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7"/>
  </p:notesMasterIdLst>
  <p:sldIdLst>
    <p:sldId id="544" r:id="rId2"/>
    <p:sldId id="260" r:id="rId3"/>
    <p:sldId id="4032" r:id="rId4"/>
    <p:sldId id="3965" r:id="rId5"/>
    <p:sldId id="4034" r:id="rId6"/>
    <p:sldId id="4035" r:id="rId7"/>
    <p:sldId id="4067" r:id="rId8"/>
    <p:sldId id="4068" r:id="rId9"/>
    <p:sldId id="263" r:id="rId10"/>
    <p:sldId id="4047" r:id="rId11"/>
    <p:sldId id="4066" r:id="rId12"/>
    <p:sldId id="4036" r:id="rId13"/>
    <p:sldId id="315" r:id="rId14"/>
    <p:sldId id="310" r:id="rId15"/>
    <p:sldId id="4037" r:id="rId16"/>
    <p:sldId id="4042" r:id="rId17"/>
    <p:sldId id="313" r:id="rId18"/>
    <p:sldId id="314" r:id="rId19"/>
    <p:sldId id="307" r:id="rId20"/>
    <p:sldId id="308" r:id="rId21"/>
    <p:sldId id="4038" r:id="rId22"/>
    <p:sldId id="4039" r:id="rId23"/>
    <p:sldId id="4063" r:id="rId24"/>
    <p:sldId id="4053" r:id="rId25"/>
    <p:sldId id="280" r:id="rId26"/>
    <p:sldId id="4040" r:id="rId27"/>
    <p:sldId id="304" r:id="rId28"/>
    <p:sldId id="4070" r:id="rId29"/>
    <p:sldId id="4072" r:id="rId30"/>
    <p:sldId id="256" r:id="rId31"/>
    <p:sldId id="4065" r:id="rId32"/>
    <p:sldId id="4064" r:id="rId33"/>
    <p:sldId id="4069" r:id="rId34"/>
    <p:sldId id="259" r:id="rId35"/>
    <p:sldId id="4041" r:id="rId36"/>
    <p:sldId id="276" r:id="rId37"/>
    <p:sldId id="4061" r:id="rId38"/>
    <p:sldId id="4071" r:id="rId39"/>
    <p:sldId id="4073" r:id="rId40"/>
    <p:sldId id="271" r:id="rId41"/>
    <p:sldId id="3980" r:id="rId42"/>
    <p:sldId id="4074" r:id="rId43"/>
    <p:sldId id="4059" r:id="rId44"/>
    <p:sldId id="265" r:id="rId45"/>
    <p:sldId id="4062" r:id="rId46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48"/>
    </p:embeddedFont>
    <p:embeddedFont>
      <p:font typeface="Andalus" panose="02020603050405020304" pitchFamily="18" charset="-78"/>
      <p:regular r:id="rId49"/>
    </p:embeddedFont>
    <p:embeddedFont>
      <p:font typeface="Bahiana" panose="020B0604020202020204" charset="0"/>
      <p:regular r:id="rId50"/>
    </p:embeddedFont>
    <p:embeddedFont>
      <p:font typeface="Barlow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ubai Medium" panose="020B0603030403030204" pitchFamily="34" charset="-78"/>
      <p:regular r:id="rId59"/>
    </p:embeddedFont>
    <p:embeddedFont>
      <p:font typeface="Fira Sans Extra Condensed Medium" panose="020B0604020202020204" charset="0"/>
      <p:regular r:id="rId60"/>
      <p:bold r:id="rId61"/>
      <p:italic r:id="rId62"/>
      <p:boldItalic r:id="rId63"/>
    </p:embeddedFont>
    <p:embeddedFont>
      <p:font typeface="Microsoft Sans Serif" panose="020B0604020202020204" pitchFamily="34" charset="0"/>
      <p:regular r:id="rId64"/>
    </p:embeddedFont>
    <p:embeddedFont>
      <p:font typeface="Roboto Slab Regular" panose="020B0604020202020204" charset="0"/>
      <p:regular r:id="rId65"/>
      <p:bold r:id="rId66"/>
    </p:embeddedFont>
    <p:embeddedFont>
      <p:font typeface="Tulpen One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3772E-E2F6-45B6-9385-74F60082DC1A}" v="28" dt="2021-01-09T20:58:26.861"/>
  </p1510:revLst>
</p1510:revInfo>
</file>

<file path=ppt/tableStyles.xml><?xml version="1.0" encoding="utf-8"?>
<a:tblStyleLst xmlns:a="http://schemas.openxmlformats.org/drawingml/2006/main" def="{16D4782C-B44E-4291-9107-8F7D26D9EE9D}">
  <a:tblStyle styleId="{16D4782C-B44E-4291-9107-8F7D26D9EE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 snapToGrid="0">
      <p:cViewPr varScale="1">
        <p:scale>
          <a:sx n="95" d="100"/>
          <a:sy n="95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eej Fawzat Anagrh" userId="3ef6c84e-ddbf-4131-a820-9d35c533672d" providerId="ADAL" clId="{D283772E-E2F6-45B6-9385-74F60082DC1A}"/>
    <pc:docChg chg="undo custSel addSld delSld modSld sldOrd">
      <pc:chgData name="Areej Fawzat Anagrh" userId="3ef6c84e-ddbf-4131-a820-9d35c533672d" providerId="ADAL" clId="{D283772E-E2F6-45B6-9385-74F60082DC1A}" dt="2021-01-09T20:58:33.272" v="312" actId="1076"/>
      <pc:docMkLst>
        <pc:docMk/>
      </pc:docMkLst>
      <pc:sldChg chg="addSp modSp mod">
        <pc:chgData name="Areej Fawzat Anagrh" userId="3ef6c84e-ddbf-4131-a820-9d35c533672d" providerId="ADAL" clId="{D283772E-E2F6-45B6-9385-74F60082DC1A}" dt="2021-01-08T20:39:15.325" v="242" actId="20577"/>
        <pc:sldMkLst>
          <pc:docMk/>
          <pc:sldMk cId="0" sldId="260"/>
        </pc:sldMkLst>
        <pc:spChg chg="add mod">
          <ac:chgData name="Areej Fawzat Anagrh" userId="3ef6c84e-ddbf-4131-a820-9d35c533672d" providerId="ADAL" clId="{D283772E-E2F6-45B6-9385-74F60082DC1A}" dt="2021-01-08T20:39:15.325" v="242" actId="20577"/>
          <ac:spMkLst>
            <pc:docMk/>
            <pc:sldMk cId="0" sldId="260"/>
            <ac:spMk id="23" creationId="{9ABCF61E-365C-44C7-A656-427B64B3BD65}"/>
          </ac:spMkLst>
        </pc:spChg>
      </pc:sldChg>
      <pc:sldChg chg="addSp delSp modSp mod">
        <pc:chgData name="Areej Fawzat Anagrh" userId="3ef6c84e-ddbf-4131-a820-9d35c533672d" providerId="ADAL" clId="{D283772E-E2F6-45B6-9385-74F60082DC1A}" dt="2021-01-08T17:08:18.500" v="14" actId="14100"/>
        <pc:sldMkLst>
          <pc:docMk/>
          <pc:sldMk cId="3819956707" sldId="315"/>
        </pc:sldMkLst>
        <pc:spChg chg="del">
          <ac:chgData name="Areej Fawzat Anagrh" userId="3ef6c84e-ddbf-4131-a820-9d35c533672d" providerId="ADAL" clId="{D283772E-E2F6-45B6-9385-74F60082DC1A}" dt="2021-01-08T17:08:08.490" v="11" actId="478"/>
          <ac:spMkLst>
            <pc:docMk/>
            <pc:sldMk cId="3819956707" sldId="315"/>
            <ac:spMk id="4" creationId="{F59A50EF-7293-4091-B3FC-20377E246F33}"/>
          </ac:spMkLst>
        </pc:spChg>
        <pc:picChg chg="mod">
          <ac:chgData name="Areej Fawzat Anagrh" userId="3ef6c84e-ddbf-4131-a820-9d35c533672d" providerId="ADAL" clId="{D283772E-E2F6-45B6-9385-74F60082DC1A}" dt="2021-01-08T17:08:18.500" v="14" actId="14100"/>
          <ac:picMkLst>
            <pc:docMk/>
            <pc:sldMk cId="3819956707" sldId="315"/>
            <ac:picMk id="5" creationId="{76A7E062-1FCE-4DBC-BDD8-703FFC6F7F01}"/>
          </ac:picMkLst>
        </pc:picChg>
        <pc:picChg chg="add mod">
          <ac:chgData name="Areej Fawzat Anagrh" userId="3ef6c84e-ddbf-4131-a820-9d35c533672d" providerId="ADAL" clId="{D283772E-E2F6-45B6-9385-74F60082DC1A}" dt="2021-01-08T17:08:14.830" v="13" actId="1076"/>
          <ac:picMkLst>
            <pc:docMk/>
            <pc:sldMk cId="3819956707" sldId="315"/>
            <ac:picMk id="13" creationId="{A42A6A40-4F5D-424E-97DB-1CF511CB2A6B}"/>
          </ac:picMkLst>
        </pc:picChg>
      </pc:sldChg>
      <pc:sldChg chg="modSp mod">
        <pc:chgData name="Areej Fawzat Anagrh" userId="3ef6c84e-ddbf-4131-a820-9d35c533672d" providerId="ADAL" clId="{D283772E-E2F6-45B6-9385-74F60082DC1A}" dt="2021-01-08T18:30:16.242" v="235" actId="207"/>
        <pc:sldMkLst>
          <pc:docMk/>
          <pc:sldMk cId="1344050816" sldId="4041"/>
        </pc:sldMkLst>
        <pc:picChg chg="mod">
          <ac:chgData name="Areej Fawzat Anagrh" userId="3ef6c84e-ddbf-4131-a820-9d35c533672d" providerId="ADAL" clId="{D283772E-E2F6-45B6-9385-74F60082DC1A}" dt="2021-01-08T18:30:16.242" v="235" actId="207"/>
          <ac:picMkLst>
            <pc:docMk/>
            <pc:sldMk cId="1344050816" sldId="4041"/>
            <ac:picMk id="4" creationId="{A09BDAA5-B6DF-4326-8F88-3AC6D0F6B242}"/>
          </ac:picMkLst>
        </pc:picChg>
        <pc:picChg chg="mod ord">
          <ac:chgData name="Areej Fawzat Anagrh" userId="3ef6c84e-ddbf-4131-a820-9d35c533672d" providerId="ADAL" clId="{D283772E-E2F6-45B6-9385-74F60082DC1A}" dt="2021-01-08T18:30:11.163" v="233" actId="207"/>
          <ac:picMkLst>
            <pc:docMk/>
            <pc:sldMk cId="1344050816" sldId="4041"/>
            <ac:picMk id="5" creationId="{5DDF81C9-C419-4824-93F3-B96D2FC597C2}"/>
          </ac:picMkLst>
        </pc:picChg>
      </pc:sldChg>
      <pc:sldChg chg="addSp modSp mod modAnim">
        <pc:chgData name="Areej Fawzat Anagrh" userId="3ef6c84e-ddbf-4131-a820-9d35c533672d" providerId="ADAL" clId="{D283772E-E2F6-45B6-9385-74F60082DC1A}" dt="2021-01-08T17:29:10.605" v="23" actId="1076"/>
        <pc:sldMkLst>
          <pc:docMk/>
          <pc:sldMk cId="3246429530" sldId="4047"/>
        </pc:sldMkLst>
        <pc:spChg chg="mod">
          <ac:chgData name="Areej Fawzat Anagrh" userId="3ef6c84e-ddbf-4131-a820-9d35c533672d" providerId="ADAL" clId="{D283772E-E2F6-45B6-9385-74F60082DC1A}" dt="2021-01-08T17:29:04.541" v="21" actId="1076"/>
          <ac:spMkLst>
            <pc:docMk/>
            <pc:sldMk cId="3246429530" sldId="4047"/>
            <ac:spMk id="5" creationId="{A9EB63CF-B743-4DC7-A98F-1331B52430D2}"/>
          </ac:spMkLst>
        </pc:spChg>
        <pc:picChg chg="add mod">
          <ac:chgData name="Areej Fawzat Anagrh" userId="3ef6c84e-ddbf-4131-a820-9d35c533672d" providerId="ADAL" clId="{D283772E-E2F6-45B6-9385-74F60082DC1A}" dt="2021-01-08T17:06:46.895" v="5" actId="1076"/>
          <ac:picMkLst>
            <pc:docMk/>
            <pc:sldMk cId="3246429530" sldId="4047"/>
            <ac:picMk id="3" creationId="{38A53F03-1A80-4034-9DD2-BB5D0DFEA3D3}"/>
          </ac:picMkLst>
        </pc:picChg>
        <pc:picChg chg="add mod">
          <ac:chgData name="Areej Fawzat Anagrh" userId="3ef6c84e-ddbf-4131-a820-9d35c533672d" providerId="ADAL" clId="{D283772E-E2F6-45B6-9385-74F60082DC1A}" dt="2021-01-08T17:29:10.605" v="23" actId="1076"/>
          <ac:picMkLst>
            <pc:docMk/>
            <pc:sldMk cId="3246429530" sldId="4047"/>
            <ac:picMk id="7" creationId="{D4170E90-99C7-4A06-95F1-E502C4AE9B1A}"/>
          </ac:picMkLst>
        </pc:picChg>
      </pc:sldChg>
      <pc:sldChg chg="addSp delSp modSp new del mod">
        <pc:chgData name="Areej Fawzat Anagrh" userId="3ef6c84e-ddbf-4131-a820-9d35c533672d" providerId="ADAL" clId="{D283772E-E2F6-45B6-9385-74F60082DC1A}" dt="2021-01-08T17:08:21.604" v="15" actId="47"/>
        <pc:sldMkLst>
          <pc:docMk/>
          <pc:sldMk cId="167169027" sldId="4063"/>
        </pc:sldMkLst>
        <pc:spChg chg="del mod">
          <ac:chgData name="Areej Fawzat Anagrh" userId="3ef6c84e-ddbf-4131-a820-9d35c533672d" providerId="ADAL" clId="{D283772E-E2F6-45B6-9385-74F60082DC1A}" dt="2021-01-08T17:07:59.463" v="9" actId="478"/>
          <ac:spMkLst>
            <pc:docMk/>
            <pc:sldMk cId="167169027" sldId="4063"/>
            <ac:spMk id="2" creationId="{AC01360D-CDEF-4251-8D4F-546ED0DAF05B}"/>
          </ac:spMkLst>
        </pc:spChg>
        <pc:picChg chg="add del">
          <ac:chgData name="Areej Fawzat Anagrh" userId="3ef6c84e-ddbf-4131-a820-9d35c533672d" providerId="ADAL" clId="{D283772E-E2F6-45B6-9385-74F60082DC1A}" dt="2021-01-08T17:08:05.411" v="10" actId="21"/>
          <ac:picMkLst>
            <pc:docMk/>
            <pc:sldMk cId="167169027" sldId="4063"/>
            <ac:picMk id="4" creationId="{28EF01DF-526A-4968-823B-FEABEA18FE76}"/>
          </ac:picMkLst>
        </pc:picChg>
      </pc:sldChg>
      <pc:sldChg chg="addSp delSp modSp new mod ord">
        <pc:chgData name="Areej Fawzat Anagrh" userId="3ef6c84e-ddbf-4131-a820-9d35c533672d" providerId="ADAL" clId="{D283772E-E2F6-45B6-9385-74F60082DC1A}" dt="2021-01-08T18:06:13.951" v="198" actId="1076"/>
        <pc:sldMkLst>
          <pc:docMk/>
          <pc:sldMk cId="4237299835" sldId="4063"/>
        </pc:sldMkLst>
        <pc:spChg chg="del">
          <ac:chgData name="Areej Fawzat Anagrh" userId="3ef6c84e-ddbf-4131-a820-9d35c533672d" providerId="ADAL" clId="{D283772E-E2F6-45B6-9385-74F60082DC1A}" dt="2021-01-08T17:54:26.233" v="25"/>
          <ac:spMkLst>
            <pc:docMk/>
            <pc:sldMk cId="4237299835" sldId="4063"/>
            <ac:spMk id="2" creationId="{58FAE760-B0F7-4D8A-98B3-7AC594189B0E}"/>
          </ac:spMkLst>
        </pc:spChg>
        <pc:spChg chg="add mod">
          <ac:chgData name="Areej Fawzat Anagrh" userId="3ef6c84e-ddbf-4131-a820-9d35c533672d" providerId="ADAL" clId="{D283772E-E2F6-45B6-9385-74F60082DC1A}" dt="2021-01-08T18:06:08.897" v="197" actId="1076"/>
          <ac:spMkLst>
            <pc:docMk/>
            <pc:sldMk cId="4237299835" sldId="4063"/>
            <ac:spMk id="3" creationId="{4635B247-F7D7-4348-A6FC-2FA43709B107}"/>
          </ac:spMkLst>
        </pc:spChg>
        <pc:spChg chg="add del mod">
          <ac:chgData name="Areej Fawzat Anagrh" userId="3ef6c84e-ddbf-4131-a820-9d35c533672d" providerId="ADAL" clId="{D283772E-E2F6-45B6-9385-74F60082DC1A}" dt="2021-01-08T18:03:48.239" v="151" actId="478"/>
          <ac:spMkLst>
            <pc:docMk/>
            <pc:sldMk cId="4237299835" sldId="4063"/>
            <ac:spMk id="5" creationId="{9338FD78-0D72-44A6-BB89-7981E59812E3}"/>
          </ac:spMkLst>
        </pc:spChg>
        <pc:spChg chg="add del mod">
          <ac:chgData name="Areej Fawzat Anagrh" userId="3ef6c84e-ddbf-4131-a820-9d35c533672d" providerId="ADAL" clId="{D283772E-E2F6-45B6-9385-74F60082DC1A}" dt="2021-01-08T18:03:21.835" v="144" actId="22"/>
          <ac:spMkLst>
            <pc:docMk/>
            <pc:sldMk cId="4237299835" sldId="4063"/>
            <ac:spMk id="8" creationId="{E0C2A259-2A9C-4FB7-8EA5-A61049731603}"/>
          </ac:spMkLst>
        </pc:spChg>
        <pc:spChg chg="add mod">
          <ac:chgData name="Areej Fawzat Anagrh" userId="3ef6c84e-ddbf-4131-a820-9d35c533672d" providerId="ADAL" clId="{D283772E-E2F6-45B6-9385-74F60082DC1A}" dt="2021-01-08T18:06:07.294" v="196" actId="1076"/>
          <ac:spMkLst>
            <pc:docMk/>
            <pc:sldMk cId="4237299835" sldId="4063"/>
            <ac:spMk id="10" creationId="{EDD2F564-023D-42E8-AECB-A221B773425D}"/>
          </ac:spMkLst>
        </pc:spChg>
        <pc:picChg chg="add mod">
          <ac:chgData name="Areej Fawzat Anagrh" userId="3ef6c84e-ddbf-4131-a820-9d35c533672d" providerId="ADAL" clId="{D283772E-E2F6-45B6-9385-74F60082DC1A}" dt="2021-01-08T18:06:13.951" v="198" actId="1076"/>
          <ac:picMkLst>
            <pc:docMk/>
            <pc:sldMk cId="4237299835" sldId="4063"/>
            <ac:picMk id="6" creationId="{8FA25BF5-7B53-4160-B71B-BEFDABD09C10}"/>
          </ac:picMkLst>
        </pc:picChg>
      </pc:sldChg>
      <pc:sldChg chg="addSp delSp modSp add mod">
        <pc:chgData name="Areej Fawzat Anagrh" userId="3ef6c84e-ddbf-4131-a820-9d35c533672d" providerId="ADAL" clId="{D283772E-E2F6-45B6-9385-74F60082DC1A}" dt="2021-01-08T17:58:57.243" v="103" actId="20577"/>
        <pc:sldMkLst>
          <pc:docMk/>
          <pc:sldMk cId="2542883911" sldId="4064"/>
        </pc:sldMkLst>
        <pc:spChg chg="add mod">
          <ac:chgData name="Areej Fawzat Anagrh" userId="3ef6c84e-ddbf-4131-a820-9d35c533672d" providerId="ADAL" clId="{D283772E-E2F6-45B6-9385-74F60082DC1A}" dt="2021-01-08T17:58:17.870" v="66" actId="20577"/>
          <ac:spMkLst>
            <pc:docMk/>
            <pc:sldMk cId="2542883911" sldId="4064"/>
            <ac:spMk id="2" creationId="{265DA906-C89B-46A1-A2DD-C9D69BDE0012}"/>
          </ac:spMkLst>
        </pc:spChg>
        <pc:spChg chg="mod">
          <ac:chgData name="Areej Fawzat Anagrh" userId="3ef6c84e-ddbf-4131-a820-9d35c533672d" providerId="ADAL" clId="{D283772E-E2F6-45B6-9385-74F60082DC1A}" dt="2021-01-08T17:58:57.243" v="103" actId="20577"/>
          <ac:spMkLst>
            <pc:docMk/>
            <pc:sldMk cId="2542883911" sldId="4064"/>
            <ac:spMk id="3" creationId="{4635B247-F7D7-4348-A6FC-2FA43709B107}"/>
          </ac:spMkLst>
        </pc:spChg>
        <pc:spChg chg="del">
          <ac:chgData name="Areej Fawzat Anagrh" userId="3ef6c84e-ddbf-4131-a820-9d35c533672d" providerId="ADAL" clId="{D283772E-E2F6-45B6-9385-74F60082DC1A}" dt="2021-01-08T17:57:30.597" v="55" actId="478"/>
          <ac:spMkLst>
            <pc:docMk/>
            <pc:sldMk cId="2542883911" sldId="4064"/>
            <ac:spMk id="5" creationId="{9338FD78-0D72-44A6-BB89-7981E59812E3}"/>
          </ac:spMkLst>
        </pc:spChg>
        <pc:picChg chg="mod">
          <ac:chgData name="Areej Fawzat Anagrh" userId="3ef6c84e-ddbf-4131-a820-9d35c533672d" providerId="ADAL" clId="{D283772E-E2F6-45B6-9385-74F60082DC1A}" dt="2021-01-08T17:58:50.921" v="100" actId="1076"/>
          <ac:picMkLst>
            <pc:docMk/>
            <pc:sldMk cId="2542883911" sldId="4064"/>
            <ac:picMk id="6" creationId="{8FA25BF5-7B53-4160-B71B-BEFDABD09C10}"/>
          </ac:picMkLst>
        </pc:picChg>
      </pc:sldChg>
      <pc:sldChg chg="add ord">
        <pc:chgData name="Areej Fawzat Anagrh" userId="3ef6c84e-ddbf-4131-a820-9d35c533672d" providerId="ADAL" clId="{D283772E-E2F6-45B6-9385-74F60082DC1A}" dt="2021-01-08T18:03:31.809" v="148"/>
        <pc:sldMkLst>
          <pc:docMk/>
          <pc:sldMk cId="4069706748" sldId="4065"/>
        </pc:sldMkLst>
      </pc:sldChg>
      <pc:sldChg chg="addSp delSp modSp add del mod delAnim">
        <pc:chgData name="Areej Fawzat Anagrh" userId="3ef6c84e-ddbf-4131-a820-9d35c533672d" providerId="ADAL" clId="{D283772E-E2F6-45B6-9385-74F60082DC1A}" dt="2021-01-09T20:36:03.930" v="294" actId="47"/>
        <pc:sldMkLst>
          <pc:docMk/>
          <pc:sldMk cId="284640587" sldId="4066"/>
        </pc:sldMkLst>
        <pc:spChg chg="mod">
          <ac:chgData name="Areej Fawzat Anagrh" userId="3ef6c84e-ddbf-4131-a820-9d35c533672d" providerId="ADAL" clId="{D283772E-E2F6-45B6-9385-74F60082DC1A}" dt="2021-01-09T20:32:22.594" v="280" actId="207"/>
          <ac:spMkLst>
            <pc:docMk/>
            <pc:sldMk cId="284640587" sldId="4066"/>
            <ac:spMk id="3" creationId="{4E777BDF-8273-4CD2-B06D-23DE28E4B454}"/>
          </ac:spMkLst>
        </pc:spChg>
        <pc:spChg chg="add mod">
          <ac:chgData name="Areej Fawzat Anagrh" userId="3ef6c84e-ddbf-4131-a820-9d35c533672d" providerId="ADAL" clId="{D283772E-E2F6-45B6-9385-74F60082DC1A}" dt="2021-01-09T20:32:48.417" v="287" actId="20577"/>
          <ac:spMkLst>
            <pc:docMk/>
            <pc:sldMk cId="284640587" sldId="4066"/>
            <ac:spMk id="30" creationId="{E1614D2C-BF46-4425-8431-0CFEDEF09D6C}"/>
          </ac:spMkLst>
        </pc:spChg>
        <pc:grpChg chg="del">
          <ac:chgData name="Areej Fawzat Anagrh" userId="3ef6c84e-ddbf-4131-a820-9d35c533672d" providerId="ADAL" clId="{D283772E-E2F6-45B6-9385-74F60082DC1A}" dt="2021-01-09T20:30:38.865" v="245" actId="478"/>
          <ac:grpSpMkLst>
            <pc:docMk/>
            <pc:sldMk cId="284640587" sldId="4066"/>
            <ac:grpSpMk id="5" creationId="{E3FB427A-111C-45A0-BD12-F0099BBD0525}"/>
          </ac:grpSpMkLst>
        </pc:grpChg>
        <pc:picChg chg="del">
          <ac:chgData name="Areej Fawzat Anagrh" userId="3ef6c84e-ddbf-4131-a820-9d35c533672d" providerId="ADAL" clId="{D283772E-E2F6-45B6-9385-74F60082DC1A}" dt="2021-01-09T20:30:38.082" v="244" actId="478"/>
          <ac:picMkLst>
            <pc:docMk/>
            <pc:sldMk cId="284640587" sldId="4066"/>
            <ac:picMk id="28" creationId="{1E324C86-D69E-4081-8AF7-2FD5AF70B867}"/>
          </ac:picMkLst>
        </pc:picChg>
        <pc:picChg chg="del mod">
          <ac:chgData name="Areej Fawzat Anagrh" userId="3ef6c84e-ddbf-4131-a820-9d35c533672d" providerId="ADAL" clId="{D283772E-E2F6-45B6-9385-74F60082DC1A}" dt="2021-01-09T20:31:33.082" v="257" actId="478"/>
          <ac:picMkLst>
            <pc:docMk/>
            <pc:sldMk cId="284640587" sldId="4066"/>
            <ac:picMk id="29" creationId="{7769CC47-CB82-4E14-98F8-CA4B1D2C584A}"/>
          </ac:picMkLst>
        </pc:picChg>
        <pc:picChg chg="add mod">
          <ac:chgData name="Areej Fawzat Anagrh" userId="3ef6c84e-ddbf-4131-a820-9d35c533672d" providerId="ADAL" clId="{D283772E-E2F6-45B6-9385-74F60082DC1A}" dt="2021-01-09T20:33:10.011" v="293" actId="1076"/>
          <ac:picMkLst>
            <pc:docMk/>
            <pc:sldMk cId="284640587" sldId="4066"/>
            <ac:picMk id="31" creationId="{38364EDF-2123-48AA-A5A8-E2149465FF87}"/>
          </ac:picMkLst>
        </pc:picChg>
      </pc:sldChg>
      <pc:sldChg chg="addSp modSp new mod">
        <pc:chgData name="Areej Fawzat Anagrh" userId="3ef6c84e-ddbf-4131-a820-9d35c533672d" providerId="ADAL" clId="{D283772E-E2F6-45B6-9385-74F60082DC1A}" dt="2021-01-09T20:58:33.272" v="312" actId="1076"/>
        <pc:sldMkLst>
          <pc:docMk/>
          <pc:sldMk cId="2299117978" sldId="4066"/>
        </pc:sldMkLst>
        <pc:picChg chg="add mod">
          <ac:chgData name="Areej Fawzat Anagrh" userId="3ef6c84e-ddbf-4131-a820-9d35c533672d" providerId="ADAL" clId="{D283772E-E2F6-45B6-9385-74F60082DC1A}" dt="2021-01-09T20:58:04.689" v="305" actId="14100"/>
          <ac:picMkLst>
            <pc:docMk/>
            <pc:sldMk cId="2299117978" sldId="4066"/>
            <ac:picMk id="3" creationId="{0286DA9E-4FFD-4692-8691-3AD7108E5EC4}"/>
          </ac:picMkLst>
        </pc:picChg>
        <pc:picChg chg="add mod">
          <ac:chgData name="Areej Fawzat Anagrh" userId="3ef6c84e-ddbf-4131-a820-9d35c533672d" providerId="ADAL" clId="{D283772E-E2F6-45B6-9385-74F60082DC1A}" dt="2021-01-09T20:58:33.272" v="312" actId="1076"/>
          <ac:picMkLst>
            <pc:docMk/>
            <pc:sldMk cId="2299117978" sldId="4066"/>
            <ac:picMk id="5" creationId="{F6B776FB-7DB6-4BBA-9C8E-DA1A6F6F71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79274992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79274992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5" name="Google Shape;4105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g6b20e2230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2" name="Google Shape;3032;g6b20e2230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28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1" name="Google Shape;3391;g6b20e2230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2" name="Google Shape;3392;g6b20e2230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143282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g6b20e2230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2" name="Google Shape;3032;g6b20e2230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197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3ec8204d7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3ec8204d7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925fde2a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925fde2a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9" name="Google Shape;7009;g820fba0ecb_0_2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0" name="Google Shape;7010;g820fba0ecb_0_2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75418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_ONLY_2_1_1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5238250" y="1658400"/>
            <a:ext cx="20907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1"/>
          </p:nvPr>
        </p:nvSpPr>
        <p:spPr>
          <a:xfrm>
            <a:off x="5238250" y="3480175"/>
            <a:ext cx="2498400" cy="8883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ctrTitle" idx="2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"/>
          <p:cNvSpPr/>
          <p:nvPr/>
        </p:nvSpPr>
        <p:spPr>
          <a:xfrm rot="-10692833">
            <a:off x="7986933" y="484807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7" name="Google Shape;447;p19"/>
          <p:cNvSpPr/>
          <p:nvPr/>
        </p:nvSpPr>
        <p:spPr>
          <a:xfrm>
            <a:off x="0" y="539489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8" name="Google Shape;448;p19"/>
          <p:cNvSpPr/>
          <p:nvPr/>
        </p:nvSpPr>
        <p:spPr>
          <a:xfrm>
            <a:off x="96027" y="600160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9" name="Google Shape;449;p19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9"/>
          <p:cNvSpPr/>
          <p:nvPr/>
        </p:nvSpPr>
        <p:spPr>
          <a:xfrm rot="-10692833">
            <a:off x="8150834" y="592360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51" name="Google Shape;451;p19"/>
          <p:cNvGrpSpPr/>
          <p:nvPr/>
        </p:nvGrpSpPr>
        <p:grpSpPr>
          <a:xfrm>
            <a:off x="4280964" y="4723225"/>
            <a:ext cx="218131" cy="228540"/>
            <a:chOff x="1567788" y="4831150"/>
            <a:chExt cx="218131" cy="228540"/>
          </a:xfrm>
        </p:grpSpPr>
        <p:sp>
          <p:nvSpPr>
            <p:cNvPr id="452" name="Google Shape;452;p19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0" name="Google Shape;460;p19"/>
          <p:cNvGrpSpPr/>
          <p:nvPr/>
        </p:nvGrpSpPr>
        <p:grpSpPr>
          <a:xfrm>
            <a:off x="4572000" y="4705711"/>
            <a:ext cx="263669" cy="263588"/>
            <a:chOff x="4028549" y="3239505"/>
            <a:chExt cx="131381" cy="131321"/>
          </a:xfrm>
        </p:grpSpPr>
        <p:sp>
          <p:nvSpPr>
            <p:cNvPr id="461" name="Google Shape;461;p19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3" name="Google Shape;463;p19"/>
          <p:cNvSpPr txBox="1">
            <a:spLocks noGrp="1"/>
          </p:cNvSpPr>
          <p:nvPr>
            <p:ph type="subTitle" idx="1"/>
          </p:nvPr>
        </p:nvSpPr>
        <p:spPr>
          <a:xfrm>
            <a:off x="713225" y="1649150"/>
            <a:ext cx="3234300" cy="27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818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58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8"/>
          <p:cNvSpPr/>
          <p:nvPr/>
        </p:nvSpPr>
        <p:spPr>
          <a:xfrm rot="643864" flipH="1">
            <a:off x="197905" y="-753864"/>
            <a:ext cx="8748179" cy="6651226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3" name="Google Shape;1733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4" name="Google Shape;1734;p18"/>
          <p:cNvSpPr/>
          <p:nvPr/>
        </p:nvSpPr>
        <p:spPr>
          <a:xfrm rot="2314910">
            <a:off x="8395297" y="41552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850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148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01/25/2021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37680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18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54987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4987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2117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6"/>
          <p:cNvGrpSpPr/>
          <p:nvPr/>
        </p:nvGrpSpPr>
        <p:grpSpPr>
          <a:xfrm>
            <a:off x="-469994" y="455104"/>
            <a:ext cx="1483317" cy="577807"/>
            <a:chOff x="651200" y="238075"/>
            <a:chExt cx="880725" cy="343075"/>
          </a:xfrm>
        </p:grpSpPr>
        <p:sp>
          <p:nvSpPr>
            <p:cNvPr id="117" name="Google Shape;117;p6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6"/>
          <p:cNvSpPr/>
          <p:nvPr/>
        </p:nvSpPr>
        <p:spPr>
          <a:xfrm>
            <a:off x="-232900" y="439728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>
            <a:off x="719988" y="46777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>
            <a:off x="-693987" y="48134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8022125" y="316775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8532956" y="4345666"/>
            <a:ext cx="1483317" cy="577807"/>
            <a:chOff x="651200" y="238075"/>
            <a:chExt cx="880725" cy="343075"/>
          </a:xfrm>
        </p:grpSpPr>
        <p:sp>
          <p:nvSpPr>
            <p:cNvPr id="127" name="Google Shape;127;p6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6"/>
          <p:cNvSpPr/>
          <p:nvPr/>
        </p:nvSpPr>
        <p:spPr>
          <a:xfrm>
            <a:off x="8681688" y="66562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8239625" y="87307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2266950" y="374550"/>
            <a:ext cx="46101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14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2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720000" y="3384550"/>
            <a:ext cx="4283700" cy="43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421050"/>
            <a:ext cx="428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Char char="+"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9pPr>
          </a:lstStyle>
          <a:p>
            <a:r>
              <a:t>xx%</a:t>
            </a:r>
          </a:p>
        </p:txBody>
      </p:sp>
      <p:pic>
        <p:nvPicPr>
          <p:cNvPr id="48" name="Google Shape;4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2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6095071" y="29961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2"/>
          </p:nvPr>
        </p:nvSpPr>
        <p:spPr>
          <a:xfrm>
            <a:off x="3421421" y="211507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3"/>
          </p:nvPr>
        </p:nvSpPr>
        <p:spPr>
          <a:xfrm>
            <a:off x="747771" y="29961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4"/>
          </p:nvPr>
        </p:nvSpPr>
        <p:spPr>
          <a:xfrm>
            <a:off x="6095071" y="352372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5"/>
          </p:nvPr>
        </p:nvSpPr>
        <p:spPr>
          <a:xfrm>
            <a:off x="3421421" y="26427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6"/>
          </p:nvPr>
        </p:nvSpPr>
        <p:spPr>
          <a:xfrm>
            <a:off x="747771" y="352372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506125" y="1786700"/>
            <a:ext cx="62319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6" r:id="rId5"/>
    <p:sldLayoutId id="2147483657" r:id="rId6"/>
    <p:sldLayoutId id="2147483660" r:id="rId7"/>
    <p:sldLayoutId id="2147483662" r:id="rId8"/>
    <p:sldLayoutId id="2147483663" r:id="rId9"/>
    <p:sldLayoutId id="2147483666" r:id="rId10"/>
    <p:sldLayoutId id="2147483669" r:id="rId11"/>
    <p:sldLayoutId id="2147483671" r:id="rId12"/>
    <p:sldLayoutId id="2147483674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quranindex.info/surah/%D8%A7%D9%84%D9%86%D8%B3%D8%A7%D8%A1#aya_4_29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gif"/><Relationship Id="rId5" Type="http://schemas.openxmlformats.org/officeDocument/2006/relationships/hyperlink" Target="http://www.pngall.com/television-png" TargetMode="Externa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oleObject" Target="../embeddings/oleObject2.bin"/><Relationship Id="rId17" Type="http://schemas.openxmlformats.org/officeDocument/2006/relationships/oleObject" Target="../embeddings/oleObject7.bin"/><Relationship Id="rId2" Type="http://schemas.openxmlformats.org/officeDocument/2006/relationships/image" Target="../media/image30.jpeg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1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4.m4a"/><Relationship Id="rId7" Type="http://schemas.openxmlformats.org/officeDocument/2006/relationships/hyperlink" Target="https://freesvg.org/decorative-yellow-star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A84C70-BEF1-4D65-90F7-5863EDAC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0" name="Picture 9" descr="A picture containing colorful, holding, child, umbrella&#10;&#10;Description automatically generated">
            <a:extLst>
              <a:ext uri="{FF2B5EF4-FFF2-40B4-BE49-F238E27FC236}">
                <a16:creationId xmlns:a16="http://schemas.microsoft.com/office/drawing/2014/main" id="{1F1BCDA2-4D04-4E2F-981F-78518682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39" y="990143"/>
            <a:ext cx="1943100" cy="1971675"/>
          </a:xfrm>
          <a:prstGeom prst="rect">
            <a:avLst/>
          </a:prstGeom>
        </p:spPr>
      </p:pic>
      <p:pic>
        <p:nvPicPr>
          <p:cNvPr id="28" name="Picture 27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D809FDED-1959-488A-A4AF-C0B5F4799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8" y="230719"/>
            <a:ext cx="1296071" cy="1244228"/>
          </a:xfrm>
          <a:prstGeom prst="rect">
            <a:avLst/>
          </a:prstGeom>
        </p:spPr>
      </p:pic>
      <p:pic>
        <p:nvPicPr>
          <p:cNvPr id="30" name="Picture 29" descr="A picture containing animal, dark, wearing, table&#10;&#10;Description automatically generated">
            <a:extLst>
              <a:ext uri="{FF2B5EF4-FFF2-40B4-BE49-F238E27FC236}">
                <a16:creationId xmlns:a16="http://schemas.microsoft.com/office/drawing/2014/main" id="{8A4D9118-30A1-47EF-96D4-467AA4DC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39" y="2366050"/>
            <a:ext cx="1046462" cy="1191538"/>
          </a:xfrm>
          <a:prstGeom prst="rect">
            <a:avLst/>
          </a:prstGeom>
        </p:spPr>
      </p:pic>
      <p:pic>
        <p:nvPicPr>
          <p:cNvPr id="32" name="Picture 31" descr="A picture containing sitting, bow&#10;&#10;Description automatically generated">
            <a:extLst>
              <a:ext uri="{FF2B5EF4-FFF2-40B4-BE49-F238E27FC236}">
                <a16:creationId xmlns:a16="http://schemas.microsoft.com/office/drawing/2014/main" id="{83A8FAA2-B1AC-4581-B361-F7DC44B2B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62" y="485502"/>
            <a:ext cx="820207" cy="7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32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BB1D24-8CE2-4C69-B3D9-428C3443CE32}"/>
              </a:ext>
            </a:extLst>
          </p:cNvPr>
          <p:cNvSpPr/>
          <p:nvPr/>
        </p:nvSpPr>
        <p:spPr>
          <a:xfrm>
            <a:off x="1436914" y="349549"/>
            <a:ext cx="7451124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البحث والاكتشاف </a:t>
            </a:r>
            <a:endParaRPr lang="ar-AE" sz="54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B63CF-B743-4DC7-A98F-1331B52430D2}"/>
              </a:ext>
            </a:extLst>
          </p:cNvPr>
          <p:cNvSpPr txBox="1"/>
          <p:nvPr/>
        </p:nvSpPr>
        <p:spPr>
          <a:xfrm>
            <a:off x="891346" y="2902493"/>
            <a:ext cx="8252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/>
              <a:t>ابحث في شبكة المعلومات عن أهم المِهن القديمة في دولة ِالإمارات .</a:t>
            </a:r>
            <a:endParaRPr lang="en-AE" sz="48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DBAF6B-92D7-409A-83BF-1B6C5EE0A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3" y="195222"/>
            <a:ext cx="2724150" cy="284440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8A53F03-1A80-4034-9DD2-BB5D0DFEA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53" y="1158289"/>
            <a:ext cx="1916858" cy="1916858"/>
          </a:xfrm>
          <a:prstGeom prst="rect">
            <a:avLst/>
          </a:prstGeom>
        </p:spPr>
      </p:pic>
      <p:pic>
        <p:nvPicPr>
          <p:cNvPr id="7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D4170E90-99C7-4A06-95F1-E502C4AE9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186" y="3687323"/>
            <a:ext cx="1833027" cy="13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28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286DA9E-4FFD-4692-8691-3AD7108E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6B776FB-7DB6-4BBA-9C8E-DA1A6F6F7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233"/>
            <a:ext cx="3137856" cy="23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1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43"/>
          <p:cNvGrpSpPr/>
          <p:nvPr/>
        </p:nvGrpSpPr>
        <p:grpSpPr>
          <a:xfrm>
            <a:off x="527388" y="271838"/>
            <a:ext cx="4644628" cy="3507689"/>
            <a:chOff x="359507" y="-109181"/>
            <a:chExt cx="4067100" cy="3071531"/>
          </a:xfrm>
        </p:grpSpPr>
        <p:sp>
          <p:nvSpPr>
            <p:cNvPr id="1305" name="Google Shape;1305;p43"/>
            <p:cNvSpPr/>
            <p:nvPr/>
          </p:nvSpPr>
          <p:spPr>
            <a:xfrm>
              <a:off x="359507" y="-109181"/>
              <a:ext cx="4067100" cy="275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06" name="Google Shape;1306;p43"/>
            <p:cNvSpPr/>
            <p:nvPr/>
          </p:nvSpPr>
          <p:spPr>
            <a:xfrm rot="10800000">
              <a:off x="2599025" y="2592150"/>
              <a:ext cx="597000" cy="3702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307" name="Google Shape;1307;p43"/>
          <p:cNvGrpSpPr/>
          <p:nvPr/>
        </p:nvGrpSpPr>
        <p:grpSpPr>
          <a:xfrm>
            <a:off x="3555085" y="2395927"/>
            <a:ext cx="3905480" cy="2677553"/>
            <a:chOff x="3555975" y="2466200"/>
            <a:chExt cx="1348950" cy="924825"/>
          </a:xfrm>
        </p:grpSpPr>
        <p:sp>
          <p:nvSpPr>
            <p:cNvPr id="1308" name="Google Shape;1308;p43"/>
            <p:cNvSpPr/>
            <p:nvPr/>
          </p:nvSpPr>
          <p:spPr>
            <a:xfrm>
              <a:off x="3563500" y="2639025"/>
              <a:ext cx="1338550" cy="752000"/>
            </a:xfrm>
            <a:custGeom>
              <a:avLst/>
              <a:gdLst/>
              <a:ahLst/>
              <a:cxnLst/>
              <a:rect l="l" t="t" r="r" b="b"/>
              <a:pathLst>
                <a:path w="53542" h="30080" extrusionOk="0">
                  <a:moveTo>
                    <a:pt x="41169" y="1"/>
                  </a:moveTo>
                  <a:cubicBezTo>
                    <a:pt x="39089" y="1"/>
                    <a:pt x="4445" y="15378"/>
                    <a:pt x="4445" y="15378"/>
                  </a:cubicBezTo>
                  <a:cubicBezTo>
                    <a:pt x="4445" y="15378"/>
                    <a:pt x="369" y="19596"/>
                    <a:pt x="130" y="20078"/>
                  </a:cubicBezTo>
                  <a:cubicBezTo>
                    <a:pt x="0" y="20342"/>
                    <a:pt x="144" y="20459"/>
                    <a:pt x="825" y="20459"/>
                  </a:cubicBezTo>
                  <a:cubicBezTo>
                    <a:pt x="1147" y="20459"/>
                    <a:pt x="1590" y="20433"/>
                    <a:pt x="2180" y="20383"/>
                  </a:cubicBezTo>
                  <a:cubicBezTo>
                    <a:pt x="4092" y="20223"/>
                    <a:pt x="10108" y="19301"/>
                    <a:pt x="10108" y="19301"/>
                  </a:cubicBezTo>
                  <a:lnTo>
                    <a:pt x="15006" y="16473"/>
                  </a:lnTo>
                  <a:cubicBezTo>
                    <a:pt x="15006" y="16473"/>
                    <a:pt x="15788" y="18232"/>
                    <a:pt x="17836" y="19415"/>
                  </a:cubicBezTo>
                  <a:lnTo>
                    <a:pt x="36158" y="29992"/>
                  </a:lnTo>
                  <a:cubicBezTo>
                    <a:pt x="36258" y="30050"/>
                    <a:pt x="36389" y="30080"/>
                    <a:pt x="36520" y="30080"/>
                  </a:cubicBezTo>
                  <a:cubicBezTo>
                    <a:pt x="36651" y="30080"/>
                    <a:pt x="36783" y="30050"/>
                    <a:pt x="36883" y="29992"/>
                  </a:cubicBezTo>
                  <a:lnTo>
                    <a:pt x="53341" y="20490"/>
                  </a:lnTo>
                  <a:cubicBezTo>
                    <a:pt x="53541" y="20375"/>
                    <a:pt x="53541" y="20188"/>
                    <a:pt x="53341" y="20072"/>
                  </a:cubicBezTo>
                  <a:lnTo>
                    <a:pt x="31056" y="7206"/>
                  </a:lnTo>
                  <a:lnTo>
                    <a:pt x="41247" y="1321"/>
                  </a:lnTo>
                  <a:cubicBezTo>
                    <a:pt x="41247" y="1321"/>
                    <a:pt x="42206" y="560"/>
                    <a:pt x="41247" y="15"/>
                  </a:cubicBezTo>
                  <a:cubicBezTo>
                    <a:pt x="41231" y="5"/>
                    <a:pt x="41205" y="1"/>
                    <a:pt x="41169" y="1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3600175" y="2793825"/>
              <a:ext cx="348200" cy="334775"/>
            </a:xfrm>
            <a:custGeom>
              <a:avLst/>
              <a:gdLst/>
              <a:ahLst/>
              <a:cxnLst/>
              <a:rect l="l" t="t" r="r" b="b"/>
              <a:pathLst>
                <a:path w="13928" h="13391" extrusionOk="0">
                  <a:moveTo>
                    <a:pt x="13927" y="0"/>
                  </a:moveTo>
                  <a:lnTo>
                    <a:pt x="3946" y="5780"/>
                  </a:lnTo>
                  <a:lnTo>
                    <a:pt x="0" y="10928"/>
                  </a:lnTo>
                  <a:cubicBezTo>
                    <a:pt x="89" y="10858"/>
                    <a:pt x="198" y="10821"/>
                    <a:pt x="321" y="10821"/>
                  </a:cubicBezTo>
                  <a:cubicBezTo>
                    <a:pt x="456" y="10821"/>
                    <a:pt x="608" y="10865"/>
                    <a:pt x="769" y="10958"/>
                  </a:cubicBezTo>
                  <a:cubicBezTo>
                    <a:pt x="1323" y="11277"/>
                    <a:pt x="1773" y="12056"/>
                    <a:pt x="1772" y="12695"/>
                  </a:cubicBezTo>
                  <a:cubicBezTo>
                    <a:pt x="1772" y="13073"/>
                    <a:pt x="1616" y="13318"/>
                    <a:pt x="1374" y="13390"/>
                  </a:cubicBezTo>
                  <a:lnTo>
                    <a:pt x="7790" y="12567"/>
                  </a:lnTo>
                  <a:lnTo>
                    <a:pt x="10689" y="10894"/>
                  </a:lnTo>
                  <a:cubicBezTo>
                    <a:pt x="10689" y="10894"/>
                    <a:pt x="10557" y="9381"/>
                    <a:pt x="9295" y="7193"/>
                  </a:cubicBezTo>
                  <a:cubicBezTo>
                    <a:pt x="8032" y="5004"/>
                    <a:pt x="13927" y="1"/>
                    <a:pt x="13927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3600175" y="2793825"/>
              <a:ext cx="348200" cy="334775"/>
            </a:xfrm>
            <a:custGeom>
              <a:avLst/>
              <a:gdLst/>
              <a:ahLst/>
              <a:cxnLst/>
              <a:rect l="l" t="t" r="r" b="b"/>
              <a:pathLst>
                <a:path w="13928" h="13391" extrusionOk="0">
                  <a:moveTo>
                    <a:pt x="13927" y="0"/>
                  </a:moveTo>
                  <a:lnTo>
                    <a:pt x="3946" y="5780"/>
                  </a:lnTo>
                  <a:lnTo>
                    <a:pt x="0" y="10928"/>
                  </a:lnTo>
                  <a:cubicBezTo>
                    <a:pt x="89" y="10858"/>
                    <a:pt x="198" y="10821"/>
                    <a:pt x="321" y="10821"/>
                  </a:cubicBezTo>
                  <a:cubicBezTo>
                    <a:pt x="456" y="10821"/>
                    <a:pt x="608" y="10865"/>
                    <a:pt x="769" y="10958"/>
                  </a:cubicBezTo>
                  <a:cubicBezTo>
                    <a:pt x="1261" y="11241"/>
                    <a:pt x="1672" y="11888"/>
                    <a:pt x="1756" y="12476"/>
                  </a:cubicBezTo>
                  <a:cubicBezTo>
                    <a:pt x="1767" y="12548"/>
                    <a:pt x="1773" y="12622"/>
                    <a:pt x="1772" y="12695"/>
                  </a:cubicBezTo>
                  <a:cubicBezTo>
                    <a:pt x="1772" y="13073"/>
                    <a:pt x="1616" y="13318"/>
                    <a:pt x="1374" y="13390"/>
                  </a:cubicBezTo>
                  <a:lnTo>
                    <a:pt x="7790" y="12567"/>
                  </a:lnTo>
                  <a:lnTo>
                    <a:pt x="10689" y="10894"/>
                  </a:lnTo>
                  <a:cubicBezTo>
                    <a:pt x="10689" y="10894"/>
                    <a:pt x="10557" y="9381"/>
                    <a:pt x="9295" y="7193"/>
                  </a:cubicBezTo>
                  <a:cubicBezTo>
                    <a:pt x="8032" y="5004"/>
                    <a:pt x="13927" y="1"/>
                    <a:pt x="13927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3558100" y="3046025"/>
              <a:ext cx="273075" cy="91175"/>
            </a:xfrm>
            <a:custGeom>
              <a:avLst/>
              <a:gdLst/>
              <a:ahLst/>
              <a:cxnLst/>
              <a:rect l="l" t="t" r="r" b="b"/>
              <a:pathLst>
                <a:path w="10923" h="3647" extrusionOk="0">
                  <a:moveTo>
                    <a:pt x="9975" y="1"/>
                  </a:moveTo>
                  <a:lnTo>
                    <a:pt x="9473" y="291"/>
                  </a:lnTo>
                  <a:cubicBezTo>
                    <a:pt x="9473" y="291"/>
                    <a:pt x="6149" y="1471"/>
                    <a:pt x="3439" y="2389"/>
                  </a:cubicBezTo>
                  <a:cubicBezTo>
                    <a:pt x="1714" y="2973"/>
                    <a:pt x="238" y="3450"/>
                    <a:pt x="25" y="3450"/>
                  </a:cubicBezTo>
                  <a:cubicBezTo>
                    <a:pt x="12" y="3450"/>
                    <a:pt x="3" y="3449"/>
                    <a:pt x="0" y="3445"/>
                  </a:cubicBezTo>
                  <a:lnTo>
                    <a:pt x="0" y="3445"/>
                  </a:lnTo>
                  <a:cubicBezTo>
                    <a:pt x="71" y="3570"/>
                    <a:pt x="203" y="3646"/>
                    <a:pt x="345" y="3646"/>
                  </a:cubicBezTo>
                  <a:cubicBezTo>
                    <a:pt x="363" y="3646"/>
                    <a:pt x="380" y="3645"/>
                    <a:pt x="398" y="3643"/>
                  </a:cubicBezTo>
                  <a:lnTo>
                    <a:pt x="2882" y="3323"/>
                  </a:lnTo>
                  <a:lnTo>
                    <a:pt x="3053" y="3302"/>
                  </a:lnTo>
                  <a:lnTo>
                    <a:pt x="3058" y="3302"/>
                  </a:lnTo>
                  <a:lnTo>
                    <a:pt x="9473" y="2479"/>
                  </a:lnTo>
                  <a:lnTo>
                    <a:pt x="10922" y="1642"/>
                  </a:lnTo>
                  <a:lnTo>
                    <a:pt x="9975" y="1"/>
                  </a:lnTo>
                  <a:close/>
                </a:path>
              </a:pathLst>
            </a:custGeom>
            <a:solidFill>
              <a:srgbClr val="F2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4401175" y="2530750"/>
              <a:ext cx="2800" cy="1625"/>
            </a:xfrm>
            <a:custGeom>
              <a:avLst/>
              <a:gdLst/>
              <a:ahLst/>
              <a:cxnLst/>
              <a:rect l="l" t="t" r="r" b="b"/>
              <a:pathLst>
                <a:path w="112" h="65" extrusionOk="0">
                  <a:moveTo>
                    <a:pt x="112" y="1"/>
                  </a:moveTo>
                  <a:cubicBezTo>
                    <a:pt x="73" y="21"/>
                    <a:pt x="37" y="42"/>
                    <a:pt x="1" y="6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4363575" y="2552475"/>
              <a:ext cx="2800" cy="1650"/>
            </a:xfrm>
            <a:custGeom>
              <a:avLst/>
              <a:gdLst/>
              <a:ahLst/>
              <a:cxnLst/>
              <a:rect l="l" t="t" r="r" b="b"/>
              <a:pathLst>
                <a:path w="112" h="66" extrusionOk="0">
                  <a:moveTo>
                    <a:pt x="111" y="0"/>
                  </a:moveTo>
                  <a:cubicBezTo>
                    <a:pt x="73" y="21"/>
                    <a:pt x="36" y="41"/>
                    <a:pt x="0" y="65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4325950" y="2574200"/>
              <a:ext cx="2800" cy="1600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12" y="0"/>
                  </a:moveTo>
                  <a:cubicBezTo>
                    <a:pt x="73" y="21"/>
                    <a:pt x="36" y="41"/>
                    <a:pt x="1" y="64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4288325" y="2595900"/>
              <a:ext cx="2775" cy="1625"/>
            </a:xfrm>
            <a:custGeom>
              <a:avLst/>
              <a:gdLst/>
              <a:ahLst/>
              <a:cxnLst/>
              <a:rect l="l" t="t" r="r" b="b"/>
              <a:pathLst>
                <a:path w="111" h="65" extrusionOk="0">
                  <a:moveTo>
                    <a:pt x="111" y="1"/>
                  </a:moveTo>
                  <a:cubicBezTo>
                    <a:pt x="73" y="21"/>
                    <a:pt x="36" y="42"/>
                    <a:pt x="1" y="65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3794925" y="310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4403950" y="2466200"/>
              <a:ext cx="221550" cy="234275"/>
            </a:xfrm>
            <a:custGeom>
              <a:avLst/>
              <a:gdLst/>
              <a:ahLst/>
              <a:cxnLst/>
              <a:rect l="l" t="t" r="r" b="b"/>
              <a:pathLst>
                <a:path w="8862" h="9371" extrusionOk="0">
                  <a:moveTo>
                    <a:pt x="4872" y="1"/>
                  </a:moveTo>
                  <a:cubicBezTo>
                    <a:pt x="4581" y="1"/>
                    <a:pt x="4319" y="75"/>
                    <a:pt x="4097" y="218"/>
                  </a:cubicBezTo>
                  <a:lnTo>
                    <a:pt x="1" y="2584"/>
                  </a:lnTo>
                  <a:cubicBezTo>
                    <a:pt x="197" y="2483"/>
                    <a:pt x="420" y="2430"/>
                    <a:pt x="663" y="2430"/>
                  </a:cubicBezTo>
                  <a:cubicBezTo>
                    <a:pt x="1034" y="2430"/>
                    <a:pt x="1452" y="2551"/>
                    <a:pt x="1894" y="2807"/>
                  </a:cubicBezTo>
                  <a:cubicBezTo>
                    <a:pt x="3418" y="3687"/>
                    <a:pt x="4654" y="5825"/>
                    <a:pt x="4654" y="7584"/>
                  </a:cubicBezTo>
                  <a:cubicBezTo>
                    <a:pt x="4654" y="8464"/>
                    <a:pt x="4345" y="9081"/>
                    <a:pt x="3845" y="9371"/>
                  </a:cubicBezTo>
                  <a:lnTo>
                    <a:pt x="8053" y="6941"/>
                  </a:lnTo>
                  <a:cubicBezTo>
                    <a:pt x="8552" y="6652"/>
                    <a:pt x="8861" y="6035"/>
                    <a:pt x="8861" y="5155"/>
                  </a:cubicBezTo>
                  <a:cubicBezTo>
                    <a:pt x="8861" y="3396"/>
                    <a:pt x="7626" y="1256"/>
                    <a:pt x="6103" y="377"/>
                  </a:cubicBezTo>
                  <a:cubicBezTo>
                    <a:pt x="5660" y="121"/>
                    <a:pt x="5242" y="1"/>
                    <a:pt x="4872" y="1"/>
                  </a:cubicBezTo>
                  <a:close/>
                </a:path>
              </a:pathLst>
            </a:custGeom>
            <a:solidFill>
              <a:srgbClr val="F95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4366350" y="2526925"/>
              <a:ext cx="153925" cy="195250"/>
            </a:xfrm>
            <a:custGeom>
              <a:avLst/>
              <a:gdLst/>
              <a:ahLst/>
              <a:cxnLst/>
              <a:rect l="l" t="t" r="r" b="b"/>
              <a:pathLst>
                <a:path w="6157" h="7810" extrusionOk="0">
                  <a:moveTo>
                    <a:pt x="2168" y="1"/>
                  </a:moveTo>
                  <a:cubicBezTo>
                    <a:pt x="1924" y="1"/>
                    <a:pt x="1701" y="53"/>
                    <a:pt x="1505" y="154"/>
                  </a:cubicBezTo>
                  <a:lnTo>
                    <a:pt x="1394" y="217"/>
                  </a:lnTo>
                  <a:lnTo>
                    <a:pt x="0" y="1022"/>
                  </a:lnTo>
                  <a:cubicBezTo>
                    <a:pt x="196" y="921"/>
                    <a:pt x="420" y="870"/>
                    <a:pt x="665" y="870"/>
                  </a:cubicBezTo>
                  <a:cubicBezTo>
                    <a:pt x="724" y="870"/>
                    <a:pt x="784" y="873"/>
                    <a:pt x="846" y="879"/>
                  </a:cubicBezTo>
                  <a:cubicBezTo>
                    <a:pt x="1169" y="912"/>
                    <a:pt x="1523" y="1032"/>
                    <a:pt x="1893" y="1245"/>
                  </a:cubicBezTo>
                  <a:cubicBezTo>
                    <a:pt x="3417" y="2125"/>
                    <a:pt x="4653" y="4264"/>
                    <a:pt x="4653" y="6024"/>
                  </a:cubicBezTo>
                  <a:cubicBezTo>
                    <a:pt x="4653" y="6452"/>
                    <a:pt x="4578" y="6818"/>
                    <a:pt x="4445" y="7114"/>
                  </a:cubicBezTo>
                  <a:cubicBezTo>
                    <a:pt x="4306" y="7426"/>
                    <a:pt x="4102" y="7660"/>
                    <a:pt x="3848" y="7808"/>
                  </a:cubicBezTo>
                  <a:lnTo>
                    <a:pt x="3848" y="7808"/>
                  </a:lnTo>
                  <a:lnTo>
                    <a:pt x="5349" y="6941"/>
                  </a:lnTo>
                  <a:cubicBezTo>
                    <a:pt x="5849" y="6652"/>
                    <a:pt x="6156" y="6035"/>
                    <a:pt x="6156" y="5155"/>
                  </a:cubicBezTo>
                  <a:cubicBezTo>
                    <a:pt x="6156" y="3396"/>
                    <a:pt x="4922" y="1256"/>
                    <a:pt x="3398" y="377"/>
                  </a:cubicBezTo>
                  <a:cubicBezTo>
                    <a:pt x="2956" y="121"/>
                    <a:pt x="2538" y="1"/>
                    <a:pt x="2168" y="1"/>
                  </a:cubicBezTo>
                  <a:close/>
                  <a:moveTo>
                    <a:pt x="3848" y="7808"/>
                  </a:moveTo>
                  <a:lnTo>
                    <a:pt x="3845" y="7810"/>
                  </a:lnTo>
                  <a:cubicBezTo>
                    <a:pt x="3846" y="7809"/>
                    <a:pt x="3847" y="7808"/>
                    <a:pt x="3848" y="7808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4328725" y="2548675"/>
              <a:ext cx="153950" cy="195225"/>
            </a:xfrm>
            <a:custGeom>
              <a:avLst/>
              <a:gdLst/>
              <a:ahLst/>
              <a:cxnLst/>
              <a:rect l="l" t="t" r="r" b="b"/>
              <a:pathLst>
                <a:path w="6158" h="7809" extrusionOk="0">
                  <a:moveTo>
                    <a:pt x="2166" y="0"/>
                  </a:moveTo>
                  <a:cubicBezTo>
                    <a:pt x="1923" y="0"/>
                    <a:pt x="1701" y="52"/>
                    <a:pt x="1505" y="152"/>
                  </a:cubicBezTo>
                  <a:lnTo>
                    <a:pt x="1394" y="216"/>
                  </a:lnTo>
                  <a:lnTo>
                    <a:pt x="1" y="1021"/>
                  </a:lnTo>
                  <a:cubicBezTo>
                    <a:pt x="197" y="920"/>
                    <a:pt x="421" y="868"/>
                    <a:pt x="665" y="868"/>
                  </a:cubicBezTo>
                  <a:cubicBezTo>
                    <a:pt x="725" y="868"/>
                    <a:pt x="785" y="871"/>
                    <a:pt x="846" y="877"/>
                  </a:cubicBezTo>
                  <a:cubicBezTo>
                    <a:pt x="1171" y="911"/>
                    <a:pt x="1523" y="1031"/>
                    <a:pt x="1895" y="1244"/>
                  </a:cubicBezTo>
                  <a:cubicBezTo>
                    <a:pt x="1983" y="1296"/>
                    <a:pt x="2071" y="1352"/>
                    <a:pt x="2158" y="1412"/>
                  </a:cubicBezTo>
                  <a:cubicBezTo>
                    <a:pt x="3471" y="2315"/>
                    <a:pt x="4515" y="4122"/>
                    <a:pt x="4640" y="5710"/>
                  </a:cubicBezTo>
                  <a:cubicBezTo>
                    <a:pt x="4649" y="5815"/>
                    <a:pt x="4653" y="5920"/>
                    <a:pt x="4653" y="6022"/>
                  </a:cubicBezTo>
                  <a:cubicBezTo>
                    <a:pt x="4653" y="6451"/>
                    <a:pt x="4580" y="6816"/>
                    <a:pt x="4447" y="7113"/>
                  </a:cubicBezTo>
                  <a:cubicBezTo>
                    <a:pt x="4306" y="7424"/>
                    <a:pt x="4102" y="7659"/>
                    <a:pt x="3848" y="7806"/>
                  </a:cubicBezTo>
                  <a:lnTo>
                    <a:pt x="3848" y="7806"/>
                  </a:lnTo>
                  <a:lnTo>
                    <a:pt x="5350" y="6940"/>
                  </a:lnTo>
                  <a:cubicBezTo>
                    <a:pt x="5607" y="6792"/>
                    <a:pt x="5812" y="6557"/>
                    <a:pt x="5952" y="6244"/>
                  </a:cubicBezTo>
                  <a:cubicBezTo>
                    <a:pt x="6084" y="5948"/>
                    <a:pt x="6158" y="5582"/>
                    <a:pt x="6158" y="5154"/>
                  </a:cubicBezTo>
                  <a:cubicBezTo>
                    <a:pt x="6158" y="3394"/>
                    <a:pt x="4922" y="1255"/>
                    <a:pt x="3400" y="375"/>
                  </a:cubicBezTo>
                  <a:cubicBezTo>
                    <a:pt x="3028" y="162"/>
                    <a:pt x="2674" y="42"/>
                    <a:pt x="2352" y="10"/>
                  </a:cubicBezTo>
                  <a:cubicBezTo>
                    <a:pt x="2289" y="3"/>
                    <a:pt x="2227" y="0"/>
                    <a:pt x="2166" y="0"/>
                  </a:cubicBezTo>
                  <a:close/>
                  <a:moveTo>
                    <a:pt x="3848" y="7806"/>
                  </a:moveTo>
                  <a:lnTo>
                    <a:pt x="3845" y="7808"/>
                  </a:lnTo>
                  <a:cubicBezTo>
                    <a:pt x="3846" y="7808"/>
                    <a:pt x="3847" y="7807"/>
                    <a:pt x="3848" y="7806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4291075" y="2570350"/>
              <a:ext cx="153975" cy="195275"/>
            </a:xfrm>
            <a:custGeom>
              <a:avLst/>
              <a:gdLst/>
              <a:ahLst/>
              <a:cxnLst/>
              <a:rect l="l" t="t" r="r" b="b"/>
              <a:pathLst>
                <a:path w="6159" h="7811" extrusionOk="0">
                  <a:moveTo>
                    <a:pt x="2169" y="1"/>
                  </a:moveTo>
                  <a:cubicBezTo>
                    <a:pt x="1925" y="1"/>
                    <a:pt x="1702" y="53"/>
                    <a:pt x="1505" y="154"/>
                  </a:cubicBezTo>
                  <a:lnTo>
                    <a:pt x="1394" y="218"/>
                  </a:lnTo>
                  <a:lnTo>
                    <a:pt x="1" y="1023"/>
                  </a:lnTo>
                  <a:cubicBezTo>
                    <a:pt x="197" y="922"/>
                    <a:pt x="420" y="870"/>
                    <a:pt x="664" y="870"/>
                  </a:cubicBezTo>
                  <a:cubicBezTo>
                    <a:pt x="724" y="870"/>
                    <a:pt x="785" y="873"/>
                    <a:pt x="848" y="879"/>
                  </a:cubicBezTo>
                  <a:cubicBezTo>
                    <a:pt x="1171" y="913"/>
                    <a:pt x="1525" y="1032"/>
                    <a:pt x="1895" y="1246"/>
                  </a:cubicBezTo>
                  <a:cubicBezTo>
                    <a:pt x="1984" y="1298"/>
                    <a:pt x="2073" y="1353"/>
                    <a:pt x="2159" y="1414"/>
                  </a:cubicBezTo>
                  <a:cubicBezTo>
                    <a:pt x="3472" y="2316"/>
                    <a:pt x="4516" y="4124"/>
                    <a:pt x="4640" y="5712"/>
                  </a:cubicBezTo>
                  <a:cubicBezTo>
                    <a:pt x="4649" y="5817"/>
                    <a:pt x="4653" y="5922"/>
                    <a:pt x="4653" y="6024"/>
                  </a:cubicBezTo>
                  <a:cubicBezTo>
                    <a:pt x="4653" y="6453"/>
                    <a:pt x="4580" y="6818"/>
                    <a:pt x="4447" y="7115"/>
                  </a:cubicBezTo>
                  <a:cubicBezTo>
                    <a:pt x="4308" y="7426"/>
                    <a:pt x="4104" y="7661"/>
                    <a:pt x="3849" y="7808"/>
                  </a:cubicBezTo>
                  <a:lnTo>
                    <a:pt x="3849" y="7808"/>
                  </a:lnTo>
                  <a:lnTo>
                    <a:pt x="5351" y="6941"/>
                  </a:lnTo>
                  <a:cubicBezTo>
                    <a:pt x="5607" y="6794"/>
                    <a:pt x="5812" y="6559"/>
                    <a:pt x="5952" y="6246"/>
                  </a:cubicBezTo>
                  <a:cubicBezTo>
                    <a:pt x="6085" y="5949"/>
                    <a:pt x="6158" y="5584"/>
                    <a:pt x="6158" y="5155"/>
                  </a:cubicBezTo>
                  <a:cubicBezTo>
                    <a:pt x="6158" y="5053"/>
                    <a:pt x="6153" y="4948"/>
                    <a:pt x="6145" y="4843"/>
                  </a:cubicBezTo>
                  <a:cubicBezTo>
                    <a:pt x="6021" y="3255"/>
                    <a:pt x="4976" y="1448"/>
                    <a:pt x="3664" y="545"/>
                  </a:cubicBezTo>
                  <a:cubicBezTo>
                    <a:pt x="3577" y="486"/>
                    <a:pt x="3489" y="429"/>
                    <a:pt x="3400" y="377"/>
                  </a:cubicBezTo>
                  <a:cubicBezTo>
                    <a:pt x="3029" y="164"/>
                    <a:pt x="2676" y="44"/>
                    <a:pt x="2352" y="10"/>
                  </a:cubicBezTo>
                  <a:cubicBezTo>
                    <a:pt x="2290" y="4"/>
                    <a:pt x="2229" y="1"/>
                    <a:pt x="2169" y="1"/>
                  </a:cubicBezTo>
                  <a:close/>
                  <a:moveTo>
                    <a:pt x="3849" y="7808"/>
                  </a:moveTo>
                  <a:lnTo>
                    <a:pt x="3846" y="7810"/>
                  </a:lnTo>
                  <a:cubicBezTo>
                    <a:pt x="3847" y="7809"/>
                    <a:pt x="3848" y="7809"/>
                    <a:pt x="3849" y="7808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3698825" y="2592075"/>
              <a:ext cx="669375" cy="374375"/>
            </a:xfrm>
            <a:custGeom>
              <a:avLst/>
              <a:gdLst/>
              <a:ahLst/>
              <a:cxnLst/>
              <a:rect l="l" t="t" r="r" b="b"/>
              <a:pathLst>
                <a:path w="26775" h="14975" extrusionOk="0">
                  <a:moveTo>
                    <a:pt x="24354" y="1"/>
                  </a:moveTo>
                  <a:cubicBezTo>
                    <a:pt x="24110" y="1"/>
                    <a:pt x="23887" y="53"/>
                    <a:pt x="23691" y="154"/>
                  </a:cubicBezTo>
                  <a:lnTo>
                    <a:pt x="23581" y="218"/>
                  </a:lnTo>
                  <a:lnTo>
                    <a:pt x="140" y="13768"/>
                  </a:lnTo>
                  <a:lnTo>
                    <a:pt x="0" y="13849"/>
                  </a:lnTo>
                  <a:cubicBezTo>
                    <a:pt x="18" y="13840"/>
                    <a:pt x="119" y="13820"/>
                    <a:pt x="274" y="13820"/>
                  </a:cubicBezTo>
                  <a:cubicBezTo>
                    <a:pt x="527" y="13820"/>
                    <a:pt x="923" y="13872"/>
                    <a:pt x="1336" y="14105"/>
                  </a:cubicBezTo>
                  <a:cubicBezTo>
                    <a:pt x="1832" y="14383"/>
                    <a:pt x="1839" y="14975"/>
                    <a:pt x="1839" y="14975"/>
                  </a:cubicBezTo>
                  <a:lnTo>
                    <a:pt x="26775" y="1375"/>
                  </a:lnTo>
                  <a:cubicBezTo>
                    <a:pt x="26490" y="1054"/>
                    <a:pt x="26178" y="772"/>
                    <a:pt x="25849" y="545"/>
                  </a:cubicBezTo>
                  <a:cubicBezTo>
                    <a:pt x="25763" y="486"/>
                    <a:pt x="25674" y="429"/>
                    <a:pt x="25585" y="377"/>
                  </a:cubicBezTo>
                  <a:cubicBezTo>
                    <a:pt x="25215" y="163"/>
                    <a:pt x="24861" y="44"/>
                    <a:pt x="24538" y="10"/>
                  </a:cubicBezTo>
                  <a:cubicBezTo>
                    <a:pt x="24475" y="4"/>
                    <a:pt x="24414" y="1"/>
                    <a:pt x="24354" y="1"/>
                  </a:cubicBezTo>
                  <a:close/>
                </a:path>
              </a:pathLst>
            </a:custGeom>
            <a:solidFill>
              <a:srgbClr val="FFE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3794925" y="2682750"/>
              <a:ext cx="612500" cy="425250"/>
            </a:xfrm>
            <a:custGeom>
              <a:avLst/>
              <a:gdLst/>
              <a:ahLst/>
              <a:cxnLst/>
              <a:rect l="l" t="t" r="r" b="b"/>
              <a:pathLst>
                <a:path w="24500" h="17010" extrusionOk="0">
                  <a:moveTo>
                    <a:pt x="24230" y="1"/>
                  </a:moveTo>
                  <a:lnTo>
                    <a:pt x="0" y="14822"/>
                  </a:lnTo>
                  <a:cubicBezTo>
                    <a:pt x="0" y="14822"/>
                    <a:pt x="503" y="15114"/>
                    <a:pt x="502" y="15690"/>
                  </a:cubicBezTo>
                  <a:cubicBezTo>
                    <a:pt x="500" y="16455"/>
                    <a:pt x="65" y="16972"/>
                    <a:pt x="0" y="17009"/>
                  </a:cubicBezTo>
                  <a:lnTo>
                    <a:pt x="196" y="16897"/>
                  </a:lnTo>
                  <a:lnTo>
                    <a:pt x="23691" y="3314"/>
                  </a:lnTo>
                  <a:cubicBezTo>
                    <a:pt x="23948" y="3167"/>
                    <a:pt x="24153" y="2932"/>
                    <a:pt x="24293" y="2619"/>
                  </a:cubicBezTo>
                  <a:cubicBezTo>
                    <a:pt x="24426" y="2322"/>
                    <a:pt x="24499" y="1957"/>
                    <a:pt x="24499" y="1528"/>
                  </a:cubicBezTo>
                  <a:cubicBezTo>
                    <a:pt x="24499" y="1426"/>
                    <a:pt x="24495" y="1321"/>
                    <a:pt x="24486" y="1216"/>
                  </a:cubicBezTo>
                  <a:cubicBezTo>
                    <a:pt x="24455" y="819"/>
                    <a:pt x="24366" y="407"/>
                    <a:pt x="2423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3744775" y="2613575"/>
              <a:ext cx="660525" cy="439725"/>
            </a:xfrm>
            <a:custGeom>
              <a:avLst/>
              <a:gdLst/>
              <a:ahLst/>
              <a:cxnLst/>
              <a:rect l="l" t="t" r="r" b="b"/>
              <a:pathLst>
                <a:path w="26421" h="17589" extrusionOk="0">
                  <a:moveTo>
                    <a:pt x="24416" y="1"/>
                  </a:moveTo>
                  <a:lnTo>
                    <a:pt x="1" y="14114"/>
                  </a:lnTo>
                  <a:cubicBezTo>
                    <a:pt x="5" y="14113"/>
                    <a:pt x="9" y="14113"/>
                    <a:pt x="13" y="14113"/>
                  </a:cubicBezTo>
                  <a:cubicBezTo>
                    <a:pt x="1007" y="14113"/>
                    <a:pt x="1755" y="15414"/>
                    <a:pt x="1755" y="15414"/>
                  </a:cubicBezTo>
                  <a:cubicBezTo>
                    <a:pt x="1755" y="15414"/>
                    <a:pt x="2507" y="16727"/>
                    <a:pt x="2006" y="17589"/>
                  </a:cubicBezTo>
                  <a:lnTo>
                    <a:pt x="26421" y="3475"/>
                  </a:lnTo>
                  <a:cubicBezTo>
                    <a:pt x="26375" y="3235"/>
                    <a:pt x="26314" y="2998"/>
                    <a:pt x="26236" y="2766"/>
                  </a:cubicBezTo>
                  <a:cubicBezTo>
                    <a:pt x="26096" y="2353"/>
                    <a:pt x="25917" y="1954"/>
                    <a:pt x="25697" y="1577"/>
                  </a:cubicBezTo>
                  <a:cubicBezTo>
                    <a:pt x="25480" y="1198"/>
                    <a:pt x="25225" y="842"/>
                    <a:pt x="24937" y="515"/>
                  </a:cubicBezTo>
                  <a:cubicBezTo>
                    <a:pt x="24774" y="331"/>
                    <a:pt x="24600" y="160"/>
                    <a:pt x="24416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3555975" y="3064350"/>
              <a:ext cx="88500" cy="72850"/>
            </a:xfrm>
            <a:custGeom>
              <a:avLst/>
              <a:gdLst/>
              <a:ahLst/>
              <a:cxnLst/>
              <a:rect l="l" t="t" r="r" b="b"/>
              <a:pathLst>
                <a:path w="3540" h="2914" extrusionOk="0">
                  <a:moveTo>
                    <a:pt x="2089" y="0"/>
                  </a:moveTo>
                  <a:cubicBezTo>
                    <a:pt x="1966" y="0"/>
                    <a:pt x="1857" y="37"/>
                    <a:pt x="1768" y="108"/>
                  </a:cubicBezTo>
                  <a:lnTo>
                    <a:pt x="1618" y="303"/>
                  </a:lnTo>
                  <a:lnTo>
                    <a:pt x="112" y="2268"/>
                  </a:lnTo>
                  <a:cubicBezTo>
                    <a:pt x="12" y="2396"/>
                    <a:pt x="1" y="2572"/>
                    <a:pt x="83" y="2710"/>
                  </a:cubicBezTo>
                  <a:lnTo>
                    <a:pt x="83" y="2712"/>
                  </a:lnTo>
                  <a:cubicBezTo>
                    <a:pt x="154" y="2837"/>
                    <a:pt x="286" y="2913"/>
                    <a:pt x="428" y="2913"/>
                  </a:cubicBezTo>
                  <a:cubicBezTo>
                    <a:pt x="445" y="2913"/>
                    <a:pt x="463" y="2912"/>
                    <a:pt x="481" y="2910"/>
                  </a:cubicBezTo>
                  <a:lnTo>
                    <a:pt x="2964" y="2591"/>
                  </a:lnTo>
                  <a:lnTo>
                    <a:pt x="3137" y="2570"/>
                  </a:lnTo>
                  <a:lnTo>
                    <a:pt x="3140" y="2570"/>
                  </a:lnTo>
                  <a:cubicBezTo>
                    <a:pt x="3384" y="2498"/>
                    <a:pt x="3540" y="2252"/>
                    <a:pt x="3540" y="1874"/>
                  </a:cubicBezTo>
                  <a:cubicBezTo>
                    <a:pt x="3540" y="1801"/>
                    <a:pt x="3535" y="1728"/>
                    <a:pt x="3524" y="1656"/>
                  </a:cubicBezTo>
                  <a:cubicBezTo>
                    <a:pt x="3440" y="1067"/>
                    <a:pt x="3029" y="422"/>
                    <a:pt x="2537" y="138"/>
                  </a:cubicBezTo>
                  <a:cubicBezTo>
                    <a:pt x="2376" y="45"/>
                    <a:pt x="2224" y="0"/>
                    <a:pt x="2089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3596400" y="3067000"/>
              <a:ext cx="3800" cy="4950"/>
            </a:xfrm>
            <a:custGeom>
              <a:avLst/>
              <a:gdLst/>
              <a:ahLst/>
              <a:cxnLst/>
              <a:rect l="l" t="t" r="r" b="b"/>
              <a:pathLst>
                <a:path w="152" h="198" extrusionOk="0">
                  <a:moveTo>
                    <a:pt x="151" y="1"/>
                  </a:moveTo>
                  <a:lnTo>
                    <a:pt x="151" y="1"/>
                  </a:lnTo>
                  <a:cubicBezTo>
                    <a:pt x="86" y="54"/>
                    <a:pt x="36" y="121"/>
                    <a:pt x="1" y="197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3630100" y="3128600"/>
              <a:ext cx="4325" cy="550"/>
            </a:xfrm>
            <a:custGeom>
              <a:avLst/>
              <a:gdLst/>
              <a:ahLst/>
              <a:cxnLst/>
              <a:rect l="l" t="t" r="r" b="b"/>
              <a:pathLst>
                <a:path w="173" h="22" extrusionOk="0">
                  <a:moveTo>
                    <a:pt x="173" y="0"/>
                  </a:moveTo>
                  <a:lnTo>
                    <a:pt x="0" y="21"/>
                  </a:lnTo>
                  <a:cubicBezTo>
                    <a:pt x="8" y="21"/>
                    <a:pt x="15" y="21"/>
                    <a:pt x="22" y="21"/>
                  </a:cubicBezTo>
                  <a:cubicBezTo>
                    <a:pt x="73" y="21"/>
                    <a:pt x="123" y="14"/>
                    <a:pt x="173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3558050" y="3105725"/>
              <a:ext cx="86425" cy="31475"/>
            </a:xfrm>
            <a:custGeom>
              <a:avLst/>
              <a:gdLst/>
              <a:ahLst/>
              <a:cxnLst/>
              <a:rect l="l" t="t" r="r" b="b"/>
              <a:pathLst>
                <a:path w="3457" h="1259" extrusionOk="0">
                  <a:moveTo>
                    <a:pt x="3440" y="1"/>
                  </a:moveTo>
                  <a:cubicBezTo>
                    <a:pt x="1714" y="584"/>
                    <a:pt x="237" y="1062"/>
                    <a:pt x="25" y="1062"/>
                  </a:cubicBezTo>
                  <a:cubicBezTo>
                    <a:pt x="12" y="1062"/>
                    <a:pt x="4" y="1060"/>
                    <a:pt x="1" y="1057"/>
                  </a:cubicBezTo>
                  <a:lnTo>
                    <a:pt x="1" y="1057"/>
                  </a:lnTo>
                  <a:cubicBezTo>
                    <a:pt x="72" y="1182"/>
                    <a:pt x="205" y="1258"/>
                    <a:pt x="346" y="1258"/>
                  </a:cubicBezTo>
                  <a:cubicBezTo>
                    <a:pt x="364" y="1258"/>
                    <a:pt x="381" y="1257"/>
                    <a:pt x="399" y="1255"/>
                  </a:cubicBezTo>
                  <a:lnTo>
                    <a:pt x="2882" y="935"/>
                  </a:lnTo>
                  <a:lnTo>
                    <a:pt x="3055" y="914"/>
                  </a:lnTo>
                  <a:lnTo>
                    <a:pt x="3059" y="914"/>
                  </a:lnTo>
                  <a:cubicBezTo>
                    <a:pt x="3301" y="843"/>
                    <a:pt x="3457" y="597"/>
                    <a:pt x="3457" y="219"/>
                  </a:cubicBezTo>
                  <a:cubicBezTo>
                    <a:pt x="3457" y="146"/>
                    <a:pt x="3451" y="72"/>
                    <a:pt x="3440" y="1"/>
                  </a:cubicBezTo>
                  <a:close/>
                </a:path>
              </a:pathLst>
            </a:custGeom>
            <a:solidFill>
              <a:srgbClr val="1A1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4291075" y="2526925"/>
              <a:ext cx="176975" cy="86675"/>
            </a:xfrm>
            <a:custGeom>
              <a:avLst/>
              <a:gdLst/>
              <a:ahLst/>
              <a:cxnLst/>
              <a:rect l="l" t="t" r="r" b="b"/>
              <a:pathLst>
                <a:path w="7079" h="3467" extrusionOk="0">
                  <a:moveTo>
                    <a:pt x="5180" y="1"/>
                  </a:moveTo>
                  <a:cubicBezTo>
                    <a:pt x="4936" y="1"/>
                    <a:pt x="4712" y="53"/>
                    <a:pt x="4516" y="154"/>
                  </a:cubicBezTo>
                  <a:lnTo>
                    <a:pt x="4405" y="219"/>
                  </a:lnTo>
                  <a:lnTo>
                    <a:pt x="3011" y="1022"/>
                  </a:lnTo>
                  <a:lnTo>
                    <a:pt x="2900" y="1086"/>
                  </a:lnTo>
                  <a:lnTo>
                    <a:pt x="1505" y="1891"/>
                  </a:lnTo>
                  <a:lnTo>
                    <a:pt x="1394" y="1955"/>
                  </a:lnTo>
                  <a:lnTo>
                    <a:pt x="1" y="2760"/>
                  </a:lnTo>
                  <a:cubicBezTo>
                    <a:pt x="197" y="2659"/>
                    <a:pt x="420" y="2607"/>
                    <a:pt x="664" y="2607"/>
                  </a:cubicBezTo>
                  <a:cubicBezTo>
                    <a:pt x="724" y="2607"/>
                    <a:pt x="785" y="2610"/>
                    <a:pt x="848" y="2616"/>
                  </a:cubicBezTo>
                  <a:cubicBezTo>
                    <a:pt x="1171" y="2649"/>
                    <a:pt x="1525" y="2768"/>
                    <a:pt x="1895" y="2982"/>
                  </a:cubicBezTo>
                  <a:cubicBezTo>
                    <a:pt x="1984" y="3034"/>
                    <a:pt x="2073" y="3090"/>
                    <a:pt x="2159" y="3151"/>
                  </a:cubicBezTo>
                  <a:cubicBezTo>
                    <a:pt x="2299" y="3248"/>
                    <a:pt x="2435" y="3355"/>
                    <a:pt x="2564" y="3467"/>
                  </a:cubicBezTo>
                  <a:lnTo>
                    <a:pt x="7079" y="862"/>
                  </a:lnTo>
                  <a:cubicBezTo>
                    <a:pt x="6871" y="680"/>
                    <a:pt x="6648" y="517"/>
                    <a:pt x="6410" y="377"/>
                  </a:cubicBezTo>
                  <a:cubicBezTo>
                    <a:pt x="5968" y="121"/>
                    <a:pt x="5550" y="1"/>
                    <a:pt x="5180" y="1"/>
                  </a:cubicBezTo>
                  <a:close/>
                </a:path>
              </a:pathLst>
            </a:custGeom>
            <a:solidFill>
              <a:srgbClr val="DAE6EA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4403950" y="2466200"/>
              <a:ext cx="221425" cy="125950"/>
            </a:xfrm>
            <a:custGeom>
              <a:avLst/>
              <a:gdLst/>
              <a:ahLst/>
              <a:cxnLst/>
              <a:rect l="l" t="t" r="r" b="b"/>
              <a:pathLst>
                <a:path w="8857" h="5038" extrusionOk="0">
                  <a:moveTo>
                    <a:pt x="4871" y="0"/>
                  </a:moveTo>
                  <a:cubicBezTo>
                    <a:pt x="4580" y="0"/>
                    <a:pt x="4319" y="75"/>
                    <a:pt x="4097" y="218"/>
                  </a:cubicBezTo>
                  <a:lnTo>
                    <a:pt x="1" y="2583"/>
                  </a:lnTo>
                  <a:cubicBezTo>
                    <a:pt x="197" y="2482"/>
                    <a:pt x="420" y="2430"/>
                    <a:pt x="664" y="2430"/>
                  </a:cubicBezTo>
                  <a:cubicBezTo>
                    <a:pt x="1034" y="2430"/>
                    <a:pt x="1452" y="2550"/>
                    <a:pt x="1894" y="2806"/>
                  </a:cubicBezTo>
                  <a:cubicBezTo>
                    <a:pt x="2133" y="2944"/>
                    <a:pt x="2357" y="3106"/>
                    <a:pt x="2565" y="3288"/>
                  </a:cubicBezTo>
                  <a:cubicBezTo>
                    <a:pt x="2565" y="3288"/>
                    <a:pt x="4972" y="1900"/>
                    <a:pt x="5601" y="1536"/>
                  </a:cubicBezTo>
                  <a:cubicBezTo>
                    <a:pt x="5735" y="1459"/>
                    <a:pt x="5876" y="1423"/>
                    <a:pt x="6020" y="1423"/>
                  </a:cubicBezTo>
                  <a:cubicBezTo>
                    <a:pt x="7273" y="1423"/>
                    <a:pt x="8786" y="4114"/>
                    <a:pt x="8856" y="5038"/>
                  </a:cubicBezTo>
                  <a:cubicBezTo>
                    <a:pt x="8803" y="3300"/>
                    <a:pt x="7593" y="1237"/>
                    <a:pt x="6103" y="377"/>
                  </a:cubicBezTo>
                  <a:cubicBezTo>
                    <a:pt x="5660" y="121"/>
                    <a:pt x="5242" y="0"/>
                    <a:pt x="4871" y="0"/>
                  </a:cubicBezTo>
                  <a:close/>
                </a:path>
              </a:pathLst>
            </a:custGeom>
            <a:solidFill>
              <a:srgbClr val="FD9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3934350" y="2668225"/>
              <a:ext cx="970575" cy="712775"/>
            </a:xfrm>
            <a:custGeom>
              <a:avLst/>
              <a:gdLst/>
              <a:ahLst/>
              <a:cxnLst/>
              <a:rect l="l" t="t" r="r" b="b"/>
              <a:pathLst>
                <a:path w="38823" h="28511" extrusionOk="0">
                  <a:moveTo>
                    <a:pt x="17703" y="0"/>
                  </a:moveTo>
                  <a:lnTo>
                    <a:pt x="0" y="10220"/>
                  </a:lnTo>
                  <a:lnTo>
                    <a:pt x="0" y="13089"/>
                  </a:lnTo>
                  <a:cubicBezTo>
                    <a:pt x="0" y="14674"/>
                    <a:pt x="1779" y="16986"/>
                    <a:pt x="3974" y="18253"/>
                  </a:cubicBezTo>
                  <a:lnTo>
                    <a:pt x="21741" y="28510"/>
                  </a:lnTo>
                  <a:lnTo>
                    <a:pt x="38822" y="18648"/>
                  </a:lnTo>
                  <a:lnTo>
                    <a:pt x="21676" y="8749"/>
                  </a:lnTo>
                  <a:cubicBezTo>
                    <a:pt x="19482" y="7482"/>
                    <a:pt x="17703" y="5010"/>
                    <a:pt x="17703" y="3228"/>
                  </a:cubicBezTo>
                  <a:lnTo>
                    <a:pt x="17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4151325" y="2942225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0"/>
                  </a:moveTo>
                  <a:cubicBezTo>
                    <a:pt x="12723" y="0"/>
                    <a:pt x="12579" y="32"/>
                    <a:pt x="12470" y="95"/>
                  </a:cubicBezTo>
                  <a:lnTo>
                    <a:pt x="220" y="7167"/>
                  </a:lnTo>
                  <a:cubicBezTo>
                    <a:pt x="0" y="7294"/>
                    <a:pt x="0" y="7499"/>
                    <a:pt x="220" y="7626"/>
                  </a:cubicBezTo>
                  <a:lnTo>
                    <a:pt x="358" y="7705"/>
                  </a:lnTo>
                  <a:cubicBezTo>
                    <a:pt x="467" y="7769"/>
                    <a:pt x="611" y="7800"/>
                    <a:pt x="755" y="7800"/>
                  </a:cubicBezTo>
                  <a:cubicBezTo>
                    <a:pt x="898" y="7800"/>
                    <a:pt x="1042" y="7769"/>
                    <a:pt x="1152" y="7705"/>
                  </a:cubicBezTo>
                  <a:lnTo>
                    <a:pt x="13401" y="633"/>
                  </a:lnTo>
                  <a:cubicBezTo>
                    <a:pt x="13621" y="507"/>
                    <a:pt x="13621" y="300"/>
                    <a:pt x="13401" y="174"/>
                  </a:cubicBezTo>
                  <a:lnTo>
                    <a:pt x="13265" y="95"/>
                  </a:lnTo>
                  <a:cubicBezTo>
                    <a:pt x="13155" y="32"/>
                    <a:pt x="13011" y="0"/>
                    <a:pt x="12867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4227250" y="2986050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0"/>
                  </a:moveTo>
                  <a:cubicBezTo>
                    <a:pt x="12723" y="0"/>
                    <a:pt x="12580" y="32"/>
                    <a:pt x="12470" y="95"/>
                  </a:cubicBezTo>
                  <a:lnTo>
                    <a:pt x="220" y="7169"/>
                  </a:lnTo>
                  <a:cubicBezTo>
                    <a:pt x="1" y="7295"/>
                    <a:pt x="1" y="7500"/>
                    <a:pt x="220" y="7627"/>
                  </a:cubicBezTo>
                  <a:lnTo>
                    <a:pt x="358" y="7707"/>
                  </a:lnTo>
                  <a:cubicBezTo>
                    <a:pt x="468" y="7769"/>
                    <a:pt x="611" y="7801"/>
                    <a:pt x="755" y="7801"/>
                  </a:cubicBezTo>
                  <a:cubicBezTo>
                    <a:pt x="898" y="7801"/>
                    <a:pt x="1042" y="7769"/>
                    <a:pt x="1152" y="7707"/>
                  </a:cubicBezTo>
                  <a:lnTo>
                    <a:pt x="13401" y="633"/>
                  </a:lnTo>
                  <a:cubicBezTo>
                    <a:pt x="13621" y="507"/>
                    <a:pt x="13621" y="302"/>
                    <a:pt x="13401" y="175"/>
                  </a:cubicBezTo>
                  <a:lnTo>
                    <a:pt x="13265" y="95"/>
                  </a:lnTo>
                  <a:cubicBezTo>
                    <a:pt x="13155" y="32"/>
                    <a:pt x="13011" y="0"/>
                    <a:pt x="12867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4100850" y="2911375"/>
              <a:ext cx="341375" cy="196725"/>
            </a:xfrm>
            <a:custGeom>
              <a:avLst/>
              <a:gdLst/>
              <a:ahLst/>
              <a:cxnLst/>
              <a:rect l="l" t="t" r="r" b="b"/>
              <a:pathLst>
                <a:path w="13655" h="7869" extrusionOk="0">
                  <a:moveTo>
                    <a:pt x="12940" y="0"/>
                  </a:moveTo>
                  <a:cubicBezTo>
                    <a:pt x="12831" y="0"/>
                    <a:pt x="12648" y="60"/>
                    <a:pt x="12477" y="159"/>
                  </a:cubicBezTo>
                  <a:lnTo>
                    <a:pt x="220" y="7236"/>
                  </a:lnTo>
                  <a:cubicBezTo>
                    <a:pt x="1" y="7362"/>
                    <a:pt x="1" y="7567"/>
                    <a:pt x="220" y="7694"/>
                  </a:cubicBezTo>
                  <a:lnTo>
                    <a:pt x="358" y="7774"/>
                  </a:lnTo>
                  <a:cubicBezTo>
                    <a:pt x="468" y="7837"/>
                    <a:pt x="612" y="7869"/>
                    <a:pt x="755" y="7869"/>
                  </a:cubicBezTo>
                  <a:cubicBezTo>
                    <a:pt x="899" y="7869"/>
                    <a:pt x="1043" y="7837"/>
                    <a:pt x="1152" y="7774"/>
                  </a:cubicBezTo>
                  <a:lnTo>
                    <a:pt x="13402" y="702"/>
                  </a:lnTo>
                  <a:cubicBezTo>
                    <a:pt x="13622" y="575"/>
                    <a:pt x="13655" y="388"/>
                    <a:pt x="13476" y="285"/>
                  </a:cubicBezTo>
                  <a:lnTo>
                    <a:pt x="13153" y="98"/>
                  </a:lnTo>
                  <a:cubicBezTo>
                    <a:pt x="13106" y="72"/>
                    <a:pt x="13059" y="44"/>
                    <a:pt x="13013" y="15"/>
                  </a:cubicBezTo>
                  <a:cubicBezTo>
                    <a:pt x="12996" y="5"/>
                    <a:pt x="12971" y="0"/>
                    <a:pt x="12940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4058375" y="2882875"/>
              <a:ext cx="340450" cy="198350"/>
            </a:xfrm>
            <a:custGeom>
              <a:avLst/>
              <a:gdLst/>
              <a:ahLst/>
              <a:cxnLst/>
              <a:rect l="l" t="t" r="r" b="b"/>
              <a:pathLst>
                <a:path w="13618" h="7934" extrusionOk="0">
                  <a:moveTo>
                    <a:pt x="12942" y="1"/>
                  </a:moveTo>
                  <a:cubicBezTo>
                    <a:pt x="12838" y="1"/>
                    <a:pt x="12736" y="24"/>
                    <a:pt x="12650" y="74"/>
                  </a:cubicBezTo>
                  <a:lnTo>
                    <a:pt x="241" y="7239"/>
                  </a:lnTo>
                  <a:cubicBezTo>
                    <a:pt x="21" y="7366"/>
                    <a:pt x="1" y="7601"/>
                    <a:pt x="202" y="7754"/>
                  </a:cubicBezTo>
                  <a:lnTo>
                    <a:pt x="278" y="7811"/>
                  </a:lnTo>
                  <a:cubicBezTo>
                    <a:pt x="389" y="7893"/>
                    <a:pt x="543" y="7934"/>
                    <a:pt x="695" y="7934"/>
                  </a:cubicBezTo>
                  <a:cubicBezTo>
                    <a:pt x="823" y="7934"/>
                    <a:pt x="950" y="7905"/>
                    <a:pt x="1049" y="7847"/>
                  </a:cubicBezTo>
                  <a:lnTo>
                    <a:pt x="13381" y="728"/>
                  </a:lnTo>
                  <a:cubicBezTo>
                    <a:pt x="13601" y="601"/>
                    <a:pt x="13618" y="371"/>
                    <a:pt x="13428" y="203"/>
                  </a:cubicBezTo>
                  <a:lnTo>
                    <a:pt x="13381" y="160"/>
                  </a:lnTo>
                  <a:cubicBezTo>
                    <a:pt x="13267" y="57"/>
                    <a:pt x="13103" y="1"/>
                    <a:pt x="12942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4277725" y="3015175"/>
              <a:ext cx="340525" cy="195050"/>
            </a:xfrm>
            <a:custGeom>
              <a:avLst/>
              <a:gdLst/>
              <a:ahLst/>
              <a:cxnLst/>
              <a:rect l="l" t="t" r="r" b="b"/>
              <a:pathLst>
                <a:path w="13621" h="7802" extrusionOk="0">
                  <a:moveTo>
                    <a:pt x="12867" y="1"/>
                  </a:moveTo>
                  <a:cubicBezTo>
                    <a:pt x="12723" y="1"/>
                    <a:pt x="12579" y="33"/>
                    <a:pt x="12469" y="96"/>
                  </a:cubicBezTo>
                  <a:lnTo>
                    <a:pt x="220" y="7169"/>
                  </a:lnTo>
                  <a:cubicBezTo>
                    <a:pt x="0" y="7296"/>
                    <a:pt x="0" y="7501"/>
                    <a:pt x="220" y="7628"/>
                  </a:cubicBezTo>
                  <a:lnTo>
                    <a:pt x="357" y="7706"/>
                  </a:lnTo>
                  <a:cubicBezTo>
                    <a:pt x="467" y="7769"/>
                    <a:pt x="611" y="7801"/>
                    <a:pt x="755" y="7801"/>
                  </a:cubicBezTo>
                  <a:cubicBezTo>
                    <a:pt x="899" y="7801"/>
                    <a:pt x="1042" y="7769"/>
                    <a:pt x="1151" y="7706"/>
                  </a:cubicBezTo>
                  <a:lnTo>
                    <a:pt x="13402" y="634"/>
                  </a:lnTo>
                  <a:cubicBezTo>
                    <a:pt x="13621" y="507"/>
                    <a:pt x="13621" y="302"/>
                    <a:pt x="13402" y="176"/>
                  </a:cubicBezTo>
                  <a:lnTo>
                    <a:pt x="13265" y="96"/>
                  </a:lnTo>
                  <a:cubicBezTo>
                    <a:pt x="13155" y="33"/>
                    <a:pt x="13011" y="1"/>
                    <a:pt x="12867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3989250" y="2791200"/>
              <a:ext cx="355850" cy="219600"/>
            </a:xfrm>
            <a:custGeom>
              <a:avLst/>
              <a:gdLst/>
              <a:ahLst/>
              <a:cxnLst/>
              <a:rect l="l" t="t" r="r" b="b"/>
              <a:pathLst>
                <a:path w="14234" h="8784" extrusionOk="0">
                  <a:moveTo>
                    <a:pt x="13878" y="0"/>
                  </a:moveTo>
                  <a:cubicBezTo>
                    <a:pt x="13832" y="0"/>
                    <a:pt x="13779" y="18"/>
                    <a:pt x="13721" y="58"/>
                  </a:cubicBezTo>
                  <a:lnTo>
                    <a:pt x="162" y="7886"/>
                  </a:lnTo>
                  <a:cubicBezTo>
                    <a:pt x="1" y="8015"/>
                    <a:pt x="57" y="8783"/>
                    <a:pt x="397" y="8783"/>
                  </a:cubicBezTo>
                  <a:cubicBezTo>
                    <a:pt x="444" y="8783"/>
                    <a:pt x="496" y="8768"/>
                    <a:pt x="554" y="8735"/>
                  </a:cubicBezTo>
                  <a:lnTo>
                    <a:pt x="14016" y="963"/>
                  </a:lnTo>
                  <a:cubicBezTo>
                    <a:pt x="14233" y="823"/>
                    <a:pt x="14195" y="0"/>
                    <a:pt x="1387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4328225" y="3044350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1"/>
                  </a:moveTo>
                  <a:cubicBezTo>
                    <a:pt x="12723" y="1"/>
                    <a:pt x="12579" y="32"/>
                    <a:pt x="12469" y="96"/>
                  </a:cubicBezTo>
                  <a:lnTo>
                    <a:pt x="220" y="7168"/>
                  </a:lnTo>
                  <a:cubicBezTo>
                    <a:pt x="0" y="7294"/>
                    <a:pt x="0" y="7500"/>
                    <a:pt x="220" y="7626"/>
                  </a:cubicBezTo>
                  <a:lnTo>
                    <a:pt x="357" y="7706"/>
                  </a:lnTo>
                  <a:cubicBezTo>
                    <a:pt x="467" y="7769"/>
                    <a:pt x="611" y="7801"/>
                    <a:pt x="755" y="7801"/>
                  </a:cubicBezTo>
                  <a:cubicBezTo>
                    <a:pt x="898" y="7801"/>
                    <a:pt x="1042" y="7769"/>
                    <a:pt x="1151" y="7706"/>
                  </a:cubicBezTo>
                  <a:lnTo>
                    <a:pt x="13402" y="634"/>
                  </a:lnTo>
                  <a:cubicBezTo>
                    <a:pt x="13620" y="506"/>
                    <a:pt x="13620" y="302"/>
                    <a:pt x="13402" y="174"/>
                  </a:cubicBezTo>
                  <a:lnTo>
                    <a:pt x="13264" y="96"/>
                  </a:lnTo>
                  <a:cubicBezTo>
                    <a:pt x="13155" y="32"/>
                    <a:pt x="13011" y="1"/>
                    <a:pt x="12867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4433925" y="3222275"/>
              <a:ext cx="120550" cy="63425"/>
            </a:xfrm>
            <a:custGeom>
              <a:avLst/>
              <a:gdLst/>
              <a:ahLst/>
              <a:cxnLst/>
              <a:rect l="l" t="t" r="r" b="b"/>
              <a:pathLst>
                <a:path w="4822" h="2537" extrusionOk="0">
                  <a:moveTo>
                    <a:pt x="2411" y="1"/>
                  </a:moveTo>
                  <a:cubicBezTo>
                    <a:pt x="1849" y="1"/>
                    <a:pt x="1287" y="124"/>
                    <a:pt x="858" y="372"/>
                  </a:cubicBezTo>
                  <a:cubicBezTo>
                    <a:pt x="0" y="866"/>
                    <a:pt x="0" y="1670"/>
                    <a:pt x="858" y="2165"/>
                  </a:cubicBezTo>
                  <a:cubicBezTo>
                    <a:pt x="1287" y="2413"/>
                    <a:pt x="1849" y="2537"/>
                    <a:pt x="2411" y="2537"/>
                  </a:cubicBezTo>
                  <a:cubicBezTo>
                    <a:pt x="2973" y="2537"/>
                    <a:pt x="3535" y="2413"/>
                    <a:pt x="3964" y="2165"/>
                  </a:cubicBezTo>
                  <a:cubicBezTo>
                    <a:pt x="4822" y="1670"/>
                    <a:pt x="4822" y="866"/>
                    <a:pt x="3964" y="372"/>
                  </a:cubicBezTo>
                  <a:cubicBezTo>
                    <a:pt x="3535" y="124"/>
                    <a:pt x="2973" y="1"/>
                    <a:pt x="2411" y="1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4433925" y="3216275"/>
              <a:ext cx="120550" cy="63400"/>
            </a:xfrm>
            <a:custGeom>
              <a:avLst/>
              <a:gdLst/>
              <a:ahLst/>
              <a:cxnLst/>
              <a:rect l="l" t="t" r="r" b="b"/>
              <a:pathLst>
                <a:path w="4822" h="2536" extrusionOk="0">
                  <a:moveTo>
                    <a:pt x="2412" y="0"/>
                  </a:moveTo>
                  <a:cubicBezTo>
                    <a:pt x="1850" y="0"/>
                    <a:pt x="1287" y="124"/>
                    <a:pt x="858" y="372"/>
                  </a:cubicBezTo>
                  <a:cubicBezTo>
                    <a:pt x="0" y="866"/>
                    <a:pt x="0" y="1670"/>
                    <a:pt x="858" y="2165"/>
                  </a:cubicBezTo>
                  <a:cubicBezTo>
                    <a:pt x="1287" y="2412"/>
                    <a:pt x="1849" y="2536"/>
                    <a:pt x="2411" y="2536"/>
                  </a:cubicBezTo>
                  <a:cubicBezTo>
                    <a:pt x="2973" y="2536"/>
                    <a:pt x="3535" y="2412"/>
                    <a:pt x="3964" y="2165"/>
                  </a:cubicBezTo>
                  <a:cubicBezTo>
                    <a:pt x="4822" y="1670"/>
                    <a:pt x="4822" y="866"/>
                    <a:pt x="3964" y="372"/>
                  </a:cubicBezTo>
                  <a:cubicBezTo>
                    <a:pt x="3535" y="124"/>
                    <a:pt x="2974" y="0"/>
                    <a:pt x="2412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4460100" y="3230050"/>
              <a:ext cx="68200" cy="35850"/>
            </a:xfrm>
            <a:custGeom>
              <a:avLst/>
              <a:gdLst/>
              <a:ahLst/>
              <a:cxnLst/>
              <a:rect l="l" t="t" r="r" b="b"/>
              <a:pathLst>
                <a:path w="2728" h="1434" extrusionOk="0">
                  <a:moveTo>
                    <a:pt x="1364" y="0"/>
                  </a:moveTo>
                  <a:cubicBezTo>
                    <a:pt x="1047" y="0"/>
                    <a:pt x="729" y="70"/>
                    <a:pt x="486" y="210"/>
                  </a:cubicBezTo>
                  <a:cubicBezTo>
                    <a:pt x="0" y="490"/>
                    <a:pt x="0" y="944"/>
                    <a:pt x="486" y="1224"/>
                  </a:cubicBezTo>
                  <a:cubicBezTo>
                    <a:pt x="728" y="1364"/>
                    <a:pt x="1046" y="1434"/>
                    <a:pt x="1364" y="1434"/>
                  </a:cubicBezTo>
                  <a:cubicBezTo>
                    <a:pt x="1682" y="1434"/>
                    <a:pt x="2000" y="1364"/>
                    <a:pt x="2242" y="1224"/>
                  </a:cubicBezTo>
                  <a:cubicBezTo>
                    <a:pt x="2727" y="944"/>
                    <a:pt x="2727" y="490"/>
                    <a:pt x="2242" y="210"/>
                  </a:cubicBezTo>
                  <a:cubicBezTo>
                    <a:pt x="2000" y="70"/>
                    <a:pt x="1682" y="0"/>
                    <a:pt x="1364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4573100" y="3098875"/>
              <a:ext cx="179550" cy="113100"/>
            </a:xfrm>
            <a:custGeom>
              <a:avLst/>
              <a:gdLst/>
              <a:ahLst/>
              <a:cxnLst/>
              <a:rect l="l" t="t" r="r" b="b"/>
              <a:pathLst>
                <a:path w="7182" h="4524" extrusionOk="0">
                  <a:moveTo>
                    <a:pt x="4968" y="136"/>
                  </a:moveTo>
                  <a:cubicBezTo>
                    <a:pt x="4974" y="136"/>
                    <a:pt x="4979" y="141"/>
                    <a:pt x="4984" y="151"/>
                  </a:cubicBezTo>
                  <a:cubicBezTo>
                    <a:pt x="5013" y="209"/>
                    <a:pt x="4957" y="397"/>
                    <a:pt x="4945" y="453"/>
                  </a:cubicBezTo>
                  <a:cubicBezTo>
                    <a:pt x="4919" y="577"/>
                    <a:pt x="4880" y="696"/>
                    <a:pt x="4829" y="812"/>
                  </a:cubicBezTo>
                  <a:cubicBezTo>
                    <a:pt x="4826" y="743"/>
                    <a:pt x="4826" y="674"/>
                    <a:pt x="4831" y="607"/>
                  </a:cubicBezTo>
                  <a:cubicBezTo>
                    <a:pt x="4832" y="550"/>
                    <a:pt x="4914" y="136"/>
                    <a:pt x="4968" y="136"/>
                  </a:cubicBezTo>
                  <a:close/>
                  <a:moveTo>
                    <a:pt x="5012" y="0"/>
                  </a:moveTo>
                  <a:cubicBezTo>
                    <a:pt x="5005" y="0"/>
                    <a:pt x="4998" y="1"/>
                    <a:pt x="4992" y="3"/>
                  </a:cubicBezTo>
                  <a:cubicBezTo>
                    <a:pt x="4682" y="99"/>
                    <a:pt x="4642" y="592"/>
                    <a:pt x="4767" y="949"/>
                  </a:cubicBezTo>
                  <a:cubicBezTo>
                    <a:pt x="4763" y="955"/>
                    <a:pt x="4761" y="961"/>
                    <a:pt x="4758" y="967"/>
                  </a:cubicBezTo>
                  <a:cubicBezTo>
                    <a:pt x="4663" y="1163"/>
                    <a:pt x="4400" y="1600"/>
                    <a:pt x="4166" y="1697"/>
                  </a:cubicBezTo>
                  <a:cubicBezTo>
                    <a:pt x="4155" y="1702"/>
                    <a:pt x="4141" y="1704"/>
                    <a:pt x="4125" y="1704"/>
                  </a:cubicBezTo>
                  <a:cubicBezTo>
                    <a:pt x="4062" y="1704"/>
                    <a:pt x="3968" y="1677"/>
                    <a:pt x="3900" y="1677"/>
                  </a:cubicBezTo>
                  <a:cubicBezTo>
                    <a:pt x="3878" y="1677"/>
                    <a:pt x="3859" y="1679"/>
                    <a:pt x="3845" y="1687"/>
                  </a:cubicBezTo>
                  <a:cubicBezTo>
                    <a:pt x="3730" y="1745"/>
                    <a:pt x="3654" y="1901"/>
                    <a:pt x="3578" y="1999"/>
                  </a:cubicBezTo>
                  <a:cubicBezTo>
                    <a:pt x="3535" y="2053"/>
                    <a:pt x="3443" y="2204"/>
                    <a:pt x="3381" y="2238"/>
                  </a:cubicBezTo>
                  <a:cubicBezTo>
                    <a:pt x="3264" y="2304"/>
                    <a:pt x="3191" y="2330"/>
                    <a:pt x="3144" y="2330"/>
                  </a:cubicBezTo>
                  <a:cubicBezTo>
                    <a:pt x="3028" y="2330"/>
                    <a:pt x="3073" y="2173"/>
                    <a:pt x="3036" y="2070"/>
                  </a:cubicBezTo>
                  <a:cubicBezTo>
                    <a:pt x="3030" y="2053"/>
                    <a:pt x="3014" y="2047"/>
                    <a:pt x="2997" y="2047"/>
                  </a:cubicBezTo>
                  <a:cubicBezTo>
                    <a:pt x="2984" y="2047"/>
                    <a:pt x="2971" y="2051"/>
                    <a:pt x="2961" y="2056"/>
                  </a:cubicBezTo>
                  <a:cubicBezTo>
                    <a:pt x="2721" y="2187"/>
                    <a:pt x="2564" y="2576"/>
                    <a:pt x="2433" y="2804"/>
                  </a:cubicBezTo>
                  <a:cubicBezTo>
                    <a:pt x="2380" y="2896"/>
                    <a:pt x="2254" y="3243"/>
                    <a:pt x="2102" y="3243"/>
                  </a:cubicBezTo>
                  <a:cubicBezTo>
                    <a:pt x="2079" y="3243"/>
                    <a:pt x="2056" y="3235"/>
                    <a:pt x="2032" y="3218"/>
                  </a:cubicBezTo>
                  <a:cubicBezTo>
                    <a:pt x="1948" y="3155"/>
                    <a:pt x="1987" y="2880"/>
                    <a:pt x="2040" y="2642"/>
                  </a:cubicBezTo>
                  <a:cubicBezTo>
                    <a:pt x="2078" y="2526"/>
                    <a:pt x="2107" y="2407"/>
                    <a:pt x="2128" y="2288"/>
                  </a:cubicBezTo>
                  <a:cubicBezTo>
                    <a:pt x="2128" y="2284"/>
                    <a:pt x="2130" y="2279"/>
                    <a:pt x="2130" y="2277"/>
                  </a:cubicBezTo>
                  <a:cubicBezTo>
                    <a:pt x="2130" y="2272"/>
                    <a:pt x="2133" y="2267"/>
                    <a:pt x="2133" y="2262"/>
                  </a:cubicBezTo>
                  <a:cubicBezTo>
                    <a:pt x="2138" y="2231"/>
                    <a:pt x="2118" y="2219"/>
                    <a:pt x="2092" y="2219"/>
                  </a:cubicBezTo>
                  <a:cubicBezTo>
                    <a:pt x="2059" y="2219"/>
                    <a:pt x="2016" y="2240"/>
                    <a:pt x="2009" y="2272"/>
                  </a:cubicBezTo>
                  <a:cubicBezTo>
                    <a:pt x="1991" y="2365"/>
                    <a:pt x="1955" y="2484"/>
                    <a:pt x="1925" y="2611"/>
                  </a:cubicBezTo>
                  <a:cubicBezTo>
                    <a:pt x="1778" y="3066"/>
                    <a:pt x="1510" y="3482"/>
                    <a:pt x="1223" y="3861"/>
                  </a:cubicBezTo>
                  <a:cubicBezTo>
                    <a:pt x="1120" y="3997"/>
                    <a:pt x="801" y="4403"/>
                    <a:pt x="532" y="4403"/>
                  </a:cubicBezTo>
                  <a:cubicBezTo>
                    <a:pt x="427" y="4403"/>
                    <a:pt x="330" y="4341"/>
                    <a:pt x="256" y="4176"/>
                  </a:cubicBezTo>
                  <a:cubicBezTo>
                    <a:pt x="148" y="3935"/>
                    <a:pt x="241" y="3482"/>
                    <a:pt x="278" y="3247"/>
                  </a:cubicBezTo>
                  <a:cubicBezTo>
                    <a:pt x="373" y="2669"/>
                    <a:pt x="664" y="2166"/>
                    <a:pt x="1062" y="1741"/>
                  </a:cubicBezTo>
                  <a:cubicBezTo>
                    <a:pt x="1188" y="1607"/>
                    <a:pt x="1313" y="1547"/>
                    <a:pt x="1421" y="1547"/>
                  </a:cubicBezTo>
                  <a:cubicBezTo>
                    <a:pt x="1624" y="1547"/>
                    <a:pt x="1766" y="1758"/>
                    <a:pt x="1738" y="2085"/>
                  </a:cubicBezTo>
                  <a:cubicBezTo>
                    <a:pt x="1715" y="2360"/>
                    <a:pt x="1532" y="2548"/>
                    <a:pt x="1501" y="2806"/>
                  </a:cubicBezTo>
                  <a:cubicBezTo>
                    <a:pt x="1499" y="2829"/>
                    <a:pt x="1518" y="2840"/>
                    <a:pt x="1540" y="2840"/>
                  </a:cubicBezTo>
                  <a:cubicBezTo>
                    <a:pt x="1563" y="2840"/>
                    <a:pt x="1588" y="2829"/>
                    <a:pt x="1592" y="2808"/>
                  </a:cubicBezTo>
                  <a:cubicBezTo>
                    <a:pt x="1664" y="2449"/>
                    <a:pt x="2072" y="1997"/>
                    <a:pt x="1853" y="1620"/>
                  </a:cubicBezTo>
                  <a:cubicBezTo>
                    <a:pt x="1761" y="1462"/>
                    <a:pt x="1595" y="1354"/>
                    <a:pt x="1426" y="1354"/>
                  </a:cubicBezTo>
                  <a:cubicBezTo>
                    <a:pt x="1354" y="1354"/>
                    <a:pt x="1282" y="1373"/>
                    <a:pt x="1215" y="1416"/>
                  </a:cubicBezTo>
                  <a:cubicBezTo>
                    <a:pt x="933" y="1597"/>
                    <a:pt x="698" y="1946"/>
                    <a:pt x="525" y="2221"/>
                  </a:cubicBezTo>
                  <a:cubicBezTo>
                    <a:pt x="288" y="2600"/>
                    <a:pt x="155" y="3014"/>
                    <a:pt x="105" y="3458"/>
                  </a:cubicBezTo>
                  <a:cubicBezTo>
                    <a:pt x="75" y="3727"/>
                    <a:pt x="0" y="4207"/>
                    <a:pt x="220" y="4423"/>
                  </a:cubicBezTo>
                  <a:cubicBezTo>
                    <a:pt x="294" y="4496"/>
                    <a:pt x="392" y="4524"/>
                    <a:pt x="493" y="4524"/>
                  </a:cubicBezTo>
                  <a:cubicBezTo>
                    <a:pt x="604" y="4524"/>
                    <a:pt x="719" y="4489"/>
                    <a:pt x="810" y="4441"/>
                  </a:cubicBezTo>
                  <a:cubicBezTo>
                    <a:pt x="1138" y="4266"/>
                    <a:pt x="1368" y="3868"/>
                    <a:pt x="1564" y="3569"/>
                  </a:cubicBezTo>
                  <a:cubicBezTo>
                    <a:pt x="1674" y="3404"/>
                    <a:pt x="1774" y="3232"/>
                    <a:pt x="1866" y="3056"/>
                  </a:cubicBezTo>
                  <a:cubicBezTo>
                    <a:pt x="1869" y="3138"/>
                    <a:pt x="1888" y="3214"/>
                    <a:pt x="1926" y="3276"/>
                  </a:cubicBezTo>
                  <a:cubicBezTo>
                    <a:pt x="1973" y="3352"/>
                    <a:pt x="2028" y="3385"/>
                    <a:pt x="2086" y="3385"/>
                  </a:cubicBezTo>
                  <a:cubicBezTo>
                    <a:pt x="2142" y="3385"/>
                    <a:pt x="2200" y="3355"/>
                    <a:pt x="2254" y="3303"/>
                  </a:cubicBezTo>
                  <a:cubicBezTo>
                    <a:pt x="2403" y="3166"/>
                    <a:pt x="2493" y="2888"/>
                    <a:pt x="2597" y="2715"/>
                  </a:cubicBezTo>
                  <a:cubicBezTo>
                    <a:pt x="2650" y="2624"/>
                    <a:pt x="2803" y="2261"/>
                    <a:pt x="2905" y="2224"/>
                  </a:cubicBezTo>
                  <a:cubicBezTo>
                    <a:pt x="2931" y="2214"/>
                    <a:pt x="2944" y="2210"/>
                    <a:pt x="2950" y="2210"/>
                  </a:cubicBezTo>
                  <a:cubicBezTo>
                    <a:pt x="2966" y="2210"/>
                    <a:pt x="2909" y="2251"/>
                    <a:pt x="2951" y="2315"/>
                  </a:cubicBezTo>
                  <a:cubicBezTo>
                    <a:pt x="2970" y="2344"/>
                    <a:pt x="2969" y="2391"/>
                    <a:pt x="2994" y="2419"/>
                  </a:cubicBezTo>
                  <a:cubicBezTo>
                    <a:pt x="3031" y="2460"/>
                    <a:pt x="3079" y="2472"/>
                    <a:pt x="3129" y="2472"/>
                  </a:cubicBezTo>
                  <a:cubicBezTo>
                    <a:pt x="3152" y="2472"/>
                    <a:pt x="3175" y="2469"/>
                    <a:pt x="3197" y="2466"/>
                  </a:cubicBezTo>
                  <a:cubicBezTo>
                    <a:pt x="3485" y="2425"/>
                    <a:pt x="3599" y="2021"/>
                    <a:pt x="3793" y="1859"/>
                  </a:cubicBezTo>
                  <a:cubicBezTo>
                    <a:pt x="3855" y="1807"/>
                    <a:pt x="3879" y="1790"/>
                    <a:pt x="3887" y="1790"/>
                  </a:cubicBezTo>
                  <a:cubicBezTo>
                    <a:pt x="3903" y="1790"/>
                    <a:pt x="3852" y="1866"/>
                    <a:pt x="3944" y="1866"/>
                  </a:cubicBezTo>
                  <a:cubicBezTo>
                    <a:pt x="3952" y="1866"/>
                    <a:pt x="3961" y="1865"/>
                    <a:pt x="3971" y="1864"/>
                  </a:cubicBezTo>
                  <a:cubicBezTo>
                    <a:pt x="4051" y="1854"/>
                    <a:pt x="4104" y="1829"/>
                    <a:pt x="4172" y="1789"/>
                  </a:cubicBezTo>
                  <a:cubicBezTo>
                    <a:pt x="4442" y="1630"/>
                    <a:pt x="4663" y="1340"/>
                    <a:pt x="4814" y="1057"/>
                  </a:cubicBezTo>
                  <a:cubicBezTo>
                    <a:pt x="4868" y="1170"/>
                    <a:pt x="4942" y="1259"/>
                    <a:pt x="5030" y="1303"/>
                  </a:cubicBezTo>
                  <a:cubicBezTo>
                    <a:pt x="5120" y="1347"/>
                    <a:pt x="5215" y="1365"/>
                    <a:pt x="5311" y="1365"/>
                  </a:cubicBezTo>
                  <a:cubicBezTo>
                    <a:pt x="5572" y="1365"/>
                    <a:pt x="5844" y="1232"/>
                    <a:pt x="6066" y="1129"/>
                  </a:cubicBezTo>
                  <a:cubicBezTo>
                    <a:pt x="6481" y="936"/>
                    <a:pt x="6778" y="677"/>
                    <a:pt x="7141" y="410"/>
                  </a:cubicBezTo>
                  <a:cubicBezTo>
                    <a:pt x="7181" y="381"/>
                    <a:pt x="7146" y="353"/>
                    <a:pt x="7109" y="353"/>
                  </a:cubicBezTo>
                  <a:cubicBezTo>
                    <a:pt x="7096" y="353"/>
                    <a:pt x="7084" y="356"/>
                    <a:pt x="7074" y="363"/>
                  </a:cubicBezTo>
                  <a:cubicBezTo>
                    <a:pt x="6767" y="583"/>
                    <a:pt x="5919" y="1298"/>
                    <a:pt x="5341" y="1298"/>
                  </a:cubicBezTo>
                  <a:cubicBezTo>
                    <a:pt x="5137" y="1298"/>
                    <a:pt x="4966" y="1209"/>
                    <a:pt x="4866" y="976"/>
                  </a:cubicBezTo>
                  <a:cubicBezTo>
                    <a:pt x="4863" y="971"/>
                    <a:pt x="4862" y="966"/>
                    <a:pt x="4861" y="960"/>
                  </a:cubicBezTo>
                  <a:cubicBezTo>
                    <a:pt x="4867" y="947"/>
                    <a:pt x="4874" y="935"/>
                    <a:pt x="4880" y="922"/>
                  </a:cubicBezTo>
                  <a:cubicBezTo>
                    <a:pt x="4973" y="719"/>
                    <a:pt x="5196" y="227"/>
                    <a:pt x="5048" y="15"/>
                  </a:cubicBezTo>
                  <a:cubicBezTo>
                    <a:pt x="5040" y="5"/>
                    <a:pt x="5025" y="0"/>
                    <a:pt x="5012" y="0"/>
                  </a:cubicBezTo>
                  <a:close/>
                </a:path>
              </a:pathLst>
            </a:custGeom>
            <a:solidFill>
              <a:srgbClr val="4C68A5"/>
            </a:solidFill>
            <a:ln w="175" cap="flat" cmpd="sng">
              <a:solidFill>
                <a:srgbClr val="4C68A5"/>
              </a:solidFill>
              <a:prstDash val="solid"/>
              <a:miter lim="12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1342" name="Google Shape;1342;p43"/>
          <p:cNvSpPr txBox="1">
            <a:spLocks noGrp="1"/>
          </p:cNvSpPr>
          <p:nvPr>
            <p:ph type="title"/>
          </p:nvPr>
        </p:nvSpPr>
        <p:spPr>
          <a:xfrm>
            <a:off x="429175" y="271825"/>
            <a:ext cx="4726800" cy="311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endParaRPr sz="4050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1343" name="Google Shape;1343;p43"/>
          <p:cNvGrpSpPr/>
          <p:nvPr/>
        </p:nvGrpSpPr>
        <p:grpSpPr>
          <a:xfrm>
            <a:off x="6359113" y="407142"/>
            <a:ext cx="2475732" cy="3271840"/>
            <a:chOff x="1464525" y="2661900"/>
            <a:chExt cx="720150" cy="951725"/>
          </a:xfrm>
        </p:grpSpPr>
        <p:sp>
          <p:nvSpPr>
            <p:cNvPr id="1344" name="Google Shape;1344;p43"/>
            <p:cNvSpPr/>
            <p:nvPr/>
          </p:nvSpPr>
          <p:spPr>
            <a:xfrm>
              <a:off x="1544550" y="3319900"/>
              <a:ext cx="558350" cy="293725"/>
            </a:xfrm>
            <a:custGeom>
              <a:avLst/>
              <a:gdLst/>
              <a:ahLst/>
              <a:cxnLst/>
              <a:rect l="l" t="t" r="r" b="b"/>
              <a:pathLst>
                <a:path w="22334" h="11749" extrusionOk="0">
                  <a:moveTo>
                    <a:pt x="11166" y="1"/>
                  </a:moveTo>
                  <a:cubicBezTo>
                    <a:pt x="8563" y="1"/>
                    <a:pt x="5960" y="574"/>
                    <a:pt x="3974" y="1722"/>
                  </a:cubicBezTo>
                  <a:cubicBezTo>
                    <a:pt x="0" y="4014"/>
                    <a:pt x="0" y="7734"/>
                    <a:pt x="3974" y="10028"/>
                  </a:cubicBezTo>
                  <a:cubicBezTo>
                    <a:pt x="5960" y="11175"/>
                    <a:pt x="8563" y="11748"/>
                    <a:pt x="11167" y="11748"/>
                  </a:cubicBezTo>
                  <a:cubicBezTo>
                    <a:pt x="13771" y="11748"/>
                    <a:pt x="16374" y="11175"/>
                    <a:pt x="18360" y="10028"/>
                  </a:cubicBezTo>
                  <a:cubicBezTo>
                    <a:pt x="22334" y="7734"/>
                    <a:pt x="22334" y="4015"/>
                    <a:pt x="18360" y="1722"/>
                  </a:cubicBezTo>
                  <a:cubicBezTo>
                    <a:pt x="16374" y="574"/>
                    <a:pt x="13770" y="1"/>
                    <a:pt x="11166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2038900" y="3091075"/>
              <a:ext cx="145775" cy="92175"/>
            </a:xfrm>
            <a:custGeom>
              <a:avLst/>
              <a:gdLst/>
              <a:ahLst/>
              <a:cxnLst/>
              <a:rect l="l" t="t" r="r" b="b"/>
              <a:pathLst>
                <a:path w="5831" h="3687" extrusionOk="0">
                  <a:moveTo>
                    <a:pt x="511" y="0"/>
                  </a:moveTo>
                  <a:cubicBezTo>
                    <a:pt x="356" y="0"/>
                    <a:pt x="206" y="81"/>
                    <a:pt x="124" y="224"/>
                  </a:cubicBezTo>
                  <a:cubicBezTo>
                    <a:pt x="0" y="437"/>
                    <a:pt x="74" y="710"/>
                    <a:pt x="288" y="833"/>
                  </a:cubicBezTo>
                  <a:lnTo>
                    <a:pt x="5125" y="3626"/>
                  </a:lnTo>
                  <a:cubicBezTo>
                    <a:pt x="5193" y="3665"/>
                    <a:pt x="5269" y="3685"/>
                    <a:pt x="5347" y="3687"/>
                  </a:cubicBezTo>
                  <a:cubicBezTo>
                    <a:pt x="5548" y="3687"/>
                    <a:pt x="5726" y="3550"/>
                    <a:pt x="5779" y="3355"/>
                  </a:cubicBezTo>
                  <a:cubicBezTo>
                    <a:pt x="5831" y="3161"/>
                    <a:pt x="5745" y="2954"/>
                    <a:pt x="5571" y="2853"/>
                  </a:cubicBezTo>
                  <a:lnTo>
                    <a:pt x="734" y="61"/>
                  </a:lnTo>
                  <a:cubicBezTo>
                    <a:pt x="664" y="20"/>
                    <a:pt x="587" y="0"/>
                    <a:pt x="511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1464525" y="2761100"/>
              <a:ext cx="145775" cy="90525"/>
            </a:xfrm>
            <a:custGeom>
              <a:avLst/>
              <a:gdLst/>
              <a:ahLst/>
              <a:cxnLst/>
              <a:rect l="l" t="t" r="r" b="b"/>
              <a:pathLst>
                <a:path w="5831" h="3621" extrusionOk="0">
                  <a:moveTo>
                    <a:pt x="511" y="1"/>
                  </a:moveTo>
                  <a:cubicBezTo>
                    <a:pt x="354" y="1"/>
                    <a:pt x="203" y="83"/>
                    <a:pt x="121" y="228"/>
                  </a:cubicBezTo>
                  <a:cubicBezTo>
                    <a:pt x="0" y="443"/>
                    <a:pt x="76" y="715"/>
                    <a:pt x="291" y="836"/>
                  </a:cubicBezTo>
                  <a:lnTo>
                    <a:pt x="5128" y="3563"/>
                  </a:lnTo>
                  <a:cubicBezTo>
                    <a:pt x="5195" y="3601"/>
                    <a:pt x="5270" y="3620"/>
                    <a:pt x="5347" y="3620"/>
                  </a:cubicBezTo>
                  <a:cubicBezTo>
                    <a:pt x="5549" y="3620"/>
                    <a:pt x="5727" y="3484"/>
                    <a:pt x="5779" y="3287"/>
                  </a:cubicBezTo>
                  <a:cubicBezTo>
                    <a:pt x="5831" y="3090"/>
                    <a:pt x="5743" y="2884"/>
                    <a:pt x="5566" y="2785"/>
                  </a:cubicBezTo>
                  <a:lnTo>
                    <a:pt x="729" y="58"/>
                  </a:lnTo>
                  <a:cubicBezTo>
                    <a:pt x="660" y="19"/>
                    <a:pt x="585" y="1"/>
                    <a:pt x="51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1588550" y="3298125"/>
              <a:ext cx="470300" cy="271525"/>
            </a:xfrm>
            <a:custGeom>
              <a:avLst/>
              <a:gdLst/>
              <a:ahLst/>
              <a:cxnLst/>
              <a:rect l="l" t="t" r="r" b="b"/>
              <a:pathLst>
                <a:path w="18812" h="10861" extrusionOk="0">
                  <a:moveTo>
                    <a:pt x="9407" y="0"/>
                  </a:moveTo>
                  <a:cubicBezTo>
                    <a:pt x="7000" y="0"/>
                    <a:pt x="4593" y="530"/>
                    <a:pt x="2756" y="1591"/>
                  </a:cubicBezTo>
                  <a:cubicBezTo>
                    <a:pt x="1540" y="2292"/>
                    <a:pt x="730" y="3139"/>
                    <a:pt x="318" y="4034"/>
                  </a:cubicBezTo>
                  <a:lnTo>
                    <a:pt x="1" y="4034"/>
                  </a:lnTo>
                  <a:lnTo>
                    <a:pt x="1" y="5430"/>
                  </a:lnTo>
                  <a:cubicBezTo>
                    <a:pt x="1" y="6821"/>
                    <a:pt x="919" y="8209"/>
                    <a:pt x="2756" y="9270"/>
                  </a:cubicBezTo>
                  <a:cubicBezTo>
                    <a:pt x="4592" y="10331"/>
                    <a:pt x="6999" y="10861"/>
                    <a:pt x="9406" y="10861"/>
                  </a:cubicBezTo>
                  <a:cubicBezTo>
                    <a:pt x="11814" y="10861"/>
                    <a:pt x="14221" y="10331"/>
                    <a:pt x="16057" y="9270"/>
                  </a:cubicBezTo>
                  <a:cubicBezTo>
                    <a:pt x="17894" y="8209"/>
                    <a:pt x="18812" y="6821"/>
                    <a:pt x="18812" y="5430"/>
                  </a:cubicBezTo>
                  <a:lnTo>
                    <a:pt x="18812" y="4034"/>
                  </a:lnTo>
                  <a:lnTo>
                    <a:pt x="18496" y="4034"/>
                  </a:lnTo>
                  <a:cubicBezTo>
                    <a:pt x="18084" y="3139"/>
                    <a:pt x="17274" y="2292"/>
                    <a:pt x="16057" y="1591"/>
                  </a:cubicBezTo>
                  <a:cubicBezTo>
                    <a:pt x="14221" y="530"/>
                    <a:pt x="11814" y="0"/>
                    <a:pt x="94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1588600" y="3263200"/>
              <a:ext cx="470300" cy="271550"/>
            </a:xfrm>
            <a:custGeom>
              <a:avLst/>
              <a:gdLst/>
              <a:ahLst/>
              <a:cxnLst/>
              <a:rect l="l" t="t" r="r" b="b"/>
              <a:pathLst>
                <a:path w="18812" h="10862" extrusionOk="0">
                  <a:moveTo>
                    <a:pt x="9406" y="0"/>
                  </a:moveTo>
                  <a:cubicBezTo>
                    <a:pt x="6910" y="0"/>
                    <a:pt x="4518" y="572"/>
                    <a:pt x="2755" y="1591"/>
                  </a:cubicBezTo>
                  <a:cubicBezTo>
                    <a:pt x="991" y="2609"/>
                    <a:pt x="0" y="3991"/>
                    <a:pt x="0" y="5430"/>
                  </a:cubicBezTo>
                  <a:cubicBezTo>
                    <a:pt x="0" y="6871"/>
                    <a:pt x="991" y="8253"/>
                    <a:pt x="2755" y="9271"/>
                  </a:cubicBezTo>
                  <a:cubicBezTo>
                    <a:pt x="4518" y="10289"/>
                    <a:pt x="6910" y="10861"/>
                    <a:pt x="9406" y="10861"/>
                  </a:cubicBezTo>
                  <a:cubicBezTo>
                    <a:pt x="11900" y="10861"/>
                    <a:pt x="14292" y="10289"/>
                    <a:pt x="16055" y="9271"/>
                  </a:cubicBezTo>
                  <a:cubicBezTo>
                    <a:pt x="17819" y="8253"/>
                    <a:pt x="18811" y="6871"/>
                    <a:pt x="18811" y="5430"/>
                  </a:cubicBezTo>
                  <a:cubicBezTo>
                    <a:pt x="18811" y="3991"/>
                    <a:pt x="17819" y="2609"/>
                    <a:pt x="16055" y="1591"/>
                  </a:cubicBezTo>
                  <a:cubicBezTo>
                    <a:pt x="14292" y="572"/>
                    <a:pt x="11900" y="0"/>
                    <a:pt x="9406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1777150" y="3362250"/>
              <a:ext cx="93150" cy="73450"/>
            </a:xfrm>
            <a:custGeom>
              <a:avLst/>
              <a:gdLst/>
              <a:ahLst/>
              <a:cxnLst/>
              <a:rect l="l" t="t" r="r" b="b"/>
              <a:pathLst>
                <a:path w="3726" h="2938" extrusionOk="0">
                  <a:moveTo>
                    <a:pt x="1864" y="1"/>
                  </a:moveTo>
                  <a:cubicBezTo>
                    <a:pt x="834" y="1"/>
                    <a:pt x="1" y="835"/>
                    <a:pt x="1" y="1863"/>
                  </a:cubicBezTo>
                  <a:cubicBezTo>
                    <a:pt x="1" y="2138"/>
                    <a:pt x="183" y="2413"/>
                    <a:pt x="546" y="2623"/>
                  </a:cubicBezTo>
                  <a:cubicBezTo>
                    <a:pt x="910" y="2833"/>
                    <a:pt x="1386" y="2938"/>
                    <a:pt x="1863" y="2938"/>
                  </a:cubicBezTo>
                  <a:cubicBezTo>
                    <a:pt x="2340" y="2938"/>
                    <a:pt x="2816" y="2833"/>
                    <a:pt x="3180" y="2623"/>
                  </a:cubicBezTo>
                  <a:cubicBezTo>
                    <a:pt x="3543" y="2413"/>
                    <a:pt x="3725" y="2138"/>
                    <a:pt x="3725" y="1863"/>
                  </a:cubicBezTo>
                  <a:cubicBezTo>
                    <a:pt x="3725" y="835"/>
                    <a:pt x="2892" y="1"/>
                    <a:pt x="1864" y="1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1777150" y="3362225"/>
              <a:ext cx="74675" cy="73450"/>
            </a:xfrm>
            <a:custGeom>
              <a:avLst/>
              <a:gdLst/>
              <a:ahLst/>
              <a:cxnLst/>
              <a:rect l="l" t="t" r="r" b="b"/>
              <a:pathLst>
                <a:path w="2987" h="2938" extrusionOk="0">
                  <a:moveTo>
                    <a:pt x="1864" y="1"/>
                  </a:moveTo>
                  <a:cubicBezTo>
                    <a:pt x="834" y="1"/>
                    <a:pt x="1" y="835"/>
                    <a:pt x="1" y="1864"/>
                  </a:cubicBezTo>
                  <a:cubicBezTo>
                    <a:pt x="1" y="2139"/>
                    <a:pt x="183" y="2414"/>
                    <a:pt x="546" y="2624"/>
                  </a:cubicBezTo>
                  <a:cubicBezTo>
                    <a:pt x="909" y="2833"/>
                    <a:pt x="1385" y="2938"/>
                    <a:pt x="1860" y="2938"/>
                  </a:cubicBezTo>
                  <a:cubicBezTo>
                    <a:pt x="2258" y="2938"/>
                    <a:pt x="2655" y="2865"/>
                    <a:pt x="2987" y="2719"/>
                  </a:cubicBezTo>
                  <a:lnTo>
                    <a:pt x="2987" y="2719"/>
                  </a:lnTo>
                  <a:cubicBezTo>
                    <a:pt x="2878" y="2751"/>
                    <a:pt x="2741" y="2767"/>
                    <a:pt x="2589" y="2767"/>
                  </a:cubicBezTo>
                  <a:cubicBezTo>
                    <a:pt x="1846" y="2767"/>
                    <a:pt x="731" y="2393"/>
                    <a:pt x="622" y="1750"/>
                  </a:cubicBezTo>
                  <a:cubicBezTo>
                    <a:pt x="489" y="975"/>
                    <a:pt x="1410" y="1"/>
                    <a:pt x="1864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1806000" y="3275100"/>
              <a:ext cx="35450" cy="105400"/>
            </a:xfrm>
            <a:custGeom>
              <a:avLst/>
              <a:gdLst/>
              <a:ahLst/>
              <a:cxnLst/>
              <a:rect l="l" t="t" r="r" b="b"/>
              <a:pathLst>
                <a:path w="1418" h="4216" extrusionOk="0">
                  <a:moveTo>
                    <a:pt x="709" y="1"/>
                  </a:moveTo>
                  <a:cubicBezTo>
                    <a:pt x="645" y="1"/>
                    <a:pt x="582" y="15"/>
                    <a:pt x="533" y="43"/>
                  </a:cubicBezTo>
                  <a:cubicBezTo>
                    <a:pt x="490" y="69"/>
                    <a:pt x="467" y="100"/>
                    <a:pt x="462" y="134"/>
                  </a:cubicBezTo>
                  <a:lnTo>
                    <a:pt x="460" y="134"/>
                  </a:lnTo>
                  <a:lnTo>
                    <a:pt x="0" y="3806"/>
                  </a:lnTo>
                  <a:cubicBezTo>
                    <a:pt x="0" y="3912"/>
                    <a:pt x="69" y="4015"/>
                    <a:pt x="208" y="4095"/>
                  </a:cubicBezTo>
                  <a:cubicBezTo>
                    <a:pt x="346" y="4175"/>
                    <a:pt x="527" y="4215"/>
                    <a:pt x="709" y="4215"/>
                  </a:cubicBezTo>
                  <a:cubicBezTo>
                    <a:pt x="891" y="4215"/>
                    <a:pt x="1072" y="4175"/>
                    <a:pt x="1210" y="4095"/>
                  </a:cubicBezTo>
                  <a:cubicBezTo>
                    <a:pt x="1349" y="4015"/>
                    <a:pt x="1418" y="3910"/>
                    <a:pt x="1418" y="3806"/>
                  </a:cubicBezTo>
                  <a:lnTo>
                    <a:pt x="957" y="134"/>
                  </a:lnTo>
                  <a:lnTo>
                    <a:pt x="956" y="134"/>
                  </a:lnTo>
                  <a:cubicBezTo>
                    <a:pt x="951" y="101"/>
                    <a:pt x="928" y="69"/>
                    <a:pt x="885" y="43"/>
                  </a:cubicBezTo>
                  <a:cubicBezTo>
                    <a:pt x="836" y="15"/>
                    <a:pt x="773" y="1"/>
                    <a:pt x="709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1466750" y="2741375"/>
              <a:ext cx="689250" cy="588825"/>
            </a:xfrm>
            <a:custGeom>
              <a:avLst/>
              <a:gdLst/>
              <a:ahLst/>
              <a:cxnLst/>
              <a:rect l="l" t="t" r="r" b="b"/>
              <a:pathLst>
                <a:path w="27570" h="23553" extrusionOk="0">
                  <a:moveTo>
                    <a:pt x="4020" y="0"/>
                  </a:moveTo>
                  <a:cubicBezTo>
                    <a:pt x="3894" y="0"/>
                    <a:pt x="3769" y="53"/>
                    <a:pt x="3681" y="156"/>
                  </a:cubicBezTo>
                  <a:cubicBezTo>
                    <a:pt x="1500" y="2688"/>
                    <a:pt x="1" y="5927"/>
                    <a:pt x="1" y="9274"/>
                  </a:cubicBezTo>
                  <a:cubicBezTo>
                    <a:pt x="1" y="16982"/>
                    <a:pt x="6571" y="23552"/>
                    <a:pt x="14280" y="23552"/>
                  </a:cubicBezTo>
                  <a:cubicBezTo>
                    <a:pt x="20231" y="23552"/>
                    <a:pt x="25540" y="19479"/>
                    <a:pt x="27491" y="13859"/>
                  </a:cubicBezTo>
                  <a:cubicBezTo>
                    <a:pt x="27569" y="13626"/>
                    <a:pt x="27446" y="13374"/>
                    <a:pt x="27215" y="13293"/>
                  </a:cubicBezTo>
                  <a:cubicBezTo>
                    <a:pt x="27166" y="13277"/>
                    <a:pt x="27117" y="13269"/>
                    <a:pt x="27069" y="13269"/>
                  </a:cubicBezTo>
                  <a:cubicBezTo>
                    <a:pt x="26885" y="13269"/>
                    <a:pt x="26712" y="13383"/>
                    <a:pt x="26647" y="13566"/>
                  </a:cubicBezTo>
                  <a:cubicBezTo>
                    <a:pt x="24821" y="18827"/>
                    <a:pt x="19851" y="22361"/>
                    <a:pt x="14280" y="22361"/>
                  </a:cubicBezTo>
                  <a:cubicBezTo>
                    <a:pt x="7063" y="22361"/>
                    <a:pt x="1191" y="16490"/>
                    <a:pt x="1191" y="9274"/>
                  </a:cubicBezTo>
                  <a:cubicBezTo>
                    <a:pt x="1191" y="6141"/>
                    <a:pt x="2315" y="3112"/>
                    <a:pt x="4358" y="737"/>
                  </a:cubicBezTo>
                  <a:cubicBezTo>
                    <a:pt x="4519" y="550"/>
                    <a:pt x="4498" y="269"/>
                    <a:pt x="4311" y="109"/>
                  </a:cubicBezTo>
                  <a:cubicBezTo>
                    <a:pt x="4226" y="36"/>
                    <a:pt x="4123" y="0"/>
                    <a:pt x="4020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1510975" y="2661900"/>
              <a:ext cx="625500" cy="625475"/>
            </a:xfrm>
            <a:custGeom>
              <a:avLst/>
              <a:gdLst/>
              <a:ahLst/>
              <a:cxnLst/>
              <a:rect l="l" t="t" r="r" b="b"/>
              <a:pathLst>
                <a:path w="25020" h="25019" extrusionOk="0">
                  <a:moveTo>
                    <a:pt x="12509" y="1"/>
                  </a:moveTo>
                  <a:cubicBezTo>
                    <a:pt x="9192" y="1"/>
                    <a:pt x="6011" y="1319"/>
                    <a:pt x="3665" y="3664"/>
                  </a:cubicBezTo>
                  <a:cubicBezTo>
                    <a:pt x="1318" y="6010"/>
                    <a:pt x="0" y="9192"/>
                    <a:pt x="0" y="12510"/>
                  </a:cubicBezTo>
                  <a:cubicBezTo>
                    <a:pt x="0" y="15828"/>
                    <a:pt x="1318" y="19010"/>
                    <a:pt x="3665" y="21356"/>
                  </a:cubicBezTo>
                  <a:cubicBezTo>
                    <a:pt x="6011" y="23701"/>
                    <a:pt x="9192" y="25019"/>
                    <a:pt x="12509" y="25019"/>
                  </a:cubicBezTo>
                  <a:cubicBezTo>
                    <a:pt x="15828" y="25019"/>
                    <a:pt x="19009" y="23701"/>
                    <a:pt x="21355" y="21356"/>
                  </a:cubicBezTo>
                  <a:cubicBezTo>
                    <a:pt x="23701" y="19010"/>
                    <a:pt x="25020" y="15828"/>
                    <a:pt x="25020" y="12510"/>
                  </a:cubicBezTo>
                  <a:cubicBezTo>
                    <a:pt x="25020" y="9192"/>
                    <a:pt x="23701" y="6010"/>
                    <a:pt x="21355" y="3664"/>
                  </a:cubicBezTo>
                  <a:cubicBezTo>
                    <a:pt x="19009" y="1319"/>
                    <a:pt x="15828" y="1"/>
                    <a:pt x="12509" y="1"/>
                  </a:cubicBez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1860075" y="2709050"/>
              <a:ext cx="124275" cy="83800"/>
            </a:xfrm>
            <a:custGeom>
              <a:avLst/>
              <a:gdLst/>
              <a:ahLst/>
              <a:cxnLst/>
              <a:rect l="l" t="t" r="r" b="b"/>
              <a:pathLst>
                <a:path w="4971" h="3352" extrusionOk="0">
                  <a:moveTo>
                    <a:pt x="384" y="0"/>
                  </a:moveTo>
                  <a:cubicBezTo>
                    <a:pt x="134" y="0"/>
                    <a:pt x="1" y="98"/>
                    <a:pt x="205" y="371"/>
                  </a:cubicBezTo>
                  <a:cubicBezTo>
                    <a:pt x="577" y="871"/>
                    <a:pt x="881" y="1025"/>
                    <a:pt x="728" y="1419"/>
                  </a:cubicBezTo>
                  <a:cubicBezTo>
                    <a:pt x="575" y="1812"/>
                    <a:pt x="155" y="2121"/>
                    <a:pt x="170" y="2449"/>
                  </a:cubicBezTo>
                  <a:cubicBezTo>
                    <a:pt x="184" y="2771"/>
                    <a:pt x="260" y="3171"/>
                    <a:pt x="490" y="3171"/>
                  </a:cubicBezTo>
                  <a:cubicBezTo>
                    <a:pt x="494" y="3171"/>
                    <a:pt x="498" y="3171"/>
                    <a:pt x="501" y="3171"/>
                  </a:cubicBezTo>
                  <a:cubicBezTo>
                    <a:pt x="701" y="3160"/>
                    <a:pt x="1295" y="2880"/>
                    <a:pt x="1662" y="2880"/>
                  </a:cubicBezTo>
                  <a:cubicBezTo>
                    <a:pt x="1733" y="2880"/>
                    <a:pt x="1796" y="2891"/>
                    <a:pt x="1846" y="2916"/>
                  </a:cubicBezTo>
                  <a:cubicBezTo>
                    <a:pt x="2081" y="3036"/>
                    <a:pt x="2770" y="3351"/>
                    <a:pt x="3205" y="3351"/>
                  </a:cubicBezTo>
                  <a:cubicBezTo>
                    <a:pt x="3331" y="3351"/>
                    <a:pt x="3436" y="3325"/>
                    <a:pt x="3502" y="3260"/>
                  </a:cubicBezTo>
                  <a:cubicBezTo>
                    <a:pt x="3799" y="2970"/>
                    <a:pt x="3947" y="3060"/>
                    <a:pt x="4361" y="2771"/>
                  </a:cubicBezTo>
                  <a:cubicBezTo>
                    <a:pt x="4776" y="2484"/>
                    <a:pt x="4971" y="1957"/>
                    <a:pt x="4658" y="1829"/>
                  </a:cubicBezTo>
                  <a:cubicBezTo>
                    <a:pt x="4344" y="1701"/>
                    <a:pt x="4249" y="1819"/>
                    <a:pt x="3739" y="1571"/>
                  </a:cubicBezTo>
                  <a:cubicBezTo>
                    <a:pt x="3230" y="1322"/>
                    <a:pt x="3125" y="877"/>
                    <a:pt x="2577" y="765"/>
                  </a:cubicBezTo>
                  <a:cubicBezTo>
                    <a:pt x="2029" y="651"/>
                    <a:pt x="1516" y="310"/>
                    <a:pt x="1124" y="160"/>
                  </a:cubicBezTo>
                  <a:cubicBezTo>
                    <a:pt x="881" y="68"/>
                    <a:pt x="592" y="0"/>
                    <a:pt x="384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1566750" y="2671475"/>
              <a:ext cx="294000" cy="486650"/>
            </a:xfrm>
            <a:custGeom>
              <a:avLst/>
              <a:gdLst/>
              <a:ahLst/>
              <a:cxnLst/>
              <a:rect l="l" t="t" r="r" b="b"/>
              <a:pathLst>
                <a:path w="11760" h="19466" extrusionOk="0">
                  <a:moveTo>
                    <a:pt x="7386" y="1980"/>
                  </a:moveTo>
                  <a:cubicBezTo>
                    <a:pt x="7570" y="1980"/>
                    <a:pt x="7802" y="2032"/>
                    <a:pt x="8045" y="2094"/>
                  </a:cubicBezTo>
                  <a:cubicBezTo>
                    <a:pt x="8238" y="2143"/>
                    <a:pt x="8430" y="2167"/>
                    <a:pt x="8625" y="2167"/>
                  </a:cubicBezTo>
                  <a:cubicBezTo>
                    <a:pt x="8925" y="2167"/>
                    <a:pt x="9234" y="2112"/>
                    <a:pt x="9570" y="2013"/>
                  </a:cubicBezTo>
                  <a:cubicBezTo>
                    <a:pt x="9643" y="1992"/>
                    <a:pt x="9696" y="1982"/>
                    <a:pt x="9732" y="1982"/>
                  </a:cubicBezTo>
                  <a:cubicBezTo>
                    <a:pt x="9916" y="1982"/>
                    <a:pt x="9676" y="2227"/>
                    <a:pt x="9428" y="2468"/>
                  </a:cubicBezTo>
                  <a:cubicBezTo>
                    <a:pt x="9131" y="2758"/>
                    <a:pt x="9022" y="2634"/>
                    <a:pt x="8611" y="2917"/>
                  </a:cubicBezTo>
                  <a:cubicBezTo>
                    <a:pt x="8307" y="3126"/>
                    <a:pt x="7961" y="3209"/>
                    <a:pt x="7691" y="3209"/>
                  </a:cubicBezTo>
                  <a:cubicBezTo>
                    <a:pt x="7596" y="3209"/>
                    <a:pt x="7510" y="3199"/>
                    <a:pt x="7439" y="3180"/>
                  </a:cubicBezTo>
                  <a:cubicBezTo>
                    <a:pt x="7168" y="3109"/>
                    <a:pt x="6925" y="2475"/>
                    <a:pt x="7017" y="2182"/>
                  </a:cubicBezTo>
                  <a:cubicBezTo>
                    <a:pt x="7063" y="2033"/>
                    <a:pt x="7200" y="1980"/>
                    <a:pt x="7386" y="1980"/>
                  </a:cubicBezTo>
                  <a:close/>
                  <a:moveTo>
                    <a:pt x="7208" y="0"/>
                  </a:moveTo>
                  <a:cubicBezTo>
                    <a:pt x="4317" y="733"/>
                    <a:pt x="1736" y="2488"/>
                    <a:pt x="0" y="4986"/>
                  </a:cubicBezTo>
                  <a:cubicBezTo>
                    <a:pt x="26" y="5347"/>
                    <a:pt x="95" y="5698"/>
                    <a:pt x="200" y="6008"/>
                  </a:cubicBezTo>
                  <a:cubicBezTo>
                    <a:pt x="443" y="6732"/>
                    <a:pt x="891" y="6992"/>
                    <a:pt x="1428" y="7337"/>
                  </a:cubicBezTo>
                  <a:cubicBezTo>
                    <a:pt x="1966" y="7682"/>
                    <a:pt x="1652" y="7936"/>
                    <a:pt x="1802" y="8395"/>
                  </a:cubicBezTo>
                  <a:cubicBezTo>
                    <a:pt x="1950" y="8852"/>
                    <a:pt x="1993" y="9102"/>
                    <a:pt x="2246" y="9417"/>
                  </a:cubicBezTo>
                  <a:cubicBezTo>
                    <a:pt x="2501" y="9731"/>
                    <a:pt x="1918" y="9901"/>
                    <a:pt x="1639" y="10226"/>
                  </a:cubicBezTo>
                  <a:cubicBezTo>
                    <a:pt x="1360" y="10551"/>
                    <a:pt x="1240" y="10747"/>
                    <a:pt x="1202" y="11617"/>
                  </a:cubicBezTo>
                  <a:cubicBezTo>
                    <a:pt x="1164" y="12488"/>
                    <a:pt x="1695" y="13419"/>
                    <a:pt x="1807" y="13808"/>
                  </a:cubicBezTo>
                  <a:cubicBezTo>
                    <a:pt x="1919" y="14195"/>
                    <a:pt x="1392" y="14382"/>
                    <a:pt x="1242" y="15042"/>
                  </a:cubicBezTo>
                  <a:cubicBezTo>
                    <a:pt x="1094" y="15701"/>
                    <a:pt x="405" y="17331"/>
                    <a:pt x="629" y="18494"/>
                  </a:cubicBezTo>
                  <a:cubicBezTo>
                    <a:pt x="760" y="19172"/>
                    <a:pt x="950" y="19466"/>
                    <a:pt x="1126" y="19466"/>
                  </a:cubicBezTo>
                  <a:cubicBezTo>
                    <a:pt x="1251" y="19466"/>
                    <a:pt x="1369" y="19316"/>
                    <a:pt x="1453" y="19048"/>
                  </a:cubicBezTo>
                  <a:cubicBezTo>
                    <a:pt x="1656" y="18405"/>
                    <a:pt x="1690" y="17735"/>
                    <a:pt x="2238" y="17412"/>
                  </a:cubicBezTo>
                  <a:cubicBezTo>
                    <a:pt x="2787" y="17087"/>
                    <a:pt x="3468" y="17505"/>
                    <a:pt x="4060" y="16748"/>
                  </a:cubicBezTo>
                  <a:cubicBezTo>
                    <a:pt x="4650" y="15991"/>
                    <a:pt x="4793" y="16097"/>
                    <a:pt x="5306" y="15964"/>
                  </a:cubicBezTo>
                  <a:cubicBezTo>
                    <a:pt x="5818" y="15832"/>
                    <a:pt x="5740" y="15511"/>
                    <a:pt x="6373" y="14997"/>
                  </a:cubicBezTo>
                  <a:cubicBezTo>
                    <a:pt x="7006" y="14483"/>
                    <a:pt x="7364" y="13904"/>
                    <a:pt x="6929" y="13416"/>
                  </a:cubicBezTo>
                  <a:cubicBezTo>
                    <a:pt x="6493" y="12926"/>
                    <a:pt x="6120" y="12809"/>
                    <a:pt x="5910" y="11978"/>
                  </a:cubicBezTo>
                  <a:cubicBezTo>
                    <a:pt x="5701" y="11148"/>
                    <a:pt x="5224" y="10233"/>
                    <a:pt x="4693" y="9597"/>
                  </a:cubicBezTo>
                  <a:cubicBezTo>
                    <a:pt x="4164" y="8960"/>
                    <a:pt x="2913" y="8979"/>
                    <a:pt x="2534" y="8682"/>
                  </a:cubicBezTo>
                  <a:cubicBezTo>
                    <a:pt x="2157" y="8386"/>
                    <a:pt x="2212" y="7465"/>
                    <a:pt x="2365" y="7159"/>
                  </a:cubicBezTo>
                  <a:cubicBezTo>
                    <a:pt x="2520" y="6854"/>
                    <a:pt x="2234" y="6646"/>
                    <a:pt x="1896" y="6601"/>
                  </a:cubicBezTo>
                  <a:cubicBezTo>
                    <a:pt x="1557" y="6555"/>
                    <a:pt x="1464" y="6288"/>
                    <a:pt x="1545" y="5843"/>
                  </a:cubicBezTo>
                  <a:cubicBezTo>
                    <a:pt x="1608" y="5489"/>
                    <a:pt x="2153" y="5251"/>
                    <a:pt x="2643" y="5251"/>
                  </a:cubicBezTo>
                  <a:cubicBezTo>
                    <a:pt x="2772" y="5251"/>
                    <a:pt x="2897" y="5267"/>
                    <a:pt x="3009" y="5302"/>
                  </a:cubicBezTo>
                  <a:cubicBezTo>
                    <a:pt x="3545" y="5471"/>
                    <a:pt x="3728" y="5822"/>
                    <a:pt x="3562" y="6534"/>
                  </a:cubicBezTo>
                  <a:cubicBezTo>
                    <a:pt x="3397" y="7246"/>
                    <a:pt x="3707" y="7757"/>
                    <a:pt x="4139" y="8069"/>
                  </a:cubicBezTo>
                  <a:cubicBezTo>
                    <a:pt x="4220" y="8127"/>
                    <a:pt x="4282" y="8153"/>
                    <a:pt x="4328" y="8153"/>
                  </a:cubicBezTo>
                  <a:cubicBezTo>
                    <a:pt x="4529" y="8153"/>
                    <a:pt x="4433" y="7672"/>
                    <a:pt x="4267" y="7285"/>
                  </a:cubicBezTo>
                  <a:cubicBezTo>
                    <a:pt x="4063" y="6807"/>
                    <a:pt x="4164" y="6488"/>
                    <a:pt x="4721" y="5839"/>
                  </a:cubicBezTo>
                  <a:cubicBezTo>
                    <a:pt x="5278" y="5190"/>
                    <a:pt x="5886" y="5500"/>
                    <a:pt x="6633" y="4997"/>
                  </a:cubicBezTo>
                  <a:cubicBezTo>
                    <a:pt x="6851" y="4850"/>
                    <a:pt x="6996" y="4793"/>
                    <a:pt x="7102" y="4793"/>
                  </a:cubicBezTo>
                  <a:cubicBezTo>
                    <a:pt x="7360" y="4793"/>
                    <a:pt x="7394" y="5126"/>
                    <a:pt x="7711" y="5308"/>
                  </a:cubicBezTo>
                  <a:cubicBezTo>
                    <a:pt x="7831" y="5378"/>
                    <a:pt x="7922" y="5409"/>
                    <a:pt x="7996" y="5409"/>
                  </a:cubicBezTo>
                  <a:cubicBezTo>
                    <a:pt x="8198" y="5409"/>
                    <a:pt x="8284" y="5185"/>
                    <a:pt x="8538" y="4921"/>
                  </a:cubicBezTo>
                  <a:cubicBezTo>
                    <a:pt x="8620" y="4836"/>
                    <a:pt x="8707" y="4805"/>
                    <a:pt x="8801" y="4805"/>
                  </a:cubicBezTo>
                  <a:cubicBezTo>
                    <a:pt x="9063" y="4805"/>
                    <a:pt x="9378" y="5046"/>
                    <a:pt x="9767" y="5046"/>
                  </a:cubicBezTo>
                  <a:cubicBezTo>
                    <a:pt x="9835" y="5046"/>
                    <a:pt x="9905" y="5038"/>
                    <a:pt x="9978" y="5021"/>
                  </a:cubicBezTo>
                  <a:cubicBezTo>
                    <a:pt x="10615" y="4868"/>
                    <a:pt x="9799" y="3906"/>
                    <a:pt x="10056" y="3457"/>
                  </a:cubicBezTo>
                  <a:cubicBezTo>
                    <a:pt x="10315" y="3010"/>
                    <a:pt x="10780" y="3216"/>
                    <a:pt x="10802" y="2398"/>
                  </a:cubicBezTo>
                  <a:cubicBezTo>
                    <a:pt x="10824" y="1581"/>
                    <a:pt x="11198" y="1699"/>
                    <a:pt x="11492" y="1509"/>
                  </a:cubicBezTo>
                  <a:cubicBezTo>
                    <a:pt x="11759" y="1336"/>
                    <a:pt x="11595" y="1001"/>
                    <a:pt x="11016" y="1001"/>
                  </a:cubicBezTo>
                  <a:cubicBezTo>
                    <a:pt x="10957" y="1001"/>
                    <a:pt x="10894" y="1004"/>
                    <a:pt x="10826" y="1012"/>
                  </a:cubicBezTo>
                  <a:cubicBezTo>
                    <a:pt x="10618" y="1035"/>
                    <a:pt x="10349" y="1049"/>
                    <a:pt x="10060" y="1049"/>
                  </a:cubicBezTo>
                  <a:cubicBezTo>
                    <a:pt x="9336" y="1049"/>
                    <a:pt x="8483" y="957"/>
                    <a:pt x="8110" y="672"/>
                  </a:cubicBezTo>
                  <a:cubicBezTo>
                    <a:pt x="7851" y="472"/>
                    <a:pt x="7550" y="218"/>
                    <a:pt x="720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1847450" y="2837325"/>
              <a:ext cx="295150" cy="387625"/>
            </a:xfrm>
            <a:custGeom>
              <a:avLst/>
              <a:gdLst/>
              <a:ahLst/>
              <a:cxnLst/>
              <a:rect l="l" t="t" r="r" b="b"/>
              <a:pathLst>
                <a:path w="11806" h="15505" extrusionOk="0">
                  <a:moveTo>
                    <a:pt x="8713" y="1"/>
                  </a:moveTo>
                  <a:cubicBezTo>
                    <a:pt x="8660" y="1"/>
                    <a:pt x="8607" y="10"/>
                    <a:pt x="8555" y="31"/>
                  </a:cubicBezTo>
                  <a:cubicBezTo>
                    <a:pt x="8220" y="160"/>
                    <a:pt x="7482" y="164"/>
                    <a:pt x="7039" y="172"/>
                  </a:cubicBezTo>
                  <a:cubicBezTo>
                    <a:pt x="6597" y="179"/>
                    <a:pt x="6314" y="325"/>
                    <a:pt x="6154" y="746"/>
                  </a:cubicBezTo>
                  <a:cubicBezTo>
                    <a:pt x="6022" y="1092"/>
                    <a:pt x="5989" y="1309"/>
                    <a:pt x="5823" y="1309"/>
                  </a:cubicBezTo>
                  <a:cubicBezTo>
                    <a:pt x="5787" y="1309"/>
                    <a:pt x="5745" y="1298"/>
                    <a:pt x="5694" y="1277"/>
                  </a:cubicBezTo>
                  <a:cubicBezTo>
                    <a:pt x="5407" y="1159"/>
                    <a:pt x="5182" y="940"/>
                    <a:pt x="5151" y="665"/>
                  </a:cubicBezTo>
                  <a:cubicBezTo>
                    <a:pt x="5131" y="493"/>
                    <a:pt x="5027" y="329"/>
                    <a:pt x="4849" y="329"/>
                  </a:cubicBezTo>
                  <a:cubicBezTo>
                    <a:pt x="4743" y="329"/>
                    <a:pt x="4612" y="387"/>
                    <a:pt x="4456" y="535"/>
                  </a:cubicBezTo>
                  <a:cubicBezTo>
                    <a:pt x="4037" y="933"/>
                    <a:pt x="4022" y="1166"/>
                    <a:pt x="4211" y="1313"/>
                  </a:cubicBezTo>
                  <a:cubicBezTo>
                    <a:pt x="4402" y="1460"/>
                    <a:pt x="4697" y="1640"/>
                    <a:pt x="4311" y="1931"/>
                  </a:cubicBezTo>
                  <a:cubicBezTo>
                    <a:pt x="3926" y="2222"/>
                    <a:pt x="3604" y="1945"/>
                    <a:pt x="3271" y="2252"/>
                  </a:cubicBezTo>
                  <a:cubicBezTo>
                    <a:pt x="2938" y="2558"/>
                    <a:pt x="2617" y="2929"/>
                    <a:pt x="2814" y="3048"/>
                  </a:cubicBezTo>
                  <a:cubicBezTo>
                    <a:pt x="2923" y="3115"/>
                    <a:pt x="3196" y="3170"/>
                    <a:pt x="3460" y="3170"/>
                  </a:cubicBezTo>
                  <a:cubicBezTo>
                    <a:pt x="3676" y="3170"/>
                    <a:pt x="3885" y="3133"/>
                    <a:pt x="3995" y="3036"/>
                  </a:cubicBezTo>
                  <a:cubicBezTo>
                    <a:pt x="4118" y="2928"/>
                    <a:pt x="4186" y="2898"/>
                    <a:pt x="4267" y="2898"/>
                  </a:cubicBezTo>
                  <a:cubicBezTo>
                    <a:pt x="4347" y="2898"/>
                    <a:pt x="4441" y="2927"/>
                    <a:pt x="4613" y="2937"/>
                  </a:cubicBezTo>
                  <a:cubicBezTo>
                    <a:pt x="4959" y="2959"/>
                    <a:pt x="5263" y="3110"/>
                    <a:pt x="5411" y="3393"/>
                  </a:cubicBezTo>
                  <a:cubicBezTo>
                    <a:pt x="5558" y="3676"/>
                    <a:pt x="5943" y="3761"/>
                    <a:pt x="5862" y="4018"/>
                  </a:cubicBezTo>
                  <a:cubicBezTo>
                    <a:pt x="5781" y="4275"/>
                    <a:pt x="5544" y="4464"/>
                    <a:pt x="5565" y="4588"/>
                  </a:cubicBezTo>
                  <a:cubicBezTo>
                    <a:pt x="5571" y="4623"/>
                    <a:pt x="5592" y="4635"/>
                    <a:pt x="5620" y="4635"/>
                  </a:cubicBezTo>
                  <a:cubicBezTo>
                    <a:pt x="5694" y="4635"/>
                    <a:pt x="5814" y="4549"/>
                    <a:pt x="5814" y="4549"/>
                  </a:cubicBezTo>
                  <a:cubicBezTo>
                    <a:pt x="5814" y="4549"/>
                    <a:pt x="5821" y="4769"/>
                    <a:pt x="5866" y="4769"/>
                  </a:cubicBezTo>
                  <a:cubicBezTo>
                    <a:pt x="5876" y="4769"/>
                    <a:pt x="5889" y="4757"/>
                    <a:pt x="5904" y="4728"/>
                  </a:cubicBezTo>
                  <a:cubicBezTo>
                    <a:pt x="5971" y="4597"/>
                    <a:pt x="6078" y="4268"/>
                    <a:pt x="6186" y="4268"/>
                  </a:cubicBezTo>
                  <a:cubicBezTo>
                    <a:pt x="6206" y="4268"/>
                    <a:pt x="6225" y="4278"/>
                    <a:pt x="6244" y="4302"/>
                  </a:cubicBezTo>
                  <a:cubicBezTo>
                    <a:pt x="6371" y="4460"/>
                    <a:pt x="6645" y="4339"/>
                    <a:pt x="6675" y="4614"/>
                  </a:cubicBezTo>
                  <a:cubicBezTo>
                    <a:pt x="6705" y="4888"/>
                    <a:pt x="6753" y="5016"/>
                    <a:pt x="7093" y="5155"/>
                  </a:cubicBezTo>
                  <a:cubicBezTo>
                    <a:pt x="7433" y="5293"/>
                    <a:pt x="7708" y="5351"/>
                    <a:pt x="7675" y="5546"/>
                  </a:cubicBezTo>
                  <a:cubicBezTo>
                    <a:pt x="7646" y="5728"/>
                    <a:pt x="7688" y="6082"/>
                    <a:pt x="7454" y="6082"/>
                  </a:cubicBezTo>
                  <a:cubicBezTo>
                    <a:pt x="7435" y="6082"/>
                    <a:pt x="7414" y="6079"/>
                    <a:pt x="7392" y="6075"/>
                  </a:cubicBezTo>
                  <a:cubicBezTo>
                    <a:pt x="7089" y="6009"/>
                    <a:pt x="6951" y="5790"/>
                    <a:pt x="6682" y="5617"/>
                  </a:cubicBezTo>
                  <a:cubicBezTo>
                    <a:pt x="6414" y="5445"/>
                    <a:pt x="6106" y="5495"/>
                    <a:pt x="5827" y="5348"/>
                  </a:cubicBezTo>
                  <a:cubicBezTo>
                    <a:pt x="5548" y="5201"/>
                    <a:pt x="5540" y="4668"/>
                    <a:pt x="5214" y="4301"/>
                  </a:cubicBezTo>
                  <a:cubicBezTo>
                    <a:pt x="4888" y="3934"/>
                    <a:pt x="4502" y="3577"/>
                    <a:pt x="3763" y="3492"/>
                  </a:cubicBezTo>
                  <a:cubicBezTo>
                    <a:pt x="3669" y="3482"/>
                    <a:pt x="3570" y="3477"/>
                    <a:pt x="3470" y="3477"/>
                  </a:cubicBezTo>
                  <a:cubicBezTo>
                    <a:pt x="2784" y="3477"/>
                    <a:pt x="1988" y="3713"/>
                    <a:pt x="1475" y="4039"/>
                  </a:cubicBezTo>
                  <a:cubicBezTo>
                    <a:pt x="886" y="4413"/>
                    <a:pt x="317" y="4442"/>
                    <a:pt x="158" y="5507"/>
                  </a:cubicBezTo>
                  <a:cubicBezTo>
                    <a:pt x="0" y="6574"/>
                    <a:pt x="33" y="6937"/>
                    <a:pt x="305" y="7287"/>
                  </a:cubicBezTo>
                  <a:cubicBezTo>
                    <a:pt x="578" y="7638"/>
                    <a:pt x="1331" y="7670"/>
                    <a:pt x="1692" y="7929"/>
                  </a:cubicBezTo>
                  <a:cubicBezTo>
                    <a:pt x="2051" y="8188"/>
                    <a:pt x="2656" y="8791"/>
                    <a:pt x="2400" y="9886"/>
                  </a:cubicBezTo>
                  <a:cubicBezTo>
                    <a:pt x="2144" y="10983"/>
                    <a:pt x="2224" y="10918"/>
                    <a:pt x="1826" y="11528"/>
                  </a:cubicBezTo>
                  <a:cubicBezTo>
                    <a:pt x="1427" y="12139"/>
                    <a:pt x="1238" y="12844"/>
                    <a:pt x="1222" y="13545"/>
                  </a:cubicBezTo>
                  <a:cubicBezTo>
                    <a:pt x="1208" y="14246"/>
                    <a:pt x="1320" y="15105"/>
                    <a:pt x="1716" y="15347"/>
                  </a:cubicBezTo>
                  <a:cubicBezTo>
                    <a:pt x="1891" y="15454"/>
                    <a:pt x="2090" y="15505"/>
                    <a:pt x="2290" y="15505"/>
                  </a:cubicBezTo>
                  <a:cubicBezTo>
                    <a:pt x="2539" y="15505"/>
                    <a:pt x="2790" y="15426"/>
                    <a:pt x="3000" y="15280"/>
                  </a:cubicBezTo>
                  <a:cubicBezTo>
                    <a:pt x="3379" y="15016"/>
                    <a:pt x="3882" y="14352"/>
                    <a:pt x="4417" y="14049"/>
                  </a:cubicBezTo>
                  <a:cubicBezTo>
                    <a:pt x="4953" y="13746"/>
                    <a:pt x="5619" y="13780"/>
                    <a:pt x="5698" y="13247"/>
                  </a:cubicBezTo>
                  <a:cubicBezTo>
                    <a:pt x="5777" y="12712"/>
                    <a:pt x="6336" y="11769"/>
                    <a:pt x="6753" y="11754"/>
                  </a:cubicBezTo>
                  <a:cubicBezTo>
                    <a:pt x="7172" y="11738"/>
                    <a:pt x="8090" y="11526"/>
                    <a:pt x="8234" y="11072"/>
                  </a:cubicBezTo>
                  <a:cubicBezTo>
                    <a:pt x="8376" y="10617"/>
                    <a:pt x="8279" y="10176"/>
                    <a:pt x="9074" y="9984"/>
                  </a:cubicBezTo>
                  <a:cubicBezTo>
                    <a:pt x="9870" y="9793"/>
                    <a:pt x="9805" y="10096"/>
                    <a:pt x="10327" y="9554"/>
                  </a:cubicBezTo>
                  <a:cubicBezTo>
                    <a:pt x="10522" y="9353"/>
                    <a:pt x="10755" y="9285"/>
                    <a:pt x="10972" y="9282"/>
                  </a:cubicBezTo>
                  <a:lnTo>
                    <a:pt x="10981" y="9248"/>
                  </a:lnTo>
                  <a:cubicBezTo>
                    <a:pt x="11806" y="6626"/>
                    <a:pt x="11722" y="3932"/>
                    <a:pt x="10904" y="1513"/>
                  </a:cubicBezTo>
                  <a:cubicBezTo>
                    <a:pt x="10837" y="1537"/>
                    <a:pt x="10770" y="1552"/>
                    <a:pt x="10703" y="1552"/>
                  </a:cubicBezTo>
                  <a:cubicBezTo>
                    <a:pt x="10628" y="1552"/>
                    <a:pt x="10553" y="1533"/>
                    <a:pt x="10480" y="1488"/>
                  </a:cubicBezTo>
                  <a:cubicBezTo>
                    <a:pt x="9985" y="1185"/>
                    <a:pt x="9518" y="892"/>
                    <a:pt x="9389" y="558"/>
                  </a:cubicBezTo>
                  <a:cubicBezTo>
                    <a:pt x="9280" y="275"/>
                    <a:pt x="8999" y="1"/>
                    <a:pt x="8713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1978050" y="3187600"/>
              <a:ext cx="42300" cy="30225"/>
            </a:xfrm>
            <a:custGeom>
              <a:avLst/>
              <a:gdLst/>
              <a:ahLst/>
              <a:cxnLst/>
              <a:rect l="l" t="t" r="r" b="b"/>
              <a:pathLst>
                <a:path w="1692" h="1209" extrusionOk="0">
                  <a:moveTo>
                    <a:pt x="1088" y="0"/>
                  </a:moveTo>
                  <a:cubicBezTo>
                    <a:pt x="992" y="0"/>
                    <a:pt x="929" y="79"/>
                    <a:pt x="764" y="179"/>
                  </a:cubicBezTo>
                  <a:cubicBezTo>
                    <a:pt x="510" y="335"/>
                    <a:pt x="167" y="491"/>
                    <a:pt x="118" y="740"/>
                  </a:cubicBezTo>
                  <a:cubicBezTo>
                    <a:pt x="76" y="957"/>
                    <a:pt x="0" y="1208"/>
                    <a:pt x="155" y="1208"/>
                  </a:cubicBezTo>
                  <a:cubicBezTo>
                    <a:pt x="178" y="1208"/>
                    <a:pt x="206" y="1203"/>
                    <a:pt x="241" y="1190"/>
                  </a:cubicBezTo>
                  <a:cubicBezTo>
                    <a:pt x="506" y="1097"/>
                    <a:pt x="520" y="867"/>
                    <a:pt x="848" y="853"/>
                  </a:cubicBezTo>
                  <a:cubicBezTo>
                    <a:pt x="1176" y="837"/>
                    <a:pt x="1691" y="323"/>
                    <a:pt x="1295" y="81"/>
                  </a:cubicBezTo>
                  <a:cubicBezTo>
                    <a:pt x="1202" y="24"/>
                    <a:pt x="1140" y="0"/>
                    <a:pt x="108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56" name="صورة 2">
            <a:extLst>
              <a:ext uri="{FF2B5EF4-FFF2-40B4-BE49-F238E27FC236}">
                <a16:creationId xmlns:a16="http://schemas.microsoft.com/office/drawing/2014/main" id="{EBEF1DED-E640-4226-8158-C29C36BBC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8" r="52513" b="80877"/>
          <a:stretch/>
        </p:blipFill>
        <p:spPr>
          <a:xfrm>
            <a:off x="948962" y="549652"/>
            <a:ext cx="3862226" cy="269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7B4DFDB-08F8-4DF0-895C-4A1472A83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33" b="43953"/>
          <a:stretch/>
        </p:blipFill>
        <p:spPr>
          <a:xfrm>
            <a:off x="0" y="1045030"/>
            <a:ext cx="9144000" cy="4098470"/>
          </a:xfrm>
          <a:prstGeom prst="rect">
            <a:avLst/>
          </a:prstGeom>
        </p:spPr>
      </p:pic>
      <p:pic>
        <p:nvPicPr>
          <p:cNvPr id="5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76A7E062-1FCE-4DBC-BDD8-703FFC6F7F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123706" y="839089"/>
            <a:ext cx="896588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D3620AD8-C659-48E9-9973-7013F8105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9988" flipH="1">
            <a:off x="5473594" y="1632769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B549BC2C-286F-4983-96F5-4C9CB6E11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48285" flipH="1">
            <a:off x="5341685" y="2419416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062BFD4A-D471-41A4-A8D3-952E7D35D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1152" flipH="1">
            <a:off x="4760322" y="2960882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8D0CDFE7-0D37-4238-BB12-EB1DA7850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0236" flipH="1">
            <a:off x="3789068" y="2941792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DE7B056D-A5D9-4979-81D0-CD9891D1E2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5049" flipH="1">
            <a:off x="3270259" y="2301331"/>
            <a:ext cx="541813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195B63E3-5344-44FA-8377-6C8411FA1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4682" y="1632769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5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3302700" y="3475288"/>
            <a:ext cx="608400" cy="6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27"/>
          <p:cNvGrpSpPr/>
          <p:nvPr/>
        </p:nvGrpSpPr>
        <p:grpSpPr>
          <a:xfrm>
            <a:off x="3443586" y="3610885"/>
            <a:ext cx="339411" cy="337193"/>
            <a:chOff x="3863900" y="4993625"/>
            <a:chExt cx="482050" cy="478900"/>
          </a:xfrm>
        </p:grpSpPr>
        <p:sp>
          <p:nvSpPr>
            <p:cNvPr id="230" name="Google Shape;230;p27"/>
            <p:cNvSpPr/>
            <p:nvPr/>
          </p:nvSpPr>
          <p:spPr>
            <a:xfrm>
              <a:off x="3877525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4113750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6" y="2202"/>
                  </a:lnTo>
                  <a:lnTo>
                    <a:pt x="4836" y="4680"/>
                  </a:lnTo>
                  <a:cubicBezTo>
                    <a:pt x="4836" y="4993"/>
                    <a:pt x="4584" y="5246"/>
                    <a:pt x="4270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0" y="4593"/>
                  </a:lnTo>
                  <a:lnTo>
                    <a:pt x="0" y="13566"/>
                  </a:lnTo>
                  <a:cubicBezTo>
                    <a:pt x="12" y="13560"/>
                    <a:pt x="24" y="13557"/>
                    <a:pt x="37" y="13551"/>
                  </a:cubicBezTo>
                  <a:lnTo>
                    <a:pt x="8552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3998800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3" y="1"/>
                    <a:pt x="3623" y="51"/>
                    <a:pt x="3430" y="151"/>
                  </a:cubicBezTo>
                  <a:lnTo>
                    <a:pt x="0" y="1970"/>
                  </a:lnTo>
                  <a:lnTo>
                    <a:pt x="9013" y="6740"/>
                  </a:lnTo>
                  <a:lnTo>
                    <a:pt x="13364" y="4587"/>
                  </a:lnTo>
                  <a:cubicBezTo>
                    <a:pt x="13298" y="4536"/>
                    <a:pt x="13226" y="4491"/>
                    <a:pt x="13150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6" y="1"/>
                    <a:pt x="4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3863900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cxnSp>
        <p:nvCxnSpPr>
          <p:cNvPr id="234" name="Google Shape;234;p27"/>
          <p:cNvCxnSpPr>
            <a:stCxn id="228" idx="5"/>
          </p:cNvCxnSpPr>
          <p:nvPr/>
        </p:nvCxnSpPr>
        <p:spPr>
          <a:xfrm>
            <a:off x="3822002" y="3994589"/>
            <a:ext cx="1249800" cy="721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35" name="Google Shape;235;p27"/>
          <p:cNvSpPr/>
          <p:nvPr/>
        </p:nvSpPr>
        <p:spPr>
          <a:xfrm>
            <a:off x="7329250" y="411463"/>
            <a:ext cx="608400" cy="6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6" name="Google Shape;236;p27"/>
          <p:cNvCxnSpPr>
            <a:stCxn id="235" idx="2"/>
          </p:cNvCxnSpPr>
          <p:nvPr/>
        </p:nvCxnSpPr>
        <p:spPr>
          <a:xfrm rot="10800000">
            <a:off x="6166450" y="715663"/>
            <a:ext cx="1162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37" name="Google Shape;237;p27"/>
          <p:cNvGrpSpPr/>
          <p:nvPr/>
        </p:nvGrpSpPr>
        <p:grpSpPr>
          <a:xfrm>
            <a:off x="7464271" y="546511"/>
            <a:ext cx="338342" cy="338327"/>
            <a:chOff x="-59470075" y="3308975"/>
            <a:chExt cx="318200" cy="316075"/>
          </a:xfrm>
        </p:grpSpPr>
        <p:sp>
          <p:nvSpPr>
            <p:cNvPr id="238" name="Google Shape;238;p27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7" name="صورة 2">
            <a:extLst>
              <a:ext uri="{FF2B5EF4-FFF2-40B4-BE49-F238E27FC236}">
                <a16:creationId xmlns:a16="http://schemas.microsoft.com/office/drawing/2014/main" id="{8A118AFB-A850-4F18-8056-B91A4B808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12" t="10493" b="76819"/>
          <a:stretch/>
        </p:blipFill>
        <p:spPr>
          <a:xfrm>
            <a:off x="131699" y="382161"/>
            <a:ext cx="4790836" cy="1727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3" name="Google Shape;103;p27"/>
          <p:cNvGrpSpPr/>
          <p:nvPr/>
        </p:nvGrpSpPr>
        <p:grpSpPr>
          <a:xfrm>
            <a:off x="3922132" y="435054"/>
            <a:ext cx="5117965" cy="5696539"/>
            <a:chOff x="625325" y="892975"/>
            <a:chExt cx="3629762" cy="4040098"/>
          </a:xfrm>
        </p:grpSpPr>
        <p:sp>
          <p:nvSpPr>
            <p:cNvPr id="104" name="Google Shape;104;p27"/>
            <p:cNvSpPr/>
            <p:nvPr/>
          </p:nvSpPr>
          <p:spPr>
            <a:xfrm>
              <a:off x="625325" y="2266827"/>
              <a:ext cx="3629762" cy="2666246"/>
            </a:xfrm>
            <a:custGeom>
              <a:avLst/>
              <a:gdLst/>
              <a:ahLst/>
              <a:cxnLst/>
              <a:rect l="l" t="t" r="r" b="b"/>
              <a:pathLst>
                <a:path w="89392" h="65663" extrusionOk="0">
                  <a:moveTo>
                    <a:pt x="33522" y="1"/>
                  </a:moveTo>
                  <a:lnTo>
                    <a:pt x="33145" y="64"/>
                  </a:lnTo>
                  <a:lnTo>
                    <a:pt x="32768" y="189"/>
                  </a:lnTo>
                  <a:lnTo>
                    <a:pt x="32392" y="378"/>
                  </a:lnTo>
                  <a:lnTo>
                    <a:pt x="1632" y="18394"/>
                  </a:lnTo>
                  <a:lnTo>
                    <a:pt x="1255" y="18645"/>
                  </a:lnTo>
                  <a:lnTo>
                    <a:pt x="1004" y="18959"/>
                  </a:lnTo>
                  <a:lnTo>
                    <a:pt x="753" y="19210"/>
                  </a:lnTo>
                  <a:lnTo>
                    <a:pt x="502" y="19587"/>
                  </a:lnTo>
                  <a:lnTo>
                    <a:pt x="377" y="19900"/>
                  </a:lnTo>
                  <a:lnTo>
                    <a:pt x="251" y="20277"/>
                  </a:lnTo>
                  <a:lnTo>
                    <a:pt x="188" y="20654"/>
                  </a:lnTo>
                  <a:lnTo>
                    <a:pt x="126" y="21030"/>
                  </a:lnTo>
                  <a:lnTo>
                    <a:pt x="188" y="21407"/>
                  </a:lnTo>
                  <a:lnTo>
                    <a:pt x="251" y="21784"/>
                  </a:lnTo>
                  <a:lnTo>
                    <a:pt x="377" y="22098"/>
                  </a:lnTo>
                  <a:lnTo>
                    <a:pt x="502" y="22474"/>
                  </a:lnTo>
                  <a:lnTo>
                    <a:pt x="753" y="22788"/>
                  </a:lnTo>
                  <a:lnTo>
                    <a:pt x="1004" y="23102"/>
                  </a:lnTo>
                  <a:lnTo>
                    <a:pt x="1255" y="23353"/>
                  </a:lnTo>
                  <a:lnTo>
                    <a:pt x="1632" y="23604"/>
                  </a:lnTo>
                  <a:lnTo>
                    <a:pt x="11048" y="29128"/>
                  </a:lnTo>
                  <a:lnTo>
                    <a:pt x="11425" y="29379"/>
                  </a:lnTo>
                  <a:lnTo>
                    <a:pt x="11676" y="29630"/>
                  </a:lnTo>
                  <a:lnTo>
                    <a:pt x="11990" y="29944"/>
                  </a:lnTo>
                  <a:lnTo>
                    <a:pt x="12178" y="30321"/>
                  </a:lnTo>
                  <a:lnTo>
                    <a:pt x="12304" y="30635"/>
                  </a:lnTo>
                  <a:lnTo>
                    <a:pt x="12429" y="31012"/>
                  </a:lnTo>
                  <a:lnTo>
                    <a:pt x="12492" y="31388"/>
                  </a:lnTo>
                  <a:lnTo>
                    <a:pt x="12555" y="31765"/>
                  </a:lnTo>
                  <a:lnTo>
                    <a:pt x="12492" y="32141"/>
                  </a:lnTo>
                  <a:lnTo>
                    <a:pt x="12429" y="32518"/>
                  </a:lnTo>
                  <a:lnTo>
                    <a:pt x="12304" y="32832"/>
                  </a:lnTo>
                  <a:lnTo>
                    <a:pt x="12178" y="33209"/>
                  </a:lnTo>
                  <a:lnTo>
                    <a:pt x="11927" y="33522"/>
                  </a:lnTo>
                  <a:lnTo>
                    <a:pt x="11676" y="33836"/>
                  </a:lnTo>
                  <a:lnTo>
                    <a:pt x="11425" y="34087"/>
                  </a:lnTo>
                  <a:lnTo>
                    <a:pt x="11048" y="34339"/>
                  </a:lnTo>
                  <a:lnTo>
                    <a:pt x="1507" y="39925"/>
                  </a:lnTo>
                  <a:lnTo>
                    <a:pt x="1130" y="40177"/>
                  </a:lnTo>
                  <a:lnTo>
                    <a:pt x="879" y="40428"/>
                  </a:lnTo>
                  <a:lnTo>
                    <a:pt x="628" y="40742"/>
                  </a:lnTo>
                  <a:lnTo>
                    <a:pt x="377" y="41055"/>
                  </a:lnTo>
                  <a:lnTo>
                    <a:pt x="251" y="41432"/>
                  </a:lnTo>
                  <a:lnTo>
                    <a:pt x="126" y="41746"/>
                  </a:lnTo>
                  <a:lnTo>
                    <a:pt x="63" y="42123"/>
                  </a:lnTo>
                  <a:lnTo>
                    <a:pt x="0" y="42499"/>
                  </a:lnTo>
                  <a:lnTo>
                    <a:pt x="63" y="42876"/>
                  </a:lnTo>
                  <a:lnTo>
                    <a:pt x="126" y="43253"/>
                  </a:lnTo>
                  <a:lnTo>
                    <a:pt x="251" y="43629"/>
                  </a:lnTo>
                  <a:lnTo>
                    <a:pt x="377" y="44006"/>
                  </a:lnTo>
                  <a:lnTo>
                    <a:pt x="628" y="44320"/>
                  </a:lnTo>
                  <a:lnTo>
                    <a:pt x="879" y="44634"/>
                  </a:lnTo>
                  <a:lnTo>
                    <a:pt x="1130" y="44885"/>
                  </a:lnTo>
                  <a:lnTo>
                    <a:pt x="1507" y="45136"/>
                  </a:lnTo>
                  <a:lnTo>
                    <a:pt x="35907" y="65224"/>
                  </a:lnTo>
                  <a:lnTo>
                    <a:pt x="36221" y="65412"/>
                  </a:lnTo>
                  <a:lnTo>
                    <a:pt x="36598" y="65537"/>
                  </a:lnTo>
                  <a:lnTo>
                    <a:pt x="37037" y="65663"/>
                  </a:lnTo>
                  <a:lnTo>
                    <a:pt x="37790" y="65663"/>
                  </a:lnTo>
                  <a:lnTo>
                    <a:pt x="38167" y="65537"/>
                  </a:lnTo>
                  <a:lnTo>
                    <a:pt x="38544" y="65412"/>
                  </a:lnTo>
                  <a:lnTo>
                    <a:pt x="38920" y="65224"/>
                  </a:lnTo>
                  <a:lnTo>
                    <a:pt x="87884" y="36536"/>
                  </a:lnTo>
                  <a:lnTo>
                    <a:pt x="88198" y="36285"/>
                  </a:lnTo>
                  <a:lnTo>
                    <a:pt x="88512" y="36033"/>
                  </a:lnTo>
                  <a:lnTo>
                    <a:pt x="88763" y="35720"/>
                  </a:lnTo>
                  <a:lnTo>
                    <a:pt x="89014" y="35406"/>
                  </a:lnTo>
                  <a:lnTo>
                    <a:pt x="89140" y="35029"/>
                  </a:lnTo>
                  <a:lnTo>
                    <a:pt x="89265" y="34652"/>
                  </a:lnTo>
                  <a:lnTo>
                    <a:pt x="89328" y="34276"/>
                  </a:lnTo>
                  <a:lnTo>
                    <a:pt x="89391" y="33899"/>
                  </a:lnTo>
                  <a:lnTo>
                    <a:pt x="89328" y="33522"/>
                  </a:lnTo>
                  <a:lnTo>
                    <a:pt x="89265" y="33209"/>
                  </a:lnTo>
                  <a:lnTo>
                    <a:pt x="89140" y="32832"/>
                  </a:lnTo>
                  <a:lnTo>
                    <a:pt x="89014" y="32455"/>
                  </a:lnTo>
                  <a:lnTo>
                    <a:pt x="88763" y="32141"/>
                  </a:lnTo>
                  <a:lnTo>
                    <a:pt x="88512" y="31828"/>
                  </a:lnTo>
                  <a:lnTo>
                    <a:pt x="88261" y="31576"/>
                  </a:lnTo>
                  <a:lnTo>
                    <a:pt x="87884" y="31325"/>
                  </a:lnTo>
                  <a:lnTo>
                    <a:pt x="35468" y="378"/>
                  </a:lnTo>
                  <a:lnTo>
                    <a:pt x="35091" y="189"/>
                  </a:lnTo>
                  <a:lnTo>
                    <a:pt x="34714" y="64"/>
                  </a:lnTo>
                  <a:lnTo>
                    <a:pt x="34338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7"/>
            <p:cNvSpPr/>
            <p:nvPr/>
          </p:nvSpPr>
          <p:spPr>
            <a:xfrm>
              <a:off x="1010178" y="2348402"/>
              <a:ext cx="1335701" cy="1575312"/>
            </a:xfrm>
            <a:custGeom>
              <a:avLst/>
              <a:gdLst/>
              <a:ahLst/>
              <a:cxnLst/>
              <a:rect l="l" t="t" r="r" b="b"/>
              <a:pathLst>
                <a:path w="32895" h="38796" extrusionOk="0">
                  <a:moveTo>
                    <a:pt x="1" y="1"/>
                  </a:moveTo>
                  <a:lnTo>
                    <a:pt x="1" y="19398"/>
                  </a:lnTo>
                  <a:lnTo>
                    <a:pt x="32769" y="38795"/>
                  </a:lnTo>
                  <a:lnTo>
                    <a:pt x="32895" y="18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7"/>
            <p:cNvSpPr/>
            <p:nvPr/>
          </p:nvSpPr>
          <p:spPr>
            <a:xfrm>
              <a:off x="1010178" y="2348402"/>
              <a:ext cx="1335701" cy="1575312"/>
            </a:xfrm>
            <a:custGeom>
              <a:avLst/>
              <a:gdLst/>
              <a:ahLst/>
              <a:cxnLst/>
              <a:rect l="l" t="t" r="r" b="b"/>
              <a:pathLst>
                <a:path w="32895" h="38796" fill="none" extrusionOk="0">
                  <a:moveTo>
                    <a:pt x="1" y="1"/>
                  </a:moveTo>
                  <a:lnTo>
                    <a:pt x="1" y="19398"/>
                  </a:lnTo>
                  <a:lnTo>
                    <a:pt x="32769" y="38795"/>
                  </a:lnTo>
                  <a:lnTo>
                    <a:pt x="32895" y="18896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7"/>
            <p:cNvSpPr/>
            <p:nvPr/>
          </p:nvSpPr>
          <p:spPr>
            <a:xfrm>
              <a:off x="2343316" y="2529376"/>
              <a:ext cx="994132" cy="1394335"/>
            </a:xfrm>
            <a:custGeom>
              <a:avLst/>
              <a:gdLst/>
              <a:ahLst/>
              <a:cxnLst/>
              <a:rect l="l" t="t" r="r" b="b"/>
              <a:pathLst>
                <a:path w="24483" h="34339" extrusionOk="0">
                  <a:moveTo>
                    <a:pt x="24482" y="1"/>
                  </a:moveTo>
                  <a:lnTo>
                    <a:pt x="63" y="14439"/>
                  </a:lnTo>
                  <a:lnTo>
                    <a:pt x="0" y="34338"/>
                  </a:lnTo>
                  <a:lnTo>
                    <a:pt x="24482" y="19900"/>
                  </a:lnTo>
                  <a:lnTo>
                    <a:pt x="24482" y="1"/>
                  </a:lnTo>
                  <a:close/>
                </a:path>
              </a:pathLst>
            </a:custGeom>
            <a:solidFill>
              <a:srgbClr val="620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7"/>
            <p:cNvSpPr/>
            <p:nvPr/>
          </p:nvSpPr>
          <p:spPr>
            <a:xfrm>
              <a:off x="2343316" y="2529376"/>
              <a:ext cx="994132" cy="1394335"/>
            </a:xfrm>
            <a:custGeom>
              <a:avLst/>
              <a:gdLst/>
              <a:ahLst/>
              <a:cxnLst/>
              <a:rect l="l" t="t" r="r" b="b"/>
              <a:pathLst>
                <a:path w="24483" h="34339" fill="none" extrusionOk="0">
                  <a:moveTo>
                    <a:pt x="63" y="14439"/>
                  </a:moveTo>
                  <a:lnTo>
                    <a:pt x="24482" y="1"/>
                  </a:lnTo>
                  <a:lnTo>
                    <a:pt x="24482" y="19900"/>
                  </a:lnTo>
                  <a:lnTo>
                    <a:pt x="0" y="34338"/>
                  </a:lnTo>
                  <a:lnTo>
                    <a:pt x="63" y="14439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7"/>
            <p:cNvSpPr/>
            <p:nvPr/>
          </p:nvSpPr>
          <p:spPr>
            <a:xfrm>
              <a:off x="1012736" y="1764712"/>
              <a:ext cx="2324717" cy="1350969"/>
            </a:xfrm>
            <a:custGeom>
              <a:avLst/>
              <a:gdLst/>
              <a:ahLst/>
              <a:cxnLst/>
              <a:rect l="l" t="t" r="r" b="b"/>
              <a:pathLst>
                <a:path w="57252" h="33271" extrusionOk="0">
                  <a:moveTo>
                    <a:pt x="24232" y="0"/>
                  </a:moveTo>
                  <a:lnTo>
                    <a:pt x="1" y="14376"/>
                  </a:lnTo>
                  <a:lnTo>
                    <a:pt x="32832" y="33271"/>
                  </a:lnTo>
                  <a:lnTo>
                    <a:pt x="57251" y="18895"/>
                  </a:lnTo>
                  <a:lnTo>
                    <a:pt x="24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7"/>
            <p:cNvSpPr/>
            <p:nvPr/>
          </p:nvSpPr>
          <p:spPr>
            <a:xfrm>
              <a:off x="1012736" y="1764712"/>
              <a:ext cx="2324717" cy="1350969"/>
            </a:xfrm>
            <a:custGeom>
              <a:avLst/>
              <a:gdLst/>
              <a:ahLst/>
              <a:cxnLst/>
              <a:rect l="l" t="t" r="r" b="b"/>
              <a:pathLst>
                <a:path w="57252" h="33271" fill="none" extrusionOk="0">
                  <a:moveTo>
                    <a:pt x="57251" y="18895"/>
                  </a:moveTo>
                  <a:lnTo>
                    <a:pt x="24232" y="0"/>
                  </a:lnTo>
                  <a:lnTo>
                    <a:pt x="1" y="14376"/>
                  </a:lnTo>
                  <a:lnTo>
                    <a:pt x="32832" y="33271"/>
                  </a:lnTo>
                  <a:lnTo>
                    <a:pt x="57251" y="18895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7"/>
            <p:cNvSpPr/>
            <p:nvPr/>
          </p:nvSpPr>
          <p:spPr>
            <a:xfrm>
              <a:off x="1420571" y="2847999"/>
              <a:ext cx="349244" cy="619429"/>
            </a:xfrm>
            <a:custGeom>
              <a:avLst/>
              <a:gdLst/>
              <a:ahLst/>
              <a:cxnLst/>
              <a:rect l="l" t="t" r="r" b="b"/>
              <a:pathLst>
                <a:path w="8601" h="15255" extrusionOk="0">
                  <a:moveTo>
                    <a:pt x="126" y="1"/>
                  </a:moveTo>
                  <a:lnTo>
                    <a:pt x="1" y="10233"/>
                  </a:lnTo>
                  <a:lnTo>
                    <a:pt x="8601" y="15255"/>
                  </a:lnTo>
                  <a:lnTo>
                    <a:pt x="8601" y="508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7"/>
            <p:cNvSpPr/>
            <p:nvPr/>
          </p:nvSpPr>
          <p:spPr>
            <a:xfrm>
              <a:off x="1420571" y="2847999"/>
              <a:ext cx="349244" cy="619429"/>
            </a:xfrm>
            <a:custGeom>
              <a:avLst/>
              <a:gdLst/>
              <a:ahLst/>
              <a:cxnLst/>
              <a:rect l="l" t="t" r="r" b="b"/>
              <a:pathLst>
                <a:path w="8601" h="15255" fill="none" extrusionOk="0">
                  <a:moveTo>
                    <a:pt x="126" y="1"/>
                  </a:moveTo>
                  <a:lnTo>
                    <a:pt x="1" y="10233"/>
                  </a:lnTo>
                  <a:lnTo>
                    <a:pt x="8601" y="15255"/>
                  </a:lnTo>
                  <a:lnTo>
                    <a:pt x="8601" y="5085"/>
                  </a:lnTo>
                  <a:lnTo>
                    <a:pt x="126" y="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7"/>
            <p:cNvSpPr/>
            <p:nvPr/>
          </p:nvSpPr>
          <p:spPr>
            <a:xfrm>
              <a:off x="1425687" y="2781733"/>
              <a:ext cx="461395" cy="272784"/>
            </a:xfrm>
            <a:custGeom>
              <a:avLst/>
              <a:gdLst/>
              <a:ahLst/>
              <a:cxnLst/>
              <a:rect l="l" t="t" r="r" b="b"/>
              <a:pathLst>
                <a:path w="11363" h="6718" extrusionOk="0">
                  <a:moveTo>
                    <a:pt x="2700" y="0"/>
                  </a:moveTo>
                  <a:lnTo>
                    <a:pt x="0" y="1633"/>
                  </a:lnTo>
                  <a:lnTo>
                    <a:pt x="8475" y="6717"/>
                  </a:lnTo>
                  <a:lnTo>
                    <a:pt x="11362" y="5022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7"/>
            <p:cNvSpPr/>
            <p:nvPr/>
          </p:nvSpPr>
          <p:spPr>
            <a:xfrm>
              <a:off x="1425687" y="2781733"/>
              <a:ext cx="461395" cy="272784"/>
            </a:xfrm>
            <a:custGeom>
              <a:avLst/>
              <a:gdLst/>
              <a:ahLst/>
              <a:cxnLst/>
              <a:rect l="l" t="t" r="r" b="b"/>
              <a:pathLst>
                <a:path w="11363" h="6718" fill="none" extrusionOk="0">
                  <a:moveTo>
                    <a:pt x="8475" y="6717"/>
                  </a:moveTo>
                  <a:lnTo>
                    <a:pt x="11362" y="5022"/>
                  </a:lnTo>
                  <a:lnTo>
                    <a:pt x="2700" y="0"/>
                  </a:lnTo>
                  <a:lnTo>
                    <a:pt x="0" y="1633"/>
                  </a:lnTo>
                  <a:lnTo>
                    <a:pt x="8475" y="6717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7"/>
            <p:cNvSpPr/>
            <p:nvPr/>
          </p:nvSpPr>
          <p:spPr>
            <a:xfrm>
              <a:off x="1769772" y="2985648"/>
              <a:ext cx="117308" cy="481778"/>
            </a:xfrm>
            <a:custGeom>
              <a:avLst/>
              <a:gdLst/>
              <a:ahLst/>
              <a:cxnLst/>
              <a:rect l="l" t="t" r="r" b="b"/>
              <a:pathLst>
                <a:path w="2889" h="11865" extrusionOk="0">
                  <a:moveTo>
                    <a:pt x="2888" y="0"/>
                  </a:moveTo>
                  <a:lnTo>
                    <a:pt x="1" y="1695"/>
                  </a:lnTo>
                  <a:lnTo>
                    <a:pt x="1" y="11865"/>
                  </a:lnTo>
                  <a:lnTo>
                    <a:pt x="2888" y="10107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7"/>
            <p:cNvSpPr/>
            <p:nvPr/>
          </p:nvSpPr>
          <p:spPr>
            <a:xfrm>
              <a:off x="1769772" y="2985648"/>
              <a:ext cx="117308" cy="481778"/>
            </a:xfrm>
            <a:custGeom>
              <a:avLst/>
              <a:gdLst/>
              <a:ahLst/>
              <a:cxnLst/>
              <a:rect l="l" t="t" r="r" b="b"/>
              <a:pathLst>
                <a:path w="2889" h="11865" fill="none" extrusionOk="0">
                  <a:moveTo>
                    <a:pt x="2888" y="0"/>
                  </a:moveTo>
                  <a:lnTo>
                    <a:pt x="2888" y="10107"/>
                  </a:lnTo>
                  <a:lnTo>
                    <a:pt x="1" y="11865"/>
                  </a:lnTo>
                  <a:lnTo>
                    <a:pt x="1" y="1695"/>
                  </a:lnTo>
                  <a:lnTo>
                    <a:pt x="2888" y="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7"/>
            <p:cNvSpPr/>
            <p:nvPr/>
          </p:nvSpPr>
          <p:spPr>
            <a:xfrm>
              <a:off x="1191153" y="2501359"/>
              <a:ext cx="117308" cy="349244"/>
            </a:xfrm>
            <a:custGeom>
              <a:avLst/>
              <a:gdLst/>
              <a:ahLst/>
              <a:cxnLst/>
              <a:rect l="l" t="t" r="r" b="b"/>
              <a:pathLst>
                <a:path w="2889" h="8601" extrusionOk="0">
                  <a:moveTo>
                    <a:pt x="1" y="0"/>
                  </a:moveTo>
                  <a:lnTo>
                    <a:pt x="1" y="6843"/>
                  </a:lnTo>
                  <a:lnTo>
                    <a:pt x="2889" y="8600"/>
                  </a:lnTo>
                  <a:lnTo>
                    <a:pt x="2889" y="16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1191153" y="2886249"/>
              <a:ext cx="117308" cy="349244"/>
            </a:xfrm>
            <a:custGeom>
              <a:avLst/>
              <a:gdLst/>
              <a:ahLst/>
              <a:cxnLst/>
              <a:rect l="l" t="t" r="r" b="b"/>
              <a:pathLst>
                <a:path w="2889" h="8601" extrusionOk="0">
                  <a:moveTo>
                    <a:pt x="1" y="0"/>
                  </a:moveTo>
                  <a:lnTo>
                    <a:pt x="1" y="6843"/>
                  </a:lnTo>
                  <a:lnTo>
                    <a:pt x="2889" y="8600"/>
                  </a:lnTo>
                  <a:lnTo>
                    <a:pt x="2889" y="16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7"/>
            <p:cNvSpPr/>
            <p:nvPr/>
          </p:nvSpPr>
          <p:spPr>
            <a:xfrm>
              <a:off x="1983882" y="2083336"/>
              <a:ext cx="441011" cy="260034"/>
            </a:xfrm>
            <a:custGeom>
              <a:avLst/>
              <a:gdLst/>
              <a:ahLst/>
              <a:cxnLst/>
              <a:rect l="l" t="t" r="r" b="b"/>
              <a:pathLst>
                <a:path w="10861" h="6404" extrusionOk="0">
                  <a:moveTo>
                    <a:pt x="5462" y="0"/>
                  </a:moveTo>
                  <a:lnTo>
                    <a:pt x="1" y="3264"/>
                  </a:lnTo>
                  <a:lnTo>
                    <a:pt x="5462" y="6403"/>
                  </a:lnTo>
                  <a:lnTo>
                    <a:pt x="10861" y="3202"/>
                  </a:lnTo>
                  <a:lnTo>
                    <a:pt x="54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7"/>
            <p:cNvSpPr/>
            <p:nvPr/>
          </p:nvSpPr>
          <p:spPr>
            <a:xfrm>
              <a:off x="1983882" y="2083336"/>
              <a:ext cx="441011" cy="260034"/>
            </a:xfrm>
            <a:custGeom>
              <a:avLst/>
              <a:gdLst/>
              <a:ahLst/>
              <a:cxnLst/>
              <a:rect l="l" t="t" r="r" b="b"/>
              <a:pathLst>
                <a:path w="10861" h="6404" fill="none" extrusionOk="0">
                  <a:moveTo>
                    <a:pt x="1" y="3264"/>
                  </a:moveTo>
                  <a:lnTo>
                    <a:pt x="5462" y="6403"/>
                  </a:lnTo>
                  <a:lnTo>
                    <a:pt x="10861" y="3202"/>
                  </a:lnTo>
                  <a:lnTo>
                    <a:pt x="5462" y="0"/>
                  </a:lnTo>
                  <a:lnTo>
                    <a:pt x="1" y="3264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7"/>
            <p:cNvSpPr/>
            <p:nvPr/>
          </p:nvSpPr>
          <p:spPr>
            <a:xfrm>
              <a:off x="2203107" y="2213311"/>
              <a:ext cx="272784" cy="260034"/>
            </a:xfrm>
            <a:custGeom>
              <a:avLst/>
              <a:gdLst/>
              <a:ahLst/>
              <a:cxnLst/>
              <a:rect l="l" t="t" r="r" b="b"/>
              <a:pathLst>
                <a:path w="6718" h="6404" extrusionOk="0">
                  <a:moveTo>
                    <a:pt x="5462" y="1"/>
                  </a:moveTo>
                  <a:lnTo>
                    <a:pt x="63" y="3202"/>
                  </a:lnTo>
                  <a:lnTo>
                    <a:pt x="0" y="6404"/>
                  </a:lnTo>
                  <a:lnTo>
                    <a:pt x="6717" y="2386"/>
                  </a:lnTo>
                  <a:lnTo>
                    <a:pt x="54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7"/>
            <p:cNvSpPr/>
            <p:nvPr/>
          </p:nvSpPr>
          <p:spPr>
            <a:xfrm>
              <a:off x="2203107" y="2213311"/>
              <a:ext cx="272784" cy="260034"/>
            </a:xfrm>
            <a:custGeom>
              <a:avLst/>
              <a:gdLst/>
              <a:ahLst/>
              <a:cxnLst/>
              <a:rect l="l" t="t" r="r" b="b"/>
              <a:pathLst>
                <a:path w="6718" h="6404" fill="none" extrusionOk="0">
                  <a:moveTo>
                    <a:pt x="5462" y="1"/>
                  </a:moveTo>
                  <a:lnTo>
                    <a:pt x="6717" y="2386"/>
                  </a:lnTo>
                  <a:lnTo>
                    <a:pt x="0" y="6404"/>
                  </a:lnTo>
                  <a:lnTo>
                    <a:pt x="63" y="3202"/>
                  </a:lnTo>
                  <a:lnTo>
                    <a:pt x="5462" y="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7"/>
            <p:cNvSpPr/>
            <p:nvPr/>
          </p:nvSpPr>
          <p:spPr>
            <a:xfrm>
              <a:off x="1927806" y="2215869"/>
              <a:ext cx="277901" cy="257476"/>
            </a:xfrm>
            <a:custGeom>
              <a:avLst/>
              <a:gdLst/>
              <a:ahLst/>
              <a:cxnLst/>
              <a:rect l="l" t="t" r="r" b="b"/>
              <a:pathLst>
                <a:path w="6844" h="6341" extrusionOk="0">
                  <a:moveTo>
                    <a:pt x="1382" y="0"/>
                  </a:moveTo>
                  <a:lnTo>
                    <a:pt x="1" y="2386"/>
                  </a:lnTo>
                  <a:lnTo>
                    <a:pt x="6780" y="6341"/>
                  </a:lnTo>
                  <a:lnTo>
                    <a:pt x="6843" y="3139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7"/>
            <p:cNvSpPr/>
            <p:nvPr/>
          </p:nvSpPr>
          <p:spPr>
            <a:xfrm>
              <a:off x="1927806" y="2215869"/>
              <a:ext cx="277901" cy="257476"/>
            </a:xfrm>
            <a:custGeom>
              <a:avLst/>
              <a:gdLst/>
              <a:ahLst/>
              <a:cxnLst/>
              <a:rect l="l" t="t" r="r" b="b"/>
              <a:pathLst>
                <a:path w="6844" h="6341" fill="none" extrusionOk="0">
                  <a:moveTo>
                    <a:pt x="6780" y="6341"/>
                  </a:moveTo>
                  <a:lnTo>
                    <a:pt x="6843" y="3139"/>
                  </a:lnTo>
                  <a:lnTo>
                    <a:pt x="1382" y="0"/>
                  </a:lnTo>
                  <a:lnTo>
                    <a:pt x="1" y="2386"/>
                  </a:lnTo>
                  <a:lnTo>
                    <a:pt x="6780" y="6341"/>
                  </a:lnTo>
                  <a:close/>
                </a:path>
              </a:pathLst>
            </a:custGeom>
            <a:solidFill>
              <a:srgbClr val="B7B7B7"/>
            </a:solidFill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7"/>
            <p:cNvSpPr/>
            <p:nvPr/>
          </p:nvSpPr>
          <p:spPr>
            <a:xfrm>
              <a:off x="2073091" y="1695888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extrusionOk="0">
                  <a:moveTo>
                    <a:pt x="64" y="0"/>
                  </a:moveTo>
                  <a:lnTo>
                    <a:pt x="1" y="12555"/>
                  </a:lnTo>
                  <a:lnTo>
                    <a:pt x="64" y="12869"/>
                  </a:lnTo>
                  <a:lnTo>
                    <a:pt x="252" y="13246"/>
                  </a:lnTo>
                  <a:lnTo>
                    <a:pt x="566" y="13560"/>
                  </a:lnTo>
                  <a:lnTo>
                    <a:pt x="943" y="13811"/>
                  </a:lnTo>
                  <a:lnTo>
                    <a:pt x="1382" y="14062"/>
                  </a:lnTo>
                  <a:lnTo>
                    <a:pt x="1947" y="14187"/>
                  </a:lnTo>
                  <a:lnTo>
                    <a:pt x="2512" y="14313"/>
                  </a:lnTo>
                  <a:lnTo>
                    <a:pt x="3140" y="14376"/>
                  </a:lnTo>
                  <a:lnTo>
                    <a:pt x="3767" y="14313"/>
                  </a:lnTo>
                  <a:lnTo>
                    <a:pt x="4332" y="14187"/>
                  </a:lnTo>
                  <a:lnTo>
                    <a:pt x="4835" y="14062"/>
                  </a:lnTo>
                  <a:lnTo>
                    <a:pt x="5274" y="13811"/>
                  </a:lnTo>
                  <a:lnTo>
                    <a:pt x="5651" y="13560"/>
                  </a:lnTo>
                  <a:lnTo>
                    <a:pt x="5965" y="13246"/>
                  </a:lnTo>
                  <a:lnTo>
                    <a:pt x="6153" y="12869"/>
                  </a:lnTo>
                  <a:lnTo>
                    <a:pt x="6216" y="12555"/>
                  </a:lnTo>
                  <a:lnTo>
                    <a:pt x="6216" y="1946"/>
                  </a:lnTo>
                  <a:lnTo>
                    <a:pt x="6216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7"/>
            <p:cNvSpPr/>
            <p:nvPr/>
          </p:nvSpPr>
          <p:spPr>
            <a:xfrm>
              <a:off x="2073091" y="1695888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fill="none" extrusionOk="0">
                  <a:moveTo>
                    <a:pt x="64" y="0"/>
                  </a:moveTo>
                  <a:lnTo>
                    <a:pt x="1" y="12555"/>
                  </a:lnTo>
                  <a:lnTo>
                    <a:pt x="1" y="12555"/>
                  </a:lnTo>
                  <a:lnTo>
                    <a:pt x="64" y="12869"/>
                  </a:lnTo>
                  <a:lnTo>
                    <a:pt x="252" y="13246"/>
                  </a:lnTo>
                  <a:lnTo>
                    <a:pt x="566" y="13560"/>
                  </a:lnTo>
                  <a:lnTo>
                    <a:pt x="943" y="13811"/>
                  </a:lnTo>
                  <a:lnTo>
                    <a:pt x="1382" y="14062"/>
                  </a:lnTo>
                  <a:lnTo>
                    <a:pt x="1947" y="14187"/>
                  </a:lnTo>
                  <a:lnTo>
                    <a:pt x="2512" y="14313"/>
                  </a:lnTo>
                  <a:lnTo>
                    <a:pt x="3140" y="14376"/>
                  </a:lnTo>
                  <a:lnTo>
                    <a:pt x="3140" y="14376"/>
                  </a:lnTo>
                  <a:lnTo>
                    <a:pt x="3767" y="14313"/>
                  </a:lnTo>
                  <a:lnTo>
                    <a:pt x="4332" y="14187"/>
                  </a:lnTo>
                  <a:lnTo>
                    <a:pt x="4835" y="14062"/>
                  </a:lnTo>
                  <a:lnTo>
                    <a:pt x="5274" y="13811"/>
                  </a:lnTo>
                  <a:lnTo>
                    <a:pt x="5651" y="13560"/>
                  </a:lnTo>
                  <a:lnTo>
                    <a:pt x="5965" y="13246"/>
                  </a:lnTo>
                  <a:lnTo>
                    <a:pt x="6153" y="12869"/>
                  </a:lnTo>
                  <a:lnTo>
                    <a:pt x="6216" y="12555"/>
                  </a:lnTo>
                  <a:lnTo>
                    <a:pt x="6216" y="1946"/>
                  </a:lnTo>
                  <a:lnTo>
                    <a:pt x="621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2073091" y="1695888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fill="none" extrusionOk="0">
                  <a:moveTo>
                    <a:pt x="64" y="0"/>
                  </a:moveTo>
                  <a:lnTo>
                    <a:pt x="1" y="12555"/>
                  </a:lnTo>
                  <a:lnTo>
                    <a:pt x="1" y="12555"/>
                  </a:lnTo>
                  <a:lnTo>
                    <a:pt x="64" y="12869"/>
                  </a:lnTo>
                  <a:lnTo>
                    <a:pt x="252" y="13246"/>
                  </a:lnTo>
                  <a:lnTo>
                    <a:pt x="566" y="13560"/>
                  </a:lnTo>
                  <a:lnTo>
                    <a:pt x="943" y="13811"/>
                  </a:lnTo>
                  <a:lnTo>
                    <a:pt x="1382" y="14062"/>
                  </a:lnTo>
                  <a:lnTo>
                    <a:pt x="1947" y="14187"/>
                  </a:lnTo>
                  <a:lnTo>
                    <a:pt x="2512" y="14313"/>
                  </a:lnTo>
                  <a:lnTo>
                    <a:pt x="3140" y="14376"/>
                  </a:lnTo>
                  <a:lnTo>
                    <a:pt x="3140" y="14376"/>
                  </a:lnTo>
                  <a:lnTo>
                    <a:pt x="3767" y="14313"/>
                  </a:lnTo>
                  <a:lnTo>
                    <a:pt x="4332" y="14187"/>
                  </a:lnTo>
                  <a:lnTo>
                    <a:pt x="4835" y="14062"/>
                  </a:lnTo>
                  <a:lnTo>
                    <a:pt x="5274" y="13811"/>
                  </a:lnTo>
                  <a:lnTo>
                    <a:pt x="5651" y="13560"/>
                  </a:lnTo>
                  <a:lnTo>
                    <a:pt x="5965" y="13246"/>
                  </a:lnTo>
                  <a:lnTo>
                    <a:pt x="6153" y="12869"/>
                  </a:lnTo>
                  <a:lnTo>
                    <a:pt x="6216" y="12555"/>
                  </a:lnTo>
                  <a:lnTo>
                    <a:pt x="6216" y="1946"/>
                  </a:lnTo>
                  <a:lnTo>
                    <a:pt x="6216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2073091" y="1616872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4" y="2198"/>
                  </a:lnTo>
                  <a:lnTo>
                    <a:pt x="252" y="2511"/>
                  </a:lnTo>
                  <a:lnTo>
                    <a:pt x="566" y="2825"/>
                  </a:lnTo>
                  <a:lnTo>
                    <a:pt x="943" y="3139"/>
                  </a:lnTo>
                  <a:lnTo>
                    <a:pt x="1382" y="3328"/>
                  </a:lnTo>
                  <a:lnTo>
                    <a:pt x="1947" y="3516"/>
                  </a:lnTo>
                  <a:lnTo>
                    <a:pt x="2512" y="3641"/>
                  </a:lnTo>
                  <a:lnTo>
                    <a:pt x="3140" y="3641"/>
                  </a:lnTo>
                  <a:lnTo>
                    <a:pt x="3140" y="3641"/>
                  </a:lnTo>
                  <a:lnTo>
                    <a:pt x="3767" y="3641"/>
                  </a:lnTo>
                  <a:lnTo>
                    <a:pt x="4332" y="3516"/>
                  </a:lnTo>
                  <a:lnTo>
                    <a:pt x="4897" y="3328"/>
                  </a:lnTo>
                  <a:lnTo>
                    <a:pt x="5337" y="3139"/>
                  </a:lnTo>
                  <a:lnTo>
                    <a:pt x="5713" y="2825"/>
                  </a:lnTo>
                  <a:lnTo>
                    <a:pt x="5965" y="2511"/>
                  </a:lnTo>
                  <a:lnTo>
                    <a:pt x="6153" y="2198"/>
                  </a:lnTo>
                  <a:lnTo>
                    <a:pt x="6216" y="1821"/>
                  </a:lnTo>
                  <a:lnTo>
                    <a:pt x="6216" y="1821"/>
                  </a:lnTo>
                  <a:lnTo>
                    <a:pt x="6153" y="1444"/>
                  </a:lnTo>
                  <a:lnTo>
                    <a:pt x="5965" y="1130"/>
                  </a:lnTo>
                  <a:lnTo>
                    <a:pt x="5713" y="817"/>
                  </a:lnTo>
                  <a:lnTo>
                    <a:pt x="5337" y="503"/>
                  </a:lnTo>
                  <a:lnTo>
                    <a:pt x="4897" y="314"/>
                  </a:lnTo>
                  <a:lnTo>
                    <a:pt x="4332" y="126"/>
                  </a:lnTo>
                  <a:lnTo>
                    <a:pt x="3767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2512" y="0"/>
                  </a:lnTo>
                  <a:lnTo>
                    <a:pt x="1947" y="126"/>
                  </a:lnTo>
                  <a:lnTo>
                    <a:pt x="1382" y="314"/>
                  </a:lnTo>
                  <a:lnTo>
                    <a:pt x="943" y="503"/>
                  </a:lnTo>
                  <a:lnTo>
                    <a:pt x="566" y="817"/>
                  </a:lnTo>
                  <a:lnTo>
                    <a:pt x="252" y="1130"/>
                  </a:lnTo>
                  <a:lnTo>
                    <a:pt x="64" y="1444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7"/>
            <p:cNvSpPr/>
            <p:nvPr/>
          </p:nvSpPr>
          <p:spPr>
            <a:xfrm>
              <a:off x="2032323" y="1591372"/>
              <a:ext cx="336494" cy="198883"/>
            </a:xfrm>
            <a:custGeom>
              <a:avLst/>
              <a:gdLst/>
              <a:ahLst/>
              <a:cxnLst/>
              <a:rect l="l" t="t" r="r" b="b"/>
              <a:pathLst>
                <a:path w="8287" h="4898" extrusionOk="0">
                  <a:moveTo>
                    <a:pt x="4144" y="1"/>
                  </a:moveTo>
                  <a:lnTo>
                    <a:pt x="3328" y="64"/>
                  </a:lnTo>
                  <a:lnTo>
                    <a:pt x="2512" y="189"/>
                  </a:lnTo>
                  <a:lnTo>
                    <a:pt x="1821" y="440"/>
                  </a:lnTo>
                  <a:lnTo>
                    <a:pt x="1193" y="691"/>
                  </a:lnTo>
                  <a:lnTo>
                    <a:pt x="691" y="1068"/>
                  </a:lnTo>
                  <a:lnTo>
                    <a:pt x="314" y="1507"/>
                  </a:lnTo>
                  <a:lnTo>
                    <a:pt x="189" y="1696"/>
                  </a:lnTo>
                  <a:lnTo>
                    <a:pt x="63" y="1947"/>
                  </a:lnTo>
                  <a:lnTo>
                    <a:pt x="1" y="2198"/>
                  </a:lnTo>
                  <a:lnTo>
                    <a:pt x="1" y="2449"/>
                  </a:lnTo>
                  <a:lnTo>
                    <a:pt x="1" y="2700"/>
                  </a:lnTo>
                  <a:lnTo>
                    <a:pt x="63" y="2951"/>
                  </a:lnTo>
                  <a:lnTo>
                    <a:pt x="189" y="3202"/>
                  </a:lnTo>
                  <a:lnTo>
                    <a:pt x="314" y="3391"/>
                  </a:lnTo>
                  <a:lnTo>
                    <a:pt x="691" y="3830"/>
                  </a:lnTo>
                  <a:lnTo>
                    <a:pt x="1193" y="4207"/>
                  </a:lnTo>
                  <a:lnTo>
                    <a:pt x="1821" y="4458"/>
                  </a:lnTo>
                  <a:lnTo>
                    <a:pt x="2512" y="4709"/>
                  </a:lnTo>
                  <a:lnTo>
                    <a:pt x="3328" y="4834"/>
                  </a:lnTo>
                  <a:lnTo>
                    <a:pt x="4144" y="4897"/>
                  </a:lnTo>
                  <a:lnTo>
                    <a:pt x="4960" y="4834"/>
                  </a:lnTo>
                  <a:lnTo>
                    <a:pt x="5776" y="4709"/>
                  </a:lnTo>
                  <a:lnTo>
                    <a:pt x="6466" y="4458"/>
                  </a:lnTo>
                  <a:lnTo>
                    <a:pt x="7094" y="4207"/>
                  </a:lnTo>
                  <a:lnTo>
                    <a:pt x="7596" y="3830"/>
                  </a:lnTo>
                  <a:lnTo>
                    <a:pt x="7973" y="3391"/>
                  </a:lnTo>
                  <a:lnTo>
                    <a:pt x="8099" y="3202"/>
                  </a:lnTo>
                  <a:lnTo>
                    <a:pt x="8224" y="2951"/>
                  </a:lnTo>
                  <a:lnTo>
                    <a:pt x="8287" y="2700"/>
                  </a:lnTo>
                  <a:lnTo>
                    <a:pt x="8287" y="2449"/>
                  </a:lnTo>
                  <a:lnTo>
                    <a:pt x="8287" y="2198"/>
                  </a:lnTo>
                  <a:lnTo>
                    <a:pt x="8224" y="1947"/>
                  </a:lnTo>
                  <a:lnTo>
                    <a:pt x="8099" y="1696"/>
                  </a:lnTo>
                  <a:lnTo>
                    <a:pt x="7973" y="1507"/>
                  </a:lnTo>
                  <a:lnTo>
                    <a:pt x="7596" y="1068"/>
                  </a:lnTo>
                  <a:lnTo>
                    <a:pt x="7094" y="691"/>
                  </a:lnTo>
                  <a:lnTo>
                    <a:pt x="6466" y="440"/>
                  </a:lnTo>
                  <a:lnTo>
                    <a:pt x="5776" y="189"/>
                  </a:lnTo>
                  <a:lnTo>
                    <a:pt x="4960" y="64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2073091" y="1331382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extrusionOk="0">
                  <a:moveTo>
                    <a:pt x="64" y="1"/>
                  </a:moveTo>
                  <a:lnTo>
                    <a:pt x="1" y="8538"/>
                  </a:lnTo>
                  <a:lnTo>
                    <a:pt x="64" y="8915"/>
                  </a:lnTo>
                  <a:lnTo>
                    <a:pt x="252" y="9229"/>
                  </a:lnTo>
                  <a:lnTo>
                    <a:pt x="566" y="9542"/>
                  </a:lnTo>
                  <a:lnTo>
                    <a:pt x="943" y="9856"/>
                  </a:lnTo>
                  <a:lnTo>
                    <a:pt x="1382" y="10045"/>
                  </a:lnTo>
                  <a:lnTo>
                    <a:pt x="1947" y="10233"/>
                  </a:lnTo>
                  <a:lnTo>
                    <a:pt x="2512" y="10359"/>
                  </a:lnTo>
                  <a:lnTo>
                    <a:pt x="3767" y="10359"/>
                  </a:lnTo>
                  <a:lnTo>
                    <a:pt x="4332" y="10233"/>
                  </a:lnTo>
                  <a:lnTo>
                    <a:pt x="4835" y="10045"/>
                  </a:lnTo>
                  <a:lnTo>
                    <a:pt x="5274" y="9856"/>
                  </a:lnTo>
                  <a:lnTo>
                    <a:pt x="5651" y="9542"/>
                  </a:lnTo>
                  <a:lnTo>
                    <a:pt x="5965" y="9229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2073091" y="1331382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64" y="1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4" y="8915"/>
                  </a:lnTo>
                  <a:lnTo>
                    <a:pt x="252" y="9229"/>
                  </a:lnTo>
                  <a:lnTo>
                    <a:pt x="566" y="9542"/>
                  </a:lnTo>
                  <a:lnTo>
                    <a:pt x="943" y="9856"/>
                  </a:lnTo>
                  <a:lnTo>
                    <a:pt x="1382" y="10045"/>
                  </a:lnTo>
                  <a:lnTo>
                    <a:pt x="1947" y="10233"/>
                  </a:lnTo>
                  <a:lnTo>
                    <a:pt x="2512" y="10359"/>
                  </a:lnTo>
                  <a:lnTo>
                    <a:pt x="3140" y="10359"/>
                  </a:lnTo>
                  <a:lnTo>
                    <a:pt x="3140" y="10359"/>
                  </a:lnTo>
                  <a:lnTo>
                    <a:pt x="3767" y="10359"/>
                  </a:lnTo>
                  <a:lnTo>
                    <a:pt x="4332" y="10233"/>
                  </a:lnTo>
                  <a:lnTo>
                    <a:pt x="4835" y="10045"/>
                  </a:lnTo>
                  <a:lnTo>
                    <a:pt x="5274" y="9856"/>
                  </a:lnTo>
                  <a:lnTo>
                    <a:pt x="5651" y="9542"/>
                  </a:lnTo>
                  <a:lnTo>
                    <a:pt x="5965" y="9229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2073091" y="1331382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64" y="1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4" y="8915"/>
                  </a:lnTo>
                  <a:lnTo>
                    <a:pt x="252" y="9229"/>
                  </a:lnTo>
                  <a:lnTo>
                    <a:pt x="566" y="9542"/>
                  </a:lnTo>
                  <a:lnTo>
                    <a:pt x="943" y="9856"/>
                  </a:lnTo>
                  <a:lnTo>
                    <a:pt x="1382" y="10045"/>
                  </a:lnTo>
                  <a:lnTo>
                    <a:pt x="1947" y="10233"/>
                  </a:lnTo>
                  <a:lnTo>
                    <a:pt x="2512" y="10359"/>
                  </a:lnTo>
                  <a:lnTo>
                    <a:pt x="3140" y="10359"/>
                  </a:lnTo>
                  <a:lnTo>
                    <a:pt x="3140" y="10359"/>
                  </a:lnTo>
                  <a:lnTo>
                    <a:pt x="3767" y="10359"/>
                  </a:lnTo>
                  <a:lnTo>
                    <a:pt x="4332" y="10233"/>
                  </a:lnTo>
                  <a:lnTo>
                    <a:pt x="4835" y="10045"/>
                  </a:lnTo>
                  <a:lnTo>
                    <a:pt x="5274" y="9856"/>
                  </a:lnTo>
                  <a:lnTo>
                    <a:pt x="5651" y="9542"/>
                  </a:lnTo>
                  <a:lnTo>
                    <a:pt x="5965" y="9229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7"/>
            <p:cNvSpPr/>
            <p:nvPr/>
          </p:nvSpPr>
          <p:spPr>
            <a:xfrm>
              <a:off x="2073091" y="1252365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4" y="2198"/>
                  </a:lnTo>
                  <a:lnTo>
                    <a:pt x="252" y="2512"/>
                  </a:lnTo>
                  <a:lnTo>
                    <a:pt x="566" y="2826"/>
                  </a:lnTo>
                  <a:lnTo>
                    <a:pt x="943" y="3139"/>
                  </a:lnTo>
                  <a:lnTo>
                    <a:pt x="1382" y="3328"/>
                  </a:lnTo>
                  <a:lnTo>
                    <a:pt x="1947" y="3516"/>
                  </a:lnTo>
                  <a:lnTo>
                    <a:pt x="2512" y="3642"/>
                  </a:lnTo>
                  <a:lnTo>
                    <a:pt x="3140" y="3642"/>
                  </a:lnTo>
                  <a:lnTo>
                    <a:pt x="3140" y="3642"/>
                  </a:lnTo>
                  <a:lnTo>
                    <a:pt x="3767" y="3642"/>
                  </a:lnTo>
                  <a:lnTo>
                    <a:pt x="4332" y="3516"/>
                  </a:lnTo>
                  <a:lnTo>
                    <a:pt x="4897" y="3328"/>
                  </a:lnTo>
                  <a:lnTo>
                    <a:pt x="5337" y="3139"/>
                  </a:lnTo>
                  <a:lnTo>
                    <a:pt x="5713" y="2826"/>
                  </a:lnTo>
                  <a:lnTo>
                    <a:pt x="5965" y="2512"/>
                  </a:lnTo>
                  <a:lnTo>
                    <a:pt x="6153" y="2198"/>
                  </a:lnTo>
                  <a:lnTo>
                    <a:pt x="6216" y="1821"/>
                  </a:lnTo>
                  <a:lnTo>
                    <a:pt x="6216" y="1821"/>
                  </a:lnTo>
                  <a:lnTo>
                    <a:pt x="6153" y="1445"/>
                  </a:lnTo>
                  <a:lnTo>
                    <a:pt x="5965" y="1131"/>
                  </a:lnTo>
                  <a:lnTo>
                    <a:pt x="5713" y="817"/>
                  </a:lnTo>
                  <a:lnTo>
                    <a:pt x="5337" y="503"/>
                  </a:lnTo>
                  <a:lnTo>
                    <a:pt x="4897" y="315"/>
                  </a:lnTo>
                  <a:lnTo>
                    <a:pt x="4332" y="126"/>
                  </a:lnTo>
                  <a:lnTo>
                    <a:pt x="3767" y="1"/>
                  </a:lnTo>
                  <a:lnTo>
                    <a:pt x="3140" y="1"/>
                  </a:lnTo>
                  <a:lnTo>
                    <a:pt x="3140" y="1"/>
                  </a:lnTo>
                  <a:lnTo>
                    <a:pt x="2512" y="1"/>
                  </a:lnTo>
                  <a:lnTo>
                    <a:pt x="1947" y="126"/>
                  </a:lnTo>
                  <a:lnTo>
                    <a:pt x="1382" y="315"/>
                  </a:lnTo>
                  <a:lnTo>
                    <a:pt x="943" y="503"/>
                  </a:lnTo>
                  <a:lnTo>
                    <a:pt x="566" y="817"/>
                  </a:lnTo>
                  <a:lnTo>
                    <a:pt x="252" y="1131"/>
                  </a:lnTo>
                  <a:lnTo>
                    <a:pt x="64" y="1445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7"/>
            <p:cNvSpPr/>
            <p:nvPr/>
          </p:nvSpPr>
          <p:spPr>
            <a:xfrm>
              <a:off x="2032323" y="1226866"/>
              <a:ext cx="336494" cy="198883"/>
            </a:xfrm>
            <a:custGeom>
              <a:avLst/>
              <a:gdLst/>
              <a:ahLst/>
              <a:cxnLst/>
              <a:rect l="l" t="t" r="r" b="b"/>
              <a:pathLst>
                <a:path w="8287" h="4898" extrusionOk="0">
                  <a:moveTo>
                    <a:pt x="4144" y="1"/>
                  </a:moveTo>
                  <a:lnTo>
                    <a:pt x="3328" y="64"/>
                  </a:lnTo>
                  <a:lnTo>
                    <a:pt x="2512" y="189"/>
                  </a:lnTo>
                  <a:lnTo>
                    <a:pt x="1821" y="440"/>
                  </a:lnTo>
                  <a:lnTo>
                    <a:pt x="1193" y="692"/>
                  </a:lnTo>
                  <a:lnTo>
                    <a:pt x="691" y="1068"/>
                  </a:lnTo>
                  <a:lnTo>
                    <a:pt x="314" y="1508"/>
                  </a:lnTo>
                  <a:lnTo>
                    <a:pt x="189" y="1696"/>
                  </a:lnTo>
                  <a:lnTo>
                    <a:pt x="63" y="1947"/>
                  </a:lnTo>
                  <a:lnTo>
                    <a:pt x="1" y="2198"/>
                  </a:lnTo>
                  <a:lnTo>
                    <a:pt x="1" y="2449"/>
                  </a:lnTo>
                  <a:lnTo>
                    <a:pt x="1" y="2700"/>
                  </a:lnTo>
                  <a:lnTo>
                    <a:pt x="63" y="2951"/>
                  </a:lnTo>
                  <a:lnTo>
                    <a:pt x="189" y="3202"/>
                  </a:lnTo>
                  <a:lnTo>
                    <a:pt x="314" y="3391"/>
                  </a:lnTo>
                  <a:lnTo>
                    <a:pt x="691" y="3830"/>
                  </a:lnTo>
                  <a:lnTo>
                    <a:pt x="1193" y="4207"/>
                  </a:lnTo>
                  <a:lnTo>
                    <a:pt x="1821" y="4458"/>
                  </a:lnTo>
                  <a:lnTo>
                    <a:pt x="2512" y="4709"/>
                  </a:lnTo>
                  <a:lnTo>
                    <a:pt x="3328" y="4835"/>
                  </a:lnTo>
                  <a:lnTo>
                    <a:pt x="4144" y="4897"/>
                  </a:lnTo>
                  <a:lnTo>
                    <a:pt x="4960" y="4835"/>
                  </a:lnTo>
                  <a:lnTo>
                    <a:pt x="5776" y="4709"/>
                  </a:lnTo>
                  <a:lnTo>
                    <a:pt x="6466" y="4458"/>
                  </a:lnTo>
                  <a:lnTo>
                    <a:pt x="7094" y="4207"/>
                  </a:lnTo>
                  <a:lnTo>
                    <a:pt x="7596" y="3830"/>
                  </a:lnTo>
                  <a:lnTo>
                    <a:pt x="7973" y="3391"/>
                  </a:lnTo>
                  <a:lnTo>
                    <a:pt x="8099" y="3202"/>
                  </a:lnTo>
                  <a:lnTo>
                    <a:pt x="8224" y="2951"/>
                  </a:lnTo>
                  <a:lnTo>
                    <a:pt x="8287" y="2700"/>
                  </a:lnTo>
                  <a:lnTo>
                    <a:pt x="8287" y="2449"/>
                  </a:lnTo>
                  <a:lnTo>
                    <a:pt x="8287" y="2198"/>
                  </a:lnTo>
                  <a:lnTo>
                    <a:pt x="8224" y="1947"/>
                  </a:lnTo>
                  <a:lnTo>
                    <a:pt x="8099" y="1696"/>
                  </a:lnTo>
                  <a:lnTo>
                    <a:pt x="7973" y="1508"/>
                  </a:lnTo>
                  <a:lnTo>
                    <a:pt x="7596" y="1068"/>
                  </a:lnTo>
                  <a:lnTo>
                    <a:pt x="7094" y="692"/>
                  </a:lnTo>
                  <a:lnTo>
                    <a:pt x="6466" y="440"/>
                  </a:lnTo>
                  <a:lnTo>
                    <a:pt x="5776" y="189"/>
                  </a:lnTo>
                  <a:lnTo>
                    <a:pt x="4960" y="64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7"/>
            <p:cNvSpPr/>
            <p:nvPr/>
          </p:nvSpPr>
          <p:spPr>
            <a:xfrm>
              <a:off x="2073091" y="971991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extrusionOk="0">
                  <a:moveTo>
                    <a:pt x="64" y="1"/>
                  </a:moveTo>
                  <a:lnTo>
                    <a:pt x="1" y="8538"/>
                  </a:lnTo>
                  <a:lnTo>
                    <a:pt x="64" y="8915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3" y="9793"/>
                  </a:lnTo>
                  <a:lnTo>
                    <a:pt x="1382" y="10044"/>
                  </a:lnTo>
                  <a:lnTo>
                    <a:pt x="1947" y="10233"/>
                  </a:lnTo>
                  <a:lnTo>
                    <a:pt x="2512" y="10296"/>
                  </a:lnTo>
                  <a:lnTo>
                    <a:pt x="3140" y="10358"/>
                  </a:lnTo>
                  <a:lnTo>
                    <a:pt x="3767" y="10296"/>
                  </a:lnTo>
                  <a:lnTo>
                    <a:pt x="4332" y="10233"/>
                  </a:lnTo>
                  <a:lnTo>
                    <a:pt x="4835" y="10044"/>
                  </a:lnTo>
                  <a:lnTo>
                    <a:pt x="5274" y="9793"/>
                  </a:lnTo>
                  <a:lnTo>
                    <a:pt x="5651" y="9542"/>
                  </a:lnTo>
                  <a:lnTo>
                    <a:pt x="5965" y="9228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7"/>
            <p:cNvSpPr/>
            <p:nvPr/>
          </p:nvSpPr>
          <p:spPr>
            <a:xfrm>
              <a:off x="2073091" y="971991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64" y="1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4" y="8915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3" y="9793"/>
                  </a:lnTo>
                  <a:lnTo>
                    <a:pt x="1382" y="10044"/>
                  </a:lnTo>
                  <a:lnTo>
                    <a:pt x="1947" y="10233"/>
                  </a:lnTo>
                  <a:lnTo>
                    <a:pt x="2512" y="10296"/>
                  </a:lnTo>
                  <a:lnTo>
                    <a:pt x="3140" y="10358"/>
                  </a:lnTo>
                  <a:lnTo>
                    <a:pt x="3140" y="10358"/>
                  </a:lnTo>
                  <a:lnTo>
                    <a:pt x="3767" y="10296"/>
                  </a:lnTo>
                  <a:lnTo>
                    <a:pt x="4332" y="10233"/>
                  </a:lnTo>
                  <a:lnTo>
                    <a:pt x="4835" y="10044"/>
                  </a:lnTo>
                  <a:lnTo>
                    <a:pt x="5274" y="9793"/>
                  </a:lnTo>
                  <a:lnTo>
                    <a:pt x="5651" y="9542"/>
                  </a:lnTo>
                  <a:lnTo>
                    <a:pt x="5965" y="9228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2073091" y="971991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64" y="1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4" y="8915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3" y="9793"/>
                  </a:lnTo>
                  <a:lnTo>
                    <a:pt x="1382" y="10044"/>
                  </a:lnTo>
                  <a:lnTo>
                    <a:pt x="1947" y="10233"/>
                  </a:lnTo>
                  <a:lnTo>
                    <a:pt x="2512" y="10296"/>
                  </a:lnTo>
                  <a:lnTo>
                    <a:pt x="3140" y="10358"/>
                  </a:lnTo>
                  <a:lnTo>
                    <a:pt x="3140" y="10358"/>
                  </a:lnTo>
                  <a:lnTo>
                    <a:pt x="3767" y="10296"/>
                  </a:lnTo>
                  <a:lnTo>
                    <a:pt x="4332" y="10233"/>
                  </a:lnTo>
                  <a:lnTo>
                    <a:pt x="4835" y="10044"/>
                  </a:lnTo>
                  <a:lnTo>
                    <a:pt x="5274" y="9793"/>
                  </a:lnTo>
                  <a:lnTo>
                    <a:pt x="5651" y="9542"/>
                  </a:lnTo>
                  <a:lnTo>
                    <a:pt x="5965" y="9228"/>
                  </a:lnTo>
                  <a:lnTo>
                    <a:pt x="6153" y="8915"/>
                  </a:lnTo>
                  <a:lnTo>
                    <a:pt x="6216" y="8538"/>
                  </a:lnTo>
                  <a:lnTo>
                    <a:pt x="6216" y="1947"/>
                  </a:lnTo>
                  <a:lnTo>
                    <a:pt x="6216" y="1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2073091" y="892975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4" y="2198"/>
                  </a:lnTo>
                  <a:lnTo>
                    <a:pt x="252" y="2512"/>
                  </a:lnTo>
                  <a:lnTo>
                    <a:pt x="566" y="2825"/>
                  </a:lnTo>
                  <a:lnTo>
                    <a:pt x="943" y="3076"/>
                  </a:lnTo>
                  <a:lnTo>
                    <a:pt x="1382" y="3328"/>
                  </a:lnTo>
                  <a:lnTo>
                    <a:pt x="1947" y="3516"/>
                  </a:lnTo>
                  <a:lnTo>
                    <a:pt x="2512" y="3579"/>
                  </a:lnTo>
                  <a:lnTo>
                    <a:pt x="3140" y="3641"/>
                  </a:lnTo>
                  <a:lnTo>
                    <a:pt x="3140" y="3641"/>
                  </a:lnTo>
                  <a:lnTo>
                    <a:pt x="3767" y="3579"/>
                  </a:lnTo>
                  <a:lnTo>
                    <a:pt x="4332" y="3516"/>
                  </a:lnTo>
                  <a:lnTo>
                    <a:pt x="4897" y="3328"/>
                  </a:lnTo>
                  <a:lnTo>
                    <a:pt x="5337" y="3076"/>
                  </a:lnTo>
                  <a:lnTo>
                    <a:pt x="5713" y="2825"/>
                  </a:lnTo>
                  <a:lnTo>
                    <a:pt x="5965" y="2512"/>
                  </a:lnTo>
                  <a:lnTo>
                    <a:pt x="6153" y="2198"/>
                  </a:lnTo>
                  <a:lnTo>
                    <a:pt x="6216" y="1821"/>
                  </a:lnTo>
                  <a:lnTo>
                    <a:pt x="6216" y="1821"/>
                  </a:lnTo>
                  <a:lnTo>
                    <a:pt x="6153" y="1444"/>
                  </a:lnTo>
                  <a:lnTo>
                    <a:pt x="5965" y="1068"/>
                  </a:lnTo>
                  <a:lnTo>
                    <a:pt x="5713" y="754"/>
                  </a:lnTo>
                  <a:lnTo>
                    <a:pt x="5337" y="503"/>
                  </a:lnTo>
                  <a:lnTo>
                    <a:pt x="4897" y="314"/>
                  </a:lnTo>
                  <a:lnTo>
                    <a:pt x="4332" y="126"/>
                  </a:lnTo>
                  <a:lnTo>
                    <a:pt x="3767" y="1"/>
                  </a:lnTo>
                  <a:lnTo>
                    <a:pt x="3140" y="1"/>
                  </a:lnTo>
                  <a:lnTo>
                    <a:pt x="3140" y="1"/>
                  </a:lnTo>
                  <a:lnTo>
                    <a:pt x="2512" y="1"/>
                  </a:lnTo>
                  <a:lnTo>
                    <a:pt x="1947" y="126"/>
                  </a:lnTo>
                  <a:lnTo>
                    <a:pt x="1382" y="314"/>
                  </a:lnTo>
                  <a:lnTo>
                    <a:pt x="943" y="503"/>
                  </a:lnTo>
                  <a:lnTo>
                    <a:pt x="566" y="754"/>
                  </a:lnTo>
                  <a:lnTo>
                    <a:pt x="252" y="1068"/>
                  </a:lnTo>
                  <a:lnTo>
                    <a:pt x="64" y="1444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2073091" y="892975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extrusionOk="0">
                  <a:moveTo>
                    <a:pt x="2512" y="1"/>
                  </a:moveTo>
                  <a:lnTo>
                    <a:pt x="1947" y="126"/>
                  </a:lnTo>
                  <a:lnTo>
                    <a:pt x="1382" y="314"/>
                  </a:lnTo>
                  <a:lnTo>
                    <a:pt x="943" y="503"/>
                  </a:lnTo>
                  <a:lnTo>
                    <a:pt x="566" y="754"/>
                  </a:lnTo>
                  <a:lnTo>
                    <a:pt x="252" y="1068"/>
                  </a:lnTo>
                  <a:lnTo>
                    <a:pt x="64" y="1444"/>
                  </a:lnTo>
                  <a:lnTo>
                    <a:pt x="1" y="1821"/>
                  </a:lnTo>
                  <a:lnTo>
                    <a:pt x="64" y="2198"/>
                  </a:lnTo>
                  <a:lnTo>
                    <a:pt x="252" y="2512"/>
                  </a:lnTo>
                  <a:lnTo>
                    <a:pt x="566" y="2825"/>
                  </a:lnTo>
                  <a:lnTo>
                    <a:pt x="943" y="3076"/>
                  </a:lnTo>
                  <a:lnTo>
                    <a:pt x="1382" y="3328"/>
                  </a:lnTo>
                  <a:lnTo>
                    <a:pt x="1947" y="3516"/>
                  </a:lnTo>
                  <a:lnTo>
                    <a:pt x="2512" y="3579"/>
                  </a:lnTo>
                  <a:lnTo>
                    <a:pt x="3140" y="3641"/>
                  </a:lnTo>
                  <a:lnTo>
                    <a:pt x="3767" y="3579"/>
                  </a:lnTo>
                  <a:lnTo>
                    <a:pt x="4332" y="3516"/>
                  </a:lnTo>
                  <a:lnTo>
                    <a:pt x="4897" y="3328"/>
                  </a:lnTo>
                  <a:lnTo>
                    <a:pt x="5337" y="3076"/>
                  </a:lnTo>
                  <a:lnTo>
                    <a:pt x="5713" y="2825"/>
                  </a:lnTo>
                  <a:lnTo>
                    <a:pt x="5965" y="2512"/>
                  </a:lnTo>
                  <a:lnTo>
                    <a:pt x="6153" y="2198"/>
                  </a:lnTo>
                  <a:lnTo>
                    <a:pt x="6216" y="1821"/>
                  </a:lnTo>
                  <a:lnTo>
                    <a:pt x="6153" y="1444"/>
                  </a:lnTo>
                  <a:lnTo>
                    <a:pt x="5965" y="1068"/>
                  </a:lnTo>
                  <a:lnTo>
                    <a:pt x="5713" y="754"/>
                  </a:lnTo>
                  <a:lnTo>
                    <a:pt x="5337" y="503"/>
                  </a:lnTo>
                  <a:lnTo>
                    <a:pt x="4897" y="314"/>
                  </a:lnTo>
                  <a:lnTo>
                    <a:pt x="4332" y="126"/>
                  </a:lnTo>
                  <a:lnTo>
                    <a:pt x="3767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2118974" y="918475"/>
              <a:ext cx="163191" cy="86692"/>
            </a:xfrm>
            <a:custGeom>
              <a:avLst/>
              <a:gdLst/>
              <a:ahLst/>
              <a:cxnLst/>
              <a:rect l="l" t="t" r="r" b="b"/>
              <a:pathLst>
                <a:path w="4019" h="2135" extrusionOk="0">
                  <a:moveTo>
                    <a:pt x="1570" y="0"/>
                  </a:moveTo>
                  <a:lnTo>
                    <a:pt x="1194" y="63"/>
                  </a:lnTo>
                  <a:lnTo>
                    <a:pt x="880" y="126"/>
                  </a:lnTo>
                  <a:lnTo>
                    <a:pt x="566" y="314"/>
                  </a:lnTo>
                  <a:lnTo>
                    <a:pt x="315" y="440"/>
                  </a:lnTo>
                  <a:lnTo>
                    <a:pt x="126" y="628"/>
                  </a:lnTo>
                  <a:lnTo>
                    <a:pt x="1" y="816"/>
                  </a:lnTo>
                  <a:lnTo>
                    <a:pt x="1" y="1067"/>
                  </a:lnTo>
                  <a:lnTo>
                    <a:pt x="1" y="1256"/>
                  </a:lnTo>
                  <a:lnTo>
                    <a:pt x="126" y="1444"/>
                  </a:lnTo>
                  <a:lnTo>
                    <a:pt x="315" y="1632"/>
                  </a:lnTo>
                  <a:lnTo>
                    <a:pt x="566" y="1821"/>
                  </a:lnTo>
                  <a:lnTo>
                    <a:pt x="880" y="1946"/>
                  </a:lnTo>
                  <a:lnTo>
                    <a:pt x="1194" y="2009"/>
                  </a:lnTo>
                  <a:lnTo>
                    <a:pt x="1570" y="2072"/>
                  </a:lnTo>
                  <a:lnTo>
                    <a:pt x="2010" y="2135"/>
                  </a:lnTo>
                  <a:lnTo>
                    <a:pt x="2386" y="2072"/>
                  </a:lnTo>
                  <a:lnTo>
                    <a:pt x="2763" y="2009"/>
                  </a:lnTo>
                  <a:lnTo>
                    <a:pt x="3140" y="1946"/>
                  </a:lnTo>
                  <a:lnTo>
                    <a:pt x="3454" y="1821"/>
                  </a:lnTo>
                  <a:lnTo>
                    <a:pt x="3705" y="1632"/>
                  </a:lnTo>
                  <a:lnTo>
                    <a:pt x="3893" y="1444"/>
                  </a:lnTo>
                  <a:lnTo>
                    <a:pt x="3956" y="1256"/>
                  </a:lnTo>
                  <a:lnTo>
                    <a:pt x="4018" y="1067"/>
                  </a:lnTo>
                  <a:lnTo>
                    <a:pt x="3956" y="816"/>
                  </a:lnTo>
                  <a:lnTo>
                    <a:pt x="3893" y="628"/>
                  </a:lnTo>
                  <a:lnTo>
                    <a:pt x="3705" y="440"/>
                  </a:lnTo>
                  <a:lnTo>
                    <a:pt x="3454" y="314"/>
                  </a:lnTo>
                  <a:lnTo>
                    <a:pt x="3140" y="126"/>
                  </a:lnTo>
                  <a:lnTo>
                    <a:pt x="2763" y="63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1660180" y="2279577"/>
              <a:ext cx="441011" cy="260034"/>
            </a:xfrm>
            <a:custGeom>
              <a:avLst/>
              <a:gdLst/>
              <a:ahLst/>
              <a:cxnLst/>
              <a:rect l="l" t="t" r="r" b="b"/>
              <a:pathLst>
                <a:path w="10861" h="6404" extrusionOk="0">
                  <a:moveTo>
                    <a:pt x="5462" y="1"/>
                  </a:moveTo>
                  <a:lnTo>
                    <a:pt x="0" y="3265"/>
                  </a:lnTo>
                  <a:lnTo>
                    <a:pt x="5462" y="6404"/>
                  </a:lnTo>
                  <a:lnTo>
                    <a:pt x="10860" y="3202"/>
                  </a:lnTo>
                  <a:lnTo>
                    <a:pt x="54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660180" y="2279577"/>
              <a:ext cx="441011" cy="260034"/>
            </a:xfrm>
            <a:custGeom>
              <a:avLst/>
              <a:gdLst/>
              <a:ahLst/>
              <a:cxnLst/>
              <a:rect l="l" t="t" r="r" b="b"/>
              <a:pathLst>
                <a:path w="10861" h="6404" fill="none" extrusionOk="0">
                  <a:moveTo>
                    <a:pt x="0" y="3265"/>
                  </a:moveTo>
                  <a:lnTo>
                    <a:pt x="5462" y="6404"/>
                  </a:lnTo>
                  <a:lnTo>
                    <a:pt x="10860" y="3202"/>
                  </a:lnTo>
                  <a:lnTo>
                    <a:pt x="5462" y="1"/>
                  </a:lnTo>
                  <a:lnTo>
                    <a:pt x="0" y="3265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1879405" y="2409593"/>
              <a:ext cx="272744" cy="260034"/>
            </a:xfrm>
            <a:custGeom>
              <a:avLst/>
              <a:gdLst/>
              <a:ahLst/>
              <a:cxnLst/>
              <a:rect l="l" t="t" r="r" b="b"/>
              <a:pathLst>
                <a:path w="6717" h="6404" extrusionOk="0">
                  <a:moveTo>
                    <a:pt x="5461" y="0"/>
                  </a:moveTo>
                  <a:lnTo>
                    <a:pt x="63" y="3202"/>
                  </a:lnTo>
                  <a:lnTo>
                    <a:pt x="0" y="6403"/>
                  </a:lnTo>
                  <a:lnTo>
                    <a:pt x="6717" y="2449"/>
                  </a:lnTo>
                  <a:lnTo>
                    <a:pt x="54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1879405" y="2409593"/>
              <a:ext cx="272744" cy="260034"/>
            </a:xfrm>
            <a:custGeom>
              <a:avLst/>
              <a:gdLst/>
              <a:ahLst/>
              <a:cxnLst/>
              <a:rect l="l" t="t" r="r" b="b"/>
              <a:pathLst>
                <a:path w="6717" h="6404" fill="none" extrusionOk="0">
                  <a:moveTo>
                    <a:pt x="5461" y="0"/>
                  </a:moveTo>
                  <a:lnTo>
                    <a:pt x="6717" y="2449"/>
                  </a:lnTo>
                  <a:lnTo>
                    <a:pt x="0" y="6403"/>
                  </a:lnTo>
                  <a:lnTo>
                    <a:pt x="63" y="3202"/>
                  </a:lnTo>
                  <a:lnTo>
                    <a:pt x="5461" y="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1604105" y="2412151"/>
              <a:ext cx="277860" cy="257476"/>
            </a:xfrm>
            <a:custGeom>
              <a:avLst/>
              <a:gdLst/>
              <a:ahLst/>
              <a:cxnLst/>
              <a:rect l="l" t="t" r="r" b="b"/>
              <a:pathLst>
                <a:path w="6843" h="6341" extrusionOk="0">
                  <a:moveTo>
                    <a:pt x="1381" y="0"/>
                  </a:moveTo>
                  <a:lnTo>
                    <a:pt x="0" y="2386"/>
                  </a:lnTo>
                  <a:lnTo>
                    <a:pt x="6780" y="6340"/>
                  </a:lnTo>
                  <a:lnTo>
                    <a:pt x="6843" y="3139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1604105" y="2412151"/>
              <a:ext cx="277860" cy="257476"/>
            </a:xfrm>
            <a:custGeom>
              <a:avLst/>
              <a:gdLst/>
              <a:ahLst/>
              <a:cxnLst/>
              <a:rect l="l" t="t" r="r" b="b"/>
              <a:pathLst>
                <a:path w="6843" h="6341" fill="none" extrusionOk="0">
                  <a:moveTo>
                    <a:pt x="6780" y="6340"/>
                  </a:moveTo>
                  <a:lnTo>
                    <a:pt x="6843" y="3139"/>
                  </a:lnTo>
                  <a:lnTo>
                    <a:pt x="1381" y="0"/>
                  </a:lnTo>
                  <a:lnTo>
                    <a:pt x="0" y="2386"/>
                  </a:lnTo>
                  <a:lnTo>
                    <a:pt x="6780" y="634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1749389" y="1892170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extrusionOk="0">
                  <a:moveTo>
                    <a:pt x="6215" y="0"/>
                  </a:moveTo>
                  <a:lnTo>
                    <a:pt x="1" y="63"/>
                  </a:lnTo>
                  <a:lnTo>
                    <a:pt x="1" y="12555"/>
                  </a:lnTo>
                  <a:lnTo>
                    <a:pt x="63" y="12932"/>
                  </a:lnTo>
                  <a:lnTo>
                    <a:pt x="252" y="13246"/>
                  </a:lnTo>
                  <a:lnTo>
                    <a:pt x="566" y="13559"/>
                  </a:lnTo>
                  <a:lnTo>
                    <a:pt x="942" y="13810"/>
                  </a:lnTo>
                  <a:lnTo>
                    <a:pt x="1382" y="14062"/>
                  </a:lnTo>
                  <a:lnTo>
                    <a:pt x="1884" y="14250"/>
                  </a:lnTo>
                  <a:lnTo>
                    <a:pt x="2512" y="14313"/>
                  </a:lnTo>
                  <a:lnTo>
                    <a:pt x="3139" y="14375"/>
                  </a:lnTo>
                  <a:lnTo>
                    <a:pt x="3767" y="14313"/>
                  </a:lnTo>
                  <a:lnTo>
                    <a:pt x="4332" y="14250"/>
                  </a:lnTo>
                  <a:lnTo>
                    <a:pt x="4834" y="14062"/>
                  </a:lnTo>
                  <a:lnTo>
                    <a:pt x="5274" y="13810"/>
                  </a:lnTo>
                  <a:lnTo>
                    <a:pt x="5650" y="13559"/>
                  </a:lnTo>
                  <a:lnTo>
                    <a:pt x="5964" y="13246"/>
                  </a:lnTo>
                  <a:lnTo>
                    <a:pt x="6090" y="12932"/>
                  </a:lnTo>
                  <a:lnTo>
                    <a:pt x="6153" y="12555"/>
                  </a:lnTo>
                  <a:lnTo>
                    <a:pt x="6215" y="194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1749389" y="1892170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fill="none" extrusionOk="0">
                  <a:moveTo>
                    <a:pt x="1" y="63"/>
                  </a:moveTo>
                  <a:lnTo>
                    <a:pt x="1" y="12555"/>
                  </a:lnTo>
                  <a:lnTo>
                    <a:pt x="1" y="12555"/>
                  </a:lnTo>
                  <a:lnTo>
                    <a:pt x="63" y="12932"/>
                  </a:lnTo>
                  <a:lnTo>
                    <a:pt x="252" y="13246"/>
                  </a:lnTo>
                  <a:lnTo>
                    <a:pt x="566" y="13559"/>
                  </a:lnTo>
                  <a:lnTo>
                    <a:pt x="942" y="13810"/>
                  </a:lnTo>
                  <a:lnTo>
                    <a:pt x="1382" y="14062"/>
                  </a:lnTo>
                  <a:lnTo>
                    <a:pt x="1884" y="14250"/>
                  </a:lnTo>
                  <a:lnTo>
                    <a:pt x="2512" y="14313"/>
                  </a:lnTo>
                  <a:lnTo>
                    <a:pt x="3139" y="14375"/>
                  </a:lnTo>
                  <a:lnTo>
                    <a:pt x="3139" y="14375"/>
                  </a:lnTo>
                  <a:lnTo>
                    <a:pt x="3767" y="14313"/>
                  </a:lnTo>
                  <a:lnTo>
                    <a:pt x="4332" y="14250"/>
                  </a:lnTo>
                  <a:lnTo>
                    <a:pt x="4834" y="14062"/>
                  </a:lnTo>
                  <a:lnTo>
                    <a:pt x="5274" y="13810"/>
                  </a:lnTo>
                  <a:lnTo>
                    <a:pt x="5650" y="13559"/>
                  </a:lnTo>
                  <a:lnTo>
                    <a:pt x="5964" y="13246"/>
                  </a:lnTo>
                  <a:lnTo>
                    <a:pt x="6090" y="12932"/>
                  </a:lnTo>
                  <a:lnTo>
                    <a:pt x="6153" y="12555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1749389" y="1892170"/>
              <a:ext cx="252401" cy="583737"/>
            </a:xfrm>
            <a:custGeom>
              <a:avLst/>
              <a:gdLst/>
              <a:ahLst/>
              <a:cxnLst/>
              <a:rect l="l" t="t" r="r" b="b"/>
              <a:pathLst>
                <a:path w="6216" h="14376" fill="none" extrusionOk="0">
                  <a:moveTo>
                    <a:pt x="1" y="63"/>
                  </a:moveTo>
                  <a:lnTo>
                    <a:pt x="1" y="12555"/>
                  </a:lnTo>
                  <a:lnTo>
                    <a:pt x="1" y="12555"/>
                  </a:lnTo>
                  <a:lnTo>
                    <a:pt x="63" y="12932"/>
                  </a:lnTo>
                  <a:lnTo>
                    <a:pt x="252" y="13246"/>
                  </a:lnTo>
                  <a:lnTo>
                    <a:pt x="566" y="13559"/>
                  </a:lnTo>
                  <a:lnTo>
                    <a:pt x="942" y="13810"/>
                  </a:lnTo>
                  <a:lnTo>
                    <a:pt x="1382" y="14062"/>
                  </a:lnTo>
                  <a:lnTo>
                    <a:pt x="1884" y="14250"/>
                  </a:lnTo>
                  <a:lnTo>
                    <a:pt x="2512" y="14313"/>
                  </a:lnTo>
                  <a:lnTo>
                    <a:pt x="3139" y="14375"/>
                  </a:lnTo>
                  <a:lnTo>
                    <a:pt x="3139" y="14375"/>
                  </a:lnTo>
                  <a:lnTo>
                    <a:pt x="3767" y="14313"/>
                  </a:lnTo>
                  <a:lnTo>
                    <a:pt x="4332" y="14250"/>
                  </a:lnTo>
                  <a:lnTo>
                    <a:pt x="4834" y="14062"/>
                  </a:lnTo>
                  <a:lnTo>
                    <a:pt x="5274" y="13810"/>
                  </a:lnTo>
                  <a:lnTo>
                    <a:pt x="5650" y="13559"/>
                  </a:lnTo>
                  <a:lnTo>
                    <a:pt x="5964" y="13246"/>
                  </a:lnTo>
                  <a:lnTo>
                    <a:pt x="6090" y="12932"/>
                  </a:lnTo>
                  <a:lnTo>
                    <a:pt x="6153" y="12555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1749389" y="1813154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3" y="2197"/>
                  </a:lnTo>
                  <a:lnTo>
                    <a:pt x="252" y="2574"/>
                  </a:lnTo>
                  <a:lnTo>
                    <a:pt x="566" y="2888"/>
                  </a:lnTo>
                  <a:lnTo>
                    <a:pt x="942" y="3139"/>
                  </a:lnTo>
                  <a:lnTo>
                    <a:pt x="1382" y="3327"/>
                  </a:lnTo>
                  <a:lnTo>
                    <a:pt x="1884" y="3515"/>
                  </a:lnTo>
                  <a:lnTo>
                    <a:pt x="2512" y="3641"/>
                  </a:lnTo>
                  <a:lnTo>
                    <a:pt x="3139" y="3641"/>
                  </a:lnTo>
                  <a:lnTo>
                    <a:pt x="3139" y="3641"/>
                  </a:lnTo>
                  <a:lnTo>
                    <a:pt x="3767" y="3641"/>
                  </a:lnTo>
                  <a:lnTo>
                    <a:pt x="4332" y="3515"/>
                  </a:lnTo>
                  <a:lnTo>
                    <a:pt x="4834" y="3327"/>
                  </a:lnTo>
                  <a:lnTo>
                    <a:pt x="5336" y="3139"/>
                  </a:lnTo>
                  <a:lnTo>
                    <a:pt x="5713" y="2888"/>
                  </a:lnTo>
                  <a:lnTo>
                    <a:pt x="5964" y="2574"/>
                  </a:lnTo>
                  <a:lnTo>
                    <a:pt x="6153" y="2197"/>
                  </a:lnTo>
                  <a:lnTo>
                    <a:pt x="6215" y="1821"/>
                  </a:lnTo>
                  <a:lnTo>
                    <a:pt x="6215" y="1821"/>
                  </a:lnTo>
                  <a:lnTo>
                    <a:pt x="6153" y="1444"/>
                  </a:lnTo>
                  <a:lnTo>
                    <a:pt x="5964" y="1130"/>
                  </a:lnTo>
                  <a:lnTo>
                    <a:pt x="5713" y="816"/>
                  </a:lnTo>
                  <a:lnTo>
                    <a:pt x="5336" y="565"/>
                  </a:lnTo>
                  <a:lnTo>
                    <a:pt x="4834" y="314"/>
                  </a:lnTo>
                  <a:lnTo>
                    <a:pt x="4332" y="126"/>
                  </a:lnTo>
                  <a:lnTo>
                    <a:pt x="3767" y="63"/>
                  </a:lnTo>
                  <a:lnTo>
                    <a:pt x="3139" y="0"/>
                  </a:lnTo>
                  <a:lnTo>
                    <a:pt x="3139" y="0"/>
                  </a:lnTo>
                  <a:lnTo>
                    <a:pt x="2512" y="63"/>
                  </a:lnTo>
                  <a:lnTo>
                    <a:pt x="1884" y="126"/>
                  </a:lnTo>
                  <a:lnTo>
                    <a:pt x="1382" y="314"/>
                  </a:lnTo>
                  <a:lnTo>
                    <a:pt x="942" y="565"/>
                  </a:lnTo>
                  <a:lnTo>
                    <a:pt x="566" y="816"/>
                  </a:lnTo>
                  <a:lnTo>
                    <a:pt x="252" y="1130"/>
                  </a:lnTo>
                  <a:lnTo>
                    <a:pt x="63" y="1444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1706063" y="1787654"/>
              <a:ext cx="339052" cy="198843"/>
            </a:xfrm>
            <a:custGeom>
              <a:avLst/>
              <a:gdLst/>
              <a:ahLst/>
              <a:cxnLst/>
              <a:rect l="l" t="t" r="r" b="b"/>
              <a:pathLst>
                <a:path w="8350" h="4897" extrusionOk="0">
                  <a:moveTo>
                    <a:pt x="4206" y="0"/>
                  </a:moveTo>
                  <a:lnTo>
                    <a:pt x="3327" y="63"/>
                  </a:lnTo>
                  <a:lnTo>
                    <a:pt x="2574" y="189"/>
                  </a:lnTo>
                  <a:lnTo>
                    <a:pt x="1884" y="440"/>
                  </a:lnTo>
                  <a:lnTo>
                    <a:pt x="1256" y="754"/>
                  </a:lnTo>
                  <a:lnTo>
                    <a:pt x="754" y="1068"/>
                  </a:lnTo>
                  <a:lnTo>
                    <a:pt x="377" y="1507"/>
                  </a:lnTo>
                  <a:lnTo>
                    <a:pt x="189" y="1758"/>
                  </a:lnTo>
                  <a:lnTo>
                    <a:pt x="126" y="1946"/>
                  </a:lnTo>
                  <a:lnTo>
                    <a:pt x="63" y="2197"/>
                  </a:lnTo>
                  <a:lnTo>
                    <a:pt x="0" y="2449"/>
                  </a:lnTo>
                  <a:lnTo>
                    <a:pt x="63" y="2700"/>
                  </a:lnTo>
                  <a:lnTo>
                    <a:pt x="126" y="2951"/>
                  </a:lnTo>
                  <a:lnTo>
                    <a:pt x="189" y="3202"/>
                  </a:lnTo>
                  <a:lnTo>
                    <a:pt x="377" y="3390"/>
                  </a:lnTo>
                  <a:lnTo>
                    <a:pt x="754" y="3830"/>
                  </a:lnTo>
                  <a:lnTo>
                    <a:pt x="1256" y="4206"/>
                  </a:lnTo>
                  <a:lnTo>
                    <a:pt x="1884" y="4520"/>
                  </a:lnTo>
                  <a:lnTo>
                    <a:pt x="2574" y="4708"/>
                  </a:lnTo>
                  <a:lnTo>
                    <a:pt x="3327" y="4834"/>
                  </a:lnTo>
                  <a:lnTo>
                    <a:pt x="4206" y="4897"/>
                  </a:lnTo>
                  <a:lnTo>
                    <a:pt x="5022" y="4834"/>
                  </a:lnTo>
                  <a:lnTo>
                    <a:pt x="5776" y="4708"/>
                  </a:lnTo>
                  <a:lnTo>
                    <a:pt x="6529" y="4520"/>
                  </a:lnTo>
                  <a:lnTo>
                    <a:pt x="7094" y="4206"/>
                  </a:lnTo>
                  <a:lnTo>
                    <a:pt x="7596" y="3830"/>
                  </a:lnTo>
                  <a:lnTo>
                    <a:pt x="8036" y="3390"/>
                  </a:lnTo>
                  <a:lnTo>
                    <a:pt x="8161" y="3202"/>
                  </a:lnTo>
                  <a:lnTo>
                    <a:pt x="8224" y="2951"/>
                  </a:lnTo>
                  <a:lnTo>
                    <a:pt x="8287" y="2700"/>
                  </a:lnTo>
                  <a:lnTo>
                    <a:pt x="8349" y="2449"/>
                  </a:lnTo>
                  <a:lnTo>
                    <a:pt x="8287" y="2197"/>
                  </a:lnTo>
                  <a:lnTo>
                    <a:pt x="8224" y="1946"/>
                  </a:lnTo>
                  <a:lnTo>
                    <a:pt x="8161" y="1758"/>
                  </a:lnTo>
                  <a:lnTo>
                    <a:pt x="8036" y="1507"/>
                  </a:lnTo>
                  <a:lnTo>
                    <a:pt x="7596" y="1068"/>
                  </a:lnTo>
                  <a:lnTo>
                    <a:pt x="7094" y="754"/>
                  </a:lnTo>
                  <a:lnTo>
                    <a:pt x="6529" y="440"/>
                  </a:lnTo>
                  <a:lnTo>
                    <a:pt x="5776" y="189"/>
                  </a:lnTo>
                  <a:lnTo>
                    <a:pt x="5022" y="63"/>
                  </a:lnTo>
                  <a:lnTo>
                    <a:pt x="4206" y="0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1749389" y="1527664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extrusionOk="0">
                  <a:moveTo>
                    <a:pt x="6215" y="0"/>
                  </a:moveTo>
                  <a:lnTo>
                    <a:pt x="1" y="63"/>
                  </a:lnTo>
                  <a:lnTo>
                    <a:pt x="1" y="8538"/>
                  </a:lnTo>
                  <a:lnTo>
                    <a:pt x="63" y="8914"/>
                  </a:lnTo>
                  <a:lnTo>
                    <a:pt x="252" y="9291"/>
                  </a:lnTo>
                  <a:lnTo>
                    <a:pt x="566" y="9605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3"/>
                  </a:lnTo>
                  <a:lnTo>
                    <a:pt x="2512" y="10358"/>
                  </a:lnTo>
                  <a:lnTo>
                    <a:pt x="3767" y="10358"/>
                  </a:lnTo>
                  <a:lnTo>
                    <a:pt x="4332" y="10233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605"/>
                  </a:lnTo>
                  <a:lnTo>
                    <a:pt x="5964" y="9291"/>
                  </a:lnTo>
                  <a:lnTo>
                    <a:pt x="6090" y="8914"/>
                  </a:lnTo>
                  <a:lnTo>
                    <a:pt x="6153" y="8538"/>
                  </a:lnTo>
                  <a:lnTo>
                    <a:pt x="6215" y="194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1749389" y="1527664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1" y="63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3" y="8914"/>
                  </a:lnTo>
                  <a:lnTo>
                    <a:pt x="252" y="9291"/>
                  </a:lnTo>
                  <a:lnTo>
                    <a:pt x="566" y="9605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3"/>
                  </a:lnTo>
                  <a:lnTo>
                    <a:pt x="2512" y="10358"/>
                  </a:lnTo>
                  <a:lnTo>
                    <a:pt x="3139" y="10358"/>
                  </a:lnTo>
                  <a:lnTo>
                    <a:pt x="3139" y="10358"/>
                  </a:lnTo>
                  <a:lnTo>
                    <a:pt x="3767" y="10358"/>
                  </a:lnTo>
                  <a:lnTo>
                    <a:pt x="4332" y="10233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605"/>
                  </a:lnTo>
                  <a:lnTo>
                    <a:pt x="5964" y="9291"/>
                  </a:lnTo>
                  <a:lnTo>
                    <a:pt x="6090" y="8914"/>
                  </a:lnTo>
                  <a:lnTo>
                    <a:pt x="6153" y="8538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1749389" y="1527664"/>
              <a:ext cx="252401" cy="420627"/>
            </a:xfrm>
            <a:custGeom>
              <a:avLst/>
              <a:gdLst/>
              <a:ahLst/>
              <a:cxnLst/>
              <a:rect l="l" t="t" r="r" b="b"/>
              <a:pathLst>
                <a:path w="6216" h="10359" fill="none" extrusionOk="0">
                  <a:moveTo>
                    <a:pt x="1" y="63"/>
                  </a:moveTo>
                  <a:lnTo>
                    <a:pt x="1" y="8538"/>
                  </a:lnTo>
                  <a:lnTo>
                    <a:pt x="1" y="8538"/>
                  </a:lnTo>
                  <a:lnTo>
                    <a:pt x="63" y="8914"/>
                  </a:lnTo>
                  <a:lnTo>
                    <a:pt x="252" y="9291"/>
                  </a:lnTo>
                  <a:lnTo>
                    <a:pt x="566" y="9605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3"/>
                  </a:lnTo>
                  <a:lnTo>
                    <a:pt x="2512" y="10358"/>
                  </a:lnTo>
                  <a:lnTo>
                    <a:pt x="3139" y="10358"/>
                  </a:lnTo>
                  <a:lnTo>
                    <a:pt x="3139" y="10358"/>
                  </a:lnTo>
                  <a:lnTo>
                    <a:pt x="3767" y="10358"/>
                  </a:lnTo>
                  <a:lnTo>
                    <a:pt x="4332" y="10233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605"/>
                  </a:lnTo>
                  <a:lnTo>
                    <a:pt x="5964" y="9291"/>
                  </a:lnTo>
                  <a:lnTo>
                    <a:pt x="6090" y="8914"/>
                  </a:lnTo>
                  <a:lnTo>
                    <a:pt x="6153" y="8538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1749389" y="1448647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3" y="2197"/>
                  </a:lnTo>
                  <a:lnTo>
                    <a:pt x="252" y="2574"/>
                  </a:lnTo>
                  <a:lnTo>
                    <a:pt x="566" y="2888"/>
                  </a:lnTo>
                  <a:lnTo>
                    <a:pt x="942" y="3139"/>
                  </a:lnTo>
                  <a:lnTo>
                    <a:pt x="1382" y="3327"/>
                  </a:lnTo>
                  <a:lnTo>
                    <a:pt x="1884" y="3516"/>
                  </a:lnTo>
                  <a:lnTo>
                    <a:pt x="2512" y="3641"/>
                  </a:lnTo>
                  <a:lnTo>
                    <a:pt x="3139" y="3641"/>
                  </a:lnTo>
                  <a:lnTo>
                    <a:pt x="3139" y="3641"/>
                  </a:lnTo>
                  <a:lnTo>
                    <a:pt x="3767" y="3641"/>
                  </a:lnTo>
                  <a:lnTo>
                    <a:pt x="4332" y="3516"/>
                  </a:lnTo>
                  <a:lnTo>
                    <a:pt x="4834" y="3327"/>
                  </a:lnTo>
                  <a:lnTo>
                    <a:pt x="5336" y="3139"/>
                  </a:lnTo>
                  <a:lnTo>
                    <a:pt x="5713" y="2888"/>
                  </a:lnTo>
                  <a:lnTo>
                    <a:pt x="5964" y="2574"/>
                  </a:lnTo>
                  <a:lnTo>
                    <a:pt x="6153" y="2197"/>
                  </a:lnTo>
                  <a:lnTo>
                    <a:pt x="6215" y="1821"/>
                  </a:lnTo>
                  <a:lnTo>
                    <a:pt x="6215" y="1821"/>
                  </a:lnTo>
                  <a:lnTo>
                    <a:pt x="6153" y="1444"/>
                  </a:lnTo>
                  <a:lnTo>
                    <a:pt x="5964" y="1130"/>
                  </a:lnTo>
                  <a:lnTo>
                    <a:pt x="5713" y="816"/>
                  </a:lnTo>
                  <a:lnTo>
                    <a:pt x="5336" y="565"/>
                  </a:lnTo>
                  <a:lnTo>
                    <a:pt x="4834" y="314"/>
                  </a:lnTo>
                  <a:lnTo>
                    <a:pt x="4332" y="126"/>
                  </a:lnTo>
                  <a:lnTo>
                    <a:pt x="3767" y="63"/>
                  </a:lnTo>
                  <a:lnTo>
                    <a:pt x="3139" y="0"/>
                  </a:lnTo>
                  <a:lnTo>
                    <a:pt x="3139" y="0"/>
                  </a:lnTo>
                  <a:lnTo>
                    <a:pt x="2512" y="63"/>
                  </a:lnTo>
                  <a:lnTo>
                    <a:pt x="1884" y="126"/>
                  </a:lnTo>
                  <a:lnTo>
                    <a:pt x="1382" y="314"/>
                  </a:lnTo>
                  <a:lnTo>
                    <a:pt x="942" y="565"/>
                  </a:lnTo>
                  <a:lnTo>
                    <a:pt x="566" y="816"/>
                  </a:lnTo>
                  <a:lnTo>
                    <a:pt x="252" y="1130"/>
                  </a:lnTo>
                  <a:lnTo>
                    <a:pt x="63" y="1444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1706063" y="1423148"/>
              <a:ext cx="339052" cy="198883"/>
            </a:xfrm>
            <a:custGeom>
              <a:avLst/>
              <a:gdLst/>
              <a:ahLst/>
              <a:cxnLst/>
              <a:rect l="l" t="t" r="r" b="b"/>
              <a:pathLst>
                <a:path w="8350" h="4898" extrusionOk="0">
                  <a:moveTo>
                    <a:pt x="4206" y="1"/>
                  </a:moveTo>
                  <a:lnTo>
                    <a:pt x="3327" y="63"/>
                  </a:lnTo>
                  <a:lnTo>
                    <a:pt x="2574" y="189"/>
                  </a:lnTo>
                  <a:lnTo>
                    <a:pt x="1884" y="440"/>
                  </a:lnTo>
                  <a:lnTo>
                    <a:pt x="1256" y="754"/>
                  </a:lnTo>
                  <a:lnTo>
                    <a:pt x="754" y="1068"/>
                  </a:lnTo>
                  <a:lnTo>
                    <a:pt x="377" y="1507"/>
                  </a:lnTo>
                  <a:lnTo>
                    <a:pt x="189" y="1758"/>
                  </a:lnTo>
                  <a:lnTo>
                    <a:pt x="126" y="1947"/>
                  </a:lnTo>
                  <a:lnTo>
                    <a:pt x="63" y="2198"/>
                  </a:lnTo>
                  <a:lnTo>
                    <a:pt x="0" y="2449"/>
                  </a:lnTo>
                  <a:lnTo>
                    <a:pt x="63" y="2700"/>
                  </a:lnTo>
                  <a:lnTo>
                    <a:pt x="126" y="2951"/>
                  </a:lnTo>
                  <a:lnTo>
                    <a:pt x="189" y="3202"/>
                  </a:lnTo>
                  <a:lnTo>
                    <a:pt x="377" y="3390"/>
                  </a:lnTo>
                  <a:lnTo>
                    <a:pt x="754" y="3830"/>
                  </a:lnTo>
                  <a:lnTo>
                    <a:pt x="1256" y="4207"/>
                  </a:lnTo>
                  <a:lnTo>
                    <a:pt x="1884" y="4520"/>
                  </a:lnTo>
                  <a:lnTo>
                    <a:pt x="2574" y="4709"/>
                  </a:lnTo>
                  <a:lnTo>
                    <a:pt x="3327" y="4834"/>
                  </a:lnTo>
                  <a:lnTo>
                    <a:pt x="4206" y="4897"/>
                  </a:lnTo>
                  <a:lnTo>
                    <a:pt x="5022" y="4834"/>
                  </a:lnTo>
                  <a:lnTo>
                    <a:pt x="5776" y="4709"/>
                  </a:lnTo>
                  <a:lnTo>
                    <a:pt x="6529" y="4520"/>
                  </a:lnTo>
                  <a:lnTo>
                    <a:pt x="7094" y="4207"/>
                  </a:lnTo>
                  <a:lnTo>
                    <a:pt x="7596" y="3830"/>
                  </a:lnTo>
                  <a:lnTo>
                    <a:pt x="8036" y="3390"/>
                  </a:lnTo>
                  <a:lnTo>
                    <a:pt x="8161" y="3202"/>
                  </a:lnTo>
                  <a:lnTo>
                    <a:pt x="8224" y="2951"/>
                  </a:lnTo>
                  <a:lnTo>
                    <a:pt x="8287" y="2700"/>
                  </a:lnTo>
                  <a:lnTo>
                    <a:pt x="8349" y="2449"/>
                  </a:lnTo>
                  <a:lnTo>
                    <a:pt x="8287" y="2198"/>
                  </a:lnTo>
                  <a:lnTo>
                    <a:pt x="8224" y="1947"/>
                  </a:lnTo>
                  <a:lnTo>
                    <a:pt x="8161" y="1758"/>
                  </a:lnTo>
                  <a:lnTo>
                    <a:pt x="8036" y="1507"/>
                  </a:lnTo>
                  <a:lnTo>
                    <a:pt x="7596" y="1068"/>
                  </a:lnTo>
                  <a:lnTo>
                    <a:pt x="7094" y="754"/>
                  </a:lnTo>
                  <a:lnTo>
                    <a:pt x="6529" y="440"/>
                  </a:lnTo>
                  <a:lnTo>
                    <a:pt x="5776" y="189"/>
                  </a:lnTo>
                  <a:lnTo>
                    <a:pt x="5022" y="63"/>
                  </a:lnTo>
                  <a:lnTo>
                    <a:pt x="4206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1749389" y="1168273"/>
              <a:ext cx="252401" cy="420587"/>
            </a:xfrm>
            <a:custGeom>
              <a:avLst/>
              <a:gdLst/>
              <a:ahLst/>
              <a:cxnLst/>
              <a:rect l="l" t="t" r="r" b="b"/>
              <a:pathLst>
                <a:path w="6216" h="10358" extrusionOk="0">
                  <a:moveTo>
                    <a:pt x="1" y="0"/>
                  </a:moveTo>
                  <a:lnTo>
                    <a:pt x="1" y="8537"/>
                  </a:lnTo>
                  <a:lnTo>
                    <a:pt x="63" y="8914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2"/>
                  </a:lnTo>
                  <a:lnTo>
                    <a:pt x="2512" y="10358"/>
                  </a:lnTo>
                  <a:lnTo>
                    <a:pt x="3767" y="10358"/>
                  </a:lnTo>
                  <a:lnTo>
                    <a:pt x="4332" y="10232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542"/>
                  </a:lnTo>
                  <a:lnTo>
                    <a:pt x="5964" y="9228"/>
                  </a:lnTo>
                  <a:lnTo>
                    <a:pt x="6090" y="8914"/>
                  </a:lnTo>
                  <a:lnTo>
                    <a:pt x="6153" y="8537"/>
                  </a:lnTo>
                  <a:lnTo>
                    <a:pt x="6215" y="194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1749389" y="1168273"/>
              <a:ext cx="252401" cy="420587"/>
            </a:xfrm>
            <a:custGeom>
              <a:avLst/>
              <a:gdLst/>
              <a:ahLst/>
              <a:cxnLst/>
              <a:rect l="l" t="t" r="r" b="b"/>
              <a:pathLst>
                <a:path w="6216" h="10358" fill="none" extrusionOk="0">
                  <a:moveTo>
                    <a:pt x="1" y="0"/>
                  </a:moveTo>
                  <a:lnTo>
                    <a:pt x="1" y="8537"/>
                  </a:lnTo>
                  <a:lnTo>
                    <a:pt x="1" y="8537"/>
                  </a:lnTo>
                  <a:lnTo>
                    <a:pt x="63" y="8914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2"/>
                  </a:lnTo>
                  <a:lnTo>
                    <a:pt x="2512" y="10358"/>
                  </a:lnTo>
                  <a:lnTo>
                    <a:pt x="3139" y="10358"/>
                  </a:lnTo>
                  <a:lnTo>
                    <a:pt x="3139" y="10358"/>
                  </a:lnTo>
                  <a:lnTo>
                    <a:pt x="3767" y="10358"/>
                  </a:lnTo>
                  <a:lnTo>
                    <a:pt x="4332" y="10232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542"/>
                  </a:lnTo>
                  <a:lnTo>
                    <a:pt x="5964" y="9228"/>
                  </a:lnTo>
                  <a:lnTo>
                    <a:pt x="6090" y="8914"/>
                  </a:lnTo>
                  <a:lnTo>
                    <a:pt x="6153" y="8537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1749389" y="1168273"/>
              <a:ext cx="252401" cy="420587"/>
            </a:xfrm>
            <a:custGeom>
              <a:avLst/>
              <a:gdLst/>
              <a:ahLst/>
              <a:cxnLst/>
              <a:rect l="l" t="t" r="r" b="b"/>
              <a:pathLst>
                <a:path w="6216" h="10358" fill="none" extrusionOk="0">
                  <a:moveTo>
                    <a:pt x="1" y="0"/>
                  </a:moveTo>
                  <a:lnTo>
                    <a:pt x="1" y="8537"/>
                  </a:lnTo>
                  <a:lnTo>
                    <a:pt x="1" y="8537"/>
                  </a:lnTo>
                  <a:lnTo>
                    <a:pt x="63" y="8914"/>
                  </a:lnTo>
                  <a:lnTo>
                    <a:pt x="252" y="9228"/>
                  </a:lnTo>
                  <a:lnTo>
                    <a:pt x="566" y="9542"/>
                  </a:lnTo>
                  <a:lnTo>
                    <a:pt x="942" y="9856"/>
                  </a:lnTo>
                  <a:lnTo>
                    <a:pt x="1382" y="10044"/>
                  </a:lnTo>
                  <a:lnTo>
                    <a:pt x="1884" y="10232"/>
                  </a:lnTo>
                  <a:lnTo>
                    <a:pt x="2512" y="10358"/>
                  </a:lnTo>
                  <a:lnTo>
                    <a:pt x="3139" y="10358"/>
                  </a:lnTo>
                  <a:lnTo>
                    <a:pt x="3139" y="10358"/>
                  </a:lnTo>
                  <a:lnTo>
                    <a:pt x="3767" y="10358"/>
                  </a:lnTo>
                  <a:lnTo>
                    <a:pt x="4332" y="10232"/>
                  </a:lnTo>
                  <a:lnTo>
                    <a:pt x="4834" y="10044"/>
                  </a:lnTo>
                  <a:lnTo>
                    <a:pt x="5274" y="9856"/>
                  </a:lnTo>
                  <a:lnTo>
                    <a:pt x="5650" y="9542"/>
                  </a:lnTo>
                  <a:lnTo>
                    <a:pt x="5964" y="9228"/>
                  </a:lnTo>
                  <a:lnTo>
                    <a:pt x="6090" y="8914"/>
                  </a:lnTo>
                  <a:lnTo>
                    <a:pt x="6153" y="8537"/>
                  </a:lnTo>
                  <a:lnTo>
                    <a:pt x="6215" y="1946"/>
                  </a:lnTo>
                  <a:lnTo>
                    <a:pt x="6215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1749389" y="1089257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fill="none" extrusionOk="0">
                  <a:moveTo>
                    <a:pt x="1" y="1821"/>
                  </a:moveTo>
                  <a:lnTo>
                    <a:pt x="1" y="1821"/>
                  </a:lnTo>
                  <a:lnTo>
                    <a:pt x="63" y="2197"/>
                  </a:lnTo>
                  <a:lnTo>
                    <a:pt x="252" y="2511"/>
                  </a:lnTo>
                  <a:lnTo>
                    <a:pt x="566" y="2825"/>
                  </a:lnTo>
                  <a:lnTo>
                    <a:pt x="942" y="3139"/>
                  </a:lnTo>
                  <a:lnTo>
                    <a:pt x="1382" y="3327"/>
                  </a:lnTo>
                  <a:lnTo>
                    <a:pt x="1884" y="3516"/>
                  </a:lnTo>
                  <a:lnTo>
                    <a:pt x="2512" y="3641"/>
                  </a:lnTo>
                  <a:lnTo>
                    <a:pt x="3139" y="3641"/>
                  </a:lnTo>
                  <a:lnTo>
                    <a:pt x="3139" y="3641"/>
                  </a:lnTo>
                  <a:lnTo>
                    <a:pt x="3767" y="3641"/>
                  </a:lnTo>
                  <a:lnTo>
                    <a:pt x="4332" y="3516"/>
                  </a:lnTo>
                  <a:lnTo>
                    <a:pt x="4834" y="3327"/>
                  </a:lnTo>
                  <a:lnTo>
                    <a:pt x="5336" y="3139"/>
                  </a:lnTo>
                  <a:lnTo>
                    <a:pt x="5713" y="2825"/>
                  </a:lnTo>
                  <a:lnTo>
                    <a:pt x="5964" y="2511"/>
                  </a:lnTo>
                  <a:lnTo>
                    <a:pt x="6153" y="2197"/>
                  </a:lnTo>
                  <a:lnTo>
                    <a:pt x="6215" y="1821"/>
                  </a:lnTo>
                  <a:lnTo>
                    <a:pt x="6215" y="1821"/>
                  </a:lnTo>
                  <a:lnTo>
                    <a:pt x="6153" y="1444"/>
                  </a:lnTo>
                  <a:lnTo>
                    <a:pt x="5964" y="1130"/>
                  </a:lnTo>
                  <a:lnTo>
                    <a:pt x="5713" y="816"/>
                  </a:lnTo>
                  <a:lnTo>
                    <a:pt x="5336" y="502"/>
                  </a:lnTo>
                  <a:lnTo>
                    <a:pt x="4834" y="314"/>
                  </a:lnTo>
                  <a:lnTo>
                    <a:pt x="4332" y="126"/>
                  </a:lnTo>
                  <a:lnTo>
                    <a:pt x="3767" y="0"/>
                  </a:lnTo>
                  <a:lnTo>
                    <a:pt x="3139" y="0"/>
                  </a:lnTo>
                  <a:lnTo>
                    <a:pt x="3139" y="0"/>
                  </a:lnTo>
                  <a:lnTo>
                    <a:pt x="2512" y="0"/>
                  </a:lnTo>
                  <a:lnTo>
                    <a:pt x="1884" y="126"/>
                  </a:lnTo>
                  <a:lnTo>
                    <a:pt x="1382" y="314"/>
                  </a:lnTo>
                  <a:lnTo>
                    <a:pt x="942" y="502"/>
                  </a:lnTo>
                  <a:lnTo>
                    <a:pt x="566" y="816"/>
                  </a:lnTo>
                  <a:lnTo>
                    <a:pt x="252" y="1130"/>
                  </a:lnTo>
                  <a:lnTo>
                    <a:pt x="63" y="1444"/>
                  </a:lnTo>
                  <a:lnTo>
                    <a:pt x="1" y="1821"/>
                  </a:lnTo>
                  <a:lnTo>
                    <a:pt x="1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1749389" y="1089257"/>
              <a:ext cx="252401" cy="147883"/>
            </a:xfrm>
            <a:custGeom>
              <a:avLst/>
              <a:gdLst/>
              <a:ahLst/>
              <a:cxnLst/>
              <a:rect l="l" t="t" r="r" b="b"/>
              <a:pathLst>
                <a:path w="6216" h="3642" extrusionOk="0">
                  <a:moveTo>
                    <a:pt x="2512" y="0"/>
                  </a:moveTo>
                  <a:lnTo>
                    <a:pt x="1884" y="126"/>
                  </a:lnTo>
                  <a:lnTo>
                    <a:pt x="1382" y="314"/>
                  </a:lnTo>
                  <a:lnTo>
                    <a:pt x="942" y="502"/>
                  </a:lnTo>
                  <a:lnTo>
                    <a:pt x="566" y="816"/>
                  </a:lnTo>
                  <a:lnTo>
                    <a:pt x="252" y="1130"/>
                  </a:lnTo>
                  <a:lnTo>
                    <a:pt x="63" y="1444"/>
                  </a:lnTo>
                  <a:lnTo>
                    <a:pt x="1" y="1821"/>
                  </a:lnTo>
                  <a:lnTo>
                    <a:pt x="63" y="2197"/>
                  </a:lnTo>
                  <a:lnTo>
                    <a:pt x="252" y="2511"/>
                  </a:lnTo>
                  <a:lnTo>
                    <a:pt x="566" y="2825"/>
                  </a:lnTo>
                  <a:lnTo>
                    <a:pt x="942" y="3139"/>
                  </a:lnTo>
                  <a:lnTo>
                    <a:pt x="1382" y="3327"/>
                  </a:lnTo>
                  <a:lnTo>
                    <a:pt x="1884" y="3516"/>
                  </a:lnTo>
                  <a:lnTo>
                    <a:pt x="2512" y="3641"/>
                  </a:lnTo>
                  <a:lnTo>
                    <a:pt x="3767" y="3641"/>
                  </a:lnTo>
                  <a:lnTo>
                    <a:pt x="4332" y="3516"/>
                  </a:lnTo>
                  <a:lnTo>
                    <a:pt x="4834" y="3327"/>
                  </a:lnTo>
                  <a:lnTo>
                    <a:pt x="5336" y="3139"/>
                  </a:lnTo>
                  <a:lnTo>
                    <a:pt x="5713" y="2825"/>
                  </a:lnTo>
                  <a:lnTo>
                    <a:pt x="5964" y="2511"/>
                  </a:lnTo>
                  <a:lnTo>
                    <a:pt x="6153" y="2197"/>
                  </a:lnTo>
                  <a:lnTo>
                    <a:pt x="6215" y="1821"/>
                  </a:lnTo>
                  <a:lnTo>
                    <a:pt x="6153" y="1444"/>
                  </a:lnTo>
                  <a:lnTo>
                    <a:pt x="5964" y="1130"/>
                  </a:lnTo>
                  <a:lnTo>
                    <a:pt x="5713" y="816"/>
                  </a:lnTo>
                  <a:lnTo>
                    <a:pt x="5336" y="502"/>
                  </a:lnTo>
                  <a:lnTo>
                    <a:pt x="4834" y="314"/>
                  </a:lnTo>
                  <a:lnTo>
                    <a:pt x="4332" y="126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1795272" y="1114716"/>
              <a:ext cx="163191" cy="86732"/>
            </a:xfrm>
            <a:custGeom>
              <a:avLst/>
              <a:gdLst/>
              <a:ahLst/>
              <a:cxnLst/>
              <a:rect l="l" t="t" r="r" b="b"/>
              <a:pathLst>
                <a:path w="4019" h="2136" extrusionOk="0">
                  <a:moveTo>
                    <a:pt x="1570" y="1"/>
                  </a:moveTo>
                  <a:lnTo>
                    <a:pt x="1193" y="64"/>
                  </a:lnTo>
                  <a:lnTo>
                    <a:pt x="879" y="189"/>
                  </a:lnTo>
                  <a:lnTo>
                    <a:pt x="566" y="315"/>
                  </a:lnTo>
                  <a:lnTo>
                    <a:pt x="314" y="440"/>
                  </a:lnTo>
                  <a:lnTo>
                    <a:pt x="126" y="629"/>
                  </a:lnTo>
                  <a:lnTo>
                    <a:pt x="1" y="817"/>
                  </a:lnTo>
                  <a:lnTo>
                    <a:pt x="1" y="1068"/>
                  </a:lnTo>
                  <a:lnTo>
                    <a:pt x="1" y="1256"/>
                  </a:lnTo>
                  <a:lnTo>
                    <a:pt x="126" y="1507"/>
                  </a:lnTo>
                  <a:lnTo>
                    <a:pt x="314" y="1633"/>
                  </a:lnTo>
                  <a:lnTo>
                    <a:pt x="566" y="1821"/>
                  </a:lnTo>
                  <a:lnTo>
                    <a:pt x="879" y="1947"/>
                  </a:lnTo>
                  <a:lnTo>
                    <a:pt x="1193" y="2072"/>
                  </a:lnTo>
                  <a:lnTo>
                    <a:pt x="1570" y="2135"/>
                  </a:lnTo>
                  <a:lnTo>
                    <a:pt x="2386" y="2135"/>
                  </a:lnTo>
                  <a:lnTo>
                    <a:pt x="2763" y="2072"/>
                  </a:lnTo>
                  <a:lnTo>
                    <a:pt x="3139" y="1947"/>
                  </a:lnTo>
                  <a:lnTo>
                    <a:pt x="3390" y="1821"/>
                  </a:lnTo>
                  <a:lnTo>
                    <a:pt x="3641" y="1633"/>
                  </a:lnTo>
                  <a:lnTo>
                    <a:pt x="3830" y="1507"/>
                  </a:lnTo>
                  <a:lnTo>
                    <a:pt x="3955" y="1256"/>
                  </a:lnTo>
                  <a:lnTo>
                    <a:pt x="4018" y="1068"/>
                  </a:lnTo>
                  <a:lnTo>
                    <a:pt x="3955" y="817"/>
                  </a:lnTo>
                  <a:lnTo>
                    <a:pt x="3830" y="629"/>
                  </a:lnTo>
                  <a:lnTo>
                    <a:pt x="3641" y="440"/>
                  </a:lnTo>
                  <a:lnTo>
                    <a:pt x="3390" y="315"/>
                  </a:lnTo>
                  <a:lnTo>
                    <a:pt x="3139" y="189"/>
                  </a:lnTo>
                  <a:lnTo>
                    <a:pt x="2763" y="64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2345833" y="1963512"/>
              <a:ext cx="616912" cy="2309409"/>
            </a:xfrm>
            <a:custGeom>
              <a:avLst/>
              <a:gdLst/>
              <a:ahLst/>
              <a:cxnLst/>
              <a:rect l="l" t="t" r="r" b="b"/>
              <a:pathLst>
                <a:path w="15193" h="56875" extrusionOk="0">
                  <a:moveTo>
                    <a:pt x="1" y="1"/>
                  </a:moveTo>
                  <a:lnTo>
                    <a:pt x="1" y="48023"/>
                  </a:lnTo>
                  <a:lnTo>
                    <a:pt x="15067" y="56874"/>
                  </a:lnTo>
                  <a:lnTo>
                    <a:pt x="15192" y="89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2345833" y="1963512"/>
              <a:ext cx="616912" cy="2309409"/>
            </a:xfrm>
            <a:custGeom>
              <a:avLst/>
              <a:gdLst/>
              <a:ahLst/>
              <a:cxnLst/>
              <a:rect l="l" t="t" r="r" b="b"/>
              <a:pathLst>
                <a:path w="15193" h="56875" fill="none" extrusionOk="0">
                  <a:moveTo>
                    <a:pt x="1" y="1"/>
                  </a:moveTo>
                  <a:lnTo>
                    <a:pt x="1" y="48023"/>
                  </a:lnTo>
                  <a:lnTo>
                    <a:pt x="15067" y="56874"/>
                  </a:lnTo>
                  <a:lnTo>
                    <a:pt x="15192" y="89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2960144" y="1741771"/>
              <a:ext cx="994132" cy="2531153"/>
            </a:xfrm>
            <a:custGeom>
              <a:avLst/>
              <a:gdLst/>
              <a:ahLst/>
              <a:cxnLst/>
              <a:rect l="l" t="t" r="r" b="b"/>
              <a:pathLst>
                <a:path w="24483" h="62336" extrusionOk="0">
                  <a:moveTo>
                    <a:pt x="24483" y="0"/>
                  </a:moveTo>
                  <a:lnTo>
                    <a:pt x="63" y="14376"/>
                  </a:lnTo>
                  <a:lnTo>
                    <a:pt x="1" y="62335"/>
                  </a:lnTo>
                  <a:lnTo>
                    <a:pt x="24483" y="48148"/>
                  </a:lnTo>
                  <a:lnTo>
                    <a:pt x="2448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2960144" y="1741771"/>
              <a:ext cx="994132" cy="2531153"/>
            </a:xfrm>
            <a:custGeom>
              <a:avLst/>
              <a:gdLst/>
              <a:ahLst/>
              <a:cxnLst/>
              <a:rect l="l" t="t" r="r" b="b"/>
              <a:pathLst>
                <a:path w="24483" h="62336" fill="none" extrusionOk="0">
                  <a:moveTo>
                    <a:pt x="63" y="14376"/>
                  </a:moveTo>
                  <a:lnTo>
                    <a:pt x="24483" y="0"/>
                  </a:lnTo>
                  <a:lnTo>
                    <a:pt x="24483" y="48148"/>
                  </a:lnTo>
                  <a:lnTo>
                    <a:pt x="1" y="62335"/>
                  </a:lnTo>
                  <a:lnTo>
                    <a:pt x="63" y="14376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2348391" y="1379823"/>
              <a:ext cx="1605887" cy="945690"/>
            </a:xfrm>
            <a:custGeom>
              <a:avLst/>
              <a:gdLst/>
              <a:ahLst/>
              <a:cxnLst/>
              <a:rect l="l" t="t" r="r" b="b"/>
              <a:pathLst>
                <a:path w="39549" h="23290" extrusionOk="0">
                  <a:moveTo>
                    <a:pt x="24169" y="0"/>
                  </a:moveTo>
                  <a:lnTo>
                    <a:pt x="1" y="14376"/>
                  </a:lnTo>
                  <a:lnTo>
                    <a:pt x="15129" y="23290"/>
                  </a:lnTo>
                  <a:lnTo>
                    <a:pt x="39549" y="8914"/>
                  </a:lnTo>
                  <a:lnTo>
                    <a:pt x="24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2348391" y="1379823"/>
              <a:ext cx="1605887" cy="945690"/>
            </a:xfrm>
            <a:custGeom>
              <a:avLst/>
              <a:gdLst/>
              <a:ahLst/>
              <a:cxnLst/>
              <a:rect l="l" t="t" r="r" b="b"/>
              <a:pathLst>
                <a:path w="39549" h="23290" fill="none" extrusionOk="0">
                  <a:moveTo>
                    <a:pt x="39549" y="8914"/>
                  </a:moveTo>
                  <a:lnTo>
                    <a:pt x="24169" y="0"/>
                  </a:lnTo>
                  <a:lnTo>
                    <a:pt x="1" y="14376"/>
                  </a:lnTo>
                  <a:lnTo>
                    <a:pt x="15129" y="23290"/>
                  </a:lnTo>
                  <a:lnTo>
                    <a:pt x="39549" y="8914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3113102" y="2249002"/>
              <a:ext cx="124901" cy="285534"/>
            </a:xfrm>
            <a:custGeom>
              <a:avLst/>
              <a:gdLst/>
              <a:ahLst/>
              <a:cxnLst/>
              <a:rect l="l" t="t" r="r" b="b"/>
              <a:pathLst>
                <a:path w="3076" h="7032" extrusionOk="0">
                  <a:moveTo>
                    <a:pt x="3076" y="1"/>
                  </a:moveTo>
                  <a:lnTo>
                    <a:pt x="0" y="1758"/>
                  </a:lnTo>
                  <a:lnTo>
                    <a:pt x="0" y="7031"/>
                  </a:lnTo>
                  <a:lnTo>
                    <a:pt x="3076" y="5274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3314462" y="2129219"/>
              <a:ext cx="124942" cy="288052"/>
            </a:xfrm>
            <a:custGeom>
              <a:avLst/>
              <a:gdLst/>
              <a:ahLst/>
              <a:cxnLst/>
              <a:rect l="l" t="t" r="r" b="b"/>
              <a:pathLst>
                <a:path w="3077" h="7094" extrusionOk="0">
                  <a:moveTo>
                    <a:pt x="3076" y="0"/>
                  </a:moveTo>
                  <a:lnTo>
                    <a:pt x="0" y="1821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3518379" y="2011953"/>
              <a:ext cx="122383" cy="285534"/>
            </a:xfrm>
            <a:custGeom>
              <a:avLst/>
              <a:gdLst/>
              <a:ahLst/>
              <a:cxnLst/>
              <a:rect l="l" t="t" r="r" b="b"/>
              <a:pathLst>
                <a:path w="3014" h="7032" extrusionOk="0">
                  <a:moveTo>
                    <a:pt x="3013" y="1"/>
                  </a:moveTo>
                  <a:lnTo>
                    <a:pt x="0" y="1758"/>
                  </a:lnTo>
                  <a:lnTo>
                    <a:pt x="0" y="7031"/>
                  </a:lnTo>
                  <a:lnTo>
                    <a:pt x="3013" y="5274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3719739" y="1892170"/>
              <a:ext cx="124942" cy="285494"/>
            </a:xfrm>
            <a:custGeom>
              <a:avLst/>
              <a:gdLst/>
              <a:ahLst/>
              <a:cxnLst/>
              <a:rect l="l" t="t" r="r" b="b"/>
              <a:pathLst>
                <a:path w="3077" h="7031" extrusionOk="0">
                  <a:moveTo>
                    <a:pt x="3076" y="0"/>
                  </a:moveTo>
                  <a:lnTo>
                    <a:pt x="0" y="1758"/>
                  </a:lnTo>
                  <a:lnTo>
                    <a:pt x="63" y="7031"/>
                  </a:lnTo>
                  <a:lnTo>
                    <a:pt x="3076" y="5273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3113102" y="2562509"/>
              <a:ext cx="124901" cy="288092"/>
            </a:xfrm>
            <a:custGeom>
              <a:avLst/>
              <a:gdLst/>
              <a:ahLst/>
              <a:cxnLst/>
              <a:rect l="l" t="t" r="r" b="b"/>
              <a:pathLst>
                <a:path w="3076" h="7095" extrusionOk="0">
                  <a:moveTo>
                    <a:pt x="3076" y="1"/>
                  </a:moveTo>
                  <a:lnTo>
                    <a:pt x="0" y="1758"/>
                  </a:lnTo>
                  <a:lnTo>
                    <a:pt x="0" y="7094"/>
                  </a:lnTo>
                  <a:lnTo>
                    <a:pt x="3076" y="533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3314462" y="2442726"/>
              <a:ext cx="124942" cy="288052"/>
            </a:xfrm>
            <a:custGeom>
              <a:avLst/>
              <a:gdLst/>
              <a:ahLst/>
              <a:cxnLst/>
              <a:rect l="l" t="t" r="r" b="b"/>
              <a:pathLst>
                <a:path w="3077" h="7094" extrusionOk="0">
                  <a:moveTo>
                    <a:pt x="3076" y="0"/>
                  </a:moveTo>
                  <a:lnTo>
                    <a:pt x="0" y="1821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3518379" y="2325460"/>
              <a:ext cx="122383" cy="285534"/>
            </a:xfrm>
            <a:custGeom>
              <a:avLst/>
              <a:gdLst/>
              <a:ahLst/>
              <a:cxnLst/>
              <a:rect l="l" t="t" r="r" b="b"/>
              <a:pathLst>
                <a:path w="3014" h="7032" extrusionOk="0">
                  <a:moveTo>
                    <a:pt x="3013" y="1"/>
                  </a:moveTo>
                  <a:lnTo>
                    <a:pt x="0" y="1758"/>
                  </a:lnTo>
                  <a:lnTo>
                    <a:pt x="0" y="7031"/>
                  </a:lnTo>
                  <a:lnTo>
                    <a:pt x="3013" y="5274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3719739" y="2205677"/>
              <a:ext cx="124942" cy="288052"/>
            </a:xfrm>
            <a:custGeom>
              <a:avLst/>
              <a:gdLst/>
              <a:ahLst/>
              <a:cxnLst/>
              <a:rect l="l" t="t" r="r" b="b"/>
              <a:pathLst>
                <a:path w="3077" h="7094" extrusionOk="0">
                  <a:moveTo>
                    <a:pt x="3076" y="0"/>
                  </a:moveTo>
                  <a:lnTo>
                    <a:pt x="0" y="1758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3113102" y="2876057"/>
              <a:ext cx="124901" cy="288052"/>
            </a:xfrm>
            <a:custGeom>
              <a:avLst/>
              <a:gdLst/>
              <a:ahLst/>
              <a:cxnLst/>
              <a:rect l="l" t="t" r="r" b="b"/>
              <a:pathLst>
                <a:path w="3076" h="7094" extrusionOk="0">
                  <a:moveTo>
                    <a:pt x="3076" y="0"/>
                  </a:moveTo>
                  <a:lnTo>
                    <a:pt x="0" y="1758"/>
                  </a:lnTo>
                  <a:lnTo>
                    <a:pt x="0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3314462" y="2756233"/>
              <a:ext cx="124942" cy="288092"/>
            </a:xfrm>
            <a:custGeom>
              <a:avLst/>
              <a:gdLst/>
              <a:ahLst/>
              <a:cxnLst/>
              <a:rect l="l" t="t" r="r" b="b"/>
              <a:pathLst>
                <a:path w="3077" h="7095" extrusionOk="0">
                  <a:moveTo>
                    <a:pt x="3076" y="1"/>
                  </a:moveTo>
                  <a:lnTo>
                    <a:pt x="0" y="1821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3518379" y="2639008"/>
              <a:ext cx="122383" cy="288052"/>
            </a:xfrm>
            <a:custGeom>
              <a:avLst/>
              <a:gdLst/>
              <a:ahLst/>
              <a:cxnLst/>
              <a:rect l="l" t="t" r="r" b="b"/>
              <a:pathLst>
                <a:path w="3014" h="7094" extrusionOk="0">
                  <a:moveTo>
                    <a:pt x="3013" y="0"/>
                  </a:moveTo>
                  <a:lnTo>
                    <a:pt x="0" y="1758"/>
                  </a:lnTo>
                  <a:lnTo>
                    <a:pt x="0" y="7094"/>
                  </a:lnTo>
                  <a:lnTo>
                    <a:pt x="3013" y="5336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3719739" y="2519184"/>
              <a:ext cx="124942" cy="288092"/>
            </a:xfrm>
            <a:custGeom>
              <a:avLst/>
              <a:gdLst/>
              <a:ahLst/>
              <a:cxnLst/>
              <a:rect l="l" t="t" r="r" b="b"/>
              <a:pathLst>
                <a:path w="3077" h="7095" extrusionOk="0">
                  <a:moveTo>
                    <a:pt x="3076" y="1"/>
                  </a:moveTo>
                  <a:lnTo>
                    <a:pt x="0" y="1758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3113102" y="3189564"/>
              <a:ext cx="124901" cy="288052"/>
            </a:xfrm>
            <a:custGeom>
              <a:avLst/>
              <a:gdLst/>
              <a:ahLst/>
              <a:cxnLst/>
              <a:rect l="l" t="t" r="r" b="b"/>
              <a:pathLst>
                <a:path w="3076" h="7094" extrusionOk="0">
                  <a:moveTo>
                    <a:pt x="3076" y="0"/>
                  </a:moveTo>
                  <a:lnTo>
                    <a:pt x="0" y="1821"/>
                  </a:lnTo>
                  <a:lnTo>
                    <a:pt x="0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3314462" y="3072298"/>
              <a:ext cx="124942" cy="285534"/>
            </a:xfrm>
            <a:custGeom>
              <a:avLst/>
              <a:gdLst/>
              <a:ahLst/>
              <a:cxnLst/>
              <a:rect l="l" t="t" r="r" b="b"/>
              <a:pathLst>
                <a:path w="3077" h="7032" extrusionOk="0">
                  <a:moveTo>
                    <a:pt x="3076" y="1"/>
                  </a:moveTo>
                  <a:lnTo>
                    <a:pt x="0" y="1758"/>
                  </a:lnTo>
                  <a:lnTo>
                    <a:pt x="63" y="7031"/>
                  </a:lnTo>
                  <a:lnTo>
                    <a:pt x="3076" y="5274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3518379" y="2952515"/>
              <a:ext cx="122383" cy="288052"/>
            </a:xfrm>
            <a:custGeom>
              <a:avLst/>
              <a:gdLst/>
              <a:ahLst/>
              <a:cxnLst/>
              <a:rect l="l" t="t" r="r" b="b"/>
              <a:pathLst>
                <a:path w="3014" h="7094" extrusionOk="0">
                  <a:moveTo>
                    <a:pt x="3013" y="0"/>
                  </a:moveTo>
                  <a:lnTo>
                    <a:pt x="0" y="1758"/>
                  </a:lnTo>
                  <a:lnTo>
                    <a:pt x="0" y="7094"/>
                  </a:lnTo>
                  <a:lnTo>
                    <a:pt x="3013" y="5336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3719739" y="2832691"/>
              <a:ext cx="124942" cy="288092"/>
            </a:xfrm>
            <a:custGeom>
              <a:avLst/>
              <a:gdLst/>
              <a:ahLst/>
              <a:cxnLst/>
              <a:rect l="l" t="t" r="r" b="b"/>
              <a:pathLst>
                <a:path w="3077" h="7095" extrusionOk="0">
                  <a:moveTo>
                    <a:pt x="3076" y="1"/>
                  </a:moveTo>
                  <a:lnTo>
                    <a:pt x="0" y="1821"/>
                  </a:lnTo>
                  <a:lnTo>
                    <a:pt x="63" y="7094"/>
                  </a:lnTo>
                  <a:lnTo>
                    <a:pt x="3076" y="533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3113102" y="3497996"/>
              <a:ext cx="124901" cy="288052"/>
            </a:xfrm>
            <a:custGeom>
              <a:avLst/>
              <a:gdLst/>
              <a:ahLst/>
              <a:cxnLst/>
              <a:rect l="l" t="t" r="r" b="b"/>
              <a:pathLst>
                <a:path w="3076" h="7094" extrusionOk="0">
                  <a:moveTo>
                    <a:pt x="3076" y="0"/>
                  </a:moveTo>
                  <a:lnTo>
                    <a:pt x="0" y="1758"/>
                  </a:lnTo>
                  <a:lnTo>
                    <a:pt x="0" y="7094"/>
                  </a:lnTo>
                  <a:lnTo>
                    <a:pt x="3076" y="5336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314462" y="3380730"/>
              <a:ext cx="124942" cy="285534"/>
            </a:xfrm>
            <a:custGeom>
              <a:avLst/>
              <a:gdLst/>
              <a:ahLst/>
              <a:cxnLst/>
              <a:rect l="l" t="t" r="r" b="b"/>
              <a:pathLst>
                <a:path w="3077" h="7032" extrusionOk="0">
                  <a:moveTo>
                    <a:pt x="3076" y="0"/>
                  </a:moveTo>
                  <a:lnTo>
                    <a:pt x="0" y="1758"/>
                  </a:lnTo>
                  <a:lnTo>
                    <a:pt x="63" y="7031"/>
                  </a:lnTo>
                  <a:lnTo>
                    <a:pt x="3076" y="5273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3518379" y="3260906"/>
              <a:ext cx="122383" cy="288092"/>
            </a:xfrm>
            <a:custGeom>
              <a:avLst/>
              <a:gdLst/>
              <a:ahLst/>
              <a:cxnLst/>
              <a:rect l="l" t="t" r="r" b="b"/>
              <a:pathLst>
                <a:path w="3014" h="7095" extrusionOk="0">
                  <a:moveTo>
                    <a:pt x="3013" y="1"/>
                  </a:moveTo>
                  <a:lnTo>
                    <a:pt x="0" y="1759"/>
                  </a:lnTo>
                  <a:lnTo>
                    <a:pt x="0" y="7094"/>
                  </a:lnTo>
                  <a:lnTo>
                    <a:pt x="3013" y="5337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3719739" y="3141123"/>
              <a:ext cx="124942" cy="288092"/>
            </a:xfrm>
            <a:custGeom>
              <a:avLst/>
              <a:gdLst/>
              <a:ahLst/>
              <a:cxnLst/>
              <a:rect l="l" t="t" r="r" b="b"/>
              <a:pathLst>
                <a:path w="3077" h="7095" extrusionOk="0">
                  <a:moveTo>
                    <a:pt x="3076" y="1"/>
                  </a:moveTo>
                  <a:lnTo>
                    <a:pt x="0" y="1758"/>
                  </a:lnTo>
                  <a:lnTo>
                    <a:pt x="63" y="7094"/>
                  </a:lnTo>
                  <a:lnTo>
                    <a:pt x="3076" y="5336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3355229" y="3735044"/>
              <a:ext cx="267668" cy="305877"/>
            </a:xfrm>
            <a:custGeom>
              <a:avLst/>
              <a:gdLst/>
              <a:ahLst/>
              <a:cxnLst/>
              <a:rect l="l" t="t" r="r" b="b"/>
              <a:pathLst>
                <a:path w="6592" h="7533" extrusionOk="0">
                  <a:moveTo>
                    <a:pt x="6592" y="0"/>
                  </a:moveTo>
                  <a:lnTo>
                    <a:pt x="1" y="3829"/>
                  </a:lnTo>
                  <a:lnTo>
                    <a:pt x="1" y="7533"/>
                  </a:lnTo>
                  <a:lnTo>
                    <a:pt x="6592" y="3578"/>
                  </a:lnTo>
                  <a:lnTo>
                    <a:pt x="6592" y="0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355229" y="3735044"/>
              <a:ext cx="267668" cy="305877"/>
            </a:xfrm>
            <a:custGeom>
              <a:avLst/>
              <a:gdLst/>
              <a:ahLst/>
              <a:cxnLst/>
              <a:rect l="l" t="t" r="r" b="b"/>
              <a:pathLst>
                <a:path w="6592" h="7533" fill="none" extrusionOk="0">
                  <a:moveTo>
                    <a:pt x="6592" y="0"/>
                  </a:moveTo>
                  <a:lnTo>
                    <a:pt x="6592" y="3578"/>
                  </a:lnTo>
                  <a:lnTo>
                    <a:pt x="1" y="7533"/>
                  </a:lnTo>
                  <a:lnTo>
                    <a:pt x="1" y="3829"/>
                  </a:lnTo>
                  <a:lnTo>
                    <a:pt x="6592" y="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2957586" y="3383288"/>
              <a:ext cx="994132" cy="578621"/>
            </a:xfrm>
            <a:custGeom>
              <a:avLst/>
              <a:gdLst/>
              <a:ahLst/>
              <a:cxnLst/>
              <a:rect l="l" t="t" r="r" b="b"/>
              <a:pathLst>
                <a:path w="24483" h="14250" fill="none" extrusionOk="0">
                  <a:moveTo>
                    <a:pt x="1" y="14250"/>
                  </a:moveTo>
                  <a:lnTo>
                    <a:pt x="24483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2371333" y="2315268"/>
              <a:ext cx="435935" cy="390052"/>
            </a:xfrm>
            <a:custGeom>
              <a:avLst/>
              <a:gdLst/>
              <a:ahLst/>
              <a:cxnLst/>
              <a:rect l="l" t="t" r="r" b="b"/>
              <a:pathLst>
                <a:path w="10736" h="9606" extrusionOk="0">
                  <a:moveTo>
                    <a:pt x="1" y="1"/>
                  </a:moveTo>
                  <a:lnTo>
                    <a:pt x="63" y="3390"/>
                  </a:lnTo>
                  <a:lnTo>
                    <a:pt x="10735" y="9605"/>
                  </a:lnTo>
                  <a:lnTo>
                    <a:pt x="10735" y="64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2371333" y="2315268"/>
              <a:ext cx="435935" cy="390052"/>
            </a:xfrm>
            <a:custGeom>
              <a:avLst/>
              <a:gdLst/>
              <a:ahLst/>
              <a:cxnLst/>
              <a:rect l="l" t="t" r="r" b="b"/>
              <a:pathLst>
                <a:path w="10736" h="9606" fill="none" extrusionOk="0">
                  <a:moveTo>
                    <a:pt x="10735" y="6404"/>
                  </a:moveTo>
                  <a:lnTo>
                    <a:pt x="10735" y="9605"/>
                  </a:lnTo>
                  <a:lnTo>
                    <a:pt x="63" y="3390"/>
                  </a:lnTo>
                  <a:lnTo>
                    <a:pt x="1" y="1"/>
                  </a:lnTo>
                  <a:lnTo>
                    <a:pt x="10735" y="6404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2371333" y="2254118"/>
              <a:ext cx="542970" cy="321186"/>
            </a:xfrm>
            <a:custGeom>
              <a:avLst/>
              <a:gdLst/>
              <a:ahLst/>
              <a:cxnLst/>
              <a:rect l="l" t="t" r="r" b="b"/>
              <a:pathLst>
                <a:path w="13372" h="7910" extrusionOk="0">
                  <a:moveTo>
                    <a:pt x="2700" y="0"/>
                  </a:moveTo>
                  <a:lnTo>
                    <a:pt x="1" y="1507"/>
                  </a:lnTo>
                  <a:lnTo>
                    <a:pt x="10735" y="7910"/>
                  </a:lnTo>
                  <a:lnTo>
                    <a:pt x="13372" y="6278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2371333" y="2254118"/>
              <a:ext cx="542970" cy="321186"/>
            </a:xfrm>
            <a:custGeom>
              <a:avLst/>
              <a:gdLst/>
              <a:ahLst/>
              <a:cxnLst/>
              <a:rect l="l" t="t" r="r" b="b"/>
              <a:pathLst>
                <a:path w="13372" h="7910" fill="none" extrusionOk="0">
                  <a:moveTo>
                    <a:pt x="10735" y="7910"/>
                  </a:moveTo>
                  <a:lnTo>
                    <a:pt x="13372" y="6278"/>
                  </a:lnTo>
                  <a:lnTo>
                    <a:pt x="2700" y="0"/>
                  </a:lnTo>
                  <a:lnTo>
                    <a:pt x="1" y="1507"/>
                  </a:lnTo>
                  <a:lnTo>
                    <a:pt x="10735" y="791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2807226" y="2508992"/>
              <a:ext cx="109633" cy="196325"/>
            </a:xfrm>
            <a:custGeom>
              <a:avLst/>
              <a:gdLst/>
              <a:ahLst/>
              <a:cxnLst/>
              <a:rect l="l" t="t" r="r" b="b"/>
              <a:pathLst>
                <a:path w="2700" h="4835" extrusionOk="0">
                  <a:moveTo>
                    <a:pt x="2637" y="1"/>
                  </a:moveTo>
                  <a:lnTo>
                    <a:pt x="0" y="1633"/>
                  </a:lnTo>
                  <a:lnTo>
                    <a:pt x="0" y="4834"/>
                  </a:lnTo>
                  <a:lnTo>
                    <a:pt x="2699" y="3328"/>
                  </a:lnTo>
                  <a:lnTo>
                    <a:pt x="263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2807226" y="2508992"/>
              <a:ext cx="109633" cy="196325"/>
            </a:xfrm>
            <a:custGeom>
              <a:avLst/>
              <a:gdLst/>
              <a:ahLst/>
              <a:cxnLst/>
              <a:rect l="l" t="t" r="r" b="b"/>
              <a:pathLst>
                <a:path w="2700" h="4835" fill="none" extrusionOk="0">
                  <a:moveTo>
                    <a:pt x="0" y="4834"/>
                  </a:moveTo>
                  <a:lnTo>
                    <a:pt x="2699" y="3328"/>
                  </a:lnTo>
                  <a:lnTo>
                    <a:pt x="2637" y="1"/>
                  </a:lnTo>
                  <a:lnTo>
                    <a:pt x="0" y="1633"/>
                  </a:lnTo>
                  <a:lnTo>
                    <a:pt x="0" y="4834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2371333" y="2626258"/>
              <a:ext cx="435935" cy="390011"/>
            </a:xfrm>
            <a:custGeom>
              <a:avLst/>
              <a:gdLst/>
              <a:ahLst/>
              <a:cxnLst/>
              <a:rect l="l" t="t" r="r" b="b"/>
              <a:pathLst>
                <a:path w="10736" h="9605" extrusionOk="0">
                  <a:moveTo>
                    <a:pt x="1" y="0"/>
                  </a:moveTo>
                  <a:lnTo>
                    <a:pt x="63" y="3327"/>
                  </a:lnTo>
                  <a:lnTo>
                    <a:pt x="10735" y="9605"/>
                  </a:lnTo>
                  <a:lnTo>
                    <a:pt x="10735" y="64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2371333" y="2626258"/>
              <a:ext cx="435935" cy="390011"/>
            </a:xfrm>
            <a:custGeom>
              <a:avLst/>
              <a:gdLst/>
              <a:ahLst/>
              <a:cxnLst/>
              <a:rect l="l" t="t" r="r" b="b"/>
              <a:pathLst>
                <a:path w="10736" h="9605" fill="none" extrusionOk="0">
                  <a:moveTo>
                    <a:pt x="10735" y="6403"/>
                  </a:moveTo>
                  <a:lnTo>
                    <a:pt x="10735" y="9605"/>
                  </a:lnTo>
                  <a:lnTo>
                    <a:pt x="63" y="3327"/>
                  </a:lnTo>
                  <a:lnTo>
                    <a:pt x="1" y="0"/>
                  </a:lnTo>
                  <a:lnTo>
                    <a:pt x="10735" y="6403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2371333" y="2562509"/>
              <a:ext cx="542970" cy="323784"/>
            </a:xfrm>
            <a:custGeom>
              <a:avLst/>
              <a:gdLst/>
              <a:ahLst/>
              <a:cxnLst/>
              <a:rect l="l" t="t" r="r" b="b"/>
              <a:pathLst>
                <a:path w="13372" h="7974" extrusionOk="0">
                  <a:moveTo>
                    <a:pt x="2700" y="1"/>
                  </a:moveTo>
                  <a:lnTo>
                    <a:pt x="1" y="1507"/>
                  </a:lnTo>
                  <a:lnTo>
                    <a:pt x="10735" y="7973"/>
                  </a:lnTo>
                  <a:lnTo>
                    <a:pt x="13372" y="6341"/>
                  </a:lnTo>
                  <a:lnTo>
                    <a:pt x="27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2371333" y="2562509"/>
              <a:ext cx="542970" cy="323784"/>
            </a:xfrm>
            <a:custGeom>
              <a:avLst/>
              <a:gdLst/>
              <a:ahLst/>
              <a:cxnLst/>
              <a:rect l="l" t="t" r="r" b="b"/>
              <a:pathLst>
                <a:path w="13372" h="7974" fill="none" extrusionOk="0">
                  <a:moveTo>
                    <a:pt x="10735" y="7973"/>
                  </a:moveTo>
                  <a:lnTo>
                    <a:pt x="13372" y="6341"/>
                  </a:lnTo>
                  <a:lnTo>
                    <a:pt x="2700" y="1"/>
                  </a:lnTo>
                  <a:lnTo>
                    <a:pt x="1" y="1507"/>
                  </a:lnTo>
                  <a:lnTo>
                    <a:pt x="10735" y="7973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2807226" y="2819982"/>
              <a:ext cx="109633" cy="196285"/>
            </a:xfrm>
            <a:custGeom>
              <a:avLst/>
              <a:gdLst/>
              <a:ahLst/>
              <a:cxnLst/>
              <a:rect l="l" t="t" r="r" b="b"/>
              <a:pathLst>
                <a:path w="2700" h="4834" extrusionOk="0">
                  <a:moveTo>
                    <a:pt x="2637" y="0"/>
                  </a:moveTo>
                  <a:lnTo>
                    <a:pt x="0" y="1632"/>
                  </a:lnTo>
                  <a:lnTo>
                    <a:pt x="0" y="4834"/>
                  </a:lnTo>
                  <a:lnTo>
                    <a:pt x="2699" y="3264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2807226" y="2819982"/>
              <a:ext cx="109633" cy="196285"/>
            </a:xfrm>
            <a:custGeom>
              <a:avLst/>
              <a:gdLst/>
              <a:ahLst/>
              <a:cxnLst/>
              <a:rect l="l" t="t" r="r" b="b"/>
              <a:pathLst>
                <a:path w="2700" h="4834" fill="none" extrusionOk="0">
                  <a:moveTo>
                    <a:pt x="0" y="4834"/>
                  </a:moveTo>
                  <a:lnTo>
                    <a:pt x="2699" y="3264"/>
                  </a:lnTo>
                  <a:lnTo>
                    <a:pt x="2637" y="0"/>
                  </a:lnTo>
                  <a:lnTo>
                    <a:pt x="0" y="1632"/>
                  </a:lnTo>
                  <a:lnTo>
                    <a:pt x="0" y="4834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2980528" y="1469031"/>
              <a:ext cx="627104" cy="670429"/>
            </a:xfrm>
            <a:custGeom>
              <a:avLst/>
              <a:gdLst/>
              <a:ahLst/>
              <a:cxnLst/>
              <a:rect l="l" t="t" r="r" b="b"/>
              <a:pathLst>
                <a:path w="15444" h="16511" extrusionOk="0">
                  <a:moveTo>
                    <a:pt x="15443" y="1"/>
                  </a:moveTo>
                  <a:lnTo>
                    <a:pt x="1" y="9291"/>
                  </a:lnTo>
                  <a:lnTo>
                    <a:pt x="1" y="16510"/>
                  </a:lnTo>
                  <a:lnTo>
                    <a:pt x="15381" y="7345"/>
                  </a:lnTo>
                  <a:lnTo>
                    <a:pt x="15443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2980528" y="1469031"/>
              <a:ext cx="627104" cy="670429"/>
            </a:xfrm>
            <a:custGeom>
              <a:avLst/>
              <a:gdLst/>
              <a:ahLst/>
              <a:cxnLst/>
              <a:rect l="l" t="t" r="r" b="b"/>
              <a:pathLst>
                <a:path w="15444" h="16511" fill="none" extrusionOk="0">
                  <a:moveTo>
                    <a:pt x="1" y="9291"/>
                  </a:moveTo>
                  <a:lnTo>
                    <a:pt x="1" y="16510"/>
                  </a:lnTo>
                  <a:lnTo>
                    <a:pt x="15381" y="7345"/>
                  </a:lnTo>
                  <a:lnTo>
                    <a:pt x="15443" y="1"/>
                  </a:lnTo>
                  <a:lnTo>
                    <a:pt x="1" y="929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2870935" y="1407840"/>
              <a:ext cx="736697" cy="438493"/>
            </a:xfrm>
            <a:custGeom>
              <a:avLst/>
              <a:gdLst/>
              <a:ahLst/>
              <a:cxnLst/>
              <a:rect l="l" t="t" r="r" b="b"/>
              <a:pathLst>
                <a:path w="18143" h="10799" extrusionOk="0">
                  <a:moveTo>
                    <a:pt x="15443" y="1"/>
                  </a:moveTo>
                  <a:lnTo>
                    <a:pt x="0" y="9166"/>
                  </a:lnTo>
                  <a:lnTo>
                    <a:pt x="2700" y="10798"/>
                  </a:lnTo>
                  <a:lnTo>
                    <a:pt x="18142" y="1508"/>
                  </a:lnTo>
                  <a:lnTo>
                    <a:pt x="15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2870935" y="1407840"/>
              <a:ext cx="736697" cy="438493"/>
            </a:xfrm>
            <a:custGeom>
              <a:avLst/>
              <a:gdLst/>
              <a:ahLst/>
              <a:cxnLst/>
              <a:rect l="l" t="t" r="r" b="b"/>
              <a:pathLst>
                <a:path w="18143" h="10799" fill="none" extrusionOk="0">
                  <a:moveTo>
                    <a:pt x="2700" y="10798"/>
                  </a:moveTo>
                  <a:lnTo>
                    <a:pt x="0" y="9166"/>
                  </a:lnTo>
                  <a:lnTo>
                    <a:pt x="15443" y="1"/>
                  </a:lnTo>
                  <a:lnTo>
                    <a:pt x="18142" y="1508"/>
                  </a:lnTo>
                  <a:lnTo>
                    <a:pt x="2700" y="10798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2870935" y="1780020"/>
              <a:ext cx="109633" cy="359435"/>
            </a:xfrm>
            <a:custGeom>
              <a:avLst/>
              <a:gdLst/>
              <a:ahLst/>
              <a:cxnLst/>
              <a:rect l="l" t="t" r="r" b="b"/>
              <a:pathLst>
                <a:path w="2700" h="8852" extrusionOk="0">
                  <a:moveTo>
                    <a:pt x="0" y="0"/>
                  </a:moveTo>
                  <a:lnTo>
                    <a:pt x="0" y="7282"/>
                  </a:lnTo>
                  <a:lnTo>
                    <a:pt x="2700" y="8851"/>
                  </a:lnTo>
                  <a:lnTo>
                    <a:pt x="2700" y="1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2870935" y="1780020"/>
              <a:ext cx="109633" cy="359435"/>
            </a:xfrm>
            <a:custGeom>
              <a:avLst/>
              <a:gdLst/>
              <a:ahLst/>
              <a:cxnLst/>
              <a:rect l="l" t="t" r="r" b="b"/>
              <a:pathLst>
                <a:path w="2700" h="8852" fill="none" extrusionOk="0">
                  <a:moveTo>
                    <a:pt x="2700" y="8851"/>
                  </a:moveTo>
                  <a:lnTo>
                    <a:pt x="0" y="7282"/>
                  </a:lnTo>
                  <a:lnTo>
                    <a:pt x="0" y="0"/>
                  </a:lnTo>
                  <a:lnTo>
                    <a:pt x="2700" y="1632"/>
                  </a:lnTo>
                  <a:lnTo>
                    <a:pt x="2700" y="885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2037440" y="4295792"/>
              <a:ext cx="249843" cy="420627"/>
            </a:xfrm>
            <a:custGeom>
              <a:avLst/>
              <a:gdLst/>
              <a:ahLst/>
              <a:cxnLst/>
              <a:rect l="l" t="t" r="r" b="b"/>
              <a:pathLst>
                <a:path w="6153" h="10359" extrusionOk="0">
                  <a:moveTo>
                    <a:pt x="0" y="0"/>
                  </a:moveTo>
                  <a:lnTo>
                    <a:pt x="0" y="8475"/>
                  </a:lnTo>
                  <a:lnTo>
                    <a:pt x="63" y="8852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793"/>
                  </a:lnTo>
                  <a:lnTo>
                    <a:pt x="1318" y="10044"/>
                  </a:lnTo>
                  <a:lnTo>
                    <a:pt x="1883" y="10170"/>
                  </a:lnTo>
                  <a:lnTo>
                    <a:pt x="2448" y="10295"/>
                  </a:lnTo>
                  <a:lnTo>
                    <a:pt x="3076" y="10358"/>
                  </a:lnTo>
                  <a:lnTo>
                    <a:pt x="3704" y="10295"/>
                  </a:lnTo>
                  <a:lnTo>
                    <a:pt x="4269" y="10170"/>
                  </a:lnTo>
                  <a:lnTo>
                    <a:pt x="4834" y="10044"/>
                  </a:lnTo>
                  <a:lnTo>
                    <a:pt x="5273" y="9793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852"/>
                  </a:lnTo>
                  <a:lnTo>
                    <a:pt x="6152" y="8475"/>
                  </a:lnTo>
                  <a:lnTo>
                    <a:pt x="6152" y="1884"/>
                  </a:lnTo>
                  <a:lnTo>
                    <a:pt x="615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037440" y="4295792"/>
              <a:ext cx="249843" cy="420627"/>
            </a:xfrm>
            <a:custGeom>
              <a:avLst/>
              <a:gdLst/>
              <a:ahLst/>
              <a:cxnLst/>
              <a:rect l="l" t="t" r="r" b="b"/>
              <a:pathLst>
                <a:path w="6153" h="10359" fill="none" extrusionOk="0">
                  <a:moveTo>
                    <a:pt x="0" y="0"/>
                  </a:moveTo>
                  <a:lnTo>
                    <a:pt x="0" y="8475"/>
                  </a:lnTo>
                  <a:lnTo>
                    <a:pt x="0" y="8475"/>
                  </a:lnTo>
                  <a:lnTo>
                    <a:pt x="63" y="8852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793"/>
                  </a:lnTo>
                  <a:lnTo>
                    <a:pt x="1318" y="10044"/>
                  </a:lnTo>
                  <a:lnTo>
                    <a:pt x="1883" y="10170"/>
                  </a:lnTo>
                  <a:lnTo>
                    <a:pt x="2448" y="10295"/>
                  </a:lnTo>
                  <a:lnTo>
                    <a:pt x="3076" y="10358"/>
                  </a:lnTo>
                  <a:lnTo>
                    <a:pt x="3076" y="10358"/>
                  </a:lnTo>
                  <a:lnTo>
                    <a:pt x="3704" y="10295"/>
                  </a:lnTo>
                  <a:lnTo>
                    <a:pt x="4269" y="10170"/>
                  </a:lnTo>
                  <a:lnTo>
                    <a:pt x="4834" y="10044"/>
                  </a:lnTo>
                  <a:lnTo>
                    <a:pt x="5273" y="9793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852"/>
                  </a:lnTo>
                  <a:lnTo>
                    <a:pt x="6152" y="8475"/>
                  </a:lnTo>
                  <a:lnTo>
                    <a:pt x="6152" y="1884"/>
                  </a:lnTo>
                  <a:lnTo>
                    <a:pt x="61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037440" y="4295792"/>
              <a:ext cx="249843" cy="420627"/>
            </a:xfrm>
            <a:custGeom>
              <a:avLst/>
              <a:gdLst/>
              <a:ahLst/>
              <a:cxnLst/>
              <a:rect l="l" t="t" r="r" b="b"/>
              <a:pathLst>
                <a:path w="6153" h="10359" fill="none" extrusionOk="0">
                  <a:moveTo>
                    <a:pt x="0" y="0"/>
                  </a:moveTo>
                  <a:lnTo>
                    <a:pt x="0" y="8475"/>
                  </a:lnTo>
                  <a:lnTo>
                    <a:pt x="0" y="8475"/>
                  </a:lnTo>
                  <a:lnTo>
                    <a:pt x="63" y="8852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793"/>
                  </a:lnTo>
                  <a:lnTo>
                    <a:pt x="1318" y="10044"/>
                  </a:lnTo>
                  <a:lnTo>
                    <a:pt x="1883" y="10170"/>
                  </a:lnTo>
                  <a:lnTo>
                    <a:pt x="2448" y="10295"/>
                  </a:lnTo>
                  <a:lnTo>
                    <a:pt x="3076" y="10358"/>
                  </a:lnTo>
                  <a:lnTo>
                    <a:pt x="3076" y="10358"/>
                  </a:lnTo>
                  <a:lnTo>
                    <a:pt x="3704" y="10295"/>
                  </a:lnTo>
                  <a:lnTo>
                    <a:pt x="4269" y="10170"/>
                  </a:lnTo>
                  <a:lnTo>
                    <a:pt x="4834" y="10044"/>
                  </a:lnTo>
                  <a:lnTo>
                    <a:pt x="5273" y="9793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852"/>
                  </a:lnTo>
                  <a:lnTo>
                    <a:pt x="6152" y="8475"/>
                  </a:lnTo>
                  <a:lnTo>
                    <a:pt x="6152" y="1884"/>
                  </a:lnTo>
                  <a:lnTo>
                    <a:pt x="6152" y="0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2037440" y="4214218"/>
              <a:ext cx="252360" cy="150442"/>
            </a:xfrm>
            <a:custGeom>
              <a:avLst/>
              <a:gdLst/>
              <a:ahLst/>
              <a:cxnLst/>
              <a:rect l="l" t="t" r="r" b="b"/>
              <a:pathLst>
                <a:path w="6215" h="3705" fill="none" extrusionOk="0">
                  <a:moveTo>
                    <a:pt x="0" y="1821"/>
                  </a:moveTo>
                  <a:lnTo>
                    <a:pt x="0" y="1821"/>
                  </a:lnTo>
                  <a:lnTo>
                    <a:pt x="63" y="2198"/>
                  </a:lnTo>
                  <a:lnTo>
                    <a:pt x="251" y="2574"/>
                  </a:lnTo>
                  <a:lnTo>
                    <a:pt x="502" y="2888"/>
                  </a:lnTo>
                  <a:lnTo>
                    <a:pt x="879" y="3139"/>
                  </a:lnTo>
                  <a:lnTo>
                    <a:pt x="1318" y="3390"/>
                  </a:lnTo>
                  <a:lnTo>
                    <a:pt x="1883" y="3516"/>
                  </a:lnTo>
                  <a:lnTo>
                    <a:pt x="2448" y="3642"/>
                  </a:lnTo>
                  <a:lnTo>
                    <a:pt x="3076" y="3704"/>
                  </a:lnTo>
                  <a:lnTo>
                    <a:pt x="3076" y="3704"/>
                  </a:lnTo>
                  <a:lnTo>
                    <a:pt x="3704" y="3642"/>
                  </a:lnTo>
                  <a:lnTo>
                    <a:pt x="4269" y="3516"/>
                  </a:lnTo>
                  <a:lnTo>
                    <a:pt x="4834" y="3390"/>
                  </a:lnTo>
                  <a:lnTo>
                    <a:pt x="5273" y="3139"/>
                  </a:lnTo>
                  <a:lnTo>
                    <a:pt x="5650" y="2888"/>
                  </a:lnTo>
                  <a:lnTo>
                    <a:pt x="5964" y="2574"/>
                  </a:lnTo>
                  <a:lnTo>
                    <a:pt x="6152" y="2198"/>
                  </a:lnTo>
                  <a:lnTo>
                    <a:pt x="6215" y="1821"/>
                  </a:lnTo>
                  <a:lnTo>
                    <a:pt x="6215" y="1821"/>
                  </a:lnTo>
                  <a:lnTo>
                    <a:pt x="6152" y="1507"/>
                  </a:lnTo>
                  <a:lnTo>
                    <a:pt x="5964" y="1131"/>
                  </a:lnTo>
                  <a:lnTo>
                    <a:pt x="5650" y="817"/>
                  </a:lnTo>
                  <a:lnTo>
                    <a:pt x="5273" y="566"/>
                  </a:lnTo>
                  <a:lnTo>
                    <a:pt x="4834" y="314"/>
                  </a:lnTo>
                  <a:lnTo>
                    <a:pt x="4269" y="189"/>
                  </a:lnTo>
                  <a:lnTo>
                    <a:pt x="3704" y="63"/>
                  </a:lnTo>
                  <a:lnTo>
                    <a:pt x="3076" y="1"/>
                  </a:lnTo>
                  <a:lnTo>
                    <a:pt x="3076" y="1"/>
                  </a:lnTo>
                  <a:lnTo>
                    <a:pt x="2448" y="63"/>
                  </a:lnTo>
                  <a:lnTo>
                    <a:pt x="1883" y="189"/>
                  </a:lnTo>
                  <a:lnTo>
                    <a:pt x="1318" y="314"/>
                  </a:lnTo>
                  <a:lnTo>
                    <a:pt x="879" y="566"/>
                  </a:lnTo>
                  <a:lnTo>
                    <a:pt x="502" y="817"/>
                  </a:lnTo>
                  <a:lnTo>
                    <a:pt x="251" y="1131"/>
                  </a:lnTo>
                  <a:lnTo>
                    <a:pt x="63" y="1507"/>
                  </a:lnTo>
                  <a:lnTo>
                    <a:pt x="0" y="1821"/>
                  </a:lnTo>
                  <a:lnTo>
                    <a:pt x="0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2037440" y="4214218"/>
              <a:ext cx="252360" cy="150442"/>
            </a:xfrm>
            <a:custGeom>
              <a:avLst/>
              <a:gdLst/>
              <a:ahLst/>
              <a:cxnLst/>
              <a:rect l="l" t="t" r="r" b="b"/>
              <a:pathLst>
                <a:path w="6215" h="3705" extrusionOk="0">
                  <a:moveTo>
                    <a:pt x="3076" y="1"/>
                  </a:moveTo>
                  <a:lnTo>
                    <a:pt x="2448" y="63"/>
                  </a:lnTo>
                  <a:lnTo>
                    <a:pt x="1883" y="189"/>
                  </a:lnTo>
                  <a:lnTo>
                    <a:pt x="1318" y="314"/>
                  </a:lnTo>
                  <a:lnTo>
                    <a:pt x="879" y="566"/>
                  </a:lnTo>
                  <a:lnTo>
                    <a:pt x="502" y="817"/>
                  </a:lnTo>
                  <a:lnTo>
                    <a:pt x="251" y="1131"/>
                  </a:lnTo>
                  <a:lnTo>
                    <a:pt x="63" y="1507"/>
                  </a:lnTo>
                  <a:lnTo>
                    <a:pt x="0" y="1821"/>
                  </a:lnTo>
                  <a:lnTo>
                    <a:pt x="63" y="2198"/>
                  </a:lnTo>
                  <a:lnTo>
                    <a:pt x="251" y="2574"/>
                  </a:lnTo>
                  <a:lnTo>
                    <a:pt x="502" y="2888"/>
                  </a:lnTo>
                  <a:lnTo>
                    <a:pt x="879" y="3139"/>
                  </a:lnTo>
                  <a:lnTo>
                    <a:pt x="1318" y="3390"/>
                  </a:lnTo>
                  <a:lnTo>
                    <a:pt x="1883" y="3516"/>
                  </a:lnTo>
                  <a:lnTo>
                    <a:pt x="2448" y="3642"/>
                  </a:lnTo>
                  <a:lnTo>
                    <a:pt x="3076" y="3704"/>
                  </a:lnTo>
                  <a:lnTo>
                    <a:pt x="3704" y="3642"/>
                  </a:lnTo>
                  <a:lnTo>
                    <a:pt x="4269" y="3516"/>
                  </a:lnTo>
                  <a:lnTo>
                    <a:pt x="4834" y="3390"/>
                  </a:lnTo>
                  <a:lnTo>
                    <a:pt x="5273" y="3139"/>
                  </a:lnTo>
                  <a:lnTo>
                    <a:pt x="5650" y="2888"/>
                  </a:lnTo>
                  <a:lnTo>
                    <a:pt x="5964" y="2574"/>
                  </a:lnTo>
                  <a:lnTo>
                    <a:pt x="6152" y="2198"/>
                  </a:lnTo>
                  <a:lnTo>
                    <a:pt x="6215" y="1821"/>
                  </a:lnTo>
                  <a:lnTo>
                    <a:pt x="6152" y="1507"/>
                  </a:lnTo>
                  <a:lnTo>
                    <a:pt x="5964" y="1131"/>
                  </a:lnTo>
                  <a:lnTo>
                    <a:pt x="5650" y="817"/>
                  </a:lnTo>
                  <a:lnTo>
                    <a:pt x="5273" y="566"/>
                  </a:lnTo>
                  <a:lnTo>
                    <a:pt x="4834" y="314"/>
                  </a:lnTo>
                  <a:lnTo>
                    <a:pt x="4269" y="189"/>
                  </a:lnTo>
                  <a:lnTo>
                    <a:pt x="3704" y="63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1382362" y="3921094"/>
              <a:ext cx="249802" cy="420627"/>
            </a:xfrm>
            <a:custGeom>
              <a:avLst/>
              <a:gdLst/>
              <a:ahLst/>
              <a:cxnLst/>
              <a:rect l="l" t="t" r="r" b="b"/>
              <a:pathLst>
                <a:path w="6152" h="10359" extrusionOk="0">
                  <a:moveTo>
                    <a:pt x="6152" y="1"/>
                  </a:moveTo>
                  <a:lnTo>
                    <a:pt x="0" y="63"/>
                  </a:lnTo>
                  <a:lnTo>
                    <a:pt x="0" y="8538"/>
                  </a:lnTo>
                  <a:lnTo>
                    <a:pt x="63" y="8915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856"/>
                  </a:lnTo>
                  <a:lnTo>
                    <a:pt x="1381" y="10044"/>
                  </a:lnTo>
                  <a:lnTo>
                    <a:pt x="1883" y="10233"/>
                  </a:lnTo>
                  <a:lnTo>
                    <a:pt x="2448" y="10358"/>
                  </a:lnTo>
                  <a:lnTo>
                    <a:pt x="3704" y="10358"/>
                  </a:lnTo>
                  <a:lnTo>
                    <a:pt x="4269" y="10233"/>
                  </a:lnTo>
                  <a:lnTo>
                    <a:pt x="4834" y="10044"/>
                  </a:lnTo>
                  <a:lnTo>
                    <a:pt x="5273" y="9856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915"/>
                  </a:lnTo>
                  <a:lnTo>
                    <a:pt x="6152" y="8538"/>
                  </a:lnTo>
                  <a:lnTo>
                    <a:pt x="6152" y="1947"/>
                  </a:lnTo>
                  <a:lnTo>
                    <a:pt x="6152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1382362" y="3921094"/>
              <a:ext cx="249802" cy="420627"/>
            </a:xfrm>
            <a:custGeom>
              <a:avLst/>
              <a:gdLst/>
              <a:ahLst/>
              <a:cxnLst/>
              <a:rect l="l" t="t" r="r" b="b"/>
              <a:pathLst>
                <a:path w="6152" h="10359" fill="none" extrusionOk="0">
                  <a:moveTo>
                    <a:pt x="0" y="63"/>
                  </a:moveTo>
                  <a:lnTo>
                    <a:pt x="0" y="8538"/>
                  </a:lnTo>
                  <a:lnTo>
                    <a:pt x="0" y="8538"/>
                  </a:lnTo>
                  <a:lnTo>
                    <a:pt x="63" y="8915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856"/>
                  </a:lnTo>
                  <a:lnTo>
                    <a:pt x="1381" y="10044"/>
                  </a:lnTo>
                  <a:lnTo>
                    <a:pt x="1883" y="10233"/>
                  </a:lnTo>
                  <a:lnTo>
                    <a:pt x="2448" y="10358"/>
                  </a:lnTo>
                  <a:lnTo>
                    <a:pt x="3076" y="10358"/>
                  </a:lnTo>
                  <a:lnTo>
                    <a:pt x="3076" y="10358"/>
                  </a:lnTo>
                  <a:lnTo>
                    <a:pt x="3704" y="10358"/>
                  </a:lnTo>
                  <a:lnTo>
                    <a:pt x="4269" y="10233"/>
                  </a:lnTo>
                  <a:lnTo>
                    <a:pt x="4834" y="10044"/>
                  </a:lnTo>
                  <a:lnTo>
                    <a:pt x="5273" y="9856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915"/>
                  </a:lnTo>
                  <a:lnTo>
                    <a:pt x="6152" y="8538"/>
                  </a:lnTo>
                  <a:lnTo>
                    <a:pt x="6152" y="1947"/>
                  </a:lnTo>
                  <a:lnTo>
                    <a:pt x="6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1382362" y="3921094"/>
              <a:ext cx="249802" cy="420627"/>
            </a:xfrm>
            <a:custGeom>
              <a:avLst/>
              <a:gdLst/>
              <a:ahLst/>
              <a:cxnLst/>
              <a:rect l="l" t="t" r="r" b="b"/>
              <a:pathLst>
                <a:path w="6152" h="10359" fill="none" extrusionOk="0">
                  <a:moveTo>
                    <a:pt x="0" y="63"/>
                  </a:moveTo>
                  <a:lnTo>
                    <a:pt x="0" y="8538"/>
                  </a:lnTo>
                  <a:lnTo>
                    <a:pt x="0" y="8538"/>
                  </a:lnTo>
                  <a:lnTo>
                    <a:pt x="63" y="8915"/>
                  </a:lnTo>
                  <a:lnTo>
                    <a:pt x="251" y="9228"/>
                  </a:lnTo>
                  <a:lnTo>
                    <a:pt x="502" y="9542"/>
                  </a:lnTo>
                  <a:lnTo>
                    <a:pt x="879" y="9856"/>
                  </a:lnTo>
                  <a:lnTo>
                    <a:pt x="1381" y="10044"/>
                  </a:lnTo>
                  <a:lnTo>
                    <a:pt x="1883" y="10233"/>
                  </a:lnTo>
                  <a:lnTo>
                    <a:pt x="2448" y="10358"/>
                  </a:lnTo>
                  <a:lnTo>
                    <a:pt x="3076" y="10358"/>
                  </a:lnTo>
                  <a:lnTo>
                    <a:pt x="3076" y="10358"/>
                  </a:lnTo>
                  <a:lnTo>
                    <a:pt x="3704" y="10358"/>
                  </a:lnTo>
                  <a:lnTo>
                    <a:pt x="4269" y="10233"/>
                  </a:lnTo>
                  <a:lnTo>
                    <a:pt x="4834" y="10044"/>
                  </a:lnTo>
                  <a:lnTo>
                    <a:pt x="5273" y="9856"/>
                  </a:lnTo>
                  <a:lnTo>
                    <a:pt x="5650" y="9542"/>
                  </a:lnTo>
                  <a:lnTo>
                    <a:pt x="5901" y="9228"/>
                  </a:lnTo>
                  <a:lnTo>
                    <a:pt x="6089" y="8915"/>
                  </a:lnTo>
                  <a:lnTo>
                    <a:pt x="6152" y="8538"/>
                  </a:lnTo>
                  <a:lnTo>
                    <a:pt x="6152" y="1947"/>
                  </a:lnTo>
                  <a:lnTo>
                    <a:pt x="6152" y="1"/>
                  </a:lnTo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1382362" y="3842078"/>
              <a:ext cx="252360" cy="147883"/>
            </a:xfrm>
            <a:custGeom>
              <a:avLst/>
              <a:gdLst/>
              <a:ahLst/>
              <a:cxnLst/>
              <a:rect l="l" t="t" r="r" b="b"/>
              <a:pathLst>
                <a:path w="6215" h="3642" fill="none" extrusionOk="0">
                  <a:moveTo>
                    <a:pt x="0" y="1821"/>
                  </a:moveTo>
                  <a:lnTo>
                    <a:pt x="0" y="1821"/>
                  </a:lnTo>
                  <a:lnTo>
                    <a:pt x="63" y="2198"/>
                  </a:lnTo>
                  <a:lnTo>
                    <a:pt x="251" y="2512"/>
                  </a:lnTo>
                  <a:lnTo>
                    <a:pt x="502" y="2825"/>
                  </a:lnTo>
                  <a:lnTo>
                    <a:pt x="879" y="3139"/>
                  </a:lnTo>
                  <a:lnTo>
                    <a:pt x="1381" y="3328"/>
                  </a:lnTo>
                  <a:lnTo>
                    <a:pt x="1883" y="3516"/>
                  </a:lnTo>
                  <a:lnTo>
                    <a:pt x="2448" y="3641"/>
                  </a:lnTo>
                  <a:lnTo>
                    <a:pt x="3076" y="3641"/>
                  </a:lnTo>
                  <a:lnTo>
                    <a:pt x="3076" y="3641"/>
                  </a:lnTo>
                  <a:lnTo>
                    <a:pt x="3704" y="3641"/>
                  </a:lnTo>
                  <a:lnTo>
                    <a:pt x="4269" y="3516"/>
                  </a:lnTo>
                  <a:lnTo>
                    <a:pt x="4834" y="3328"/>
                  </a:lnTo>
                  <a:lnTo>
                    <a:pt x="5273" y="3139"/>
                  </a:lnTo>
                  <a:lnTo>
                    <a:pt x="5650" y="2825"/>
                  </a:lnTo>
                  <a:lnTo>
                    <a:pt x="5964" y="2512"/>
                  </a:lnTo>
                  <a:lnTo>
                    <a:pt x="6152" y="2198"/>
                  </a:lnTo>
                  <a:lnTo>
                    <a:pt x="6215" y="1821"/>
                  </a:lnTo>
                  <a:lnTo>
                    <a:pt x="6215" y="1821"/>
                  </a:lnTo>
                  <a:lnTo>
                    <a:pt x="6152" y="1444"/>
                  </a:lnTo>
                  <a:lnTo>
                    <a:pt x="5964" y="1130"/>
                  </a:lnTo>
                  <a:lnTo>
                    <a:pt x="5650" y="817"/>
                  </a:lnTo>
                  <a:lnTo>
                    <a:pt x="5273" y="566"/>
                  </a:lnTo>
                  <a:lnTo>
                    <a:pt x="4834" y="314"/>
                  </a:lnTo>
                  <a:lnTo>
                    <a:pt x="4269" y="126"/>
                  </a:lnTo>
                  <a:lnTo>
                    <a:pt x="3704" y="63"/>
                  </a:lnTo>
                  <a:lnTo>
                    <a:pt x="3076" y="1"/>
                  </a:lnTo>
                  <a:lnTo>
                    <a:pt x="3076" y="1"/>
                  </a:lnTo>
                  <a:lnTo>
                    <a:pt x="2448" y="63"/>
                  </a:lnTo>
                  <a:lnTo>
                    <a:pt x="1883" y="126"/>
                  </a:lnTo>
                  <a:lnTo>
                    <a:pt x="1381" y="314"/>
                  </a:lnTo>
                  <a:lnTo>
                    <a:pt x="879" y="566"/>
                  </a:lnTo>
                  <a:lnTo>
                    <a:pt x="502" y="817"/>
                  </a:lnTo>
                  <a:lnTo>
                    <a:pt x="251" y="1130"/>
                  </a:lnTo>
                  <a:lnTo>
                    <a:pt x="63" y="1444"/>
                  </a:lnTo>
                  <a:lnTo>
                    <a:pt x="0" y="1821"/>
                  </a:lnTo>
                  <a:lnTo>
                    <a:pt x="0" y="1821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1382362" y="3842078"/>
              <a:ext cx="252360" cy="147883"/>
            </a:xfrm>
            <a:custGeom>
              <a:avLst/>
              <a:gdLst/>
              <a:ahLst/>
              <a:cxnLst/>
              <a:rect l="l" t="t" r="r" b="b"/>
              <a:pathLst>
                <a:path w="6215" h="3642" extrusionOk="0">
                  <a:moveTo>
                    <a:pt x="3076" y="1"/>
                  </a:moveTo>
                  <a:lnTo>
                    <a:pt x="2448" y="63"/>
                  </a:lnTo>
                  <a:lnTo>
                    <a:pt x="1883" y="126"/>
                  </a:lnTo>
                  <a:lnTo>
                    <a:pt x="1381" y="314"/>
                  </a:lnTo>
                  <a:lnTo>
                    <a:pt x="879" y="566"/>
                  </a:lnTo>
                  <a:lnTo>
                    <a:pt x="502" y="817"/>
                  </a:lnTo>
                  <a:lnTo>
                    <a:pt x="251" y="1130"/>
                  </a:lnTo>
                  <a:lnTo>
                    <a:pt x="63" y="1444"/>
                  </a:lnTo>
                  <a:lnTo>
                    <a:pt x="0" y="1821"/>
                  </a:lnTo>
                  <a:lnTo>
                    <a:pt x="63" y="2198"/>
                  </a:lnTo>
                  <a:lnTo>
                    <a:pt x="251" y="2512"/>
                  </a:lnTo>
                  <a:lnTo>
                    <a:pt x="502" y="2825"/>
                  </a:lnTo>
                  <a:lnTo>
                    <a:pt x="879" y="3139"/>
                  </a:lnTo>
                  <a:lnTo>
                    <a:pt x="1381" y="3328"/>
                  </a:lnTo>
                  <a:lnTo>
                    <a:pt x="1883" y="3516"/>
                  </a:lnTo>
                  <a:lnTo>
                    <a:pt x="2448" y="3641"/>
                  </a:lnTo>
                  <a:lnTo>
                    <a:pt x="3704" y="3641"/>
                  </a:lnTo>
                  <a:lnTo>
                    <a:pt x="4269" y="3516"/>
                  </a:lnTo>
                  <a:lnTo>
                    <a:pt x="4834" y="3328"/>
                  </a:lnTo>
                  <a:lnTo>
                    <a:pt x="5273" y="3139"/>
                  </a:lnTo>
                  <a:lnTo>
                    <a:pt x="5650" y="2825"/>
                  </a:lnTo>
                  <a:lnTo>
                    <a:pt x="5964" y="2512"/>
                  </a:lnTo>
                  <a:lnTo>
                    <a:pt x="6152" y="2198"/>
                  </a:lnTo>
                  <a:lnTo>
                    <a:pt x="6215" y="1821"/>
                  </a:lnTo>
                  <a:lnTo>
                    <a:pt x="6152" y="1444"/>
                  </a:lnTo>
                  <a:lnTo>
                    <a:pt x="5964" y="1130"/>
                  </a:lnTo>
                  <a:lnTo>
                    <a:pt x="5650" y="817"/>
                  </a:lnTo>
                  <a:lnTo>
                    <a:pt x="5273" y="566"/>
                  </a:lnTo>
                  <a:lnTo>
                    <a:pt x="4834" y="314"/>
                  </a:lnTo>
                  <a:lnTo>
                    <a:pt x="4269" y="126"/>
                  </a:lnTo>
                  <a:lnTo>
                    <a:pt x="3704" y="63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14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1349187" y="3416421"/>
              <a:ext cx="616912" cy="1121551"/>
            </a:xfrm>
            <a:custGeom>
              <a:avLst/>
              <a:gdLst/>
              <a:ahLst/>
              <a:cxnLst/>
              <a:rect l="l" t="t" r="r" b="b"/>
              <a:pathLst>
                <a:path w="15193" h="27621" extrusionOk="0">
                  <a:moveTo>
                    <a:pt x="1" y="0"/>
                  </a:moveTo>
                  <a:lnTo>
                    <a:pt x="1" y="18770"/>
                  </a:lnTo>
                  <a:lnTo>
                    <a:pt x="15130" y="27621"/>
                  </a:lnTo>
                  <a:lnTo>
                    <a:pt x="15192" y="8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349187" y="3416421"/>
              <a:ext cx="616912" cy="1121551"/>
            </a:xfrm>
            <a:custGeom>
              <a:avLst/>
              <a:gdLst/>
              <a:ahLst/>
              <a:cxnLst/>
              <a:rect l="l" t="t" r="r" b="b"/>
              <a:pathLst>
                <a:path w="15193" h="27621" fill="none" extrusionOk="0">
                  <a:moveTo>
                    <a:pt x="1" y="0"/>
                  </a:moveTo>
                  <a:lnTo>
                    <a:pt x="1" y="18770"/>
                  </a:lnTo>
                  <a:lnTo>
                    <a:pt x="15130" y="27621"/>
                  </a:lnTo>
                  <a:lnTo>
                    <a:pt x="15192" y="8914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1963498" y="3194640"/>
              <a:ext cx="994132" cy="1343335"/>
            </a:xfrm>
            <a:custGeom>
              <a:avLst/>
              <a:gdLst/>
              <a:ahLst/>
              <a:cxnLst/>
              <a:rect l="l" t="t" r="r" b="b"/>
              <a:pathLst>
                <a:path w="24483" h="33083" extrusionOk="0">
                  <a:moveTo>
                    <a:pt x="24483" y="1"/>
                  </a:moveTo>
                  <a:lnTo>
                    <a:pt x="126" y="14376"/>
                  </a:lnTo>
                  <a:lnTo>
                    <a:pt x="1" y="33083"/>
                  </a:lnTo>
                  <a:lnTo>
                    <a:pt x="24483" y="18896"/>
                  </a:lnTo>
                  <a:lnTo>
                    <a:pt x="24483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1963498" y="3194640"/>
              <a:ext cx="994132" cy="1343335"/>
            </a:xfrm>
            <a:custGeom>
              <a:avLst/>
              <a:gdLst/>
              <a:ahLst/>
              <a:cxnLst/>
              <a:rect l="l" t="t" r="r" b="b"/>
              <a:pathLst>
                <a:path w="24483" h="33083" fill="none" extrusionOk="0">
                  <a:moveTo>
                    <a:pt x="126" y="14376"/>
                  </a:moveTo>
                  <a:lnTo>
                    <a:pt x="24483" y="1"/>
                  </a:lnTo>
                  <a:lnTo>
                    <a:pt x="24483" y="18896"/>
                  </a:lnTo>
                  <a:lnTo>
                    <a:pt x="1" y="33083"/>
                  </a:lnTo>
                  <a:lnTo>
                    <a:pt x="126" y="14376"/>
                  </a:lnTo>
                  <a:close/>
                </a:path>
              </a:pathLst>
            </a:custGeom>
            <a:solidFill>
              <a:schemeClr val="accent6"/>
            </a:solidFill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1351746" y="2832691"/>
              <a:ext cx="1605887" cy="945731"/>
            </a:xfrm>
            <a:custGeom>
              <a:avLst/>
              <a:gdLst/>
              <a:ahLst/>
              <a:cxnLst/>
              <a:rect l="l" t="t" r="r" b="b"/>
              <a:pathLst>
                <a:path w="39549" h="23291" extrusionOk="0">
                  <a:moveTo>
                    <a:pt x="24232" y="1"/>
                  </a:moveTo>
                  <a:lnTo>
                    <a:pt x="1" y="14376"/>
                  </a:lnTo>
                  <a:lnTo>
                    <a:pt x="15192" y="23290"/>
                  </a:lnTo>
                  <a:lnTo>
                    <a:pt x="39549" y="8915"/>
                  </a:lnTo>
                  <a:lnTo>
                    <a:pt x="242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1351746" y="2832691"/>
              <a:ext cx="1605887" cy="945731"/>
            </a:xfrm>
            <a:custGeom>
              <a:avLst/>
              <a:gdLst/>
              <a:ahLst/>
              <a:cxnLst/>
              <a:rect l="l" t="t" r="r" b="b"/>
              <a:pathLst>
                <a:path w="39549" h="23291" fill="none" extrusionOk="0">
                  <a:moveTo>
                    <a:pt x="39549" y="8915"/>
                  </a:moveTo>
                  <a:lnTo>
                    <a:pt x="24232" y="1"/>
                  </a:lnTo>
                  <a:lnTo>
                    <a:pt x="1" y="14376"/>
                  </a:lnTo>
                  <a:lnTo>
                    <a:pt x="15192" y="23290"/>
                  </a:lnTo>
                  <a:lnTo>
                    <a:pt x="39549" y="8915"/>
                  </a:lnTo>
                  <a:close/>
                </a:path>
              </a:pathLst>
            </a:custGeom>
            <a:noFill/>
            <a:ln w="7850" cap="rnd" cmpd="sng">
              <a:solidFill>
                <a:srgbClr val="1400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2062899" y="3373096"/>
              <a:ext cx="823388" cy="703522"/>
            </a:xfrm>
            <a:custGeom>
              <a:avLst/>
              <a:gdLst/>
              <a:ahLst/>
              <a:cxnLst/>
              <a:rect l="l" t="t" r="r" b="b"/>
              <a:pathLst>
                <a:path w="20278" h="17326" extrusionOk="0">
                  <a:moveTo>
                    <a:pt x="20277" y="0"/>
                  </a:moveTo>
                  <a:lnTo>
                    <a:pt x="1" y="11802"/>
                  </a:lnTo>
                  <a:lnTo>
                    <a:pt x="1" y="17326"/>
                  </a:lnTo>
                  <a:lnTo>
                    <a:pt x="20277" y="5524"/>
                  </a:lnTo>
                  <a:lnTo>
                    <a:pt x="202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2062899" y="3653470"/>
              <a:ext cx="823388" cy="703522"/>
            </a:xfrm>
            <a:custGeom>
              <a:avLst/>
              <a:gdLst/>
              <a:ahLst/>
              <a:cxnLst/>
              <a:rect l="l" t="t" r="r" b="b"/>
              <a:pathLst>
                <a:path w="20278" h="17326" extrusionOk="0">
                  <a:moveTo>
                    <a:pt x="20277" y="0"/>
                  </a:moveTo>
                  <a:lnTo>
                    <a:pt x="1" y="11802"/>
                  </a:lnTo>
                  <a:lnTo>
                    <a:pt x="1" y="17326"/>
                  </a:lnTo>
                  <a:lnTo>
                    <a:pt x="20277" y="5524"/>
                  </a:lnTo>
                  <a:lnTo>
                    <a:pt x="202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8" name="Picture 247">
            <a:extLst>
              <a:ext uri="{FF2B5EF4-FFF2-40B4-BE49-F238E27FC236}">
                <a16:creationId xmlns:a16="http://schemas.microsoft.com/office/drawing/2014/main" id="{A3C317FE-C512-4407-9201-172E89749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" y="2045140"/>
            <a:ext cx="3039764" cy="30397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134;p33">
            <a:extLst>
              <a:ext uri="{FF2B5EF4-FFF2-40B4-BE49-F238E27FC236}">
                <a16:creationId xmlns:a16="http://schemas.microsoft.com/office/drawing/2014/main" id="{3F470869-A0D1-4BC5-A3CA-F0D982D59277}"/>
              </a:ext>
            </a:extLst>
          </p:cNvPr>
          <p:cNvGrpSpPr/>
          <p:nvPr/>
        </p:nvGrpSpPr>
        <p:grpSpPr>
          <a:xfrm>
            <a:off x="1426355" y="2170844"/>
            <a:ext cx="6518935" cy="2972656"/>
            <a:chOff x="948757" y="1023651"/>
            <a:chExt cx="2962166" cy="1972056"/>
          </a:xfrm>
        </p:grpSpPr>
        <p:sp>
          <p:nvSpPr>
            <p:cNvPr id="6" name="Google Shape;2135;p33">
              <a:extLst>
                <a:ext uri="{FF2B5EF4-FFF2-40B4-BE49-F238E27FC236}">
                  <a16:creationId xmlns:a16="http://schemas.microsoft.com/office/drawing/2014/main" id="{7A3F6966-6B90-46E6-B5F2-B1EAE1040E08}"/>
                </a:ext>
              </a:extLst>
            </p:cNvPr>
            <p:cNvSpPr/>
            <p:nvPr/>
          </p:nvSpPr>
          <p:spPr>
            <a:xfrm>
              <a:off x="3133429" y="2169658"/>
              <a:ext cx="777494" cy="820675"/>
            </a:xfrm>
            <a:custGeom>
              <a:avLst/>
              <a:gdLst/>
              <a:ahLst/>
              <a:cxnLst/>
              <a:rect l="l" t="t" r="r" b="b"/>
              <a:pathLst>
                <a:path w="22345" h="23586" extrusionOk="0">
                  <a:moveTo>
                    <a:pt x="6673" y="0"/>
                  </a:moveTo>
                  <a:lnTo>
                    <a:pt x="6595" y="2560"/>
                  </a:lnTo>
                  <a:lnTo>
                    <a:pt x="6440" y="4422"/>
                  </a:lnTo>
                  <a:lnTo>
                    <a:pt x="6130" y="6983"/>
                  </a:lnTo>
                  <a:lnTo>
                    <a:pt x="5820" y="9310"/>
                  </a:lnTo>
                  <a:lnTo>
                    <a:pt x="5432" y="11482"/>
                  </a:lnTo>
                  <a:lnTo>
                    <a:pt x="4889" y="13422"/>
                  </a:lnTo>
                  <a:lnTo>
                    <a:pt x="4423" y="15206"/>
                  </a:lnTo>
                  <a:lnTo>
                    <a:pt x="3880" y="16758"/>
                  </a:lnTo>
                  <a:lnTo>
                    <a:pt x="3337" y="18155"/>
                  </a:lnTo>
                  <a:lnTo>
                    <a:pt x="2794" y="19318"/>
                  </a:lnTo>
                  <a:lnTo>
                    <a:pt x="2251" y="20404"/>
                  </a:lnTo>
                  <a:lnTo>
                    <a:pt x="1708" y="21258"/>
                  </a:lnTo>
                  <a:lnTo>
                    <a:pt x="854" y="22577"/>
                  </a:lnTo>
                  <a:lnTo>
                    <a:pt x="234" y="23353"/>
                  </a:lnTo>
                  <a:lnTo>
                    <a:pt x="1" y="23585"/>
                  </a:lnTo>
                  <a:lnTo>
                    <a:pt x="22345" y="23585"/>
                  </a:lnTo>
                  <a:lnTo>
                    <a:pt x="22112" y="23353"/>
                  </a:lnTo>
                  <a:lnTo>
                    <a:pt x="21336" y="22732"/>
                  </a:lnTo>
                  <a:lnTo>
                    <a:pt x="20871" y="22189"/>
                  </a:lnTo>
                  <a:lnTo>
                    <a:pt x="20250" y="21491"/>
                  </a:lnTo>
                  <a:lnTo>
                    <a:pt x="19629" y="20715"/>
                  </a:lnTo>
                  <a:lnTo>
                    <a:pt x="19009" y="19706"/>
                  </a:lnTo>
                  <a:lnTo>
                    <a:pt x="18388" y="18465"/>
                  </a:lnTo>
                  <a:lnTo>
                    <a:pt x="17767" y="17068"/>
                  </a:lnTo>
                  <a:lnTo>
                    <a:pt x="17147" y="15517"/>
                  </a:lnTo>
                  <a:lnTo>
                    <a:pt x="16526" y="13655"/>
                  </a:lnTo>
                  <a:lnTo>
                    <a:pt x="16060" y="11638"/>
                  </a:lnTo>
                  <a:lnTo>
                    <a:pt x="15595" y="9310"/>
                  </a:lnTo>
                  <a:lnTo>
                    <a:pt x="15285" y="6750"/>
                  </a:lnTo>
                  <a:lnTo>
                    <a:pt x="15052" y="3957"/>
                  </a:lnTo>
                  <a:lnTo>
                    <a:pt x="14974" y="2250"/>
                  </a:lnTo>
                  <a:lnTo>
                    <a:pt x="14974" y="0"/>
                  </a:lnTo>
                  <a:close/>
                </a:path>
              </a:pathLst>
            </a:custGeom>
            <a:solidFill>
              <a:srgbClr val="F29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36;p33">
              <a:extLst>
                <a:ext uri="{FF2B5EF4-FFF2-40B4-BE49-F238E27FC236}">
                  <a16:creationId xmlns:a16="http://schemas.microsoft.com/office/drawing/2014/main" id="{F1B9B1D8-C277-47B8-B818-1A2F674D99E7}"/>
                </a:ext>
              </a:extLst>
            </p:cNvPr>
            <p:cNvSpPr/>
            <p:nvPr/>
          </p:nvSpPr>
          <p:spPr>
            <a:xfrm>
              <a:off x="3344000" y="2131872"/>
              <a:ext cx="326655" cy="59395"/>
            </a:xfrm>
            <a:custGeom>
              <a:avLst/>
              <a:gdLst/>
              <a:ahLst/>
              <a:cxnLst/>
              <a:rect l="l" t="t" r="r" b="b"/>
              <a:pathLst>
                <a:path w="9388" h="1707" extrusionOk="0">
                  <a:moveTo>
                    <a:pt x="0" y="0"/>
                  </a:moveTo>
                  <a:lnTo>
                    <a:pt x="0" y="1707"/>
                  </a:lnTo>
                  <a:lnTo>
                    <a:pt x="9388" y="1707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F29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37;p33">
              <a:extLst>
                <a:ext uri="{FF2B5EF4-FFF2-40B4-BE49-F238E27FC236}">
                  <a16:creationId xmlns:a16="http://schemas.microsoft.com/office/drawing/2014/main" id="{5519F87D-14C2-4707-A9F8-F42943F705D5}"/>
                </a:ext>
              </a:extLst>
            </p:cNvPr>
            <p:cNvSpPr/>
            <p:nvPr/>
          </p:nvSpPr>
          <p:spPr>
            <a:xfrm>
              <a:off x="3354786" y="2210158"/>
              <a:ext cx="307797" cy="35108"/>
            </a:xfrm>
            <a:custGeom>
              <a:avLst/>
              <a:gdLst/>
              <a:ahLst/>
              <a:cxnLst/>
              <a:rect l="l" t="t" r="r" b="b"/>
              <a:pathLst>
                <a:path w="8846" h="1009" extrusionOk="0">
                  <a:moveTo>
                    <a:pt x="1" y="0"/>
                  </a:moveTo>
                  <a:lnTo>
                    <a:pt x="1" y="1009"/>
                  </a:lnTo>
                  <a:lnTo>
                    <a:pt x="8845" y="1009"/>
                  </a:lnTo>
                  <a:lnTo>
                    <a:pt x="8845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38;p33">
              <a:extLst>
                <a:ext uri="{FF2B5EF4-FFF2-40B4-BE49-F238E27FC236}">
                  <a16:creationId xmlns:a16="http://schemas.microsoft.com/office/drawing/2014/main" id="{412A3BDE-BE9E-4135-A131-B367263DFF47}"/>
                </a:ext>
              </a:extLst>
            </p:cNvPr>
            <p:cNvSpPr/>
            <p:nvPr/>
          </p:nvSpPr>
          <p:spPr>
            <a:xfrm>
              <a:off x="3354786" y="2269516"/>
              <a:ext cx="307797" cy="35143"/>
            </a:xfrm>
            <a:custGeom>
              <a:avLst/>
              <a:gdLst/>
              <a:ahLst/>
              <a:cxnLst/>
              <a:rect l="l" t="t" r="r" b="b"/>
              <a:pathLst>
                <a:path w="8846" h="1010" extrusionOk="0">
                  <a:moveTo>
                    <a:pt x="1" y="1"/>
                  </a:moveTo>
                  <a:lnTo>
                    <a:pt x="1" y="1009"/>
                  </a:lnTo>
                  <a:lnTo>
                    <a:pt x="8845" y="1009"/>
                  </a:lnTo>
                  <a:lnTo>
                    <a:pt x="884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2139;p33">
              <a:extLst>
                <a:ext uri="{FF2B5EF4-FFF2-40B4-BE49-F238E27FC236}">
                  <a16:creationId xmlns:a16="http://schemas.microsoft.com/office/drawing/2014/main" id="{BC00456B-AC96-4B2E-8D54-8BA38C5A4D85}"/>
                </a:ext>
              </a:extLst>
            </p:cNvPr>
            <p:cNvGrpSpPr/>
            <p:nvPr/>
          </p:nvGrpSpPr>
          <p:grpSpPr>
            <a:xfrm>
              <a:off x="3368393" y="1496880"/>
              <a:ext cx="470128" cy="543269"/>
              <a:chOff x="3368397" y="1349117"/>
              <a:chExt cx="597975" cy="691006"/>
            </a:xfrm>
          </p:grpSpPr>
          <p:sp>
            <p:nvSpPr>
              <p:cNvPr id="37" name="Google Shape;2140;p33">
                <a:extLst>
                  <a:ext uri="{FF2B5EF4-FFF2-40B4-BE49-F238E27FC236}">
                    <a16:creationId xmlns:a16="http://schemas.microsoft.com/office/drawing/2014/main" id="{D7DCBEE9-42DB-4D06-8D81-10E5869EBEF5}"/>
                  </a:ext>
                </a:extLst>
              </p:cNvPr>
              <p:cNvSpPr/>
              <p:nvPr/>
            </p:nvSpPr>
            <p:spPr>
              <a:xfrm>
                <a:off x="3368397" y="1703464"/>
                <a:ext cx="336674" cy="33666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897" extrusionOk="0">
                    <a:moveTo>
                      <a:pt x="2948" y="0"/>
                    </a:moveTo>
                    <a:lnTo>
                      <a:pt x="2405" y="78"/>
                    </a:lnTo>
                    <a:lnTo>
                      <a:pt x="1785" y="233"/>
                    </a:lnTo>
                    <a:lnTo>
                      <a:pt x="1319" y="543"/>
                    </a:lnTo>
                    <a:lnTo>
                      <a:pt x="854" y="853"/>
                    </a:lnTo>
                    <a:lnTo>
                      <a:pt x="543" y="1319"/>
                    </a:lnTo>
                    <a:lnTo>
                      <a:pt x="233" y="1784"/>
                    </a:lnTo>
                    <a:lnTo>
                      <a:pt x="78" y="2328"/>
                    </a:lnTo>
                    <a:lnTo>
                      <a:pt x="0" y="2948"/>
                    </a:lnTo>
                    <a:lnTo>
                      <a:pt x="78" y="3569"/>
                    </a:lnTo>
                    <a:lnTo>
                      <a:pt x="233" y="4112"/>
                    </a:lnTo>
                    <a:lnTo>
                      <a:pt x="543" y="4577"/>
                    </a:lnTo>
                    <a:lnTo>
                      <a:pt x="854" y="5043"/>
                    </a:lnTo>
                    <a:lnTo>
                      <a:pt x="1319" y="5353"/>
                    </a:lnTo>
                    <a:lnTo>
                      <a:pt x="1785" y="5664"/>
                    </a:lnTo>
                    <a:lnTo>
                      <a:pt x="2405" y="5819"/>
                    </a:lnTo>
                    <a:lnTo>
                      <a:pt x="2948" y="5896"/>
                    </a:lnTo>
                    <a:lnTo>
                      <a:pt x="3569" y="5819"/>
                    </a:lnTo>
                    <a:lnTo>
                      <a:pt x="4112" y="5664"/>
                    </a:lnTo>
                    <a:lnTo>
                      <a:pt x="4578" y="5353"/>
                    </a:lnTo>
                    <a:lnTo>
                      <a:pt x="5043" y="5043"/>
                    </a:lnTo>
                    <a:lnTo>
                      <a:pt x="5353" y="4577"/>
                    </a:lnTo>
                    <a:lnTo>
                      <a:pt x="5664" y="4112"/>
                    </a:lnTo>
                    <a:lnTo>
                      <a:pt x="5819" y="3569"/>
                    </a:lnTo>
                    <a:lnTo>
                      <a:pt x="5897" y="2948"/>
                    </a:lnTo>
                    <a:lnTo>
                      <a:pt x="5819" y="2328"/>
                    </a:lnTo>
                    <a:lnTo>
                      <a:pt x="5664" y="1784"/>
                    </a:lnTo>
                    <a:lnTo>
                      <a:pt x="5353" y="1319"/>
                    </a:lnTo>
                    <a:lnTo>
                      <a:pt x="5043" y="853"/>
                    </a:lnTo>
                    <a:lnTo>
                      <a:pt x="4578" y="543"/>
                    </a:lnTo>
                    <a:lnTo>
                      <a:pt x="4112" y="233"/>
                    </a:lnTo>
                    <a:lnTo>
                      <a:pt x="3569" y="78"/>
                    </a:lnTo>
                    <a:lnTo>
                      <a:pt x="2948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41;p33">
                <a:extLst>
                  <a:ext uri="{FF2B5EF4-FFF2-40B4-BE49-F238E27FC236}">
                    <a16:creationId xmlns:a16="http://schemas.microsoft.com/office/drawing/2014/main" id="{4184DDB7-5D5B-45CE-8FF2-9F6BD82A6473}"/>
                  </a:ext>
                </a:extLst>
              </p:cNvPr>
              <p:cNvSpPr/>
              <p:nvPr/>
            </p:nvSpPr>
            <p:spPr>
              <a:xfrm>
                <a:off x="3501246" y="1535111"/>
                <a:ext cx="349977" cy="354415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6208" extrusionOk="0">
                    <a:moveTo>
                      <a:pt x="3104" y="1"/>
                    </a:moveTo>
                    <a:lnTo>
                      <a:pt x="2483" y="79"/>
                    </a:lnTo>
                    <a:lnTo>
                      <a:pt x="1863" y="311"/>
                    </a:lnTo>
                    <a:lnTo>
                      <a:pt x="1320" y="544"/>
                    </a:lnTo>
                    <a:lnTo>
                      <a:pt x="854" y="932"/>
                    </a:lnTo>
                    <a:lnTo>
                      <a:pt x="544" y="1397"/>
                    </a:lnTo>
                    <a:lnTo>
                      <a:pt x="234" y="1940"/>
                    </a:lnTo>
                    <a:lnTo>
                      <a:pt x="78" y="2484"/>
                    </a:lnTo>
                    <a:lnTo>
                      <a:pt x="1" y="3104"/>
                    </a:lnTo>
                    <a:lnTo>
                      <a:pt x="78" y="3725"/>
                    </a:lnTo>
                    <a:lnTo>
                      <a:pt x="234" y="4346"/>
                    </a:lnTo>
                    <a:lnTo>
                      <a:pt x="544" y="4889"/>
                    </a:lnTo>
                    <a:lnTo>
                      <a:pt x="854" y="5277"/>
                    </a:lnTo>
                    <a:lnTo>
                      <a:pt x="1320" y="5664"/>
                    </a:lnTo>
                    <a:lnTo>
                      <a:pt x="1863" y="5975"/>
                    </a:lnTo>
                    <a:lnTo>
                      <a:pt x="2483" y="6130"/>
                    </a:lnTo>
                    <a:lnTo>
                      <a:pt x="3104" y="6208"/>
                    </a:lnTo>
                    <a:lnTo>
                      <a:pt x="3725" y="6130"/>
                    </a:lnTo>
                    <a:lnTo>
                      <a:pt x="4268" y="5975"/>
                    </a:lnTo>
                    <a:lnTo>
                      <a:pt x="4811" y="5664"/>
                    </a:lnTo>
                    <a:lnTo>
                      <a:pt x="5276" y="5277"/>
                    </a:lnTo>
                    <a:lnTo>
                      <a:pt x="5664" y="4889"/>
                    </a:lnTo>
                    <a:lnTo>
                      <a:pt x="5897" y="4346"/>
                    </a:lnTo>
                    <a:lnTo>
                      <a:pt x="6130" y="3725"/>
                    </a:lnTo>
                    <a:lnTo>
                      <a:pt x="6130" y="3104"/>
                    </a:lnTo>
                    <a:lnTo>
                      <a:pt x="6130" y="2484"/>
                    </a:lnTo>
                    <a:lnTo>
                      <a:pt x="5897" y="1940"/>
                    </a:lnTo>
                    <a:lnTo>
                      <a:pt x="5664" y="1397"/>
                    </a:lnTo>
                    <a:lnTo>
                      <a:pt x="5276" y="932"/>
                    </a:lnTo>
                    <a:lnTo>
                      <a:pt x="4811" y="544"/>
                    </a:lnTo>
                    <a:lnTo>
                      <a:pt x="4268" y="311"/>
                    </a:lnTo>
                    <a:lnTo>
                      <a:pt x="3725" y="79"/>
                    </a:lnTo>
                    <a:lnTo>
                      <a:pt x="3104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142;p33">
                <a:extLst>
                  <a:ext uri="{FF2B5EF4-FFF2-40B4-BE49-F238E27FC236}">
                    <a16:creationId xmlns:a16="http://schemas.microsoft.com/office/drawing/2014/main" id="{DC708557-201D-4B11-94B0-63753DBA6337}"/>
                  </a:ext>
                </a:extLst>
              </p:cNvPr>
              <p:cNvSpPr/>
              <p:nvPr/>
            </p:nvSpPr>
            <p:spPr>
              <a:xfrm>
                <a:off x="3483548" y="1424417"/>
                <a:ext cx="314523" cy="318962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87" extrusionOk="0">
                    <a:moveTo>
                      <a:pt x="2716" y="0"/>
                    </a:moveTo>
                    <a:lnTo>
                      <a:pt x="2173" y="78"/>
                    </a:lnTo>
                    <a:lnTo>
                      <a:pt x="1630" y="233"/>
                    </a:lnTo>
                    <a:lnTo>
                      <a:pt x="1164" y="466"/>
                    </a:lnTo>
                    <a:lnTo>
                      <a:pt x="776" y="854"/>
                    </a:lnTo>
                    <a:lnTo>
                      <a:pt x="466" y="1242"/>
                    </a:lnTo>
                    <a:lnTo>
                      <a:pt x="156" y="1707"/>
                    </a:lnTo>
                    <a:lnTo>
                      <a:pt x="0" y="2250"/>
                    </a:lnTo>
                    <a:lnTo>
                      <a:pt x="0" y="2793"/>
                    </a:lnTo>
                    <a:lnTo>
                      <a:pt x="0" y="3336"/>
                    </a:lnTo>
                    <a:lnTo>
                      <a:pt x="156" y="3879"/>
                    </a:lnTo>
                    <a:lnTo>
                      <a:pt x="466" y="4345"/>
                    </a:lnTo>
                    <a:lnTo>
                      <a:pt x="776" y="4733"/>
                    </a:lnTo>
                    <a:lnTo>
                      <a:pt x="1164" y="5043"/>
                    </a:lnTo>
                    <a:lnTo>
                      <a:pt x="1630" y="5354"/>
                    </a:lnTo>
                    <a:lnTo>
                      <a:pt x="2173" y="5509"/>
                    </a:lnTo>
                    <a:lnTo>
                      <a:pt x="2716" y="5586"/>
                    </a:lnTo>
                    <a:lnTo>
                      <a:pt x="3259" y="5509"/>
                    </a:lnTo>
                    <a:lnTo>
                      <a:pt x="3802" y="5354"/>
                    </a:lnTo>
                    <a:lnTo>
                      <a:pt x="4267" y="5043"/>
                    </a:lnTo>
                    <a:lnTo>
                      <a:pt x="4655" y="4733"/>
                    </a:lnTo>
                    <a:lnTo>
                      <a:pt x="5043" y="4345"/>
                    </a:lnTo>
                    <a:lnTo>
                      <a:pt x="5276" y="3879"/>
                    </a:lnTo>
                    <a:lnTo>
                      <a:pt x="5431" y="3336"/>
                    </a:lnTo>
                    <a:lnTo>
                      <a:pt x="5509" y="2793"/>
                    </a:lnTo>
                    <a:lnTo>
                      <a:pt x="5431" y="2250"/>
                    </a:lnTo>
                    <a:lnTo>
                      <a:pt x="5276" y="1707"/>
                    </a:lnTo>
                    <a:lnTo>
                      <a:pt x="5043" y="1242"/>
                    </a:lnTo>
                    <a:lnTo>
                      <a:pt x="4655" y="854"/>
                    </a:lnTo>
                    <a:lnTo>
                      <a:pt x="4267" y="466"/>
                    </a:lnTo>
                    <a:lnTo>
                      <a:pt x="3802" y="233"/>
                    </a:lnTo>
                    <a:lnTo>
                      <a:pt x="3259" y="78"/>
                    </a:lnTo>
                    <a:lnTo>
                      <a:pt x="2716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43;p33">
                <a:extLst>
                  <a:ext uri="{FF2B5EF4-FFF2-40B4-BE49-F238E27FC236}">
                    <a16:creationId xmlns:a16="http://schemas.microsoft.com/office/drawing/2014/main" id="{E442DBF2-8CF5-4DB9-90F6-F618E7097E91}"/>
                  </a:ext>
                </a:extLst>
              </p:cNvPr>
              <p:cNvSpPr/>
              <p:nvPr/>
            </p:nvSpPr>
            <p:spPr>
              <a:xfrm>
                <a:off x="3687304" y="1349117"/>
                <a:ext cx="279068" cy="279113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889" extrusionOk="0">
                    <a:moveTo>
                      <a:pt x="2405" y="0"/>
                    </a:moveTo>
                    <a:lnTo>
                      <a:pt x="1940" y="78"/>
                    </a:lnTo>
                    <a:lnTo>
                      <a:pt x="1474" y="233"/>
                    </a:lnTo>
                    <a:lnTo>
                      <a:pt x="1086" y="466"/>
                    </a:lnTo>
                    <a:lnTo>
                      <a:pt x="698" y="776"/>
                    </a:lnTo>
                    <a:lnTo>
                      <a:pt x="388" y="1087"/>
                    </a:lnTo>
                    <a:lnTo>
                      <a:pt x="155" y="1552"/>
                    </a:lnTo>
                    <a:lnTo>
                      <a:pt x="0" y="2018"/>
                    </a:lnTo>
                    <a:lnTo>
                      <a:pt x="0" y="2483"/>
                    </a:lnTo>
                    <a:lnTo>
                      <a:pt x="0" y="2949"/>
                    </a:lnTo>
                    <a:lnTo>
                      <a:pt x="155" y="3414"/>
                    </a:lnTo>
                    <a:lnTo>
                      <a:pt x="388" y="3880"/>
                    </a:lnTo>
                    <a:lnTo>
                      <a:pt x="698" y="4190"/>
                    </a:lnTo>
                    <a:lnTo>
                      <a:pt x="1086" y="4500"/>
                    </a:lnTo>
                    <a:lnTo>
                      <a:pt x="1474" y="4733"/>
                    </a:lnTo>
                    <a:lnTo>
                      <a:pt x="1940" y="4888"/>
                    </a:lnTo>
                    <a:lnTo>
                      <a:pt x="2948" y="4888"/>
                    </a:lnTo>
                    <a:lnTo>
                      <a:pt x="3336" y="4733"/>
                    </a:lnTo>
                    <a:lnTo>
                      <a:pt x="3802" y="4500"/>
                    </a:lnTo>
                    <a:lnTo>
                      <a:pt x="4112" y="4190"/>
                    </a:lnTo>
                    <a:lnTo>
                      <a:pt x="4422" y="3880"/>
                    </a:lnTo>
                    <a:lnTo>
                      <a:pt x="4655" y="3414"/>
                    </a:lnTo>
                    <a:lnTo>
                      <a:pt x="4810" y="2949"/>
                    </a:lnTo>
                    <a:lnTo>
                      <a:pt x="4888" y="2483"/>
                    </a:lnTo>
                    <a:lnTo>
                      <a:pt x="4810" y="2018"/>
                    </a:lnTo>
                    <a:lnTo>
                      <a:pt x="4655" y="1552"/>
                    </a:lnTo>
                    <a:lnTo>
                      <a:pt x="4422" y="1087"/>
                    </a:lnTo>
                    <a:lnTo>
                      <a:pt x="4112" y="776"/>
                    </a:lnTo>
                    <a:lnTo>
                      <a:pt x="3802" y="466"/>
                    </a:lnTo>
                    <a:lnTo>
                      <a:pt x="3336" y="233"/>
                    </a:lnTo>
                    <a:lnTo>
                      <a:pt x="2948" y="78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2144;p33">
              <a:extLst>
                <a:ext uri="{FF2B5EF4-FFF2-40B4-BE49-F238E27FC236}">
                  <a16:creationId xmlns:a16="http://schemas.microsoft.com/office/drawing/2014/main" id="{AA1E5F2C-70D6-40EF-A7B8-CF1650B0BFCF}"/>
                </a:ext>
              </a:extLst>
            </p:cNvPr>
            <p:cNvSpPr/>
            <p:nvPr/>
          </p:nvSpPr>
          <p:spPr>
            <a:xfrm>
              <a:off x="2407426" y="1023651"/>
              <a:ext cx="315169" cy="1931431"/>
            </a:xfrm>
            <a:custGeom>
              <a:avLst/>
              <a:gdLst/>
              <a:ahLst/>
              <a:cxnLst/>
              <a:rect l="l" t="t" r="r" b="b"/>
              <a:pathLst>
                <a:path w="4811" h="29483" extrusionOk="0">
                  <a:moveTo>
                    <a:pt x="698" y="1"/>
                  </a:moveTo>
                  <a:lnTo>
                    <a:pt x="0" y="29482"/>
                  </a:lnTo>
                  <a:lnTo>
                    <a:pt x="4810" y="29482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45;p33">
              <a:extLst>
                <a:ext uri="{FF2B5EF4-FFF2-40B4-BE49-F238E27FC236}">
                  <a16:creationId xmlns:a16="http://schemas.microsoft.com/office/drawing/2014/main" id="{BA279B43-2252-4E99-A281-AAEE94CD5A98}"/>
                </a:ext>
              </a:extLst>
            </p:cNvPr>
            <p:cNvSpPr/>
            <p:nvPr/>
          </p:nvSpPr>
          <p:spPr>
            <a:xfrm>
              <a:off x="2112626" y="1481112"/>
              <a:ext cx="884385" cy="813241"/>
            </a:xfrm>
            <a:custGeom>
              <a:avLst/>
              <a:gdLst/>
              <a:ahLst/>
              <a:cxnLst/>
              <a:rect l="l" t="t" r="r" b="b"/>
              <a:pathLst>
                <a:path w="13500" h="12414" extrusionOk="0">
                  <a:moveTo>
                    <a:pt x="6052" y="0"/>
                  </a:moveTo>
                  <a:lnTo>
                    <a:pt x="5354" y="78"/>
                  </a:lnTo>
                  <a:lnTo>
                    <a:pt x="4733" y="233"/>
                  </a:lnTo>
                  <a:lnTo>
                    <a:pt x="4112" y="466"/>
                  </a:lnTo>
                  <a:lnTo>
                    <a:pt x="3492" y="699"/>
                  </a:lnTo>
                  <a:lnTo>
                    <a:pt x="2949" y="1009"/>
                  </a:lnTo>
                  <a:lnTo>
                    <a:pt x="2406" y="1397"/>
                  </a:lnTo>
                  <a:lnTo>
                    <a:pt x="1940" y="1785"/>
                  </a:lnTo>
                  <a:lnTo>
                    <a:pt x="1552" y="2250"/>
                  </a:lnTo>
                  <a:lnTo>
                    <a:pt x="1164" y="2716"/>
                  </a:lnTo>
                  <a:lnTo>
                    <a:pt x="776" y="3259"/>
                  </a:lnTo>
                  <a:lnTo>
                    <a:pt x="544" y="3802"/>
                  </a:lnTo>
                  <a:lnTo>
                    <a:pt x="311" y="4345"/>
                  </a:lnTo>
                  <a:lnTo>
                    <a:pt x="78" y="4966"/>
                  </a:lnTo>
                  <a:lnTo>
                    <a:pt x="0" y="5586"/>
                  </a:lnTo>
                  <a:lnTo>
                    <a:pt x="0" y="6207"/>
                  </a:lnTo>
                  <a:lnTo>
                    <a:pt x="0" y="6828"/>
                  </a:lnTo>
                  <a:lnTo>
                    <a:pt x="78" y="7448"/>
                  </a:lnTo>
                  <a:lnTo>
                    <a:pt x="311" y="8069"/>
                  </a:lnTo>
                  <a:lnTo>
                    <a:pt x="544" y="8612"/>
                  </a:lnTo>
                  <a:lnTo>
                    <a:pt x="776" y="9155"/>
                  </a:lnTo>
                  <a:lnTo>
                    <a:pt x="1164" y="9698"/>
                  </a:lnTo>
                  <a:lnTo>
                    <a:pt x="1552" y="10164"/>
                  </a:lnTo>
                  <a:lnTo>
                    <a:pt x="1940" y="10629"/>
                  </a:lnTo>
                  <a:lnTo>
                    <a:pt x="2406" y="11017"/>
                  </a:lnTo>
                  <a:lnTo>
                    <a:pt x="2949" y="11327"/>
                  </a:lnTo>
                  <a:lnTo>
                    <a:pt x="3492" y="11638"/>
                  </a:lnTo>
                  <a:lnTo>
                    <a:pt x="4112" y="11948"/>
                  </a:lnTo>
                  <a:lnTo>
                    <a:pt x="4733" y="12103"/>
                  </a:lnTo>
                  <a:lnTo>
                    <a:pt x="5354" y="12258"/>
                  </a:lnTo>
                  <a:lnTo>
                    <a:pt x="6052" y="12414"/>
                  </a:lnTo>
                  <a:lnTo>
                    <a:pt x="7448" y="12414"/>
                  </a:lnTo>
                  <a:lnTo>
                    <a:pt x="8069" y="12258"/>
                  </a:lnTo>
                  <a:lnTo>
                    <a:pt x="8767" y="12103"/>
                  </a:lnTo>
                  <a:lnTo>
                    <a:pt x="9388" y="11948"/>
                  </a:lnTo>
                  <a:lnTo>
                    <a:pt x="9931" y="11638"/>
                  </a:lnTo>
                  <a:lnTo>
                    <a:pt x="10474" y="11327"/>
                  </a:lnTo>
                  <a:lnTo>
                    <a:pt x="11017" y="11017"/>
                  </a:lnTo>
                  <a:lnTo>
                    <a:pt x="11483" y="10629"/>
                  </a:lnTo>
                  <a:lnTo>
                    <a:pt x="11948" y="10164"/>
                  </a:lnTo>
                  <a:lnTo>
                    <a:pt x="12336" y="9698"/>
                  </a:lnTo>
                  <a:lnTo>
                    <a:pt x="12646" y="9155"/>
                  </a:lnTo>
                  <a:lnTo>
                    <a:pt x="12957" y="8612"/>
                  </a:lnTo>
                  <a:lnTo>
                    <a:pt x="13189" y="8069"/>
                  </a:lnTo>
                  <a:lnTo>
                    <a:pt x="13345" y="7448"/>
                  </a:lnTo>
                  <a:lnTo>
                    <a:pt x="13422" y="6828"/>
                  </a:lnTo>
                  <a:lnTo>
                    <a:pt x="13500" y="6207"/>
                  </a:lnTo>
                  <a:lnTo>
                    <a:pt x="13422" y="5586"/>
                  </a:lnTo>
                  <a:lnTo>
                    <a:pt x="13345" y="4966"/>
                  </a:lnTo>
                  <a:lnTo>
                    <a:pt x="13189" y="4345"/>
                  </a:lnTo>
                  <a:lnTo>
                    <a:pt x="12957" y="3802"/>
                  </a:lnTo>
                  <a:lnTo>
                    <a:pt x="12646" y="3259"/>
                  </a:lnTo>
                  <a:lnTo>
                    <a:pt x="12336" y="2716"/>
                  </a:lnTo>
                  <a:lnTo>
                    <a:pt x="11948" y="2250"/>
                  </a:lnTo>
                  <a:lnTo>
                    <a:pt x="11483" y="1785"/>
                  </a:lnTo>
                  <a:lnTo>
                    <a:pt x="11017" y="1397"/>
                  </a:lnTo>
                  <a:lnTo>
                    <a:pt x="10474" y="1009"/>
                  </a:lnTo>
                  <a:lnTo>
                    <a:pt x="9931" y="699"/>
                  </a:lnTo>
                  <a:lnTo>
                    <a:pt x="9388" y="466"/>
                  </a:lnTo>
                  <a:lnTo>
                    <a:pt x="8767" y="233"/>
                  </a:lnTo>
                  <a:lnTo>
                    <a:pt x="8069" y="78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46;p33">
              <a:extLst>
                <a:ext uri="{FF2B5EF4-FFF2-40B4-BE49-F238E27FC236}">
                  <a16:creationId xmlns:a16="http://schemas.microsoft.com/office/drawing/2014/main" id="{67783539-0A9D-4169-BB06-FC35B4B366E9}"/>
                </a:ext>
              </a:extLst>
            </p:cNvPr>
            <p:cNvSpPr/>
            <p:nvPr/>
          </p:nvSpPr>
          <p:spPr>
            <a:xfrm>
              <a:off x="1949962" y="1730117"/>
              <a:ext cx="1158872" cy="767515"/>
            </a:xfrm>
            <a:custGeom>
              <a:avLst/>
              <a:gdLst/>
              <a:ahLst/>
              <a:cxnLst/>
              <a:rect l="l" t="t" r="r" b="b"/>
              <a:pathLst>
                <a:path w="17690" h="11716" extrusionOk="0">
                  <a:moveTo>
                    <a:pt x="1" y="1"/>
                  </a:moveTo>
                  <a:lnTo>
                    <a:pt x="1" y="11716"/>
                  </a:lnTo>
                  <a:lnTo>
                    <a:pt x="17690" y="11716"/>
                  </a:lnTo>
                  <a:lnTo>
                    <a:pt x="17690" y="1"/>
                  </a:lnTo>
                  <a:close/>
                </a:path>
              </a:pathLst>
            </a:custGeom>
            <a:solidFill>
              <a:srgbClr val="F29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47;p33">
              <a:extLst>
                <a:ext uri="{FF2B5EF4-FFF2-40B4-BE49-F238E27FC236}">
                  <a16:creationId xmlns:a16="http://schemas.microsoft.com/office/drawing/2014/main" id="{79113466-E050-4E8B-B8A3-F49187DCFE13}"/>
                </a:ext>
              </a:extLst>
            </p:cNvPr>
            <p:cNvSpPr/>
            <p:nvPr/>
          </p:nvSpPr>
          <p:spPr>
            <a:xfrm>
              <a:off x="1568819" y="1933462"/>
              <a:ext cx="1677253" cy="1062245"/>
            </a:xfrm>
            <a:custGeom>
              <a:avLst/>
              <a:gdLst/>
              <a:ahLst/>
              <a:cxnLst/>
              <a:rect l="l" t="t" r="r" b="b"/>
              <a:pathLst>
                <a:path w="25603" h="16215" extrusionOk="0">
                  <a:moveTo>
                    <a:pt x="0" y="0"/>
                  </a:moveTo>
                  <a:lnTo>
                    <a:pt x="0" y="16215"/>
                  </a:lnTo>
                  <a:lnTo>
                    <a:pt x="25602" y="16215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48;p33">
              <a:extLst>
                <a:ext uri="{FF2B5EF4-FFF2-40B4-BE49-F238E27FC236}">
                  <a16:creationId xmlns:a16="http://schemas.microsoft.com/office/drawing/2014/main" id="{20C26B63-5433-460F-8C4F-7641E9A388CC}"/>
                </a:ext>
              </a:extLst>
            </p:cNvPr>
            <p:cNvSpPr/>
            <p:nvPr/>
          </p:nvSpPr>
          <p:spPr>
            <a:xfrm>
              <a:off x="1680581" y="2091015"/>
              <a:ext cx="157683" cy="157617"/>
            </a:xfrm>
            <a:custGeom>
              <a:avLst/>
              <a:gdLst/>
              <a:ahLst/>
              <a:cxnLst/>
              <a:rect l="l" t="t" r="r" b="b"/>
              <a:pathLst>
                <a:path w="2407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49;p33">
              <a:extLst>
                <a:ext uri="{FF2B5EF4-FFF2-40B4-BE49-F238E27FC236}">
                  <a16:creationId xmlns:a16="http://schemas.microsoft.com/office/drawing/2014/main" id="{217F4A90-5172-4C8E-A181-A34F8220BC2D}"/>
                </a:ext>
              </a:extLst>
            </p:cNvPr>
            <p:cNvSpPr/>
            <p:nvPr/>
          </p:nvSpPr>
          <p:spPr>
            <a:xfrm>
              <a:off x="1929654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50;p33">
              <a:extLst>
                <a:ext uri="{FF2B5EF4-FFF2-40B4-BE49-F238E27FC236}">
                  <a16:creationId xmlns:a16="http://schemas.microsoft.com/office/drawing/2014/main" id="{C9EDCAA2-B813-40A1-8CF6-35FE8897CF67}"/>
                </a:ext>
              </a:extLst>
            </p:cNvPr>
            <p:cNvSpPr/>
            <p:nvPr/>
          </p:nvSpPr>
          <p:spPr>
            <a:xfrm>
              <a:off x="2178727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51;p33">
              <a:extLst>
                <a:ext uri="{FF2B5EF4-FFF2-40B4-BE49-F238E27FC236}">
                  <a16:creationId xmlns:a16="http://schemas.microsoft.com/office/drawing/2014/main" id="{C8723B4E-6B3A-44D5-BF53-4D50D3995506}"/>
                </a:ext>
              </a:extLst>
            </p:cNvPr>
            <p:cNvSpPr/>
            <p:nvPr/>
          </p:nvSpPr>
          <p:spPr>
            <a:xfrm>
              <a:off x="2427734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52;p33">
              <a:extLst>
                <a:ext uri="{FF2B5EF4-FFF2-40B4-BE49-F238E27FC236}">
                  <a16:creationId xmlns:a16="http://schemas.microsoft.com/office/drawing/2014/main" id="{1A429EBE-CD61-46B7-B8B5-5AA78203EDD7}"/>
                </a:ext>
              </a:extLst>
            </p:cNvPr>
            <p:cNvSpPr/>
            <p:nvPr/>
          </p:nvSpPr>
          <p:spPr>
            <a:xfrm>
              <a:off x="2676807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53;p33">
              <a:extLst>
                <a:ext uri="{FF2B5EF4-FFF2-40B4-BE49-F238E27FC236}">
                  <a16:creationId xmlns:a16="http://schemas.microsoft.com/office/drawing/2014/main" id="{4B11E46D-AA4F-4944-9177-E97F755EC952}"/>
                </a:ext>
              </a:extLst>
            </p:cNvPr>
            <p:cNvSpPr/>
            <p:nvPr/>
          </p:nvSpPr>
          <p:spPr>
            <a:xfrm>
              <a:off x="2925814" y="2091015"/>
              <a:ext cx="162727" cy="157617"/>
            </a:xfrm>
            <a:custGeom>
              <a:avLst/>
              <a:gdLst/>
              <a:ahLst/>
              <a:cxnLst/>
              <a:rect l="l" t="t" r="r" b="b"/>
              <a:pathLst>
                <a:path w="2484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83" y="2405"/>
                  </a:lnTo>
                  <a:lnTo>
                    <a:pt x="248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54;p33">
              <a:extLst>
                <a:ext uri="{FF2B5EF4-FFF2-40B4-BE49-F238E27FC236}">
                  <a16:creationId xmlns:a16="http://schemas.microsoft.com/office/drawing/2014/main" id="{84DC6173-DC75-416A-8825-F0FCD4384337}"/>
                </a:ext>
              </a:extLst>
            </p:cNvPr>
            <p:cNvSpPr/>
            <p:nvPr/>
          </p:nvSpPr>
          <p:spPr>
            <a:xfrm>
              <a:off x="1680581" y="2360395"/>
              <a:ext cx="157683" cy="162661"/>
            </a:xfrm>
            <a:custGeom>
              <a:avLst/>
              <a:gdLst/>
              <a:ahLst/>
              <a:cxnLst/>
              <a:rect l="l" t="t" r="r" b="b"/>
              <a:pathLst>
                <a:path w="2407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55;p33">
              <a:extLst>
                <a:ext uri="{FF2B5EF4-FFF2-40B4-BE49-F238E27FC236}">
                  <a16:creationId xmlns:a16="http://schemas.microsoft.com/office/drawing/2014/main" id="{83577AE4-4E26-427D-9150-2C023456D34A}"/>
                </a:ext>
              </a:extLst>
            </p:cNvPr>
            <p:cNvSpPr/>
            <p:nvPr/>
          </p:nvSpPr>
          <p:spPr>
            <a:xfrm>
              <a:off x="1929654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56;p33">
              <a:extLst>
                <a:ext uri="{FF2B5EF4-FFF2-40B4-BE49-F238E27FC236}">
                  <a16:creationId xmlns:a16="http://schemas.microsoft.com/office/drawing/2014/main" id="{6F5B73C0-1E0F-4E53-A20C-75CB3634BFF0}"/>
                </a:ext>
              </a:extLst>
            </p:cNvPr>
            <p:cNvSpPr/>
            <p:nvPr/>
          </p:nvSpPr>
          <p:spPr>
            <a:xfrm>
              <a:off x="2178727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0" y="0"/>
                  </a:moveTo>
                  <a:lnTo>
                    <a:pt x="0" y="2483"/>
                  </a:lnTo>
                  <a:lnTo>
                    <a:pt x="2405" y="2483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57;p33">
              <a:extLst>
                <a:ext uri="{FF2B5EF4-FFF2-40B4-BE49-F238E27FC236}">
                  <a16:creationId xmlns:a16="http://schemas.microsoft.com/office/drawing/2014/main" id="{56997D55-C6BA-4F53-A07B-4468A1C419CC}"/>
                </a:ext>
              </a:extLst>
            </p:cNvPr>
            <p:cNvSpPr/>
            <p:nvPr/>
          </p:nvSpPr>
          <p:spPr>
            <a:xfrm>
              <a:off x="2427734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58;p33">
              <a:extLst>
                <a:ext uri="{FF2B5EF4-FFF2-40B4-BE49-F238E27FC236}">
                  <a16:creationId xmlns:a16="http://schemas.microsoft.com/office/drawing/2014/main" id="{84327A29-95DD-4082-A76F-BC964B34EE87}"/>
                </a:ext>
              </a:extLst>
            </p:cNvPr>
            <p:cNvSpPr/>
            <p:nvPr/>
          </p:nvSpPr>
          <p:spPr>
            <a:xfrm>
              <a:off x="2676807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0" y="0"/>
                  </a:moveTo>
                  <a:lnTo>
                    <a:pt x="0" y="2483"/>
                  </a:lnTo>
                  <a:lnTo>
                    <a:pt x="2405" y="2483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59;p33">
              <a:extLst>
                <a:ext uri="{FF2B5EF4-FFF2-40B4-BE49-F238E27FC236}">
                  <a16:creationId xmlns:a16="http://schemas.microsoft.com/office/drawing/2014/main" id="{4EF97E2B-ABEC-4F40-A6B8-0F67695DF592}"/>
                </a:ext>
              </a:extLst>
            </p:cNvPr>
            <p:cNvSpPr/>
            <p:nvPr/>
          </p:nvSpPr>
          <p:spPr>
            <a:xfrm>
              <a:off x="2925814" y="2360395"/>
              <a:ext cx="162727" cy="162661"/>
            </a:xfrm>
            <a:custGeom>
              <a:avLst/>
              <a:gdLst/>
              <a:ahLst/>
              <a:cxnLst/>
              <a:rect l="l" t="t" r="r" b="b"/>
              <a:pathLst>
                <a:path w="2484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83" y="2483"/>
                  </a:lnTo>
                  <a:lnTo>
                    <a:pt x="248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60;p33">
              <a:extLst>
                <a:ext uri="{FF2B5EF4-FFF2-40B4-BE49-F238E27FC236}">
                  <a16:creationId xmlns:a16="http://schemas.microsoft.com/office/drawing/2014/main" id="{30E76902-A87F-4767-8ACB-7E69B72B602E}"/>
                </a:ext>
              </a:extLst>
            </p:cNvPr>
            <p:cNvSpPr/>
            <p:nvPr/>
          </p:nvSpPr>
          <p:spPr>
            <a:xfrm>
              <a:off x="1680581" y="2634819"/>
              <a:ext cx="157683" cy="157617"/>
            </a:xfrm>
            <a:custGeom>
              <a:avLst/>
              <a:gdLst/>
              <a:ahLst/>
              <a:cxnLst/>
              <a:rect l="l" t="t" r="r" b="b"/>
              <a:pathLst>
                <a:path w="2407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61;p33">
              <a:extLst>
                <a:ext uri="{FF2B5EF4-FFF2-40B4-BE49-F238E27FC236}">
                  <a16:creationId xmlns:a16="http://schemas.microsoft.com/office/drawing/2014/main" id="{76C152AF-2D75-4504-9F95-68B20408D01F}"/>
                </a:ext>
              </a:extLst>
            </p:cNvPr>
            <p:cNvSpPr/>
            <p:nvPr/>
          </p:nvSpPr>
          <p:spPr>
            <a:xfrm>
              <a:off x="1929654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62;p33">
              <a:extLst>
                <a:ext uri="{FF2B5EF4-FFF2-40B4-BE49-F238E27FC236}">
                  <a16:creationId xmlns:a16="http://schemas.microsoft.com/office/drawing/2014/main" id="{E895BF38-8F93-49D1-AD43-9111EEBB7E61}"/>
                </a:ext>
              </a:extLst>
            </p:cNvPr>
            <p:cNvSpPr/>
            <p:nvPr/>
          </p:nvSpPr>
          <p:spPr>
            <a:xfrm>
              <a:off x="2178727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1"/>
                  </a:moveTo>
                  <a:lnTo>
                    <a:pt x="0" y="2406"/>
                  </a:lnTo>
                  <a:lnTo>
                    <a:pt x="2405" y="2406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63;p33">
              <a:extLst>
                <a:ext uri="{FF2B5EF4-FFF2-40B4-BE49-F238E27FC236}">
                  <a16:creationId xmlns:a16="http://schemas.microsoft.com/office/drawing/2014/main" id="{819DC44C-AA85-4CD6-B7B2-5879816414CE}"/>
                </a:ext>
              </a:extLst>
            </p:cNvPr>
            <p:cNvSpPr/>
            <p:nvPr/>
          </p:nvSpPr>
          <p:spPr>
            <a:xfrm>
              <a:off x="2427734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64;p33">
              <a:extLst>
                <a:ext uri="{FF2B5EF4-FFF2-40B4-BE49-F238E27FC236}">
                  <a16:creationId xmlns:a16="http://schemas.microsoft.com/office/drawing/2014/main" id="{EDFD44BB-B8A1-4ECD-B666-8BAF05045D4C}"/>
                </a:ext>
              </a:extLst>
            </p:cNvPr>
            <p:cNvSpPr/>
            <p:nvPr/>
          </p:nvSpPr>
          <p:spPr>
            <a:xfrm>
              <a:off x="2676807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1"/>
                  </a:moveTo>
                  <a:lnTo>
                    <a:pt x="0" y="2406"/>
                  </a:lnTo>
                  <a:lnTo>
                    <a:pt x="2405" y="2406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65;p33">
              <a:extLst>
                <a:ext uri="{FF2B5EF4-FFF2-40B4-BE49-F238E27FC236}">
                  <a16:creationId xmlns:a16="http://schemas.microsoft.com/office/drawing/2014/main" id="{55FFFD69-FFF6-4214-B754-581D25F1ABBE}"/>
                </a:ext>
              </a:extLst>
            </p:cNvPr>
            <p:cNvSpPr/>
            <p:nvPr/>
          </p:nvSpPr>
          <p:spPr>
            <a:xfrm>
              <a:off x="2925814" y="2634819"/>
              <a:ext cx="162727" cy="157617"/>
            </a:xfrm>
            <a:custGeom>
              <a:avLst/>
              <a:gdLst/>
              <a:ahLst/>
              <a:cxnLst/>
              <a:rect l="l" t="t" r="r" b="b"/>
              <a:pathLst>
                <a:path w="2484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83" y="2406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66;p33">
              <a:extLst>
                <a:ext uri="{FF2B5EF4-FFF2-40B4-BE49-F238E27FC236}">
                  <a16:creationId xmlns:a16="http://schemas.microsoft.com/office/drawing/2014/main" id="{E22C3523-96D8-437F-903D-902911E4029D}"/>
                </a:ext>
              </a:extLst>
            </p:cNvPr>
            <p:cNvSpPr/>
            <p:nvPr/>
          </p:nvSpPr>
          <p:spPr>
            <a:xfrm>
              <a:off x="948757" y="1445539"/>
              <a:ext cx="1036827" cy="1545119"/>
            </a:xfrm>
            <a:custGeom>
              <a:avLst/>
              <a:gdLst/>
              <a:ahLst/>
              <a:cxnLst/>
              <a:rect l="l" t="t" r="r" b="b"/>
              <a:pathLst>
                <a:path w="15827" h="23586" extrusionOk="0">
                  <a:moveTo>
                    <a:pt x="4733" y="0"/>
                  </a:moveTo>
                  <a:lnTo>
                    <a:pt x="4577" y="4422"/>
                  </a:lnTo>
                  <a:lnTo>
                    <a:pt x="4345" y="6983"/>
                  </a:lnTo>
                  <a:lnTo>
                    <a:pt x="4112" y="9310"/>
                  </a:lnTo>
                  <a:lnTo>
                    <a:pt x="3802" y="11482"/>
                  </a:lnTo>
                  <a:lnTo>
                    <a:pt x="3491" y="13422"/>
                  </a:lnTo>
                  <a:lnTo>
                    <a:pt x="3103" y="15129"/>
                  </a:lnTo>
                  <a:lnTo>
                    <a:pt x="2716" y="16758"/>
                  </a:lnTo>
                  <a:lnTo>
                    <a:pt x="2328" y="18077"/>
                  </a:lnTo>
                  <a:lnTo>
                    <a:pt x="1940" y="19318"/>
                  </a:lnTo>
                  <a:lnTo>
                    <a:pt x="1241" y="21258"/>
                  </a:lnTo>
                  <a:lnTo>
                    <a:pt x="621" y="22577"/>
                  </a:lnTo>
                  <a:lnTo>
                    <a:pt x="155" y="23275"/>
                  </a:lnTo>
                  <a:lnTo>
                    <a:pt x="0" y="23585"/>
                  </a:lnTo>
                  <a:lnTo>
                    <a:pt x="15827" y="23585"/>
                  </a:lnTo>
                  <a:lnTo>
                    <a:pt x="15672" y="23353"/>
                  </a:lnTo>
                  <a:lnTo>
                    <a:pt x="15129" y="22732"/>
                  </a:lnTo>
                  <a:lnTo>
                    <a:pt x="14741" y="22189"/>
                  </a:lnTo>
                  <a:lnTo>
                    <a:pt x="14353" y="21491"/>
                  </a:lnTo>
                  <a:lnTo>
                    <a:pt x="13965" y="20637"/>
                  </a:lnTo>
                  <a:lnTo>
                    <a:pt x="13499" y="19706"/>
                  </a:lnTo>
                  <a:lnTo>
                    <a:pt x="13034" y="18465"/>
                  </a:lnTo>
                  <a:lnTo>
                    <a:pt x="12568" y="17068"/>
                  </a:lnTo>
                  <a:lnTo>
                    <a:pt x="12103" y="15517"/>
                  </a:lnTo>
                  <a:lnTo>
                    <a:pt x="11715" y="13655"/>
                  </a:lnTo>
                  <a:lnTo>
                    <a:pt x="11405" y="11638"/>
                  </a:lnTo>
                  <a:lnTo>
                    <a:pt x="11094" y="9310"/>
                  </a:lnTo>
                  <a:lnTo>
                    <a:pt x="10862" y="6750"/>
                  </a:lnTo>
                  <a:lnTo>
                    <a:pt x="10706" y="3957"/>
                  </a:lnTo>
                  <a:lnTo>
                    <a:pt x="1062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67;p33">
              <a:extLst>
                <a:ext uri="{FF2B5EF4-FFF2-40B4-BE49-F238E27FC236}">
                  <a16:creationId xmlns:a16="http://schemas.microsoft.com/office/drawing/2014/main" id="{45E4BC39-B308-4AC6-943E-BCF4381072F4}"/>
                </a:ext>
              </a:extLst>
            </p:cNvPr>
            <p:cNvSpPr/>
            <p:nvPr/>
          </p:nvSpPr>
          <p:spPr>
            <a:xfrm>
              <a:off x="1233337" y="1389593"/>
              <a:ext cx="432104" cy="111891"/>
            </a:xfrm>
            <a:custGeom>
              <a:avLst/>
              <a:gdLst/>
              <a:ahLst/>
              <a:cxnLst/>
              <a:rect l="l" t="t" r="r" b="b"/>
              <a:pathLst>
                <a:path w="6596" h="1708" extrusionOk="0">
                  <a:moveTo>
                    <a:pt x="1" y="1"/>
                  </a:moveTo>
                  <a:lnTo>
                    <a:pt x="1" y="1708"/>
                  </a:lnTo>
                  <a:lnTo>
                    <a:pt x="6595" y="170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8;p33">
              <a:extLst>
                <a:ext uri="{FF2B5EF4-FFF2-40B4-BE49-F238E27FC236}">
                  <a16:creationId xmlns:a16="http://schemas.microsoft.com/office/drawing/2014/main" id="{E3D220E9-3B9D-4C39-BA9E-71FBA1503C8A}"/>
                </a:ext>
              </a:extLst>
            </p:cNvPr>
            <p:cNvSpPr/>
            <p:nvPr/>
          </p:nvSpPr>
          <p:spPr>
            <a:xfrm>
              <a:off x="1243491" y="1536992"/>
              <a:ext cx="411796" cy="66165"/>
            </a:xfrm>
            <a:custGeom>
              <a:avLst/>
              <a:gdLst/>
              <a:ahLst/>
              <a:cxnLst/>
              <a:rect l="l" t="t" r="r" b="b"/>
              <a:pathLst>
                <a:path w="6286" h="1010" extrusionOk="0">
                  <a:moveTo>
                    <a:pt x="1" y="1"/>
                  </a:moveTo>
                  <a:lnTo>
                    <a:pt x="1" y="1009"/>
                  </a:lnTo>
                  <a:lnTo>
                    <a:pt x="6285" y="1009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69;p33">
              <a:extLst>
                <a:ext uri="{FF2B5EF4-FFF2-40B4-BE49-F238E27FC236}">
                  <a16:creationId xmlns:a16="http://schemas.microsoft.com/office/drawing/2014/main" id="{A5D6F43A-9C61-4FC1-ACBC-73C0BB8567B2}"/>
                </a:ext>
              </a:extLst>
            </p:cNvPr>
            <p:cNvSpPr/>
            <p:nvPr/>
          </p:nvSpPr>
          <p:spPr>
            <a:xfrm>
              <a:off x="1243491" y="1648819"/>
              <a:ext cx="411796" cy="61055"/>
            </a:xfrm>
            <a:custGeom>
              <a:avLst/>
              <a:gdLst/>
              <a:ahLst/>
              <a:cxnLst/>
              <a:rect l="l" t="t" r="r" b="b"/>
              <a:pathLst>
                <a:path w="6286" h="932" extrusionOk="0">
                  <a:moveTo>
                    <a:pt x="1" y="1"/>
                  </a:moveTo>
                  <a:lnTo>
                    <a:pt x="1" y="932"/>
                  </a:lnTo>
                  <a:lnTo>
                    <a:pt x="6285" y="93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23A1064-C9DB-41D6-9882-C04F6E1ED96A}"/>
              </a:ext>
            </a:extLst>
          </p:cNvPr>
          <p:cNvSpPr txBox="1"/>
          <p:nvPr/>
        </p:nvSpPr>
        <p:spPr>
          <a:xfrm>
            <a:off x="2084075" y="226568"/>
            <a:ext cx="490505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9600" b="1" dirty="0">
                <a:solidFill>
                  <a:schemeClr val="accent5"/>
                </a:solidFill>
              </a:rPr>
              <a:t>الصِّناعةُ </a:t>
            </a:r>
            <a:endParaRPr lang="en-AE" sz="9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3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صورة 2">
            <a:extLst>
              <a:ext uri="{FF2B5EF4-FFF2-40B4-BE49-F238E27FC236}">
                <a16:creationId xmlns:a16="http://schemas.microsoft.com/office/drawing/2014/main" id="{9DBB2EB4-2C47-4E28-9803-6220309C0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2" t="56471" r="10033" b="32864"/>
          <a:stretch/>
        </p:blipFill>
        <p:spPr>
          <a:xfrm>
            <a:off x="230521" y="291993"/>
            <a:ext cx="8721378" cy="1260182"/>
          </a:xfrm>
          <a:prstGeom prst="rect">
            <a:avLst/>
          </a:prstGeom>
        </p:spPr>
      </p:pic>
      <p:grpSp>
        <p:nvGrpSpPr>
          <p:cNvPr id="2" name="Google Shape;251;p28">
            <a:extLst>
              <a:ext uri="{FF2B5EF4-FFF2-40B4-BE49-F238E27FC236}">
                <a16:creationId xmlns:a16="http://schemas.microsoft.com/office/drawing/2014/main" id="{52C5520C-B182-4306-AB00-416DE0203B98}"/>
              </a:ext>
            </a:extLst>
          </p:cNvPr>
          <p:cNvGrpSpPr/>
          <p:nvPr/>
        </p:nvGrpSpPr>
        <p:grpSpPr>
          <a:xfrm>
            <a:off x="318888" y="1459966"/>
            <a:ext cx="8506224" cy="3586337"/>
            <a:chOff x="2075150" y="1124000"/>
            <a:chExt cx="5306725" cy="3383600"/>
          </a:xfrm>
        </p:grpSpPr>
        <p:sp>
          <p:nvSpPr>
            <p:cNvPr id="3" name="Google Shape;252;p28">
              <a:extLst>
                <a:ext uri="{FF2B5EF4-FFF2-40B4-BE49-F238E27FC236}">
                  <a16:creationId xmlns:a16="http://schemas.microsoft.com/office/drawing/2014/main" id="{348C62EA-A3C2-43DF-9724-F2928F2A4656}"/>
                </a:ext>
              </a:extLst>
            </p:cNvPr>
            <p:cNvSpPr/>
            <p:nvPr/>
          </p:nvSpPr>
          <p:spPr>
            <a:xfrm>
              <a:off x="2075150" y="1382200"/>
              <a:ext cx="2770375" cy="1517000"/>
            </a:xfrm>
            <a:custGeom>
              <a:avLst/>
              <a:gdLst/>
              <a:ahLst/>
              <a:cxnLst/>
              <a:rect l="l" t="t" r="r" b="b"/>
              <a:pathLst>
                <a:path w="110815" h="60680" extrusionOk="0">
                  <a:moveTo>
                    <a:pt x="62831" y="0"/>
                  </a:moveTo>
                  <a:lnTo>
                    <a:pt x="62186" y="108"/>
                  </a:lnTo>
                  <a:lnTo>
                    <a:pt x="61540" y="323"/>
                  </a:lnTo>
                  <a:lnTo>
                    <a:pt x="22917" y="22916"/>
                  </a:lnTo>
                  <a:lnTo>
                    <a:pt x="22379" y="23347"/>
                  </a:lnTo>
                  <a:lnTo>
                    <a:pt x="22056" y="23885"/>
                  </a:lnTo>
                  <a:lnTo>
                    <a:pt x="21841" y="24530"/>
                  </a:lnTo>
                  <a:lnTo>
                    <a:pt x="21733" y="25068"/>
                  </a:lnTo>
                  <a:lnTo>
                    <a:pt x="21733" y="25713"/>
                  </a:lnTo>
                  <a:lnTo>
                    <a:pt x="22056" y="26251"/>
                  </a:lnTo>
                  <a:lnTo>
                    <a:pt x="22379" y="26789"/>
                  </a:lnTo>
                  <a:lnTo>
                    <a:pt x="22917" y="27220"/>
                  </a:lnTo>
                  <a:lnTo>
                    <a:pt x="23455" y="27650"/>
                  </a:lnTo>
                  <a:lnTo>
                    <a:pt x="23885" y="28188"/>
                  </a:lnTo>
                  <a:lnTo>
                    <a:pt x="24100" y="28726"/>
                  </a:lnTo>
                  <a:lnTo>
                    <a:pt x="24208" y="29371"/>
                  </a:lnTo>
                  <a:lnTo>
                    <a:pt x="24100" y="30017"/>
                  </a:lnTo>
                  <a:lnTo>
                    <a:pt x="23885" y="30555"/>
                  </a:lnTo>
                  <a:lnTo>
                    <a:pt x="23455" y="31093"/>
                  </a:lnTo>
                  <a:lnTo>
                    <a:pt x="22917" y="31523"/>
                  </a:lnTo>
                  <a:lnTo>
                    <a:pt x="1292" y="44111"/>
                  </a:lnTo>
                  <a:lnTo>
                    <a:pt x="754" y="44541"/>
                  </a:lnTo>
                  <a:lnTo>
                    <a:pt x="323" y="45079"/>
                  </a:lnTo>
                  <a:lnTo>
                    <a:pt x="108" y="45617"/>
                  </a:lnTo>
                  <a:lnTo>
                    <a:pt x="1" y="46263"/>
                  </a:lnTo>
                  <a:lnTo>
                    <a:pt x="108" y="46908"/>
                  </a:lnTo>
                  <a:lnTo>
                    <a:pt x="323" y="47446"/>
                  </a:lnTo>
                  <a:lnTo>
                    <a:pt x="754" y="47984"/>
                  </a:lnTo>
                  <a:lnTo>
                    <a:pt x="1292" y="48414"/>
                  </a:lnTo>
                  <a:lnTo>
                    <a:pt x="21733" y="60356"/>
                  </a:lnTo>
                  <a:lnTo>
                    <a:pt x="22379" y="60572"/>
                  </a:lnTo>
                  <a:lnTo>
                    <a:pt x="23024" y="60679"/>
                  </a:lnTo>
                  <a:lnTo>
                    <a:pt x="23670" y="60572"/>
                  </a:lnTo>
                  <a:lnTo>
                    <a:pt x="24315" y="60356"/>
                  </a:lnTo>
                  <a:lnTo>
                    <a:pt x="50566" y="44864"/>
                  </a:lnTo>
                  <a:lnTo>
                    <a:pt x="51104" y="44649"/>
                  </a:lnTo>
                  <a:lnTo>
                    <a:pt x="51750" y="44541"/>
                  </a:lnTo>
                  <a:lnTo>
                    <a:pt x="52395" y="44649"/>
                  </a:lnTo>
                  <a:lnTo>
                    <a:pt x="53041" y="44864"/>
                  </a:lnTo>
                  <a:lnTo>
                    <a:pt x="68748" y="54116"/>
                  </a:lnTo>
                  <a:lnTo>
                    <a:pt x="69394" y="54331"/>
                  </a:lnTo>
                  <a:lnTo>
                    <a:pt x="70040" y="54439"/>
                  </a:lnTo>
                  <a:lnTo>
                    <a:pt x="70685" y="54331"/>
                  </a:lnTo>
                  <a:lnTo>
                    <a:pt x="71331" y="54116"/>
                  </a:lnTo>
                  <a:lnTo>
                    <a:pt x="109631" y="31416"/>
                  </a:lnTo>
                  <a:lnTo>
                    <a:pt x="110169" y="30985"/>
                  </a:lnTo>
                  <a:lnTo>
                    <a:pt x="110492" y="30447"/>
                  </a:lnTo>
                  <a:lnTo>
                    <a:pt x="110815" y="29909"/>
                  </a:lnTo>
                  <a:lnTo>
                    <a:pt x="110815" y="29264"/>
                  </a:lnTo>
                  <a:lnTo>
                    <a:pt x="110707" y="28618"/>
                  </a:lnTo>
                  <a:lnTo>
                    <a:pt x="110492" y="28080"/>
                  </a:lnTo>
                  <a:lnTo>
                    <a:pt x="110169" y="27542"/>
                  </a:lnTo>
                  <a:lnTo>
                    <a:pt x="109631" y="27112"/>
                  </a:lnTo>
                  <a:lnTo>
                    <a:pt x="64015" y="323"/>
                  </a:lnTo>
                  <a:lnTo>
                    <a:pt x="63477" y="108"/>
                  </a:lnTo>
                  <a:lnTo>
                    <a:pt x="62831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53;p28">
              <a:extLst>
                <a:ext uri="{FF2B5EF4-FFF2-40B4-BE49-F238E27FC236}">
                  <a16:creationId xmlns:a16="http://schemas.microsoft.com/office/drawing/2014/main" id="{36C112C8-21F2-4304-86A7-9F0268265840}"/>
                </a:ext>
              </a:extLst>
            </p:cNvPr>
            <p:cNvSpPr/>
            <p:nvPr/>
          </p:nvSpPr>
          <p:spPr>
            <a:xfrm>
              <a:off x="2075150" y="1382200"/>
              <a:ext cx="2770375" cy="1517000"/>
            </a:xfrm>
            <a:custGeom>
              <a:avLst/>
              <a:gdLst/>
              <a:ahLst/>
              <a:cxnLst/>
              <a:rect l="l" t="t" r="r" b="b"/>
              <a:pathLst>
                <a:path w="110815" h="60680" fill="none" extrusionOk="0">
                  <a:moveTo>
                    <a:pt x="62831" y="0"/>
                  </a:moveTo>
                  <a:lnTo>
                    <a:pt x="62831" y="0"/>
                  </a:lnTo>
                  <a:lnTo>
                    <a:pt x="62186" y="108"/>
                  </a:lnTo>
                  <a:lnTo>
                    <a:pt x="61540" y="323"/>
                  </a:lnTo>
                  <a:lnTo>
                    <a:pt x="22917" y="22916"/>
                  </a:lnTo>
                  <a:lnTo>
                    <a:pt x="22917" y="22916"/>
                  </a:lnTo>
                  <a:lnTo>
                    <a:pt x="22379" y="23347"/>
                  </a:lnTo>
                  <a:lnTo>
                    <a:pt x="22056" y="23885"/>
                  </a:lnTo>
                  <a:lnTo>
                    <a:pt x="21841" y="24530"/>
                  </a:lnTo>
                  <a:lnTo>
                    <a:pt x="21733" y="25068"/>
                  </a:lnTo>
                  <a:lnTo>
                    <a:pt x="21733" y="25713"/>
                  </a:lnTo>
                  <a:lnTo>
                    <a:pt x="22056" y="26251"/>
                  </a:lnTo>
                  <a:lnTo>
                    <a:pt x="22379" y="26789"/>
                  </a:lnTo>
                  <a:lnTo>
                    <a:pt x="22917" y="27220"/>
                  </a:lnTo>
                  <a:lnTo>
                    <a:pt x="22917" y="27220"/>
                  </a:lnTo>
                  <a:lnTo>
                    <a:pt x="23455" y="27650"/>
                  </a:lnTo>
                  <a:lnTo>
                    <a:pt x="23885" y="28188"/>
                  </a:lnTo>
                  <a:lnTo>
                    <a:pt x="24100" y="28726"/>
                  </a:lnTo>
                  <a:lnTo>
                    <a:pt x="24208" y="29371"/>
                  </a:lnTo>
                  <a:lnTo>
                    <a:pt x="24100" y="30017"/>
                  </a:lnTo>
                  <a:lnTo>
                    <a:pt x="23885" y="30555"/>
                  </a:lnTo>
                  <a:lnTo>
                    <a:pt x="23455" y="31093"/>
                  </a:lnTo>
                  <a:lnTo>
                    <a:pt x="22917" y="31523"/>
                  </a:lnTo>
                  <a:lnTo>
                    <a:pt x="1292" y="44111"/>
                  </a:lnTo>
                  <a:lnTo>
                    <a:pt x="1292" y="44111"/>
                  </a:lnTo>
                  <a:lnTo>
                    <a:pt x="754" y="44541"/>
                  </a:lnTo>
                  <a:lnTo>
                    <a:pt x="323" y="45079"/>
                  </a:lnTo>
                  <a:lnTo>
                    <a:pt x="108" y="45617"/>
                  </a:lnTo>
                  <a:lnTo>
                    <a:pt x="1" y="46263"/>
                  </a:lnTo>
                  <a:lnTo>
                    <a:pt x="108" y="46908"/>
                  </a:lnTo>
                  <a:lnTo>
                    <a:pt x="323" y="47446"/>
                  </a:lnTo>
                  <a:lnTo>
                    <a:pt x="754" y="47984"/>
                  </a:lnTo>
                  <a:lnTo>
                    <a:pt x="1292" y="48414"/>
                  </a:lnTo>
                  <a:lnTo>
                    <a:pt x="21733" y="60356"/>
                  </a:lnTo>
                  <a:lnTo>
                    <a:pt x="21733" y="60356"/>
                  </a:lnTo>
                  <a:lnTo>
                    <a:pt x="22379" y="60572"/>
                  </a:lnTo>
                  <a:lnTo>
                    <a:pt x="23024" y="60679"/>
                  </a:lnTo>
                  <a:lnTo>
                    <a:pt x="23024" y="60679"/>
                  </a:lnTo>
                  <a:lnTo>
                    <a:pt x="23670" y="60572"/>
                  </a:lnTo>
                  <a:lnTo>
                    <a:pt x="24315" y="60356"/>
                  </a:lnTo>
                  <a:lnTo>
                    <a:pt x="50566" y="44864"/>
                  </a:lnTo>
                  <a:lnTo>
                    <a:pt x="50566" y="44864"/>
                  </a:lnTo>
                  <a:lnTo>
                    <a:pt x="51104" y="44649"/>
                  </a:lnTo>
                  <a:lnTo>
                    <a:pt x="51750" y="44541"/>
                  </a:lnTo>
                  <a:lnTo>
                    <a:pt x="51750" y="44541"/>
                  </a:lnTo>
                  <a:lnTo>
                    <a:pt x="52395" y="44649"/>
                  </a:lnTo>
                  <a:lnTo>
                    <a:pt x="53041" y="44864"/>
                  </a:lnTo>
                  <a:lnTo>
                    <a:pt x="68748" y="54116"/>
                  </a:lnTo>
                  <a:lnTo>
                    <a:pt x="68748" y="54116"/>
                  </a:lnTo>
                  <a:lnTo>
                    <a:pt x="69394" y="54331"/>
                  </a:lnTo>
                  <a:lnTo>
                    <a:pt x="70040" y="54439"/>
                  </a:lnTo>
                  <a:lnTo>
                    <a:pt x="70040" y="54439"/>
                  </a:lnTo>
                  <a:lnTo>
                    <a:pt x="70685" y="54331"/>
                  </a:lnTo>
                  <a:lnTo>
                    <a:pt x="71331" y="54116"/>
                  </a:lnTo>
                  <a:lnTo>
                    <a:pt x="109631" y="31416"/>
                  </a:lnTo>
                  <a:lnTo>
                    <a:pt x="109631" y="31416"/>
                  </a:lnTo>
                  <a:lnTo>
                    <a:pt x="110169" y="30985"/>
                  </a:lnTo>
                  <a:lnTo>
                    <a:pt x="110492" y="30447"/>
                  </a:lnTo>
                  <a:lnTo>
                    <a:pt x="110815" y="29909"/>
                  </a:lnTo>
                  <a:lnTo>
                    <a:pt x="110815" y="29264"/>
                  </a:lnTo>
                  <a:lnTo>
                    <a:pt x="110707" y="28618"/>
                  </a:lnTo>
                  <a:lnTo>
                    <a:pt x="110492" y="28080"/>
                  </a:lnTo>
                  <a:lnTo>
                    <a:pt x="110169" y="27542"/>
                  </a:lnTo>
                  <a:lnTo>
                    <a:pt x="109631" y="27112"/>
                  </a:lnTo>
                  <a:lnTo>
                    <a:pt x="64015" y="323"/>
                  </a:lnTo>
                  <a:lnTo>
                    <a:pt x="64015" y="323"/>
                  </a:lnTo>
                  <a:lnTo>
                    <a:pt x="63477" y="108"/>
                  </a:lnTo>
                  <a:lnTo>
                    <a:pt x="628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54;p28">
              <a:extLst>
                <a:ext uri="{FF2B5EF4-FFF2-40B4-BE49-F238E27FC236}">
                  <a16:creationId xmlns:a16="http://schemas.microsoft.com/office/drawing/2014/main" id="{39FBAB6A-D29F-421F-81CC-5DF833346679}"/>
                </a:ext>
              </a:extLst>
            </p:cNvPr>
            <p:cNvSpPr/>
            <p:nvPr/>
          </p:nvSpPr>
          <p:spPr>
            <a:xfrm>
              <a:off x="2860525" y="1452125"/>
              <a:ext cx="1807500" cy="1062450"/>
            </a:xfrm>
            <a:custGeom>
              <a:avLst/>
              <a:gdLst/>
              <a:ahLst/>
              <a:cxnLst/>
              <a:rect l="l" t="t" r="r" b="b"/>
              <a:pathLst>
                <a:path w="72300" h="42498" extrusionOk="0">
                  <a:moveTo>
                    <a:pt x="32492" y="1"/>
                  </a:moveTo>
                  <a:lnTo>
                    <a:pt x="1" y="19043"/>
                  </a:lnTo>
                  <a:lnTo>
                    <a:pt x="39593" y="42497"/>
                  </a:lnTo>
                  <a:lnTo>
                    <a:pt x="72299" y="23347"/>
                  </a:lnTo>
                  <a:lnTo>
                    <a:pt x="32492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5;p28">
              <a:extLst>
                <a:ext uri="{FF2B5EF4-FFF2-40B4-BE49-F238E27FC236}">
                  <a16:creationId xmlns:a16="http://schemas.microsoft.com/office/drawing/2014/main" id="{F6AF0C59-1889-4AA6-9220-690C1B9E0F5D}"/>
                </a:ext>
              </a:extLst>
            </p:cNvPr>
            <p:cNvSpPr/>
            <p:nvPr/>
          </p:nvSpPr>
          <p:spPr>
            <a:xfrm>
              <a:off x="2857850" y="1446750"/>
              <a:ext cx="1815550" cy="1073200"/>
            </a:xfrm>
            <a:custGeom>
              <a:avLst/>
              <a:gdLst/>
              <a:ahLst/>
              <a:cxnLst/>
              <a:rect l="l" t="t" r="r" b="b"/>
              <a:pathLst>
                <a:path w="72622" h="42928" extrusionOk="0">
                  <a:moveTo>
                    <a:pt x="32599" y="431"/>
                  </a:moveTo>
                  <a:lnTo>
                    <a:pt x="72083" y="23562"/>
                  </a:lnTo>
                  <a:lnTo>
                    <a:pt x="39701" y="42541"/>
                  </a:lnTo>
                  <a:lnTo>
                    <a:pt x="39701" y="42541"/>
                  </a:lnTo>
                  <a:lnTo>
                    <a:pt x="538" y="19258"/>
                  </a:lnTo>
                  <a:lnTo>
                    <a:pt x="32599" y="431"/>
                  </a:lnTo>
                  <a:close/>
                  <a:moveTo>
                    <a:pt x="32492" y="0"/>
                  </a:moveTo>
                  <a:lnTo>
                    <a:pt x="108" y="19151"/>
                  </a:lnTo>
                  <a:lnTo>
                    <a:pt x="0" y="19258"/>
                  </a:lnTo>
                  <a:lnTo>
                    <a:pt x="108" y="19474"/>
                  </a:lnTo>
                  <a:lnTo>
                    <a:pt x="39592" y="42927"/>
                  </a:lnTo>
                  <a:lnTo>
                    <a:pt x="39807" y="42927"/>
                  </a:lnTo>
                  <a:lnTo>
                    <a:pt x="72514" y="23777"/>
                  </a:lnTo>
                  <a:lnTo>
                    <a:pt x="72621" y="23562"/>
                  </a:lnTo>
                  <a:lnTo>
                    <a:pt x="72514" y="23454"/>
                  </a:lnTo>
                  <a:lnTo>
                    <a:pt x="3270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6;p28">
              <a:extLst>
                <a:ext uri="{FF2B5EF4-FFF2-40B4-BE49-F238E27FC236}">
                  <a16:creationId xmlns:a16="http://schemas.microsoft.com/office/drawing/2014/main" id="{1D65A502-7DB4-4CC3-A4AE-DE03522E1181}"/>
                </a:ext>
              </a:extLst>
            </p:cNvPr>
            <p:cNvSpPr/>
            <p:nvPr/>
          </p:nvSpPr>
          <p:spPr>
            <a:xfrm>
              <a:off x="3850325" y="2035775"/>
              <a:ext cx="817700" cy="583700"/>
            </a:xfrm>
            <a:custGeom>
              <a:avLst/>
              <a:gdLst/>
              <a:ahLst/>
              <a:cxnLst/>
              <a:rect l="l" t="t" r="r" b="b"/>
              <a:pathLst>
                <a:path w="32708" h="23348" extrusionOk="0">
                  <a:moveTo>
                    <a:pt x="32707" y="1"/>
                  </a:moveTo>
                  <a:lnTo>
                    <a:pt x="1" y="19151"/>
                  </a:lnTo>
                  <a:lnTo>
                    <a:pt x="1" y="23347"/>
                  </a:lnTo>
                  <a:lnTo>
                    <a:pt x="32707" y="4304"/>
                  </a:lnTo>
                  <a:lnTo>
                    <a:pt x="32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7;p28">
              <a:extLst>
                <a:ext uri="{FF2B5EF4-FFF2-40B4-BE49-F238E27FC236}">
                  <a16:creationId xmlns:a16="http://schemas.microsoft.com/office/drawing/2014/main" id="{84B51845-0EBC-4F38-BD20-438370FE5F5A}"/>
                </a:ext>
              </a:extLst>
            </p:cNvPr>
            <p:cNvSpPr/>
            <p:nvPr/>
          </p:nvSpPr>
          <p:spPr>
            <a:xfrm>
              <a:off x="3844950" y="2033100"/>
              <a:ext cx="828450" cy="589050"/>
            </a:xfrm>
            <a:custGeom>
              <a:avLst/>
              <a:gdLst/>
              <a:ahLst/>
              <a:cxnLst/>
              <a:rect l="l" t="t" r="r" b="b"/>
              <a:pathLst>
                <a:path w="33138" h="23562" extrusionOk="0">
                  <a:moveTo>
                    <a:pt x="32707" y="431"/>
                  </a:moveTo>
                  <a:lnTo>
                    <a:pt x="32707" y="4304"/>
                  </a:lnTo>
                  <a:lnTo>
                    <a:pt x="431" y="23131"/>
                  </a:lnTo>
                  <a:lnTo>
                    <a:pt x="431" y="19410"/>
                  </a:lnTo>
                  <a:lnTo>
                    <a:pt x="32707" y="431"/>
                  </a:lnTo>
                  <a:close/>
                  <a:moveTo>
                    <a:pt x="32815" y="0"/>
                  </a:moveTo>
                  <a:lnTo>
                    <a:pt x="108" y="19151"/>
                  </a:lnTo>
                  <a:lnTo>
                    <a:pt x="1" y="19258"/>
                  </a:lnTo>
                  <a:lnTo>
                    <a:pt x="1" y="23454"/>
                  </a:lnTo>
                  <a:lnTo>
                    <a:pt x="108" y="23562"/>
                  </a:lnTo>
                  <a:lnTo>
                    <a:pt x="323" y="23562"/>
                  </a:lnTo>
                  <a:lnTo>
                    <a:pt x="32922" y="4626"/>
                  </a:lnTo>
                  <a:lnTo>
                    <a:pt x="33030" y="4411"/>
                  </a:lnTo>
                  <a:lnTo>
                    <a:pt x="33137" y="215"/>
                  </a:lnTo>
                  <a:lnTo>
                    <a:pt x="3303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8;p28">
              <a:extLst>
                <a:ext uri="{FF2B5EF4-FFF2-40B4-BE49-F238E27FC236}">
                  <a16:creationId xmlns:a16="http://schemas.microsoft.com/office/drawing/2014/main" id="{70B9457D-AD5F-49ED-B39E-DE7B9CA376BA}"/>
                </a:ext>
              </a:extLst>
            </p:cNvPr>
            <p:cNvSpPr/>
            <p:nvPr/>
          </p:nvSpPr>
          <p:spPr>
            <a:xfrm>
              <a:off x="2860525" y="1928200"/>
              <a:ext cx="989825" cy="691275"/>
            </a:xfrm>
            <a:custGeom>
              <a:avLst/>
              <a:gdLst/>
              <a:ahLst/>
              <a:cxnLst/>
              <a:rect l="l" t="t" r="r" b="b"/>
              <a:pathLst>
                <a:path w="39593" h="27651" extrusionOk="0">
                  <a:moveTo>
                    <a:pt x="1" y="0"/>
                  </a:moveTo>
                  <a:lnTo>
                    <a:pt x="1" y="4304"/>
                  </a:lnTo>
                  <a:lnTo>
                    <a:pt x="39593" y="27650"/>
                  </a:lnTo>
                  <a:lnTo>
                    <a:pt x="39593" y="234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9;p28">
              <a:extLst>
                <a:ext uri="{FF2B5EF4-FFF2-40B4-BE49-F238E27FC236}">
                  <a16:creationId xmlns:a16="http://schemas.microsoft.com/office/drawing/2014/main" id="{703E7E20-9719-4EFE-B484-A68C5B809FBE}"/>
                </a:ext>
              </a:extLst>
            </p:cNvPr>
            <p:cNvSpPr/>
            <p:nvPr/>
          </p:nvSpPr>
          <p:spPr>
            <a:xfrm>
              <a:off x="2857850" y="1925500"/>
              <a:ext cx="997875" cy="696650"/>
            </a:xfrm>
            <a:custGeom>
              <a:avLst/>
              <a:gdLst/>
              <a:ahLst/>
              <a:cxnLst/>
              <a:rect l="l" t="t" r="r" b="b"/>
              <a:pathLst>
                <a:path w="39915" h="27866" extrusionOk="0">
                  <a:moveTo>
                    <a:pt x="323" y="451"/>
                  </a:moveTo>
                  <a:lnTo>
                    <a:pt x="39485" y="23670"/>
                  </a:lnTo>
                  <a:lnTo>
                    <a:pt x="39485" y="27435"/>
                  </a:lnTo>
                  <a:lnTo>
                    <a:pt x="323" y="4304"/>
                  </a:lnTo>
                  <a:lnTo>
                    <a:pt x="323" y="45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4412"/>
                  </a:lnTo>
                  <a:lnTo>
                    <a:pt x="108" y="4519"/>
                  </a:lnTo>
                  <a:lnTo>
                    <a:pt x="39592" y="27866"/>
                  </a:lnTo>
                  <a:lnTo>
                    <a:pt x="39807" y="27866"/>
                  </a:lnTo>
                  <a:lnTo>
                    <a:pt x="39915" y="27758"/>
                  </a:lnTo>
                  <a:lnTo>
                    <a:pt x="39915" y="23562"/>
                  </a:lnTo>
                  <a:lnTo>
                    <a:pt x="39807" y="2345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0;p28">
              <a:extLst>
                <a:ext uri="{FF2B5EF4-FFF2-40B4-BE49-F238E27FC236}">
                  <a16:creationId xmlns:a16="http://schemas.microsoft.com/office/drawing/2014/main" id="{B0433CE2-86E8-4937-B033-5E3FC3125A55}"/>
                </a:ext>
              </a:extLst>
            </p:cNvPr>
            <p:cNvSpPr/>
            <p:nvPr/>
          </p:nvSpPr>
          <p:spPr>
            <a:xfrm>
              <a:off x="3207500" y="1739925"/>
              <a:ext cx="812300" cy="591750"/>
            </a:xfrm>
            <a:custGeom>
              <a:avLst/>
              <a:gdLst/>
              <a:ahLst/>
              <a:cxnLst/>
              <a:rect l="l" t="t" r="r" b="b"/>
              <a:pathLst>
                <a:path w="32492" h="23670" extrusionOk="0">
                  <a:moveTo>
                    <a:pt x="1" y="0"/>
                  </a:moveTo>
                  <a:lnTo>
                    <a:pt x="1" y="4411"/>
                  </a:lnTo>
                  <a:lnTo>
                    <a:pt x="32492" y="23669"/>
                  </a:lnTo>
                  <a:lnTo>
                    <a:pt x="32492" y="19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1;p28">
              <a:extLst>
                <a:ext uri="{FF2B5EF4-FFF2-40B4-BE49-F238E27FC236}">
                  <a16:creationId xmlns:a16="http://schemas.microsoft.com/office/drawing/2014/main" id="{519AEF47-BC9F-4788-8D71-07A1AFE72044}"/>
                </a:ext>
              </a:extLst>
            </p:cNvPr>
            <p:cNvSpPr/>
            <p:nvPr/>
          </p:nvSpPr>
          <p:spPr>
            <a:xfrm>
              <a:off x="3204825" y="1737225"/>
              <a:ext cx="817675" cy="597125"/>
            </a:xfrm>
            <a:custGeom>
              <a:avLst/>
              <a:gdLst/>
              <a:ahLst/>
              <a:cxnLst/>
              <a:rect l="l" t="t" r="r" b="b"/>
              <a:pathLst>
                <a:path w="32707" h="23885" extrusionOk="0">
                  <a:moveTo>
                    <a:pt x="323" y="431"/>
                  </a:moveTo>
                  <a:lnTo>
                    <a:pt x="32384" y="19581"/>
                  </a:lnTo>
                  <a:lnTo>
                    <a:pt x="32384" y="23435"/>
                  </a:lnTo>
                  <a:lnTo>
                    <a:pt x="323" y="4412"/>
                  </a:lnTo>
                  <a:lnTo>
                    <a:pt x="323" y="431"/>
                  </a:lnTo>
                  <a:close/>
                  <a:moveTo>
                    <a:pt x="0" y="1"/>
                  </a:moveTo>
                  <a:lnTo>
                    <a:pt x="0" y="108"/>
                  </a:lnTo>
                  <a:lnTo>
                    <a:pt x="0" y="4519"/>
                  </a:lnTo>
                  <a:lnTo>
                    <a:pt x="0" y="4627"/>
                  </a:lnTo>
                  <a:lnTo>
                    <a:pt x="32491" y="23885"/>
                  </a:lnTo>
                  <a:lnTo>
                    <a:pt x="32599" y="23885"/>
                  </a:lnTo>
                  <a:lnTo>
                    <a:pt x="32706" y="23777"/>
                  </a:lnTo>
                  <a:lnTo>
                    <a:pt x="32706" y="19474"/>
                  </a:lnTo>
                  <a:lnTo>
                    <a:pt x="32599" y="1936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2;p28">
              <a:extLst>
                <a:ext uri="{FF2B5EF4-FFF2-40B4-BE49-F238E27FC236}">
                  <a16:creationId xmlns:a16="http://schemas.microsoft.com/office/drawing/2014/main" id="{915727D4-7D15-46EE-BE39-3DC36B33DC3E}"/>
                </a:ext>
              </a:extLst>
            </p:cNvPr>
            <p:cNvSpPr/>
            <p:nvPr/>
          </p:nvSpPr>
          <p:spPr>
            <a:xfrm>
              <a:off x="4019775" y="2170275"/>
              <a:ext cx="88800" cy="161400"/>
            </a:xfrm>
            <a:custGeom>
              <a:avLst/>
              <a:gdLst/>
              <a:ahLst/>
              <a:cxnLst/>
              <a:rect l="l" t="t" r="r" b="b"/>
              <a:pathLst>
                <a:path w="3552" h="6456" extrusionOk="0">
                  <a:moveTo>
                    <a:pt x="3551" y="0"/>
                  </a:moveTo>
                  <a:lnTo>
                    <a:pt x="1" y="2152"/>
                  </a:lnTo>
                  <a:lnTo>
                    <a:pt x="1" y="6455"/>
                  </a:lnTo>
                  <a:lnTo>
                    <a:pt x="3551" y="4304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3;p28">
              <a:extLst>
                <a:ext uri="{FF2B5EF4-FFF2-40B4-BE49-F238E27FC236}">
                  <a16:creationId xmlns:a16="http://schemas.microsoft.com/office/drawing/2014/main" id="{566B2434-285F-4BC2-8BE0-15C85E47CFCD}"/>
                </a:ext>
              </a:extLst>
            </p:cNvPr>
            <p:cNvSpPr/>
            <p:nvPr/>
          </p:nvSpPr>
          <p:spPr>
            <a:xfrm>
              <a:off x="4046675" y="2186400"/>
              <a:ext cx="35000" cy="126450"/>
            </a:xfrm>
            <a:custGeom>
              <a:avLst/>
              <a:gdLst/>
              <a:ahLst/>
              <a:cxnLst/>
              <a:rect l="l" t="t" r="r" b="b"/>
              <a:pathLst>
                <a:path w="1400" h="5058" extrusionOk="0">
                  <a:moveTo>
                    <a:pt x="1399" y="1"/>
                  </a:moveTo>
                  <a:lnTo>
                    <a:pt x="1" y="861"/>
                  </a:lnTo>
                  <a:lnTo>
                    <a:pt x="1" y="5057"/>
                  </a:lnTo>
                  <a:lnTo>
                    <a:pt x="1292" y="4304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4;p28">
              <a:extLst>
                <a:ext uri="{FF2B5EF4-FFF2-40B4-BE49-F238E27FC236}">
                  <a16:creationId xmlns:a16="http://schemas.microsoft.com/office/drawing/2014/main" id="{818F467A-F87F-4CE3-BFB9-C16E4F5E7E7F}"/>
                </a:ext>
              </a:extLst>
            </p:cNvPr>
            <p:cNvSpPr/>
            <p:nvPr/>
          </p:nvSpPr>
          <p:spPr>
            <a:xfrm>
              <a:off x="4014400" y="2164875"/>
              <a:ext cx="99550" cy="169475"/>
            </a:xfrm>
            <a:custGeom>
              <a:avLst/>
              <a:gdLst/>
              <a:ahLst/>
              <a:cxnLst/>
              <a:rect l="l" t="t" r="r" b="b"/>
              <a:pathLst>
                <a:path w="3982" h="6779" extrusionOk="0">
                  <a:moveTo>
                    <a:pt x="3659" y="539"/>
                  </a:moveTo>
                  <a:lnTo>
                    <a:pt x="3659" y="4412"/>
                  </a:lnTo>
                  <a:lnTo>
                    <a:pt x="323" y="6349"/>
                  </a:lnTo>
                  <a:lnTo>
                    <a:pt x="323" y="2519"/>
                  </a:lnTo>
                  <a:lnTo>
                    <a:pt x="323" y="2519"/>
                  </a:lnTo>
                  <a:lnTo>
                    <a:pt x="3659" y="539"/>
                  </a:lnTo>
                  <a:close/>
                  <a:moveTo>
                    <a:pt x="3659" y="1"/>
                  </a:moveTo>
                  <a:lnTo>
                    <a:pt x="108" y="2260"/>
                  </a:lnTo>
                  <a:lnTo>
                    <a:pt x="1" y="2368"/>
                  </a:lnTo>
                  <a:lnTo>
                    <a:pt x="1" y="6671"/>
                  </a:lnTo>
                  <a:lnTo>
                    <a:pt x="108" y="6779"/>
                  </a:lnTo>
                  <a:lnTo>
                    <a:pt x="216" y="6779"/>
                  </a:lnTo>
                  <a:lnTo>
                    <a:pt x="3874" y="4627"/>
                  </a:lnTo>
                  <a:lnTo>
                    <a:pt x="3981" y="4520"/>
                  </a:lnTo>
                  <a:lnTo>
                    <a:pt x="3981" y="216"/>
                  </a:lnTo>
                  <a:lnTo>
                    <a:pt x="387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5;p28">
              <a:extLst>
                <a:ext uri="{FF2B5EF4-FFF2-40B4-BE49-F238E27FC236}">
                  <a16:creationId xmlns:a16="http://schemas.microsoft.com/office/drawing/2014/main" id="{5F0B595D-9045-4E94-9AE8-BD6F6044448C}"/>
                </a:ext>
              </a:extLst>
            </p:cNvPr>
            <p:cNvSpPr/>
            <p:nvPr/>
          </p:nvSpPr>
          <p:spPr>
            <a:xfrm>
              <a:off x="3207500" y="1688825"/>
              <a:ext cx="901075" cy="535250"/>
            </a:xfrm>
            <a:custGeom>
              <a:avLst/>
              <a:gdLst/>
              <a:ahLst/>
              <a:cxnLst/>
              <a:rect l="l" t="t" r="r" b="b"/>
              <a:pathLst>
                <a:path w="36043" h="21410" extrusionOk="0">
                  <a:moveTo>
                    <a:pt x="3659" y="0"/>
                  </a:moveTo>
                  <a:lnTo>
                    <a:pt x="1" y="2044"/>
                  </a:lnTo>
                  <a:lnTo>
                    <a:pt x="32492" y="21410"/>
                  </a:lnTo>
                  <a:lnTo>
                    <a:pt x="36042" y="19258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6;p28">
              <a:extLst>
                <a:ext uri="{FF2B5EF4-FFF2-40B4-BE49-F238E27FC236}">
                  <a16:creationId xmlns:a16="http://schemas.microsoft.com/office/drawing/2014/main" id="{4645C664-2593-4921-B1E4-C238DC660260}"/>
                </a:ext>
              </a:extLst>
            </p:cNvPr>
            <p:cNvSpPr/>
            <p:nvPr/>
          </p:nvSpPr>
          <p:spPr>
            <a:xfrm>
              <a:off x="3239775" y="1704950"/>
              <a:ext cx="841900" cy="503000"/>
            </a:xfrm>
            <a:custGeom>
              <a:avLst/>
              <a:gdLst/>
              <a:ahLst/>
              <a:cxnLst/>
              <a:rect l="l" t="t" r="r" b="b"/>
              <a:pathLst>
                <a:path w="33676" h="20120" extrusionOk="0">
                  <a:moveTo>
                    <a:pt x="1292" y="1"/>
                  </a:moveTo>
                  <a:lnTo>
                    <a:pt x="1" y="754"/>
                  </a:lnTo>
                  <a:lnTo>
                    <a:pt x="32277" y="20119"/>
                  </a:lnTo>
                  <a:lnTo>
                    <a:pt x="33675" y="1925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7;p28">
              <a:extLst>
                <a:ext uri="{FF2B5EF4-FFF2-40B4-BE49-F238E27FC236}">
                  <a16:creationId xmlns:a16="http://schemas.microsoft.com/office/drawing/2014/main" id="{48D67D9B-14BA-4B71-86BB-A7A5563A0A39}"/>
                </a:ext>
              </a:extLst>
            </p:cNvPr>
            <p:cNvSpPr/>
            <p:nvPr/>
          </p:nvSpPr>
          <p:spPr>
            <a:xfrm>
              <a:off x="3239775" y="1704950"/>
              <a:ext cx="841900" cy="503000"/>
            </a:xfrm>
            <a:custGeom>
              <a:avLst/>
              <a:gdLst/>
              <a:ahLst/>
              <a:cxnLst/>
              <a:rect l="l" t="t" r="r" b="b"/>
              <a:pathLst>
                <a:path w="33676" h="20120" extrusionOk="0">
                  <a:moveTo>
                    <a:pt x="1292" y="1"/>
                  </a:moveTo>
                  <a:lnTo>
                    <a:pt x="1" y="754"/>
                  </a:lnTo>
                  <a:lnTo>
                    <a:pt x="32277" y="20119"/>
                  </a:lnTo>
                  <a:lnTo>
                    <a:pt x="33675" y="1925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8;p28">
              <a:extLst>
                <a:ext uri="{FF2B5EF4-FFF2-40B4-BE49-F238E27FC236}">
                  <a16:creationId xmlns:a16="http://schemas.microsoft.com/office/drawing/2014/main" id="{3CB5E419-687D-41EA-96F4-E0D8E9501E95}"/>
                </a:ext>
              </a:extLst>
            </p:cNvPr>
            <p:cNvSpPr/>
            <p:nvPr/>
          </p:nvSpPr>
          <p:spPr>
            <a:xfrm>
              <a:off x="3204825" y="1683425"/>
              <a:ext cx="909125" cy="546050"/>
            </a:xfrm>
            <a:custGeom>
              <a:avLst/>
              <a:gdLst/>
              <a:ahLst/>
              <a:cxnLst/>
              <a:rect l="l" t="t" r="r" b="b"/>
              <a:pathLst>
                <a:path w="36365" h="21842" extrusionOk="0">
                  <a:moveTo>
                    <a:pt x="3766" y="431"/>
                  </a:moveTo>
                  <a:lnTo>
                    <a:pt x="35772" y="19422"/>
                  </a:lnTo>
                  <a:lnTo>
                    <a:pt x="32491" y="21411"/>
                  </a:lnTo>
                  <a:lnTo>
                    <a:pt x="538" y="2260"/>
                  </a:lnTo>
                  <a:lnTo>
                    <a:pt x="3766" y="431"/>
                  </a:lnTo>
                  <a:close/>
                  <a:moveTo>
                    <a:pt x="3658" y="1"/>
                  </a:moveTo>
                  <a:lnTo>
                    <a:pt x="0" y="2153"/>
                  </a:lnTo>
                  <a:lnTo>
                    <a:pt x="0" y="2260"/>
                  </a:lnTo>
                  <a:lnTo>
                    <a:pt x="0" y="2475"/>
                  </a:lnTo>
                  <a:lnTo>
                    <a:pt x="32491" y="21841"/>
                  </a:lnTo>
                  <a:lnTo>
                    <a:pt x="32599" y="21841"/>
                  </a:lnTo>
                  <a:lnTo>
                    <a:pt x="36257" y="19582"/>
                  </a:lnTo>
                  <a:lnTo>
                    <a:pt x="36364" y="19474"/>
                  </a:lnTo>
                  <a:lnTo>
                    <a:pt x="36257" y="19259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9;p28">
              <a:extLst>
                <a:ext uri="{FF2B5EF4-FFF2-40B4-BE49-F238E27FC236}">
                  <a16:creationId xmlns:a16="http://schemas.microsoft.com/office/drawing/2014/main" id="{5B082AE9-0A31-481F-9F65-2F0226EE4B55}"/>
                </a:ext>
              </a:extLst>
            </p:cNvPr>
            <p:cNvSpPr/>
            <p:nvPr/>
          </p:nvSpPr>
          <p:spPr>
            <a:xfrm>
              <a:off x="3029975" y="1844825"/>
              <a:ext cx="812325" cy="589050"/>
            </a:xfrm>
            <a:custGeom>
              <a:avLst/>
              <a:gdLst/>
              <a:ahLst/>
              <a:cxnLst/>
              <a:rect l="l" t="t" r="r" b="b"/>
              <a:pathLst>
                <a:path w="32493" h="23562" extrusionOk="0">
                  <a:moveTo>
                    <a:pt x="1" y="0"/>
                  </a:moveTo>
                  <a:lnTo>
                    <a:pt x="1" y="4304"/>
                  </a:lnTo>
                  <a:lnTo>
                    <a:pt x="32492" y="23562"/>
                  </a:lnTo>
                  <a:lnTo>
                    <a:pt x="32492" y="19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0;p28">
              <a:extLst>
                <a:ext uri="{FF2B5EF4-FFF2-40B4-BE49-F238E27FC236}">
                  <a16:creationId xmlns:a16="http://schemas.microsoft.com/office/drawing/2014/main" id="{1E805C9B-060B-4878-9020-6439FE29FC77}"/>
                </a:ext>
              </a:extLst>
            </p:cNvPr>
            <p:cNvSpPr/>
            <p:nvPr/>
          </p:nvSpPr>
          <p:spPr>
            <a:xfrm>
              <a:off x="3027300" y="1842125"/>
              <a:ext cx="817675" cy="597125"/>
            </a:xfrm>
            <a:custGeom>
              <a:avLst/>
              <a:gdLst/>
              <a:ahLst/>
              <a:cxnLst/>
              <a:rect l="l" t="t" r="r" b="b"/>
              <a:pathLst>
                <a:path w="32707" h="23885" extrusionOk="0">
                  <a:moveTo>
                    <a:pt x="323" y="431"/>
                  </a:moveTo>
                  <a:lnTo>
                    <a:pt x="32384" y="19581"/>
                  </a:lnTo>
                  <a:lnTo>
                    <a:pt x="32384" y="23370"/>
                  </a:lnTo>
                  <a:lnTo>
                    <a:pt x="323" y="4304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4412"/>
                  </a:lnTo>
                  <a:lnTo>
                    <a:pt x="108" y="4627"/>
                  </a:lnTo>
                  <a:lnTo>
                    <a:pt x="32491" y="23885"/>
                  </a:lnTo>
                  <a:lnTo>
                    <a:pt x="32707" y="23885"/>
                  </a:lnTo>
                  <a:lnTo>
                    <a:pt x="32707" y="23670"/>
                  </a:lnTo>
                  <a:lnTo>
                    <a:pt x="32707" y="19474"/>
                  </a:lnTo>
                  <a:lnTo>
                    <a:pt x="32707" y="19259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1;p28">
              <a:extLst>
                <a:ext uri="{FF2B5EF4-FFF2-40B4-BE49-F238E27FC236}">
                  <a16:creationId xmlns:a16="http://schemas.microsoft.com/office/drawing/2014/main" id="{DABCF094-BC3F-4C3B-9359-8E99C289C9E4}"/>
                </a:ext>
              </a:extLst>
            </p:cNvPr>
            <p:cNvSpPr/>
            <p:nvPr/>
          </p:nvSpPr>
          <p:spPr>
            <a:xfrm>
              <a:off x="3842275" y="2272475"/>
              <a:ext cx="88775" cy="161400"/>
            </a:xfrm>
            <a:custGeom>
              <a:avLst/>
              <a:gdLst/>
              <a:ahLst/>
              <a:cxnLst/>
              <a:rect l="l" t="t" r="r" b="b"/>
              <a:pathLst>
                <a:path w="3551" h="6456" extrusionOk="0">
                  <a:moveTo>
                    <a:pt x="3550" y="0"/>
                  </a:moveTo>
                  <a:lnTo>
                    <a:pt x="0" y="2260"/>
                  </a:lnTo>
                  <a:lnTo>
                    <a:pt x="0" y="6456"/>
                  </a:lnTo>
                  <a:lnTo>
                    <a:pt x="3550" y="4304"/>
                  </a:lnTo>
                  <a:lnTo>
                    <a:pt x="355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2;p28">
              <a:extLst>
                <a:ext uri="{FF2B5EF4-FFF2-40B4-BE49-F238E27FC236}">
                  <a16:creationId xmlns:a16="http://schemas.microsoft.com/office/drawing/2014/main" id="{9F18E202-ABAA-4D45-9B1F-FA0D22619E3C}"/>
                </a:ext>
              </a:extLst>
            </p:cNvPr>
            <p:cNvSpPr/>
            <p:nvPr/>
          </p:nvSpPr>
          <p:spPr>
            <a:xfrm>
              <a:off x="3869150" y="2291300"/>
              <a:ext cx="35000" cy="126450"/>
            </a:xfrm>
            <a:custGeom>
              <a:avLst/>
              <a:gdLst/>
              <a:ahLst/>
              <a:cxnLst/>
              <a:rect l="l" t="t" r="r" b="b"/>
              <a:pathLst>
                <a:path w="1400" h="5058" extrusionOk="0">
                  <a:moveTo>
                    <a:pt x="1400" y="1"/>
                  </a:moveTo>
                  <a:lnTo>
                    <a:pt x="1" y="754"/>
                  </a:lnTo>
                  <a:lnTo>
                    <a:pt x="1" y="5057"/>
                  </a:lnTo>
                  <a:lnTo>
                    <a:pt x="1292" y="4304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3;p28">
              <a:extLst>
                <a:ext uri="{FF2B5EF4-FFF2-40B4-BE49-F238E27FC236}">
                  <a16:creationId xmlns:a16="http://schemas.microsoft.com/office/drawing/2014/main" id="{5751ED9A-CF3D-4F91-9877-5690A86D5439}"/>
                </a:ext>
              </a:extLst>
            </p:cNvPr>
            <p:cNvSpPr/>
            <p:nvPr/>
          </p:nvSpPr>
          <p:spPr>
            <a:xfrm>
              <a:off x="3836875" y="2269775"/>
              <a:ext cx="99550" cy="169475"/>
            </a:xfrm>
            <a:custGeom>
              <a:avLst/>
              <a:gdLst/>
              <a:ahLst/>
              <a:cxnLst/>
              <a:rect l="l" t="t" r="r" b="b"/>
              <a:pathLst>
                <a:path w="3982" h="6779" extrusionOk="0">
                  <a:moveTo>
                    <a:pt x="3659" y="431"/>
                  </a:moveTo>
                  <a:lnTo>
                    <a:pt x="3659" y="4304"/>
                  </a:lnTo>
                  <a:lnTo>
                    <a:pt x="324" y="6241"/>
                  </a:lnTo>
                  <a:lnTo>
                    <a:pt x="324" y="2475"/>
                  </a:lnTo>
                  <a:lnTo>
                    <a:pt x="3659" y="431"/>
                  </a:lnTo>
                  <a:close/>
                  <a:moveTo>
                    <a:pt x="3766" y="1"/>
                  </a:moveTo>
                  <a:lnTo>
                    <a:pt x="108" y="2153"/>
                  </a:lnTo>
                  <a:lnTo>
                    <a:pt x="1" y="2368"/>
                  </a:lnTo>
                  <a:lnTo>
                    <a:pt x="1" y="6564"/>
                  </a:lnTo>
                  <a:lnTo>
                    <a:pt x="108" y="6779"/>
                  </a:lnTo>
                  <a:lnTo>
                    <a:pt x="324" y="6779"/>
                  </a:lnTo>
                  <a:lnTo>
                    <a:pt x="3874" y="4627"/>
                  </a:lnTo>
                  <a:lnTo>
                    <a:pt x="3982" y="4412"/>
                  </a:lnTo>
                  <a:lnTo>
                    <a:pt x="3982" y="108"/>
                  </a:lnTo>
                  <a:lnTo>
                    <a:pt x="387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4;p28">
              <a:extLst>
                <a:ext uri="{FF2B5EF4-FFF2-40B4-BE49-F238E27FC236}">
                  <a16:creationId xmlns:a16="http://schemas.microsoft.com/office/drawing/2014/main" id="{9CC6A94A-1A74-47E2-A519-05DCAED782CA}"/>
                </a:ext>
              </a:extLst>
            </p:cNvPr>
            <p:cNvSpPr/>
            <p:nvPr/>
          </p:nvSpPr>
          <p:spPr>
            <a:xfrm>
              <a:off x="3029975" y="1793725"/>
              <a:ext cx="901075" cy="535250"/>
            </a:xfrm>
            <a:custGeom>
              <a:avLst/>
              <a:gdLst/>
              <a:ahLst/>
              <a:cxnLst/>
              <a:rect l="l" t="t" r="r" b="b"/>
              <a:pathLst>
                <a:path w="36043" h="21410" extrusionOk="0">
                  <a:moveTo>
                    <a:pt x="3659" y="0"/>
                  </a:moveTo>
                  <a:lnTo>
                    <a:pt x="1" y="2044"/>
                  </a:lnTo>
                  <a:lnTo>
                    <a:pt x="32492" y="21410"/>
                  </a:lnTo>
                  <a:lnTo>
                    <a:pt x="36042" y="19150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5;p28">
              <a:extLst>
                <a:ext uri="{FF2B5EF4-FFF2-40B4-BE49-F238E27FC236}">
                  <a16:creationId xmlns:a16="http://schemas.microsoft.com/office/drawing/2014/main" id="{48E95FFE-2787-4A01-B85A-3FCACC563AA4}"/>
                </a:ext>
              </a:extLst>
            </p:cNvPr>
            <p:cNvSpPr/>
            <p:nvPr/>
          </p:nvSpPr>
          <p:spPr>
            <a:xfrm>
              <a:off x="3062250" y="1809850"/>
              <a:ext cx="841900" cy="500300"/>
            </a:xfrm>
            <a:custGeom>
              <a:avLst/>
              <a:gdLst/>
              <a:ahLst/>
              <a:cxnLst/>
              <a:rect l="l" t="t" r="r" b="b"/>
              <a:pathLst>
                <a:path w="33676" h="20012" extrusionOk="0">
                  <a:moveTo>
                    <a:pt x="1292" y="1"/>
                  </a:moveTo>
                  <a:lnTo>
                    <a:pt x="1" y="754"/>
                  </a:lnTo>
                  <a:lnTo>
                    <a:pt x="32277" y="20012"/>
                  </a:lnTo>
                  <a:lnTo>
                    <a:pt x="33676" y="1925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6;p28">
              <a:extLst>
                <a:ext uri="{FF2B5EF4-FFF2-40B4-BE49-F238E27FC236}">
                  <a16:creationId xmlns:a16="http://schemas.microsoft.com/office/drawing/2014/main" id="{CA0E3C5E-7555-44A6-8F15-9F40409BA684}"/>
                </a:ext>
              </a:extLst>
            </p:cNvPr>
            <p:cNvSpPr/>
            <p:nvPr/>
          </p:nvSpPr>
          <p:spPr>
            <a:xfrm>
              <a:off x="3062250" y="1809850"/>
              <a:ext cx="841900" cy="500300"/>
            </a:xfrm>
            <a:custGeom>
              <a:avLst/>
              <a:gdLst/>
              <a:ahLst/>
              <a:cxnLst/>
              <a:rect l="l" t="t" r="r" b="b"/>
              <a:pathLst>
                <a:path w="33676" h="20012" extrusionOk="0">
                  <a:moveTo>
                    <a:pt x="1292" y="1"/>
                  </a:moveTo>
                  <a:lnTo>
                    <a:pt x="1" y="754"/>
                  </a:lnTo>
                  <a:lnTo>
                    <a:pt x="32277" y="20012"/>
                  </a:lnTo>
                  <a:lnTo>
                    <a:pt x="33676" y="1925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7;p28">
              <a:extLst>
                <a:ext uri="{FF2B5EF4-FFF2-40B4-BE49-F238E27FC236}">
                  <a16:creationId xmlns:a16="http://schemas.microsoft.com/office/drawing/2014/main" id="{CDAB0112-224E-427F-824E-2BF17973B501}"/>
                </a:ext>
              </a:extLst>
            </p:cNvPr>
            <p:cNvSpPr/>
            <p:nvPr/>
          </p:nvSpPr>
          <p:spPr>
            <a:xfrm>
              <a:off x="3027300" y="1788325"/>
              <a:ext cx="909125" cy="543350"/>
            </a:xfrm>
            <a:custGeom>
              <a:avLst/>
              <a:gdLst/>
              <a:ahLst/>
              <a:cxnLst/>
              <a:rect l="l" t="t" r="r" b="b"/>
              <a:pathLst>
                <a:path w="36365" h="21734" extrusionOk="0">
                  <a:moveTo>
                    <a:pt x="3766" y="324"/>
                  </a:moveTo>
                  <a:lnTo>
                    <a:pt x="35881" y="19422"/>
                  </a:lnTo>
                  <a:lnTo>
                    <a:pt x="35881" y="19422"/>
                  </a:lnTo>
                  <a:lnTo>
                    <a:pt x="32599" y="21411"/>
                  </a:lnTo>
                  <a:lnTo>
                    <a:pt x="538" y="2260"/>
                  </a:lnTo>
                  <a:lnTo>
                    <a:pt x="3766" y="324"/>
                  </a:lnTo>
                  <a:close/>
                  <a:moveTo>
                    <a:pt x="3766" y="1"/>
                  </a:moveTo>
                  <a:lnTo>
                    <a:pt x="108" y="2153"/>
                  </a:lnTo>
                  <a:lnTo>
                    <a:pt x="0" y="2260"/>
                  </a:lnTo>
                  <a:lnTo>
                    <a:pt x="108" y="2368"/>
                  </a:lnTo>
                  <a:lnTo>
                    <a:pt x="32491" y="21733"/>
                  </a:lnTo>
                  <a:lnTo>
                    <a:pt x="32707" y="21733"/>
                  </a:lnTo>
                  <a:lnTo>
                    <a:pt x="36257" y="19582"/>
                  </a:lnTo>
                  <a:lnTo>
                    <a:pt x="36365" y="19366"/>
                  </a:lnTo>
                  <a:lnTo>
                    <a:pt x="36257" y="19259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8;p28">
              <a:extLst>
                <a:ext uri="{FF2B5EF4-FFF2-40B4-BE49-F238E27FC236}">
                  <a16:creationId xmlns:a16="http://schemas.microsoft.com/office/drawing/2014/main" id="{594701AB-303B-4159-9A7F-D895B4E13D90}"/>
                </a:ext>
              </a:extLst>
            </p:cNvPr>
            <p:cNvSpPr/>
            <p:nvPr/>
          </p:nvSpPr>
          <p:spPr>
            <a:xfrm>
              <a:off x="3562550" y="1532825"/>
              <a:ext cx="546025" cy="427675"/>
            </a:xfrm>
            <a:custGeom>
              <a:avLst/>
              <a:gdLst/>
              <a:ahLst/>
              <a:cxnLst/>
              <a:rect l="l" t="t" r="r" b="b"/>
              <a:pathLst>
                <a:path w="21841" h="17107" extrusionOk="0">
                  <a:moveTo>
                    <a:pt x="0" y="0"/>
                  </a:moveTo>
                  <a:lnTo>
                    <a:pt x="0" y="4304"/>
                  </a:lnTo>
                  <a:lnTo>
                    <a:pt x="21840" y="17106"/>
                  </a:lnTo>
                  <a:lnTo>
                    <a:pt x="21840" y="1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9;p28">
              <a:extLst>
                <a:ext uri="{FF2B5EF4-FFF2-40B4-BE49-F238E27FC236}">
                  <a16:creationId xmlns:a16="http://schemas.microsoft.com/office/drawing/2014/main" id="{27E80643-CA54-4EC6-BD46-D8A4E5719A50}"/>
                </a:ext>
              </a:extLst>
            </p:cNvPr>
            <p:cNvSpPr/>
            <p:nvPr/>
          </p:nvSpPr>
          <p:spPr>
            <a:xfrm>
              <a:off x="3559850" y="1527425"/>
              <a:ext cx="554100" cy="435750"/>
            </a:xfrm>
            <a:custGeom>
              <a:avLst/>
              <a:gdLst/>
              <a:ahLst/>
              <a:cxnLst/>
              <a:rect l="l" t="t" r="r" b="b"/>
              <a:pathLst>
                <a:path w="22164" h="17430" extrusionOk="0">
                  <a:moveTo>
                    <a:pt x="323" y="539"/>
                  </a:moveTo>
                  <a:lnTo>
                    <a:pt x="21841" y="13127"/>
                  </a:lnTo>
                  <a:lnTo>
                    <a:pt x="21841" y="16982"/>
                  </a:lnTo>
                  <a:lnTo>
                    <a:pt x="21841" y="16982"/>
                  </a:lnTo>
                  <a:lnTo>
                    <a:pt x="323" y="4412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4520"/>
                  </a:lnTo>
                  <a:lnTo>
                    <a:pt x="108" y="4627"/>
                  </a:lnTo>
                  <a:lnTo>
                    <a:pt x="21948" y="17430"/>
                  </a:lnTo>
                  <a:lnTo>
                    <a:pt x="22056" y="17430"/>
                  </a:lnTo>
                  <a:lnTo>
                    <a:pt x="22163" y="17322"/>
                  </a:lnTo>
                  <a:lnTo>
                    <a:pt x="22163" y="13019"/>
                  </a:lnTo>
                  <a:lnTo>
                    <a:pt x="22056" y="1291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0;p28">
              <a:extLst>
                <a:ext uri="{FF2B5EF4-FFF2-40B4-BE49-F238E27FC236}">
                  <a16:creationId xmlns:a16="http://schemas.microsoft.com/office/drawing/2014/main" id="{E1807D2C-0B56-4615-B03C-29C7AF90BA27}"/>
                </a:ext>
              </a:extLst>
            </p:cNvPr>
            <p:cNvSpPr/>
            <p:nvPr/>
          </p:nvSpPr>
          <p:spPr>
            <a:xfrm>
              <a:off x="4108550" y="1799100"/>
              <a:ext cx="91475" cy="161400"/>
            </a:xfrm>
            <a:custGeom>
              <a:avLst/>
              <a:gdLst/>
              <a:ahLst/>
              <a:cxnLst/>
              <a:rect l="l" t="t" r="r" b="b"/>
              <a:pathLst>
                <a:path w="3659" h="6456" extrusionOk="0">
                  <a:moveTo>
                    <a:pt x="3658" y="0"/>
                  </a:moveTo>
                  <a:lnTo>
                    <a:pt x="0" y="2152"/>
                  </a:lnTo>
                  <a:lnTo>
                    <a:pt x="0" y="6455"/>
                  </a:lnTo>
                  <a:lnTo>
                    <a:pt x="3658" y="4304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1;p28">
              <a:extLst>
                <a:ext uri="{FF2B5EF4-FFF2-40B4-BE49-F238E27FC236}">
                  <a16:creationId xmlns:a16="http://schemas.microsoft.com/office/drawing/2014/main" id="{FEA2F49A-A565-42EA-85CD-5A35043B1CC7}"/>
                </a:ext>
              </a:extLst>
            </p:cNvPr>
            <p:cNvSpPr/>
            <p:nvPr/>
          </p:nvSpPr>
          <p:spPr>
            <a:xfrm>
              <a:off x="4138125" y="1815225"/>
              <a:ext cx="35000" cy="126450"/>
            </a:xfrm>
            <a:custGeom>
              <a:avLst/>
              <a:gdLst/>
              <a:ahLst/>
              <a:cxnLst/>
              <a:rect l="l" t="t" r="r" b="b"/>
              <a:pathLst>
                <a:path w="1400" h="5058" extrusionOk="0">
                  <a:moveTo>
                    <a:pt x="1399" y="1"/>
                  </a:moveTo>
                  <a:lnTo>
                    <a:pt x="1" y="861"/>
                  </a:lnTo>
                  <a:lnTo>
                    <a:pt x="1" y="5057"/>
                  </a:lnTo>
                  <a:lnTo>
                    <a:pt x="1292" y="4304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2;p28">
              <a:extLst>
                <a:ext uri="{FF2B5EF4-FFF2-40B4-BE49-F238E27FC236}">
                  <a16:creationId xmlns:a16="http://schemas.microsoft.com/office/drawing/2014/main" id="{2F1DD970-8A44-4E9D-ABB9-2AF3EF00D7B3}"/>
                </a:ext>
              </a:extLst>
            </p:cNvPr>
            <p:cNvSpPr/>
            <p:nvPr/>
          </p:nvSpPr>
          <p:spPr>
            <a:xfrm>
              <a:off x="4105850" y="1793725"/>
              <a:ext cx="99550" cy="169450"/>
            </a:xfrm>
            <a:custGeom>
              <a:avLst/>
              <a:gdLst/>
              <a:ahLst/>
              <a:cxnLst/>
              <a:rect l="l" t="t" r="r" b="b"/>
              <a:pathLst>
                <a:path w="3982" h="6778" extrusionOk="0">
                  <a:moveTo>
                    <a:pt x="3658" y="538"/>
                  </a:moveTo>
                  <a:lnTo>
                    <a:pt x="3658" y="4411"/>
                  </a:lnTo>
                  <a:lnTo>
                    <a:pt x="323" y="6348"/>
                  </a:lnTo>
                  <a:lnTo>
                    <a:pt x="323" y="2518"/>
                  </a:lnTo>
                  <a:lnTo>
                    <a:pt x="323" y="2518"/>
                  </a:lnTo>
                  <a:lnTo>
                    <a:pt x="3658" y="538"/>
                  </a:lnTo>
                  <a:close/>
                  <a:moveTo>
                    <a:pt x="3658" y="0"/>
                  </a:moveTo>
                  <a:lnTo>
                    <a:pt x="108" y="2259"/>
                  </a:lnTo>
                  <a:lnTo>
                    <a:pt x="1" y="2367"/>
                  </a:lnTo>
                  <a:lnTo>
                    <a:pt x="1" y="6670"/>
                  </a:lnTo>
                  <a:lnTo>
                    <a:pt x="108" y="6778"/>
                  </a:lnTo>
                  <a:lnTo>
                    <a:pt x="216" y="6778"/>
                  </a:lnTo>
                  <a:lnTo>
                    <a:pt x="3874" y="4626"/>
                  </a:lnTo>
                  <a:lnTo>
                    <a:pt x="3981" y="4519"/>
                  </a:lnTo>
                  <a:lnTo>
                    <a:pt x="3981" y="215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3;p28">
              <a:extLst>
                <a:ext uri="{FF2B5EF4-FFF2-40B4-BE49-F238E27FC236}">
                  <a16:creationId xmlns:a16="http://schemas.microsoft.com/office/drawing/2014/main" id="{11B368BF-512E-4B42-90AF-4CBF34200BE0}"/>
                </a:ext>
              </a:extLst>
            </p:cNvPr>
            <p:cNvSpPr/>
            <p:nvPr/>
          </p:nvSpPr>
          <p:spPr>
            <a:xfrm>
              <a:off x="3562550" y="1479025"/>
              <a:ext cx="637475" cy="373875"/>
            </a:xfrm>
            <a:custGeom>
              <a:avLst/>
              <a:gdLst/>
              <a:ahLst/>
              <a:cxnLst/>
              <a:rect l="l" t="t" r="r" b="b"/>
              <a:pathLst>
                <a:path w="25499" h="14955" extrusionOk="0">
                  <a:moveTo>
                    <a:pt x="3766" y="0"/>
                  </a:moveTo>
                  <a:lnTo>
                    <a:pt x="0" y="2152"/>
                  </a:lnTo>
                  <a:lnTo>
                    <a:pt x="21840" y="14955"/>
                  </a:lnTo>
                  <a:lnTo>
                    <a:pt x="25498" y="12803"/>
                  </a:lnTo>
                  <a:lnTo>
                    <a:pt x="376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4;p28">
              <a:extLst>
                <a:ext uri="{FF2B5EF4-FFF2-40B4-BE49-F238E27FC236}">
                  <a16:creationId xmlns:a16="http://schemas.microsoft.com/office/drawing/2014/main" id="{39AED3D5-46EC-4CAA-A17F-7A523ECCCF81}"/>
                </a:ext>
              </a:extLst>
            </p:cNvPr>
            <p:cNvSpPr/>
            <p:nvPr/>
          </p:nvSpPr>
          <p:spPr>
            <a:xfrm>
              <a:off x="3594825" y="1495150"/>
              <a:ext cx="578300" cy="341625"/>
            </a:xfrm>
            <a:custGeom>
              <a:avLst/>
              <a:gdLst/>
              <a:ahLst/>
              <a:cxnLst/>
              <a:rect l="l" t="t" r="r" b="b"/>
              <a:pathLst>
                <a:path w="23132" h="13665" extrusionOk="0">
                  <a:moveTo>
                    <a:pt x="1291" y="1"/>
                  </a:moveTo>
                  <a:lnTo>
                    <a:pt x="0" y="754"/>
                  </a:lnTo>
                  <a:lnTo>
                    <a:pt x="21733" y="13664"/>
                  </a:lnTo>
                  <a:lnTo>
                    <a:pt x="23131" y="12804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5;p28">
              <a:extLst>
                <a:ext uri="{FF2B5EF4-FFF2-40B4-BE49-F238E27FC236}">
                  <a16:creationId xmlns:a16="http://schemas.microsoft.com/office/drawing/2014/main" id="{6A4B91C2-BB59-44D6-9844-E696232F9C27}"/>
                </a:ext>
              </a:extLst>
            </p:cNvPr>
            <p:cNvSpPr/>
            <p:nvPr/>
          </p:nvSpPr>
          <p:spPr>
            <a:xfrm>
              <a:off x="3594825" y="1495150"/>
              <a:ext cx="578300" cy="341625"/>
            </a:xfrm>
            <a:custGeom>
              <a:avLst/>
              <a:gdLst/>
              <a:ahLst/>
              <a:cxnLst/>
              <a:rect l="l" t="t" r="r" b="b"/>
              <a:pathLst>
                <a:path w="23132" h="13665" extrusionOk="0">
                  <a:moveTo>
                    <a:pt x="1291" y="1"/>
                  </a:moveTo>
                  <a:lnTo>
                    <a:pt x="0" y="754"/>
                  </a:lnTo>
                  <a:lnTo>
                    <a:pt x="21733" y="13664"/>
                  </a:lnTo>
                  <a:lnTo>
                    <a:pt x="23131" y="12804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6;p28">
              <a:extLst>
                <a:ext uri="{FF2B5EF4-FFF2-40B4-BE49-F238E27FC236}">
                  <a16:creationId xmlns:a16="http://schemas.microsoft.com/office/drawing/2014/main" id="{CD5EC069-7E05-45C6-8143-9E38526759A5}"/>
                </a:ext>
              </a:extLst>
            </p:cNvPr>
            <p:cNvSpPr/>
            <p:nvPr/>
          </p:nvSpPr>
          <p:spPr>
            <a:xfrm>
              <a:off x="3559850" y="1476325"/>
              <a:ext cx="645550" cy="381975"/>
            </a:xfrm>
            <a:custGeom>
              <a:avLst/>
              <a:gdLst/>
              <a:ahLst/>
              <a:cxnLst/>
              <a:rect l="l" t="t" r="r" b="b"/>
              <a:pathLst>
                <a:path w="25822" h="15279" extrusionOk="0">
                  <a:moveTo>
                    <a:pt x="3874" y="324"/>
                  </a:moveTo>
                  <a:lnTo>
                    <a:pt x="25228" y="12860"/>
                  </a:lnTo>
                  <a:lnTo>
                    <a:pt x="25228" y="12860"/>
                  </a:lnTo>
                  <a:lnTo>
                    <a:pt x="21948" y="14848"/>
                  </a:lnTo>
                  <a:lnTo>
                    <a:pt x="538" y="2260"/>
                  </a:lnTo>
                  <a:lnTo>
                    <a:pt x="3874" y="324"/>
                  </a:lnTo>
                  <a:close/>
                  <a:moveTo>
                    <a:pt x="3766" y="1"/>
                  </a:moveTo>
                  <a:lnTo>
                    <a:pt x="108" y="2045"/>
                  </a:lnTo>
                  <a:lnTo>
                    <a:pt x="0" y="2260"/>
                  </a:lnTo>
                  <a:lnTo>
                    <a:pt x="108" y="2368"/>
                  </a:lnTo>
                  <a:lnTo>
                    <a:pt x="21948" y="15278"/>
                  </a:lnTo>
                  <a:lnTo>
                    <a:pt x="22056" y="15278"/>
                  </a:lnTo>
                  <a:lnTo>
                    <a:pt x="25714" y="13019"/>
                  </a:lnTo>
                  <a:lnTo>
                    <a:pt x="25821" y="12911"/>
                  </a:lnTo>
                  <a:lnTo>
                    <a:pt x="25714" y="12696"/>
                  </a:lnTo>
                  <a:lnTo>
                    <a:pt x="387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7;p28">
              <a:extLst>
                <a:ext uri="{FF2B5EF4-FFF2-40B4-BE49-F238E27FC236}">
                  <a16:creationId xmlns:a16="http://schemas.microsoft.com/office/drawing/2014/main" id="{C07299BC-22D4-4359-BDA8-987075E12DAD}"/>
                </a:ext>
              </a:extLst>
            </p:cNvPr>
            <p:cNvSpPr/>
            <p:nvPr/>
          </p:nvSpPr>
          <p:spPr>
            <a:xfrm>
              <a:off x="3393100" y="1635025"/>
              <a:ext cx="809600" cy="589050"/>
            </a:xfrm>
            <a:custGeom>
              <a:avLst/>
              <a:gdLst/>
              <a:ahLst/>
              <a:cxnLst/>
              <a:rect l="l" t="t" r="r" b="b"/>
              <a:pathLst>
                <a:path w="32384" h="23562" extrusionOk="0">
                  <a:moveTo>
                    <a:pt x="0" y="0"/>
                  </a:moveTo>
                  <a:lnTo>
                    <a:pt x="0" y="4304"/>
                  </a:lnTo>
                  <a:lnTo>
                    <a:pt x="32384" y="23562"/>
                  </a:lnTo>
                  <a:lnTo>
                    <a:pt x="32384" y="19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88;p28">
              <a:extLst>
                <a:ext uri="{FF2B5EF4-FFF2-40B4-BE49-F238E27FC236}">
                  <a16:creationId xmlns:a16="http://schemas.microsoft.com/office/drawing/2014/main" id="{620BD7EA-C94B-4684-8E73-360C90DD8C67}"/>
                </a:ext>
              </a:extLst>
            </p:cNvPr>
            <p:cNvSpPr/>
            <p:nvPr/>
          </p:nvSpPr>
          <p:spPr>
            <a:xfrm>
              <a:off x="3387700" y="1629650"/>
              <a:ext cx="820375" cy="597125"/>
            </a:xfrm>
            <a:custGeom>
              <a:avLst/>
              <a:gdLst/>
              <a:ahLst/>
              <a:cxnLst/>
              <a:rect l="l" t="t" r="r" b="b"/>
              <a:pathLst>
                <a:path w="32815" h="23885" extrusionOk="0">
                  <a:moveTo>
                    <a:pt x="431" y="538"/>
                  </a:moveTo>
                  <a:lnTo>
                    <a:pt x="32384" y="19689"/>
                  </a:lnTo>
                  <a:lnTo>
                    <a:pt x="32384" y="23370"/>
                  </a:lnTo>
                  <a:lnTo>
                    <a:pt x="431" y="4411"/>
                  </a:lnTo>
                  <a:lnTo>
                    <a:pt x="431" y="538"/>
                  </a:lnTo>
                  <a:close/>
                  <a:moveTo>
                    <a:pt x="108" y="0"/>
                  </a:moveTo>
                  <a:lnTo>
                    <a:pt x="1" y="215"/>
                  </a:lnTo>
                  <a:lnTo>
                    <a:pt x="1" y="4519"/>
                  </a:lnTo>
                  <a:lnTo>
                    <a:pt x="108" y="4626"/>
                  </a:lnTo>
                  <a:lnTo>
                    <a:pt x="32492" y="23884"/>
                  </a:lnTo>
                  <a:lnTo>
                    <a:pt x="32707" y="23884"/>
                  </a:lnTo>
                  <a:lnTo>
                    <a:pt x="32815" y="23777"/>
                  </a:lnTo>
                  <a:lnTo>
                    <a:pt x="32815" y="19581"/>
                  </a:lnTo>
                  <a:lnTo>
                    <a:pt x="32707" y="1936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9;p28">
              <a:extLst>
                <a:ext uri="{FF2B5EF4-FFF2-40B4-BE49-F238E27FC236}">
                  <a16:creationId xmlns:a16="http://schemas.microsoft.com/office/drawing/2014/main" id="{4A911222-8E10-4E64-AA75-4340DAA380A6}"/>
                </a:ext>
              </a:extLst>
            </p:cNvPr>
            <p:cNvSpPr/>
            <p:nvPr/>
          </p:nvSpPr>
          <p:spPr>
            <a:xfrm>
              <a:off x="4202675" y="2062675"/>
              <a:ext cx="91475" cy="161400"/>
            </a:xfrm>
            <a:custGeom>
              <a:avLst/>
              <a:gdLst/>
              <a:ahLst/>
              <a:cxnLst/>
              <a:rect l="l" t="t" r="r" b="b"/>
              <a:pathLst>
                <a:path w="3659" h="6456" extrusionOk="0">
                  <a:moveTo>
                    <a:pt x="3659" y="1"/>
                  </a:moveTo>
                  <a:lnTo>
                    <a:pt x="1" y="2260"/>
                  </a:lnTo>
                  <a:lnTo>
                    <a:pt x="1" y="6456"/>
                  </a:lnTo>
                  <a:lnTo>
                    <a:pt x="3659" y="4304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0;p28">
              <a:extLst>
                <a:ext uri="{FF2B5EF4-FFF2-40B4-BE49-F238E27FC236}">
                  <a16:creationId xmlns:a16="http://schemas.microsoft.com/office/drawing/2014/main" id="{0AF352B7-5478-49DF-AB2A-690C149659D2}"/>
                </a:ext>
              </a:extLst>
            </p:cNvPr>
            <p:cNvSpPr/>
            <p:nvPr/>
          </p:nvSpPr>
          <p:spPr>
            <a:xfrm>
              <a:off x="4232275" y="2078825"/>
              <a:ext cx="32300" cy="129125"/>
            </a:xfrm>
            <a:custGeom>
              <a:avLst/>
              <a:gdLst/>
              <a:ahLst/>
              <a:cxnLst/>
              <a:rect l="l" t="t" r="r" b="b"/>
              <a:pathLst>
                <a:path w="1292" h="5165" extrusionOk="0">
                  <a:moveTo>
                    <a:pt x="1291" y="0"/>
                  </a:moveTo>
                  <a:lnTo>
                    <a:pt x="0" y="861"/>
                  </a:lnTo>
                  <a:lnTo>
                    <a:pt x="0" y="5164"/>
                  </a:lnTo>
                  <a:lnTo>
                    <a:pt x="1291" y="4411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1;p28">
              <a:extLst>
                <a:ext uri="{FF2B5EF4-FFF2-40B4-BE49-F238E27FC236}">
                  <a16:creationId xmlns:a16="http://schemas.microsoft.com/office/drawing/2014/main" id="{04E9E4D4-4C4A-40BE-9E7D-A90B2E2024ED}"/>
                </a:ext>
              </a:extLst>
            </p:cNvPr>
            <p:cNvSpPr/>
            <p:nvPr/>
          </p:nvSpPr>
          <p:spPr>
            <a:xfrm>
              <a:off x="4197300" y="2060000"/>
              <a:ext cx="102225" cy="166775"/>
            </a:xfrm>
            <a:custGeom>
              <a:avLst/>
              <a:gdLst/>
              <a:ahLst/>
              <a:cxnLst/>
              <a:rect l="l" t="t" r="r" b="b"/>
              <a:pathLst>
                <a:path w="4089" h="6671" extrusionOk="0">
                  <a:moveTo>
                    <a:pt x="3658" y="430"/>
                  </a:moveTo>
                  <a:lnTo>
                    <a:pt x="3658" y="4304"/>
                  </a:lnTo>
                  <a:lnTo>
                    <a:pt x="431" y="6240"/>
                  </a:lnTo>
                  <a:lnTo>
                    <a:pt x="431" y="2409"/>
                  </a:lnTo>
                  <a:lnTo>
                    <a:pt x="3658" y="430"/>
                  </a:lnTo>
                  <a:close/>
                  <a:moveTo>
                    <a:pt x="3766" y="0"/>
                  </a:moveTo>
                  <a:lnTo>
                    <a:pt x="108" y="2152"/>
                  </a:lnTo>
                  <a:lnTo>
                    <a:pt x="0" y="2367"/>
                  </a:lnTo>
                  <a:lnTo>
                    <a:pt x="0" y="6563"/>
                  </a:lnTo>
                  <a:lnTo>
                    <a:pt x="108" y="6670"/>
                  </a:lnTo>
                  <a:lnTo>
                    <a:pt x="323" y="6670"/>
                  </a:lnTo>
                  <a:lnTo>
                    <a:pt x="3981" y="4626"/>
                  </a:lnTo>
                  <a:lnTo>
                    <a:pt x="4089" y="4411"/>
                  </a:lnTo>
                  <a:lnTo>
                    <a:pt x="4089" y="108"/>
                  </a:lnTo>
                  <a:lnTo>
                    <a:pt x="398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2;p28">
              <a:extLst>
                <a:ext uri="{FF2B5EF4-FFF2-40B4-BE49-F238E27FC236}">
                  <a16:creationId xmlns:a16="http://schemas.microsoft.com/office/drawing/2014/main" id="{642D517E-8258-495D-B6B7-BA31BE53F3CE}"/>
                </a:ext>
              </a:extLst>
            </p:cNvPr>
            <p:cNvSpPr/>
            <p:nvPr/>
          </p:nvSpPr>
          <p:spPr>
            <a:xfrm>
              <a:off x="3393100" y="1581225"/>
              <a:ext cx="901050" cy="537975"/>
            </a:xfrm>
            <a:custGeom>
              <a:avLst/>
              <a:gdLst/>
              <a:ahLst/>
              <a:cxnLst/>
              <a:rect l="l" t="t" r="r" b="b"/>
              <a:pathLst>
                <a:path w="36042" h="21519" extrusionOk="0">
                  <a:moveTo>
                    <a:pt x="3658" y="1"/>
                  </a:moveTo>
                  <a:lnTo>
                    <a:pt x="0" y="2152"/>
                  </a:lnTo>
                  <a:lnTo>
                    <a:pt x="32384" y="21518"/>
                  </a:lnTo>
                  <a:lnTo>
                    <a:pt x="36042" y="19259"/>
                  </a:lnTo>
                  <a:lnTo>
                    <a:pt x="3658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3;p28">
              <a:extLst>
                <a:ext uri="{FF2B5EF4-FFF2-40B4-BE49-F238E27FC236}">
                  <a16:creationId xmlns:a16="http://schemas.microsoft.com/office/drawing/2014/main" id="{A91E762B-9FBD-4F37-952F-41666824BE9A}"/>
                </a:ext>
              </a:extLst>
            </p:cNvPr>
            <p:cNvSpPr/>
            <p:nvPr/>
          </p:nvSpPr>
          <p:spPr>
            <a:xfrm>
              <a:off x="3422675" y="1597375"/>
              <a:ext cx="841900" cy="502975"/>
            </a:xfrm>
            <a:custGeom>
              <a:avLst/>
              <a:gdLst/>
              <a:ahLst/>
              <a:cxnLst/>
              <a:rect l="l" t="t" r="r" b="b"/>
              <a:pathLst>
                <a:path w="33676" h="20119" extrusionOk="0">
                  <a:moveTo>
                    <a:pt x="1292" y="0"/>
                  </a:moveTo>
                  <a:lnTo>
                    <a:pt x="1" y="753"/>
                  </a:lnTo>
                  <a:lnTo>
                    <a:pt x="32384" y="20119"/>
                  </a:lnTo>
                  <a:lnTo>
                    <a:pt x="33675" y="1925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4;p28">
              <a:extLst>
                <a:ext uri="{FF2B5EF4-FFF2-40B4-BE49-F238E27FC236}">
                  <a16:creationId xmlns:a16="http://schemas.microsoft.com/office/drawing/2014/main" id="{1466A494-F8D4-45FD-9D8B-D69DA978E0EE}"/>
                </a:ext>
              </a:extLst>
            </p:cNvPr>
            <p:cNvSpPr/>
            <p:nvPr/>
          </p:nvSpPr>
          <p:spPr>
            <a:xfrm>
              <a:off x="3422675" y="1597375"/>
              <a:ext cx="841900" cy="502975"/>
            </a:xfrm>
            <a:custGeom>
              <a:avLst/>
              <a:gdLst/>
              <a:ahLst/>
              <a:cxnLst/>
              <a:rect l="l" t="t" r="r" b="b"/>
              <a:pathLst>
                <a:path w="33676" h="20119" extrusionOk="0">
                  <a:moveTo>
                    <a:pt x="1292" y="0"/>
                  </a:moveTo>
                  <a:lnTo>
                    <a:pt x="1" y="753"/>
                  </a:lnTo>
                  <a:lnTo>
                    <a:pt x="32384" y="20119"/>
                  </a:lnTo>
                  <a:lnTo>
                    <a:pt x="33675" y="1925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5;p28">
              <a:extLst>
                <a:ext uri="{FF2B5EF4-FFF2-40B4-BE49-F238E27FC236}">
                  <a16:creationId xmlns:a16="http://schemas.microsoft.com/office/drawing/2014/main" id="{8CF38CA7-1C7F-4C34-A0E1-C256B6B59B4A}"/>
                </a:ext>
              </a:extLst>
            </p:cNvPr>
            <p:cNvSpPr/>
            <p:nvPr/>
          </p:nvSpPr>
          <p:spPr>
            <a:xfrm>
              <a:off x="3387700" y="1578550"/>
              <a:ext cx="911825" cy="543325"/>
            </a:xfrm>
            <a:custGeom>
              <a:avLst/>
              <a:gdLst/>
              <a:ahLst/>
              <a:cxnLst/>
              <a:rect l="l" t="t" r="r" b="b"/>
              <a:pathLst>
                <a:path w="36473" h="21733" extrusionOk="0">
                  <a:moveTo>
                    <a:pt x="3874" y="323"/>
                  </a:moveTo>
                  <a:lnTo>
                    <a:pt x="35971" y="19367"/>
                  </a:lnTo>
                  <a:lnTo>
                    <a:pt x="35971" y="19367"/>
                  </a:lnTo>
                  <a:lnTo>
                    <a:pt x="32600" y="21410"/>
                  </a:lnTo>
                  <a:lnTo>
                    <a:pt x="539" y="2259"/>
                  </a:lnTo>
                  <a:lnTo>
                    <a:pt x="3874" y="323"/>
                  </a:lnTo>
                  <a:close/>
                  <a:moveTo>
                    <a:pt x="3766" y="0"/>
                  </a:moveTo>
                  <a:lnTo>
                    <a:pt x="108" y="2044"/>
                  </a:lnTo>
                  <a:lnTo>
                    <a:pt x="1" y="2259"/>
                  </a:lnTo>
                  <a:lnTo>
                    <a:pt x="108" y="2367"/>
                  </a:lnTo>
                  <a:lnTo>
                    <a:pt x="32492" y="21733"/>
                  </a:lnTo>
                  <a:lnTo>
                    <a:pt x="32707" y="21733"/>
                  </a:lnTo>
                  <a:lnTo>
                    <a:pt x="36365" y="19473"/>
                  </a:lnTo>
                  <a:lnTo>
                    <a:pt x="36473" y="19366"/>
                  </a:lnTo>
                  <a:lnTo>
                    <a:pt x="36365" y="19258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6;p28">
              <a:extLst>
                <a:ext uri="{FF2B5EF4-FFF2-40B4-BE49-F238E27FC236}">
                  <a16:creationId xmlns:a16="http://schemas.microsoft.com/office/drawing/2014/main" id="{6642CA29-86D4-42D4-B57B-CA66F8FD422C}"/>
                </a:ext>
              </a:extLst>
            </p:cNvPr>
            <p:cNvSpPr/>
            <p:nvPr/>
          </p:nvSpPr>
          <p:spPr>
            <a:xfrm>
              <a:off x="4181150" y="1925500"/>
              <a:ext cx="161425" cy="78025"/>
            </a:xfrm>
            <a:custGeom>
              <a:avLst/>
              <a:gdLst/>
              <a:ahLst/>
              <a:cxnLst/>
              <a:rect l="l" t="t" r="r" b="b"/>
              <a:pathLst>
                <a:path w="6457" h="3121" extrusionOk="0">
                  <a:moveTo>
                    <a:pt x="1" y="1"/>
                  </a:moveTo>
                  <a:lnTo>
                    <a:pt x="1" y="969"/>
                  </a:lnTo>
                  <a:lnTo>
                    <a:pt x="1" y="1184"/>
                  </a:lnTo>
                  <a:lnTo>
                    <a:pt x="1" y="1615"/>
                  </a:lnTo>
                  <a:lnTo>
                    <a:pt x="216" y="1937"/>
                  </a:lnTo>
                  <a:lnTo>
                    <a:pt x="539" y="2260"/>
                  </a:lnTo>
                  <a:lnTo>
                    <a:pt x="862" y="2583"/>
                  </a:lnTo>
                  <a:lnTo>
                    <a:pt x="1400" y="2798"/>
                  </a:lnTo>
                  <a:lnTo>
                    <a:pt x="1938" y="3013"/>
                  </a:lnTo>
                  <a:lnTo>
                    <a:pt x="2583" y="3121"/>
                  </a:lnTo>
                  <a:lnTo>
                    <a:pt x="3874" y="3121"/>
                  </a:lnTo>
                  <a:lnTo>
                    <a:pt x="4412" y="3013"/>
                  </a:lnTo>
                  <a:lnTo>
                    <a:pt x="4950" y="2798"/>
                  </a:lnTo>
                  <a:lnTo>
                    <a:pt x="5488" y="2583"/>
                  </a:lnTo>
                  <a:lnTo>
                    <a:pt x="5918" y="2260"/>
                  </a:lnTo>
                  <a:lnTo>
                    <a:pt x="6133" y="1937"/>
                  </a:lnTo>
                  <a:lnTo>
                    <a:pt x="6349" y="1615"/>
                  </a:lnTo>
                  <a:lnTo>
                    <a:pt x="6456" y="1184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7;p28">
              <a:extLst>
                <a:ext uri="{FF2B5EF4-FFF2-40B4-BE49-F238E27FC236}">
                  <a16:creationId xmlns:a16="http://schemas.microsoft.com/office/drawing/2014/main" id="{95499EA2-99B1-4839-A592-4D2D1D3C564A}"/>
                </a:ext>
              </a:extLst>
            </p:cNvPr>
            <p:cNvSpPr/>
            <p:nvPr/>
          </p:nvSpPr>
          <p:spPr>
            <a:xfrm>
              <a:off x="4181150" y="1925500"/>
              <a:ext cx="161425" cy="78025"/>
            </a:xfrm>
            <a:custGeom>
              <a:avLst/>
              <a:gdLst/>
              <a:ahLst/>
              <a:cxnLst/>
              <a:rect l="l" t="t" r="r" b="b"/>
              <a:pathLst>
                <a:path w="6457" h="3121" fill="none" extrusionOk="0">
                  <a:moveTo>
                    <a:pt x="6456" y="1"/>
                  </a:moveTo>
                  <a:lnTo>
                    <a:pt x="6456" y="1184"/>
                  </a:lnTo>
                  <a:lnTo>
                    <a:pt x="6456" y="1184"/>
                  </a:lnTo>
                  <a:lnTo>
                    <a:pt x="6349" y="1615"/>
                  </a:lnTo>
                  <a:lnTo>
                    <a:pt x="6133" y="1937"/>
                  </a:lnTo>
                  <a:lnTo>
                    <a:pt x="5918" y="2260"/>
                  </a:lnTo>
                  <a:lnTo>
                    <a:pt x="5488" y="2583"/>
                  </a:lnTo>
                  <a:lnTo>
                    <a:pt x="4950" y="2798"/>
                  </a:lnTo>
                  <a:lnTo>
                    <a:pt x="4412" y="3013"/>
                  </a:lnTo>
                  <a:lnTo>
                    <a:pt x="3874" y="3121"/>
                  </a:lnTo>
                  <a:lnTo>
                    <a:pt x="3229" y="3121"/>
                  </a:lnTo>
                  <a:lnTo>
                    <a:pt x="3229" y="3121"/>
                  </a:lnTo>
                  <a:lnTo>
                    <a:pt x="2583" y="3121"/>
                  </a:lnTo>
                  <a:lnTo>
                    <a:pt x="1938" y="3013"/>
                  </a:lnTo>
                  <a:lnTo>
                    <a:pt x="1400" y="2798"/>
                  </a:lnTo>
                  <a:lnTo>
                    <a:pt x="862" y="2583"/>
                  </a:lnTo>
                  <a:lnTo>
                    <a:pt x="539" y="2260"/>
                  </a:lnTo>
                  <a:lnTo>
                    <a:pt x="216" y="1937"/>
                  </a:lnTo>
                  <a:lnTo>
                    <a:pt x="1" y="1615"/>
                  </a:lnTo>
                  <a:lnTo>
                    <a:pt x="1" y="1184"/>
                  </a:lnTo>
                  <a:lnTo>
                    <a:pt x="1" y="9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98;p28">
              <a:extLst>
                <a:ext uri="{FF2B5EF4-FFF2-40B4-BE49-F238E27FC236}">
                  <a16:creationId xmlns:a16="http://schemas.microsoft.com/office/drawing/2014/main" id="{CE82C805-6C91-449A-B3CC-FE1E03448062}"/>
                </a:ext>
              </a:extLst>
            </p:cNvPr>
            <p:cNvSpPr/>
            <p:nvPr/>
          </p:nvSpPr>
          <p:spPr>
            <a:xfrm>
              <a:off x="4175775" y="1920125"/>
              <a:ext cx="169475" cy="88775"/>
            </a:xfrm>
            <a:custGeom>
              <a:avLst/>
              <a:gdLst/>
              <a:ahLst/>
              <a:cxnLst/>
              <a:rect l="l" t="t" r="r" b="b"/>
              <a:pathLst>
                <a:path w="6779" h="3551" extrusionOk="0">
                  <a:moveTo>
                    <a:pt x="216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" y="1184"/>
                  </a:lnTo>
                  <a:lnTo>
                    <a:pt x="1" y="1507"/>
                  </a:lnTo>
                  <a:lnTo>
                    <a:pt x="20" y="1497"/>
                  </a:lnTo>
                  <a:lnTo>
                    <a:pt x="108" y="1937"/>
                  </a:lnTo>
                  <a:lnTo>
                    <a:pt x="324" y="2260"/>
                  </a:lnTo>
                  <a:lnTo>
                    <a:pt x="646" y="2690"/>
                  </a:lnTo>
                  <a:lnTo>
                    <a:pt x="1077" y="2905"/>
                  </a:lnTo>
                  <a:lnTo>
                    <a:pt x="1507" y="3228"/>
                  </a:lnTo>
                  <a:lnTo>
                    <a:pt x="2153" y="3443"/>
                  </a:lnTo>
                  <a:lnTo>
                    <a:pt x="2690" y="3551"/>
                  </a:lnTo>
                  <a:lnTo>
                    <a:pt x="4089" y="3551"/>
                  </a:lnTo>
                  <a:lnTo>
                    <a:pt x="4735" y="3443"/>
                  </a:lnTo>
                  <a:lnTo>
                    <a:pt x="5273" y="3228"/>
                  </a:lnTo>
                  <a:lnTo>
                    <a:pt x="5810" y="3013"/>
                  </a:lnTo>
                  <a:lnTo>
                    <a:pt x="6241" y="2690"/>
                  </a:lnTo>
                  <a:lnTo>
                    <a:pt x="6564" y="2260"/>
                  </a:lnTo>
                  <a:lnTo>
                    <a:pt x="6779" y="1937"/>
                  </a:lnTo>
                  <a:lnTo>
                    <a:pt x="6779" y="1399"/>
                  </a:lnTo>
                  <a:lnTo>
                    <a:pt x="6779" y="216"/>
                  </a:lnTo>
                  <a:lnTo>
                    <a:pt x="6779" y="108"/>
                  </a:lnTo>
                  <a:lnTo>
                    <a:pt x="6671" y="1"/>
                  </a:lnTo>
                  <a:lnTo>
                    <a:pt x="6456" y="108"/>
                  </a:lnTo>
                  <a:lnTo>
                    <a:pt x="6456" y="216"/>
                  </a:lnTo>
                  <a:lnTo>
                    <a:pt x="6456" y="1399"/>
                  </a:lnTo>
                  <a:lnTo>
                    <a:pt x="6456" y="1722"/>
                  </a:lnTo>
                  <a:lnTo>
                    <a:pt x="6241" y="2045"/>
                  </a:lnTo>
                  <a:lnTo>
                    <a:pt x="5810" y="2475"/>
                  </a:lnTo>
                  <a:lnTo>
                    <a:pt x="5165" y="2905"/>
                  </a:lnTo>
                  <a:lnTo>
                    <a:pt x="4304" y="3121"/>
                  </a:lnTo>
                  <a:lnTo>
                    <a:pt x="3444" y="3228"/>
                  </a:lnTo>
                  <a:lnTo>
                    <a:pt x="2798" y="3121"/>
                  </a:lnTo>
                  <a:lnTo>
                    <a:pt x="2153" y="3013"/>
                  </a:lnTo>
                  <a:lnTo>
                    <a:pt x="1722" y="2905"/>
                  </a:lnTo>
                  <a:lnTo>
                    <a:pt x="1184" y="2690"/>
                  </a:lnTo>
                  <a:lnTo>
                    <a:pt x="861" y="2368"/>
                  </a:lnTo>
                  <a:lnTo>
                    <a:pt x="646" y="2045"/>
                  </a:lnTo>
                  <a:lnTo>
                    <a:pt x="431" y="1722"/>
                  </a:lnTo>
                  <a:lnTo>
                    <a:pt x="431" y="1399"/>
                  </a:lnTo>
                  <a:lnTo>
                    <a:pt x="324" y="1184"/>
                  </a:lnTo>
                  <a:lnTo>
                    <a:pt x="324" y="216"/>
                  </a:lnTo>
                  <a:lnTo>
                    <a:pt x="324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99;p28">
              <a:extLst>
                <a:ext uri="{FF2B5EF4-FFF2-40B4-BE49-F238E27FC236}">
                  <a16:creationId xmlns:a16="http://schemas.microsoft.com/office/drawing/2014/main" id="{BEC27CBC-F1EC-4A20-9D18-4259F9604081}"/>
                </a:ext>
              </a:extLst>
            </p:cNvPr>
            <p:cNvSpPr/>
            <p:nvPr/>
          </p:nvSpPr>
          <p:spPr>
            <a:xfrm>
              <a:off x="4178475" y="1874400"/>
              <a:ext cx="164100" cy="94175"/>
            </a:xfrm>
            <a:custGeom>
              <a:avLst/>
              <a:gdLst/>
              <a:ahLst/>
              <a:cxnLst/>
              <a:rect l="l" t="t" r="r" b="b"/>
              <a:pathLst>
                <a:path w="6564" h="3767" extrusionOk="0">
                  <a:moveTo>
                    <a:pt x="2690" y="1"/>
                  </a:moveTo>
                  <a:lnTo>
                    <a:pt x="2045" y="108"/>
                  </a:lnTo>
                  <a:lnTo>
                    <a:pt x="1507" y="323"/>
                  </a:lnTo>
                  <a:lnTo>
                    <a:pt x="969" y="539"/>
                  </a:lnTo>
                  <a:lnTo>
                    <a:pt x="646" y="861"/>
                  </a:lnTo>
                  <a:lnTo>
                    <a:pt x="323" y="1184"/>
                  </a:lnTo>
                  <a:lnTo>
                    <a:pt x="108" y="1507"/>
                  </a:lnTo>
                  <a:lnTo>
                    <a:pt x="0" y="1937"/>
                  </a:lnTo>
                  <a:lnTo>
                    <a:pt x="108" y="2260"/>
                  </a:lnTo>
                  <a:lnTo>
                    <a:pt x="323" y="2583"/>
                  </a:lnTo>
                  <a:lnTo>
                    <a:pt x="646" y="3013"/>
                  </a:lnTo>
                  <a:lnTo>
                    <a:pt x="969" y="3228"/>
                  </a:lnTo>
                  <a:lnTo>
                    <a:pt x="1507" y="3443"/>
                  </a:lnTo>
                  <a:lnTo>
                    <a:pt x="2045" y="3659"/>
                  </a:lnTo>
                  <a:lnTo>
                    <a:pt x="2690" y="3766"/>
                  </a:lnTo>
                  <a:lnTo>
                    <a:pt x="3981" y="3766"/>
                  </a:lnTo>
                  <a:lnTo>
                    <a:pt x="4519" y="3659"/>
                  </a:lnTo>
                  <a:lnTo>
                    <a:pt x="5057" y="3443"/>
                  </a:lnTo>
                  <a:lnTo>
                    <a:pt x="5595" y="3228"/>
                  </a:lnTo>
                  <a:lnTo>
                    <a:pt x="6025" y="3013"/>
                  </a:lnTo>
                  <a:lnTo>
                    <a:pt x="6240" y="2583"/>
                  </a:lnTo>
                  <a:lnTo>
                    <a:pt x="6456" y="2260"/>
                  </a:lnTo>
                  <a:lnTo>
                    <a:pt x="6563" y="1937"/>
                  </a:lnTo>
                  <a:lnTo>
                    <a:pt x="6456" y="1507"/>
                  </a:lnTo>
                  <a:lnTo>
                    <a:pt x="6240" y="1184"/>
                  </a:lnTo>
                  <a:lnTo>
                    <a:pt x="6025" y="861"/>
                  </a:lnTo>
                  <a:lnTo>
                    <a:pt x="5595" y="539"/>
                  </a:lnTo>
                  <a:lnTo>
                    <a:pt x="5057" y="323"/>
                  </a:lnTo>
                  <a:lnTo>
                    <a:pt x="4519" y="108"/>
                  </a:lnTo>
                  <a:lnTo>
                    <a:pt x="398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0;p28">
              <a:extLst>
                <a:ext uri="{FF2B5EF4-FFF2-40B4-BE49-F238E27FC236}">
                  <a16:creationId xmlns:a16="http://schemas.microsoft.com/office/drawing/2014/main" id="{A3BA6C8E-C641-436D-936B-EED8087EB91D}"/>
                </a:ext>
              </a:extLst>
            </p:cNvPr>
            <p:cNvSpPr/>
            <p:nvPr/>
          </p:nvSpPr>
          <p:spPr>
            <a:xfrm>
              <a:off x="4175775" y="1869025"/>
              <a:ext cx="169475" cy="104925"/>
            </a:xfrm>
            <a:custGeom>
              <a:avLst/>
              <a:gdLst/>
              <a:ahLst/>
              <a:cxnLst/>
              <a:rect l="l" t="t" r="r" b="b"/>
              <a:pathLst>
                <a:path w="6779" h="4197" extrusionOk="0">
                  <a:moveTo>
                    <a:pt x="3444" y="323"/>
                  </a:moveTo>
                  <a:lnTo>
                    <a:pt x="3981" y="431"/>
                  </a:lnTo>
                  <a:lnTo>
                    <a:pt x="4627" y="538"/>
                  </a:lnTo>
                  <a:lnTo>
                    <a:pt x="5165" y="646"/>
                  </a:lnTo>
                  <a:lnTo>
                    <a:pt x="5595" y="861"/>
                  </a:lnTo>
                  <a:lnTo>
                    <a:pt x="5918" y="1184"/>
                  </a:lnTo>
                  <a:lnTo>
                    <a:pt x="6241" y="1507"/>
                  </a:lnTo>
                  <a:lnTo>
                    <a:pt x="6456" y="1829"/>
                  </a:lnTo>
                  <a:lnTo>
                    <a:pt x="6456" y="2152"/>
                  </a:lnTo>
                  <a:lnTo>
                    <a:pt x="6456" y="2475"/>
                  </a:lnTo>
                  <a:lnTo>
                    <a:pt x="6241" y="2690"/>
                  </a:lnTo>
                  <a:lnTo>
                    <a:pt x="5810" y="3120"/>
                  </a:lnTo>
                  <a:lnTo>
                    <a:pt x="5165" y="3551"/>
                  </a:lnTo>
                  <a:lnTo>
                    <a:pt x="4304" y="3766"/>
                  </a:lnTo>
                  <a:lnTo>
                    <a:pt x="3444" y="3874"/>
                  </a:lnTo>
                  <a:lnTo>
                    <a:pt x="2798" y="3766"/>
                  </a:lnTo>
                  <a:lnTo>
                    <a:pt x="2153" y="3658"/>
                  </a:lnTo>
                  <a:lnTo>
                    <a:pt x="1615" y="3551"/>
                  </a:lnTo>
                  <a:lnTo>
                    <a:pt x="1184" y="3336"/>
                  </a:lnTo>
                  <a:lnTo>
                    <a:pt x="861" y="3013"/>
                  </a:lnTo>
                  <a:lnTo>
                    <a:pt x="539" y="2690"/>
                  </a:lnTo>
                  <a:lnTo>
                    <a:pt x="431" y="2475"/>
                  </a:lnTo>
                  <a:lnTo>
                    <a:pt x="324" y="2152"/>
                  </a:lnTo>
                  <a:lnTo>
                    <a:pt x="431" y="1829"/>
                  </a:lnTo>
                  <a:lnTo>
                    <a:pt x="539" y="1507"/>
                  </a:lnTo>
                  <a:lnTo>
                    <a:pt x="969" y="1076"/>
                  </a:lnTo>
                  <a:lnTo>
                    <a:pt x="1615" y="646"/>
                  </a:lnTo>
                  <a:lnTo>
                    <a:pt x="2475" y="431"/>
                  </a:lnTo>
                  <a:lnTo>
                    <a:pt x="3444" y="323"/>
                  </a:lnTo>
                  <a:close/>
                  <a:moveTo>
                    <a:pt x="2690" y="0"/>
                  </a:moveTo>
                  <a:lnTo>
                    <a:pt x="2045" y="216"/>
                  </a:lnTo>
                  <a:lnTo>
                    <a:pt x="1507" y="323"/>
                  </a:lnTo>
                  <a:lnTo>
                    <a:pt x="969" y="646"/>
                  </a:lnTo>
                  <a:lnTo>
                    <a:pt x="539" y="861"/>
                  </a:lnTo>
                  <a:lnTo>
                    <a:pt x="216" y="1292"/>
                  </a:lnTo>
                  <a:lnTo>
                    <a:pt x="1" y="1614"/>
                  </a:lnTo>
                  <a:lnTo>
                    <a:pt x="1" y="2152"/>
                  </a:lnTo>
                  <a:lnTo>
                    <a:pt x="1" y="2583"/>
                  </a:lnTo>
                  <a:lnTo>
                    <a:pt x="216" y="2905"/>
                  </a:lnTo>
                  <a:lnTo>
                    <a:pt x="754" y="3443"/>
                  </a:lnTo>
                  <a:lnTo>
                    <a:pt x="1507" y="3874"/>
                  </a:lnTo>
                  <a:lnTo>
                    <a:pt x="2368" y="4089"/>
                  </a:lnTo>
                  <a:lnTo>
                    <a:pt x="3444" y="4196"/>
                  </a:lnTo>
                  <a:lnTo>
                    <a:pt x="4089" y="4196"/>
                  </a:lnTo>
                  <a:lnTo>
                    <a:pt x="4735" y="4089"/>
                  </a:lnTo>
                  <a:lnTo>
                    <a:pt x="5273" y="3874"/>
                  </a:lnTo>
                  <a:lnTo>
                    <a:pt x="5810" y="3658"/>
                  </a:lnTo>
                  <a:lnTo>
                    <a:pt x="6241" y="3336"/>
                  </a:lnTo>
                  <a:lnTo>
                    <a:pt x="6564" y="2905"/>
                  </a:lnTo>
                  <a:lnTo>
                    <a:pt x="6779" y="2583"/>
                  </a:lnTo>
                  <a:lnTo>
                    <a:pt x="6779" y="2152"/>
                  </a:lnTo>
                  <a:lnTo>
                    <a:pt x="6779" y="1614"/>
                  </a:lnTo>
                  <a:lnTo>
                    <a:pt x="6564" y="1292"/>
                  </a:lnTo>
                  <a:lnTo>
                    <a:pt x="6026" y="754"/>
                  </a:lnTo>
                  <a:lnTo>
                    <a:pt x="5273" y="323"/>
                  </a:lnTo>
                  <a:lnTo>
                    <a:pt x="4412" y="10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1;p28">
              <a:extLst>
                <a:ext uri="{FF2B5EF4-FFF2-40B4-BE49-F238E27FC236}">
                  <a16:creationId xmlns:a16="http://schemas.microsoft.com/office/drawing/2014/main" id="{47167A16-268D-405F-B3ED-4BBB9DEC4152}"/>
                </a:ext>
              </a:extLst>
            </p:cNvPr>
            <p:cNvSpPr/>
            <p:nvPr/>
          </p:nvSpPr>
          <p:spPr>
            <a:xfrm>
              <a:off x="4307575" y="2025025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extrusionOk="0">
                  <a:moveTo>
                    <a:pt x="1" y="0"/>
                  </a:moveTo>
                  <a:lnTo>
                    <a:pt x="1" y="861"/>
                  </a:lnTo>
                  <a:lnTo>
                    <a:pt x="108" y="1184"/>
                  </a:lnTo>
                  <a:lnTo>
                    <a:pt x="108" y="1614"/>
                  </a:lnTo>
                  <a:lnTo>
                    <a:pt x="323" y="1937"/>
                  </a:lnTo>
                  <a:lnTo>
                    <a:pt x="646" y="2260"/>
                  </a:lnTo>
                  <a:lnTo>
                    <a:pt x="969" y="2583"/>
                  </a:lnTo>
                  <a:lnTo>
                    <a:pt x="1507" y="2798"/>
                  </a:lnTo>
                  <a:lnTo>
                    <a:pt x="2045" y="2905"/>
                  </a:lnTo>
                  <a:lnTo>
                    <a:pt x="2583" y="3013"/>
                  </a:lnTo>
                  <a:lnTo>
                    <a:pt x="3228" y="3120"/>
                  </a:lnTo>
                  <a:lnTo>
                    <a:pt x="3874" y="3013"/>
                  </a:lnTo>
                  <a:lnTo>
                    <a:pt x="4519" y="2905"/>
                  </a:lnTo>
                  <a:lnTo>
                    <a:pt x="5057" y="2798"/>
                  </a:lnTo>
                  <a:lnTo>
                    <a:pt x="5595" y="2583"/>
                  </a:lnTo>
                  <a:lnTo>
                    <a:pt x="5918" y="2260"/>
                  </a:lnTo>
                  <a:lnTo>
                    <a:pt x="6241" y="1937"/>
                  </a:lnTo>
                  <a:lnTo>
                    <a:pt x="6456" y="1614"/>
                  </a:lnTo>
                  <a:lnTo>
                    <a:pt x="6456" y="1184"/>
                  </a:lnTo>
                  <a:lnTo>
                    <a:pt x="64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2;p28">
              <a:extLst>
                <a:ext uri="{FF2B5EF4-FFF2-40B4-BE49-F238E27FC236}">
                  <a16:creationId xmlns:a16="http://schemas.microsoft.com/office/drawing/2014/main" id="{8A2A109E-6BCA-4C50-A21F-50634A14C268}"/>
                </a:ext>
              </a:extLst>
            </p:cNvPr>
            <p:cNvSpPr/>
            <p:nvPr/>
          </p:nvSpPr>
          <p:spPr>
            <a:xfrm>
              <a:off x="4307575" y="2025025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fill="none" extrusionOk="0">
                  <a:moveTo>
                    <a:pt x="6456" y="0"/>
                  </a:moveTo>
                  <a:lnTo>
                    <a:pt x="6456" y="1184"/>
                  </a:lnTo>
                  <a:lnTo>
                    <a:pt x="6456" y="1184"/>
                  </a:lnTo>
                  <a:lnTo>
                    <a:pt x="6456" y="1614"/>
                  </a:lnTo>
                  <a:lnTo>
                    <a:pt x="6241" y="1937"/>
                  </a:lnTo>
                  <a:lnTo>
                    <a:pt x="5918" y="2260"/>
                  </a:lnTo>
                  <a:lnTo>
                    <a:pt x="5595" y="2583"/>
                  </a:lnTo>
                  <a:lnTo>
                    <a:pt x="5057" y="2798"/>
                  </a:lnTo>
                  <a:lnTo>
                    <a:pt x="4519" y="2905"/>
                  </a:lnTo>
                  <a:lnTo>
                    <a:pt x="3874" y="3013"/>
                  </a:lnTo>
                  <a:lnTo>
                    <a:pt x="3228" y="3120"/>
                  </a:lnTo>
                  <a:lnTo>
                    <a:pt x="3228" y="3120"/>
                  </a:lnTo>
                  <a:lnTo>
                    <a:pt x="2583" y="3013"/>
                  </a:lnTo>
                  <a:lnTo>
                    <a:pt x="2045" y="2905"/>
                  </a:lnTo>
                  <a:lnTo>
                    <a:pt x="1507" y="2798"/>
                  </a:lnTo>
                  <a:lnTo>
                    <a:pt x="969" y="2583"/>
                  </a:lnTo>
                  <a:lnTo>
                    <a:pt x="646" y="2260"/>
                  </a:lnTo>
                  <a:lnTo>
                    <a:pt x="323" y="1937"/>
                  </a:lnTo>
                  <a:lnTo>
                    <a:pt x="108" y="1614"/>
                  </a:lnTo>
                  <a:lnTo>
                    <a:pt x="108" y="1184"/>
                  </a:lnTo>
                  <a:lnTo>
                    <a:pt x="1" y="8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3;p28">
              <a:extLst>
                <a:ext uri="{FF2B5EF4-FFF2-40B4-BE49-F238E27FC236}">
                  <a16:creationId xmlns:a16="http://schemas.microsoft.com/office/drawing/2014/main" id="{3C01090F-FD41-404F-99AA-5435F8E6B8F0}"/>
                </a:ext>
              </a:extLst>
            </p:cNvPr>
            <p:cNvSpPr/>
            <p:nvPr/>
          </p:nvSpPr>
          <p:spPr>
            <a:xfrm>
              <a:off x="4304875" y="2019650"/>
              <a:ext cx="169475" cy="88775"/>
            </a:xfrm>
            <a:custGeom>
              <a:avLst/>
              <a:gdLst/>
              <a:ahLst/>
              <a:cxnLst/>
              <a:rect l="l" t="t" r="r" b="b"/>
              <a:pathLst>
                <a:path w="6779" h="3551" extrusionOk="0">
                  <a:moveTo>
                    <a:pt x="1" y="0"/>
                  </a:moveTo>
                  <a:lnTo>
                    <a:pt x="1" y="215"/>
                  </a:lnTo>
                  <a:lnTo>
                    <a:pt x="1" y="1076"/>
                  </a:lnTo>
                  <a:lnTo>
                    <a:pt x="1" y="1399"/>
                  </a:lnTo>
                  <a:lnTo>
                    <a:pt x="109" y="1829"/>
                  </a:lnTo>
                  <a:lnTo>
                    <a:pt x="216" y="2260"/>
                  </a:lnTo>
                  <a:lnTo>
                    <a:pt x="539" y="2582"/>
                  </a:lnTo>
                  <a:lnTo>
                    <a:pt x="969" y="2905"/>
                  </a:lnTo>
                  <a:lnTo>
                    <a:pt x="1507" y="3120"/>
                  </a:lnTo>
                  <a:lnTo>
                    <a:pt x="2045" y="3335"/>
                  </a:lnTo>
                  <a:lnTo>
                    <a:pt x="2691" y="3443"/>
                  </a:lnTo>
                  <a:lnTo>
                    <a:pt x="3336" y="3551"/>
                  </a:lnTo>
                  <a:lnTo>
                    <a:pt x="4089" y="3443"/>
                  </a:lnTo>
                  <a:lnTo>
                    <a:pt x="4627" y="3335"/>
                  </a:lnTo>
                  <a:lnTo>
                    <a:pt x="5273" y="3120"/>
                  </a:lnTo>
                  <a:lnTo>
                    <a:pt x="5703" y="2905"/>
                  </a:lnTo>
                  <a:lnTo>
                    <a:pt x="6133" y="2582"/>
                  </a:lnTo>
                  <a:lnTo>
                    <a:pt x="6456" y="2260"/>
                  </a:lnTo>
                  <a:lnTo>
                    <a:pt x="6671" y="1829"/>
                  </a:lnTo>
                  <a:lnTo>
                    <a:pt x="6779" y="1399"/>
                  </a:lnTo>
                  <a:lnTo>
                    <a:pt x="6779" y="215"/>
                  </a:lnTo>
                  <a:lnTo>
                    <a:pt x="6671" y="0"/>
                  </a:lnTo>
                  <a:lnTo>
                    <a:pt x="6456" y="0"/>
                  </a:lnTo>
                  <a:lnTo>
                    <a:pt x="6456" y="215"/>
                  </a:lnTo>
                  <a:lnTo>
                    <a:pt x="6456" y="1399"/>
                  </a:lnTo>
                  <a:lnTo>
                    <a:pt x="6349" y="1722"/>
                  </a:lnTo>
                  <a:lnTo>
                    <a:pt x="6241" y="2044"/>
                  </a:lnTo>
                  <a:lnTo>
                    <a:pt x="5811" y="2475"/>
                  </a:lnTo>
                  <a:lnTo>
                    <a:pt x="5058" y="2798"/>
                  </a:lnTo>
                  <a:lnTo>
                    <a:pt x="4304" y="3013"/>
                  </a:lnTo>
                  <a:lnTo>
                    <a:pt x="3336" y="3120"/>
                  </a:lnTo>
                  <a:lnTo>
                    <a:pt x="2691" y="3120"/>
                  </a:lnTo>
                  <a:lnTo>
                    <a:pt x="2153" y="3013"/>
                  </a:lnTo>
                  <a:lnTo>
                    <a:pt x="1615" y="2798"/>
                  </a:lnTo>
                  <a:lnTo>
                    <a:pt x="1184" y="2582"/>
                  </a:lnTo>
                  <a:lnTo>
                    <a:pt x="862" y="2367"/>
                  </a:lnTo>
                  <a:lnTo>
                    <a:pt x="539" y="2044"/>
                  </a:lnTo>
                  <a:lnTo>
                    <a:pt x="431" y="1722"/>
                  </a:lnTo>
                  <a:lnTo>
                    <a:pt x="324" y="1399"/>
                  </a:lnTo>
                  <a:lnTo>
                    <a:pt x="324" y="1076"/>
                  </a:lnTo>
                  <a:lnTo>
                    <a:pt x="324" y="21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;p28">
              <a:extLst>
                <a:ext uri="{FF2B5EF4-FFF2-40B4-BE49-F238E27FC236}">
                  <a16:creationId xmlns:a16="http://schemas.microsoft.com/office/drawing/2014/main" id="{736C036C-BBCB-4077-99D7-A0EB9D26AE83}"/>
                </a:ext>
              </a:extLst>
            </p:cNvPr>
            <p:cNvSpPr/>
            <p:nvPr/>
          </p:nvSpPr>
          <p:spPr>
            <a:xfrm>
              <a:off x="4307575" y="1971225"/>
              <a:ext cx="161400" cy="96850"/>
            </a:xfrm>
            <a:custGeom>
              <a:avLst/>
              <a:gdLst/>
              <a:ahLst/>
              <a:cxnLst/>
              <a:rect l="l" t="t" r="r" b="b"/>
              <a:pathLst>
                <a:path w="6456" h="3874" extrusionOk="0">
                  <a:moveTo>
                    <a:pt x="3228" y="1"/>
                  </a:moveTo>
                  <a:lnTo>
                    <a:pt x="2583" y="108"/>
                  </a:lnTo>
                  <a:lnTo>
                    <a:pt x="2045" y="216"/>
                  </a:lnTo>
                  <a:lnTo>
                    <a:pt x="1399" y="324"/>
                  </a:lnTo>
                  <a:lnTo>
                    <a:pt x="969" y="646"/>
                  </a:lnTo>
                  <a:lnTo>
                    <a:pt x="538" y="861"/>
                  </a:lnTo>
                  <a:lnTo>
                    <a:pt x="216" y="1184"/>
                  </a:lnTo>
                  <a:lnTo>
                    <a:pt x="108" y="1615"/>
                  </a:lnTo>
                  <a:lnTo>
                    <a:pt x="1" y="1937"/>
                  </a:lnTo>
                  <a:lnTo>
                    <a:pt x="108" y="2368"/>
                  </a:lnTo>
                  <a:lnTo>
                    <a:pt x="216" y="2690"/>
                  </a:lnTo>
                  <a:lnTo>
                    <a:pt x="538" y="3013"/>
                  </a:lnTo>
                  <a:lnTo>
                    <a:pt x="969" y="3336"/>
                  </a:lnTo>
                  <a:lnTo>
                    <a:pt x="1399" y="3551"/>
                  </a:lnTo>
                  <a:lnTo>
                    <a:pt x="2045" y="3766"/>
                  </a:lnTo>
                  <a:lnTo>
                    <a:pt x="2583" y="3874"/>
                  </a:lnTo>
                  <a:lnTo>
                    <a:pt x="3874" y="3874"/>
                  </a:lnTo>
                  <a:lnTo>
                    <a:pt x="4519" y="3766"/>
                  </a:lnTo>
                  <a:lnTo>
                    <a:pt x="5057" y="3551"/>
                  </a:lnTo>
                  <a:lnTo>
                    <a:pt x="5595" y="3336"/>
                  </a:lnTo>
                  <a:lnTo>
                    <a:pt x="5918" y="3013"/>
                  </a:lnTo>
                  <a:lnTo>
                    <a:pt x="6241" y="2690"/>
                  </a:lnTo>
                  <a:lnTo>
                    <a:pt x="6456" y="2368"/>
                  </a:lnTo>
                  <a:lnTo>
                    <a:pt x="6456" y="1937"/>
                  </a:lnTo>
                  <a:lnTo>
                    <a:pt x="6456" y="1615"/>
                  </a:lnTo>
                  <a:lnTo>
                    <a:pt x="6241" y="1184"/>
                  </a:lnTo>
                  <a:lnTo>
                    <a:pt x="5918" y="861"/>
                  </a:lnTo>
                  <a:lnTo>
                    <a:pt x="5595" y="646"/>
                  </a:lnTo>
                  <a:lnTo>
                    <a:pt x="5057" y="324"/>
                  </a:lnTo>
                  <a:lnTo>
                    <a:pt x="4519" y="216"/>
                  </a:lnTo>
                  <a:lnTo>
                    <a:pt x="3874" y="108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5;p28">
              <a:extLst>
                <a:ext uri="{FF2B5EF4-FFF2-40B4-BE49-F238E27FC236}">
                  <a16:creationId xmlns:a16="http://schemas.microsoft.com/office/drawing/2014/main" id="{E6989A69-58CB-4114-B990-DDE5AF28E264}"/>
                </a:ext>
              </a:extLst>
            </p:cNvPr>
            <p:cNvSpPr/>
            <p:nvPr/>
          </p:nvSpPr>
          <p:spPr>
            <a:xfrm>
              <a:off x="4302200" y="1968550"/>
              <a:ext cx="172150" cy="104925"/>
            </a:xfrm>
            <a:custGeom>
              <a:avLst/>
              <a:gdLst/>
              <a:ahLst/>
              <a:cxnLst/>
              <a:rect l="l" t="t" r="r" b="b"/>
              <a:pathLst>
                <a:path w="6886" h="4197" extrusionOk="0">
                  <a:moveTo>
                    <a:pt x="4089" y="323"/>
                  </a:moveTo>
                  <a:lnTo>
                    <a:pt x="4734" y="431"/>
                  </a:lnTo>
                  <a:lnTo>
                    <a:pt x="5272" y="646"/>
                  </a:lnTo>
                  <a:lnTo>
                    <a:pt x="5702" y="861"/>
                  </a:lnTo>
                  <a:lnTo>
                    <a:pt x="6025" y="1184"/>
                  </a:lnTo>
                  <a:lnTo>
                    <a:pt x="6348" y="1399"/>
                  </a:lnTo>
                  <a:lnTo>
                    <a:pt x="6456" y="1722"/>
                  </a:lnTo>
                  <a:lnTo>
                    <a:pt x="6563" y="2044"/>
                  </a:lnTo>
                  <a:lnTo>
                    <a:pt x="6456" y="2367"/>
                  </a:lnTo>
                  <a:lnTo>
                    <a:pt x="6348" y="2690"/>
                  </a:lnTo>
                  <a:lnTo>
                    <a:pt x="5918" y="3120"/>
                  </a:lnTo>
                  <a:lnTo>
                    <a:pt x="5165" y="3443"/>
                  </a:lnTo>
                  <a:lnTo>
                    <a:pt x="4411" y="3658"/>
                  </a:lnTo>
                  <a:lnTo>
                    <a:pt x="3443" y="3766"/>
                  </a:lnTo>
                  <a:lnTo>
                    <a:pt x="2798" y="3766"/>
                  </a:lnTo>
                  <a:lnTo>
                    <a:pt x="2260" y="3658"/>
                  </a:lnTo>
                  <a:lnTo>
                    <a:pt x="1722" y="3443"/>
                  </a:lnTo>
                  <a:lnTo>
                    <a:pt x="1291" y="3228"/>
                  </a:lnTo>
                  <a:lnTo>
                    <a:pt x="861" y="3013"/>
                  </a:lnTo>
                  <a:lnTo>
                    <a:pt x="646" y="2690"/>
                  </a:lnTo>
                  <a:lnTo>
                    <a:pt x="431" y="2367"/>
                  </a:lnTo>
                  <a:lnTo>
                    <a:pt x="431" y="2044"/>
                  </a:lnTo>
                  <a:lnTo>
                    <a:pt x="431" y="1722"/>
                  </a:lnTo>
                  <a:lnTo>
                    <a:pt x="646" y="1399"/>
                  </a:lnTo>
                  <a:lnTo>
                    <a:pt x="1076" y="968"/>
                  </a:lnTo>
                  <a:lnTo>
                    <a:pt x="1722" y="646"/>
                  </a:lnTo>
                  <a:lnTo>
                    <a:pt x="2582" y="431"/>
                  </a:lnTo>
                  <a:lnTo>
                    <a:pt x="3443" y="323"/>
                  </a:lnTo>
                  <a:close/>
                  <a:moveTo>
                    <a:pt x="2798" y="0"/>
                  </a:moveTo>
                  <a:lnTo>
                    <a:pt x="2152" y="108"/>
                  </a:lnTo>
                  <a:lnTo>
                    <a:pt x="1614" y="323"/>
                  </a:lnTo>
                  <a:lnTo>
                    <a:pt x="1076" y="538"/>
                  </a:lnTo>
                  <a:lnTo>
                    <a:pt x="646" y="861"/>
                  </a:lnTo>
                  <a:lnTo>
                    <a:pt x="323" y="1184"/>
                  </a:lnTo>
                  <a:lnTo>
                    <a:pt x="108" y="1614"/>
                  </a:lnTo>
                  <a:lnTo>
                    <a:pt x="0" y="2044"/>
                  </a:lnTo>
                  <a:lnTo>
                    <a:pt x="108" y="2475"/>
                  </a:lnTo>
                  <a:lnTo>
                    <a:pt x="323" y="2905"/>
                  </a:lnTo>
                  <a:lnTo>
                    <a:pt x="861" y="3443"/>
                  </a:lnTo>
                  <a:lnTo>
                    <a:pt x="1614" y="3873"/>
                  </a:lnTo>
                  <a:lnTo>
                    <a:pt x="2475" y="4088"/>
                  </a:lnTo>
                  <a:lnTo>
                    <a:pt x="3443" y="4196"/>
                  </a:lnTo>
                  <a:lnTo>
                    <a:pt x="4196" y="4088"/>
                  </a:lnTo>
                  <a:lnTo>
                    <a:pt x="4734" y="3981"/>
                  </a:lnTo>
                  <a:lnTo>
                    <a:pt x="5380" y="3766"/>
                  </a:lnTo>
                  <a:lnTo>
                    <a:pt x="5810" y="3551"/>
                  </a:lnTo>
                  <a:lnTo>
                    <a:pt x="6240" y="3228"/>
                  </a:lnTo>
                  <a:lnTo>
                    <a:pt x="6563" y="2905"/>
                  </a:lnTo>
                  <a:lnTo>
                    <a:pt x="6778" y="2475"/>
                  </a:lnTo>
                  <a:lnTo>
                    <a:pt x="6886" y="2044"/>
                  </a:lnTo>
                  <a:lnTo>
                    <a:pt x="6778" y="1614"/>
                  </a:lnTo>
                  <a:lnTo>
                    <a:pt x="6563" y="1184"/>
                  </a:lnTo>
                  <a:lnTo>
                    <a:pt x="6133" y="646"/>
                  </a:lnTo>
                  <a:lnTo>
                    <a:pt x="5380" y="323"/>
                  </a:lnTo>
                  <a:lnTo>
                    <a:pt x="4519" y="108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6;p28">
              <a:extLst>
                <a:ext uri="{FF2B5EF4-FFF2-40B4-BE49-F238E27FC236}">
                  <a16:creationId xmlns:a16="http://schemas.microsoft.com/office/drawing/2014/main" id="{93ED8762-8D0E-4603-BDF3-2EBDEBD84A4E}"/>
                </a:ext>
              </a:extLst>
            </p:cNvPr>
            <p:cNvSpPr/>
            <p:nvPr/>
          </p:nvSpPr>
          <p:spPr>
            <a:xfrm>
              <a:off x="2311850" y="2275175"/>
              <a:ext cx="720850" cy="422300"/>
            </a:xfrm>
            <a:custGeom>
              <a:avLst/>
              <a:gdLst/>
              <a:ahLst/>
              <a:cxnLst/>
              <a:rect l="l" t="t" r="r" b="b"/>
              <a:pathLst>
                <a:path w="28834" h="16892" extrusionOk="0">
                  <a:moveTo>
                    <a:pt x="14524" y="0"/>
                  </a:moveTo>
                  <a:lnTo>
                    <a:pt x="0" y="8284"/>
                  </a:lnTo>
                  <a:lnTo>
                    <a:pt x="14524" y="16891"/>
                  </a:lnTo>
                  <a:lnTo>
                    <a:pt x="28833" y="8499"/>
                  </a:lnTo>
                  <a:lnTo>
                    <a:pt x="1452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7;p28">
              <a:extLst>
                <a:ext uri="{FF2B5EF4-FFF2-40B4-BE49-F238E27FC236}">
                  <a16:creationId xmlns:a16="http://schemas.microsoft.com/office/drawing/2014/main" id="{009B5CD1-6A5F-4B10-9422-73E4C22AF81E}"/>
                </a:ext>
              </a:extLst>
            </p:cNvPr>
            <p:cNvSpPr/>
            <p:nvPr/>
          </p:nvSpPr>
          <p:spPr>
            <a:xfrm>
              <a:off x="2309150" y="2269775"/>
              <a:ext cx="728925" cy="430375"/>
            </a:xfrm>
            <a:custGeom>
              <a:avLst/>
              <a:gdLst/>
              <a:ahLst/>
              <a:cxnLst/>
              <a:rect l="l" t="t" r="r" b="b"/>
              <a:pathLst>
                <a:path w="29157" h="17215" extrusionOk="0">
                  <a:moveTo>
                    <a:pt x="14632" y="431"/>
                  </a:moveTo>
                  <a:lnTo>
                    <a:pt x="28619" y="8715"/>
                  </a:lnTo>
                  <a:lnTo>
                    <a:pt x="14632" y="16892"/>
                  </a:lnTo>
                  <a:lnTo>
                    <a:pt x="493" y="8556"/>
                  </a:lnTo>
                  <a:lnTo>
                    <a:pt x="493" y="8556"/>
                  </a:lnTo>
                  <a:lnTo>
                    <a:pt x="14632" y="431"/>
                  </a:lnTo>
                  <a:close/>
                  <a:moveTo>
                    <a:pt x="14632" y="1"/>
                  </a:moveTo>
                  <a:lnTo>
                    <a:pt x="108" y="8393"/>
                  </a:lnTo>
                  <a:lnTo>
                    <a:pt x="1" y="8500"/>
                  </a:lnTo>
                  <a:lnTo>
                    <a:pt x="108" y="8715"/>
                  </a:lnTo>
                  <a:lnTo>
                    <a:pt x="14525" y="17215"/>
                  </a:lnTo>
                  <a:lnTo>
                    <a:pt x="14740" y="17215"/>
                  </a:lnTo>
                  <a:lnTo>
                    <a:pt x="29049" y="8931"/>
                  </a:lnTo>
                  <a:lnTo>
                    <a:pt x="29157" y="8715"/>
                  </a:lnTo>
                  <a:lnTo>
                    <a:pt x="29049" y="8608"/>
                  </a:lnTo>
                  <a:lnTo>
                    <a:pt x="1474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8;p28">
              <a:extLst>
                <a:ext uri="{FF2B5EF4-FFF2-40B4-BE49-F238E27FC236}">
                  <a16:creationId xmlns:a16="http://schemas.microsoft.com/office/drawing/2014/main" id="{BDB7886F-7AA2-45C8-AC01-F2A861BBB6B8}"/>
                </a:ext>
              </a:extLst>
            </p:cNvPr>
            <p:cNvSpPr/>
            <p:nvPr/>
          </p:nvSpPr>
          <p:spPr>
            <a:xfrm>
              <a:off x="2438250" y="2452675"/>
              <a:ext cx="161425" cy="80725"/>
            </a:xfrm>
            <a:custGeom>
              <a:avLst/>
              <a:gdLst/>
              <a:ahLst/>
              <a:cxnLst/>
              <a:rect l="l" t="t" r="r" b="b"/>
              <a:pathLst>
                <a:path w="6457" h="3229" extrusionOk="0">
                  <a:moveTo>
                    <a:pt x="1" y="1"/>
                  </a:moveTo>
                  <a:lnTo>
                    <a:pt x="1" y="969"/>
                  </a:lnTo>
                  <a:lnTo>
                    <a:pt x="1" y="1292"/>
                  </a:lnTo>
                  <a:lnTo>
                    <a:pt x="108" y="1615"/>
                  </a:lnTo>
                  <a:lnTo>
                    <a:pt x="216" y="2045"/>
                  </a:lnTo>
                  <a:lnTo>
                    <a:pt x="539" y="2368"/>
                  </a:lnTo>
                  <a:lnTo>
                    <a:pt x="969" y="2583"/>
                  </a:lnTo>
                  <a:lnTo>
                    <a:pt x="1399" y="2906"/>
                  </a:lnTo>
                  <a:lnTo>
                    <a:pt x="1937" y="3013"/>
                  </a:lnTo>
                  <a:lnTo>
                    <a:pt x="2583" y="3121"/>
                  </a:lnTo>
                  <a:lnTo>
                    <a:pt x="3228" y="3228"/>
                  </a:lnTo>
                  <a:lnTo>
                    <a:pt x="3874" y="3121"/>
                  </a:lnTo>
                  <a:lnTo>
                    <a:pt x="4519" y="3013"/>
                  </a:lnTo>
                  <a:lnTo>
                    <a:pt x="5057" y="2906"/>
                  </a:lnTo>
                  <a:lnTo>
                    <a:pt x="5488" y="2583"/>
                  </a:lnTo>
                  <a:lnTo>
                    <a:pt x="5918" y="2368"/>
                  </a:lnTo>
                  <a:lnTo>
                    <a:pt x="6241" y="2045"/>
                  </a:lnTo>
                  <a:lnTo>
                    <a:pt x="6348" y="1615"/>
                  </a:lnTo>
                  <a:lnTo>
                    <a:pt x="6456" y="1292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9;p28">
              <a:extLst>
                <a:ext uri="{FF2B5EF4-FFF2-40B4-BE49-F238E27FC236}">
                  <a16:creationId xmlns:a16="http://schemas.microsoft.com/office/drawing/2014/main" id="{75793F6E-1D98-4D38-ABC6-59F8A0444FE6}"/>
                </a:ext>
              </a:extLst>
            </p:cNvPr>
            <p:cNvSpPr/>
            <p:nvPr/>
          </p:nvSpPr>
          <p:spPr>
            <a:xfrm>
              <a:off x="2438250" y="2452675"/>
              <a:ext cx="161425" cy="80725"/>
            </a:xfrm>
            <a:custGeom>
              <a:avLst/>
              <a:gdLst/>
              <a:ahLst/>
              <a:cxnLst/>
              <a:rect l="l" t="t" r="r" b="b"/>
              <a:pathLst>
                <a:path w="6457" h="3229" fill="none" extrusionOk="0">
                  <a:moveTo>
                    <a:pt x="6456" y="1"/>
                  </a:moveTo>
                  <a:lnTo>
                    <a:pt x="6456" y="1292"/>
                  </a:lnTo>
                  <a:lnTo>
                    <a:pt x="6456" y="1292"/>
                  </a:lnTo>
                  <a:lnTo>
                    <a:pt x="6348" y="1615"/>
                  </a:lnTo>
                  <a:lnTo>
                    <a:pt x="6241" y="2045"/>
                  </a:lnTo>
                  <a:lnTo>
                    <a:pt x="5918" y="2368"/>
                  </a:lnTo>
                  <a:lnTo>
                    <a:pt x="5488" y="2583"/>
                  </a:lnTo>
                  <a:lnTo>
                    <a:pt x="5057" y="2906"/>
                  </a:lnTo>
                  <a:lnTo>
                    <a:pt x="4519" y="3013"/>
                  </a:lnTo>
                  <a:lnTo>
                    <a:pt x="3874" y="3121"/>
                  </a:lnTo>
                  <a:lnTo>
                    <a:pt x="3228" y="3228"/>
                  </a:lnTo>
                  <a:lnTo>
                    <a:pt x="3228" y="3228"/>
                  </a:lnTo>
                  <a:lnTo>
                    <a:pt x="2583" y="3121"/>
                  </a:lnTo>
                  <a:lnTo>
                    <a:pt x="1937" y="3013"/>
                  </a:lnTo>
                  <a:lnTo>
                    <a:pt x="1399" y="2906"/>
                  </a:lnTo>
                  <a:lnTo>
                    <a:pt x="969" y="2583"/>
                  </a:lnTo>
                  <a:lnTo>
                    <a:pt x="539" y="2368"/>
                  </a:lnTo>
                  <a:lnTo>
                    <a:pt x="216" y="2045"/>
                  </a:lnTo>
                  <a:lnTo>
                    <a:pt x="108" y="1615"/>
                  </a:lnTo>
                  <a:lnTo>
                    <a:pt x="1" y="1292"/>
                  </a:lnTo>
                  <a:lnTo>
                    <a:pt x="1" y="9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0;p28">
              <a:extLst>
                <a:ext uri="{FF2B5EF4-FFF2-40B4-BE49-F238E27FC236}">
                  <a16:creationId xmlns:a16="http://schemas.microsoft.com/office/drawing/2014/main" id="{CDE0A3C2-11DE-43A5-A5E5-CB9F070F89E7}"/>
                </a:ext>
              </a:extLst>
            </p:cNvPr>
            <p:cNvSpPr/>
            <p:nvPr/>
          </p:nvSpPr>
          <p:spPr>
            <a:xfrm>
              <a:off x="2432875" y="2450000"/>
              <a:ext cx="172175" cy="86075"/>
            </a:xfrm>
            <a:custGeom>
              <a:avLst/>
              <a:gdLst/>
              <a:ahLst/>
              <a:cxnLst/>
              <a:rect l="l" t="t" r="r" b="b"/>
              <a:pathLst>
                <a:path w="6887" h="3443" extrusionOk="0">
                  <a:moveTo>
                    <a:pt x="108" y="0"/>
                  </a:moveTo>
                  <a:lnTo>
                    <a:pt x="1" y="108"/>
                  </a:lnTo>
                  <a:lnTo>
                    <a:pt x="1" y="1076"/>
                  </a:lnTo>
                  <a:lnTo>
                    <a:pt x="1" y="1399"/>
                  </a:lnTo>
                  <a:lnTo>
                    <a:pt x="108" y="1829"/>
                  </a:lnTo>
                  <a:lnTo>
                    <a:pt x="323" y="2259"/>
                  </a:lnTo>
                  <a:lnTo>
                    <a:pt x="646" y="2582"/>
                  </a:lnTo>
                  <a:lnTo>
                    <a:pt x="1077" y="2905"/>
                  </a:lnTo>
                  <a:lnTo>
                    <a:pt x="1507" y="3120"/>
                  </a:lnTo>
                  <a:lnTo>
                    <a:pt x="2152" y="3335"/>
                  </a:lnTo>
                  <a:lnTo>
                    <a:pt x="2798" y="3443"/>
                  </a:lnTo>
                  <a:lnTo>
                    <a:pt x="4089" y="3443"/>
                  </a:lnTo>
                  <a:lnTo>
                    <a:pt x="4734" y="3335"/>
                  </a:lnTo>
                  <a:lnTo>
                    <a:pt x="5272" y="3120"/>
                  </a:lnTo>
                  <a:lnTo>
                    <a:pt x="5810" y="2905"/>
                  </a:lnTo>
                  <a:lnTo>
                    <a:pt x="6241" y="2582"/>
                  </a:lnTo>
                  <a:lnTo>
                    <a:pt x="6563" y="2259"/>
                  </a:lnTo>
                  <a:lnTo>
                    <a:pt x="6779" y="1829"/>
                  </a:lnTo>
                  <a:lnTo>
                    <a:pt x="6886" y="1399"/>
                  </a:lnTo>
                  <a:lnTo>
                    <a:pt x="6779" y="108"/>
                  </a:lnTo>
                  <a:lnTo>
                    <a:pt x="6779" y="0"/>
                  </a:lnTo>
                  <a:lnTo>
                    <a:pt x="6563" y="0"/>
                  </a:lnTo>
                  <a:lnTo>
                    <a:pt x="6456" y="108"/>
                  </a:lnTo>
                  <a:lnTo>
                    <a:pt x="6456" y="1399"/>
                  </a:lnTo>
                  <a:lnTo>
                    <a:pt x="6456" y="1722"/>
                  </a:lnTo>
                  <a:lnTo>
                    <a:pt x="6241" y="2044"/>
                  </a:lnTo>
                  <a:lnTo>
                    <a:pt x="5810" y="2475"/>
                  </a:lnTo>
                  <a:lnTo>
                    <a:pt x="5165" y="2797"/>
                  </a:lnTo>
                  <a:lnTo>
                    <a:pt x="4304" y="3013"/>
                  </a:lnTo>
                  <a:lnTo>
                    <a:pt x="3443" y="3120"/>
                  </a:lnTo>
                  <a:lnTo>
                    <a:pt x="2798" y="3120"/>
                  </a:lnTo>
                  <a:lnTo>
                    <a:pt x="2260" y="3013"/>
                  </a:lnTo>
                  <a:lnTo>
                    <a:pt x="1722" y="2797"/>
                  </a:lnTo>
                  <a:lnTo>
                    <a:pt x="1292" y="2582"/>
                  </a:lnTo>
                  <a:lnTo>
                    <a:pt x="861" y="2259"/>
                  </a:lnTo>
                  <a:lnTo>
                    <a:pt x="646" y="2044"/>
                  </a:lnTo>
                  <a:lnTo>
                    <a:pt x="431" y="1722"/>
                  </a:lnTo>
                  <a:lnTo>
                    <a:pt x="431" y="1399"/>
                  </a:lnTo>
                  <a:lnTo>
                    <a:pt x="431" y="1076"/>
                  </a:lnTo>
                  <a:lnTo>
                    <a:pt x="431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1;p28">
              <a:extLst>
                <a:ext uri="{FF2B5EF4-FFF2-40B4-BE49-F238E27FC236}">
                  <a16:creationId xmlns:a16="http://schemas.microsoft.com/office/drawing/2014/main" id="{3E37E260-AA2B-4B3A-9FE1-E3C934C8FB92}"/>
                </a:ext>
              </a:extLst>
            </p:cNvPr>
            <p:cNvSpPr/>
            <p:nvPr/>
          </p:nvSpPr>
          <p:spPr>
            <a:xfrm>
              <a:off x="2438250" y="2401575"/>
              <a:ext cx="161425" cy="96850"/>
            </a:xfrm>
            <a:custGeom>
              <a:avLst/>
              <a:gdLst/>
              <a:ahLst/>
              <a:cxnLst/>
              <a:rect l="l" t="t" r="r" b="b"/>
              <a:pathLst>
                <a:path w="6457" h="3874" extrusionOk="0">
                  <a:moveTo>
                    <a:pt x="2583" y="1"/>
                  </a:moveTo>
                  <a:lnTo>
                    <a:pt x="1937" y="216"/>
                  </a:lnTo>
                  <a:lnTo>
                    <a:pt x="1399" y="323"/>
                  </a:lnTo>
                  <a:lnTo>
                    <a:pt x="862" y="539"/>
                  </a:lnTo>
                  <a:lnTo>
                    <a:pt x="539" y="861"/>
                  </a:lnTo>
                  <a:lnTo>
                    <a:pt x="216" y="1184"/>
                  </a:lnTo>
                  <a:lnTo>
                    <a:pt x="1" y="1507"/>
                  </a:lnTo>
                  <a:lnTo>
                    <a:pt x="1" y="1937"/>
                  </a:lnTo>
                  <a:lnTo>
                    <a:pt x="1" y="2260"/>
                  </a:lnTo>
                  <a:lnTo>
                    <a:pt x="216" y="2690"/>
                  </a:lnTo>
                  <a:lnTo>
                    <a:pt x="539" y="3013"/>
                  </a:lnTo>
                  <a:lnTo>
                    <a:pt x="862" y="3228"/>
                  </a:lnTo>
                  <a:lnTo>
                    <a:pt x="1399" y="3551"/>
                  </a:lnTo>
                  <a:lnTo>
                    <a:pt x="1937" y="3659"/>
                  </a:lnTo>
                  <a:lnTo>
                    <a:pt x="2583" y="3766"/>
                  </a:lnTo>
                  <a:lnTo>
                    <a:pt x="3228" y="3874"/>
                  </a:lnTo>
                  <a:lnTo>
                    <a:pt x="3874" y="3766"/>
                  </a:lnTo>
                  <a:lnTo>
                    <a:pt x="4519" y="3659"/>
                  </a:lnTo>
                  <a:lnTo>
                    <a:pt x="5057" y="3551"/>
                  </a:lnTo>
                  <a:lnTo>
                    <a:pt x="5488" y="3228"/>
                  </a:lnTo>
                  <a:lnTo>
                    <a:pt x="5918" y="3013"/>
                  </a:lnTo>
                  <a:lnTo>
                    <a:pt x="6241" y="2690"/>
                  </a:lnTo>
                  <a:lnTo>
                    <a:pt x="6348" y="2260"/>
                  </a:lnTo>
                  <a:lnTo>
                    <a:pt x="6456" y="1937"/>
                  </a:lnTo>
                  <a:lnTo>
                    <a:pt x="6348" y="1507"/>
                  </a:lnTo>
                  <a:lnTo>
                    <a:pt x="6241" y="1184"/>
                  </a:lnTo>
                  <a:lnTo>
                    <a:pt x="5918" y="861"/>
                  </a:lnTo>
                  <a:lnTo>
                    <a:pt x="5488" y="539"/>
                  </a:lnTo>
                  <a:lnTo>
                    <a:pt x="5057" y="323"/>
                  </a:lnTo>
                  <a:lnTo>
                    <a:pt x="4519" y="216"/>
                  </a:lnTo>
                  <a:lnTo>
                    <a:pt x="387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2;p28">
              <a:extLst>
                <a:ext uri="{FF2B5EF4-FFF2-40B4-BE49-F238E27FC236}">
                  <a16:creationId xmlns:a16="http://schemas.microsoft.com/office/drawing/2014/main" id="{853E62DB-00A6-4164-A0EB-7CB02ED3E563}"/>
                </a:ext>
              </a:extLst>
            </p:cNvPr>
            <p:cNvSpPr/>
            <p:nvPr/>
          </p:nvSpPr>
          <p:spPr>
            <a:xfrm>
              <a:off x="2432875" y="2396200"/>
              <a:ext cx="172175" cy="104925"/>
            </a:xfrm>
            <a:custGeom>
              <a:avLst/>
              <a:gdLst/>
              <a:ahLst/>
              <a:cxnLst/>
              <a:rect l="l" t="t" r="r" b="b"/>
              <a:pathLst>
                <a:path w="6887" h="4197" extrusionOk="0">
                  <a:moveTo>
                    <a:pt x="4089" y="431"/>
                  </a:moveTo>
                  <a:lnTo>
                    <a:pt x="4627" y="538"/>
                  </a:lnTo>
                  <a:lnTo>
                    <a:pt x="5165" y="754"/>
                  </a:lnTo>
                  <a:lnTo>
                    <a:pt x="5595" y="969"/>
                  </a:lnTo>
                  <a:lnTo>
                    <a:pt x="6026" y="1184"/>
                  </a:lnTo>
                  <a:lnTo>
                    <a:pt x="6241" y="1507"/>
                  </a:lnTo>
                  <a:lnTo>
                    <a:pt x="6456" y="1829"/>
                  </a:lnTo>
                  <a:lnTo>
                    <a:pt x="6456" y="2152"/>
                  </a:lnTo>
                  <a:lnTo>
                    <a:pt x="6456" y="2475"/>
                  </a:lnTo>
                  <a:lnTo>
                    <a:pt x="6241" y="2798"/>
                  </a:lnTo>
                  <a:lnTo>
                    <a:pt x="5810" y="3228"/>
                  </a:lnTo>
                  <a:lnTo>
                    <a:pt x="5165" y="3551"/>
                  </a:lnTo>
                  <a:lnTo>
                    <a:pt x="4304" y="3766"/>
                  </a:lnTo>
                  <a:lnTo>
                    <a:pt x="3443" y="3874"/>
                  </a:lnTo>
                  <a:lnTo>
                    <a:pt x="2798" y="3874"/>
                  </a:lnTo>
                  <a:lnTo>
                    <a:pt x="2152" y="3766"/>
                  </a:lnTo>
                  <a:lnTo>
                    <a:pt x="1722" y="3551"/>
                  </a:lnTo>
                  <a:lnTo>
                    <a:pt x="1184" y="3336"/>
                  </a:lnTo>
                  <a:lnTo>
                    <a:pt x="861" y="3120"/>
                  </a:lnTo>
                  <a:lnTo>
                    <a:pt x="539" y="2798"/>
                  </a:lnTo>
                  <a:lnTo>
                    <a:pt x="431" y="2475"/>
                  </a:lnTo>
                  <a:lnTo>
                    <a:pt x="323" y="2152"/>
                  </a:lnTo>
                  <a:lnTo>
                    <a:pt x="431" y="1829"/>
                  </a:lnTo>
                  <a:lnTo>
                    <a:pt x="539" y="1507"/>
                  </a:lnTo>
                  <a:lnTo>
                    <a:pt x="1077" y="1076"/>
                  </a:lnTo>
                  <a:lnTo>
                    <a:pt x="1722" y="754"/>
                  </a:lnTo>
                  <a:lnTo>
                    <a:pt x="2475" y="538"/>
                  </a:lnTo>
                  <a:lnTo>
                    <a:pt x="3443" y="431"/>
                  </a:lnTo>
                  <a:close/>
                  <a:moveTo>
                    <a:pt x="3443" y="0"/>
                  </a:moveTo>
                  <a:lnTo>
                    <a:pt x="2798" y="108"/>
                  </a:lnTo>
                  <a:lnTo>
                    <a:pt x="2152" y="216"/>
                  </a:lnTo>
                  <a:lnTo>
                    <a:pt x="1507" y="431"/>
                  </a:lnTo>
                  <a:lnTo>
                    <a:pt x="1077" y="646"/>
                  </a:lnTo>
                  <a:lnTo>
                    <a:pt x="646" y="969"/>
                  </a:lnTo>
                  <a:lnTo>
                    <a:pt x="323" y="1291"/>
                  </a:lnTo>
                  <a:lnTo>
                    <a:pt x="108" y="1722"/>
                  </a:lnTo>
                  <a:lnTo>
                    <a:pt x="1" y="2152"/>
                  </a:lnTo>
                  <a:lnTo>
                    <a:pt x="108" y="2582"/>
                  </a:lnTo>
                  <a:lnTo>
                    <a:pt x="323" y="3013"/>
                  </a:lnTo>
                  <a:lnTo>
                    <a:pt x="861" y="3551"/>
                  </a:lnTo>
                  <a:lnTo>
                    <a:pt x="1507" y="3874"/>
                  </a:lnTo>
                  <a:lnTo>
                    <a:pt x="2475" y="4196"/>
                  </a:lnTo>
                  <a:lnTo>
                    <a:pt x="4089" y="4196"/>
                  </a:lnTo>
                  <a:lnTo>
                    <a:pt x="4734" y="4089"/>
                  </a:lnTo>
                  <a:lnTo>
                    <a:pt x="5272" y="3874"/>
                  </a:lnTo>
                  <a:lnTo>
                    <a:pt x="5810" y="3658"/>
                  </a:lnTo>
                  <a:lnTo>
                    <a:pt x="6241" y="3336"/>
                  </a:lnTo>
                  <a:lnTo>
                    <a:pt x="6563" y="3013"/>
                  </a:lnTo>
                  <a:lnTo>
                    <a:pt x="6779" y="2582"/>
                  </a:lnTo>
                  <a:lnTo>
                    <a:pt x="6886" y="2152"/>
                  </a:lnTo>
                  <a:lnTo>
                    <a:pt x="6779" y="1722"/>
                  </a:lnTo>
                  <a:lnTo>
                    <a:pt x="6563" y="1291"/>
                  </a:lnTo>
                  <a:lnTo>
                    <a:pt x="6026" y="754"/>
                  </a:lnTo>
                  <a:lnTo>
                    <a:pt x="5272" y="431"/>
                  </a:lnTo>
                  <a:lnTo>
                    <a:pt x="4412" y="108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3;p28">
              <a:extLst>
                <a:ext uri="{FF2B5EF4-FFF2-40B4-BE49-F238E27FC236}">
                  <a16:creationId xmlns:a16="http://schemas.microsoft.com/office/drawing/2014/main" id="{B4A9A6B5-7E5B-40B0-B84C-F650F9A6CC67}"/>
                </a:ext>
              </a:extLst>
            </p:cNvPr>
            <p:cNvSpPr/>
            <p:nvPr/>
          </p:nvSpPr>
          <p:spPr>
            <a:xfrm>
              <a:off x="2586200" y="2544125"/>
              <a:ext cx="161400" cy="80725"/>
            </a:xfrm>
            <a:custGeom>
              <a:avLst/>
              <a:gdLst/>
              <a:ahLst/>
              <a:cxnLst/>
              <a:rect l="l" t="t" r="r" b="b"/>
              <a:pathLst>
                <a:path w="6456" h="3229" extrusionOk="0">
                  <a:moveTo>
                    <a:pt x="0" y="1"/>
                  </a:moveTo>
                  <a:lnTo>
                    <a:pt x="0" y="969"/>
                  </a:lnTo>
                  <a:lnTo>
                    <a:pt x="0" y="1292"/>
                  </a:lnTo>
                  <a:lnTo>
                    <a:pt x="108" y="1614"/>
                  </a:lnTo>
                  <a:lnTo>
                    <a:pt x="215" y="2045"/>
                  </a:lnTo>
                  <a:lnTo>
                    <a:pt x="538" y="2368"/>
                  </a:lnTo>
                  <a:lnTo>
                    <a:pt x="968" y="2583"/>
                  </a:lnTo>
                  <a:lnTo>
                    <a:pt x="1399" y="2906"/>
                  </a:lnTo>
                  <a:lnTo>
                    <a:pt x="1937" y="3013"/>
                  </a:lnTo>
                  <a:lnTo>
                    <a:pt x="2582" y="3121"/>
                  </a:lnTo>
                  <a:lnTo>
                    <a:pt x="3228" y="3228"/>
                  </a:lnTo>
                  <a:lnTo>
                    <a:pt x="3873" y="3121"/>
                  </a:lnTo>
                  <a:lnTo>
                    <a:pt x="4519" y="3013"/>
                  </a:lnTo>
                  <a:lnTo>
                    <a:pt x="5057" y="2906"/>
                  </a:lnTo>
                  <a:lnTo>
                    <a:pt x="5487" y="2583"/>
                  </a:lnTo>
                  <a:lnTo>
                    <a:pt x="5917" y="2368"/>
                  </a:lnTo>
                  <a:lnTo>
                    <a:pt x="6240" y="2045"/>
                  </a:lnTo>
                  <a:lnTo>
                    <a:pt x="6348" y="1614"/>
                  </a:lnTo>
                  <a:lnTo>
                    <a:pt x="6455" y="1292"/>
                  </a:lnTo>
                  <a:lnTo>
                    <a:pt x="64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4;p28">
              <a:extLst>
                <a:ext uri="{FF2B5EF4-FFF2-40B4-BE49-F238E27FC236}">
                  <a16:creationId xmlns:a16="http://schemas.microsoft.com/office/drawing/2014/main" id="{BB527643-167E-4DDB-A9C2-66FC89C9039D}"/>
                </a:ext>
              </a:extLst>
            </p:cNvPr>
            <p:cNvSpPr/>
            <p:nvPr/>
          </p:nvSpPr>
          <p:spPr>
            <a:xfrm>
              <a:off x="2586200" y="2544125"/>
              <a:ext cx="161400" cy="80725"/>
            </a:xfrm>
            <a:custGeom>
              <a:avLst/>
              <a:gdLst/>
              <a:ahLst/>
              <a:cxnLst/>
              <a:rect l="l" t="t" r="r" b="b"/>
              <a:pathLst>
                <a:path w="6456" h="3229" fill="none" extrusionOk="0">
                  <a:moveTo>
                    <a:pt x="6455" y="1"/>
                  </a:moveTo>
                  <a:lnTo>
                    <a:pt x="6455" y="1292"/>
                  </a:lnTo>
                  <a:lnTo>
                    <a:pt x="6455" y="1292"/>
                  </a:lnTo>
                  <a:lnTo>
                    <a:pt x="6348" y="1614"/>
                  </a:lnTo>
                  <a:lnTo>
                    <a:pt x="6240" y="2045"/>
                  </a:lnTo>
                  <a:lnTo>
                    <a:pt x="5917" y="2368"/>
                  </a:lnTo>
                  <a:lnTo>
                    <a:pt x="5487" y="2583"/>
                  </a:lnTo>
                  <a:lnTo>
                    <a:pt x="5057" y="2906"/>
                  </a:lnTo>
                  <a:lnTo>
                    <a:pt x="4519" y="3013"/>
                  </a:lnTo>
                  <a:lnTo>
                    <a:pt x="3873" y="3121"/>
                  </a:lnTo>
                  <a:lnTo>
                    <a:pt x="3228" y="3228"/>
                  </a:lnTo>
                  <a:lnTo>
                    <a:pt x="3228" y="3228"/>
                  </a:lnTo>
                  <a:lnTo>
                    <a:pt x="2582" y="3121"/>
                  </a:lnTo>
                  <a:lnTo>
                    <a:pt x="1937" y="3013"/>
                  </a:lnTo>
                  <a:lnTo>
                    <a:pt x="1399" y="2906"/>
                  </a:lnTo>
                  <a:lnTo>
                    <a:pt x="968" y="2583"/>
                  </a:lnTo>
                  <a:lnTo>
                    <a:pt x="538" y="2368"/>
                  </a:lnTo>
                  <a:lnTo>
                    <a:pt x="215" y="2045"/>
                  </a:lnTo>
                  <a:lnTo>
                    <a:pt x="108" y="1614"/>
                  </a:lnTo>
                  <a:lnTo>
                    <a:pt x="0" y="1292"/>
                  </a:lnTo>
                  <a:lnTo>
                    <a:pt x="0" y="9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5;p28">
              <a:extLst>
                <a:ext uri="{FF2B5EF4-FFF2-40B4-BE49-F238E27FC236}">
                  <a16:creationId xmlns:a16="http://schemas.microsoft.com/office/drawing/2014/main" id="{3EF0D2E3-9A82-4784-A203-F93511557419}"/>
                </a:ext>
              </a:extLst>
            </p:cNvPr>
            <p:cNvSpPr/>
            <p:nvPr/>
          </p:nvSpPr>
          <p:spPr>
            <a:xfrm>
              <a:off x="2580800" y="2541450"/>
              <a:ext cx="172175" cy="86075"/>
            </a:xfrm>
            <a:custGeom>
              <a:avLst/>
              <a:gdLst/>
              <a:ahLst/>
              <a:cxnLst/>
              <a:rect l="l" t="t" r="r" b="b"/>
              <a:pathLst>
                <a:path w="6887" h="3443" extrusionOk="0">
                  <a:moveTo>
                    <a:pt x="109" y="0"/>
                  </a:moveTo>
                  <a:lnTo>
                    <a:pt x="1" y="108"/>
                  </a:lnTo>
                  <a:lnTo>
                    <a:pt x="1" y="1076"/>
                  </a:lnTo>
                  <a:lnTo>
                    <a:pt x="1" y="1399"/>
                  </a:lnTo>
                  <a:lnTo>
                    <a:pt x="109" y="1829"/>
                  </a:lnTo>
                  <a:lnTo>
                    <a:pt x="324" y="2259"/>
                  </a:lnTo>
                  <a:lnTo>
                    <a:pt x="646" y="2582"/>
                  </a:lnTo>
                  <a:lnTo>
                    <a:pt x="1077" y="2905"/>
                  </a:lnTo>
                  <a:lnTo>
                    <a:pt x="1507" y="3120"/>
                  </a:lnTo>
                  <a:lnTo>
                    <a:pt x="2153" y="3335"/>
                  </a:lnTo>
                  <a:lnTo>
                    <a:pt x="2798" y="3443"/>
                  </a:lnTo>
                  <a:lnTo>
                    <a:pt x="4089" y="3443"/>
                  </a:lnTo>
                  <a:lnTo>
                    <a:pt x="4735" y="3335"/>
                  </a:lnTo>
                  <a:lnTo>
                    <a:pt x="5273" y="3120"/>
                  </a:lnTo>
                  <a:lnTo>
                    <a:pt x="5811" y="2905"/>
                  </a:lnTo>
                  <a:lnTo>
                    <a:pt x="6241" y="2582"/>
                  </a:lnTo>
                  <a:lnTo>
                    <a:pt x="6564" y="2259"/>
                  </a:lnTo>
                  <a:lnTo>
                    <a:pt x="6779" y="1829"/>
                  </a:lnTo>
                  <a:lnTo>
                    <a:pt x="6886" y="1399"/>
                  </a:lnTo>
                  <a:lnTo>
                    <a:pt x="6886" y="108"/>
                  </a:lnTo>
                  <a:lnTo>
                    <a:pt x="6779" y="0"/>
                  </a:lnTo>
                  <a:lnTo>
                    <a:pt x="6564" y="0"/>
                  </a:lnTo>
                  <a:lnTo>
                    <a:pt x="6456" y="108"/>
                  </a:lnTo>
                  <a:lnTo>
                    <a:pt x="6456" y="1399"/>
                  </a:lnTo>
                  <a:lnTo>
                    <a:pt x="6456" y="1721"/>
                  </a:lnTo>
                  <a:lnTo>
                    <a:pt x="6241" y="2044"/>
                  </a:lnTo>
                  <a:lnTo>
                    <a:pt x="5811" y="2475"/>
                  </a:lnTo>
                  <a:lnTo>
                    <a:pt x="5165" y="2797"/>
                  </a:lnTo>
                  <a:lnTo>
                    <a:pt x="4412" y="3013"/>
                  </a:lnTo>
                  <a:lnTo>
                    <a:pt x="3444" y="3120"/>
                  </a:lnTo>
                  <a:lnTo>
                    <a:pt x="2798" y="3120"/>
                  </a:lnTo>
                  <a:lnTo>
                    <a:pt x="2260" y="3013"/>
                  </a:lnTo>
                  <a:lnTo>
                    <a:pt x="1722" y="2797"/>
                  </a:lnTo>
                  <a:lnTo>
                    <a:pt x="1292" y="2582"/>
                  </a:lnTo>
                  <a:lnTo>
                    <a:pt x="862" y="2367"/>
                  </a:lnTo>
                  <a:lnTo>
                    <a:pt x="646" y="2044"/>
                  </a:lnTo>
                  <a:lnTo>
                    <a:pt x="431" y="1721"/>
                  </a:lnTo>
                  <a:lnTo>
                    <a:pt x="431" y="1399"/>
                  </a:lnTo>
                  <a:lnTo>
                    <a:pt x="431" y="1076"/>
                  </a:lnTo>
                  <a:lnTo>
                    <a:pt x="431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6;p28">
              <a:extLst>
                <a:ext uri="{FF2B5EF4-FFF2-40B4-BE49-F238E27FC236}">
                  <a16:creationId xmlns:a16="http://schemas.microsoft.com/office/drawing/2014/main" id="{B5E5D6AC-3889-4753-A1B5-8B68C714BD5B}"/>
                </a:ext>
              </a:extLst>
            </p:cNvPr>
            <p:cNvSpPr/>
            <p:nvPr/>
          </p:nvSpPr>
          <p:spPr>
            <a:xfrm>
              <a:off x="2586200" y="2493025"/>
              <a:ext cx="161400" cy="96850"/>
            </a:xfrm>
            <a:custGeom>
              <a:avLst/>
              <a:gdLst/>
              <a:ahLst/>
              <a:cxnLst/>
              <a:rect l="l" t="t" r="r" b="b"/>
              <a:pathLst>
                <a:path w="6456" h="3874" extrusionOk="0">
                  <a:moveTo>
                    <a:pt x="3228" y="1"/>
                  </a:moveTo>
                  <a:lnTo>
                    <a:pt x="2582" y="108"/>
                  </a:lnTo>
                  <a:lnTo>
                    <a:pt x="1937" y="216"/>
                  </a:lnTo>
                  <a:lnTo>
                    <a:pt x="1399" y="323"/>
                  </a:lnTo>
                  <a:lnTo>
                    <a:pt x="968" y="538"/>
                  </a:lnTo>
                  <a:lnTo>
                    <a:pt x="538" y="861"/>
                  </a:lnTo>
                  <a:lnTo>
                    <a:pt x="215" y="1184"/>
                  </a:lnTo>
                  <a:lnTo>
                    <a:pt x="0" y="1507"/>
                  </a:lnTo>
                  <a:lnTo>
                    <a:pt x="0" y="1937"/>
                  </a:lnTo>
                  <a:lnTo>
                    <a:pt x="0" y="2367"/>
                  </a:lnTo>
                  <a:lnTo>
                    <a:pt x="215" y="2690"/>
                  </a:lnTo>
                  <a:lnTo>
                    <a:pt x="538" y="3013"/>
                  </a:lnTo>
                  <a:lnTo>
                    <a:pt x="968" y="3336"/>
                  </a:lnTo>
                  <a:lnTo>
                    <a:pt x="1399" y="3551"/>
                  </a:lnTo>
                  <a:lnTo>
                    <a:pt x="1937" y="3658"/>
                  </a:lnTo>
                  <a:lnTo>
                    <a:pt x="2582" y="3766"/>
                  </a:lnTo>
                  <a:lnTo>
                    <a:pt x="3228" y="3874"/>
                  </a:lnTo>
                  <a:lnTo>
                    <a:pt x="3873" y="3766"/>
                  </a:lnTo>
                  <a:lnTo>
                    <a:pt x="4519" y="3658"/>
                  </a:lnTo>
                  <a:lnTo>
                    <a:pt x="5057" y="3551"/>
                  </a:lnTo>
                  <a:lnTo>
                    <a:pt x="5487" y="3336"/>
                  </a:lnTo>
                  <a:lnTo>
                    <a:pt x="5917" y="3013"/>
                  </a:lnTo>
                  <a:lnTo>
                    <a:pt x="6240" y="2690"/>
                  </a:lnTo>
                  <a:lnTo>
                    <a:pt x="6348" y="2367"/>
                  </a:lnTo>
                  <a:lnTo>
                    <a:pt x="6455" y="1937"/>
                  </a:lnTo>
                  <a:lnTo>
                    <a:pt x="6348" y="1507"/>
                  </a:lnTo>
                  <a:lnTo>
                    <a:pt x="6240" y="1184"/>
                  </a:lnTo>
                  <a:lnTo>
                    <a:pt x="5917" y="861"/>
                  </a:lnTo>
                  <a:lnTo>
                    <a:pt x="5487" y="538"/>
                  </a:lnTo>
                  <a:lnTo>
                    <a:pt x="5057" y="323"/>
                  </a:lnTo>
                  <a:lnTo>
                    <a:pt x="4519" y="216"/>
                  </a:lnTo>
                  <a:lnTo>
                    <a:pt x="3873" y="108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7;p28">
              <a:extLst>
                <a:ext uri="{FF2B5EF4-FFF2-40B4-BE49-F238E27FC236}">
                  <a16:creationId xmlns:a16="http://schemas.microsoft.com/office/drawing/2014/main" id="{71A500C9-8989-46D0-98ED-A84A990CEA79}"/>
                </a:ext>
              </a:extLst>
            </p:cNvPr>
            <p:cNvSpPr/>
            <p:nvPr/>
          </p:nvSpPr>
          <p:spPr>
            <a:xfrm>
              <a:off x="2580800" y="2487650"/>
              <a:ext cx="172175" cy="104925"/>
            </a:xfrm>
            <a:custGeom>
              <a:avLst/>
              <a:gdLst/>
              <a:ahLst/>
              <a:cxnLst/>
              <a:rect l="l" t="t" r="r" b="b"/>
              <a:pathLst>
                <a:path w="6887" h="4197" extrusionOk="0">
                  <a:moveTo>
                    <a:pt x="4089" y="431"/>
                  </a:moveTo>
                  <a:lnTo>
                    <a:pt x="4627" y="538"/>
                  </a:lnTo>
                  <a:lnTo>
                    <a:pt x="5165" y="753"/>
                  </a:lnTo>
                  <a:lnTo>
                    <a:pt x="5595" y="969"/>
                  </a:lnTo>
                  <a:lnTo>
                    <a:pt x="6026" y="1184"/>
                  </a:lnTo>
                  <a:lnTo>
                    <a:pt x="6241" y="1507"/>
                  </a:lnTo>
                  <a:lnTo>
                    <a:pt x="6456" y="1829"/>
                  </a:lnTo>
                  <a:lnTo>
                    <a:pt x="6456" y="2152"/>
                  </a:lnTo>
                  <a:lnTo>
                    <a:pt x="6456" y="2475"/>
                  </a:lnTo>
                  <a:lnTo>
                    <a:pt x="6241" y="2798"/>
                  </a:lnTo>
                  <a:lnTo>
                    <a:pt x="5811" y="3228"/>
                  </a:lnTo>
                  <a:lnTo>
                    <a:pt x="5165" y="3551"/>
                  </a:lnTo>
                  <a:lnTo>
                    <a:pt x="4412" y="3766"/>
                  </a:lnTo>
                  <a:lnTo>
                    <a:pt x="3444" y="3873"/>
                  </a:lnTo>
                  <a:lnTo>
                    <a:pt x="2798" y="3873"/>
                  </a:lnTo>
                  <a:lnTo>
                    <a:pt x="2260" y="3766"/>
                  </a:lnTo>
                  <a:lnTo>
                    <a:pt x="1722" y="3551"/>
                  </a:lnTo>
                  <a:lnTo>
                    <a:pt x="1184" y="3336"/>
                  </a:lnTo>
                  <a:lnTo>
                    <a:pt x="862" y="3120"/>
                  </a:lnTo>
                  <a:lnTo>
                    <a:pt x="539" y="2798"/>
                  </a:lnTo>
                  <a:lnTo>
                    <a:pt x="431" y="2475"/>
                  </a:lnTo>
                  <a:lnTo>
                    <a:pt x="324" y="2152"/>
                  </a:lnTo>
                  <a:lnTo>
                    <a:pt x="431" y="1829"/>
                  </a:lnTo>
                  <a:lnTo>
                    <a:pt x="539" y="1507"/>
                  </a:lnTo>
                  <a:lnTo>
                    <a:pt x="1077" y="1076"/>
                  </a:lnTo>
                  <a:lnTo>
                    <a:pt x="1722" y="753"/>
                  </a:lnTo>
                  <a:lnTo>
                    <a:pt x="2475" y="538"/>
                  </a:lnTo>
                  <a:lnTo>
                    <a:pt x="3444" y="431"/>
                  </a:lnTo>
                  <a:close/>
                  <a:moveTo>
                    <a:pt x="3444" y="0"/>
                  </a:moveTo>
                  <a:lnTo>
                    <a:pt x="2798" y="108"/>
                  </a:lnTo>
                  <a:lnTo>
                    <a:pt x="2153" y="216"/>
                  </a:lnTo>
                  <a:lnTo>
                    <a:pt x="1507" y="431"/>
                  </a:lnTo>
                  <a:lnTo>
                    <a:pt x="1077" y="646"/>
                  </a:lnTo>
                  <a:lnTo>
                    <a:pt x="646" y="969"/>
                  </a:lnTo>
                  <a:lnTo>
                    <a:pt x="324" y="1291"/>
                  </a:lnTo>
                  <a:lnTo>
                    <a:pt x="109" y="1722"/>
                  </a:lnTo>
                  <a:lnTo>
                    <a:pt x="1" y="2152"/>
                  </a:lnTo>
                  <a:lnTo>
                    <a:pt x="109" y="2582"/>
                  </a:lnTo>
                  <a:lnTo>
                    <a:pt x="324" y="3013"/>
                  </a:lnTo>
                  <a:lnTo>
                    <a:pt x="862" y="3551"/>
                  </a:lnTo>
                  <a:lnTo>
                    <a:pt x="1507" y="3873"/>
                  </a:lnTo>
                  <a:lnTo>
                    <a:pt x="2475" y="4196"/>
                  </a:lnTo>
                  <a:lnTo>
                    <a:pt x="4089" y="4196"/>
                  </a:lnTo>
                  <a:lnTo>
                    <a:pt x="4735" y="4089"/>
                  </a:lnTo>
                  <a:lnTo>
                    <a:pt x="5273" y="3873"/>
                  </a:lnTo>
                  <a:lnTo>
                    <a:pt x="5811" y="3658"/>
                  </a:lnTo>
                  <a:lnTo>
                    <a:pt x="6241" y="3336"/>
                  </a:lnTo>
                  <a:lnTo>
                    <a:pt x="6564" y="3013"/>
                  </a:lnTo>
                  <a:lnTo>
                    <a:pt x="6779" y="2582"/>
                  </a:lnTo>
                  <a:lnTo>
                    <a:pt x="6886" y="2152"/>
                  </a:lnTo>
                  <a:lnTo>
                    <a:pt x="6779" y="1722"/>
                  </a:lnTo>
                  <a:lnTo>
                    <a:pt x="6564" y="1291"/>
                  </a:lnTo>
                  <a:lnTo>
                    <a:pt x="6026" y="753"/>
                  </a:lnTo>
                  <a:lnTo>
                    <a:pt x="5273" y="431"/>
                  </a:lnTo>
                  <a:lnTo>
                    <a:pt x="4412" y="10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8;p28">
              <a:extLst>
                <a:ext uri="{FF2B5EF4-FFF2-40B4-BE49-F238E27FC236}">
                  <a16:creationId xmlns:a16="http://schemas.microsoft.com/office/drawing/2014/main" id="{CB41816B-CCCD-4EEB-81D1-EABD27C1BBD4}"/>
                </a:ext>
              </a:extLst>
            </p:cNvPr>
            <p:cNvSpPr/>
            <p:nvPr/>
          </p:nvSpPr>
          <p:spPr>
            <a:xfrm>
              <a:off x="2607700" y="2369300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extrusionOk="0">
                  <a:moveTo>
                    <a:pt x="1" y="1"/>
                  </a:moveTo>
                  <a:lnTo>
                    <a:pt x="1" y="969"/>
                  </a:lnTo>
                  <a:lnTo>
                    <a:pt x="1" y="1292"/>
                  </a:lnTo>
                  <a:lnTo>
                    <a:pt x="108" y="1614"/>
                  </a:lnTo>
                  <a:lnTo>
                    <a:pt x="324" y="2045"/>
                  </a:lnTo>
                  <a:lnTo>
                    <a:pt x="539" y="2367"/>
                  </a:lnTo>
                  <a:lnTo>
                    <a:pt x="969" y="2583"/>
                  </a:lnTo>
                  <a:lnTo>
                    <a:pt x="1399" y="2798"/>
                  </a:lnTo>
                  <a:lnTo>
                    <a:pt x="1937" y="3013"/>
                  </a:lnTo>
                  <a:lnTo>
                    <a:pt x="2583" y="3121"/>
                  </a:lnTo>
                  <a:lnTo>
                    <a:pt x="3874" y="3121"/>
                  </a:lnTo>
                  <a:lnTo>
                    <a:pt x="4519" y="3013"/>
                  </a:lnTo>
                  <a:lnTo>
                    <a:pt x="5057" y="2798"/>
                  </a:lnTo>
                  <a:lnTo>
                    <a:pt x="5488" y="2583"/>
                  </a:lnTo>
                  <a:lnTo>
                    <a:pt x="5918" y="2367"/>
                  </a:lnTo>
                  <a:lnTo>
                    <a:pt x="6241" y="2045"/>
                  </a:lnTo>
                  <a:lnTo>
                    <a:pt x="6456" y="1614"/>
                  </a:lnTo>
                  <a:lnTo>
                    <a:pt x="6456" y="1292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9;p28">
              <a:extLst>
                <a:ext uri="{FF2B5EF4-FFF2-40B4-BE49-F238E27FC236}">
                  <a16:creationId xmlns:a16="http://schemas.microsoft.com/office/drawing/2014/main" id="{0EEB39E8-3B24-47CA-9D53-F8B0AD113867}"/>
                </a:ext>
              </a:extLst>
            </p:cNvPr>
            <p:cNvSpPr/>
            <p:nvPr/>
          </p:nvSpPr>
          <p:spPr>
            <a:xfrm>
              <a:off x="2607700" y="2369300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fill="none" extrusionOk="0">
                  <a:moveTo>
                    <a:pt x="6456" y="1"/>
                  </a:moveTo>
                  <a:lnTo>
                    <a:pt x="6456" y="1292"/>
                  </a:lnTo>
                  <a:lnTo>
                    <a:pt x="6456" y="1292"/>
                  </a:lnTo>
                  <a:lnTo>
                    <a:pt x="6456" y="1614"/>
                  </a:lnTo>
                  <a:lnTo>
                    <a:pt x="6241" y="2045"/>
                  </a:lnTo>
                  <a:lnTo>
                    <a:pt x="5918" y="2367"/>
                  </a:lnTo>
                  <a:lnTo>
                    <a:pt x="5488" y="2583"/>
                  </a:lnTo>
                  <a:lnTo>
                    <a:pt x="5057" y="2798"/>
                  </a:lnTo>
                  <a:lnTo>
                    <a:pt x="4519" y="3013"/>
                  </a:lnTo>
                  <a:lnTo>
                    <a:pt x="3874" y="3121"/>
                  </a:lnTo>
                  <a:lnTo>
                    <a:pt x="3228" y="3121"/>
                  </a:lnTo>
                  <a:lnTo>
                    <a:pt x="3228" y="3121"/>
                  </a:lnTo>
                  <a:lnTo>
                    <a:pt x="2583" y="3121"/>
                  </a:lnTo>
                  <a:lnTo>
                    <a:pt x="1937" y="3013"/>
                  </a:lnTo>
                  <a:lnTo>
                    <a:pt x="1399" y="2798"/>
                  </a:lnTo>
                  <a:lnTo>
                    <a:pt x="969" y="2583"/>
                  </a:lnTo>
                  <a:lnTo>
                    <a:pt x="539" y="2367"/>
                  </a:lnTo>
                  <a:lnTo>
                    <a:pt x="324" y="2045"/>
                  </a:lnTo>
                  <a:lnTo>
                    <a:pt x="108" y="1614"/>
                  </a:lnTo>
                  <a:lnTo>
                    <a:pt x="1" y="1292"/>
                  </a:lnTo>
                  <a:lnTo>
                    <a:pt x="1" y="9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;p28">
              <a:extLst>
                <a:ext uri="{FF2B5EF4-FFF2-40B4-BE49-F238E27FC236}">
                  <a16:creationId xmlns:a16="http://schemas.microsoft.com/office/drawing/2014/main" id="{3F93DE6A-1B26-430F-B1F0-81D4BCF62EBC}"/>
                </a:ext>
              </a:extLst>
            </p:cNvPr>
            <p:cNvSpPr/>
            <p:nvPr/>
          </p:nvSpPr>
          <p:spPr>
            <a:xfrm>
              <a:off x="2602325" y="2363925"/>
              <a:ext cx="172175" cy="88775"/>
            </a:xfrm>
            <a:custGeom>
              <a:avLst/>
              <a:gdLst/>
              <a:ahLst/>
              <a:cxnLst/>
              <a:rect l="l" t="t" r="r" b="b"/>
              <a:pathLst>
                <a:path w="6887" h="3551" extrusionOk="0">
                  <a:moveTo>
                    <a:pt x="216" y="0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" y="1184"/>
                  </a:lnTo>
                  <a:lnTo>
                    <a:pt x="108" y="1507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646" y="2690"/>
                  </a:lnTo>
                  <a:lnTo>
                    <a:pt x="1076" y="3013"/>
                  </a:lnTo>
                  <a:lnTo>
                    <a:pt x="1614" y="3228"/>
                  </a:lnTo>
                  <a:lnTo>
                    <a:pt x="2152" y="3443"/>
                  </a:lnTo>
                  <a:lnTo>
                    <a:pt x="2798" y="3551"/>
                  </a:lnTo>
                  <a:lnTo>
                    <a:pt x="4089" y="3551"/>
                  </a:lnTo>
                  <a:lnTo>
                    <a:pt x="4734" y="3443"/>
                  </a:lnTo>
                  <a:lnTo>
                    <a:pt x="5380" y="3228"/>
                  </a:lnTo>
                  <a:lnTo>
                    <a:pt x="5810" y="3013"/>
                  </a:lnTo>
                  <a:lnTo>
                    <a:pt x="6241" y="2690"/>
                  </a:lnTo>
                  <a:lnTo>
                    <a:pt x="6563" y="2367"/>
                  </a:lnTo>
                  <a:lnTo>
                    <a:pt x="6779" y="1937"/>
                  </a:lnTo>
                  <a:lnTo>
                    <a:pt x="6886" y="1507"/>
                  </a:lnTo>
                  <a:lnTo>
                    <a:pt x="6886" y="216"/>
                  </a:lnTo>
                  <a:lnTo>
                    <a:pt x="6779" y="108"/>
                  </a:lnTo>
                  <a:lnTo>
                    <a:pt x="6671" y="0"/>
                  </a:lnTo>
                  <a:lnTo>
                    <a:pt x="6563" y="108"/>
                  </a:lnTo>
                  <a:lnTo>
                    <a:pt x="6456" y="216"/>
                  </a:lnTo>
                  <a:lnTo>
                    <a:pt x="6563" y="1507"/>
                  </a:lnTo>
                  <a:lnTo>
                    <a:pt x="6456" y="1829"/>
                  </a:lnTo>
                  <a:lnTo>
                    <a:pt x="6241" y="2152"/>
                  </a:lnTo>
                  <a:lnTo>
                    <a:pt x="5810" y="2582"/>
                  </a:lnTo>
                  <a:lnTo>
                    <a:pt x="5165" y="2905"/>
                  </a:lnTo>
                  <a:lnTo>
                    <a:pt x="4412" y="3120"/>
                  </a:lnTo>
                  <a:lnTo>
                    <a:pt x="3443" y="3228"/>
                  </a:lnTo>
                  <a:lnTo>
                    <a:pt x="2798" y="3120"/>
                  </a:lnTo>
                  <a:lnTo>
                    <a:pt x="2260" y="3013"/>
                  </a:lnTo>
                  <a:lnTo>
                    <a:pt x="1722" y="2905"/>
                  </a:lnTo>
                  <a:lnTo>
                    <a:pt x="1292" y="2690"/>
                  </a:lnTo>
                  <a:lnTo>
                    <a:pt x="861" y="2367"/>
                  </a:lnTo>
                  <a:lnTo>
                    <a:pt x="646" y="2152"/>
                  </a:lnTo>
                  <a:lnTo>
                    <a:pt x="539" y="1829"/>
                  </a:lnTo>
                  <a:lnTo>
                    <a:pt x="431" y="1507"/>
                  </a:lnTo>
                  <a:lnTo>
                    <a:pt x="431" y="1399"/>
                  </a:lnTo>
                  <a:lnTo>
                    <a:pt x="431" y="1184"/>
                  </a:lnTo>
                  <a:lnTo>
                    <a:pt x="431" y="216"/>
                  </a:lnTo>
                  <a:lnTo>
                    <a:pt x="323" y="10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1;p28">
              <a:extLst>
                <a:ext uri="{FF2B5EF4-FFF2-40B4-BE49-F238E27FC236}">
                  <a16:creationId xmlns:a16="http://schemas.microsoft.com/office/drawing/2014/main" id="{0193CA57-0488-42D7-BF4D-BB5CE54D0DF1}"/>
                </a:ext>
              </a:extLst>
            </p:cNvPr>
            <p:cNvSpPr/>
            <p:nvPr/>
          </p:nvSpPr>
          <p:spPr>
            <a:xfrm>
              <a:off x="2607700" y="2318200"/>
              <a:ext cx="161400" cy="94150"/>
            </a:xfrm>
            <a:custGeom>
              <a:avLst/>
              <a:gdLst/>
              <a:ahLst/>
              <a:cxnLst/>
              <a:rect l="l" t="t" r="r" b="b"/>
              <a:pathLst>
                <a:path w="6456" h="3766" extrusionOk="0">
                  <a:moveTo>
                    <a:pt x="2583" y="0"/>
                  </a:moveTo>
                  <a:lnTo>
                    <a:pt x="1937" y="108"/>
                  </a:lnTo>
                  <a:lnTo>
                    <a:pt x="1399" y="323"/>
                  </a:lnTo>
                  <a:lnTo>
                    <a:pt x="969" y="538"/>
                  </a:lnTo>
                  <a:lnTo>
                    <a:pt x="539" y="861"/>
                  </a:lnTo>
                  <a:lnTo>
                    <a:pt x="216" y="1184"/>
                  </a:lnTo>
                  <a:lnTo>
                    <a:pt x="108" y="1507"/>
                  </a:lnTo>
                  <a:lnTo>
                    <a:pt x="1" y="1937"/>
                  </a:lnTo>
                  <a:lnTo>
                    <a:pt x="108" y="2260"/>
                  </a:lnTo>
                  <a:lnTo>
                    <a:pt x="216" y="2690"/>
                  </a:lnTo>
                  <a:lnTo>
                    <a:pt x="539" y="3013"/>
                  </a:lnTo>
                  <a:lnTo>
                    <a:pt x="969" y="3228"/>
                  </a:lnTo>
                  <a:lnTo>
                    <a:pt x="1399" y="3443"/>
                  </a:lnTo>
                  <a:lnTo>
                    <a:pt x="1937" y="3658"/>
                  </a:lnTo>
                  <a:lnTo>
                    <a:pt x="2583" y="3766"/>
                  </a:lnTo>
                  <a:lnTo>
                    <a:pt x="3874" y="3766"/>
                  </a:lnTo>
                  <a:lnTo>
                    <a:pt x="4519" y="3658"/>
                  </a:lnTo>
                  <a:lnTo>
                    <a:pt x="5057" y="3443"/>
                  </a:lnTo>
                  <a:lnTo>
                    <a:pt x="5488" y="3228"/>
                  </a:lnTo>
                  <a:lnTo>
                    <a:pt x="5918" y="3013"/>
                  </a:lnTo>
                  <a:lnTo>
                    <a:pt x="6241" y="2690"/>
                  </a:lnTo>
                  <a:lnTo>
                    <a:pt x="6456" y="2260"/>
                  </a:lnTo>
                  <a:lnTo>
                    <a:pt x="6456" y="1937"/>
                  </a:lnTo>
                  <a:lnTo>
                    <a:pt x="6456" y="1507"/>
                  </a:lnTo>
                  <a:lnTo>
                    <a:pt x="6241" y="1184"/>
                  </a:lnTo>
                  <a:lnTo>
                    <a:pt x="5918" y="861"/>
                  </a:lnTo>
                  <a:lnTo>
                    <a:pt x="5488" y="538"/>
                  </a:lnTo>
                  <a:lnTo>
                    <a:pt x="5057" y="323"/>
                  </a:lnTo>
                  <a:lnTo>
                    <a:pt x="4519" y="108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2;p28">
              <a:extLst>
                <a:ext uri="{FF2B5EF4-FFF2-40B4-BE49-F238E27FC236}">
                  <a16:creationId xmlns:a16="http://schemas.microsoft.com/office/drawing/2014/main" id="{EB9004EE-7137-4AA2-A612-23447E3B8582}"/>
                </a:ext>
              </a:extLst>
            </p:cNvPr>
            <p:cNvSpPr/>
            <p:nvPr/>
          </p:nvSpPr>
          <p:spPr>
            <a:xfrm>
              <a:off x="2602325" y="2312825"/>
              <a:ext cx="172175" cy="104925"/>
            </a:xfrm>
            <a:custGeom>
              <a:avLst/>
              <a:gdLst/>
              <a:ahLst/>
              <a:cxnLst/>
              <a:rect l="l" t="t" r="r" b="b"/>
              <a:pathLst>
                <a:path w="6887" h="4197" extrusionOk="0">
                  <a:moveTo>
                    <a:pt x="4089" y="431"/>
                  </a:moveTo>
                  <a:lnTo>
                    <a:pt x="4627" y="538"/>
                  </a:lnTo>
                  <a:lnTo>
                    <a:pt x="5165" y="753"/>
                  </a:lnTo>
                  <a:lnTo>
                    <a:pt x="5703" y="969"/>
                  </a:lnTo>
                  <a:lnTo>
                    <a:pt x="6025" y="1184"/>
                  </a:lnTo>
                  <a:lnTo>
                    <a:pt x="6241" y="1506"/>
                  </a:lnTo>
                  <a:lnTo>
                    <a:pt x="6456" y="1829"/>
                  </a:lnTo>
                  <a:lnTo>
                    <a:pt x="6563" y="2152"/>
                  </a:lnTo>
                  <a:lnTo>
                    <a:pt x="6456" y="2475"/>
                  </a:lnTo>
                  <a:lnTo>
                    <a:pt x="6241" y="2797"/>
                  </a:lnTo>
                  <a:lnTo>
                    <a:pt x="5810" y="3228"/>
                  </a:lnTo>
                  <a:lnTo>
                    <a:pt x="5165" y="3551"/>
                  </a:lnTo>
                  <a:lnTo>
                    <a:pt x="4412" y="3766"/>
                  </a:lnTo>
                  <a:lnTo>
                    <a:pt x="3443" y="3873"/>
                  </a:lnTo>
                  <a:lnTo>
                    <a:pt x="2798" y="3766"/>
                  </a:lnTo>
                  <a:lnTo>
                    <a:pt x="2260" y="3658"/>
                  </a:lnTo>
                  <a:lnTo>
                    <a:pt x="1722" y="3551"/>
                  </a:lnTo>
                  <a:lnTo>
                    <a:pt x="1292" y="3335"/>
                  </a:lnTo>
                  <a:lnTo>
                    <a:pt x="861" y="3013"/>
                  </a:lnTo>
                  <a:lnTo>
                    <a:pt x="646" y="2797"/>
                  </a:lnTo>
                  <a:lnTo>
                    <a:pt x="431" y="2475"/>
                  </a:lnTo>
                  <a:lnTo>
                    <a:pt x="431" y="2152"/>
                  </a:lnTo>
                  <a:lnTo>
                    <a:pt x="431" y="1829"/>
                  </a:lnTo>
                  <a:lnTo>
                    <a:pt x="646" y="1506"/>
                  </a:lnTo>
                  <a:lnTo>
                    <a:pt x="1076" y="1076"/>
                  </a:lnTo>
                  <a:lnTo>
                    <a:pt x="1722" y="753"/>
                  </a:lnTo>
                  <a:lnTo>
                    <a:pt x="2475" y="431"/>
                  </a:lnTo>
                  <a:close/>
                  <a:moveTo>
                    <a:pt x="3443" y="0"/>
                  </a:moveTo>
                  <a:lnTo>
                    <a:pt x="2798" y="108"/>
                  </a:lnTo>
                  <a:lnTo>
                    <a:pt x="2152" y="215"/>
                  </a:lnTo>
                  <a:lnTo>
                    <a:pt x="1614" y="323"/>
                  </a:lnTo>
                  <a:lnTo>
                    <a:pt x="1076" y="646"/>
                  </a:lnTo>
                  <a:lnTo>
                    <a:pt x="646" y="861"/>
                  </a:lnTo>
                  <a:lnTo>
                    <a:pt x="323" y="1291"/>
                  </a:lnTo>
                  <a:lnTo>
                    <a:pt x="108" y="1722"/>
                  </a:lnTo>
                  <a:lnTo>
                    <a:pt x="1" y="2152"/>
                  </a:lnTo>
                  <a:lnTo>
                    <a:pt x="108" y="2582"/>
                  </a:lnTo>
                  <a:lnTo>
                    <a:pt x="323" y="3013"/>
                  </a:lnTo>
                  <a:lnTo>
                    <a:pt x="861" y="3443"/>
                  </a:lnTo>
                  <a:lnTo>
                    <a:pt x="1614" y="3873"/>
                  </a:lnTo>
                  <a:lnTo>
                    <a:pt x="2475" y="4089"/>
                  </a:lnTo>
                  <a:lnTo>
                    <a:pt x="3443" y="4196"/>
                  </a:lnTo>
                  <a:lnTo>
                    <a:pt x="4089" y="4196"/>
                  </a:lnTo>
                  <a:lnTo>
                    <a:pt x="4734" y="4089"/>
                  </a:lnTo>
                  <a:lnTo>
                    <a:pt x="5380" y="3873"/>
                  </a:lnTo>
                  <a:lnTo>
                    <a:pt x="5810" y="3658"/>
                  </a:lnTo>
                  <a:lnTo>
                    <a:pt x="6241" y="3335"/>
                  </a:lnTo>
                  <a:lnTo>
                    <a:pt x="6563" y="3013"/>
                  </a:lnTo>
                  <a:lnTo>
                    <a:pt x="6779" y="2582"/>
                  </a:lnTo>
                  <a:lnTo>
                    <a:pt x="6886" y="2152"/>
                  </a:lnTo>
                  <a:lnTo>
                    <a:pt x="6779" y="1722"/>
                  </a:lnTo>
                  <a:lnTo>
                    <a:pt x="6563" y="1291"/>
                  </a:lnTo>
                  <a:lnTo>
                    <a:pt x="6025" y="753"/>
                  </a:lnTo>
                  <a:lnTo>
                    <a:pt x="5380" y="323"/>
                  </a:lnTo>
                  <a:lnTo>
                    <a:pt x="4412" y="108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3;p28">
              <a:extLst>
                <a:ext uri="{FF2B5EF4-FFF2-40B4-BE49-F238E27FC236}">
                  <a16:creationId xmlns:a16="http://schemas.microsoft.com/office/drawing/2014/main" id="{76F0784C-C1FD-45F7-9DCF-1EB472F160CD}"/>
                </a:ext>
              </a:extLst>
            </p:cNvPr>
            <p:cNvSpPr/>
            <p:nvPr/>
          </p:nvSpPr>
          <p:spPr>
            <a:xfrm>
              <a:off x="2755650" y="2460750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extrusionOk="0">
                  <a:moveTo>
                    <a:pt x="0" y="0"/>
                  </a:moveTo>
                  <a:lnTo>
                    <a:pt x="0" y="969"/>
                  </a:lnTo>
                  <a:lnTo>
                    <a:pt x="0" y="1292"/>
                  </a:lnTo>
                  <a:lnTo>
                    <a:pt x="108" y="1614"/>
                  </a:lnTo>
                  <a:lnTo>
                    <a:pt x="323" y="2045"/>
                  </a:lnTo>
                  <a:lnTo>
                    <a:pt x="538" y="2367"/>
                  </a:lnTo>
                  <a:lnTo>
                    <a:pt x="968" y="2583"/>
                  </a:lnTo>
                  <a:lnTo>
                    <a:pt x="1399" y="2798"/>
                  </a:lnTo>
                  <a:lnTo>
                    <a:pt x="1937" y="3013"/>
                  </a:lnTo>
                  <a:lnTo>
                    <a:pt x="2582" y="3121"/>
                  </a:lnTo>
                  <a:lnTo>
                    <a:pt x="3873" y="3121"/>
                  </a:lnTo>
                  <a:lnTo>
                    <a:pt x="4519" y="3013"/>
                  </a:lnTo>
                  <a:lnTo>
                    <a:pt x="5057" y="2798"/>
                  </a:lnTo>
                  <a:lnTo>
                    <a:pt x="5487" y="2583"/>
                  </a:lnTo>
                  <a:lnTo>
                    <a:pt x="5917" y="2367"/>
                  </a:lnTo>
                  <a:lnTo>
                    <a:pt x="6240" y="2045"/>
                  </a:lnTo>
                  <a:lnTo>
                    <a:pt x="6455" y="1614"/>
                  </a:lnTo>
                  <a:lnTo>
                    <a:pt x="6455" y="1292"/>
                  </a:lnTo>
                  <a:lnTo>
                    <a:pt x="6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4;p28">
              <a:extLst>
                <a:ext uri="{FF2B5EF4-FFF2-40B4-BE49-F238E27FC236}">
                  <a16:creationId xmlns:a16="http://schemas.microsoft.com/office/drawing/2014/main" id="{CE7F55ED-6255-46A7-B2BA-94F5A1810CCB}"/>
                </a:ext>
              </a:extLst>
            </p:cNvPr>
            <p:cNvSpPr/>
            <p:nvPr/>
          </p:nvSpPr>
          <p:spPr>
            <a:xfrm>
              <a:off x="2755650" y="2460750"/>
              <a:ext cx="161400" cy="78025"/>
            </a:xfrm>
            <a:custGeom>
              <a:avLst/>
              <a:gdLst/>
              <a:ahLst/>
              <a:cxnLst/>
              <a:rect l="l" t="t" r="r" b="b"/>
              <a:pathLst>
                <a:path w="6456" h="3121" fill="none" extrusionOk="0">
                  <a:moveTo>
                    <a:pt x="6455" y="0"/>
                  </a:moveTo>
                  <a:lnTo>
                    <a:pt x="6455" y="1292"/>
                  </a:lnTo>
                  <a:lnTo>
                    <a:pt x="6455" y="1292"/>
                  </a:lnTo>
                  <a:lnTo>
                    <a:pt x="6455" y="1614"/>
                  </a:lnTo>
                  <a:lnTo>
                    <a:pt x="6240" y="2045"/>
                  </a:lnTo>
                  <a:lnTo>
                    <a:pt x="5917" y="2367"/>
                  </a:lnTo>
                  <a:lnTo>
                    <a:pt x="5487" y="2583"/>
                  </a:lnTo>
                  <a:lnTo>
                    <a:pt x="5057" y="2798"/>
                  </a:lnTo>
                  <a:lnTo>
                    <a:pt x="4519" y="3013"/>
                  </a:lnTo>
                  <a:lnTo>
                    <a:pt x="3873" y="3121"/>
                  </a:lnTo>
                  <a:lnTo>
                    <a:pt x="3228" y="3121"/>
                  </a:lnTo>
                  <a:lnTo>
                    <a:pt x="3228" y="3121"/>
                  </a:lnTo>
                  <a:lnTo>
                    <a:pt x="2582" y="3121"/>
                  </a:lnTo>
                  <a:lnTo>
                    <a:pt x="1937" y="3013"/>
                  </a:lnTo>
                  <a:lnTo>
                    <a:pt x="1399" y="2798"/>
                  </a:lnTo>
                  <a:lnTo>
                    <a:pt x="968" y="2583"/>
                  </a:lnTo>
                  <a:lnTo>
                    <a:pt x="538" y="2367"/>
                  </a:lnTo>
                  <a:lnTo>
                    <a:pt x="323" y="2045"/>
                  </a:lnTo>
                  <a:lnTo>
                    <a:pt x="108" y="1614"/>
                  </a:lnTo>
                  <a:lnTo>
                    <a:pt x="0" y="1292"/>
                  </a:lnTo>
                  <a:lnTo>
                    <a:pt x="0" y="96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5;p28">
              <a:extLst>
                <a:ext uri="{FF2B5EF4-FFF2-40B4-BE49-F238E27FC236}">
                  <a16:creationId xmlns:a16="http://schemas.microsoft.com/office/drawing/2014/main" id="{6E748F3A-F18D-4595-9166-85F6D4A1A80D}"/>
                </a:ext>
              </a:extLst>
            </p:cNvPr>
            <p:cNvSpPr/>
            <p:nvPr/>
          </p:nvSpPr>
          <p:spPr>
            <a:xfrm>
              <a:off x="2752950" y="2455375"/>
              <a:ext cx="169475" cy="88775"/>
            </a:xfrm>
            <a:custGeom>
              <a:avLst/>
              <a:gdLst/>
              <a:ahLst/>
              <a:cxnLst/>
              <a:rect l="l" t="t" r="r" b="b"/>
              <a:pathLst>
                <a:path w="6779" h="3551" extrusionOk="0">
                  <a:moveTo>
                    <a:pt x="108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0" y="1184"/>
                  </a:lnTo>
                  <a:lnTo>
                    <a:pt x="0" y="1507"/>
                  </a:lnTo>
                  <a:lnTo>
                    <a:pt x="0" y="1937"/>
                  </a:lnTo>
                  <a:lnTo>
                    <a:pt x="216" y="2367"/>
                  </a:lnTo>
                  <a:lnTo>
                    <a:pt x="538" y="2690"/>
                  </a:lnTo>
                  <a:lnTo>
                    <a:pt x="969" y="3013"/>
                  </a:lnTo>
                  <a:lnTo>
                    <a:pt x="1507" y="3228"/>
                  </a:lnTo>
                  <a:lnTo>
                    <a:pt x="2045" y="3443"/>
                  </a:lnTo>
                  <a:lnTo>
                    <a:pt x="2690" y="3551"/>
                  </a:lnTo>
                  <a:lnTo>
                    <a:pt x="3981" y="3551"/>
                  </a:lnTo>
                  <a:lnTo>
                    <a:pt x="4627" y="3443"/>
                  </a:lnTo>
                  <a:lnTo>
                    <a:pt x="5272" y="3228"/>
                  </a:lnTo>
                  <a:lnTo>
                    <a:pt x="5703" y="3013"/>
                  </a:lnTo>
                  <a:lnTo>
                    <a:pt x="6133" y="2690"/>
                  </a:lnTo>
                  <a:lnTo>
                    <a:pt x="6456" y="2367"/>
                  </a:lnTo>
                  <a:lnTo>
                    <a:pt x="6671" y="1937"/>
                  </a:lnTo>
                  <a:lnTo>
                    <a:pt x="6778" y="1507"/>
                  </a:lnTo>
                  <a:lnTo>
                    <a:pt x="6778" y="215"/>
                  </a:lnTo>
                  <a:lnTo>
                    <a:pt x="6671" y="108"/>
                  </a:lnTo>
                  <a:lnTo>
                    <a:pt x="6456" y="108"/>
                  </a:lnTo>
                  <a:lnTo>
                    <a:pt x="6348" y="215"/>
                  </a:lnTo>
                  <a:lnTo>
                    <a:pt x="6456" y="1507"/>
                  </a:lnTo>
                  <a:lnTo>
                    <a:pt x="6348" y="1829"/>
                  </a:lnTo>
                  <a:lnTo>
                    <a:pt x="6240" y="2152"/>
                  </a:lnTo>
                  <a:lnTo>
                    <a:pt x="5703" y="2582"/>
                  </a:lnTo>
                  <a:lnTo>
                    <a:pt x="5057" y="2905"/>
                  </a:lnTo>
                  <a:lnTo>
                    <a:pt x="4304" y="3120"/>
                  </a:lnTo>
                  <a:lnTo>
                    <a:pt x="3336" y="3228"/>
                  </a:lnTo>
                  <a:lnTo>
                    <a:pt x="2690" y="3120"/>
                  </a:lnTo>
                  <a:lnTo>
                    <a:pt x="2152" y="3013"/>
                  </a:lnTo>
                  <a:lnTo>
                    <a:pt x="1614" y="2905"/>
                  </a:lnTo>
                  <a:lnTo>
                    <a:pt x="1184" y="2690"/>
                  </a:lnTo>
                  <a:lnTo>
                    <a:pt x="861" y="2367"/>
                  </a:lnTo>
                  <a:lnTo>
                    <a:pt x="538" y="2152"/>
                  </a:lnTo>
                  <a:lnTo>
                    <a:pt x="431" y="1829"/>
                  </a:lnTo>
                  <a:lnTo>
                    <a:pt x="323" y="1507"/>
                  </a:lnTo>
                  <a:lnTo>
                    <a:pt x="323" y="1184"/>
                  </a:lnTo>
                  <a:lnTo>
                    <a:pt x="323" y="215"/>
                  </a:lnTo>
                  <a:lnTo>
                    <a:pt x="216" y="1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;p28">
              <a:extLst>
                <a:ext uri="{FF2B5EF4-FFF2-40B4-BE49-F238E27FC236}">
                  <a16:creationId xmlns:a16="http://schemas.microsoft.com/office/drawing/2014/main" id="{2229A0A6-9F89-441B-9F9A-AB5FE25BF73B}"/>
                </a:ext>
              </a:extLst>
            </p:cNvPr>
            <p:cNvSpPr/>
            <p:nvPr/>
          </p:nvSpPr>
          <p:spPr>
            <a:xfrm>
              <a:off x="2755650" y="2409650"/>
              <a:ext cx="161400" cy="96850"/>
            </a:xfrm>
            <a:custGeom>
              <a:avLst/>
              <a:gdLst/>
              <a:ahLst/>
              <a:cxnLst/>
              <a:rect l="l" t="t" r="r" b="b"/>
              <a:pathLst>
                <a:path w="6456" h="3874" extrusionOk="0">
                  <a:moveTo>
                    <a:pt x="2582" y="0"/>
                  </a:moveTo>
                  <a:lnTo>
                    <a:pt x="1937" y="108"/>
                  </a:lnTo>
                  <a:lnTo>
                    <a:pt x="1399" y="323"/>
                  </a:lnTo>
                  <a:lnTo>
                    <a:pt x="968" y="538"/>
                  </a:lnTo>
                  <a:lnTo>
                    <a:pt x="538" y="861"/>
                  </a:lnTo>
                  <a:lnTo>
                    <a:pt x="215" y="1184"/>
                  </a:lnTo>
                  <a:lnTo>
                    <a:pt x="108" y="1507"/>
                  </a:lnTo>
                  <a:lnTo>
                    <a:pt x="0" y="1937"/>
                  </a:lnTo>
                  <a:lnTo>
                    <a:pt x="108" y="2260"/>
                  </a:lnTo>
                  <a:lnTo>
                    <a:pt x="215" y="2690"/>
                  </a:lnTo>
                  <a:lnTo>
                    <a:pt x="538" y="3013"/>
                  </a:lnTo>
                  <a:lnTo>
                    <a:pt x="968" y="3228"/>
                  </a:lnTo>
                  <a:lnTo>
                    <a:pt x="1399" y="3551"/>
                  </a:lnTo>
                  <a:lnTo>
                    <a:pt x="1937" y="3658"/>
                  </a:lnTo>
                  <a:lnTo>
                    <a:pt x="2582" y="3766"/>
                  </a:lnTo>
                  <a:lnTo>
                    <a:pt x="3228" y="3873"/>
                  </a:lnTo>
                  <a:lnTo>
                    <a:pt x="3873" y="3766"/>
                  </a:lnTo>
                  <a:lnTo>
                    <a:pt x="4519" y="3658"/>
                  </a:lnTo>
                  <a:lnTo>
                    <a:pt x="5057" y="3551"/>
                  </a:lnTo>
                  <a:lnTo>
                    <a:pt x="5487" y="3228"/>
                  </a:lnTo>
                  <a:lnTo>
                    <a:pt x="5917" y="3013"/>
                  </a:lnTo>
                  <a:lnTo>
                    <a:pt x="6240" y="2690"/>
                  </a:lnTo>
                  <a:lnTo>
                    <a:pt x="6455" y="2260"/>
                  </a:lnTo>
                  <a:lnTo>
                    <a:pt x="6455" y="1937"/>
                  </a:lnTo>
                  <a:lnTo>
                    <a:pt x="6455" y="1507"/>
                  </a:lnTo>
                  <a:lnTo>
                    <a:pt x="6240" y="1184"/>
                  </a:lnTo>
                  <a:lnTo>
                    <a:pt x="5917" y="861"/>
                  </a:lnTo>
                  <a:lnTo>
                    <a:pt x="5487" y="538"/>
                  </a:lnTo>
                  <a:lnTo>
                    <a:pt x="5057" y="323"/>
                  </a:lnTo>
                  <a:lnTo>
                    <a:pt x="4519" y="10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7;p28">
              <a:extLst>
                <a:ext uri="{FF2B5EF4-FFF2-40B4-BE49-F238E27FC236}">
                  <a16:creationId xmlns:a16="http://schemas.microsoft.com/office/drawing/2014/main" id="{EDC61458-B852-4059-9EDE-B7F596F544C3}"/>
                </a:ext>
              </a:extLst>
            </p:cNvPr>
            <p:cNvSpPr/>
            <p:nvPr/>
          </p:nvSpPr>
          <p:spPr>
            <a:xfrm>
              <a:off x="2750250" y="2404275"/>
              <a:ext cx="172175" cy="104925"/>
            </a:xfrm>
            <a:custGeom>
              <a:avLst/>
              <a:gdLst/>
              <a:ahLst/>
              <a:cxnLst/>
              <a:rect l="l" t="t" r="r" b="b"/>
              <a:pathLst>
                <a:path w="6887" h="4197" extrusionOk="0">
                  <a:moveTo>
                    <a:pt x="4089" y="431"/>
                  </a:moveTo>
                  <a:lnTo>
                    <a:pt x="4627" y="538"/>
                  </a:lnTo>
                  <a:lnTo>
                    <a:pt x="5165" y="753"/>
                  </a:lnTo>
                  <a:lnTo>
                    <a:pt x="5703" y="968"/>
                  </a:lnTo>
                  <a:lnTo>
                    <a:pt x="6026" y="1184"/>
                  </a:lnTo>
                  <a:lnTo>
                    <a:pt x="6348" y="1506"/>
                  </a:lnTo>
                  <a:lnTo>
                    <a:pt x="6456" y="1829"/>
                  </a:lnTo>
                  <a:lnTo>
                    <a:pt x="6564" y="2152"/>
                  </a:lnTo>
                  <a:lnTo>
                    <a:pt x="6456" y="2475"/>
                  </a:lnTo>
                  <a:lnTo>
                    <a:pt x="6348" y="2797"/>
                  </a:lnTo>
                  <a:lnTo>
                    <a:pt x="5811" y="3228"/>
                  </a:lnTo>
                  <a:lnTo>
                    <a:pt x="5165" y="3551"/>
                  </a:lnTo>
                  <a:lnTo>
                    <a:pt x="4412" y="3766"/>
                  </a:lnTo>
                  <a:lnTo>
                    <a:pt x="3444" y="3873"/>
                  </a:lnTo>
                  <a:lnTo>
                    <a:pt x="2798" y="3766"/>
                  </a:lnTo>
                  <a:lnTo>
                    <a:pt x="2260" y="3658"/>
                  </a:lnTo>
                  <a:lnTo>
                    <a:pt x="1722" y="3551"/>
                  </a:lnTo>
                  <a:lnTo>
                    <a:pt x="1292" y="3335"/>
                  </a:lnTo>
                  <a:lnTo>
                    <a:pt x="862" y="3013"/>
                  </a:lnTo>
                  <a:lnTo>
                    <a:pt x="646" y="2797"/>
                  </a:lnTo>
                  <a:lnTo>
                    <a:pt x="431" y="2475"/>
                  </a:lnTo>
                  <a:lnTo>
                    <a:pt x="431" y="2152"/>
                  </a:lnTo>
                  <a:lnTo>
                    <a:pt x="431" y="1829"/>
                  </a:lnTo>
                  <a:lnTo>
                    <a:pt x="646" y="1506"/>
                  </a:lnTo>
                  <a:lnTo>
                    <a:pt x="1077" y="1076"/>
                  </a:lnTo>
                  <a:lnTo>
                    <a:pt x="1722" y="753"/>
                  </a:lnTo>
                  <a:lnTo>
                    <a:pt x="2475" y="431"/>
                  </a:lnTo>
                  <a:close/>
                  <a:moveTo>
                    <a:pt x="3444" y="0"/>
                  </a:moveTo>
                  <a:lnTo>
                    <a:pt x="2798" y="108"/>
                  </a:lnTo>
                  <a:lnTo>
                    <a:pt x="2153" y="215"/>
                  </a:lnTo>
                  <a:lnTo>
                    <a:pt x="1615" y="323"/>
                  </a:lnTo>
                  <a:lnTo>
                    <a:pt x="1077" y="646"/>
                  </a:lnTo>
                  <a:lnTo>
                    <a:pt x="646" y="968"/>
                  </a:lnTo>
                  <a:lnTo>
                    <a:pt x="324" y="1291"/>
                  </a:lnTo>
                  <a:lnTo>
                    <a:pt x="108" y="1722"/>
                  </a:lnTo>
                  <a:lnTo>
                    <a:pt x="1" y="2152"/>
                  </a:lnTo>
                  <a:lnTo>
                    <a:pt x="108" y="2582"/>
                  </a:lnTo>
                  <a:lnTo>
                    <a:pt x="324" y="3013"/>
                  </a:lnTo>
                  <a:lnTo>
                    <a:pt x="862" y="3443"/>
                  </a:lnTo>
                  <a:lnTo>
                    <a:pt x="1615" y="3873"/>
                  </a:lnTo>
                  <a:lnTo>
                    <a:pt x="2475" y="4088"/>
                  </a:lnTo>
                  <a:lnTo>
                    <a:pt x="3444" y="4196"/>
                  </a:lnTo>
                  <a:lnTo>
                    <a:pt x="4089" y="4196"/>
                  </a:lnTo>
                  <a:lnTo>
                    <a:pt x="4735" y="4088"/>
                  </a:lnTo>
                  <a:lnTo>
                    <a:pt x="5380" y="3873"/>
                  </a:lnTo>
                  <a:lnTo>
                    <a:pt x="5811" y="3658"/>
                  </a:lnTo>
                  <a:lnTo>
                    <a:pt x="6241" y="3335"/>
                  </a:lnTo>
                  <a:lnTo>
                    <a:pt x="6564" y="3013"/>
                  </a:lnTo>
                  <a:lnTo>
                    <a:pt x="6779" y="2582"/>
                  </a:lnTo>
                  <a:lnTo>
                    <a:pt x="6886" y="2152"/>
                  </a:lnTo>
                  <a:lnTo>
                    <a:pt x="6779" y="1722"/>
                  </a:lnTo>
                  <a:lnTo>
                    <a:pt x="6564" y="1291"/>
                  </a:lnTo>
                  <a:lnTo>
                    <a:pt x="6026" y="753"/>
                  </a:lnTo>
                  <a:lnTo>
                    <a:pt x="5380" y="323"/>
                  </a:lnTo>
                  <a:lnTo>
                    <a:pt x="4412" y="108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8;p28">
              <a:extLst>
                <a:ext uri="{FF2B5EF4-FFF2-40B4-BE49-F238E27FC236}">
                  <a16:creationId xmlns:a16="http://schemas.microsoft.com/office/drawing/2014/main" id="{558D276C-C48B-44DB-93CB-989F4AC6EE0A}"/>
                </a:ext>
              </a:extLst>
            </p:cNvPr>
            <p:cNvSpPr/>
            <p:nvPr/>
          </p:nvSpPr>
          <p:spPr>
            <a:xfrm>
              <a:off x="2672250" y="1955100"/>
              <a:ext cx="8100" cy="427675"/>
            </a:xfrm>
            <a:custGeom>
              <a:avLst/>
              <a:gdLst/>
              <a:ahLst/>
              <a:cxnLst/>
              <a:rect l="l" t="t" r="r" b="b"/>
              <a:pathLst>
                <a:path w="324" h="17107" extrusionOk="0">
                  <a:moveTo>
                    <a:pt x="1" y="0"/>
                  </a:moveTo>
                  <a:lnTo>
                    <a:pt x="1" y="108"/>
                  </a:lnTo>
                  <a:lnTo>
                    <a:pt x="1" y="16891"/>
                  </a:lnTo>
                  <a:lnTo>
                    <a:pt x="1" y="17106"/>
                  </a:lnTo>
                  <a:lnTo>
                    <a:pt x="324" y="17106"/>
                  </a:lnTo>
                  <a:lnTo>
                    <a:pt x="324" y="16891"/>
                  </a:lnTo>
                  <a:lnTo>
                    <a:pt x="324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9;p28">
              <a:extLst>
                <a:ext uri="{FF2B5EF4-FFF2-40B4-BE49-F238E27FC236}">
                  <a16:creationId xmlns:a16="http://schemas.microsoft.com/office/drawing/2014/main" id="{AEDC5D28-407D-4562-85BC-80C52E9C9E2A}"/>
                </a:ext>
              </a:extLst>
            </p:cNvPr>
            <p:cNvSpPr/>
            <p:nvPr/>
          </p:nvSpPr>
          <p:spPr>
            <a:xfrm>
              <a:off x="2672250" y="1955100"/>
              <a:ext cx="8100" cy="427675"/>
            </a:xfrm>
            <a:custGeom>
              <a:avLst/>
              <a:gdLst/>
              <a:ahLst/>
              <a:cxnLst/>
              <a:rect l="l" t="t" r="r" b="b"/>
              <a:pathLst>
                <a:path w="324" h="17107" fill="none" extrusionOk="0">
                  <a:moveTo>
                    <a:pt x="1" y="108"/>
                  </a:moveTo>
                  <a:lnTo>
                    <a:pt x="1" y="16891"/>
                  </a:lnTo>
                  <a:lnTo>
                    <a:pt x="1" y="16891"/>
                  </a:lnTo>
                  <a:lnTo>
                    <a:pt x="1" y="17106"/>
                  </a:lnTo>
                  <a:lnTo>
                    <a:pt x="108" y="17106"/>
                  </a:lnTo>
                  <a:lnTo>
                    <a:pt x="108" y="17106"/>
                  </a:lnTo>
                  <a:lnTo>
                    <a:pt x="324" y="17106"/>
                  </a:lnTo>
                  <a:lnTo>
                    <a:pt x="324" y="1689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" y="0"/>
                  </a:lnTo>
                  <a:lnTo>
                    <a:pt x="1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0;p28">
              <a:extLst>
                <a:ext uri="{FF2B5EF4-FFF2-40B4-BE49-F238E27FC236}">
                  <a16:creationId xmlns:a16="http://schemas.microsoft.com/office/drawing/2014/main" id="{97C452BF-8C55-4957-8D87-BB1BB69D34AB}"/>
                </a:ext>
              </a:extLst>
            </p:cNvPr>
            <p:cNvSpPr/>
            <p:nvPr/>
          </p:nvSpPr>
          <p:spPr>
            <a:xfrm>
              <a:off x="2311850" y="2065375"/>
              <a:ext cx="720850" cy="422300"/>
            </a:xfrm>
            <a:custGeom>
              <a:avLst/>
              <a:gdLst/>
              <a:ahLst/>
              <a:cxnLst/>
              <a:rect l="l" t="t" r="r" b="b"/>
              <a:pathLst>
                <a:path w="28834" h="16892" extrusionOk="0">
                  <a:moveTo>
                    <a:pt x="14524" y="0"/>
                  </a:moveTo>
                  <a:lnTo>
                    <a:pt x="0" y="8392"/>
                  </a:lnTo>
                  <a:lnTo>
                    <a:pt x="14524" y="16891"/>
                  </a:lnTo>
                  <a:lnTo>
                    <a:pt x="28833" y="8500"/>
                  </a:lnTo>
                  <a:lnTo>
                    <a:pt x="1452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1;p28">
              <a:extLst>
                <a:ext uri="{FF2B5EF4-FFF2-40B4-BE49-F238E27FC236}">
                  <a16:creationId xmlns:a16="http://schemas.microsoft.com/office/drawing/2014/main" id="{C7448CA1-4057-4213-AAA4-1BF05308EE6D}"/>
                </a:ext>
              </a:extLst>
            </p:cNvPr>
            <p:cNvSpPr/>
            <p:nvPr/>
          </p:nvSpPr>
          <p:spPr>
            <a:xfrm>
              <a:off x="2309150" y="2060000"/>
              <a:ext cx="728925" cy="433050"/>
            </a:xfrm>
            <a:custGeom>
              <a:avLst/>
              <a:gdLst/>
              <a:ahLst/>
              <a:cxnLst/>
              <a:rect l="l" t="t" r="r" b="b"/>
              <a:pathLst>
                <a:path w="29157" h="17322" extrusionOk="0">
                  <a:moveTo>
                    <a:pt x="14632" y="430"/>
                  </a:moveTo>
                  <a:lnTo>
                    <a:pt x="28619" y="8715"/>
                  </a:lnTo>
                  <a:lnTo>
                    <a:pt x="14632" y="16891"/>
                  </a:lnTo>
                  <a:lnTo>
                    <a:pt x="493" y="8555"/>
                  </a:lnTo>
                  <a:lnTo>
                    <a:pt x="493" y="8555"/>
                  </a:lnTo>
                  <a:lnTo>
                    <a:pt x="14632" y="430"/>
                  </a:lnTo>
                  <a:close/>
                  <a:moveTo>
                    <a:pt x="14632" y="0"/>
                  </a:moveTo>
                  <a:lnTo>
                    <a:pt x="108" y="8392"/>
                  </a:lnTo>
                  <a:lnTo>
                    <a:pt x="1" y="8607"/>
                  </a:lnTo>
                  <a:lnTo>
                    <a:pt x="108" y="8715"/>
                  </a:lnTo>
                  <a:lnTo>
                    <a:pt x="14525" y="17322"/>
                  </a:lnTo>
                  <a:lnTo>
                    <a:pt x="14740" y="17322"/>
                  </a:lnTo>
                  <a:lnTo>
                    <a:pt x="29049" y="8930"/>
                  </a:lnTo>
                  <a:lnTo>
                    <a:pt x="29157" y="8715"/>
                  </a:lnTo>
                  <a:lnTo>
                    <a:pt x="29049" y="8607"/>
                  </a:lnTo>
                  <a:lnTo>
                    <a:pt x="1474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2;p28">
              <a:extLst>
                <a:ext uri="{FF2B5EF4-FFF2-40B4-BE49-F238E27FC236}">
                  <a16:creationId xmlns:a16="http://schemas.microsoft.com/office/drawing/2014/main" id="{E2B5734F-85F8-4572-8F80-0D8E00B723B5}"/>
                </a:ext>
              </a:extLst>
            </p:cNvPr>
            <p:cNvSpPr/>
            <p:nvPr/>
          </p:nvSpPr>
          <p:spPr>
            <a:xfrm>
              <a:off x="2623850" y="2113775"/>
              <a:ext cx="174850" cy="209825"/>
            </a:xfrm>
            <a:custGeom>
              <a:avLst/>
              <a:gdLst/>
              <a:ahLst/>
              <a:cxnLst/>
              <a:rect l="l" t="t" r="r" b="b"/>
              <a:pathLst>
                <a:path w="6994" h="8393" extrusionOk="0">
                  <a:moveTo>
                    <a:pt x="0" y="1"/>
                  </a:moveTo>
                  <a:lnTo>
                    <a:pt x="0" y="4304"/>
                  </a:lnTo>
                  <a:lnTo>
                    <a:pt x="6993" y="8393"/>
                  </a:lnTo>
                  <a:lnTo>
                    <a:pt x="6993" y="41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3;p28">
              <a:extLst>
                <a:ext uri="{FF2B5EF4-FFF2-40B4-BE49-F238E27FC236}">
                  <a16:creationId xmlns:a16="http://schemas.microsoft.com/office/drawing/2014/main" id="{3DA24278-E29B-4F4D-91AC-63F9FFFBC9B1}"/>
                </a:ext>
              </a:extLst>
            </p:cNvPr>
            <p:cNvSpPr/>
            <p:nvPr/>
          </p:nvSpPr>
          <p:spPr>
            <a:xfrm>
              <a:off x="2618475" y="2108400"/>
              <a:ext cx="182925" cy="220575"/>
            </a:xfrm>
            <a:custGeom>
              <a:avLst/>
              <a:gdLst/>
              <a:ahLst/>
              <a:cxnLst/>
              <a:rect l="l" t="t" r="r" b="b"/>
              <a:pathLst>
                <a:path w="7317" h="8823" extrusionOk="0">
                  <a:moveTo>
                    <a:pt x="323" y="539"/>
                  </a:moveTo>
                  <a:lnTo>
                    <a:pt x="6993" y="4519"/>
                  </a:lnTo>
                  <a:lnTo>
                    <a:pt x="6993" y="8372"/>
                  </a:lnTo>
                  <a:lnTo>
                    <a:pt x="323" y="4412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4519"/>
                  </a:lnTo>
                  <a:lnTo>
                    <a:pt x="108" y="4734"/>
                  </a:lnTo>
                  <a:lnTo>
                    <a:pt x="7101" y="8823"/>
                  </a:lnTo>
                  <a:lnTo>
                    <a:pt x="7208" y="8823"/>
                  </a:lnTo>
                  <a:lnTo>
                    <a:pt x="7316" y="8608"/>
                  </a:lnTo>
                  <a:lnTo>
                    <a:pt x="7316" y="4412"/>
                  </a:lnTo>
                  <a:lnTo>
                    <a:pt x="7208" y="4304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4;p28">
              <a:extLst>
                <a:ext uri="{FF2B5EF4-FFF2-40B4-BE49-F238E27FC236}">
                  <a16:creationId xmlns:a16="http://schemas.microsoft.com/office/drawing/2014/main" id="{7EA56E06-929F-4E5A-9D3B-886B882D4147}"/>
                </a:ext>
              </a:extLst>
            </p:cNvPr>
            <p:cNvSpPr/>
            <p:nvPr/>
          </p:nvSpPr>
          <p:spPr>
            <a:xfrm>
              <a:off x="2798675" y="2162200"/>
              <a:ext cx="88775" cy="161400"/>
            </a:xfrm>
            <a:custGeom>
              <a:avLst/>
              <a:gdLst/>
              <a:ahLst/>
              <a:cxnLst/>
              <a:rect l="l" t="t" r="r" b="b"/>
              <a:pathLst>
                <a:path w="3551" h="6456" extrusionOk="0">
                  <a:moveTo>
                    <a:pt x="3551" y="0"/>
                  </a:moveTo>
                  <a:lnTo>
                    <a:pt x="0" y="2260"/>
                  </a:lnTo>
                  <a:lnTo>
                    <a:pt x="0" y="6456"/>
                  </a:lnTo>
                  <a:lnTo>
                    <a:pt x="3551" y="4304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5;p28">
              <a:extLst>
                <a:ext uri="{FF2B5EF4-FFF2-40B4-BE49-F238E27FC236}">
                  <a16:creationId xmlns:a16="http://schemas.microsoft.com/office/drawing/2014/main" id="{352687DF-92E7-49D7-BEB2-AF6C64FCCE03}"/>
                </a:ext>
              </a:extLst>
            </p:cNvPr>
            <p:cNvSpPr/>
            <p:nvPr/>
          </p:nvSpPr>
          <p:spPr>
            <a:xfrm>
              <a:off x="2825575" y="2181025"/>
              <a:ext cx="34975" cy="126450"/>
            </a:xfrm>
            <a:custGeom>
              <a:avLst/>
              <a:gdLst/>
              <a:ahLst/>
              <a:cxnLst/>
              <a:rect l="l" t="t" r="r" b="b"/>
              <a:pathLst>
                <a:path w="1399" h="5058" extrusionOk="0">
                  <a:moveTo>
                    <a:pt x="1399" y="0"/>
                  </a:moveTo>
                  <a:lnTo>
                    <a:pt x="0" y="754"/>
                  </a:lnTo>
                  <a:lnTo>
                    <a:pt x="0" y="5057"/>
                  </a:lnTo>
                  <a:lnTo>
                    <a:pt x="1291" y="4304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6;p28">
              <a:extLst>
                <a:ext uri="{FF2B5EF4-FFF2-40B4-BE49-F238E27FC236}">
                  <a16:creationId xmlns:a16="http://schemas.microsoft.com/office/drawing/2014/main" id="{DDDCD2E6-49B1-4EF0-9870-84684DADDA6B}"/>
                </a:ext>
              </a:extLst>
            </p:cNvPr>
            <p:cNvSpPr/>
            <p:nvPr/>
          </p:nvSpPr>
          <p:spPr>
            <a:xfrm>
              <a:off x="2793300" y="2159500"/>
              <a:ext cx="99525" cy="169475"/>
            </a:xfrm>
            <a:custGeom>
              <a:avLst/>
              <a:gdLst/>
              <a:ahLst/>
              <a:cxnLst/>
              <a:rect l="l" t="t" r="r" b="b"/>
              <a:pathLst>
                <a:path w="3981" h="6779" extrusionOk="0">
                  <a:moveTo>
                    <a:pt x="3658" y="431"/>
                  </a:moveTo>
                  <a:lnTo>
                    <a:pt x="3658" y="4304"/>
                  </a:lnTo>
                  <a:lnTo>
                    <a:pt x="323" y="6241"/>
                  </a:lnTo>
                  <a:lnTo>
                    <a:pt x="323" y="2411"/>
                  </a:lnTo>
                  <a:lnTo>
                    <a:pt x="3658" y="431"/>
                  </a:lnTo>
                  <a:close/>
                  <a:moveTo>
                    <a:pt x="3658" y="1"/>
                  </a:moveTo>
                  <a:lnTo>
                    <a:pt x="108" y="2260"/>
                  </a:lnTo>
                  <a:lnTo>
                    <a:pt x="0" y="2368"/>
                  </a:lnTo>
                  <a:lnTo>
                    <a:pt x="0" y="6564"/>
                  </a:lnTo>
                  <a:lnTo>
                    <a:pt x="108" y="6779"/>
                  </a:lnTo>
                  <a:lnTo>
                    <a:pt x="215" y="6779"/>
                  </a:lnTo>
                  <a:lnTo>
                    <a:pt x="3873" y="4627"/>
                  </a:lnTo>
                  <a:lnTo>
                    <a:pt x="3981" y="4412"/>
                  </a:lnTo>
                  <a:lnTo>
                    <a:pt x="3981" y="108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7;p28">
              <a:extLst>
                <a:ext uri="{FF2B5EF4-FFF2-40B4-BE49-F238E27FC236}">
                  <a16:creationId xmlns:a16="http://schemas.microsoft.com/office/drawing/2014/main" id="{36AC8DA8-7E1E-439A-9C4A-E600B2294A04}"/>
                </a:ext>
              </a:extLst>
            </p:cNvPr>
            <p:cNvSpPr/>
            <p:nvPr/>
          </p:nvSpPr>
          <p:spPr>
            <a:xfrm>
              <a:off x="2623850" y="2060000"/>
              <a:ext cx="263600" cy="158700"/>
            </a:xfrm>
            <a:custGeom>
              <a:avLst/>
              <a:gdLst/>
              <a:ahLst/>
              <a:cxnLst/>
              <a:rect l="l" t="t" r="r" b="b"/>
              <a:pathLst>
                <a:path w="10544" h="6348" extrusionOk="0">
                  <a:moveTo>
                    <a:pt x="3658" y="0"/>
                  </a:moveTo>
                  <a:lnTo>
                    <a:pt x="0" y="2152"/>
                  </a:lnTo>
                  <a:lnTo>
                    <a:pt x="6993" y="6348"/>
                  </a:lnTo>
                  <a:lnTo>
                    <a:pt x="10544" y="4088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8;p28">
              <a:extLst>
                <a:ext uri="{FF2B5EF4-FFF2-40B4-BE49-F238E27FC236}">
                  <a16:creationId xmlns:a16="http://schemas.microsoft.com/office/drawing/2014/main" id="{994A7A1C-FF65-42BF-B358-148A8B91E1B5}"/>
                </a:ext>
              </a:extLst>
            </p:cNvPr>
            <p:cNvSpPr/>
            <p:nvPr/>
          </p:nvSpPr>
          <p:spPr>
            <a:xfrm>
              <a:off x="2653425" y="2076125"/>
              <a:ext cx="207125" cy="123750"/>
            </a:xfrm>
            <a:custGeom>
              <a:avLst/>
              <a:gdLst/>
              <a:ahLst/>
              <a:cxnLst/>
              <a:rect l="l" t="t" r="r" b="b"/>
              <a:pathLst>
                <a:path w="8285" h="4950" extrusionOk="0">
                  <a:moveTo>
                    <a:pt x="1292" y="1"/>
                  </a:moveTo>
                  <a:lnTo>
                    <a:pt x="1" y="754"/>
                  </a:lnTo>
                  <a:lnTo>
                    <a:pt x="6886" y="4950"/>
                  </a:lnTo>
                  <a:lnTo>
                    <a:pt x="8285" y="419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9;p28">
              <a:extLst>
                <a:ext uri="{FF2B5EF4-FFF2-40B4-BE49-F238E27FC236}">
                  <a16:creationId xmlns:a16="http://schemas.microsoft.com/office/drawing/2014/main" id="{578C3E9F-9B25-45D6-BF80-70DF037A8B99}"/>
                </a:ext>
              </a:extLst>
            </p:cNvPr>
            <p:cNvSpPr/>
            <p:nvPr/>
          </p:nvSpPr>
          <p:spPr>
            <a:xfrm>
              <a:off x="2653425" y="2076125"/>
              <a:ext cx="207125" cy="123750"/>
            </a:xfrm>
            <a:custGeom>
              <a:avLst/>
              <a:gdLst/>
              <a:ahLst/>
              <a:cxnLst/>
              <a:rect l="l" t="t" r="r" b="b"/>
              <a:pathLst>
                <a:path w="8285" h="4950" extrusionOk="0">
                  <a:moveTo>
                    <a:pt x="1292" y="1"/>
                  </a:moveTo>
                  <a:lnTo>
                    <a:pt x="1" y="754"/>
                  </a:lnTo>
                  <a:lnTo>
                    <a:pt x="6886" y="4950"/>
                  </a:lnTo>
                  <a:lnTo>
                    <a:pt x="8285" y="419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0;p28">
              <a:extLst>
                <a:ext uri="{FF2B5EF4-FFF2-40B4-BE49-F238E27FC236}">
                  <a16:creationId xmlns:a16="http://schemas.microsoft.com/office/drawing/2014/main" id="{B193F78A-E0FD-4F8C-B218-D58A6FA48070}"/>
                </a:ext>
              </a:extLst>
            </p:cNvPr>
            <p:cNvSpPr/>
            <p:nvPr/>
          </p:nvSpPr>
          <p:spPr>
            <a:xfrm>
              <a:off x="2618475" y="2057300"/>
              <a:ext cx="274350" cy="164100"/>
            </a:xfrm>
            <a:custGeom>
              <a:avLst/>
              <a:gdLst/>
              <a:ahLst/>
              <a:cxnLst/>
              <a:rect l="l" t="t" r="r" b="b"/>
              <a:pathLst>
                <a:path w="10974" h="6564" extrusionOk="0">
                  <a:moveTo>
                    <a:pt x="3873" y="323"/>
                  </a:moveTo>
                  <a:lnTo>
                    <a:pt x="10388" y="4253"/>
                  </a:lnTo>
                  <a:lnTo>
                    <a:pt x="10388" y="4253"/>
                  </a:lnTo>
                  <a:lnTo>
                    <a:pt x="7208" y="6241"/>
                  </a:lnTo>
                  <a:lnTo>
                    <a:pt x="538" y="2260"/>
                  </a:lnTo>
                  <a:lnTo>
                    <a:pt x="3873" y="323"/>
                  </a:lnTo>
                  <a:close/>
                  <a:moveTo>
                    <a:pt x="3766" y="1"/>
                  </a:moveTo>
                  <a:lnTo>
                    <a:pt x="108" y="2045"/>
                  </a:lnTo>
                  <a:lnTo>
                    <a:pt x="0" y="2260"/>
                  </a:lnTo>
                  <a:lnTo>
                    <a:pt x="108" y="2367"/>
                  </a:lnTo>
                  <a:lnTo>
                    <a:pt x="7101" y="6563"/>
                  </a:lnTo>
                  <a:lnTo>
                    <a:pt x="7208" y="6563"/>
                  </a:lnTo>
                  <a:lnTo>
                    <a:pt x="10866" y="4412"/>
                  </a:lnTo>
                  <a:lnTo>
                    <a:pt x="10974" y="4196"/>
                  </a:lnTo>
                  <a:lnTo>
                    <a:pt x="10866" y="4089"/>
                  </a:lnTo>
                  <a:lnTo>
                    <a:pt x="398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1;p28">
              <a:extLst>
                <a:ext uri="{FF2B5EF4-FFF2-40B4-BE49-F238E27FC236}">
                  <a16:creationId xmlns:a16="http://schemas.microsoft.com/office/drawing/2014/main" id="{6623D10F-637F-49EE-B60A-F4F9EEF9B131}"/>
                </a:ext>
              </a:extLst>
            </p:cNvPr>
            <p:cNvSpPr/>
            <p:nvPr/>
          </p:nvSpPr>
          <p:spPr>
            <a:xfrm>
              <a:off x="2467850" y="2202550"/>
              <a:ext cx="174850" cy="212500"/>
            </a:xfrm>
            <a:custGeom>
              <a:avLst/>
              <a:gdLst/>
              <a:ahLst/>
              <a:cxnLst/>
              <a:rect l="l" t="t" r="r" b="b"/>
              <a:pathLst>
                <a:path w="6994" h="8500" extrusionOk="0">
                  <a:moveTo>
                    <a:pt x="0" y="0"/>
                  </a:moveTo>
                  <a:lnTo>
                    <a:pt x="0" y="4411"/>
                  </a:lnTo>
                  <a:lnTo>
                    <a:pt x="6993" y="8500"/>
                  </a:lnTo>
                  <a:lnTo>
                    <a:pt x="6993" y="4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2;p28">
              <a:extLst>
                <a:ext uri="{FF2B5EF4-FFF2-40B4-BE49-F238E27FC236}">
                  <a16:creationId xmlns:a16="http://schemas.microsoft.com/office/drawing/2014/main" id="{545F5B33-F069-415C-84BD-477F6682267B}"/>
                </a:ext>
              </a:extLst>
            </p:cNvPr>
            <p:cNvSpPr/>
            <p:nvPr/>
          </p:nvSpPr>
          <p:spPr>
            <a:xfrm>
              <a:off x="2462475" y="2199850"/>
              <a:ext cx="182900" cy="217900"/>
            </a:xfrm>
            <a:custGeom>
              <a:avLst/>
              <a:gdLst/>
              <a:ahLst/>
              <a:cxnLst/>
              <a:rect l="l" t="t" r="r" b="b"/>
              <a:pathLst>
                <a:path w="7316" h="8716" extrusionOk="0">
                  <a:moveTo>
                    <a:pt x="430" y="431"/>
                  </a:moveTo>
                  <a:lnTo>
                    <a:pt x="6993" y="4519"/>
                  </a:lnTo>
                  <a:lnTo>
                    <a:pt x="6993" y="8206"/>
                  </a:lnTo>
                  <a:lnTo>
                    <a:pt x="6993" y="8206"/>
                  </a:lnTo>
                  <a:lnTo>
                    <a:pt x="430" y="4412"/>
                  </a:lnTo>
                  <a:lnTo>
                    <a:pt x="430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4519"/>
                  </a:lnTo>
                  <a:lnTo>
                    <a:pt x="108" y="4627"/>
                  </a:lnTo>
                  <a:lnTo>
                    <a:pt x="7101" y="8715"/>
                  </a:lnTo>
                  <a:lnTo>
                    <a:pt x="7316" y="8715"/>
                  </a:lnTo>
                  <a:lnTo>
                    <a:pt x="7316" y="8608"/>
                  </a:lnTo>
                  <a:lnTo>
                    <a:pt x="7316" y="4412"/>
                  </a:lnTo>
                  <a:lnTo>
                    <a:pt x="7316" y="4196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3;p28">
              <a:extLst>
                <a:ext uri="{FF2B5EF4-FFF2-40B4-BE49-F238E27FC236}">
                  <a16:creationId xmlns:a16="http://schemas.microsoft.com/office/drawing/2014/main" id="{09507E3D-44C4-49B7-A2EE-22D8716C9087}"/>
                </a:ext>
              </a:extLst>
            </p:cNvPr>
            <p:cNvSpPr/>
            <p:nvPr/>
          </p:nvSpPr>
          <p:spPr>
            <a:xfrm>
              <a:off x="2642675" y="2253650"/>
              <a:ext cx="88775" cy="161400"/>
            </a:xfrm>
            <a:custGeom>
              <a:avLst/>
              <a:gdLst/>
              <a:ahLst/>
              <a:cxnLst/>
              <a:rect l="l" t="t" r="r" b="b"/>
              <a:pathLst>
                <a:path w="3551" h="6456" extrusionOk="0">
                  <a:moveTo>
                    <a:pt x="3551" y="0"/>
                  </a:moveTo>
                  <a:lnTo>
                    <a:pt x="0" y="2260"/>
                  </a:lnTo>
                  <a:lnTo>
                    <a:pt x="0" y="6456"/>
                  </a:lnTo>
                  <a:lnTo>
                    <a:pt x="3551" y="4304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4;p28">
              <a:extLst>
                <a:ext uri="{FF2B5EF4-FFF2-40B4-BE49-F238E27FC236}">
                  <a16:creationId xmlns:a16="http://schemas.microsoft.com/office/drawing/2014/main" id="{7BD99843-5BD9-4D24-9371-E85BF4A6D87E}"/>
                </a:ext>
              </a:extLst>
            </p:cNvPr>
            <p:cNvSpPr/>
            <p:nvPr/>
          </p:nvSpPr>
          <p:spPr>
            <a:xfrm>
              <a:off x="2669575" y="2269775"/>
              <a:ext cx="34975" cy="129125"/>
            </a:xfrm>
            <a:custGeom>
              <a:avLst/>
              <a:gdLst/>
              <a:ahLst/>
              <a:cxnLst/>
              <a:rect l="l" t="t" r="r" b="b"/>
              <a:pathLst>
                <a:path w="1399" h="5165" extrusionOk="0">
                  <a:moveTo>
                    <a:pt x="1399" y="1"/>
                  </a:moveTo>
                  <a:lnTo>
                    <a:pt x="0" y="862"/>
                  </a:lnTo>
                  <a:lnTo>
                    <a:pt x="0" y="5165"/>
                  </a:lnTo>
                  <a:lnTo>
                    <a:pt x="1291" y="4412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5;p28">
              <a:extLst>
                <a:ext uri="{FF2B5EF4-FFF2-40B4-BE49-F238E27FC236}">
                  <a16:creationId xmlns:a16="http://schemas.microsoft.com/office/drawing/2014/main" id="{E497EC1D-1AEC-4783-BF05-7FEF575B42CA}"/>
                </a:ext>
              </a:extLst>
            </p:cNvPr>
            <p:cNvSpPr/>
            <p:nvPr/>
          </p:nvSpPr>
          <p:spPr>
            <a:xfrm>
              <a:off x="2637300" y="2250950"/>
              <a:ext cx="99525" cy="166800"/>
            </a:xfrm>
            <a:custGeom>
              <a:avLst/>
              <a:gdLst/>
              <a:ahLst/>
              <a:cxnLst/>
              <a:rect l="l" t="t" r="r" b="b"/>
              <a:pathLst>
                <a:path w="3981" h="6672" extrusionOk="0">
                  <a:moveTo>
                    <a:pt x="3658" y="431"/>
                  </a:moveTo>
                  <a:lnTo>
                    <a:pt x="3658" y="4304"/>
                  </a:lnTo>
                  <a:lnTo>
                    <a:pt x="323" y="6241"/>
                  </a:lnTo>
                  <a:lnTo>
                    <a:pt x="323" y="2475"/>
                  </a:lnTo>
                  <a:lnTo>
                    <a:pt x="3658" y="431"/>
                  </a:lnTo>
                  <a:close/>
                  <a:moveTo>
                    <a:pt x="3766" y="1"/>
                  </a:moveTo>
                  <a:lnTo>
                    <a:pt x="108" y="2152"/>
                  </a:lnTo>
                  <a:lnTo>
                    <a:pt x="0" y="2368"/>
                  </a:lnTo>
                  <a:lnTo>
                    <a:pt x="0" y="6564"/>
                  </a:lnTo>
                  <a:lnTo>
                    <a:pt x="108" y="6671"/>
                  </a:lnTo>
                  <a:lnTo>
                    <a:pt x="323" y="6671"/>
                  </a:lnTo>
                  <a:lnTo>
                    <a:pt x="3873" y="4627"/>
                  </a:lnTo>
                  <a:lnTo>
                    <a:pt x="3981" y="4412"/>
                  </a:lnTo>
                  <a:lnTo>
                    <a:pt x="3981" y="108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6;p28">
              <a:extLst>
                <a:ext uri="{FF2B5EF4-FFF2-40B4-BE49-F238E27FC236}">
                  <a16:creationId xmlns:a16="http://schemas.microsoft.com/office/drawing/2014/main" id="{1C88A094-ABA3-4A58-A146-F53CCCEB5C25}"/>
                </a:ext>
              </a:extLst>
            </p:cNvPr>
            <p:cNvSpPr/>
            <p:nvPr/>
          </p:nvSpPr>
          <p:spPr>
            <a:xfrm>
              <a:off x="2467850" y="2151450"/>
              <a:ext cx="263600" cy="158700"/>
            </a:xfrm>
            <a:custGeom>
              <a:avLst/>
              <a:gdLst/>
              <a:ahLst/>
              <a:cxnLst/>
              <a:rect l="l" t="t" r="r" b="b"/>
              <a:pathLst>
                <a:path w="10544" h="6348" extrusionOk="0">
                  <a:moveTo>
                    <a:pt x="3658" y="0"/>
                  </a:moveTo>
                  <a:lnTo>
                    <a:pt x="0" y="2044"/>
                  </a:lnTo>
                  <a:lnTo>
                    <a:pt x="6993" y="6348"/>
                  </a:lnTo>
                  <a:lnTo>
                    <a:pt x="10544" y="4088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7;p28">
              <a:extLst>
                <a:ext uri="{FF2B5EF4-FFF2-40B4-BE49-F238E27FC236}">
                  <a16:creationId xmlns:a16="http://schemas.microsoft.com/office/drawing/2014/main" id="{D2CC7292-573C-4F80-9DCF-F4FD403DE210}"/>
                </a:ext>
              </a:extLst>
            </p:cNvPr>
            <p:cNvSpPr/>
            <p:nvPr/>
          </p:nvSpPr>
          <p:spPr>
            <a:xfrm>
              <a:off x="2497425" y="2167575"/>
              <a:ext cx="207125" cy="123750"/>
            </a:xfrm>
            <a:custGeom>
              <a:avLst/>
              <a:gdLst/>
              <a:ahLst/>
              <a:cxnLst/>
              <a:rect l="l" t="t" r="r" b="b"/>
              <a:pathLst>
                <a:path w="8285" h="4950" extrusionOk="0">
                  <a:moveTo>
                    <a:pt x="1292" y="1"/>
                  </a:moveTo>
                  <a:lnTo>
                    <a:pt x="1" y="754"/>
                  </a:lnTo>
                  <a:lnTo>
                    <a:pt x="6886" y="4950"/>
                  </a:lnTo>
                  <a:lnTo>
                    <a:pt x="8285" y="408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8;p28">
              <a:extLst>
                <a:ext uri="{FF2B5EF4-FFF2-40B4-BE49-F238E27FC236}">
                  <a16:creationId xmlns:a16="http://schemas.microsoft.com/office/drawing/2014/main" id="{1F3F8BC4-D90C-41C2-8B57-FDC876B7F185}"/>
                </a:ext>
              </a:extLst>
            </p:cNvPr>
            <p:cNvSpPr/>
            <p:nvPr/>
          </p:nvSpPr>
          <p:spPr>
            <a:xfrm>
              <a:off x="2497425" y="2167575"/>
              <a:ext cx="207125" cy="123750"/>
            </a:xfrm>
            <a:custGeom>
              <a:avLst/>
              <a:gdLst/>
              <a:ahLst/>
              <a:cxnLst/>
              <a:rect l="l" t="t" r="r" b="b"/>
              <a:pathLst>
                <a:path w="8285" h="4950" extrusionOk="0">
                  <a:moveTo>
                    <a:pt x="1292" y="1"/>
                  </a:moveTo>
                  <a:lnTo>
                    <a:pt x="1" y="754"/>
                  </a:lnTo>
                  <a:lnTo>
                    <a:pt x="6886" y="4950"/>
                  </a:lnTo>
                  <a:lnTo>
                    <a:pt x="8285" y="4089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9;p28">
              <a:extLst>
                <a:ext uri="{FF2B5EF4-FFF2-40B4-BE49-F238E27FC236}">
                  <a16:creationId xmlns:a16="http://schemas.microsoft.com/office/drawing/2014/main" id="{0786000A-9DA0-4BD7-8938-5319EFD104CD}"/>
                </a:ext>
              </a:extLst>
            </p:cNvPr>
            <p:cNvSpPr/>
            <p:nvPr/>
          </p:nvSpPr>
          <p:spPr>
            <a:xfrm>
              <a:off x="2462475" y="2146050"/>
              <a:ext cx="274350" cy="166800"/>
            </a:xfrm>
            <a:custGeom>
              <a:avLst/>
              <a:gdLst/>
              <a:ahLst/>
              <a:cxnLst/>
              <a:rect l="l" t="t" r="r" b="b"/>
              <a:pathLst>
                <a:path w="10974" h="6672" extrusionOk="0">
                  <a:moveTo>
                    <a:pt x="3873" y="431"/>
                  </a:moveTo>
                  <a:lnTo>
                    <a:pt x="10577" y="4307"/>
                  </a:lnTo>
                  <a:lnTo>
                    <a:pt x="10577" y="4307"/>
                  </a:lnTo>
                  <a:lnTo>
                    <a:pt x="7208" y="6348"/>
                  </a:lnTo>
                  <a:lnTo>
                    <a:pt x="538" y="2260"/>
                  </a:lnTo>
                  <a:lnTo>
                    <a:pt x="3873" y="431"/>
                  </a:lnTo>
                  <a:close/>
                  <a:moveTo>
                    <a:pt x="3766" y="1"/>
                  </a:moveTo>
                  <a:lnTo>
                    <a:pt x="108" y="2153"/>
                  </a:lnTo>
                  <a:lnTo>
                    <a:pt x="0" y="2260"/>
                  </a:lnTo>
                  <a:lnTo>
                    <a:pt x="108" y="2475"/>
                  </a:lnTo>
                  <a:lnTo>
                    <a:pt x="7101" y="6671"/>
                  </a:lnTo>
                  <a:lnTo>
                    <a:pt x="7316" y="6671"/>
                  </a:lnTo>
                  <a:lnTo>
                    <a:pt x="10866" y="4412"/>
                  </a:lnTo>
                  <a:lnTo>
                    <a:pt x="10974" y="4304"/>
                  </a:lnTo>
                  <a:lnTo>
                    <a:pt x="10866" y="4197"/>
                  </a:lnTo>
                  <a:lnTo>
                    <a:pt x="398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0;p28">
              <a:extLst>
                <a:ext uri="{FF2B5EF4-FFF2-40B4-BE49-F238E27FC236}">
                  <a16:creationId xmlns:a16="http://schemas.microsoft.com/office/drawing/2014/main" id="{151640AF-353C-473C-990D-77347AF392B7}"/>
                </a:ext>
              </a:extLst>
            </p:cNvPr>
            <p:cNvSpPr/>
            <p:nvPr/>
          </p:nvSpPr>
          <p:spPr>
            <a:xfrm>
              <a:off x="2669575" y="2380050"/>
              <a:ext cx="10775" cy="430375"/>
            </a:xfrm>
            <a:custGeom>
              <a:avLst/>
              <a:gdLst/>
              <a:ahLst/>
              <a:cxnLst/>
              <a:rect l="l" t="t" r="r" b="b"/>
              <a:pathLst>
                <a:path w="431" h="17215" extrusionOk="0">
                  <a:moveTo>
                    <a:pt x="215" y="1"/>
                  </a:moveTo>
                  <a:lnTo>
                    <a:pt x="108" y="108"/>
                  </a:lnTo>
                  <a:lnTo>
                    <a:pt x="0" y="216"/>
                  </a:lnTo>
                  <a:lnTo>
                    <a:pt x="0" y="17000"/>
                  </a:lnTo>
                  <a:lnTo>
                    <a:pt x="108" y="17107"/>
                  </a:lnTo>
                  <a:lnTo>
                    <a:pt x="215" y="17215"/>
                  </a:lnTo>
                  <a:lnTo>
                    <a:pt x="323" y="17107"/>
                  </a:lnTo>
                  <a:lnTo>
                    <a:pt x="431" y="17000"/>
                  </a:lnTo>
                  <a:lnTo>
                    <a:pt x="431" y="216"/>
                  </a:lnTo>
                  <a:lnTo>
                    <a:pt x="323" y="10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1;p28">
              <a:extLst>
                <a:ext uri="{FF2B5EF4-FFF2-40B4-BE49-F238E27FC236}">
                  <a16:creationId xmlns:a16="http://schemas.microsoft.com/office/drawing/2014/main" id="{04C6D3F6-4272-4F64-93B3-AFB59C48342B}"/>
                </a:ext>
              </a:extLst>
            </p:cNvPr>
            <p:cNvSpPr/>
            <p:nvPr/>
          </p:nvSpPr>
          <p:spPr>
            <a:xfrm>
              <a:off x="2669575" y="2380050"/>
              <a:ext cx="10775" cy="430375"/>
            </a:xfrm>
            <a:custGeom>
              <a:avLst/>
              <a:gdLst/>
              <a:ahLst/>
              <a:cxnLst/>
              <a:rect l="l" t="t" r="r" b="b"/>
              <a:pathLst>
                <a:path w="431" h="17215" fill="none" extrusionOk="0">
                  <a:moveTo>
                    <a:pt x="0" y="216"/>
                  </a:moveTo>
                  <a:lnTo>
                    <a:pt x="0" y="17000"/>
                  </a:lnTo>
                  <a:lnTo>
                    <a:pt x="0" y="17000"/>
                  </a:lnTo>
                  <a:lnTo>
                    <a:pt x="108" y="17107"/>
                  </a:lnTo>
                  <a:lnTo>
                    <a:pt x="215" y="17215"/>
                  </a:lnTo>
                  <a:lnTo>
                    <a:pt x="215" y="17215"/>
                  </a:lnTo>
                  <a:lnTo>
                    <a:pt x="323" y="17107"/>
                  </a:lnTo>
                  <a:lnTo>
                    <a:pt x="431" y="17000"/>
                  </a:lnTo>
                  <a:lnTo>
                    <a:pt x="431" y="216"/>
                  </a:lnTo>
                  <a:lnTo>
                    <a:pt x="431" y="216"/>
                  </a:lnTo>
                  <a:lnTo>
                    <a:pt x="323" y="108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108" y="108"/>
                  </a:lnTo>
                  <a:lnTo>
                    <a:pt x="0" y="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2;p28">
              <a:extLst>
                <a:ext uri="{FF2B5EF4-FFF2-40B4-BE49-F238E27FC236}">
                  <a16:creationId xmlns:a16="http://schemas.microsoft.com/office/drawing/2014/main" id="{5DCE2FAB-78E4-4E0D-AF03-FB5E0EDA5B7D}"/>
                </a:ext>
              </a:extLst>
            </p:cNvPr>
            <p:cNvSpPr/>
            <p:nvPr/>
          </p:nvSpPr>
          <p:spPr>
            <a:xfrm>
              <a:off x="3032675" y="2170275"/>
              <a:ext cx="8100" cy="427675"/>
            </a:xfrm>
            <a:custGeom>
              <a:avLst/>
              <a:gdLst/>
              <a:ahLst/>
              <a:cxnLst/>
              <a:rect l="l" t="t" r="r" b="b"/>
              <a:pathLst>
                <a:path w="324" h="17107" extrusionOk="0">
                  <a:moveTo>
                    <a:pt x="0" y="0"/>
                  </a:moveTo>
                  <a:lnTo>
                    <a:pt x="0" y="215"/>
                  </a:lnTo>
                  <a:lnTo>
                    <a:pt x="0" y="16999"/>
                  </a:lnTo>
                  <a:lnTo>
                    <a:pt x="0" y="17106"/>
                  </a:lnTo>
                  <a:lnTo>
                    <a:pt x="323" y="17106"/>
                  </a:lnTo>
                  <a:lnTo>
                    <a:pt x="323" y="16999"/>
                  </a:lnTo>
                  <a:lnTo>
                    <a:pt x="323" y="215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3;p28">
              <a:extLst>
                <a:ext uri="{FF2B5EF4-FFF2-40B4-BE49-F238E27FC236}">
                  <a16:creationId xmlns:a16="http://schemas.microsoft.com/office/drawing/2014/main" id="{1549655B-C216-4584-95F6-13A37A1F5411}"/>
                </a:ext>
              </a:extLst>
            </p:cNvPr>
            <p:cNvSpPr/>
            <p:nvPr/>
          </p:nvSpPr>
          <p:spPr>
            <a:xfrm>
              <a:off x="3032675" y="2170275"/>
              <a:ext cx="8100" cy="427675"/>
            </a:xfrm>
            <a:custGeom>
              <a:avLst/>
              <a:gdLst/>
              <a:ahLst/>
              <a:cxnLst/>
              <a:rect l="l" t="t" r="r" b="b"/>
              <a:pathLst>
                <a:path w="324" h="17107" fill="none" extrusionOk="0">
                  <a:moveTo>
                    <a:pt x="0" y="215"/>
                  </a:moveTo>
                  <a:lnTo>
                    <a:pt x="0" y="16999"/>
                  </a:lnTo>
                  <a:lnTo>
                    <a:pt x="0" y="16999"/>
                  </a:lnTo>
                  <a:lnTo>
                    <a:pt x="0" y="17106"/>
                  </a:lnTo>
                  <a:lnTo>
                    <a:pt x="216" y="17106"/>
                  </a:lnTo>
                  <a:lnTo>
                    <a:pt x="216" y="17106"/>
                  </a:lnTo>
                  <a:lnTo>
                    <a:pt x="323" y="17106"/>
                  </a:lnTo>
                  <a:lnTo>
                    <a:pt x="323" y="16999"/>
                  </a:lnTo>
                  <a:lnTo>
                    <a:pt x="323" y="215"/>
                  </a:lnTo>
                  <a:lnTo>
                    <a:pt x="323" y="215"/>
                  </a:lnTo>
                  <a:lnTo>
                    <a:pt x="323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0" y="2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4;p28">
              <a:extLst>
                <a:ext uri="{FF2B5EF4-FFF2-40B4-BE49-F238E27FC236}">
                  <a16:creationId xmlns:a16="http://schemas.microsoft.com/office/drawing/2014/main" id="{975B2541-327B-407F-B7E6-82663E72EB1C}"/>
                </a:ext>
              </a:extLst>
            </p:cNvPr>
            <p:cNvSpPr/>
            <p:nvPr/>
          </p:nvSpPr>
          <p:spPr>
            <a:xfrm>
              <a:off x="2309150" y="2167575"/>
              <a:ext cx="8100" cy="430375"/>
            </a:xfrm>
            <a:custGeom>
              <a:avLst/>
              <a:gdLst/>
              <a:ahLst/>
              <a:cxnLst/>
              <a:rect l="l" t="t" r="r" b="b"/>
              <a:pathLst>
                <a:path w="324" h="17215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" y="16999"/>
                  </a:lnTo>
                  <a:lnTo>
                    <a:pt x="1" y="17107"/>
                  </a:lnTo>
                  <a:lnTo>
                    <a:pt x="108" y="17214"/>
                  </a:lnTo>
                  <a:lnTo>
                    <a:pt x="323" y="17107"/>
                  </a:lnTo>
                  <a:lnTo>
                    <a:pt x="323" y="16999"/>
                  </a:lnTo>
                  <a:lnTo>
                    <a:pt x="323" y="216"/>
                  </a:lnTo>
                  <a:lnTo>
                    <a:pt x="323" y="10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5;p28">
              <a:extLst>
                <a:ext uri="{FF2B5EF4-FFF2-40B4-BE49-F238E27FC236}">
                  <a16:creationId xmlns:a16="http://schemas.microsoft.com/office/drawing/2014/main" id="{6B742B01-ADB3-44B8-9BD1-D3F13ED7CA3E}"/>
                </a:ext>
              </a:extLst>
            </p:cNvPr>
            <p:cNvSpPr/>
            <p:nvPr/>
          </p:nvSpPr>
          <p:spPr>
            <a:xfrm>
              <a:off x="2309150" y="2167575"/>
              <a:ext cx="8100" cy="430375"/>
            </a:xfrm>
            <a:custGeom>
              <a:avLst/>
              <a:gdLst/>
              <a:ahLst/>
              <a:cxnLst/>
              <a:rect l="l" t="t" r="r" b="b"/>
              <a:pathLst>
                <a:path w="324" h="17215" fill="none" extrusionOk="0">
                  <a:moveTo>
                    <a:pt x="1" y="216"/>
                  </a:moveTo>
                  <a:lnTo>
                    <a:pt x="1" y="16999"/>
                  </a:lnTo>
                  <a:lnTo>
                    <a:pt x="1" y="16999"/>
                  </a:lnTo>
                  <a:lnTo>
                    <a:pt x="1" y="17107"/>
                  </a:lnTo>
                  <a:lnTo>
                    <a:pt x="108" y="17214"/>
                  </a:lnTo>
                  <a:lnTo>
                    <a:pt x="108" y="17214"/>
                  </a:lnTo>
                  <a:lnTo>
                    <a:pt x="323" y="17107"/>
                  </a:lnTo>
                  <a:lnTo>
                    <a:pt x="323" y="16999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323" y="108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" y="108"/>
                  </a:lnTo>
                  <a:lnTo>
                    <a:pt x="1" y="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6;p28">
              <a:extLst>
                <a:ext uri="{FF2B5EF4-FFF2-40B4-BE49-F238E27FC236}">
                  <a16:creationId xmlns:a16="http://schemas.microsoft.com/office/drawing/2014/main" id="{84F50F24-44D9-46AF-BDA1-42986FE786D9}"/>
                </a:ext>
              </a:extLst>
            </p:cNvPr>
            <p:cNvSpPr/>
            <p:nvPr/>
          </p:nvSpPr>
          <p:spPr>
            <a:xfrm>
              <a:off x="3016525" y="2845375"/>
              <a:ext cx="18875" cy="21550"/>
            </a:xfrm>
            <a:custGeom>
              <a:avLst/>
              <a:gdLst/>
              <a:ahLst/>
              <a:cxnLst/>
              <a:rect l="l" t="t" r="r" b="b"/>
              <a:pathLst>
                <a:path w="755" h="862" extrusionOk="0">
                  <a:moveTo>
                    <a:pt x="754" y="0"/>
                  </a:moveTo>
                  <a:lnTo>
                    <a:pt x="1" y="431"/>
                  </a:lnTo>
                  <a:lnTo>
                    <a:pt x="1" y="861"/>
                  </a:lnTo>
                  <a:lnTo>
                    <a:pt x="646" y="431"/>
                  </a:lnTo>
                  <a:lnTo>
                    <a:pt x="754" y="431"/>
                  </a:lnTo>
                  <a:lnTo>
                    <a:pt x="754" y="216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7;p28">
              <a:extLst>
                <a:ext uri="{FF2B5EF4-FFF2-40B4-BE49-F238E27FC236}">
                  <a16:creationId xmlns:a16="http://schemas.microsoft.com/office/drawing/2014/main" id="{F6BBDCE7-6218-4819-AD8E-AA6F32A0744F}"/>
                </a:ext>
              </a:extLst>
            </p:cNvPr>
            <p:cNvSpPr/>
            <p:nvPr/>
          </p:nvSpPr>
          <p:spPr>
            <a:xfrm>
              <a:off x="3011150" y="2842675"/>
              <a:ext cx="29625" cy="26925"/>
            </a:xfrm>
            <a:custGeom>
              <a:avLst/>
              <a:gdLst/>
              <a:ahLst/>
              <a:cxnLst/>
              <a:rect l="l" t="t" r="r" b="b"/>
              <a:pathLst>
                <a:path w="1185" h="1077" extrusionOk="0">
                  <a:moveTo>
                    <a:pt x="861" y="1"/>
                  </a:moveTo>
                  <a:lnTo>
                    <a:pt x="108" y="431"/>
                  </a:lnTo>
                  <a:lnTo>
                    <a:pt x="1" y="539"/>
                  </a:lnTo>
                  <a:lnTo>
                    <a:pt x="108" y="969"/>
                  </a:lnTo>
                  <a:lnTo>
                    <a:pt x="216" y="1077"/>
                  </a:lnTo>
                  <a:lnTo>
                    <a:pt x="324" y="1077"/>
                  </a:lnTo>
                  <a:lnTo>
                    <a:pt x="969" y="754"/>
                  </a:lnTo>
                  <a:lnTo>
                    <a:pt x="1077" y="539"/>
                  </a:lnTo>
                  <a:lnTo>
                    <a:pt x="1184" y="324"/>
                  </a:lnTo>
                  <a:lnTo>
                    <a:pt x="1184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8;p28">
              <a:extLst>
                <a:ext uri="{FF2B5EF4-FFF2-40B4-BE49-F238E27FC236}">
                  <a16:creationId xmlns:a16="http://schemas.microsoft.com/office/drawing/2014/main" id="{3933A26C-82B8-4AAD-B5B4-1A6E4FA91570}"/>
                </a:ext>
              </a:extLst>
            </p:cNvPr>
            <p:cNvSpPr/>
            <p:nvPr/>
          </p:nvSpPr>
          <p:spPr>
            <a:xfrm>
              <a:off x="2986950" y="2826550"/>
              <a:ext cx="48450" cy="29600"/>
            </a:xfrm>
            <a:custGeom>
              <a:avLst/>
              <a:gdLst/>
              <a:ahLst/>
              <a:cxnLst/>
              <a:rect l="l" t="t" r="r" b="b"/>
              <a:pathLst>
                <a:path w="1938" h="1184" extrusionOk="0">
                  <a:moveTo>
                    <a:pt x="323" y="0"/>
                  </a:moveTo>
                  <a:lnTo>
                    <a:pt x="108" y="215"/>
                  </a:lnTo>
                  <a:lnTo>
                    <a:pt x="1" y="323"/>
                  </a:lnTo>
                  <a:lnTo>
                    <a:pt x="108" y="538"/>
                  </a:lnTo>
                  <a:lnTo>
                    <a:pt x="1184" y="1184"/>
                  </a:lnTo>
                  <a:lnTo>
                    <a:pt x="1937" y="75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9;p28">
              <a:extLst>
                <a:ext uri="{FF2B5EF4-FFF2-40B4-BE49-F238E27FC236}">
                  <a16:creationId xmlns:a16="http://schemas.microsoft.com/office/drawing/2014/main" id="{A36E4226-2059-4861-901B-1EEC1DB7A61F}"/>
                </a:ext>
              </a:extLst>
            </p:cNvPr>
            <p:cNvSpPr/>
            <p:nvPr/>
          </p:nvSpPr>
          <p:spPr>
            <a:xfrm>
              <a:off x="2981575" y="2821175"/>
              <a:ext cx="59200" cy="40350"/>
            </a:xfrm>
            <a:custGeom>
              <a:avLst/>
              <a:gdLst/>
              <a:ahLst/>
              <a:cxnLst/>
              <a:rect l="l" t="t" r="r" b="b"/>
              <a:pathLst>
                <a:path w="2368" h="1614" extrusionOk="0">
                  <a:moveTo>
                    <a:pt x="753" y="323"/>
                  </a:moveTo>
                  <a:lnTo>
                    <a:pt x="861" y="430"/>
                  </a:lnTo>
                  <a:lnTo>
                    <a:pt x="1760" y="1003"/>
                  </a:lnTo>
                  <a:lnTo>
                    <a:pt x="1760" y="1003"/>
                  </a:lnTo>
                  <a:lnTo>
                    <a:pt x="1399" y="1184"/>
                  </a:lnTo>
                  <a:lnTo>
                    <a:pt x="323" y="538"/>
                  </a:lnTo>
                  <a:lnTo>
                    <a:pt x="646" y="430"/>
                  </a:lnTo>
                  <a:lnTo>
                    <a:pt x="753" y="323"/>
                  </a:lnTo>
                  <a:close/>
                  <a:moveTo>
                    <a:pt x="753" y="0"/>
                  </a:moveTo>
                  <a:lnTo>
                    <a:pt x="431" y="108"/>
                  </a:lnTo>
                  <a:lnTo>
                    <a:pt x="216" y="215"/>
                  </a:lnTo>
                  <a:lnTo>
                    <a:pt x="0" y="323"/>
                  </a:lnTo>
                  <a:lnTo>
                    <a:pt x="0" y="538"/>
                  </a:lnTo>
                  <a:lnTo>
                    <a:pt x="0" y="753"/>
                  </a:lnTo>
                  <a:lnTo>
                    <a:pt x="216" y="861"/>
                  </a:lnTo>
                  <a:lnTo>
                    <a:pt x="1291" y="1614"/>
                  </a:lnTo>
                  <a:lnTo>
                    <a:pt x="1507" y="1614"/>
                  </a:lnTo>
                  <a:lnTo>
                    <a:pt x="2260" y="1184"/>
                  </a:lnTo>
                  <a:lnTo>
                    <a:pt x="2367" y="968"/>
                  </a:lnTo>
                  <a:lnTo>
                    <a:pt x="2260" y="861"/>
                  </a:lnTo>
                  <a:lnTo>
                    <a:pt x="1076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60;p28">
              <a:extLst>
                <a:ext uri="{FF2B5EF4-FFF2-40B4-BE49-F238E27FC236}">
                  <a16:creationId xmlns:a16="http://schemas.microsoft.com/office/drawing/2014/main" id="{C678CD81-A4AA-42D0-B4A3-6F6E1A8C2935}"/>
                </a:ext>
              </a:extLst>
            </p:cNvPr>
            <p:cNvSpPr/>
            <p:nvPr/>
          </p:nvSpPr>
          <p:spPr>
            <a:xfrm>
              <a:off x="2984250" y="2834625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1" y="0"/>
                  </a:moveTo>
                  <a:lnTo>
                    <a:pt x="1" y="215"/>
                  </a:lnTo>
                  <a:lnTo>
                    <a:pt x="1" y="430"/>
                  </a:lnTo>
                  <a:lnTo>
                    <a:pt x="109" y="538"/>
                  </a:lnTo>
                  <a:lnTo>
                    <a:pt x="1292" y="1291"/>
                  </a:lnTo>
                  <a:lnTo>
                    <a:pt x="1292" y="8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61;p28">
              <a:extLst>
                <a:ext uri="{FF2B5EF4-FFF2-40B4-BE49-F238E27FC236}">
                  <a16:creationId xmlns:a16="http://schemas.microsoft.com/office/drawing/2014/main" id="{38B036CA-11A9-405A-B001-C8E18B6AB0C5}"/>
                </a:ext>
              </a:extLst>
            </p:cNvPr>
            <p:cNvSpPr/>
            <p:nvPr/>
          </p:nvSpPr>
          <p:spPr>
            <a:xfrm>
              <a:off x="2978875" y="2831925"/>
              <a:ext cx="43075" cy="37675"/>
            </a:xfrm>
            <a:custGeom>
              <a:avLst/>
              <a:gdLst/>
              <a:ahLst/>
              <a:cxnLst/>
              <a:rect l="l" t="t" r="r" b="b"/>
              <a:pathLst>
                <a:path w="1723" h="1507" extrusionOk="0">
                  <a:moveTo>
                    <a:pt x="992" y="838"/>
                  </a:moveTo>
                  <a:lnTo>
                    <a:pt x="1399" y="1076"/>
                  </a:lnTo>
                  <a:lnTo>
                    <a:pt x="1399" y="1135"/>
                  </a:lnTo>
                  <a:lnTo>
                    <a:pt x="1399" y="1135"/>
                  </a:lnTo>
                  <a:lnTo>
                    <a:pt x="992" y="838"/>
                  </a:lnTo>
                  <a:close/>
                  <a:moveTo>
                    <a:pt x="216" y="0"/>
                  </a:moveTo>
                  <a:lnTo>
                    <a:pt x="108" y="108"/>
                  </a:lnTo>
                  <a:lnTo>
                    <a:pt x="1" y="323"/>
                  </a:lnTo>
                  <a:lnTo>
                    <a:pt x="108" y="538"/>
                  </a:lnTo>
                  <a:lnTo>
                    <a:pt x="216" y="754"/>
                  </a:lnTo>
                  <a:lnTo>
                    <a:pt x="1399" y="1507"/>
                  </a:lnTo>
                  <a:lnTo>
                    <a:pt x="1615" y="1507"/>
                  </a:lnTo>
                  <a:lnTo>
                    <a:pt x="1722" y="1399"/>
                  </a:lnTo>
                  <a:lnTo>
                    <a:pt x="1722" y="969"/>
                  </a:lnTo>
                  <a:lnTo>
                    <a:pt x="1615" y="861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62;p28">
              <a:extLst>
                <a:ext uri="{FF2B5EF4-FFF2-40B4-BE49-F238E27FC236}">
                  <a16:creationId xmlns:a16="http://schemas.microsoft.com/office/drawing/2014/main" id="{0EF8566E-BB2A-4FA2-B12A-3BD7C6B3B6EC}"/>
                </a:ext>
              </a:extLst>
            </p:cNvPr>
            <p:cNvSpPr/>
            <p:nvPr/>
          </p:nvSpPr>
          <p:spPr>
            <a:xfrm>
              <a:off x="3003100" y="2840000"/>
              <a:ext cx="37675" cy="26925"/>
            </a:xfrm>
            <a:custGeom>
              <a:avLst/>
              <a:gdLst/>
              <a:ahLst/>
              <a:cxnLst/>
              <a:rect l="l" t="t" r="r" b="b"/>
              <a:pathLst>
                <a:path w="1507" h="1077" extrusionOk="0">
                  <a:moveTo>
                    <a:pt x="753" y="323"/>
                  </a:moveTo>
                  <a:lnTo>
                    <a:pt x="1076" y="431"/>
                  </a:lnTo>
                  <a:lnTo>
                    <a:pt x="1183" y="538"/>
                  </a:lnTo>
                  <a:lnTo>
                    <a:pt x="1076" y="646"/>
                  </a:lnTo>
                  <a:lnTo>
                    <a:pt x="430" y="646"/>
                  </a:lnTo>
                  <a:lnTo>
                    <a:pt x="430" y="538"/>
                  </a:lnTo>
                  <a:lnTo>
                    <a:pt x="430" y="431"/>
                  </a:lnTo>
                  <a:lnTo>
                    <a:pt x="753" y="323"/>
                  </a:lnTo>
                  <a:close/>
                  <a:moveTo>
                    <a:pt x="538" y="0"/>
                  </a:moveTo>
                  <a:lnTo>
                    <a:pt x="323" y="108"/>
                  </a:lnTo>
                  <a:lnTo>
                    <a:pt x="108" y="215"/>
                  </a:lnTo>
                  <a:lnTo>
                    <a:pt x="0" y="538"/>
                  </a:lnTo>
                  <a:lnTo>
                    <a:pt x="108" y="753"/>
                  </a:lnTo>
                  <a:lnTo>
                    <a:pt x="323" y="861"/>
                  </a:lnTo>
                  <a:lnTo>
                    <a:pt x="538" y="968"/>
                  </a:lnTo>
                  <a:lnTo>
                    <a:pt x="753" y="1076"/>
                  </a:lnTo>
                  <a:lnTo>
                    <a:pt x="1076" y="968"/>
                  </a:lnTo>
                  <a:lnTo>
                    <a:pt x="1291" y="968"/>
                  </a:lnTo>
                  <a:lnTo>
                    <a:pt x="1506" y="753"/>
                  </a:lnTo>
                  <a:lnTo>
                    <a:pt x="1506" y="538"/>
                  </a:lnTo>
                  <a:lnTo>
                    <a:pt x="1506" y="215"/>
                  </a:lnTo>
                  <a:lnTo>
                    <a:pt x="1291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63;p28">
              <a:extLst>
                <a:ext uri="{FF2B5EF4-FFF2-40B4-BE49-F238E27FC236}">
                  <a16:creationId xmlns:a16="http://schemas.microsoft.com/office/drawing/2014/main" id="{3C65F315-37AD-4742-A729-CAF47091EFA5}"/>
                </a:ext>
              </a:extLst>
            </p:cNvPr>
            <p:cNvSpPr/>
            <p:nvPr/>
          </p:nvSpPr>
          <p:spPr>
            <a:xfrm>
              <a:off x="2997700" y="2673225"/>
              <a:ext cx="51125" cy="188300"/>
            </a:xfrm>
            <a:custGeom>
              <a:avLst/>
              <a:gdLst/>
              <a:ahLst/>
              <a:cxnLst/>
              <a:rect l="l" t="t" r="r" b="b"/>
              <a:pathLst>
                <a:path w="2045" h="7532" extrusionOk="0">
                  <a:moveTo>
                    <a:pt x="1" y="1"/>
                  </a:moveTo>
                  <a:lnTo>
                    <a:pt x="431" y="7102"/>
                  </a:lnTo>
                  <a:lnTo>
                    <a:pt x="431" y="7317"/>
                  </a:lnTo>
                  <a:lnTo>
                    <a:pt x="646" y="7424"/>
                  </a:lnTo>
                  <a:lnTo>
                    <a:pt x="969" y="7532"/>
                  </a:lnTo>
                  <a:lnTo>
                    <a:pt x="1399" y="7424"/>
                  </a:lnTo>
                  <a:lnTo>
                    <a:pt x="1507" y="7317"/>
                  </a:lnTo>
                  <a:lnTo>
                    <a:pt x="1615" y="7102"/>
                  </a:lnTo>
                  <a:lnTo>
                    <a:pt x="1937" y="1184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64;p28">
              <a:extLst>
                <a:ext uri="{FF2B5EF4-FFF2-40B4-BE49-F238E27FC236}">
                  <a16:creationId xmlns:a16="http://schemas.microsoft.com/office/drawing/2014/main" id="{547E671A-A810-4803-BD10-D9352BE56423}"/>
                </a:ext>
              </a:extLst>
            </p:cNvPr>
            <p:cNvSpPr/>
            <p:nvPr/>
          </p:nvSpPr>
          <p:spPr>
            <a:xfrm>
              <a:off x="2997700" y="2673225"/>
              <a:ext cx="51125" cy="188300"/>
            </a:xfrm>
            <a:custGeom>
              <a:avLst/>
              <a:gdLst/>
              <a:ahLst/>
              <a:cxnLst/>
              <a:rect l="l" t="t" r="r" b="b"/>
              <a:pathLst>
                <a:path w="2045" h="7532" fill="none" extrusionOk="0">
                  <a:moveTo>
                    <a:pt x="1" y="1"/>
                  </a:moveTo>
                  <a:lnTo>
                    <a:pt x="431" y="7102"/>
                  </a:lnTo>
                  <a:lnTo>
                    <a:pt x="431" y="7102"/>
                  </a:lnTo>
                  <a:lnTo>
                    <a:pt x="431" y="7317"/>
                  </a:lnTo>
                  <a:lnTo>
                    <a:pt x="646" y="7424"/>
                  </a:lnTo>
                  <a:lnTo>
                    <a:pt x="969" y="7532"/>
                  </a:lnTo>
                  <a:lnTo>
                    <a:pt x="969" y="7532"/>
                  </a:lnTo>
                  <a:lnTo>
                    <a:pt x="1399" y="7424"/>
                  </a:lnTo>
                  <a:lnTo>
                    <a:pt x="1507" y="7317"/>
                  </a:lnTo>
                  <a:lnTo>
                    <a:pt x="1615" y="7102"/>
                  </a:lnTo>
                  <a:lnTo>
                    <a:pt x="1937" y="1184"/>
                  </a:lnTo>
                  <a:lnTo>
                    <a:pt x="20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65;p28">
              <a:extLst>
                <a:ext uri="{FF2B5EF4-FFF2-40B4-BE49-F238E27FC236}">
                  <a16:creationId xmlns:a16="http://schemas.microsoft.com/office/drawing/2014/main" id="{1F3A3C3F-A7DC-47A9-A8F4-A5ADA2DF7BBA}"/>
                </a:ext>
              </a:extLst>
            </p:cNvPr>
            <p:cNvSpPr/>
            <p:nvPr/>
          </p:nvSpPr>
          <p:spPr>
            <a:xfrm>
              <a:off x="2992325" y="2667850"/>
              <a:ext cx="61900" cy="196375"/>
            </a:xfrm>
            <a:custGeom>
              <a:avLst/>
              <a:gdLst/>
              <a:ahLst/>
              <a:cxnLst/>
              <a:rect l="l" t="t" r="r" b="b"/>
              <a:pathLst>
                <a:path w="2476" h="7855" extrusionOk="0">
                  <a:moveTo>
                    <a:pt x="216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431" y="7317"/>
                  </a:lnTo>
                  <a:lnTo>
                    <a:pt x="431" y="7424"/>
                  </a:lnTo>
                  <a:lnTo>
                    <a:pt x="539" y="7639"/>
                  </a:lnTo>
                  <a:lnTo>
                    <a:pt x="754" y="7747"/>
                  </a:lnTo>
                  <a:lnTo>
                    <a:pt x="969" y="7854"/>
                  </a:lnTo>
                  <a:lnTo>
                    <a:pt x="1507" y="7854"/>
                  </a:lnTo>
                  <a:lnTo>
                    <a:pt x="1722" y="7747"/>
                  </a:lnTo>
                  <a:lnTo>
                    <a:pt x="1830" y="7639"/>
                  </a:lnTo>
                  <a:lnTo>
                    <a:pt x="1937" y="7424"/>
                  </a:lnTo>
                  <a:lnTo>
                    <a:pt x="2368" y="1399"/>
                  </a:lnTo>
                  <a:lnTo>
                    <a:pt x="2475" y="216"/>
                  </a:lnTo>
                  <a:lnTo>
                    <a:pt x="2475" y="108"/>
                  </a:lnTo>
                  <a:lnTo>
                    <a:pt x="2368" y="1"/>
                  </a:lnTo>
                  <a:lnTo>
                    <a:pt x="2152" y="108"/>
                  </a:lnTo>
                  <a:lnTo>
                    <a:pt x="2152" y="216"/>
                  </a:lnTo>
                  <a:lnTo>
                    <a:pt x="2045" y="1399"/>
                  </a:lnTo>
                  <a:lnTo>
                    <a:pt x="1614" y="7317"/>
                  </a:lnTo>
                  <a:lnTo>
                    <a:pt x="1507" y="7424"/>
                  </a:lnTo>
                  <a:lnTo>
                    <a:pt x="1184" y="7532"/>
                  </a:lnTo>
                  <a:lnTo>
                    <a:pt x="861" y="7424"/>
                  </a:lnTo>
                  <a:lnTo>
                    <a:pt x="861" y="7317"/>
                  </a:lnTo>
                  <a:lnTo>
                    <a:pt x="323" y="216"/>
                  </a:lnTo>
                  <a:lnTo>
                    <a:pt x="323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66;p28">
              <a:extLst>
                <a:ext uri="{FF2B5EF4-FFF2-40B4-BE49-F238E27FC236}">
                  <a16:creationId xmlns:a16="http://schemas.microsoft.com/office/drawing/2014/main" id="{75E901F1-249E-4C92-A8A8-2AEF193785E4}"/>
                </a:ext>
              </a:extLst>
            </p:cNvPr>
            <p:cNvSpPr/>
            <p:nvPr/>
          </p:nvSpPr>
          <p:spPr>
            <a:xfrm>
              <a:off x="2992325" y="2632900"/>
              <a:ext cx="61900" cy="69950"/>
            </a:xfrm>
            <a:custGeom>
              <a:avLst/>
              <a:gdLst/>
              <a:ahLst/>
              <a:cxnLst/>
              <a:rect l="l" t="t" r="r" b="b"/>
              <a:pathLst>
                <a:path w="2476" h="2798" extrusionOk="0">
                  <a:moveTo>
                    <a:pt x="1292" y="323"/>
                  </a:moveTo>
                  <a:lnTo>
                    <a:pt x="1614" y="430"/>
                  </a:lnTo>
                  <a:lnTo>
                    <a:pt x="1830" y="646"/>
                  </a:lnTo>
                  <a:lnTo>
                    <a:pt x="2045" y="968"/>
                  </a:lnTo>
                  <a:lnTo>
                    <a:pt x="2152" y="1399"/>
                  </a:lnTo>
                  <a:lnTo>
                    <a:pt x="2152" y="1506"/>
                  </a:lnTo>
                  <a:lnTo>
                    <a:pt x="2045" y="1937"/>
                  </a:lnTo>
                  <a:lnTo>
                    <a:pt x="1830" y="2152"/>
                  </a:lnTo>
                  <a:lnTo>
                    <a:pt x="1507" y="2367"/>
                  </a:lnTo>
                  <a:lnTo>
                    <a:pt x="1292" y="2475"/>
                  </a:lnTo>
                  <a:lnTo>
                    <a:pt x="969" y="2367"/>
                  </a:lnTo>
                  <a:lnTo>
                    <a:pt x="646" y="2152"/>
                  </a:lnTo>
                  <a:lnTo>
                    <a:pt x="431" y="1937"/>
                  </a:lnTo>
                  <a:lnTo>
                    <a:pt x="323" y="1506"/>
                  </a:lnTo>
                  <a:lnTo>
                    <a:pt x="323" y="1399"/>
                  </a:lnTo>
                  <a:lnTo>
                    <a:pt x="431" y="968"/>
                  </a:lnTo>
                  <a:lnTo>
                    <a:pt x="646" y="646"/>
                  </a:lnTo>
                  <a:lnTo>
                    <a:pt x="861" y="430"/>
                  </a:lnTo>
                  <a:lnTo>
                    <a:pt x="1292" y="323"/>
                  </a:lnTo>
                  <a:close/>
                  <a:moveTo>
                    <a:pt x="1292" y="0"/>
                  </a:moveTo>
                  <a:lnTo>
                    <a:pt x="754" y="108"/>
                  </a:lnTo>
                  <a:lnTo>
                    <a:pt x="323" y="430"/>
                  </a:lnTo>
                  <a:lnTo>
                    <a:pt x="108" y="861"/>
                  </a:lnTo>
                  <a:lnTo>
                    <a:pt x="1" y="1399"/>
                  </a:lnTo>
                  <a:lnTo>
                    <a:pt x="1" y="1506"/>
                  </a:lnTo>
                  <a:lnTo>
                    <a:pt x="108" y="2044"/>
                  </a:lnTo>
                  <a:lnTo>
                    <a:pt x="431" y="2475"/>
                  </a:lnTo>
                  <a:lnTo>
                    <a:pt x="754" y="2690"/>
                  </a:lnTo>
                  <a:lnTo>
                    <a:pt x="1184" y="2797"/>
                  </a:lnTo>
                  <a:lnTo>
                    <a:pt x="1292" y="2797"/>
                  </a:lnTo>
                  <a:lnTo>
                    <a:pt x="1722" y="2690"/>
                  </a:lnTo>
                  <a:lnTo>
                    <a:pt x="2045" y="2475"/>
                  </a:lnTo>
                  <a:lnTo>
                    <a:pt x="2368" y="2044"/>
                  </a:lnTo>
                  <a:lnTo>
                    <a:pt x="2475" y="1506"/>
                  </a:lnTo>
                  <a:lnTo>
                    <a:pt x="2475" y="1399"/>
                  </a:lnTo>
                  <a:lnTo>
                    <a:pt x="2368" y="861"/>
                  </a:lnTo>
                  <a:lnTo>
                    <a:pt x="2152" y="430"/>
                  </a:lnTo>
                  <a:lnTo>
                    <a:pt x="1722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67;p28">
              <a:extLst>
                <a:ext uri="{FF2B5EF4-FFF2-40B4-BE49-F238E27FC236}">
                  <a16:creationId xmlns:a16="http://schemas.microsoft.com/office/drawing/2014/main" id="{E82B544B-36A9-4A84-96FC-29CCF8B850D1}"/>
                </a:ext>
              </a:extLst>
            </p:cNvPr>
            <p:cNvSpPr/>
            <p:nvPr/>
          </p:nvSpPr>
          <p:spPr>
            <a:xfrm>
              <a:off x="2997700" y="2635575"/>
              <a:ext cx="53825" cy="64575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077" y="1"/>
                  </a:moveTo>
                  <a:lnTo>
                    <a:pt x="539" y="108"/>
                  </a:lnTo>
                  <a:lnTo>
                    <a:pt x="216" y="431"/>
                  </a:lnTo>
                  <a:lnTo>
                    <a:pt x="1" y="861"/>
                  </a:lnTo>
                  <a:lnTo>
                    <a:pt x="1" y="1399"/>
                  </a:lnTo>
                  <a:lnTo>
                    <a:pt x="108" y="1830"/>
                  </a:lnTo>
                  <a:lnTo>
                    <a:pt x="324" y="2260"/>
                  </a:lnTo>
                  <a:lnTo>
                    <a:pt x="646" y="2475"/>
                  </a:lnTo>
                  <a:lnTo>
                    <a:pt x="969" y="2583"/>
                  </a:lnTo>
                  <a:lnTo>
                    <a:pt x="1399" y="2475"/>
                  </a:lnTo>
                  <a:lnTo>
                    <a:pt x="1722" y="2260"/>
                  </a:lnTo>
                  <a:lnTo>
                    <a:pt x="1937" y="1830"/>
                  </a:lnTo>
                  <a:lnTo>
                    <a:pt x="2153" y="1399"/>
                  </a:lnTo>
                  <a:lnTo>
                    <a:pt x="2045" y="861"/>
                  </a:lnTo>
                  <a:lnTo>
                    <a:pt x="1830" y="431"/>
                  </a:lnTo>
                  <a:lnTo>
                    <a:pt x="1507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8;p28">
              <a:extLst>
                <a:ext uri="{FF2B5EF4-FFF2-40B4-BE49-F238E27FC236}">
                  <a16:creationId xmlns:a16="http://schemas.microsoft.com/office/drawing/2014/main" id="{4C4E6335-FB6A-46A1-BA3D-1F0870556E80}"/>
                </a:ext>
              </a:extLst>
            </p:cNvPr>
            <p:cNvSpPr/>
            <p:nvPr/>
          </p:nvSpPr>
          <p:spPr>
            <a:xfrm>
              <a:off x="2938525" y="2509175"/>
              <a:ext cx="110300" cy="209800"/>
            </a:xfrm>
            <a:custGeom>
              <a:avLst/>
              <a:gdLst/>
              <a:ahLst/>
              <a:cxnLst/>
              <a:rect l="l" t="t" r="r" b="b"/>
              <a:pathLst>
                <a:path w="4412" h="8392" extrusionOk="0">
                  <a:moveTo>
                    <a:pt x="2260" y="0"/>
                  </a:moveTo>
                  <a:lnTo>
                    <a:pt x="2045" y="108"/>
                  </a:lnTo>
                  <a:lnTo>
                    <a:pt x="1400" y="430"/>
                  </a:lnTo>
                  <a:lnTo>
                    <a:pt x="862" y="861"/>
                  </a:lnTo>
                  <a:lnTo>
                    <a:pt x="324" y="1291"/>
                  </a:lnTo>
                  <a:lnTo>
                    <a:pt x="109" y="1829"/>
                  </a:lnTo>
                  <a:lnTo>
                    <a:pt x="109" y="1937"/>
                  </a:lnTo>
                  <a:lnTo>
                    <a:pt x="109" y="2259"/>
                  </a:lnTo>
                  <a:lnTo>
                    <a:pt x="1" y="7639"/>
                  </a:lnTo>
                  <a:lnTo>
                    <a:pt x="1292" y="8284"/>
                  </a:lnTo>
                  <a:lnTo>
                    <a:pt x="1722" y="8392"/>
                  </a:lnTo>
                  <a:lnTo>
                    <a:pt x="2045" y="8284"/>
                  </a:lnTo>
                  <a:lnTo>
                    <a:pt x="4412" y="6886"/>
                  </a:lnTo>
                  <a:lnTo>
                    <a:pt x="4412" y="1399"/>
                  </a:lnTo>
                  <a:lnTo>
                    <a:pt x="4412" y="1184"/>
                  </a:lnTo>
                  <a:lnTo>
                    <a:pt x="4197" y="968"/>
                  </a:lnTo>
                  <a:lnTo>
                    <a:pt x="2583" y="108"/>
                  </a:lnTo>
                  <a:lnTo>
                    <a:pt x="2475" y="108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69;p28">
              <a:extLst>
                <a:ext uri="{FF2B5EF4-FFF2-40B4-BE49-F238E27FC236}">
                  <a16:creationId xmlns:a16="http://schemas.microsoft.com/office/drawing/2014/main" id="{A8F4305A-D511-4647-900C-94EA8EBC96AC}"/>
                </a:ext>
              </a:extLst>
            </p:cNvPr>
            <p:cNvSpPr/>
            <p:nvPr/>
          </p:nvSpPr>
          <p:spPr>
            <a:xfrm>
              <a:off x="2960050" y="2883025"/>
              <a:ext cx="21550" cy="21550"/>
            </a:xfrm>
            <a:custGeom>
              <a:avLst/>
              <a:gdLst/>
              <a:ahLst/>
              <a:cxnLst/>
              <a:rect l="l" t="t" r="r" b="b"/>
              <a:pathLst>
                <a:path w="862" h="862" extrusionOk="0">
                  <a:moveTo>
                    <a:pt x="861" y="1"/>
                  </a:moveTo>
                  <a:lnTo>
                    <a:pt x="1" y="431"/>
                  </a:lnTo>
                  <a:lnTo>
                    <a:pt x="108" y="861"/>
                  </a:lnTo>
                  <a:lnTo>
                    <a:pt x="646" y="431"/>
                  </a:lnTo>
                  <a:lnTo>
                    <a:pt x="754" y="431"/>
                  </a:lnTo>
                  <a:lnTo>
                    <a:pt x="861" y="21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0;p28">
              <a:extLst>
                <a:ext uri="{FF2B5EF4-FFF2-40B4-BE49-F238E27FC236}">
                  <a16:creationId xmlns:a16="http://schemas.microsoft.com/office/drawing/2014/main" id="{13D6E8DC-A064-48A4-8AD6-B2669921E580}"/>
                </a:ext>
              </a:extLst>
            </p:cNvPr>
            <p:cNvSpPr/>
            <p:nvPr/>
          </p:nvSpPr>
          <p:spPr>
            <a:xfrm>
              <a:off x="2957375" y="2880325"/>
              <a:ext cx="26900" cy="26925"/>
            </a:xfrm>
            <a:custGeom>
              <a:avLst/>
              <a:gdLst/>
              <a:ahLst/>
              <a:cxnLst/>
              <a:rect l="l" t="t" r="r" b="b"/>
              <a:pathLst>
                <a:path w="1076" h="1077" extrusionOk="0">
                  <a:moveTo>
                    <a:pt x="861" y="1"/>
                  </a:moveTo>
                  <a:lnTo>
                    <a:pt x="108" y="431"/>
                  </a:lnTo>
                  <a:lnTo>
                    <a:pt x="0" y="539"/>
                  </a:lnTo>
                  <a:lnTo>
                    <a:pt x="0" y="969"/>
                  </a:lnTo>
                  <a:lnTo>
                    <a:pt x="108" y="1077"/>
                  </a:lnTo>
                  <a:lnTo>
                    <a:pt x="215" y="1077"/>
                  </a:lnTo>
                  <a:lnTo>
                    <a:pt x="861" y="754"/>
                  </a:lnTo>
                  <a:lnTo>
                    <a:pt x="1076" y="539"/>
                  </a:lnTo>
                  <a:lnTo>
                    <a:pt x="1076" y="324"/>
                  </a:lnTo>
                  <a:lnTo>
                    <a:pt x="1076" y="10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1;p28">
              <a:extLst>
                <a:ext uri="{FF2B5EF4-FFF2-40B4-BE49-F238E27FC236}">
                  <a16:creationId xmlns:a16="http://schemas.microsoft.com/office/drawing/2014/main" id="{4859D56C-0B2D-4104-8A34-64E8E90B1921}"/>
                </a:ext>
              </a:extLst>
            </p:cNvPr>
            <p:cNvSpPr/>
            <p:nvPr/>
          </p:nvSpPr>
          <p:spPr>
            <a:xfrm>
              <a:off x="2930475" y="2864200"/>
              <a:ext cx="51125" cy="29600"/>
            </a:xfrm>
            <a:custGeom>
              <a:avLst/>
              <a:gdLst/>
              <a:ahLst/>
              <a:cxnLst/>
              <a:rect l="l" t="t" r="r" b="b"/>
              <a:pathLst>
                <a:path w="2045" h="1184" extrusionOk="0">
                  <a:moveTo>
                    <a:pt x="323" y="0"/>
                  </a:moveTo>
                  <a:lnTo>
                    <a:pt x="108" y="108"/>
                  </a:lnTo>
                  <a:lnTo>
                    <a:pt x="0" y="323"/>
                  </a:lnTo>
                  <a:lnTo>
                    <a:pt x="108" y="538"/>
                  </a:lnTo>
                  <a:lnTo>
                    <a:pt x="1184" y="1184"/>
                  </a:lnTo>
                  <a:lnTo>
                    <a:pt x="2044" y="754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2;p28">
              <a:extLst>
                <a:ext uri="{FF2B5EF4-FFF2-40B4-BE49-F238E27FC236}">
                  <a16:creationId xmlns:a16="http://schemas.microsoft.com/office/drawing/2014/main" id="{A0B6D9C8-BF70-4A52-B9AB-4A68689947C4}"/>
                </a:ext>
              </a:extLst>
            </p:cNvPr>
            <p:cNvSpPr/>
            <p:nvPr/>
          </p:nvSpPr>
          <p:spPr>
            <a:xfrm>
              <a:off x="2925100" y="2858825"/>
              <a:ext cx="59175" cy="40375"/>
            </a:xfrm>
            <a:custGeom>
              <a:avLst/>
              <a:gdLst/>
              <a:ahLst/>
              <a:cxnLst/>
              <a:rect l="l" t="t" r="r" b="b"/>
              <a:pathLst>
                <a:path w="2367" h="1615" extrusionOk="0">
                  <a:moveTo>
                    <a:pt x="753" y="323"/>
                  </a:moveTo>
                  <a:lnTo>
                    <a:pt x="861" y="431"/>
                  </a:lnTo>
                  <a:lnTo>
                    <a:pt x="1920" y="960"/>
                  </a:lnTo>
                  <a:lnTo>
                    <a:pt x="1920" y="960"/>
                  </a:lnTo>
                  <a:lnTo>
                    <a:pt x="1399" y="1184"/>
                  </a:lnTo>
                  <a:lnTo>
                    <a:pt x="430" y="538"/>
                  </a:lnTo>
                  <a:lnTo>
                    <a:pt x="646" y="431"/>
                  </a:lnTo>
                  <a:lnTo>
                    <a:pt x="753" y="323"/>
                  </a:lnTo>
                  <a:close/>
                  <a:moveTo>
                    <a:pt x="753" y="0"/>
                  </a:moveTo>
                  <a:lnTo>
                    <a:pt x="538" y="108"/>
                  </a:lnTo>
                  <a:lnTo>
                    <a:pt x="215" y="215"/>
                  </a:lnTo>
                  <a:lnTo>
                    <a:pt x="108" y="323"/>
                  </a:lnTo>
                  <a:lnTo>
                    <a:pt x="0" y="538"/>
                  </a:lnTo>
                  <a:lnTo>
                    <a:pt x="108" y="753"/>
                  </a:lnTo>
                  <a:lnTo>
                    <a:pt x="215" y="861"/>
                  </a:lnTo>
                  <a:lnTo>
                    <a:pt x="1399" y="1614"/>
                  </a:lnTo>
                  <a:lnTo>
                    <a:pt x="1506" y="1614"/>
                  </a:lnTo>
                  <a:lnTo>
                    <a:pt x="2259" y="1184"/>
                  </a:lnTo>
                  <a:lnTo>
                    <a:pt x="2367" y="969"/>
                  </a:lnTo>
                  <a:lnTo>
                    <a:pt x="2259" y="861"/>
                  </a:lnTo>
                  <a:lnTo>
                    <a:pt x="1076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;p28">
              <a:extLst>
                <a:ext uri="{FF2B5EF4-FFF2-40B4-BE49-F238E27FC236}">
                  <a16:creationId xmlns:a16="http://schemas.microsoft.com/office/drawing/2014/main" id="{1AEDC373-FCC0-4D79-858A-E6F30404043B}"/>
                </a:ext>
              </a:extLst>
            </p:cNvPr>
            <p:cNvSpPr/>
            <p:nvPr/>
          </p:nvSpPr>
          <p:spPr>
            <a:xfrm>
              <a:off x="2927775" y="2872275"/>
              <a:ext cx="35000" cy="32300"/>
            </a:xfrm>
            <a:custGeom>
              <a:avLst/>
              <a:gdLst/>
              <a:ahLst/>
              <a:cxnLst/>
              <a:rect l="l" t="t" r="r" b="b"/>
              <a:pathLst>
                <a:path w="1400" h="1292" extrusionOk="0">
                  <a:moveTo>
                    <a:pt x="108" y="0"/>
                  </a:moveTo>
                  <a:lnTo>
                    <a:pt x="1" y="215"/>
                  </a:lnTo>
                  <a:lnTo>
                    <a:pt x="108" y="323"/>
                  </a:lnTo>
                  <a:lnTo>
                    <a:pt x="216" y="431"/>
                  </a:lnTo>
                  <a:lnTo>
                    <a:pt x="1399" y="1291"/>
                  </a:lnTo>
                  <a:lnTo>
                    <a:pt x="1292" y="86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4;p28">
              <a:extLst>
                <a:ext uri="{FF2B5EF4-FFF2-40B4-BE49-F238E27FC236}">
                  <a16:creationId xmlns:a16="http://schemas.microsoft.com/office/drawing/2014/main" id="{355B14BD-3F2A-494A-8022-49C6E4ECD9BA}"/>
                </a:ext>
              </a:extLst>
            </p:cNvPr>
            <p:cNvSpPr/>
            <p:nvPr/>
          </p:nvSpPr>
          <p:spPr>
            <a:xfrm>
              <a:off x="2925100" y="2869575"/>
              <a:ext cx="40350" cy="37675"/>
            </a:xfrm>
            <a:custGeom>
              <a:avLst/>
              <a:gdLst/>
              <a:ahLst/>
              <a:cxnLst/>
              <a:rect l="l" t="t" r="r" b="b"/>
              <a:pathLst>
                <a:path w="1614" h="1507" extrusionOk="0">
                  <a:moveTo>
                    <a:pt x="108" y="1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0" y="539"/>
                  </a:lnTo>
                  <a:lnTo>
                    <a:pt x="215" y="754"/>
                  </a:lnTo>
                  <a:lnTo>
                    <a:pt x="1399" y="1507"/>
                  </a:lnTo>
                  <a:lnTo>
                    <a:pt x="1506" y="1507"/>
                  </a:lnTo>
                  <a:lnTo>
                    <a:pt x="1614" y="1399"/>
                  </a:lnTo>
                  <a:lnTo>
                    <a:pt x="1614" y="969"/>
                  </a:lnTo>
                  <a:lnTo>
                    <a:pt x="1506" y="861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5;p28">
              <a:extLst>
                <a:ext uri="{FF2B5EF4-FFF2-40B4-BE49-F238E27FC236}">
                  <a16:creationId xmlns:a16="http://schemas.microsoft.com/office/drawing/2014/main" id="{647938AE-6AE1-43AB-B801-71D3D7702A91}"/>
                </a:ext>
              </a:extLst>
            </p:cNvPr>
            <p:cNvSpPr/>
            <p:nvPr/>
          </p:nvSpPr>
          <p:spPr>
            <a:xfrm>
              <a:off x="2941225" y="2670550"/>
              <a:ext cx="53825" cy="223250"/>
            </a:xfrm>
            <a:custGeom>
              <a:avLst/>
              <a:gdLst/>
              <a:ahLst/>
              <a:cxnLst/>
              <a:rect l="l" t="t" r="r" b="b"/>
              <a:pathLst>
                <a:path w="2153" h="8930" extrusionOk="0">
                  <a:moveTo>
                    <a:pt x="1076" y="0"/>
                  </a:moveTo>
                  <a:lnTo>
                    <a:pt x="646" y="108"/>
                  </a:lnTo>
                  <a:lnTo>
                    <a:pt x="216" y="431"/>
                  </a:lnTo>
                  <a:lnTo>
                    <a:pt x="1" y="861"/>
                  </a:lnTo>
                  <a:lnTo>
                    <a:pt x="1" y="1399"/>
                  </a:lnTo>
                  <a:lnTo>
                    <a:pt x="1" y="1506"/>
                  </a:lnTo>
                  <a:lnTo>
                    <a:pt x="431" y="8607"/>
                  </a:lnTo>
                  <a:lnTo>
                    <a:pt x="538" y="8715"/>
                  </a:lnTo>
                  <a:lnTo>
                    <a:pt x="646" y="8822"/>
                  </a:lnTo>
                  <a:lnTo>
                    <a:pt x="1076" y="8930"/>
                  </a:lnTo>
                  <a:lnTo>
                    <a:pt x="1399" y="8822"/>
                  </a:lnTo>
                  <a:lnTo>
                    <a:pt x="1507" y="8715"/>
                  </a:lnTo>
                  <a:lnTo>
                    <a:pt x="1614" y="8607"/>
                  </a:lnTo>
                  <a:lnTo>
                    <a:pt x="2045" y="2690"/>
                  </a:lnTo>
                  <a:lnTo>
                    <a:pt x="2152" y="1506"/>
                  </a:lnTo>
                  <a:lnTo>
                    <a:pt x="2152" y="1399"/>
                  </a:lnTo>
                  <a:lnTo>
                    <a:pt x="2045" y="861"/>
                  </a:lnTo>
                  <a:lnTo>
                    <a:pt x="1830" y="431"/>
                  </a:lnTo>
                  <a:lnTo>
                    <a:pt x="1507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6;p28">
              <a:extLst>
                <a:ext uri="{FF2B5EF4-FFF2-40B4-BE49-F238E27FC236}">
                  <a16:creationId xmlns:a16="http://schemas.microsoft.com/office/drawing/2014/main" id="{47661F59-8E00-4169-9C2B-3B79B9FFD64B}"/>
                </a:ext>
              </a:extLst>
            </p:cNvPr>
            <p:cNvSpPr/>
            <p:nvPr/>
          </p:nvSpPr>
          <p:spPr>
            <a:xfrm>
              <a:off x="2935850" y="2665175"/>
              <a:ext cx="64575" cy="234025"/>
            </a:xfrm>
            <a:custGeom>
              <a:avLst/>
              <a:gdLst/>
              <a:ahLst/>
              <a:cxnLst/>
              <a:rect l="l" t="t" r="r" b="b"/>
              <a:pathLst>
                <a:path w="2583" h="9361" extrusionOk="0">
                  <a:moveTo>
                    <a:pt x="1291" y="430"/>
                  </a:moveTo>
                  <a:lnTo>
                    <a:pt x="1614" y="538"/>
                  </a:lnTo>
                  <a:lnTo>
                    <a:pt x="1937" y="753"/>
                  </a:lnTo>
                  <a:lnTo>
                    <a:pt x="2045" y="1076"/>
                  </a:lnTo>
                  <a:lnTo>
                    <a:pt x="2152" y="1506"/>
                  </a:lnTo>
                  <a:lnTo>
                    <a:pt x="2152" y="1614"/>
                  </a:lnTo>
                  <a:lnTo>
                    <a:pt x="2152" y="1721"/>
                  </a:lnTo>
                  <a:lnTo>
                    <a:pt x="2045" y="2797"/>
                  </a:lnTo>
                  <a:lnTo>
                    <a:pt x="1614" y="8822"/>
                  </a:lnTo>
                  <a:lnTo>
                    <a:pt x="1507" y="8930"/>
                  </a:lnTo>
                  <a:lnTo>
                    <a:pt x="969" y="8930"/>
                  </a:lnTo>
                  <a:lnTo>
                    <a:pt x="861" y="8822"/>
                  </a:lnTo>
                  <a:lnTo>
                    <a:pt x="431" y="1721"/>
                  </a:lnTo>
                  <a:lnTo>
                    <a:pt x="431" y="1506"/>
                  </a:lnTo>
                  <a:lnTo>
                    <a:pt x="431" y="1076"/>
                  </a:lnTo>
                  <a:lnTo>
                    <a:pt x="646" y="753"/>
                  </a:lnTo>
                  <a:lnTo>
                    <a:pt x="969" y="538"/>
                  </a:lnTo>
                  <a:lnTo>
                    <a:pt x="1291" y="430"/>
                  </a:lnTo>
                  <a:close/>
                  <a:moveTo>
                    <a:pt x="969" y="0"/>
                  </a:moveTo>
                  <a:lnTo>
                    <a:pt x="753" y="108"/>
                  </a:lnTo>
                  <a:lnTo>
                    <a:pt x="323" y="430"/>
                  </a:lnTo>
                  <a:lnTo>
                    <a:pt x="108" y="968"/>
                  </a:lnTo>
                  <a:lnTo>
                    <a:pt x="0" y="1506"/>
                  </a:lnTo>
                  <a:lnTo>
                    <a:pt x="0" y="1614"/>
                  </a:lnTo>
                  <a:lnTo>
                    <a:pt x="0" y="1721"/>
                  </a:lnTo>
                  <a:lnTo>
                    <a:pt x="13" y="1721"/>
                  </a:lnTo>
                  <a:lnTo>
                    <a:pt x="431" y="8822"/>
                  </a:lnTo>
                  <a:lnTo>
                    <a:pt x="538" y="9145"/>
                  </a:lnTo>
                  <a:lnTo>
                    <a:pt x="753" y="9253"/>
                  </a:lnTo>
                  <a:lnTo>
                    <a:pt x="969" y="9360"/>
                  </a:lnTo>
                  <a:lnTo>
                    <a:pt x="1507" y="9360"/>
                  </a:lnTo>
                  <a:lnTo>
                    <a:pt x="1722" y="9253"/>
                  </a:lnTo>
                  <a:lnTo>
                    <a:pt x="1937" y="9145"/>
                  </a:lnTo>
                  <a:lnTo>
                    <a:pt x="2045" y="8822"/>
                  </a:lnTo>
                  <a:lnTo>
                    <a:pt x="2475" y="2905"/>
                  </a:lnTo>
                  <a:lnTo>
                    <a:pt x="2582" y="1721"/>
                  </a:lnTo>
                  <a:lnTo>
                    <a:pt x="2582" y="1614"/>
                  </a:lnTo>
                  <a:lnTo>
                    <a:pt x="2582" y="1506"/>
                  </a:lnTo>
                  <a:lnTo>
                    <a:pt x="2475" y="968"/>
                  </a:lnTo>
                  <a:lnTo>
                    <a:pt x="2260" y="430"/>
                  </a:lnTo>
                  <a:lnTo>
                    <a:pt x="1829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7;p28">
              <a:extLst>
                <a:ext uri="{FF2B5EF4-FFF2-40B4-BE49-F238E27FC236}">
                  <a16:creationId xmlns:a16="http://schemas.microsoft.com/office/drawing/2014/main" id="{48323255-52CB-4ADC-8BA2-E25266DFFB4E}"/>
                </a:ext>
              </a:extLst>
            </p:cNvPr>
            <p:cNvSpPr/>
            <p:nvPr/>
          </p:nvSpPr>
          <p:spPr>
            <a:xfrm>
              <a:off x="2935850" y="2509175"/>
              <a:ext cx="86100" cy="209800"/>
            </a:xfrm>
            <a:custGeom>
              <a:avLst/>
              <a:gdLst/>
              <a:ahLst/>
              <a:cxnLst/>
              <a:rect l="l" t="t" r="r" b="b"/>
              <a:pathLst>
                <a:path w="3444" h="8392" extrusionOk="0">
                  <a:moveTo>
                    <a:pt x="2367" y="0"/>
                  </a:moveTo>
                  <a:lnTo>
                    <a:pt x="2152" y="108"/>
                  </a:lnTo>
                  <a:lnTo>
                    <a:pt x="1507" y="430"/>
                  </a:lnTo>
                  <a:lnTo>
                    <a:pt x="969" y="861"/>
                  </a:lnTo>
                  <a:lnTo>
                    <a:pt x="431" y="1291"/>
                  </a:lnTo>
                  <a:lnTo>
                    <a:pt x="216" y="1829"/>
                  </a:lnTo>
                  <a:lnTo>
                    <a:pt x="216" y="1937"/>
                  </a:lnTo>
                  <a:lnTo>
                    <a:pt x="216" y="2259"/>
                  </a:lnTo>
                  <a:lnTo>
                    <a:pt x="0" y="7639"/>
                  </a:lnTo>
                  <a:lnTo>
                    <a:pt x="1399" y="8284"/>
                  </a:lnTo>
                  <a:lnTo>
                    <a:pt x="1829" y="8392"/>
                  </a:lnTo>
                  <a:lnTo>
                    <a:pt x="2152" y="8284"/>
                  </a:lnTo>
                  <a:lnTo>
                    <a:pt x="2905" y="7854"/>
                  </a:lnTo>
                  <a:lnTo>
                    <a:pt x="3013" y="7746"/>
                  </a:lnTo>
                  <a:lnTo>
                    <a:pt x="3336" y="7101"/>
                  </a:lnTo>
                  <a:lnTo>
                    <a:pt x="3443" y="6455"/>
                  </a:lnTo>
                  <a:lnTo>
                    <a:pt x="3336" y="3766"/>
                  </a:lnTo>
                  <a:lnTo>
                    <a:pt x="3120" y="323"/>
                  </a:lnTo>
                  <a:lnTo>
                    <a:pt x="2690" y="108"/>
                  </a:lnTo>
                  <a:lnTo>
                    <a:pt x="2582" y="108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8;p28">
              <a:extLst>
                <a:ext uri="{FF2B5EF4-FFF2-40B4-BE49-F238E27FC236}">
                  <a16:creationId xmlns:a16="http://schemas.microsoft.com/office/drawing/2014/main" id="{6BD2233B-2250-4EE2-9715-24F7FDEB76D7}"/>
                </a:ext>
              </a:extLst>
            </p:cNvPr>
            <p:cNvSpPr/>
            <p:nvPr/>
          </p:nvSpPr>
          <p:spPr>
            <a:xfrm>
              <a:off x="2900875" y="2530675"/>
              <a:ext cx="129125" cy="80725"/>
            </a:xfrm>
            <a:custGeom>
              <a:avLst/>
              <a:gdLst/>
              <a:ahLst/>
              <a:cxnLst/>
              <a:rect l="l" t="t" r="r" b="b"/>
              <a:pathLst>
                <a:path w="5165" h="3229" extrusionOk="0">
                  <a:moveTo>
                    <a:pt x="754" y="1"/>
                  </a:moveTo>
                  <a:lnTo>
                    <a:pt x="108" y="216"/>
                  </a:lnTo>
                  <a:lnTo>
                    <a:pt x="1" y="539"/>
                  </a:lnTo>
                  <a:lnTo>
                    <a:pt x="539" y="861"/>
                  </a:lnTo>
                  <a:lnTo>
                    <a:pt x="646" y="539"/>
                  </a:lnTo>
                  <a:lnTo>
                    <a:pt x="1399" y="1184"/>
                  </a:lnTo>
                  <a:lnTo>
                    <a:pt x="1507" y="1292"/>
                  </a:lnTo>
                  <a:lnTo>
                    <a:pt x="3659" y="3013"/>
                  </a:lnTo>
                  <a:lnTo>
                    <a:pt x="4089" y="3121"/>
                  </a:lnTo>
                  <a:lnTo>
                    <a:pt x="4412" y="3228"/>
                  </a:lnTo>
                  <a:lnTo>
                    <a:pt x="4735" y="3121"/>
                  </a:lnTo>
                  <a:lnTo>
                    <a:pt x="5057" y="3013"/>
                  </a:lnTo>
                  <a:lnTo>
                    <a:pt x="5165" y="2798"/>
                  </a:lnTo>
                  <a:lnTo>
                    <a:pt x="5165" y="2583"/>
                  </a:lnTo>
                  <a:lnTo>
                    <a:pt x="4950" y="2368"/>
                  </a:lnTo>
                  <a:lnTo>
                    <a:pt x="4735" y="2152"/>
                  </a:lnTo>
                  <a:lnTo>
                    <a:pt x="4412" y="2045"/>
                  </a:lnTo>
                  <a:lnTo>
                    <a:pt x="2906" y="1184"/>
                  </a:lnTo>
                  <a:lnTo>
                    <a:pt x="1830" y="539"/>
                  </a:lnTo>
                  <a:lnTo>
                    <a:pt x="1399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9;p28">
              <a:extLst>
                <a:ext uri="{FF2B5EF4-FFF2-40B4-BE49-F238E27FC236}">
                  <a16:creationId xmlns:a16="http://schemas.microsoft.com/office/drawing/2014/main" id="{007B9198-0E16-4026-908C-7AAFB265DCCA}"/>
                </a:ext>
              </a:extLst>
            </p:cNvPr>
            <p:cNvSpPr/>
            <p:nvPr/>
          </p:nvSpPr>
          <p:spPr>
            <a:xfrm>
              <a:off x="3011150" y="2581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0;p28">
              <a:extLst>
                <a:ext uri="{FF2B5EF4-FFF2-40B4-BE49-F238E27FC236}">
                  <a16:creationId xmlns:a16="http://schemas.microsoft.com/office/drawing/2014/main" id="{905AE82B-2FDB-4B30-BD51-F9B1BCE96D41}"/>
                </a:ext>
              </a:extLst>
            </p:cNvPr>
            <p:cNvSpPr/>
            <p:nvPr/>
          </p:nvSpPr>
          <p:spPr>
            <a:xfrm>
              <a:off x="2895500" y="2525300"/>
              <a:ext cx="139900" cy="88775"/>
            </a:xfrm>
            <a:custGeom>
              <a:avLst/>
              <a:gdLst/>
              <a:ahLst/>
              <a:cxnLst/>
              <a:rect l="l" t="t" r="r" b="b"/>
              <a:pathLst>
                <a:path w="5596" h="3551" extrusionOk="0">
                  <a:moveTo>
                    <a:pt x="969" y="323"/>
                  </a:moveTo>
                  <a:lnTo>
                    <a:pt x="1507" y="431"/>
                  </a:lnTo>
                  <a:lnTo>
                    <a:pt x="1937" y="861"/>
                  </a:lnTo>
                  <a:lnTo>
                    <a:pt x="2045" y="915"/>
                  </a:lnTo>
                  <a:lnTo>
                    <a:pt x="2045" y="915"/>
                  </a:lnTo>
                  <a:lnTo>
                    <a:pt x="2045" y="969"/>
                  </a:lnTo>
                  <a:lnTo>
                    <a:pt x="2152" y="969"/>
                  </a:lnTo>
                  <a:lnTo>
                    <a:pt x="2152" y="969"/>
                  </a:lnTo>
                  <a:lnTo>
                    <a:pt x="2152" y="969"/>
                  </a:lnTo>
                  <a:lnTo>
                    <a:pt x="2367" y="1184"/>
                  </a:lnTo>
                  <a:lnTo>
                    <a:pt x="3551" y="1830"/>
                  </a:lnTo>
                  <a:lnTo>
                    <a:pt x="4309" y="2251"/>
                  </a:lnTo>
                  <a:lnTo>
                    <a:pt x="4309" y="2251"/>
                  </a:lnTo>
                  <a:lnTo>
                    <a:pt x="4304" y="2260"/>
                  </a:lnTo>
                  <a:lnTo>
                    <a:pt x="4412" y="2367"/>
                  </a:lnTo>
                  <a:lnTo>
                    <a:pt x="4519" y="2367"/>
                  </a:lnTo>
                  <a:lnTo>
                    <a:pt x="4627" y="2475"/>
                  </a:lnTo>
                  <a:lnTo>
                    <a:pt x="5057" y="2690"/>
                  </a:lnTo>
                  <a:lnTo>
                    <a:pt x="5165" y="2798"/>
                  </a:lnTo>
                  <a:lnTo>
                    <a:pt x="5165" y="2905"/>
                  </a:lnTo>
                  <a:lnTo>
                    <a:pt x="5165" y="3013"/>
                  </a:lnTo>
                  <a:lnTo>
                    <a:pt x="5057" y="3121"/>
                  </a:lnTo>
                  <a:lnTo>
                    <a:pt x="4627" y="3228"/>
                  </a:lnTo>
                  <a:lnTo>
                    <a:pt x="4304" y="3121"/>
                  </a:lnTo>
                  <a:lnTo>
                    <a:pt x="3981" y="3013"/>
                  </a:lnTo>
                  <a:lnTo>
                    <a:pt x="1830" y="1292"/>
                  </a:lnTo>
                  <a:lnTo>
                    <a:pt x="1722" y="1184"/>
                  </a:lnTo>
                  <a:lnTo>
                    <a:pt x="969" y="646"/>
                  </a:lnTo>
                  <a:lnTo>
                    <a:pt x="754" y="539"/>
                  </a:lnTo>
                  <a:lnTo>
                    <a:pt x="646" y="754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969" y="323"/>
                  </a:lnTo>
                  <a:close/>
                  <a:moveTo>
                    <a:pt x="861" y="1"/>
                  </a:moveTo>
                  <a:lnTo>
                    <a:pt x="216" y="216"/>
                  </a:lnTo>
                  <a:lnTo>
                    <a:pt x="108" y="323"/>
                  </a:lnTo>
                  <a:lnTo>
                    <a:pt x="1" y="646"/>
                  </a:lnTo>
                  <a:lnTo>
                    <a:pt x="108" y="754"/>
                  </a:lnTo>
                  <a:lnTo>
                    <a:pt x="108" y="861"/>
                  </a:lnTo>
                  <a:lnTo>
                    <a:pt x="646" y="1184"/>
                  </a:lnTo>
                  <a:lnTo>
                    <a:pt x="861" y="1292"/>
                  </a:lnTo>
                  <a:lnTo>
                    <a:pt x="969" y="1076"/>
                  </a:lnTo>
                  <a:lnTo>
                    <a:pt x="1507" y="1507"/>
                  </a:lnTo>
                  <a:lnTo>
                    <a:pt x="1614" y="1614"/>
                  </a:lnTo>
                  <a:lnTo>
                    <a:pt x="3766" y="3336"/>
                  </a:lnTo>
                  <a:lnTo>
                    <a:pt x="4196" y="3551"/>
                  </a:lnTo>
                  <a:lnTo>
                    <a:pt x="4950" y="3551"/>
                  </a:lnTo>
                  <a:lnTo>
                    <a:pt x="5165" y="3443"/>
                  </a:lnTo>
                  <a:lnTo>
                    <a:pt x="5380" y="3336"/>
                  </a:lnTo>
                  <a:lnTo>
                    <a:pt x="5487" y="3013"/>
                  </a:lnTo>
                  <a:lnTo>
                    <a:pt x="5595" y="2905"/>
                  </a:lnTo>
                  <a:lnTo>
                    <a:pt x="5487" y="2690"/>
                  </a:lnTo>
                  <a:lnTo>
                    <a:pt x="5272" y="2367"/>
                  </a:lnTo>
                  <a:lnTo>
                    <a:pt x="5057" y="2260"/>
                  </a:lnTo>
                  <a:lnTo>
                    <a:pt x="4734" y="2045"/>
                  </a:lnTo>
                  <a:lnTo>
                    <a:pt x="3228" y="1184"/>
                  </a:lnTo>
                  <a:lnTo>
                    <a:pt x="2475" y="754"/>
                  </a:lnTo>
                  <a:lnTo>
                    <a:pt x="2260" y="646"/>
                  </a:lnTo>
                  <a:lnTo>
                    <a:pt x="1722" y="108"/>
                  </a:lnTo>
                  <a:lnTo>
                    <a:pt x="1614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1;p28">
              <a:extLst>
                <a:ext uri="{FF2B5EF4-FFF2-40B4-BE49-F238E27FC236}">
                  <a16:creationId xmlns:a16="http://schemas.microsoft.com/office/drawing/2014/main" id="{51B1342C-9232-4A2D-B870-859678C99DFF}"/>
                </a:ext>
              </a:extLst>
            </p:cNvPr>
            <p:cNvSpPr/>
            <p:nvPr/>
          </p:nvSpPr>
          <p:spPr>
            <a:xfrm>
              <a:off x="3005775" y="2576400"/>
              <a:ext cx="10775" cy="10800"/>
            </a:xfrm>
            <a:custGeom>
              <a:avLst/>
              <a:gdLst/>
              <a:ahLst/>
              <a:cxnLst/>
              <a:rect l="l" t="t" r="r" b="b"/>
              <a:pathLst>
                <a:path w="431" h="432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216" y="431"/>
                  </a:lnTo>
                  <a:lnTo>
                    <a:pt x="323" y="323"/>
                  </a:lnTo>
                  <a:lnTo>
                    <a:pt x="431" y="323"/>
                  </a:lnTo>
                  <a:lnTo>
                    <a:pt x="431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2;p28">
              <a:extLst>
                <a:ext uri="{FF2B5EF4-FFF2-40B4-BE49-F238E27FC236}">
                  <a16:creationId xmlns:a16="http://schemas.microsoft.com/office/drawing/2014/main" id="{318FD24F-8F75-4CBC-AB8F-F8A714D9E5FF}"/>
                </a:ext>
              </a:extLst>
            </p:cNvPr>
            <p:cNvSpPr/>
            <p:nvPr/>
          </p:nvSpPr>
          <p:spPr>
            <a:xfrm>
              <a:off x="2995025" y="2484950"/>
              <a:ext cx="51125" cy="126450"/>
            </a:xfrm>
            <a:custGeom>
              <a:avLst/>
              <a:gdLst/>
              <a:ahLst/>
              <a:cxnLst/>
              <a:rect l="l" t="t" r="r" b="b"/>
              <a:pathLst>
                <a:path w="2045" h="5058" extrusionOk="0">
                  <a:moveTo>
                    <a:pt x="1184" y="1"/>
                  </a:moveTo>
                  <a:lnTo>
                    <a:pt x="861" y="108"/>
                  </a:lnTo>
                  <a:lnTo>
                    <a:pt x="538" y="431"/>
                  </a:lnTo>
                  <a:lnTo>
                    <a:pt x="323" y="969"/>
                  </a:lnTo>
                  <a:lnTo>
                    <a:pt x="323" y="1507"/>
                  </a:lnTo>
                  <a:lnTo>
                    <a:pt x="323" y="1937"/>
                  </a:lnTo>
                  <a:lnTo>
                    <a:pt x="108" y="3444"/>
                  </a:lnTo>
                  <a:lnTo>
                    <a:pt x="0" y="3659"/>
                  </a:lnTo>
                  <a:lnTo>
                    <a:pt x="0" y="3981"/>
                  </a:lnTo>
                  <a:lnTo>
                    <a:pt x="0" y="4304"/>
                  </a:lnTo>
                  <a:lnTo>
                    <a:pt x="0" y="4627"/>
                  </a:lnTo>
                  <a:lnTo>
                    <a:pt x="215" y="4842"/>
                  </a:lnTo>
                  <a:lnTo>
                    <a:pt x="431" y="4950"/>
                  </a:lnTo>
                  <a:lnTo>
                    <a:pt x="753" y="5057"/>
                  </a:lnTo>
                  <a:lnTo>
                    <a:pt x="969" y="5057"/>
                  </a:lnTo>
                  <a:lnTo>
                    <a:pt x="1184" y="4950"/>
                  </a:lnTo>
                  <a:lnTo>
                    <a:pt x="1291" y="4735"/>
                  </a:lnTo>
                  <a:lnTo>
                    <a:pt x="1506" y="4304"/>
                  </a:lnTo>
                  <a:lnTo>
                    <a:pt x="1614" y="3874"/>
                  </a:lnTo>
                  <a:lnTo>
                    <a:pt x="1937" y="2475"/>
                  </a:lnTo>
                  <a:lnTo>
                    <a:pt x="2044" y="2153"/>
                  </a:lnTo>
                  <a:lnTo>
                    <a:pt x="2044" y="1507"/>
                  </a:lnTo>
                  <a:lnTo>
                    <a:pt x="2044" y="969"/>
                  </a:lnTo>
                  <a:lnTo>
                    <a:pt x="1829" y="431"/>
                  </a:lnTo>
                  <a:lnTo>
                    <a:pt x="1506" y="108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3;p28">
              <a:extLst>
                <a:ext uri="{FF2B5EF4-FFF2-40B4-BE49-F238E27FC236}">
                  <a16:creationId xmlns:a16="http://schemas.microsoft.com/office/drawing/2014/main" id="{B4DFC181-8CD7-4315-9D16-E55010B2E23F}"/>
                </a:ext>
              </a:extLst>
            </p:cNvPr>
            <p:cNvSpPr/>
            <p:nvPr/>
          </p:nvSpPr>
          <p:spPr>
            <a:xfrm>
              <a:off x="2989650" y="2479575"/>
              <a:ext cx="61875" cy="134500"/>
            </a:xfrm>
            <a:custGeom>
              <a:avLst/>
              <a:gdLst/>
              <a:ahLst/>
              <a:cxnLst/>
              <a:rect l="l" t="t" r="r" b="b"/>
              <a:pathLst>
                <a:path w="2475" h="5380" extrusionOk="0">
                  <a:moveTo>
                    <a:pt x="1399" y="431"/>
                  </a:moveTo>
                  <a:lnTo>
                    <a:pt x="1614" y="539"/>
                  </a:lnTo>
                  <a:lnTo>
                    <a:pt x="1829" y="646"/>
                  </a:lnTo>
                  <a:lnTo>
                    <a:pt x="1937" y="969"/>
                  </a:lnTo>
                  <a:lnTo>
                    <a:pt x="2044" y="1292"/>
                  </a:lnTo>
                  <a:lnTo>
                    <a:pt x="2152" y="1722"/>
                  </a:lnTo>
                  <a:lnTo>
                    <a:pt x="2044" y="2368"/>
                  </a:lnTo>
                  <a:lnTo>
                    <a:pt x="1937" y="2583"/>
                  </a:lnTo>
                  <a:lnTo>
                    <a:pt x="1614" y="3981"/>
                  </a:lnTo>
                  <a:lnTo>
                    <a:pt x="1506" y="4412"/>
                  </a:lnTo>
                  <a:lnTo>
                    <a:pt x="1399" y="4842"/>
                  </a:lnTo>
                  <a:lnTo>
                    <a:pt x="1291" y="4950"/>
                  </a:lnTo>
                  <a:lnTo>
                    <a:pt x="968" y="5057"/>
                  </a:lnTo>
                  <a:lnTo>
                    <a:pt x="646" y="5057"/>
                  </a:lnTo>
                  <a:lnTo>
                    <a:pt x="538" y="4950"/>
                  </a:lnTo>
                  <a:lnTo>
                    <a:pt x="430" y="4734"/>
                  </a:lnTo>
                  <a:lnTo>
                    <a:pt x="323" y="4519"/>
                  </a:lnTo>
                  <a:lnTo>
                    <a:pt x="430" y="4196"/>
                  </a:lnTo>
                  <a:lnTo>
                    <a:pt x="430" y="3874"/>
                  </a:lnTo>
                  <a:lnTo>
                    <a:pt x="430" y="3659"/>
                  </a:lnTo>
                  <a:lnTo>
                    <a:pt x="646" y="2152"/>
                  </a:lnTo>
                  <a:lnTo>
                    <a:pt x="646" y="2045"/>
                  </a:lnTo>
                  <a:lnTo>
                    <a:pt x="646" y="1722"/>
                  </a:lnTo>
                  <a:lnTo>
                    <a:pt x="753" y="1184"/>
                  </a:lnTo>
                  <a:lnTo>
                    <a:pt x="861" y="754"/>
                  </a:lnTo>
                  <a:lnTo>
                    <a:pt x="1184" y="539"/>
                  </a:lnTo>
                  <a:lnTo>
                    <a:pt x="1399" y="431"/>
                  </a:lnTo>
                  <a:close/>
                  <a:moveTo>
                    <a:pt x="1399" y="1"/>
                  </a:moveTo>
                  <a:lnTo>
                    <a:pt x="1184" y="108"/>
                  </a:lnTo>
                  <a:lnTo>
                    <a:pt x="968" y="216"/>
                  </a:lnTo>
                  <a:lnTo>
                    <a:pt x="646" y="431"/>
                  </a:lnTo>
                  <a:lnTo>
                    <a:pt x="430" y="861"/>
                  </a:lnTo>
                  <a:lnTo>
                    <a:pt x="323" y="1292"/>
                  </a:lnTo>
                  <a:lnTo>
                    <a:pt x="323" y="1722"/>
                  </a:lnTo>
                  <a:lnTo>
                    <a:pt x="323" y="2045"/>
                  </a:lnTo>
                  <a:lnTo>
                    <a:pt x="108" y="3551"/>
                  </a:lnTo>
                  <a:lnTo>
                    <a:pt x="108" y="3874"/>
                  </a:lnTo>
                  <a:lnTo>
                    <a:pt x="0" y="4196"/>
                  </a:lnTo>
                  <a:lnTo>
                    <a:pt x="0" y="4519"/>
                  </a:lnTo>
                  <a:lnTo>
                    <a:pt x="108" y="4842"/>
                  </a:lnTo>
                  <a:lnTo>
                    <a:pt x="215" y="5165"/>
                  </a:lnTo>
                  <a:lnTo>
                    <a:pt x="430" y="5272"/>
                  </a:lnTo>
                  <a:lnTo>
                    <a:pt x="646" y="5380"/>
                  </a:lnTo>
                  <a:lnTo>
                    <a:pt x="1291" y="5380"/>
                  </a:lnTo>
                  <a:lnTo>
                    <a:pt x="1506" y="5272"/>
                  </a:lnTo>
                  <a:lnTo>
                    <a:pt x="1721" y="5057"/>
                  </a:lnTo>
                  <a:lnTo>
                    <a:pt x="1937" y="4519"/>
                  </a:lnTo>
                  <a:lnTo>
                    <a:pt x="2044" y="4089"/>
                  </a:lnTo>
                  <a:lnTo>
                    <a:pt x="2367" y="2690"/>
                  </a:lnTo>
                  <a:lnTo>
                    <a:pt x="2367" y="2475"/>
                  </a:lnTo>
                  <a:lnTo>
                    <a:pt x="2475" y="1722"/>
                  </a:lnTo>
                  <a:lnTo>
                    <a:pt x="2367" y="1076"/>
                  </a:lnTo>
                  <a:lnTo>
                    <a:pt x="2152" y="539"/>
                  </a:lnTo>
                  <a:lnTo>
                    <a:pt x="1829" y="216"/>
                  </a:lnTo>
                  <a:lnTo>
                    <a:pt x="1614" y="108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4;p28">
              <a:extLst>
                <a:ext uri="{FF2B5EF4-FFF2-40B4-BE49-F238E27FC236}">
                  <a16:creationId xmlns:a16="http://schemas.microsoft.com/office/drawing/2014/main" id="{3FF471C2-A668-4E1A-83FE-60AB73E0F25E}"/>
                </a:ext>
              </a:extLst>
            </p:cNvPr>
            <p:cNvSpPr/>
            <p:nvPr/>
          </p:nvSpPr>
          <p:spPr>
            <a:xfrm>
              <a:off x="2938525" y="2479575"/>
              <a:ext cx="113000" cy="196375"/>
            </a:xfrm>
            <a:custGeom>
              <a:avLst/>
              <a:gdLst/>
              <a:ahLst/>
              <a:cxnLst/>
              <a:rect l="l" t="t" r="r" b="b"/>
              <a:pathLst>
                <a:path w="4520" h="7855" extrusionOk="0">
                  <a:moveTo>
                    <a:pt x="2260" y="1"/>
                  </a:moveTo>
                  <a:lnTo>
                    <a:pt x="1615" y="108"/>
                  </a:lnTo>
                  <a:lnTo>
                    <a:pt x="969" y="323"/>
                  </a:lnTo>
                  <a:lnTo>
                    <a:pt x="646" y="539"/>
                  </a:lnTo>
                  <a:lnTo>
                    <a:pt x="324" y="861"/>
                  </a:lnTo>
                  <a:lnTo>
                    <a:pt x="109" y="1184"/>
                  </a:lnTo>
                  <a:lnTo>
                    <a:pt x="109" y="1614"/>
                  </a:lnTo>
                  <a:lnTo>
                    <a:pt x="1" y="6994"/>
                  </a:lnTo>
                  <a:lnTo>
                    <a:pt x="1722" y="7854"/>
                  </a:lnTo>
                  <a:lnTo>
                    <a:pt x="4412" y="6241"/>
                  </a:lnTo>
                  <a:lnTo>
                    <a:pt x="4412" y="4089"/>
                  </a:lnTo>
                  <a:lnTo>
                    <a:pt x="4520" y="3336"/>
                  </a:lnTo>
                  <a:lnTo>
                    <a:pt x="4412" y="2583"/>
                  </a:lnTo>
                  <a:lnTo>
                    <a:pt x="4304" y="1722"/>
                  </a:lnTo>
                  <a:lnTo>
                    <a:pt x="4089" y="1076"/>
                  </a:lnTo>
                  <a:lnTo>
                    <a:pt x="3874" y="539"/>
                  </a:lnTo>
                  <a:lnTo>
                    <a:pt x="3551" y="323"/>
                  </a:lnTo>
                  <a:lnTo>
                    <a:pt x="3121" y="108"/>
                  </a:lnTo>
                  <a:lnTo>
                    <a:pt x="269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5;p28">
              <a:extLst>
                <a:ext uri="{FF2B5EF4-FFF2-40B4-BE49-F238E27FC236}">
                  <a16:creationId xmlns:a16="http://schemas.microsoft.com/office/drawing/2014/main" id="{A4C587AF-7053-4D6F-A2CF-C1774FB62BF3}"/>
                </a:ext>
              </a:extLst>
            </p:cNvPr>
            <p:cNvSpPr/>
            <p:nvPr/>
          </p:nvSpPr>
          <p:spPr>
            <a:xfrm>
              <a:off x="2933150" y="2474200"/>
              <a:ext cx="121075" cy="207125"/>
            </a:xfrm>
            <a:custGeom>
              <a:avLst/>
              <a:gdLst/>
              <a:ahLst/>
              <a:cxnLst/>
              <a:rect l="l" t="t" r="r" b="b"/>
              <a:pathLst>
                <a:path w="4843" h="8285" extrusionOk="0">
                  <a:moveTo>
                    <a:pt x="2690" y="431"/>
                  </a:moveTo>
                  <a:lnTo>
                    <a:pt x="3336" y="538"/>
                  </a:lnTo>
                  <a:lnTo>
                    <a:pt x="3659" y="646"/>
                  </a:lnTo>
                  <a:lnTo>
                    <a:pt x="3874" y="861"/>
                  </a:lnTo>
                  <a:lnTo>
                    <a:pt x="4089" y="1291"/>
                  </a:lnTo>
                  <a:lnTo>
                    <a:pt x="4412" y="2045"/>
                  </a:lnTo>
                  <a:lnTo>
                    <a:pt x="4519" y="2798"/>
                  </a:lnTo>
                  <a:lnTo>
                    <a:pt x="4519" y="3228"/>
                  </a:lnTo>
                  <a:lnTo>
                    <a:pt x="4519" y="4304"/>
                  </a:lnTo>
                  <a:lnTo>
                    <a:pt x="4414" y="6409"/>
                  </a:lnTo>
                  <a:lnTo>
                    <a:pt x="4414" y="6409"/>
                  </a:lnTo>
                  <a:lnTo>
                    <a:pt x="1937" y="7854"/>
                  </a:lnTo>
                  <a:lnTo>
                    <a:pt x="431" y="7101"/>
                  </a:lnTo>
                  <a:lnTo>
                    <a:pt x="431" y="1829"/>
                  </a:lnTo>
                  <a:lnTo>
                    <a:pt x="539" y="1507"/>
                  </a:lnTo>
                  <a:lnTo>
                    <a:pt x="754" y="1184"/>
                  </a:lnTo>
                  <a:lnTo>
                    <a:pt x="969" y="969"/>
                  </a:lnTo>
                  <a:lnTo>
                    <a:pt x="1292" y="754"/>
                  </a:lnTo>
                  <a:lnTo>
                    <a:pt x="1830" y="538"/>
                  </a:lnTo>
                  <a:lnTo>
                    <a:pt x="2475" y="431"/>
                  </a:lnTo>
                  <a:close/>
                  <a:moveTo>
                    <a:pt x="2475" y="0"/>
                  </a:moveTo>
                  <a:lnTo>
                    <a:pt x="1722" y="216"/>
                  </a:lnTo>
                  <a:lnTo>
                    <a:pt x="1184" y="431"/>
                  </a:lnTo>
                  <a:lnTo>
                    <a:pt x="754" y="646"/>
                  </a:lnTo>
                  <a:lnTo>
                    <a:pt x="431" y="969"/>
                  </a:lnTo>
                  <a:lnTo>
                    <a:pt x="216" y="1399"/>
                  </a:lnTo>
                  <a:lnTo>
                    <a:pt x="108" y="1829"/>
                  </a:lnTo>
                  <a:lnTo>
                    <a:pt x="1" y="7209"/>
                  </a:lnTo>
                  <a:lnTo>
                    <a:pt x="108" y="7316"/>
                  </a:lnTo>
                  <a:lnTo>
                    <a:pt x="1830" y="8285"/>
                  </a:lnTo>
                  <a:lnTo>
                    <a:pt x="2045" y="8285"/>
                  </a:lnTo>
                  <a:lnTo>
                    <a:pt x="4735" y="6671"/>
                  </a:lnTo>
                  <a:lnTo>
                    <a:pt x="4842" y="6456"/>
                  </a:lnTo>
                  <a:lnTo>
                    <a:pt x="4842" y="4304"/>
                  </a:lnTo>
                  <a:lnTo>
                    <a:pt x="4842" y="3228"/>
                  </a:lnTo>
                  <a:lnTo>
                    <a:pt x="4842" y="2690"/>
                  </a:lnTo>
                  <a:lnTo>
                    <a:pt x="4735" y="1937"/>
                  </a:lnTo>
                  <a:lnTo>
                    <a:pt x="4519" y="1184"/>
                  </a:lnTo>
                  <a:lnTo>
                    <a:pt x="4197" y="646"/>
                  </a:lnTo>
                  <a:lnTo>
                    <a:pt x="3874" y="323"/>
                  </a:lnTo>
                  <a:lnTo>
                    <a:pt x="3444" y="108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6;p28">
              <a:extLst>
                <a:ext uri="{FF2B5EF4-FFF2-40B4-BE49-F238E27FC236}">
                  <a16:creationId xmlns:a16="http://schemas.microsoft.com/office/drawing/2014/main" id="{6D956654-CAC0-4403-A8D6-4380BBE71C53}"/>
                </a:ext>
              </a:extLst>
            </p:cNvPr>
            <p:cNvSpPr/>
            <p:nvPr/>
          </p:nvSpPr>
          <p:spPr>
            <a:xfrm>
              <a:off x="2782525" y="2544125"/>
              <a:ext cx="131825" cy="75350"/>
            </a:xfrm>
            <a:custGeom>
              <a:avLst/>
              <a:gdLst/>
              <a:ahLst/>
              <a:cxnLst/>
              <a:rect l="l" t="t" r="r" b="b"/>
              <a:pathLst>
                <a:path w="5273" h="3014" extrusionOk="0">
                  <a:moveTo>
                    <a:pt x="646" y="1"/>
                  </a:moveTo>
                  <a:lnTo>
                    <a:pt x="109" y="323"/>
                  </a:lnTo>
                  <a:lnTo>
                    <a:pt x="1" y="646"/>
                  </a:lnTo>
                  <a:lnTo>
                    <a:pt x="539" y="969"/>
                  </a:lnTo>
                  <a:lnTo>
                    <a:pt x="646" y="646"/>
                  </a:lnTo>
                  <a:lnTo>
                    <a:pt x="1400" y="1184"/>
                  </a:lnTo>
                  <a:lnTo>
                    <a:pt x="1615" y="1292"/>
                  </a:lnTo>
                  <a:lnTo>
                    <a:pt x="3874" y="2798"/>
                  </a:lnTo>
                  <a:lnTo>
                    <a:pt x="4197" y="2906"/>
                  </a:lnTo>
                  <a:lnTo>
                    <a:pt x="4627" y="3013"/>
                  </a:lnTo>
                  <a:lnTo>
                    <a:pt x="4950" y="2906"/>
                  </a:lnTo>
                  <a:lnTo>
                    <a:pt x="5165" y="2798"/>
                  </a:lnTo>
                  <a:lnTo>
                    <a:pt x="5273" y="2583"/>
                  </a:lnTo>
                  <a:lnTo>
                    <a:pt x="5273" y="2368"/>
                  </a:lnTo>
                  <a:lnTo>
                    <a:pt x="5057" y="2152"/>
                  </a:lnTo>
                  <a:lnTo>
                    <a:pt x="4842" y="1937"/>
                  </a:lnTo>
                  <a:lnTo>
                    <a:pt x="4520" y="1830"/>
                  </a:lnTo>
                  <a:lnTo>
                    <a:pt x="3013" y="1077"/>
                  </a:lnTo>
                  <a:lnTo>
                    <a:pt x="1830" y="539"/>
                  </a:lnTo>
                  <a:lnTo>
                    <a:pt x="1400" y="10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7;p28">
              <a:extLst>
                <a:ext uri="{FF2B5EF4-FFF2-40B4-BE49-F238E27FC236}">
                  <a16:creationId xmlns:a16="http://schemas.microsoft.com/office/drawing/2014/main" id="{37DB8DED-7D0D-41CA-BA0A-B1E3E1C83785}"/>
                </a:ext>
              </a:extLst>
            </p:cNvPr>
            <p:cNvSpPr/>
            <p:nvPr/>
          </p:nvSpPr>
          <p:spPr>
            <a:xfrm>
              <a:off x="2895500" y="258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8;p28">
              <a:extLst>
                <a:ext uri="{FF2B5EF4-FFF2-40B4-BE49-F238E27FC236}">
                  <a16:creationId xmlns:a16="http://schemas.microsoft.com/office/drawing/2014/main" id="{0041E2AF-835E-495E-9CA7-726F4D230DD2}"/>
                </a:ext>
              </a:extLst>
            </p:cNvPr>
            <p:cNvSpPr/>
            <p:nvPr/>
          </p:nvSpPr>
          <p:spPr>
            <a:xfrm>
              <a:off x="2777150" y="2541450"/>
              <a:ext cx="142575" cy="80700"/>
            </a:xfrm>
            <a:custGeom>
              <a:avLst/>
              <a:gdLst/>
              <a:ahLst/>
              <a:cxnLst/>
              <a:rect l="l" t="t" r="r" b="b"/>
              <a:pathLst>
                <a:path w="5703" h="3228" extrusionOk="0">
                  <a:moveTo>
                    <a:pt x="1507" y="323"/>
                  </a:moveTo>
                  <a:lnTo>
                    <a:pt x="1937" y="753"/>
                  </a:lnTo>
                  <a:lnTo>
                    <a:pt x="2045" y="753"/>
                  </a:lnTo>
                  <a:lnTo>
                    <a:pt x="2152" y="861"/>
                  </a:lnTo>
                  <a:lnTo>
                    <a:pt x="3336" y="1506"/>
                  </a:lnTo>
                  <a:lnTo>
                    <a:pt x="4627" y="2152"/>
                  </a:lnTo>
                  <a:lnTo>
                    <a:pt x="4735" y="2152"/>
                  </a:lnTo>
                  <a:lnTo>
                    <a:pt x="5165" y="2367"/>
                  </a:lnTo>
                  <a:lnTo>
                    <a:pt x="5272" y="2475"/>
                  </a:lnTo>
                  <a:lnTo>
                    <a:pt x="5272" y="2582"/>
                  </a:lnTo>
                  <a:lnTo>
                    <a:pt x="5165" y="2797"/>
                  </a:lnTo>
                  <a:lnTo>
                    <a:pt x="4735" y="2905"/>
                  </a:lnTo>
                  <a:lnTo>
                    <a:pt x="4519" y="2905"/>
                  </a:lnTo>
                  <a:lnTo>
                    <a:pt x="4175" y="2819"/>
                  </a:lnTo>
                  <a:lnTo>
                    <a:pt x="4175" y="2819"/>
                  </a:lnTo>
                  <a:lnTo>
                    <a:pt x="4197" y="2797"/>
                  </a:lnTo>
                  <a:lnTo>
                    <a:pt x="1937" y="1184"/>
                  </a:lnTo>
                  <a:lnTo>
                    <a:pt x="1830" y="1184"/>
                  </a:lnTo>
                  <a:lnTo>
                    <a:pt x="1722" y="1076"/>
                  </a:lnTo>
                  <a:lnTo>
                    <a:pt x="969" y="538"/>
                  </a:lnTo>
                  <a:lnTo>
                    <a:pt x="754" y="538"/>
                  </a:lnTo>
                  <a:lnTo>
                    <a:pt x="646" y="646"/>
                  </a:lnTo>
                  <a:lnTo>
                    <a:pt x="646" y="753"/>
                  </a:lnTo>
                  <a:lnTo>
                    <a:pt x="431" y="646"/>
                  </a:lnTo>
                  <a:lnTo>
                    <a:pt x="431" y="538"/>
                  </a:lnTo>
                  <a:lnTo>
                    <a:pt x="861" y="323"/>
                  </a:lnTo>
                  <a:close/>
                  <a:moveTo>
                    <a:pt x="754" y="0"/>
                  </a:moveTo>
                  <a:lnTo>
                    <a:pt x="216" y="215"/>
                  </a:lnTo>
                  <a:lnTo>
                    <a:pt x="108" y="323"/>
                  </a:lnTo>
                  <a:lnTo>
                    <a:pt x="1" y="753"/>
                  </a:lnTo>
                  <a:lnTo>
                    <a:pt x="1" y="861"/>
                  </a:lnTo>
                  <a:lnTo>
                    <a:pt x="108" y="968"/>
                  </a:lnTo>
                  <a:lnTo>
                    <a:pt x="646" y="1184"/>
                  </a:lnTo>
                  <a:lnTo>
                    <a:pt x="861" y="1184"/>
                  </a:lnTo>
                  <a:lnTo>
                    <a:pt x="969" y="1076"/>
                  </a:lnTo>
                  <a:lnTo>
                    <a:pt x="1507" y="1399"/>
                  </a:lnTo>
                  <a:lnTo>
                    <a:pt x="1722" y="1506"/>
                  </a:lnTo>
                  <a:lnTo>
                    <a:pt x="3981" y="3120"/>
                  </a:lnTo>
                  <a:lnTo>
                    <a:pt x="4412" y="3228"/>
                  </a:lnTo>
                  <a:lnTo>
                    <a:pt x="5057" y="3228"/>
                  </a:lnTo>
                  <a:lnTo>
                    <a:pt x="5380" y="3120"/>
                  </a:lnTo>
                  <a:lnTo>
                    <a:pt x="5595" y="2905"/>
                  </a:lnTo>
                  <a:lnTo>
                    <a:pt x="5703" y="2690"/>
                  </a:lnTo>
                  <a:lnTo>
                    <a:pt x="5703" y="2582"/>
                  </a:lnTo>
                  <a:lnTo>
                    <a:pt x="5595" y="2259"/>
                  </a:lnTo>
                  <a:lnTo>
                    <a:pt x="5380" y="2044"/>
                  </a:lnTo>
                  <a:lnTo>
                    <a:pt x="5165" y="1937"/>
                  </a:lnTo>
                  <a:lnTo>
                    <a:pt x="4821" y="1765"/>
                  </a:lnTo>
                  <a:lnTo>
                    <a:pt x="4821" y="1765"/>
                  </a:lnTo>
                  <a:lnTo>
                    <a:pt x="4842" y="1721"/>
                  </a:lnTo>
                  <a:lnTo>
                    <a:pt x="4735" y="1721"/>
                  </a:lnTo>
                  <a:lnTo>
                    <a:pt x="3228" y="1076"/>
                  </a:lnTo>
                  <a:lnTo>
                    <a:pt x="2475" y="646"/>
                  </a:lnTo>
                  <a:lnTo>
                    <a:pt x="2260" y="538"/>
                  </a:lnTo>
                  <a:lnTo>
                    <a:pt x="2152" y="430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9;p28">
              <a:extLst>
                <a:ext uri="{FF2B5EF4-FFF2-40B4-BE49-F238E27FC236}">
                  <a16:creationId xmlns:a16="http://schemas.microsoft.com/office/drawing/2014/main" id="{08EACD5E-5417-4C2D-947F-CE46ACCA6DA1}"/>
                </a:ext>
              </a:extLst>
            </p:cNvPr>
            <p:cNvSpPr/>
            <p:nvPr/>
          </p:nvSpPr>
          <p:spPr>
            <a:xfrm>
              <a:off x="2890125" y="2584475"/>
              <a:ext cx="10775" cy="10775"/>
            </a:xfrm>
            <a:custGeom>
              <a:avLst/>
              <a:gdLst/>
              <a:ahLst/>
              <a:cxnLst/>
              <a:rect l="l" t="t" r="r" b="b"/>
              <a:pathLst>
                <a:path w="431" h="431" extrusionOk="0">
                  <a:moveTo>
                    <a:pt x="108" y="0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323" y="431"/>
                  </a:lnTo>
                  <a:lnTo>
                    <a:pt x="431" y="323"/>
                  </a:lnTo>
                  <a:lnTo>
                    <a:pt x="431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90;p28">
              <a:extLst>
                <a:ext uri="{FF2B5EF4-FFF2-40B4-BE49-F238E27FC236}">
                  <a16:creationId xmlns:a16="http://schemas.microsoft.com/office/drawing/2014/main" id="{FDCDD9D4-4739-480B-8AD8-B049403C2144}"/>
                </a:ext>
              </a:extLst>
            </p:cNvPr>
            <p:cNvSpPr/>
            <p:nvPr/>
          </p:nvSpPr>
          <p:spPr>
            <a:xfrm>
              <a:off x="2876675" y="2519925"/>
              <a:ext cx="99550" cy="99550"/>
            </a:xfrm>
            <a:custGeom>
              <a:avLst/>
              <a:gdLst/>
              <a:ahLst/>
              <a:cxnLst/>
              <a:rect l="l" t="t" r="r" b="b"/>
              <a:pathLst>
                <a:path w="3982" h="3982" extrusionOk="0">
                  <a:moveTo>
                    <a:pt x="3013" y="0"/>
                  </a:moveTo>
                  <a:lnTo>
                    <a:pt x="2583" y="323"/>
                  </a:lnTo>
                  <a:lnTo>
                    <a:pt x="2152" y="754"/>
                  </a:lnTo>
                  <a:lnTo>
                    <a:pt x="1937" y="1076"/>
                  </a:lnTo>
                  <a:lnTo>
                    <a:pt x="861" y="2045"/>
                  </a:lnTo>
                  <a:lnTo>
                    <a:pt x="646" y="2260"/>
                  </a:lnTo>
                  <a:lnTo>
                    <a:pt x="431" y="2582"/>
                  </a:lnTo>
                  <a:lnTo>
                    <a:pt x="216" y="2690"/>
                  </a:lnTo>
                  <a:lnTo>
                    <a:pt x="108" y="3013"/>
                  </a:lnTo>
                  <a:lnTo>
                    <a:pt x="0" y="3336"/>
                  </a:lnTo>
                  <a:lnTo>
                    <a:pt x="108" y="3551"/>
                  </a:lnTo>
                  <a:lnTo>
                    <a:pt x="431" y="3766"/>
                  </a:lnTo>
                  <a:lnTo>
                    <a:pt x="538" y="3981"/>
                  </a:lnTo>
                  <a:lnTo>
                    <a:pt x="861" y="3981"/>
                  </a:lnTo>
                  <a:lnTo>
                    <a:pt x="1076" y="3874"/>
                  </a:lnTo>
                  <a:lnTo>
                    <a:pt x="1399" y="3658"/>
                  </a:lnTo>
                  <a:lnTo>
                    <a:pt x="1829" y="3443"/>
                  </a:lnTo>
                  <a:lnTo>
                    <a:pt x="2905" y="2475"/>
                  </a:lnTo>
                  <a:lnTo>
                    <a:pt x="3120" y="2260"/>
                  </a:lnTo>
                  <a:lnTo>
                    <a:pt x="3551" y="1829"/>
                  </a:lnTo>
                  <a:lnTo>
                    <a:pt x="3874" y="1291"/>
                  </a:lnTo>
                  <a:lnTo>
                    <a:pt x="3981" y="861"/>
                  </a:lnTo>
                  <a:lnTo>
                    <a:pt x="3981" y="431"/>
                  </a:lnTo>
                  <a:lnTo>
                    <a:pt x="3766" y="108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91;p28">
              <a:extLst>
                <a:ext uri="{FF2B5EF4-FFF2-40B4-BE49-F238E27FC236}">
                  <a16:creationId xmlns:a16="http://schemas.microsoft.com/office/drawing/2014/main" id="{2FD844BC-A6F3-4451-B992-049F2AC1FBE7}"/>
                </a:ext>
              </a:extLst>
            </p:cNvPr>
            <p:cNvSpPr/>
            <p:nvPr/>
          </p:nvSpPr>
          <p:spPr>
            <a:xfrm>
              <a:off x="2873975" y="2514550"/>
              <a:ext cx="107625" cy="110300"/>
            </a:xfrm>
            <a:custGeom>
              <a:avLst/>
              <a:gdLst/>
              <a:ahLst/>
              <a:cxnLst/>
              <a:rect l="l" t="t" r="r" b="b"/>
              <a:pathLst>
                <a:path w="4305" h="4412" extrusionOk="0">
                  <a:moveTo>
                    <a:pt x="3551" y="323"/>
                  </a:moveTo>
                  <a:lnTo>
                    <a:pt x="3766" y="431"/>
                  </a:lnTo>
                  <a:lnTo>
                    <a:pt x="3874" y="646"/>
                  </a:lnTo>
                  <a:lnTo>
                    <a:pt x="3982" y="861"/>
                  </a:lnTo>
                  <a:lnTo>
                    <a:pt x="3874" y="1399"/>
                  </a:lnTo>
                  <a:lnTo>
                    <a:pt x="3551" y="1937"/>
                  </a:lnTo>
                  <a:lnTo>
                    <a:pt x="3121" y="2367"/>
                  </a:lnTo>
                  <a:lnTo>
                    <a:pt x="2906" y="2582"/>
                  </a:lnTo>
                  <a:lnTo>
                    <a:pt x="1830" y="3443"/>
                  </a:lnTo>
                  <a:lnTo>
                    <a:pt x="1399" y="3766"/>
                  </a:lnTo>
                  <a:lnTo>
                    <a:pt x="1077" y="3981"/>
                  </a:lnTo>
                  <a:lnTo>
                    <a:pt x="862" y="3981"/>
                  </a:lnTo>
                  <a:lnTo>
                    <a:pt x="646" y="3873"/>
                  </a:lnTo>
                  <a:lnTo>
                    <a:pt x="431" y="3658"/>
                  </a:lnTo>
                  <a:lnTo>
                    <a:pt x="324" y="3551"/>
                  </a:lnTo>
                  <a:lnTo>
                    <a:pt x="324" y="3443"/>
                  </a:lnTo>
                  <a:lnTo>
                    <a:pt x="324" y="3228"/>
                  </a:lnTo>
                  <a:lnTo>
                    <a:pt x="431" y="3013"/>
                  </a:lnTo>
                  <a:lnTo>
                    <a:pt x="646" y="2905"/>
                  </a:lnTo>
                  <a:lnTo>
                    <a:pt x="862" y="2582"/>
                  </a:lnTo>
                  <a:lnTo>
                    <a:pt x="1077" y="2475"/>
                  </a:lnTo>
                  <a:lnTo>
                    <a:pt x="2153" y="1399"/>
                  </a:lnTo>
                  <a:lnTo>
                    <a:pt x="2260" y="1291"/>
                  </a:lnTo>
                  <a:lnTo>
                    <a:pt x="2368" y="1076"/>
                  </a:lnTo>
                  <a:lnTo>
                    <a:pt x="2691" y="753"/>
                  </a:lnTo>
                  <a:lnTo>
                    <a:pt x="3013" y="538"/>
                  </a:lnTo>
                  <a:lnTo>
                    <a:pt x="3228" y="431"/>
                  </a:lnTo>
                  <a:lnTo>
                    <a:pt x="3551" y="323"/>
                  </a:lnTo>
                  <a:close/>
                  <a:moveTo>
                    <a:pt x="3121" y="0"/>
                  </a:moveTo>
                  <a:lnTo>
                    <a:pt x="2798" y="215"/>
                  </a:lnTo>
                  <a:lnTo>
                    <a:pt x="2475" y="538"/>
                  </a:lnTo>
                  <a:lnTo>
                    <a:pt x="2153" y="861"/>
                  </a:lnTo>
                  <a:lnTo>
                    <a:pt x="1968" y="1138"/>
                  </a:lnTo>
                  <a:lnTo>
                    <a:pt x="1968" y="1138"/>
                  </a:lnTo>
                  <a:lnTo>
                    <a:pt x="1937" y="1076"/>
                  </a:lnTo>
                  <a:lnTo>
                    <a:pt x="862" y="2152"/>
                  </a:lnTo>
                  <a:lnTo>
                    <a:pt x="646" y="2367"/>
                  </a:lnTo>
                  <a:lnTo>
                    <a:pt x="431" y="2582"/>
                  </a:lnTo>
                  <a:lnTo>
                    <a:pt x="216" y="2797"/>
                  </a:lnTo>
                  <a:lnTo>
                    <a:pt x="1" y="3120"/>
                  </a:lnTo>
                  <a:lnTo>
                    <a:pt x="1" y="3443"/>
                  </a:lnTo>
                  <a:lnTo>
                    <a:pt x="1" y="3551"/>
                  </a:lnTo>
                  <a:lnTo>
                    <a:pt x="1" y="3766"/>
                  </a:lnTo>
                  <a:lnTo>
                    <a:pt x="108" y="3873"/>
                  </a:lnTo>
                  <a:lnTo>
                    <a:pt x="324" y="4196"/>
                  </a:lnTo>
                  <a:lnTo>
                    <a:pt x="646" y="4304"/>
                  </a:lnTo>
                  <a:lnTo>
                    <a:pt x="862" y="4411"/>
                  </a:lnTo>
                  <a:lnTo>
                    <a:pt x="969" y="4411"/>
                  </a:lnTo>
                  <a:lnTo>
                    <a:pt x="1184" y="4304"/>
                  </a:lnTo>
                  <a:lnTo>
                    <a:pt x="1615" y="4089"/>
                  </a:lnTo>
                  <a:lnTo>
                    <a:pt x="2045" y="3766"/>
                  </a:lnTo>
                  <a:lnTo>
                    <a:pt x="3121" y="2797"/>
                  </a:lnTo>
                  <a:lnTo>
                    <a:pt x="3336" y="2690"/>
                  </a:lnTo>
                  <a:lnTo>
                    <a:pt x="3874" y="2152"/>
                  </a:lnTo>
                  <a:lnTo>
                    <a:pt x="4197" y="1506"/>
                  </a:lnTo>
                  <a:lnTo>
                    <a:pt x="4304" y="861"/>
                  </a:lnTo>
                  <a:lnTo>
                    <a:pt x="4304" y="431"/>
                  </a:lnTo>
                  <a:lnTo>
                    <a:pt x="3982" y="108"/>
                  </a:lnTo>
                  <a:lnTo>
                    <a:pt x="376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92;p28">
              <a:extLst>
                <a:ext uri="{FF2B5EF4-FFF2-40B4-BE49-F238E27FC236}">
                  <a16:creationId xmlns:a16="http://schemas.microsoft.com/office/drawing/2014/main" id="{D1F8063D-07E0-47F2-80B4-587750EA6155}"/>
                </a:ext>
              </a:extLst>
            </p:cNvPr>
            <p:cNvSpPr/>
            <p:nvPr/>
          </p:nvSpPr>
          <p:spPr>
            <a:xfrm>
              <a:off x="2962750" y="2444600"/>
              <a:ext cx="43050" cy="56525"/>
            </a:xfrm>
            <a:custGeom>
              <a:avLst/>
              <a:gdLst/>
              <a:ahLst/>
              <a:cxnLst/>
              <a:rect l="l" t="t" r="r" b="b"/>
              <a:pathLst>
                <a:path w="1722" h="2261" extrusionOk="0">
                  <a:moveTo>
                    <a:pt x="753" y="1"/>
                  </a:moveTo>
                  <a:lnTo>
                    <a:pt x="323" y="324"/>
                  </a:lnTo>
                  <a:lnTo>
                    <a:pt x="0" y="754"/>
                  </a:lnTo>
                  <a:lnTo>
                    <a:pt x="0" y="1722"/>
                  </a:lnTo>
                  <a:lnTo>
                    <a:pt x="0" y="1938"/>
                  </a:lnTo>
                  <a:lnTo>
                    <a:pt x="0" y="2153"/>
                  </a:lnTo>
                  <a:lnTo>
                    <a:pt x="215" y="2260"/>
                  </a:lnTo>
                  <a:lnTo>
                    <a:pt x="861" y="2260"/>
                  </a:lnTo>
                  <a:lnTo>
                    <a:pt x="1291" y="2153"/>
                  </a:lnTo>
                  <a:lnTo>
                    <a:pt x="1614" y="1830"/>
                  </a:lnTo>
                  <a:lnTo>
                    <a:pt x="1722" y="1507"/>
                  </a:lnTo>
                  <a:lnTo>
                    <a:pt x="1722" y="862"/>
                  </a:lnTo>
                  <a:lnTo>
                    <a:pt x="1722" y="539"/>
                  </a:lnTo>
                  <a:lnTo>
                    <a:pt x="1614" y="324"/>
                  </a:lnTo>
                  <a:lnTo>
                    <a:pt x="1399" y="109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93;p28">
              <a:extLst>
                <a:ext uri="{FF2B5EF4-FFF2-40B4-BE49-F238E27FC236}">
                  <a16:creationId xmlns:a16="http://schemas.microsoft.com/office/drawing/2014/main" id="{353B7066-116A-4485-B9EF-E4F21026C9D3}"/>
                </a:ext>
              </a:extLst>
            </p:cNvPr>
            <p:cNvSpPr/>
            <p:nvPr/>
          </p:nvSpPr>
          <p:spPr>
            <a:xfrm>
              <a:off x="2957375" y="2439225"/>
              <a:ext cx="53800" cy="67275"/>
            </a:xfrm>
            <a:custGeom>
              <a:avLst/>
              <a:gdLst/>
              <a:ahLst/>
              <a:cxnLst/>
              <a:rect l="l" t="t" r="r" b="b"/>
              <a:pathLst>
                <a:path w="2152" h="2691" extrusionOk="0">
                  <a:moveTo>
                    <a:pt x="1291" y="324"/>
                  </a:moveTo>
                  <a:lnTo>
                    <a:pt x="1506" y="539"/>
                  </a:lnTo>
                  <a:lnTo>
                    <a:pt x="1614" y="646"/>
                  </a:lnTo>
                  <a:lnTo>
                    <a:pt x="1721" y="1077"/>
                  </a:lnTo>
                  <a:lnTo>
                    <a:pt x="1721" y="1615"/>
                  </a:lnTo>
                  <a:lnTo>
                    <a:pt x="1721" y="1722"/>
                  </a:lnTo>
                  <a:lnTo>
                    <a:pt x="1614" y="1937"/>
                  </a:lnTo>
                  <a:lnTo>
                    <a:pt x="1399" y="2153"/>
                  </a:lnTo>
                  <a:lnTo>
                    <a:pt x="1184" y="2260"/>
                  </a:lnTo>
                  <a:lnTo>
                    <a:pt x="861" y="2368"/>
                  </a:lnTo>
                  <a:lnTo>
                    <a:pt x="646" y="2368"/>
                  </a:lnTo>
                  <a:lnTo>
                    <a:pt x="538" y="2260"/>
                  </a:lnTo>
                  <a:lnTo>
                    <a:pt x="430" y="2260"/>
                  </a:lnTo>
                  <a:lnTo>
                    <a:pt x="430" y="2153"/>
                  </a:lnTo>
                  <a:lnTo>
                    <a:pt x="323" y="1937"/>
                  </a:lnTo>
                  <a:lnTo>
                    <a:pt x="323" y="1077"/>
                  </a:lnTo>
                  <a:lnTo>
                    <a:pt x="753" y="646"/>
                  </a:lnTo>
                  <a:lnTo>
                    <a:pt x="968" y="431"/>
                  </a:lnTo>
                  <a:lnTo>
                    <a:pt x="1184" y="324"/>
                  </a:lnTo>
                  <a:close/>
                  <a:moveTo>
                    <a:pt x="968" y="1"/>
                  </a:moveTo>
                  <a:lnTo>
                    <a:pt x="753" y="108"/>
                  </a:lnTo>
                  <a:lnTo>
                    <a:pt x="430" y="431"/>
                  </a:lnTo>
                  <a:lnTo>
                    <a:pt x="0" y="861"/>
                  </a:lnTo>
                  <a:lnTo>
                    <a:pt x="0" y="969"/>
                  </a:lnTo>
                  <a:lnTo>
                    <a:pt x="0" y="1937"/>
                  </a:lnTo>
                  <a:lnTo>
                    <a:pt x="0" y="2153"/>
                  </a:lnTo>
                  <a:lnTo>
                    <a:pt x="108" y="2475"/>
                  </a:lnTo>
                  <a:lnTo>
                    <a:pt x="323" y="2583"/>
                  </a:lnTo>
                  <a:lnTo>
                    <a:pt x="646" y="2690"/>
                  </a:lnTo>
                  <a:lnTo>
                    <a:pt x="1291" y="2690"/>
                  </a:lnTo>
                  <a:lnTo>
                    <a:pt x="1614" y="2475"/>
                  </a:lnTo>
                  <a:lnTo>
                    <a:pt x="1937" y="2153"/>
                  </a:lnTo>
                  <a:lnTo>
                    <a:pt x="2152" y="1722"/>
                  </a:lnTo>
                  <a:lnTo>
                    <a:pt x="2152" y="1615"/>
                  </a:lnTo>
                  <a:lnTo>
                    <a:pt x="2044" y="1077"/>
                  </a:lnTo>
                  <a:lnTo>
                    <a:pt x="2044" y="754"/>
                  </a:lnTo>
                  <a:lnTo>
                    <a:pt x="1937" y="431"/>
                  </a:lnTo>
                  <a:lnTo>
                    <a:pt x="1721" y="216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94;p28">
              <a:extLst>
                <a:ext uri="{FF2B5EF4-FFF2-40B4-BE49-F238E27FC236}">
                  <a16:creationId xmlns:a16="http://schemas.microsoft.com/office/drawing/2014/main" id="{26EA09FA-6725-4C2C-AA3C-DB0EE2FC277D}"/>
                </a:ext>
              </a:extLst>
            </p:cNvPr>
            <p:cNvSpPr/>
            <p:nvPr/>
          </p:nvSpPr>
          <p:spPr>
            <a:xfrm>
              <a:off x="2933150" y="2388125"/>
              <a:ext cx="83400" cy="94175"/>
            </a:xfrm>
            <a:custGeom>
              <a:avLst/>
              <a:gdLst/>
              <a:ahLst/>
              <a:cxnLst/>
              <a:rect l="l" t="t" r="r" b="b"/>
              <a:pathLst>
                <a:path w="3336" h="3767" extrusionOk="0">
                  <a:moveTo>
                    <a:pt x="1722" y="1"/>
                  </a:moveTo>
                  <a:lnTo>
                    <a:pt x="1292" y="108"/>
                  </a:lnTo>
                  <a:lnTo>
                    <a:pt x="1077" y="216"/>
                  </a:lnTo>
                  <a:lnTo>
                    <a:pt x="754" y="323"/>
                  </a:lnTo>
                  <a:lnTo>
                    <a:pt x="539" y="646"/>
                  </a:lnTo>
                  <a:lnTo>
                    <a:pt x="108" y="1184"/>
                  </a:lnTo>
                  <a:lnTo>
                    <a:pt x="1" y="1507"/>
                  </a:lnTo>
                  <a:lnTo>
                    <a:pt x="1" y="1937"/>
                  </a:lnTo>
                  <a:lnTo>
                    <a:pt x="108" y="2690"/>
                  </a:lnTo>
                  <a:lnTo>
                    <a:pt x="216" y="3013"/>
                  </a:lnTo>
                  <a:lnTo>
                    <a:pt x="324" y="3336"/>
                  </a:lnTo>
                  <a:lnTo>
                    <a:pt x="539" y="3551"/>
                  </a:lnTo>
                  <a:lnTo>
                    <a:pt x="861" y="3659"/>
                  </a:lnTo>
                  <a:lnTo>
                    <a:pt x="1184" y="3766"/>
                  </a:lnTo>
                  <a:lnTo>
                    <a:pt x="2045" y="3766"/>
                  </a:lnTo>
                  <a:lnTo>
                    <a:pt x="2368" y="3659"/>
                  </a:lnTo>
                  <a:lnTo>
                    <a:pt x="2798" y="3228"/>
                  </a:lnTo>
                  <a:lnTo>
                    <a:pt x="3228" y="2690"/>
                  </a:lnTo>
                  <a:lnTo>
                    <a:pt x="3336" y="2260"/>
                  </a:lnTo>
                  <a:lnTo>
                    <a:pt x="3336" y="1937"/>
                  </a:lnTo>
                  <a:lnTo>
                    <a:pt x="3336" y="1507"/>
                  </a:lnTo>
                  <a:lnTo>
                    <a:pt x="3228" y="1184"/>
                  </a:lnTo>
                  <a:lnTo>
                    <a:pt x="2798" y="646"/>
                  </a:lnTo>
                  <a:lnTo>
                    <a:pt x="2583" y="323"/>
                  </a:lnTo>
                  <a:lnTo>
                    <a:pt x="2368" y="216"/>
                  </a:lnTo>
                  <a:lnTo>
                    <a:pt x="2045" y="108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95;p28">
              <a:extLst>
                <a:ext uri="{FF2B5EF4-FFF2-40B4-BE49-F238E27FC236}">
                  <a16:creationId xmlns:a16="http://schemas.microsoft.com/office/drawing/2014/main" id="{62FF2121-DCF4-49C0-AA13-CE738D867751}"/>
                </a:ext>
              </a:extLst>
            </p:cNvPr>
            <p:cNvSpPr/>
            <p:nvPr/>
          </p:nvSpPr>
          <p:spPr>
            <a:xfrm>
              <a:off x="2927775" y="2385450"/>
              <a:ext cx="91475" cy="102225"/>
            </a:xfrm>
            <a:custGeom>
              <a:avLst/>
              <a:gdLst/>
              <a:ahLst/>
              <a:cxnLst/>
              <a:rect l="l" t="t" r="r" b="b"/>
              <a:pathLst>
                <a:path w="3659" h="4089" extrusionOk="0">
                  <a:moveTo>
                    <a:pt x="1507" y="0"/>
                  </a:moveTo>
                  <a:lnTo>
                    <a:pt x="1184" y="108"/>
                  </a:lnTo>
                  <a:lnTo>
                    <a:pt x="646" y="538"/>
                  </a:lnTo>
                  <a:lnTo>
                    <a:pt x="323" y="968"/>
                  </a:lnTo>
                  <a:lnTo>
                    <a:pt x="216" y="1076"/>
                  </a:lnTo>
                  <a:lnTo>
                    <a:pt x="108" y="1506"/>
                  </a:lnTo>
                  <a:lnTo>
                    <a:pt x="1" y="2044"/>
                  </a:lnTo>
                  <a:lnTo>
                    <a:pt x="108" y="2582"/>
                  </a:lnTo>
                  <a:lnTo>
                    <a:pt x="216" y="3120"/>
                  </a:lnTo>
                  <a:lnTo>
                    <a:pt x="323" y="3550"/>
                  </a:lnTo>
                  <a:lnTo>
                    <a:pt x="431" y="3658"/>
                  </a:lnTo>
                  <a:lnTo>
                    <a:pt x="431" y="3766"/>
                  </a:lnTo>
                  <a:lnTo>
                    <a:pt x="539" y="3873"/>
                  </a:lnTo>
                  <a:lnTo>
                    <a:pt x="1076" y="3981"/>
                  </a:lnTo>
                  <a:lnTo>
                    <a:pt x="1507" y="4088"/>
                  </a:lnTo>
                  <a:lnTo>
                    <a:pt x="1614" y="4088"/>
                  </a:lnTo>
                  <a:lnTo>
                    <a:pt x="1830" y="3981"/>
                  </a:lnTo>
                  <a:lnTo>
                    <a:pt x="1937" y="3873"/>
                  </a:lnTo>
                  <a:lnTo>
                    <a:pt x="2368" y="3443"/>
                  </a:lnTo>
                  <a:lnTo>
                    <a:pt x="2475" y="3120"/>
                  </a:lnTo>
                  <a:lnTo>
                    <a:pt x="2475" y="3012"/>
                  </a:lnTo>
                  <a:lnTo>
                    <a:pt x="2475" y="2905"/>
                  </a:lnTo>
                  <a:lnTo>
                    <a:pt x="2260" y="2905"/>
                  </a:lnTo>
                  <a:lnTo>
                    <a:pt x="2152" y="3012"/>
                  </a:lnTo>
                  <a:lnTo>
                    <a:pt x="1830" y="3443"/>
                  </a:lnTo>
                  <a:lnTo>
                    <a:pt x="1722" y="3658"/>
                  </a:lnTo>
                  <a:lnTo>
                    <a:pt x="1076" y="3658"/>
                  </a:lnTo>
                  <a:lnTo>
                    <a:pt x="754" y="3550"/>
                  </a:lnTo>
                  <a:lnTo>
                    <a:pt x="646" y="3335"/>
                  </a:lnTo>
                  <a:lnTo>
                    <a:pt x="539" y="2797"/>
                  </a:lnTo>
                  <a:lnTo>
                    <a:pt x="431" y="2044"/>
                  </a:lnTo>
                  <a:lnTo>
                    <a:pt x="431" y="1614"/>
                  </a:lnTo>
                  <a:lnTo>
                    <a:pt x="539" y="1291"/>
                  </a:lnTo>
                  <a:lnTo>
                    <a:pt x="646" y="1076"/>
                  </a:lnTo>
                  <a:lnTo>
                    <a:pt x="969" y="753"/>
                  </a:lnTo>
                  <a:lnTo>
                    <a:pt x="1292" y="430"/>
                  </a:lnTo>
                  <a:lnTo>
                    <a:pt x="1614" y="323"/>
                  </a:lnTo>
                  <a:lnTo>
                    <a:pt x="2152" y="323"/>
                  </a:lnTo>
                  <a:lnTo>
                    <a:pt x="2583" y="538"/>
                  </a:lnTo>
                  <a:lnTo>
                    <a:pt x="2690" y="646"/>
                  </a:lnTo>
                  <a:lnTo>
                    <a:pt x="3013" y="861"/>
                  </a:lnTo>
                  <a:lnTo>
                    <a:pt x="3228" y="1291"/>
                  </a:lnTo>
                  <a:lnTo>
                    <a:pt x="3336" y="1829"/>
                  </a:lnTo>
                  <a:lnTo>
                    <a:pt x="3336" y="2367"/>
                  </a:lnTo>
                  <a:lnTo>
                    <a:pt x="3121" y="3012"/>
                  </a:lnTo>
                  <a:lnTo>
                    <a:pt x="2905" y="3550"/>
                  </a:lnTo>
                  <a:lnTo>
                    <a:pt x="2905" y="3658"/>
                  </a:lnTo>
                  <a:lnTo>
                    <a:pt x="3013" y="3766"/>
                  </a:lnTo>
                  <a:lnTo>
                    <a:pt x="3121" y="3766"/>
                  </a:lnTo>
                  <a:lnTo>
                    <a:pt x="3228" y="3658"/>
                  </a:lnTo>
                  <a:lnTo>
                    <a:pt x="3443" y="3120"/>
                  </a:lnTo>
                  <a:lnTo>
                    <a:pt x="3659" y="2475"/>
                  </a:lnTo>
                  <a:lnTo>
                    <a:pt x="3659" y="1829"/>
                  </a:lnTo>
                  <a:lnTo>
                    <a:pt x="3659" y="1399"/>
                  </a:lnTo>
                  <a:lnTo>
                    <a:pt x="3551" y="1076"/>
                  </a:lnTo>
                  <a:lnTo>
                    <a:pt x="3228" y="538"/>
                  </a:lnTo>
                  <a:lnTo>
                    <a:pt x="2905" y="323"/>
                  </a:lnTo>
                  <a:lnTo>
                    <a:pt x="2798" y="215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96;p28">
              <a:extLst>
                <a:ext uri="{FF2B5EF4-FFF2-40B4-BE49-F238E27FC236}">
                  <a16:creationId xmlns:a16="http://schemas.microsoft.com/office/drawing/2014/main" id="{F4D42D91-865B-4E81-A41C-48BAF330CE02}"/>
                </a:ext>
              </a:extLst>
            </p:cNvPr>
            <p:cNvSpPr/>
            <p:nvPr/>
          </p:nvSpPr>
          <p:spPr>
            <a:xfrm>
              <a:off x="2997700" y="2530675"/>
              <a:ext cx="35000" cy="69950"/>
            </a:xfrm>
            <a:custGeom>
              <a:avLst/>
              <a:gdLst/>
              <a:ahLst/>
              <a:cxnLst/>
              <a:rect l="l" t="t" r="r" b="b"/>
              <a:pathLst>
                <a:path w="1400" h="2798" extrusionOk="0">
                  <a:moveTo>
                    <a:pt x="646" y="1"/>
                  </a:moveTo>
                  <a:lnTo>
                    <a:pt x="431" y="108"/>
                  </a:lnTo>
                  <a:lnTo>
                    <a:pt x="216" y="431"/>
                  </a:lnTo>
                  <a:lnTo>
                    <a:pt x="1" y="861"/>
                  </a:lnTo>
                  <a:lnTo>
                    <a:pt x="1" y="1399"/>
                  </a:lnTo>
                  <a:lnTo>
                    <a:pt x="1" y="1937"/>
                  </a:lnTo>
                  <a:lnTo>
                    <a:pt x="216" y="2368"/>
                  </a:lnTo>
                  <a:lnTo>
                    <a:pt x="431" y="2690"/>
                  </a:lnTo>
                  <a:lnTo>
                    <a:pt x="646" y="2798"/>
                  </a:lnTo>
                  <a:lnTo>
                    <a:pt x="969" y="2690"/>
                  </a:lnTo>
                  <a:lnTo>
                    <a:pt x="1184" y="2368"/>
                  </a:lnTo>
                  <a:lnTo>
                    <a:pt x="1399" y="1937"/>
                  </a:lnTo>
                  <a:lnTo>
                    <a:pt x="1399" y="1399"/>
                  </a:lnTo>
                  <a:lnTo>
                    <a:pt x="1399" y="861"/>
                  </a:lnTo>
                  <a:lnTo>
                    <a:pt x="1184" y="431"/>
                  </a:lnTo>
                  <a:lnTo>
                    <a:pt x="969" y="10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97;p28">
              <a:extLst>
                <a:ext uri="{FF2B5EF4-FFF2-40B4-BE49-F238E27FC236}">
                  <a16:creationId xmlns:a16="http://schemas.microsoft.com/office/drawing/2014/main" id="{92DAAE70-4DC6-413E-B6F0-449F5F2B28AF}"/>
                </a:ext>
              </a:extLst>
            </p:cNvPr>
            <p:cNvSpPr/>
            <p:nvPr/>
          </p:nvSpPr>
          <p:spPr>
            <a:xfrm>
              <a:off x="2626525" y="2385450"/>
              <a:ext cx="3238400" cy="2049525"/>
            </a:xfrm>
            <a:custGeom>
              <a:avLst/>
              <a:gdLst/>
              <a:ahLst/>
              <a:cxnLst/>
              <a:rect l="l" t="t" r="r" b="b"/>
              <a:pathLst>
                <a:path w="129536" h="81981" extrusionOk="0">
                  <a:moveTo>
                    <a:pt x="77571" y="0"/>
                  </a:moveTo>
                  <a:lnTo>
                    <a:pt x="77033" y="108"/>
                  </a:lnTo>
                  <a:lnTo>
                    <a:pt x="76603" y="323"/>
                  </a:lnTo>
                  <a:lnTo>
                    <a:pt x="62509" y="8499"/>
                  </a:lnTo>
                  <a:lnTo>
                    <a:pt x="62078" y="8822"/>
                  </a:lnTo>
                  <a:lnTo>
                    <a:pt x="61756" y="9253"/>
                  </a:lnTo>
                  <a:lnTo>
                    <a:pt x="61540" y="9683"/>
                  </a:lnTo>
                  <a:lnTo>
                    <a:pt x="61540" y="10221"/>
                  </a:lnTo>
                  <a:lnTo>
                    <a:pt x="61540" y="10759"/>
                  </a:lnTo>
                  <a:lnTo>
                    <a:pt x="61756" y="11189"/>
                  </a:lnTo>
                  <a:lnTo>
                    <a:pt x="62078" y="11619"/>
                  </a:lnTo>
                  <a:lnTo>
                    <a:pt x="62509" y="11942"/>
                  </a:lnTo>
                  <a:lnTo>
                    <a:pt x="67243" y="14847"/>
                  </a:lnTo>
                  <a:lnTo>
                    <a:pt x="67673" y="15170"/>
                  </a:lnTo>
                  <a:lnTo>
                    <a:pt x="67996" y="15600"/>
                  </a:lnTo>
                  <a:lnTo>
                    <a:pt x="68211" y="16030"/>
                  </a:lnTo>
                  <a:lnTo>
                    <a:pt x="68211" y="16568"/>
                  </a:lnTo>
                  <a:lnTo>
                    <a:pt x="68211" y="17106"/>
                  </a:lnTo>
                  <a:lnTo>
                    <a:pt x="67996" y="17537"/>
                  </a:lnTo>
                  <a:lnTo>
                    <a:pt x="67673" y="17967"/>
                  </a:lnTo>
                  <a:lnTo>
                    <a:pt x="67135" y="18290"/>
                  </a:lnTo>
                  <a:lnTo>
                    <a:pt x="1077" y="52933"/>
                  </a:lnTo>
                  <a:lnTo>
                    <a:pt x="646" y="53255"/>
                  </a:lnTo>
                  <a:lnTo>
                    <a:pt x="216" y="53686"/>
                  </a:lnTo>
                  <a:lnTo>
                    <a:pt x="108" y="54116"/>
                  </a:lnTo>
                  <a:lnTo>
                    <a:pt x="1" y="54654"/>
                  </a:lnTo>
                  <a:lnTo>
                    <a:pt x="1" y="55192"/>
                  </a:lnTo>
                  <a:lnTo>
                    <a:pt x="216" y="55730"/>
                  </a:lnTo>
                  <a:lnTo>
                    <a:pt x="539" y="56160"/>
                  </a:lnTo>
                  <a:lnTo>
                    <a:pt x="969" y="56483"/>
                  </a:lnTo>
                  <a:lnTo>
                    <a:pt x="44111" y="81766"/>
                  </a:lnTo>
                  <a:lnTo>
                    <a:pt x="44542" y="81981"/>
                  </a:lnTo>
                  <a:lnTo>
                    <a:pt x="45618" y="81981"/>
                  </a:lnTo>
                  <a:lnTo>
                    <a:pt x="46156" y="81766"/>
                  </a:lnTo>
                  <a:lnTo>
                    <a:pt x="128567" y="33029"/>
                  </a:lnTo>
                  <a:lnTo>
                    <a:pt x="128997" y="32706"/>
                  </a:lnTo>
                  <a:lnTo>
                    <a:pt x="129320" y="32276"/>
                  </a:lnTo>
                  <a:lnTo>
                    <a:pt x="129535" y="31846"/>
                  </a:lnTo>
                  <a:lnTo>
                    <a:pt x="129535" y="31308"/>
                  </a:lnTo>
                  <a:lnTo>
                    <a:pt x="129535" y="30770"/>
                  </a:lnTo>
                  <a:lnTo>
                    <a:pt x="129320" y="30339"/>
                  </a:lnTo>
                  <a:lnTo>
                    <a:pt x="128997" y="29909"/>
                  </a:lnTo>
                  <a:lnTo>
                    <a:pt x="128567" y="29586"/>
                  </a:lnTo>
                  <a:lnTo>
                    <a:pt x="78647" y="323"/>
                  </a:lnTo>
                  <a:lnTo>
                    <a:pt x="78109" y="108"/>
                  </a:lnTo>
                  <a:lnTo>
                    <a:pt x="77571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98;p28">
              <a:extLst>
                <a:ext uri="{FF2B5EF4-FFF2-40B4-BE49-F238E27FC236}">
                  <a16:creationId xmlns:a16="http://schemas.microsoft.com/office/drawing/2014/main" id="{ED6B7924-16C1-4745-9554-665192572925}"/>
                </a:ext>
              </a:extLst>
            </p:cNvPr>
            <p:cNvSpPr/>
            <p:nvPr/>
          </p:nvSpPr>
          <p:spPr>
            <a:xfrm>
              <a:off x="2626525" y="2385450"/>
              <a:ext cx="3238400" cy="2049525"/>
            </a:xfrm>
            <a:custGeom>
              <a:avLst/>
              <a:gdLst/>
              <a:ahLst/>
              <a:cxnLst/>
              <a:rect l="l" t="t" r="r" b="b"/>
              <a:pathLst>
                <a:path w="129536" h="81981" fill="none" extrusionOk="0">
                  <a:moveTo>
                    <a:pt x="77571" y="0"/>
                  </a:moveTo>
                  <a:lnTo>
                    <a:pt x="77571" y="0"/>
                  </a:lnTo>
                  <a:lnTo>
                    <a:pt x="77033" y="108"/>
                  </a:lnTo>
                  <a:lnTo>
                    <a:pt x="76603" y="323"/>
                  </a:lnTo>
                  <a:lnTo>
                    <a:pt x="62509" y="8499"/>
                  </a:lnTo>
                  <a:lnTo>
                    <a:pt x="62509" y="8499"/>
                  </a:lnTo>
                  <a:lnTo>
                    <a:pt x="62078" y="8822"/>
                  </a:lnTo>
                  <a:lnTo>
                    <a:pt x="61756" y="9253"/>
                  </a:lnTo>
                  <a:lnTo>
                    <a:pt x="61540" y="9683"/>
                  </a:lnTo>
                  <a:lnTo>
                    <a:pt x="61540" y="10221"/>
                  </a:lnTo>
                  <a:lnTo>
                    <a:pt x="61540" y="10759"/>
                  </a:lnTo>
                  <a:lnTo>
                    <a:pt x="61756" y="11189"/>
                  </a:lnTo>
                  <a:lnTo>
                    <a:pt x="62078" y="11619"/>
                  </a:lnTo>
                  <a:lnTo>
                    <a:pt x="62509" y="11942"/>
                  </a:lnTo>
                  <a:lnTo>
                    <a:pt x="67243" y="14847"/>
                  </a:lnTo>
                  <a:lnTo>
                    <a:pt x="67243" y="14847"/>
                  </a:lnTo>
                  <a:lnTo>
                    <a:pt x="67673" y="15170"/>
                  </a:lnTo>
                  <a:lnTo>
                    <a:pt x="67996" y="15600"/>
                  </a:lnTo>
                  <a:lnTo>
                    <a:pt x="68211" y="16030"/>
                  </a:lnTo>
                  <a:lnTo>
                    <a:pt x="68211" y="16568"/>
                  </a:lnTo>
                  <a:lnTo>
                    <a:pt x="68211" y="17106"/>
                  </a:lnTo>
                  <a:lnTo>
                    <a:pt x="67996" y="17537"/>
                  </a:lnTo>
                  <a:lnTo>
                    <a:pt x="67673" y="17967"/>
                  </a:lnTo>
                  <a:lnTo>
                    <a:pt x="67135" y="18290"/>
                  </a:lnTo>
                  <a:lnTo>
                    <a:pt x="1077" y="52933"/>
                  </a:lnTo>
                  <a:lnTo>
                    <a:pt x="1077" y="52933"/>
                  </a:lnTo>
                  <a:lnTo>
                    <a:pt x="646" y="53255"/>
                  </a:lnTo>
                  <a:lnTo>
                    <a:pt x="216" y="53686"/>
                  </a:lnTo>
                  <a:lnTo>
                    <a:pt x="108" y="54116"/>
                  </a:lnTo>
                  <a:lnTo>
                    <a:pt x="1" y="54654"/>
                  </a:lnTo>
                  <a:lnTo>
                    <a:pt x="1" y="55192"/>
                  </a:lnTo>
                  <a:lnTo>
                    <a:pt x="216" y="55730"/>
                  </a:lnTo>
                  <a:lnTo>
                    <a:pt x="539" y="56160"/>
                  </a:lnTo>
                  <a:lnTo>
                    <a:pt x="969" y="56483"/>
                  </a:lnTo>
                  <a:lnTo>
                    <a:pt x="44111" y="81766"/>
                  </a:lnTo>
                  <a:lnTo>
                    <a:pt x="44111" y="81766"/>
                  </a:lnTo>
                  <a:lnTo>
                    <a:pt x="44542" y="81981"/>
                  </a:lnTo>
                  <a:lnTo>
                    <a:pt x="45080" y="81981"/>
                  </a:lnTo>
                  <a:lnTo>
                    <a:pt x="45080" y="81981"/>
                  </a:lnTo>
                  <a:lnTo>
                    <a:pt x="45618" y="81981"/>
                  </a:lnTo>
                  <a:lnTo>
                    <a:pt x="46156" y="81766"/>
                  </a:lnTo>
                  <a:lnTo>
                    <a:pt x="128567" y="33029"/>
                  </a:lnTo>
                  <a:lnTo>
                    <a:pt x="128567" y="33029"/>
                  </a:lnTo>
                  <a:lnTo>
                    <a:pt x="128997" y="32706"/>
                  </a:lnTo>
                  <a:lnTo>
                    <a:pt x="129320" y="32276"/>
                  </a:lnTo>
                  <a:lnTo>
                    <a:pt x="129535" y="31846"/>
                  </a:lnTo>
                  <a:lnTo>
                    <a:pt x="129535" y="31308"/>
                  </a:lnTo>
                  <a:lnTo>
                    <a:pt x="129535" y="30770"/>
                  </a:lnTo>
                  <a:lnTo>
                    <a:pt x="129320" y="30339"/>
                  </a:lnTo>
                  <a:lnTo>
                    <a:pt x="128997" y="29909"/>
                  </a:lnTo>
                  <a:lnTo>
                    <a:pt x="128567" y="29586"/>
                  </a:lnTo>
                  <a:lnTo>
                    <a:pt x="78647" y="323"/>
                  </a:lnTo>
                  <a:lnTo>
                    <a:pt x="78647" y="323"/>
                  </a:lnTo>
                  <a:lnTo>
                    <a:pt x="78109" y="108"/>
                  </a:lnTo>
                  <a:lnTo>
                    <a:pt x="775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99;p28">
              <a:extLst>
                <a:ext uri="{FF2B5EF4-FFF2-40B4-BE49-F238E27FC236}">
                  <a16:creationId xmlns:a16="http://schemas.microsoft.com/office/drawing/2014/main" id="{B217C566-C019-465F-BE9C-68761B6178CE}"/>
                </a:ext>
              </a:extLst>
            </p:cNvPr>
            <p:cNvSpPr/>
            <p:nvPr/>
          </p:nvSpPr>
          <p:spPr>
            <a:xfrm>
              <a:off x="4213425" y="3262275"/>
              <a:ext cx="169475" cy="75325"/>
            </a:xfrm>
            <a:custGeom>
              <a:avLst/>
              <a:gdLst/>
              <a:ahLst/>
              <a:cxnLst/>
              <a:rect l="l" t="t" r="r" b="b"/>
              <a:pathLst>
                <a:path w="6779" h="3013" extrusionOk="0">
                  <a:moveTo>
                    <a:pt x="1" y="0"/>
                  </a:moveTo>
                  <a:lnTo>
                    <a:pt x="1" y="753"/>
                  </a:lnTo>
                  <a:lnTo>
                    <a:pt x="109" y="1076"/>
                  </a:lnTo>
                  <a:lnTo>
                    <a:pt x="109" y="1399"/>
                  </a:lnTo>
                  <a:lnTo>
                    <a:pt x="324" y="1829"/>
                  </a:lnTo>
                  <a:lnTo>
                    <a:pt x="647" y="2152"/>
                  </a:lnTo>
                  <a:lnTo>
                    <a:pt x="969" y="2475"/>
                  </a:lnTo>
                  <a:lnTo>
                    <a:pt x="1507" y="2690"/>
                  </a:lnTo>
                  <a:lnTo>
                    <a:pt x="2045" y="2905"/>
                  </a:lnTo>
                  <a:lnTo>
                    <a:pt x="2691" y="3013"/>
                  </a:lnTo>
                  <a:lnTo>
                    <a:pt x="4089" y="3013"/>
                  </a:lnTo>
                  <a:lnTo>
                    <a:pt x="4735" y="2905"/>
                  </a:lnTo>
                  <a:lnTo>
                    <a:pt x="5273" y="2690"/>
                  </a:lnTo>
                  <a:lnTo>
                    <a:pt x="5811" y="2475"/>
                  </a:lnTo>
                  <a:lnTo>
                    <a:pt x="6133" y="2152"/>
                  </a:lnTo>
                  <a:lnTo>
                    <a:pt x="6456" y="1829"/>
                  </a:lnTo>
                  <a:lnTo>
                    <a:pt x="6671" y="1399"/>
                  </a:lnTo>
                  <a:lnTo>
                    <a:pt x="6779" y="1076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0;p28">
              <a:extLst>
                <a:ext uri="{FF2B5EF4-FFF2-40B4-BE49-F238E27FC236}">
                  <a16:creationId xmlns:a16="http://schemas.microsoft.com/office/drawing/2014/main" id="{288821D8-5359-4D34-9739-9457FDE014FF}"/>
                </a:ext>
              </a:extLst>
            </p:cNvPr>
            <p:cNvSpPr/>
            <p:nvPr/>
          </p:nvSpPr>
          <p:spPr>
            <a:xfrm>
              <a:off x="4213425" y="3262275"/>
              <a:ext cx="169475" cy="75325"/>
            </a:xfrm>
            <a:custGeom>
              <a:avLst/>
              <a:gdLst/>
              <a:ahLst/>
              <a:cxnLst/>
              <a:rect l="l" t="t" r="r" b="b"/>
              <a:pathLst>
                <a:path w="6779" h="3013" fill="none" extrusionOk="0">
                  <a:moveTo>
                    <a:pt x="6671" y="0"/>
                  </a:moveTo>
                  <a:lnTo>
                    <a:pt x="6779" y="1076"/>
                  </a:lnTo>
                  <a:lnTo>
                    <a:pt x="6779" y="1076"/>
                  </a:lnTo>
                  <a:lnTo>
                    <a:pt x="6671" y="1399"/>
                  </a:lnTo>
                  <a:lnTo>
                    <a:pt x="6456" y="1829"/>
                  </a:lnTo>
                  <a:lnTo>
                    <a:pt x="6133" y="2152"/>
                  </a:lnTo>
                  <a:lnTo>
                    <a:pt x="5811" y="2475"/>
                  </a:lnTo>
                  <a:lnTo>
                    <a:pt x="5273" y="2690"/>
                  </a:lnTo>
                  <a:lnTo>
                    <a:pt x="4735" y="2905"/>
                  </a:lnTo>
                  <a:lnTo>
                    <a:pt x="4089" y="3013"/>
                  </a:lnTo>
                  <a:lnTo>
                    <a:pt x="3336" y="3013"/>
                  </a:lnTo>
                  <a:lnTo>
                    <a:pt x="3336" y="3013"/>
                  </a:lnTo>
                  <a:lnTo>
                    <a:pt x="2691" y="3013"/>
                  </a:lnTo>
                  <a:lnTo>
                    <a:pt x="2045" y="2905"/>
                  </a:lnTo>
                  <a:lnTo>
                    <a:pt x="1507" y="2690"/>
                  </a:lnTo>
                  <a:lnTo>
                    <a:pt x="969" y="2475"/>
                  </a:lnTo>
                  <a:lnTo>
                    <a:pt x="647" y="2152"/>
                  </a:lnTo>
                  <a:lnTo>
                    <a:pt x="324" y="1829"/>
                  </a:lnTo>
                  <a:lnTo>
                    <a:pt x="109" y="1399"/>
                  </a:lnTo>
                  <a:lnTo>
                    <a:pt x="109" y="1076"/>
                  </a:lnTo>
                  <a:lnTo>
                    <a:pt x="1" y="75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1;p28">
              <a:extLst>
                <a:ext uri="{FF2B5EF4-FFF2-40B4-BE49-F238E27FC236}">
                  <a16:creationId xmlns:a16="http://schemas.microsoft.com/office/drawing/2014/main" id="{B9A2B5B6-5C02-4CC2-B64D-091CA69651FE}"/>
                </a:ext>
              </a:extLst>
            </p:cNvPr>
            <p:cNvSpPr/>
            <p:nvPr/>
          </p:nvSpPr>
          <p:spPr>
            <a:xfrm>
              <a:off x="4210750" y="3256900"/>
              <a:ext cx="174850" cy="86075"/>
            </a:xfrm>
            <a:custGeom>
              <a:avLst/>
              <a:gdLst/>
              <a:ahLst/>
              <a:cxnLst/>
              <a:rect l="l" t="t" r="r" b="b"/>
              <a:pathLst>
                <a:path w="6994" h="3443" extrusionOk="0">
                  <a:moveTo>
                    <a:pt x="0" y="0"/>
                  </a:moveTo>
                  <a:lnTo>
                    <a:pt x="0" y="215"/>
                  </a:lnTo>
                  <a:lnTo>
                    <a:pt x="0" y="968"/>
                  </a:lnTo>
                  <a:lnTo>
                    <a:pt x="0" y="1291"/>
                  </a:lnTo>
                  <a:lnTo>
                    <a:pt x="108" y="1721"/>
                  </a:lnTo>
                  <a:lnTo>
                    <a:pt x="323" y="2152"/>
                  </a:lnTo>
                  <a:lnTo>
                    <a:pt x="646" y="2475"/>
                  </a:lnTo>
                  <a:lnTo>
                    <a:pt x="1076" y="2797"/>
                  </a:lnTo>
                  <a:lnTo>
                    <a:pt x="1507" y="3013"/>
                  </a:lnTo>
                  <a:lnTo>
                    <a:pt x="2152" y="3228"/>
                  </a:lnTo>
                  <a:lnTo>
                    <a:pt x="2798" y="3335"/>
                  </a:lnTo>
                  <a:lnTo>
                    <a:pt x="3443" y="3443"/>
                  </a:lnTo>
                  <a:lnTo>
                    <a:pt x="4196" y="3335"/>
                  </a:lnTo>
                  <a:lnTo>
                    <a:pt x="4842" y="3228"/>
                  </a:lnTo>
                  <a:lnTo>
                    <a:pt x="5487" y="3013"/>
                  </a:lnTo>
                  <a:lnTo>
                    <a:pt x="5918" y="2797"/>
                  </a:lnTo>
                  <a:lnTo>
                    <a:pt x="6348" y="2475"/>
                  </a:lnTo>
                  <a:lnTo>
                    <a:pt x="6778" y="2152"/>
                  </a:lnTo>
                  <a:lnTo>
                    <a:pt x="6994" y="1721"/>
                  </a:lnTo>
                  <a:lnTo>
                    <a:pt x="6994" y="1291"/>
                  </a:lnTo>
                  <a:lnTo>
                    <a:pt x="6994" y="215"/>
                  </a:lnTo>
                  <a:lnTo>
                    <a:pt x="6994" y="108"/>
                  </a:lnTo>
                  <a:lnTo>
                    <a:pt x="6778" y="0"/>
                  </a:lnTo>
                  <a:lnTo>
                    <a:pt x="6671" y="108"/>
                  </a:lnTo>
                  <a:lnTo>
                    <a:pt x="6671" y="215"/>
                  </a:lnTo>
                  <a:lnTo>
                    <a:pt x="6671" y="1291"/>
                  </a:lnTo>
                  <a:lnTo>
                    <a:pt x="6563" y="1614"/>
                  </a:lnTo>
                  <a:lnTo>
                    <a:pt x="6456" y="1937"/>
                  </a:lnTo>
                  <a:lnTo>
                    <a:pt x="6025" y="2367"/>
                  </a:lnTo>
                  <a:lnTo>
                    <a:pt x="5272" y="2690"/>
                  </a:lnTo>
                  <a:lnTo>
                    <a:pt x="4411" y="3013"/>
                  </a:lnTo>
                  <a:lnTo>
                    <a:pt x="2798" y="3013"/>
                  </a:lnTo>
                  <a:lnTo>
                    <a:pt x="2260" y="2905"/>
                  </a:lnTo>
                  <a:lnTo>
                    <a:pt x="1722" y="2690"/>
                  </a:lnTo>
                  <a:lnTo>
                    <a:pt x="1184" y="2475"/>
                  </a:lnTo>
                  <a:lnTo>
                    <a:pt x="861" y="2259"/>
                  </a:lnTo>
                  <a:lnTo>
                    <a:pt x="538" y="1937"/>
                  </a:lnTo>
                  <a:lnTo>
                    <a:pt x="431" y="1614"/>
                  </a:lnTo>
                  <a:lnTo>
                    <a:pt x="323" y="1291"/>
                  </a:lnTo>
                  <a:lnTo>
                    <a:pt x="323" y="1184"/>
                  </a:lnTo>
                  <a:lnTo>
                    <a:pt x="323" y="968"/>
                  </a:lnTo>
                  <a:lnTo>
                    <a:pt x="323" y="215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;p28">
              <a:extLst>
                <a:ext uri="{FF2B5EF4-FFF2-40B4-BE49-F238E27FC236}">
                  <a16:creationId xmlns:a16="http://schemas.microsoft.com/office/drawing/2014/main" id="{D2EB798A-FAA4-4CDA-97A6-8491C603B4B7}"/>
                </a:ext>
              </a:extLst>
            </p:cNvPr>
            <p:cNvSpPr/>
            <p:nvPr/>
          </p:nvSpPr>
          <p:spPr>
            <a:xfrm>
              <a:off x="4213425" y="3208475"/>
              <a:ext cx="169475" cy="99550"/>
            </a:xfrm>
            <a:custGeom>
              <a:avLst/>
              <a:gdLst/>
              <a:ahLst/>
              <a:cxnLst/>
              <a:rect l="l" t="t" r="r" b="b"/>
              <a:pathLst>
                <a:path w="6779" h="3982" extrusionOk="0">
                  <a:moveTo>
                    <a:pt x="2691" y="1"/>
                  </a:moveTo>
                  <a:lnTo>
                    <a:pt x="2045" y="108"/>
                  </a:lnTo>
                  <a:lnTo>
                    <a:pt x="1507" y="323"/>
                  </a:lnTo>
                  <a:lnTo>
                    <a:pt x="969" y="538"/>
                  </a:lnTo>
                  <a:lnTo>
                    <a:pt x="539" y="861"/>
                  </a:lnTo>
                  <a:lnTo>
                    <a:pt x="324" y="1184"/>
                  </a:lnTo>
                  <a:lnTo>
                    <a:pt x="109" y="1614"/>
                  </a:lnTo>
                  <a:lnTo>
                    <a:pt x="1" y="1937"/>
                  </a:lnTo>
                  <a:lnTo>
                    <a:pt x="109" y="2367"/>
                  </a:lnTo>
                  <a:lnTo>
                    <a:pt x="324" y="2690"/>
                  </a:lnTo>
                  <a:lnTo>
                    <a:pt x="539" y="3121"/>
                  </a:lnTo>
                  <a:lnTo>
                    <a:pt x="969" y="3336"/>
                  </a:lnTo>
                  <a:lnTo>
                    <a:pt x="1507" y="3658"/>
                  </a:lnTo>
                  <a:lnTo>
                    <a:pt x="2045" y="3766"/>
                  </a:lnTo>
                  <a:lnTo>
                    <a:pt x="2691" y="3874"/>
                  </a:lnTo>
                  <a:lnTo>
                    <a:pt x="3336" y="3981"/>
                  </a:lnTo>
                  <a:lnTo>
                    <a:pt x="4089" y="3874"/>
                  </a:lnTo>
                  <a:lnTo>
                    <a:pt x="4735" y="3766"/>
                  </a:lnTo>
                  <a:lnTo>
                    <a:pt x="5273" y="3658"/>
                  </a:lnTo>
                  <a:lnTo>
                    <a:pt x="5811" y="3336"/>
                  </a:lnTo>
                  <a:lnTo>
                    <a:pt x="6133" y="3121"/>
                  </a:lnTo>
                  <a:lnTo>
                    <a:pt x="6456" y="2690"/>
                  </a:lnTo>
                  <a:lnTo>
                    <a:pt x="6671" y="2367"/>
                  </a:lnTo>
                  <a:lnTo>
                    <a:pt x="6779" y="1937"/>
                  </a:lnTo>
                  <a:lnTo>
                    <a:pt x="6671" y="1614"/>
                  </a:lnTo>
                  <a:lnTo>
                    <a:pt x="6456" y="1184"/>
                  </a:lnTo>
                  <a:lnTo>
                    <a:pt x="6133" y="861"/>
                  </a:lnTo>
                  <a:lnTo>
                    <a:pt x="5811" y="538"/>
                  </a:lnTo>
                  <a:lnTo>
                    <a:pt x="5273" y="323"/>
                  </a:lnTo>
                  <a:lnTo>
                    <a:pt x="4735" y="108"/>
                  </a:lnTo>
                  <a:lnTo>
                    <a:pt x="408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;p28">
              <a:extLst>
                <a:ext uri="{FF2B5EF4-FFF2-40B4-BE49-F238E27FC236}">
                  <a16:creationId xmlns:a16="http://schemas.microsoft.com/office/drawing/2014/main" id="{9C21AFD9-68D1-4675-843A-2A650A0745DF}"/>
                </a:ext>
              </a:extLst>
            </p:cNvPr>
            <p:cNvSpPr/>
            <p:nvPr/>
          </p:nvSpPr>
          <p:spPr>
            <a:xfrm>
              <a:off x="4208050" y="3203100"/>
              <a:ext cx="177550" cy="107600"/>
            </a:xfrm>
            <a:custGeom>
              <a:avLst/>
              <a:gdLst/>
              <a:ahLst/>
              <a:cxnLst/>
              <a:rect l="l" t="t" r="r" b="b"/>
              <a:pathLst>
                <a:path w="7102" h="4304" extrusionOk="0">
                  <a:moveTo>
                    <a:pt x="3551" y="323"/>
                  </a:moveTo>
                  <a:lnTo>
                    <a:pt x="4197" y="431"/>
                  </a:lnTo>
                  <a:lnTo>
                    <a:pt x="4842" y="538"/>
                  </a:lnTo>
                  <a:lnTo>
                    <a:pt x="5380" y="753"/>
                  </a:lnTo>
                  <a:lnTo>
                    <a:pt x="5918" y="969"/>
                  </a:lnTo>
                  <a:lnTo>
                    <a:pt x="6241" y="1184"/>
                  </a:lnTo>
                  <a:lnTo>
                    <a:pt x="6564" y="1507"/>
                  </a:lnTo>
                  <a:lnTo>
                    <a:pt x="6671" y="1829"/>
                  </a:lnTo>
                  <a:lnTo>
                    <a:pt x="6779" y="2152"/>
                  </a:lnTo>
                  <a:lnTo>
                    <a:pt x="6671" y="2475"/>
                  </a:lnTo>
                  <a:lnTo>
                    <a:pt x="6564" y="2798"/>
                  </a:lnTo>
                  <a:lnTo>
                    <a:pt x="6133" y="3336"/>
                  </a:lnTo>
                  <a:lnTo>
                    <a:pt x="5380" y="3658"/>
                  </a:lnTo>
                  <a:lnTo>
                    <a:pt x="4519" y="3873"/>
                  </a:lnTo>
                  <a:lnTo>
                    <a:pt x="3551" y="3981"/>
                  </a:lnTo>
                  <a:lnTo>
                    <a:pt x="2906" y="3981"/>
                  </a:lnTo>
                  <a:lnTo>
                    <a:pt x="2368" y="3873"/>
                  </a:lnTo>
                  <a:lnTo>
                    <a:pt x="1830" y="3658"/>
                  </a:lnTo>
                  <a:lnTo>
                    <a:pt x="1292" y="3443"/>
                  </a:lnTo>
                  <a:lnTo>
                    <a:pt x="969" y="3120"/>
                  </a:lnTo>
                  <a:lnTo>
                    <a:pt x="646" y="2798"/>
                  </a:lnTo>
                  <a:lnTo>
                    <a:pt x="431" y="2475"/>
                  </a:lnTo>
                  <a:lnTo>
                    <a:pt x="431" y="2152"/>
                  </a:lnTo>
                  <a:lnTo>
                    <a:pt x="431" y="1829"/>
                  </a:lnTo>
                  <a:lnTo>
                    <a:pt x="646" y="1507"/>
                  </a:lnTo>
                  <a:lnTo>
                    <a:pt x="1077" y="1076"/>
                  </a:lnTo>
                  <a:lnTo>
                    <a:pt x="1830" y="753"/>
                  </a:lnTo>
                  <a:lnTo>
                    <a:pt x="2583" y="431"/>
                  </a:lnTo>
                  <a:lnTo>
                    <a:pt x="3551" y="323"/>
                  </a:lnTo>
                  <a:close/>
                  <a:moveTo>
                    <a:pt x="2906" y="0"/>
                  </a:moveTo>
                  <a:lnTo>
                    <a:pt x="2260" y="216"/>
                  </a:lnTo>
                  <a:lnTo>
                    <a:pt x="1615" y="323"/>
                  </a:lnTo>
                  <a:lnTo>
                    <a:pt x="1077" y="646"/>
                  </a:lnTo>
                  <a:lnTo>
                    <a:pt x="646" y="969"/>
                  </a:lnTo>
                  <a:lnTo>
                    <a:pt x="324" y="1291"/>
                  </a:lnTo>
                  <a:lnTo>
                    <a:pt x="108" y="1722"/>
                  </a:lnTo>
                  <a:lnTo>
                    <a:pt x="1" y="2152"/>
                  </a:lnTo>
                  <a:lnTo>
                    <a:pt x="108" y="2690"/>
                  </a:lnTo>
                  <a:lnTo>
                    <a:pt x="324" y="3013"/>
                  </a:lnTo>
                  <a:lnTo>
                    <a:pt x="862" y="3551"/>
                  </a:lnTo>
                  <a:lnTo>
                    <a:pt x="1615" y="3981"/>
                  </a:lnTo>
                  <a:lnTo>
                    <a:pt x="2583" y="4304"/>
                  </a:lnTo>
                  <a:lnTo>
                    <a:pt x="4304" y="4304"/>
                  </a:lnTo>
                  <a:lnTo>
                    <a:pt x="4950" y="4196"/>
                  </a:lnTo>
                  <a:lnTo>
                    <a:pt x="5595" y="3981"/>
                  </a:lnTo>
                  <a:lnTo>
                    <a:pt x="6026" y="3766"/>
                  </a:lnTo>
                  <a:lnTo>
                    <a:pt x="6456" y="3443"/>
                  </a:lnTo>
                  <a:lnTo>
                    <a:pt x="6886" y="3013"/>
                  </a:lnTo>
                  <a:lnTo>
                    <a:pt x="7102" y="2690"/>
                  </a:lnTo>
                  <a:lnTo>
                    <a:pt x="7102" y="2152"/>
                  </a:lnTo>
                  <a:lnTo>
                    <a:pt x="7102" y="1722"/>
                  </a:lnTo>
                  <a:lnTo>
                    <a:pt x="6886" y="1291"/>
                  </a:lnTo>
                  <a:lnTo>
                    <a:pt x="6348" y="753"/>
                  </a:lnTo>
                  <a:lnTo>
                    <a:pt x="5595" y="323"/>
                  </a:lnTo>
                  <a:lnTo>
                    <a:pt x="4627" y="108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4;p28">
              <a:extLst>
                <a:ext uri="{FF2B5EF4-FFF2-40B4-BE49-F238E27FC236}">
                  <a16:creationId xmlns:a16="http://schemas.microsoft.com/office/drawing/2014/main" id="{4F781B9A-72FC-42D1-A2B3-B58CC39A841E}"/>
                </a:ext>
              </a:extLst>
            </p:cNvPr>
            <p:cNvSpPr/>
            <p:nvPr/>
          </p:nvSpPr>
          <p:spPr>
            <a:xfrm>
              <a:off x="4237650" y="3178900"/>
              <a:ext cx="61875" cy="107600"/>
            </a:xfrm>
            <a:custGeom>
              <a:avLst/>
              <a:gdLst/>
              <a:ahLst/>
              <a:cxnLst/>
              <a:rect l="l" t="t" r="r" b="b"/>
              <a:pathLst>
                <a:path w="2475" h="4304" extrusionOk="0">
                  <a:moveTo>
                    <a:pt x="0" y="0"/>
                  </a:moveTo>
                  <a:lnTo>
                    <a:pt x="0" y="2905"/>
                  </a:lnTo>
                  <a:lnTo>
                    <a:pt x="2367" y="4304"/>
                  </a:lnTo>
                  <a:lnTo>
                    <a:pt x="2475" y="1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5;p28">
              <a:extLst>
                <a:ext uri="{FF2B5EF4-FFF2-40B4-BE49-F238E27FC236}">
                  <a16:creationId xmlns:a16="http://schemas.microsoft.com/office/drawing/2014/main" id="{AA6D645C-0C83-49C7-ABDE-2FFB04EB5255}"/>
                </a:ext>
              </a:extLst>
            </p:cNvPr>
            <p:cNvSpPr/>
            <p:nvPr/>
          </p:nvSpPr>
          <p:spPr>
            <a:xfrm>
              <a:off x="4232275" y="3176200"/>
              <a:ext cx="69950" cy="113000"/>
            </a:xfrm>
            <a:custGeom>
              <a:avLst/>
              <a:gdLst/>
              <a:ahLst/>
              <a:cxnLst/>
              <a:rect l="l" t="t" r="r" b="b"/>
              <a:pathLst>
                <a:path w="2798" h="4520" extrusionOk="0">
                  <a:moveTo>
                    <a:pt x="430" y="431"/>
                  </a:moveTo>
                  <a:lnTo>
                    <a:pt x="2475" y="1614"/>
                  </a:lnTo>
                  <a:lnTo>
                    <a:pt x="2475" y="4073"/>
                  </a:lnTo>
                  <a:lnTo>
                    <a:pt x="2475" y="4073"/>
                  </a:lnTo>
                  <a:lnTo>
                    <a:pt x="430" y="2905"/>
                  </a:lnTo>
                  <a:lnTo>
                    <a:pt x="430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3013"/>
                  </a:lnTo>
                  <a:lnTo>
                    <a:pt x="108" y="3121"/>
                  </a:lnTo>
                  <a:lnTo>
                    <a:pt x="2475" y="4519"/>
                  </a:lnTo>
                  <a:lnTo>
                    <a:pt x="2690" y="4519"/>
                  </a:lnTo>
                  <a:lnTo>
                    <a:pt x="2797" y="4412"/>
                  </a:lnTo>
                  <a:lnTo>
                    <a:pt x="2797" y="1507"/>
                  </a:lnTo>
                  <a:lnTo>
                    <a:pt x="2797" y="139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6;p28">
              <a:extLst>
                <a:ext uri="{FF2B5EF4-FFF2-40B4-BE49-F238E27FC236}">
                  <a16:creationId xmlns:a16="http://schemas.microsoft.com/office/drawing/2014/main" id="{CCC92AB8-92F2-4893-AAAF-A20068836714}"/>
                </a:ext>
              </a:extLst>
            </p:cNvPr>
            <p:cNvSpPr/>
            <p:nvPr/>
          </p:nvSpPr>
          <p:spPr>
            <a:xfrm>
              <a:off x="4237650" y="3143925"/>
              <a:ext cx="121050" cy="69950"/>
            </a:xfrm>
            <a:custGeom>
              <a:avLst/>
              <a:gdLst/>
              <a:ahLst/>
              <a:cxnLst/>
              <a:rect l="l" t="t" r="r" b="b"/>
              <a:pathLst>
                <a:path w="4842" h="2798" extrusionOk="0">
                  <a:moveTo>
                    <a:pt x="2367" y="0"/>
                  </a:moveTo>
                  <a:lnTo>
                    <a:pt x="0" y="1399"/>
                  </a:lnTo>
                  <a:lnTo>
                    <a:pt x="2475" y="2798"/>
                  </a:lnTo>
                  <a:lnTo>
                    <a:pt x="4842" y="139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7;p28">
              <a:extLst>
                <a:ext uri="{FF2B5EF4-FFF2-40B4-BE49-F238E27FC236}">
                  <a16:creationId xmlns:a16="http://schemas.microsoft.com/office/drawing/2014/main" id="{221A65F9-B11B-465D-A8D2-BD0921DB2C46}"/>
                </a:ext>
              </a:extLst>
            </p:cNvPr>
            <p:cNvSpPr/>
            <p:nvPr/>
          </p:nvSpPr>
          <p:spPr>
            <a:xfrm>
              <a:off x="4232275" y="3138550"/>
              <a:ext cx="131800" cy="80700"/>
            </a:xfrm>
            <a:custGeom>
              <a:avLst/>
              <a:gdLst/>
              <a:ahLst/>
              <a:cxnLst/>
              <a:rect l="l" t="t" r="r" b="b"/>
              <a:pathLst>
                <a:path w="5272" h="3228" extrusionOk="0">
                  <a:moveTo>
                    <a:pt x="2582" y="431"/>
                  </a:moveTo>
                  <a:lnTo>
                    <a:pt x="4734" y="1614"/>
                  </a:lnTo>
                  <a:lnTo>
                    <a:pt x="2690" y="2798"/>
                  </a:lnTo>
                  <a:lnTo>
                    <a:pt x="600" y="1658"/>
                  </a:lnTo>
                  <a:lnTo>
                    <a:pt x="2582" y="431"/>
                  </a:lnTo>
                  <a:close/>
                  <a:moveTo>
                    <a:pt x="2475" y="0"/>
                  </a:moveTo>
                  <a:lnTo>
                    <a:pt x="108" y="1507"/>
                  </a:lnTo>
                  <a:lnTo>
                    <a:pt x="0" y="1614"/>
                  </a:lnTo>
                  <a:lnTo>
                    <a:pt x="108" y="1829"/>
                  </a:lnTo>
                  <a:lnTo>
                    <a:pt x="2582" y="3228"/>
                  </a:lnTo>
                  <a:lnTo>
                    <a:pt x="2797" y="3228"/>
                  </a:lnTo>
                  <a:lnTo>
                    <a:pt x="5164" y="1722"/>
                  </a:lnTo>
                  <a:lnTo>
                    <a:pt x="5272" y="1614"/>
                  </a:lnTo>
                  <a:lnTo>
                    <a:pt x="5164" y="1399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8;p28">
              <a:extLst>
                <a:ext uri="{FF2B5EF4-FFF2-40B4-BE49-F238E27FC236}">
                  <a16:creationId xmlns:a16="http://schemas.microsoft.com/office/drawing/2014/main" id="{B88F9B1F-E22C-4D9B-B2BB-E6852B0560E5}"/>
                </a:ext>
              </a:extLst>
            </p:cNvPr>
            <p:cNvSpPr/>
            <p:nvPr/>
          </p:nvSpPr>
          <p:spPr>
            <a:xfrm>
              <a:off x="4296825" y="3178900"/>
              <a:ext cx="61875" cy="107600"/>
            </a:xfrm>
            <a:custGeom>
              <a:avLst/>
              <a:gdLst/>
              <a:ahLst/>
              <a:cxnLst/>
              <a:rect l="l" t="t" r="r" b="b"/>
              <a:pathLst>
                <a:path w="2475" h="4304" extrusionOk="0">
                  <a:moveTo>
                    <a:pt x="2475" y="0"/>
                  </a:moveTo>
                  <a:lnTo>
                    <a:pt x="108" y="1399"/>
                  </a:lnTo>
                  <a:lnTo>
                    <a:pt x="0" y="4304"/>
                  </a:lnTo>
                  <a:lnTo>
                    <a:pt x="2475" y="2797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9;p28">
              <a:extLst>
                <a:ext uri="{FF2B5EF4-FFF2-40B4-BE49-F238E27FC236}">
                  <a16:creationId xmlns:a16="http://schemas.microsoft.com/office/drawing/2014/main" id="{49C220AB-3D89-411D-BAE2-F695015F4260}"/>
                </a:ext>
              </a:extLst>
            </p:cNvPr>
            <p:cNvSpPr/>
            <p:nvPr/>
          </p:nvSpPr>
          <p:spPr>
            <a:xfrm>
              <a:off x="4294125" y="3173500"/>
              <a:ext cx="69950" cy="115700"/>
            </a:xfrm>
            <a:custGeom>
              <a:avLst/>
              <a:gdLst/>
              <a:ahLst/>
              <a:cxnLst/>
              <a:rect l="l" t="t" r="r" b="b"/>
              <a:pathLst>
                <a:path w="2798" h="4628" extrusionOk="0">
                  <a:moveTo>
                    <a:pt x="2368" y="539"/>
                  </a:moveTo>
                  <a:lnTo>
                    <a:pt x="2368" y="2906"/>
                  </a:lnTo>
                  <a:lnTo>
                    <a:pt x="323" y="4114"/>
                  </a:lnTo>
                  <a:lnTo>
                    <a:pt x="323" y="4114"/>
                  </a:lnTo>
                  <a:lnTo>
                    <a:pt x="323" y="1722"/>
                  </a:lnTo>
                  <a:lnTo>
                    <a:pt x="2368" y="539"/>
                  </a:lnTo>
                  <a:close/>
                  <a:moveTo>
                    <a:pt x="2475" y="1"/>
                  </a:moveTo>
                  <a:lnTo>
                    <a:pt x="108" y="1507"/>
                  </a:lnTo>
                  <a:lnTo>
                    <a:pt x="1" y="1615"/>
                  </a:lnTo>
                  <a:lnTo>
                    <a:pt x="1" y="4520"/>
                  </a:lnTo>
                  <a:lnTo>
                    <a:pt x="108" y="4627"/>
                  </a:lnTo>
                  <a:lnTo>
                    <a:pt x="216" y="4627"/>
                  </a:lnTo>
                  <a:lnTo>
                    <a:pt x="2690" y="3229"/>
                  </a:lnTo>
                  <a:lnTo>
                    <a:pt x="2798" y="3013"/>
                  </a:lnTo>
                  <a:lnTo>
                    <a:pt x="2798" y="21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10;p28">
              <a:extLst>
                <a:ext uri="{FF2B5EF4-FFF2-40B4-BE49-F238E27FC236}">
                  <a16:creationId xmlns:a16="http://schemas.microsoft.com/office/drawing/2014/main" id="{DA7C6141-DD78-4BE8-B230-84BE60D45257}"/>
                </a:ext>
              </a:extLst>
            </p:cNvPr>
            <p:cNvSpPr/>
            <p:nvPr/>
          </p:nvSpPr>
          <p:spPr>
            <a:xfrm>
              <a:off x="4278000" y="3108950"/>
              <a:ext cx="43050" cy="83425"/>
            </a:xfrm>
            <a:custGeom>
              <a:avLst/>
              <a:gdLst/>
              <a:ahLst/>
              <a:cxnLst/>
              <a:rect l="l" t="t" r="r" b="b"/>
              <a:pathLst>
                <a:path w="1722" h="3337" extrusionOk="0">
                  <a:moveTo>
                    <a:pt x="0" y="1"/>
                  </a:moveTo>
                  <a:lnTo>
                    <a:pt x="430" y="3336"/>
                  </a:lnTo>
                  <a:lnTo>
                    <a:pt x="968" y="3228"/>
                  </a:lnTo>
                  <a:lnTo>
                    <a:pt x="1184" y="3228"/>
                  </a:lnTo>
                  <a:lnTo>
                    <a:pt x="1291" y="3121"/>
                  </a:lnTo>
                  <a:lnTo>
                    <a:pt x="1614" y="2691"/>
                  </a:lnTo>
                  <a:lnTo>
                    <a:pt x="1721" y="2153"/>
                  </a:lnTo>
                  <a:lnTo>
                    <a:pt x="1721" y="1507"/>
                  </a:lnTo>
                  <a:lnTo>
                    <a:pt x="1506" y="862"/>
                  </a:lnTo>
                  <a:lnTo>
                    <a:pt x="1291" y="324"/>
                  </a:lnTo>
                  <a:lnTo>
                    <a:pt x="861" y="108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11;p28">
              <a:extLst>
                <a:ext uri="{FF2B5EF4-FFF2-40B4-BE49-F238E27FC236}">
                  <a16:creationId xmlns:a16="http://schemas.microsoft.com/office/drawing/2014/main" id="{5C631A55-5AC4-4902-B2D7-C8BD1076660B}"/>
                </a:ext>
              </a:extLst>
            </p:cNvPr>
            <p:cNvSpPr/>
            <p:nvPr/>
          </p:nvSpPr>
          <p:spPr>
            <a:xfrm>
              <a:off x="4278000" y="3108950"/>
              <a:ext cx="43050" cy="83425"/>
            </a:xfrm>
            <a:custGeom>
              <a:avLst/>
              <a:gdLst/>
              <a:ahLst/>
              <a:cxnLst/>
              <a:rect l="l" t="t" r="r" b="b"/>
              <a:pathLst>
                <a:path w="1722" h="3337" fill="none" extrusionOk="0">
                  <a:moveTo>
                    <a:pt x="430" y="3336"/>
                  </a:moveTo>
                  <a:lnTo>
                    <a:pt x="968" y="3228"/>
                  </a:lnTo>
                  <a:lnTo>
                    <a:pt x="968" y="3228"/>
                  </a:lnTo>
                  <a:lnTo>
                    <a:pt x="1184" y="3228"/>
                  </a:lnTo>
                  <a:lnTo>
                    <a:pt x="1291" y="3121"/>
                  </a:lnTo>
                  <a:lnTo>
                    <a:pt x="1614" y="2691"/>
                  </a:lnTo>
                  <a:lnTo>
                    <a:pt x="1721" y="2153"/>
                  </a:lnTo>
                  <a:lnTo>
                    <a:pt x="1721" y="1507"/>
                  </a:lnTo>
                  <a:lnTo>
                    <a:pt x="1721" y="1507"/>
                  </a:lnTo>
                  <a:lnTo>
                    <a:pt x="1506" y="862"/>
                  </a:lnTo>
                  <a:lnTo>
                    <a:pt x="1291" y="324"/>
                  </a:lnTo>
                  <a:lnTo>
                    <a:pt x="861" y="108"/>
                  </a:lnTo>
                  <a:lnTo>
                    <a:pt x="753" y="1"/>
                  </a:lnTo>
                  <a:lnTo>
                    <a:pt x="538" y="1"/>
                  </a:lnTo>
                  <a:lnTo>
                    <a:pt x="3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12;p28">
              <a:extLst>
                <a:ext uri="{FF2B5EF4-FFF2-40B4-BE49-F238E27FC236}">
                  <a16:creationId xmlns:a16="http://schemas.microsoft.com/office/drawing/2014/main" id="{DFFAC6AA-EE53-483A-95B5-D93BEE22D139}"/>
                </a:ext>
              </a:extLst>
            </p:cNvPr>
            <p:cNvSpPr/>
            <p:nvPr/>
          </p:nvSpPr>
          <p:spPr>
            <a:xfrm>
              <a:off x="4272600" y="3103575"/>
              <a:ext cx="53825" cy="94175"/>
            </a:xfrm>
            <a:custGeom>
              <a:avLst/>
              <a:gdLst/>
              <a:ahLst/>
              <a:cxnLst/>
              <a:rect l="l" t="t" r="r" b="b"/>
              <a:pathLst>
                <a:path w="2153" h="3767" extrusionOk="0">
                  <a:moveTo>
                    <a:pt x="539" y="1"/>
                  </a:moveTo>
                  <a:lnTo>
                    <a:pt x="216" y="108"/>
                  </a:lnTo>
                  <a:lnTo>
                    <a:pt x="1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754" y="431"/>
                  </a:lnTo>
                  <a:lnTo>
                    <a:pt x="754" y="323"/>
                  </a:lnTo>
                  <a:lnTo>
                    <a:pt x="1077" y="431"/>
                  </a:lnTo>
                  <a:lnTo>
                    <a:pt x="1400" y="754"/>
                  </a:lnTo>
                  <a:lnTo>
                    <a:pt x="1615" y="1184"/>
                  </a:lnTo>
                  <a:lnTo>
                    <a:pt x="1722" y="1722"/>
                  </a:lnTo>
                  <a:lnTo>
                    <a:pt x="1722" y="2045"/>
                  </a:lnTo>
                  <a:lnTo>
                    <a:pt x="1722" y="2583"/>
                  </a:lnTo>
                  <a:lnTo>
                    <a:pt x="1615" y="2906"/>
                  </a:lnTo>
                  <a:lnTo>
                    <a:pt x="1400" y="3228"/>
                  </a:lnTo>
                  <a:lnTo>
                    <a:pt x="1184" y="3336"/>
                  </a:lnTo>
                  <a:lnTo>
                    <a:pt x="646" y="3336"/>
                  </a:lnTo>
                  <a:lnTo>
                    <a:pt x="539" y="3443"/>
                  </a:lnTo>
                  <a:lnTo>
                    <a:pt x="431" y="3551"/>
                  </a:lnTo>
                  <a:lnTo>
                    <a:pt x="539" y="3659"/>
                  </a:lnTo>
                  <a:lnTo>
                    <a:pt x="646" y="3766"/>
                  </a:lnTo>
                  <a:lnTo>
                    <a:pt x="1184" y="3659"/>
                  </a:lnTo>
                  <a:lnTo>
                    <a:pt x="1400" y="3659"/>
                  </a:lnTo>
                  <a:lnTo>
                    <a:pt x="1615" y="3443"/>
                  </a:lnTo>
                  <a:lnTo>
                    <a:pt x="1937" y="3121"/>
                  </a:lnTo>
                  <a:lnTo>
                    <a:pt x="2045" y="2690"/>
                  </a:lnTo>
                  <a:lnTo>
                    <a:pt x="2153" y="2045"/>
                  </a:lnTo>
                  <a:lnTo>
                    <a:pt x="2153" y="1722"/>
                  </a:lnTo>
                  <a:lnTo>
                    <a:pt x="1937" y="1077"/>
                  </a:lnTo>
                  <a:lnTo>
                    <a:pt x="1615" y="539"/>
                  </a:lnTo>
                  <a:lnTo>
                    <a:pt x="1292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13;p28">
              <a:extLst>
                <a:ext uri="{FF2B5EF4-FFF2-40B4-BE49-F238E27FC236}">
                  <a16:creationId xmlns:a16="http://schemas.microsoft.com/office/drawing/2014/main" id="{7FB737ED-A12F-4DB8-BE5D-7CFCFDE8B075}"/>
                </a:ext>
              </a:extLst>
            </p:cNvPr>
            <p:cNvSpPr/>
            <p:nvPr/>
          </p:nvSpPr>
          <p:spPr>
            <a:xfrm>
              <a:off x="4256475" y="3108950"/>
              <a:ext cx="48425" cy="83425"/>
            </a:xfrm>
            <a:custGeom>
              <a:avLst/>
              <a:gdLst/>
              <a:ahLst/>
              <a:cxnLst/>
              <a:rect l="l" t="t" r="r" b="b"/>
              <a:pathLst>
                <a:path w="1937" h="3337" extrusionOk="0">
                  <a:moveTo>
                    <a:pt x="753" y="1"/>
                  </a:moveTo>
                  <a:lnTo>
                    <a:pt x="538" y="108"/>
                  </a:lnTo>
                  <a:lnTo>
                    <a:pt x="431" y="216"/>
                  </a:lnTo>
                  <a:lnTo>
                    <a:pt x="108" y="646"/>
                  </a:lnTo>
                  <a:lnTo>
                    <a:pt x="0" y="1184"/>
                  </a:lnTo>
                  <a:lnTo>
                    <a:pt x="0" y="1830"/>
                  </a:lnTo>
                  <a:lnTo>
                    <a:pt x="216" y="2475"/>
                  </a:lnTo>
                  <a:lnTo>
                    <a:pt x="431" y="3013"/>
                  </a:lnTo>
                  <a:lnTo>
                    <a:pt x="861" y="3336"/>
                  </a:lnTo>
                  <a:lnTo>
                    <a:pt x="1399" y="3336"/>
                  </a:lnTo>
                  <a:lnTo>
                    <a:pt x="1614" y="3228"/>
                  </a:lnTo>
                  <a:lnTo>
                    <a:pt x="1829" y="2798"/>
                  </a:lnTo>
                  <a:lnTo>
                    <a:pt x="1937" y="2260"/>
                  </a:lnTo>
                  <a:lnTo>
                    <a:pt x="1937" y="1615"/>
                  </a:lnTo>
                  <a:lnTo>
                    <a:pt x="1829" y="969"/>
                  </a:lnTo>
                  <a:lnTo>
                    <a:pt x="1507" y="431"/>
                  </a:lnTo>
                  <a:lnTo>
                    <a:pt x="1184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14;p28">
              <a:extLst>
                <a:ext uri="{FF2B5EF4-FFF2-40B4-BE49-F238E27FC236}">
                  <a16:creationId xmlns:a16="http://schemas.microsoft.com/office/drawing/2014/main" id="{ACEAE344-5575-4EFE-8062-44CCE88FEA4A}"/>
                </a:ext>
              </a:extLst>
            </p:cNvPr>
            <p:cNvSpPr/>
            <p:nvPr/>
          </p:nvSpPr>
          <p:spPr>
            <a:xfrm>
              <a:off x="4251100" y="310627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6" y="323"/>
                  </a:moveTo>
                  <a:lnTo>
                    <a:pt x="1291" y="431"/>
                  </a:lnTo>
                  <a:lnTo>
                    <a:pt x="1614" y="646"/>
                  </a:lnTo>
                  <a:lnTo>
                    <a:pt x="1829" y="1184"/>
                  </a:lnTo>
                  <a:lnTo>
                    <a:pt x="2044" y="1722"/>
                  </a:lnTo>
                  <a:lnTo>
                    <a:pt x="2044" y="2044"/>
                  </a:lnTo>
                  <a:lnTo>
                    <a:pt x="1937" y="2582"/>
                  </a:lnTo>
                  <a:lnTo>
                    <a:pt x="1829" y="2905"/>
                  </a:lnTo>
                  <a:lnTo>
                    <a:pt x="1614" y="3228"/>
                  </a:lnTo>
                  <a:lnTo>
                    <a:pt x="1399" y="3335"/>
                  </a:lnTo>
                  <a:lnTo>
                    <a:pt x="1076" y="3228"/>
                  </a:lnTo>
                  <a:lnTo>
                    <a:pt x="753" y="2905"/>
                  </a:lnTo>
                  <a:lnTo>
                    <a:pt x="538" y="2475"/>
                  </a:lnTo>
                  <a:lnTo>
                    <a:pt x="431" y="1937"/>
                  </a:lnTo>
                  <a:lnTo>
                    <a:pt x="431" y="1614"/>
                  </a:lnTo>
                  <a:lnTo>
                    <a:pt x="431" y="1076"/>
                  </a:lnTo>
                  <a:lnTo>
                    <a:pt x="538" y="646"/>
                  </a:lnTo>
                  <a:lnTo>
                    <a:pt x="753" y="431"/>
                  </a:lnTo>
                  <a:lnTo>
                    <a:pt x="968" y="323"/>
                  </a:lnTo>
                  <a:close/>
                  <a:moveTo>
                    <a:pt x="753" y="0"/>
                  </a:moveTo>
                  <a:lnTo>
                    <a:pt x="538" y="108"/>
                  </a:lnTo>
                  <a:lnTo>
                    <a:pt x="215" y="538"/>
                  </a:lnTo>
                  <a:lnTo>
                    <a:pt x="108" y="969"/>
                  </a:lnTo>
                  <a:lnTo>
                    <a:pt x="0" y="1614"/>
                  </a:lnTo>
                  <a:lnTo>
                    <a:pt x="0" y="1937"/>
                  </a:lnTo>
                  <a:lnTo>
                    <a:pt x="215" y="2582"/>
                  </a:lnTo>
                  <a:lnTo>
                    <a:pt x="538" y="3120"/>
                  </a:lnTo>
                  <a:lnTo>
                    <a:pt x="861" y="3551"/>
                  </a:lnTo>
                  <a:lnTo>
                    <a:pt x="1076" y="3658"/>
                  </a:lnTo>
                  <a:lnTo>
                    <a:pt x="1506" y="3658"/>
                  </a:lnTo>
                  <a:lnTo>
                    <a:pt x="1722" y="3551"/>
                  </a:lnTo>
                  <a:lnTo>
                    <a:pt x="1829" y="3443"/>
                  </a:lnTo>
                  <a:lnTo>
                    <a:pt x="2152" y="3120"/>
                  </a:lnTo>
                  <a:lnTo>
                    <a:pt x="2367" y="2582"/>
                  </a:lnTo>
                  <a:lnTo>
                    <a:pt x="2367" y="2044"/>
                  </a:lnTo>
                  <a:lnTo>
                    <a:pt x="2367" y="1614"/>
                  </a:lnTo>
                  <a:lnTo>
                    <a:pt x="2152" y="969"/>
                  </a:lnTo>
                  <a:lnTo>
                    <a:pt x="1937" y="431"/>
                  </a:lnTo>
                  <a:lnTo>
                    <a:pt x="1506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15;p28">
              <a:extLst>
                <a:ext uri="{FF2B5EF4-FFF2-40B4-BE49-F238E27FC236}">
                  <a16:creationId xmlns:a16="http://schemas.microsoft.com/office/drawing/2014/main" id="{CE97F144-64A4-4E15-955E-0293B1EF6500}"/>
                </a:ext>
              </a:extLst>
            </p:cNvPr>
            <p:cNvSpPr/>
            <p:nvPr/>
          </p:nvSpPr>
          <p:spPr>
            <a:xfrm>
              <a:off x="4280675" y="3106275"/>
              <a:ext cx="83400" cy="86100"/>
            </a:xfrm>
            <a:custGeom>
              <a:avLst/>
              <a:gdLst/>
              <a:ahLst/>
              <a:cxnLst/>
              <a:rect l="l" t="t" r="r" b="b"/>
              <a:pathLst>
                <a:path w="3336" h="3444" extrusionOk="0">
                  <a:moveTo>
                    <a:pt x="3336" y="0"/>
                  </a:moveTo>
                  <a:lnTo>
                    <a:pt x="539" y="108"/>
                  </a:lnTo>
                  <a:lnTo>
                    <a:pt x="1" y="108"/>
                  </a:lnTo>
                  <a:lnTo>
                    <a:pt x="216" y="215"/>
                  </a:lnTo>
                  <a:lnTo>
                    <a:pt x="646" y="753"/>
                  </a:lnTo>
                  <a:lnTo>
                    <a:pt x="861" y="1076"/>
                  </a:lnTo>
                  <a:lnTo>
                    <a:pt x="969" y="1506"/>
                  </a:lnTo>
                  <a:lnTo>
                    <a:pt x="1077" y="1937"/>
                  </a:lnTo>
                  <a:lnTo>
                    <a:pt x="969" y="2582"/>
                  </a:lnTo>
                  <a:lnTo>
                    <a:pt x="754" y="2905"/>
                  </a:lnTo>
                  <a:lnTo>
                    <a:pt x="539" y="3228"/>
                  </a:lnTo>
                  <a:lnTo>
                    <a:pt x="323" y="3443"/>
                  </a:lnTo>
                  <a:lnTo>
                    <a:pt x="969" y="3443"/>
                  </a:lnTo>
                  <a:lnTo>
                    <a:pt x="3228" y="3335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16;p28">
              <a:extLst>
                <a:ext uri="{FF2B5EF4-FFF2-40B4-BE49-F238E27FC236}">
                  <a16:creationId xmlns:a16="http://schemas.microsoft.com/office/drawing/2014/main" id="{1B97F3E2-57FE-45C8-982E-1BC98121CB64}"/>
                </a:ext>
              </a:extLst>
            </p:cNvPr>
            <p:cNvSpPr/>
            <p:nvPr/>
          </p:nvSpPr>
          <p:spPr>
            <a:xfrm>
              <a:off x="4350600" y="31062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extrusionOk="0">
                  <a:moveTo>
                    <a:pt x="1" y="0"/>
                  </a:moveTo>
                  <a:lnTo>
                    <a:pt x="431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400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6"/>
                  </a:lnTo>
                  <a:lnTo>
                    <a:pt x="1615" y="861"/>
                  </a:lnTo>
                  <a:lnTo>
                    <a:pt x="1292" y="323"/>
                  </a:lnTo>
                  <a:lnTo>
                    <a:pt x="969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17;p28">
              <a:extLst>
                <a:ext uri="{FF2B5EF4-FFF2-40B4-BE49-F238E27FC236}">
                  <a16:creationId xmlns:a16="http://schemas.microsoft.com/office/drawing/2014/main" id="{B531292D-AEE2-42EB-8C54-4F059E0FCEAC}"/>
                </a:ext>
              </a:extLst>
            </p:cNvPr>
            <p:cNvSpPr/>
            <p:nvPr/>
          </p:nvSpPr>
          <p:spPr>
            <a:xfrm>
              <a:off x="4350600" y="31062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fill="none" extrusionOk="0">
                  <a:moveTo>
                    <a:pt x="431" y="3335"/>
                  </a:moveTo>
                  <a:lnTo>
                    <a:pt x="969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400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6"/>
                  </a:lnTo>
                  <a:lnTo>
                    <a:pt x="1722" y="1506"/>
                  </a:lnTo>
                  <a:lnTo>
                    <a:pt x="1615" y="861"/>
                  </a:lnTo>
                  <a:lnTo>
                    <a:pt x="1292" y="323"/>
                  </a:lnTo>
                  <a:lnTo>
                    <a:pt x="969" y="108"/>
                  </a:lnTo>
                  <a:lnTo>
                    <a:pt x="754" y="0"/>
                  </a:lnTo>
                  <a:lnTo>
                    <a:pt x="539" y="0"/>
                  </a:lnTo>
                  <a:lnTo>
                    <a:pt x="43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18;p28">
              <a:extLst>
                <a:ext uri="{FF2B5EF4-FFF2-40B4-BE49-F238E27FC236}">
                  <a16:creationId xmlns:a16="http://schemas.microsoft.com/office/drawing/2014/main" id="{089D47D2-1759-4913-802D-E50E1755D7B9}"/>
                </a:ext>
              </a:extLst>
            </p:cNvPr>
            <p:cNvSpPr/>
            <p:nvPr/>
          </p:nvSpPr>
          <p:spPr>
            <a:xfrm>
              <a:off x="4345225" y="3100900"/>
              <a:ext cx="53825" cy="94150"/>
            </a:xfrm>
            <a:custGeom>
              <a:avLst/>
              <a:gdLst/>
              <a:ahLst/>
              <a:cxnLst/>
              <a:rect l="l" t="t" r="r" b="b"/>
              <a:pathLst>
                <a:path w="2153" h="3766" extrusionOk="0">
                  <a:moveTo>
                    <a:pt x="539" y="0"/>
                  </a:moveTo>
                  <a:lnTo>
                    <a:pt x="216" y="108"/>
                  </a:lnTo>
                  <a:lnTo>
                    <a:pt x="108" y="108"/>
                  </a:lnTo>
                  <a:lnTo>
                    <a:pt x="1" y="323"/>
                  </a:lnTo>
                  <a:lnTo>
                    <a:pt x="108" y="430"/>
                  </a:lnTo>
                  <a:lnTo>
                    <a:pt x="1077" y="430"/>
                  </a:lnTo>
                  <a:lnTo>
                    <a:pt x="1399" y="753"/>
                  </a:lnTo>
                  <a:lnTo>
                    <a:pt x="1615" y="1184"/>
                  </a:lnTo>
                  <a:lnTo>
                    <a:pt x="1830" y="1721"/>
                  </a:lnTo>
                  <a:lnTo>
                    <a:pt x="1830" y="2044"/>
                  </a:lnTo>
                  <a:lnTo>
                    <a:pt x="1722" y="2582"/>
                  </a:lnTo>
                  <a:lnTo>
                    <a:pt x="1615" y="3013"/>
                  </a:lnTo>
                  <a:lnTo>
                    <a:pt x="1399" y="3228"/>
                  </a:lnTo>
                  <a:lnTo>
                    <a:pt x="1184" y="3335"/>
                  </a:lnTo>
                  <a:lnTo>
                    <a:pt x="646" y="3335"/>
                  </a:lnTo>
                  <a:lnTo>
                    <a:pt x="539" y="3443"/>
                  </a:lnTo>
                  <a:lnTo>
                    <a:pt x="539" y="3550"/>
                  </a:lnTo>
                  <a:lnTo>
                    <a:pt x="539" y="3658"/>
                  </a:lnTo>
                  <a:lnTo>
                    <a:pt x="754" y="3766"/>
                  </a:lnTo>
                  <a:lnTo>
                    <a:pt x="1184" y="3658"/>
                  </a:lnTo>
                  <a:lnTo>
                    <a:pt x="1399" y="3658"/>
                  </a:lnTo>
                  <a:lnTo>
                    <a:pt x="1615" y="3550"/>
                  </a:lnTo>
                  <a:lnTo>
                    <a:pt x="1937" y="3120"/>
                  </a:lnTo>
                  <a:lnTo>
                    <a:pt x="2152" y="2690"/>
                  </a:lnTo>
                  <a:lnTo>
                    <a:pt x="2152" y="2044"/>
                  </a:lnTo>
                  <a:lnTo>
                    <a:pt x="2152" y="1721"/>
                  </a:lnTo>
                  <a:lnTo>
                    <a:pt x="1937" y="1076"/>
                  </a:lnTo>
                  <a:lnTo>
                    <a:pt x="1722" y="538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19;p28">
              <a:extLst>
                <a:ext uri="{FF2B5EF4-FFF2-40B4-BE49-F238E27FC236}">
                  <a16:creationId xmlns:a16="http://schemas.microsoft.com/office/drawing/2014/main" id="{906312B0-D26D-45E0-94E6-CFBF27D7A6D7}"/>
                </a:ext>
              </a:extLst>
            </p:cNvPr>
            <p:cNvSpPr/>
            <p:nvPr/>
          </p:nvSpPr>
          <p:spPr>
            <a:xfrm>
              <a:off x="4329100" y="3106275"/>
              <a:ext cx="51125" cy="83400"/>
            </a:xfrm>
            <a:custGeom>
              <a:avLst/>
              <a:gdLst/>
              <a:ahLst/>
              <a:cxnLst/>
              <a:rect l="l" t="t" r="r" b="b"/>
              <a:pathLst>
                <a:path w="2045" h="3336" extrusionOk="0">
                  <a:moveTo>
                    <a:pt x="753" y="0"/>
                  </a:moveTo>
                  <a:lnTo>
                    <a:pt x="646" y="108"/>
                  </a:lnTo>
                  <a:lnTo>
                    <a:pt x="431" y="215"/>
                  </a:lnTo>
                  <a:lnTo>
                    <a:pt x="215" y="646"/>
                  </a:lnTo>
                  <a:lnTo>
                    <a:pt x="0" y="1184"/>
                  </a:lnTo>
                  <a:lnTo>
                    <a:pt x="0" y="1829"/>
                  </a:lnTo>
                  <a:lnTo>
                    <a:pt x="215" y="2475"/>
                  </a:lnTo>
                  <a:lnTo>
                    <a:pt x="538" y="3013"/>
                  </a:lnTo>
                  <a:lnTo>
                    <a:pt x="861" y="3335"/>
                  </a:lnTo>
                  <a:lnTo>
                    <a:pt x="1399" y="3335"/>
                  </a:lnTo>
                  <a:lnTo>
                    <a:pt x="1614" y="3228"/>
                  </a:lnTo>
                  <a:lnTo>
                    <a:pt x="1829" y="2798"/>
                  </a:lnTo>
                  <a:lnTo>
                    <a:pt x="2044" y="2260"/>
                  </a:lnTo>
                  <a:lnTo>
                    <a:pt x="2044" y="1614"/>
                  </a:lnTo>
                  <a:lnTo>
                    <a:pt x="1829" y="969"/>
                  </a:lnTo>
                  <a:lnTo>
                    <a:pt x="1506" y="431"/>
                  </a:lnTo>
                  <a:lnTo>
                    <a:pt x="1184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20;p28">
              <a:extLst>
                <a:ext uri="{FF2B5EF4-FFF2-40B4-BE49-F238E27FC236}">
                  <a16:creationId xmlns:a16="http://schemas.microsoft.com/office/drawing/2014/main" id="{8D224202-FD53-445A-B70B-F4A71258A97A}"/>
                </a:ext>
              </a:extLst>
            </p:cNvPr>
            <p:cNvSpPr/>
            <p:nvPr/>
          </p:nvSpPr>
          <p:spPr>
            <a:xfrm>
              <a:off x="4323725" y="3103575"/>
              <a:ext cx="61875" cy="91475"/>
            </a:xfrm>
            <a:custGeom>
              <a:avLst/>
              <a:gdLst/>
              <a:ahLst/>
              <a:cxnLst/>
              <a:rect l="l" t="t" r="r" b="b"/>
              <a:pathLst>
                <a:path w="2475" h="3659" extrusionOk="0">
                  <a:moveTo>
                    <a:pt x="1076" y="323"/>
                  </a:moveTo>
                  <a:lnTo>
                    <a:pt x="1399" y="431"/>
                  </a:lnTo>
                  <a:lnTo>
                    <a:pt x="1614" y="646"/>
                  </a:lnTo>
                  <a:lnTo>
                    <a:pt x="1937" y="1184"/>
                  </a:lnTo>
                  <a:lnTo>
                    <a:pt x="2044" y="1722"/>
                  </a:lnTo>
                  <a:lnTo>
                    <a:pt x="2044" y="2045"/>
                  </a:lnTo>
                  <a:lnTo>
                    <a:pt x="2044" y="2583"/>
                  </a:lnTo>
                  <a:lnTo>
                    <a:pt x="1829" y="2906"/>
                  </a:lnTo>
                  <a:lnTo>
                    <a:pt x="1721" y="3228"/>
                  </a:lnTo>
                  <a:lnTo>
                    <a:pt x="1399" y="3336"/>
                  </a:lnTo>
                  <a:lnTo>
                    <a:pt x="1076" y="3228"/>
                  </a:lnTo>
                  <a:lnTo>
                    <a:pt x="861" y="2906"/>
                  </a:lnTo>
                  <a:lnTo>
                    <a:pt x="538" y="2475"/>
                  </a:lnTo>
                  <a:lnTo>
                    <a:pt x="430" y="1937"/>
                  </a:lnTo>
                  <a:lnTo>
                    <a:pt x="430" y="1614"/>
                  </a:lnTo>
                  <a:lnTo>
                    <a:pt x="430" y="1077"/>
                  </a:lnTo>
                  <a:lnTo>
                    <a:pt x="646" y="646"/>
                  </a:lnTo>
                  <a:lnTo>
                    <a:pt x="861" y="431"/>
                  </a:lnTo>
                  <a:lnTo>
                    <a:pt x="1076" y="323"/>
                  </a:lnTo>
                  <a:close/>
                  <a:moveTo>
                    <a:pt x="753" y="1"/>
                  </a:moveTo>
                  <a:lnTo>
                    <a:pt x="538" y="108"/>
                  </a:lnTo>
                  <a:lnTo>
                    <a:pt x="323" y="539"/>
                  </a:lnTo>
                  <a:lnTo>
                    <a:pt x="108" y="969"/>
                  </a:lnTo>
                  <a:lnTo>
                    <a:pt x="0" y="1614"/>
                  </a:lnTo>
                  <a:lnTo>
                    <a:pt x="108" y="1937"/>
                  </a:lnTo>
                  <a:lnTo>
                    <a:pt x="215" y="2583"/>
                  </a:lnTo>
                  <a:lnTo>
                    <a:pt x="538" y="3121"/>
                  </a:lnTo>
                  <a:lnTo>
                    <a:pt x="968" y="3551"/>
                  </a:lnTo>
                  <a:lnTo>
                    <a:pt x="1184" y="3659"/>
                  </a:lnTo>
                  <a:lnTo>
                    <a:pt x="1506" y="3659"/>
                  </a:lnTo>
                  <a:lnTo>
                    <a:pt x="1721" y="3551"/>
                  </a:lnTo>
                  <a:lnTo>
                    <a:pt x="1937" y="3443"/>
                  </a:lnTo>
                  <a:lnTo>
                    <a:pt x="2152" y="3121"/>
                  </a:lnTo>
                  <a:lnTo>
                    <a:pt x="2367" y="2583"/>
                  </a:lnTo>
                  <a:lnTo>
                    <a:pt x="2475" y="2045"/>
                  </a:lnTo>
                  <a:lnTo>
                    <a:pt x="2367" y="1614"/>
                  </a:lnTo>
                  <a:lnTo>
                    <a:pt x="2259" y="969"/>
                  </a:lnTo>
                  <a:lnTo>
                    <a:pt x="1937" y="431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21;p28">
              <a:extLst>
                <a:ext uri="{FF2B5EF4-FFF2-40B4-BE49-F238E27FC236}">
                  <a16:creationId xmlns:a16="http://schemas.microsoft.com/office/drawing/2014/main" id="{15B470E6-5BC9-4956-839C-D64377911113}"/>
                </a:ext>
              </a:extLst>
            </p:cNvPr>
            <p:cNvSpPr/>
            <p:nvPr/>
          </p:nvSpPr>
          <p:spPr>
            <a:xfrm>
              <a:off x="4310275" y="30713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extrusionOk="0">
                  <a:moveTo>
                    <a:pt x="1506" y="1"/>
                  </a:moveTo>
                  <a:lnTo>
                    <a:pt x="1184" y="539"/>
                  </a:lnTo>
                  <a:lnTo>
                    <a:pt x="0" y="2905"/>
                  </a:lnTo>
                  <a:lnTo>
                    <a:pt x="0" y="3121"/>
                  </a:lnTo>
                  <a:lnTo>
                    <a:pt x="108" y="3443"/>
                  </a:lnTo>
                  <a:lnTo>
                    <a:pt x="323" y="3659"/>
                  </a:lnTo>
                  <a:lnTo>
                    <a:pt x="753" y="3874"/>
                  </a:lnTo>
                  <a:lnTo>
                    <a:pt x="1076" y="4089"/>
                  </a:lnTo>
                  <a:lnTo>
                    <a:pt x="1506" y="4089"/>
                  </a:lnTo>
                  <a:lnTo>
                    <a:pt x="1829" y="3981"/>
                  </a:lnTo>
                  <a:lnTo>
                    <a:pt x="2044" y="3874"/>
                  </a:lnTo>
                  <a:lnTo>
                    <a:pt x="3443" y="969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22;p28">
              <a:extLst>
                <a:ext uri="{FF2B5EF4-FFF2-40B4-BE49-F238E27FC236}">
                  <a16:creationId xmlns:a16="http://schemas.microsoft.com/office/drawing/2014/main" id="{274E5391-04C1-4FB5-9F24-F38966F136EB}"/>
                </a:ext>
              </a:extLst>
            </p:cNvPr>
            <p:cNvSpPr/>
            <p:nvPr/>
          </p:nvSpPr>
          <p:spPr>
            <a:xfrm>
              <a:off x="4310275" y="30713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fill="none" extrusionOk="0">
                  <a:moveTo>
                    <a:pt x="3443" y="969"/>
                  </a:moveTo>
                  <a:lnTo>
                    <a:pt x="2044" y="3874"/>
                  </a:lnTo>
                  <a:lnTo>
                    <a:pt x="2044" y="3874"/>
                  </a:lnTo>
                  <a:lnTo>
                    <a:pt x="1829" y="3981"/>
                  </a:lnTo>
                  <a:lnTo>
                    <a:pt x="1506" y="4089"/>
                  </a:lnTo>
                  <a:lnTo>
                    <a:pt x="1076" y="4089"/>
                  </a:lnTo>
                  <a:lnTo>
                    <a:pt x="753" y="3874"/>
                  </a:lnTo>
                  <a:lnTo>
                    <a:pt x="753" y="3874"/>
                  </a:lnTo>
                  <a:lnTo>
                    <a:pt x="323" y="3659"/>
                  </a:lnTo>
                  <a:lnTo>
                    <a:pt x="108" y="3443"/>
                  </a:lnTo>
                  <a:lnTo>
                    <a:pt x="0" y="3121"/>
                  </a:lnTo>
                  <a:lnTo>
                    <a:pt x="0" y="2905"/>
                  </a:lnTo>
                  <a:lnTo>
                    <a:pt x="1184" y="539"/>
                  </a:lnTo>
                  <a:lnTo>
                    <a:pt x="15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23;p28">
              <a:extLst>
                <a:ext uri="{FF2B5EF4-FFF2-40B4-BE49-F238E27FC236}">
                  <a16:creationId xmlns:a16="http://schemas.microsoft.com/office/drawing/2014/main" id="{6161E3F3-0FC1-4A13-8B6A-0A58A8364806}"/>
                </a:ext>
              </a:extLst>
            </p:cNvPr>
            <p:cNvSpPr/>
            <p:nvPr/>
          </p:nvSpPr>
          <p:spPr>
            <a:xfrm>
              <a:off x="4304875" y="3065925"/>
              <a:ext cx="96875" cy="113000"/>
            </a:xfrm>
            <a:custGeom>
              <a:avLst/>
              <a:gdLst/>
              <a:ahLst/>
              <a:cxnLst/>
              <a:rect l="l" t="t" r="r" b="b"/>
              <a:pathLst>
                <a:path w="3875" h="4520" extrusionOk="0">
                  <a:moveTo>
                    <a:pt x="1722" y="0"/>
                  </a:moveTo>
                  <a:lnTo>
                    <a:pt x="1615" y="108"/>
                  </a:lnTo>
                  <a:lnTo>
                    <a:pt x="1292" y="754"/>
                  </a:lnTo>
                  <a:lnTo>
                    <a:pt x="109" y="3013"/>
                  </a:lnTo>
                  <a:lnTo>
                    <a:pt x="1" y="3228"/>
                  </a:lnTo>
                  <a:lnTo>
                    <a:pt x="109" y="3551"/>
                  </a:lnTo>
                  <a:lnTo>
                    <a:pt x="324" y="3874"/>
                  </a:lnTo>
                  <a:lnTo>
                    <a:pt x="539" y="4089"/>
                  </a:lnTo>
                  <a:lnTo>
                    <a:pt x="862" y="4304"/>
                  </a:lnTo>
                  <a:lnTo>
                    <a:pt x="1292" y="4412"/>
                  </a:lnTo>
                  <a:lnTo>
                    <a:pt x="1615" y="4519"/>
                  </a:lnTo>
                  <a:lnTo>
                    <a:pt x="2045" y="4412"/>
                  </a:lnTo>
                  <a:lnTo>
                    <a:pt x="2260" y="4304"/>
                  </a:lnTo>
                  <a:lnTo>
                    <a:pt x="2368" y="4089"/>
                  </a:lnTo>
                  <a:lnTo>
                    <a:pt x="3874" y="1291"/>
                  </a:lnTo>
                  <a:lnTo>
                    <a:pt x="3874" y="1076"/>
                  </a:lnTo>
                  <a:lnTo>
                    <a:pt x="3766" y="969"/>
                  </a:lnTo>
                  <a:lnTo>
                    <a:pt x="3659" y="969"/>
                  </a:lnTo>
                  <a:lnTo>
                    <a:pt x="3551" y="1076"/>
                  </a:lnTo>
                  <a:lnTo>
                    <a:pt x="2045" y="3981"/>
                  </a:lnTo>
                  <a:lnTo>
                    <a:pt x="1938" y="4089"/>
                  </a:lnTo>
                  <a:lnTo>
                    <a:pt x="1400" y="4089"/>
                  </a:lnTo>
                  <a:lnTo>
                    <a:pt x="1077" y="3981"/>
                  </a:lnTo>
                  <a:lnTo>
                    <a:pt x="539" y="3658"/>
                  </a:lnTo>
                  <a:lnTo>
                    <a:pt x="431" y="3443"/>
                  </a:lnTo>
                  <a:lnTo>
                    <a:pt x="431" y="3228"/>
                  </a:lnTo>
                  <a:lnTo>
                    <a:pt x="431" y="3120"/>
                  </a:lnTo>
                  <a:lnTo>
                    <a:pt x="1615" y="861"/>
                  </a:lnTo>
                  <a:lnTo>
                    <a:pt x="1938" y="323"/>
                  </a:lnTo>
                  <a:lnTo>
                    <a:pt x="1938" y="10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24;p28">
              <a:extLst>
                <a:ext uri="{FF2B5EF4-FFF2-40B4-BE49-F238E27FC236}">
                  <a16:creationId xmlns:a16="http://schemas.microsoft.com/office/drawing/2014/main" id="{62443040-C0B8-420A-8079-EAE8F1DFBA86}"/>
                </a:ext>
              </a:extLst>
            </p:cNvPr>
            <p:cNvSpPr/>
            <p:nvPr/>
          </p:nvSpPr>
          <p:spPr>
            <a:xfrm>
              <a:off x="4342550" y="3057850"/>
              <a:ext cx="61875" cy="48450"/>
            </a:xfrm>
            <a:custGeom>
              <a:avLst/>
              <a:gdLst/>
              <a:ahLst/>
              <a:cxnLst/>
              <a:rect l="l" t="t" r="r" b="b"/>
              <a:pathLst>
                <a:path w="2475" h="1938" extrusionOk="0">
                  <a:moveTo>
                    <a:pt x="1076" y="431"/>
                  </a:moveTo>
                  <a:lnTo>
                    <a:pt x="1399" y="539"/>
                  </a:lnTo>
                  <a:lnTo>
                    <a:pt x="1722" y="754"/>
                  </a:lnTo>
                  <a:lnTo>
                    <a:pt x="1937" y="861"/>
                  </a:lnTo>
                  <a:lnTo>
                    <a:pt x="2044" y="1077"/>
                  </a:lnTo>
                  <a:lnTo>
                    <a:pt x="2044" y="1292"/>
                  </a:lnTo>
                  <a:lnTo>
                    <a:pt x="2044" y="1399"/>
                  </a:lnTo>
                  <a:lnTo>
                    <a:pt x="1937" y="1507"/>
                  </a:lnTo>
                  <a:lnTo>
                    <a:pt x="1291" y="1507"/>
                  </a:lnTo>
                  <a:lnTo>
                    <a:pt x="968" y="1399"/>
                  </a:lnTo>
                  <a:lnTo>
                    <a:pt x="753" y="1184"/>
                  </a:lnTo>
                  <a:lnTo>
                    <a:pt x="538" y="969"/>
                  </a:lnTo>
                  <a:lnTo>
                    <a:pt x="431" y="861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538" y="431"/>
                  </a:lnTo>
                  <a:close/>
                  <a:moveTo>
                    <a:pt x="753" y="1"/>
                  </a:moveTo>
                  <a:lnTo>
                    <a:pt x="431" y="108"/>
                  </a:lnTo>
                  <a:lnTo>
                    <a:pt x="215" y="216"/>
                  </a:lnTo>
                  <a:lnTo>
                    <a:pt x="108" y="431"/>
                  </a:lnTo>
                  <a:lnTo>
                    <a:pt x="0" y="646"/>
                  </a:lnTo>
                  <a:lnTo>
                    <a:pt x="108" y="969"/>
                  </a:lnTo>
                  <a:lnTo>
                    <a:pt x="215" y="1184"/>
                  </a:lnTo>
                  <a:lnTo>
                    <a:pt x="538" y="1507"/>
                  </a:lnTo>
                  <a:lnTo>
                    <a:pt x="861" y="1722"/>
                  </a:lnTo>
                  <a:lnTo>
                    <a:pt x="1291" y="1830"/>
                  </a:lnTo>
                  <a:lnTo>
                    <a:pt x="1614" y="1937"/>
                  </a:lnTo>
                  <a:lnTo>
                    <a:pt x="2044" y="1830"/>
                  </a:lnTo>
                  <a:lnTo>
                    <a:pt x="2259" y="1722"/>
                  </a:lnTo>
                  <a:lnTo>
                    <a:pt x="2367" y="1507"/>
                  </a:lnTo>
                  <a:lnTo>
                    <a:pt x="2475" y="1292"/>
                  </a:lnTo>
                  <a:lnTo>
                    <a:pt x="2367" y="969"/>
                  </a:lnTo>
                  <a:lnTo>
                    <a:pt x="2152" y="646"/>
                  </a:lnTo>
                  <a:lnTo>
                    <a:pt x="1937" y="431"/>
                  </a:lnTo>
                  <a:lnTo>
                    <a:pt x="1614" y="216"/>
                  </a:lnTo>
                  <a:lnTo>
                    <a:pt x="1184" y="108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25;p28">
              <a:extLst>
                <a:ext uri="{FF2B5EF4-FFF2-40B4-BE49-F238E27FC236}">
                  <a16:creationId xmlns:a16="http://schemas.microsoft.com/office/drawing/2014/main" id="{F70F4091-F505-4F2C-8624-B210F5577D30}"/>
                </a:ext>
              </a:extLst>
            </p:cNvPr>
            <p:cNvSpPr/>
            <p:nvPr/>
          </p:nvSpPr>
          <p:spPr>
            <a:xfrm>
              <a:off x="4347925" y="2998675"/>
              <a:ext cx="83400" cy="99550"/>
            </a:xfrm>
            <a:custGeom>
              <a:avLst/>
              <a:gdLst/>
              <a:ahLst/>
              <a:cxnLst/>
              <a:rect l="l" t="t" r="r" b="b"/>
              <a:pathLst>
                <a:path w="3336" h="3982" extrusionOk="0">
                  <a:moveTo>
                    <a:pt x="1399" y="1"/>
                  </a:moveTo>
                  <a:lnTo>
                    <a:pt x="1184" y="646"/>
                  </a:lnTo>
                  <a:lnTo>
                    <a:pt x="108" y="2690"/>
                  </a:lnTo>
                  <a:lnTo>
                    <a:pt x="0" y="3013"/>
                  </a:lnTo>
                  <a:lnTo>
                    <a:pt x="216" y="3336"/>
                  </a:lnTo>
                  <a:lnTo>
                    <a:pt x="431" y="3551"/>
                  </a:lnTo>
                  <a:lnTo>
                    <a:pt x="753" y="3766"/>
                  </a:lnTo>
                  <a:lnTo>
                    <a:pt x="1184" y="3981"/>
                  </a:lnTo>
                  <a:lnTo>
                    <a:pt x="1507" y="3981"/>
                  </a:lnTo>
                  <a:lnTo>
                    <a:pt x="1829" y="3874"/>
                  </a:lnTo>
                  <a:lnTo>
                    <a:pt x="2044" y="3766"/>
                  </a:lnTo>
                  <a:lnTo>
                    <a:pt x="3336" y="1077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26;p28">
              <a:extLst>
                <a:ext uri="{FF2B5EF4-FFF2-40B4-BE49-F238E27FC236}">
                  <a16:creationId xmlns:a16="http://schemas.microsoft.com/office/drawing/2014/main" id="{5B75F513-E5CF-4AB7-B4B2-C4937416F5DF}"/>
                </a:ext>
              </a:extLst>
            </p:cNvPr>
            <p:cNvSpPr/>
            <p:nvPr/>
          </p:nvSpPr>
          <p:spPr>
            <a:xfrm>
              <a:off x="4347925" y="2998675"/>
              <a:ext cx="83400" cy="99550"/>
            </a:xfrm>
            <a:custGeom>
              <a:avLst/>
              <a:gdLst/>
              <a:ahLst/>
              <a:cxnLst/>
              <a:rect l="l" t="t" r="r" b="b"/>
              <a:pathLst>
                <a:path w="3336" h="3982" fill="none" extrusionOk="0">
                  <a:moveTo>
                    <a:pt x="3336" y="1077"/>
                  </a:moveTo>
                  <a:lnTo>
                    <a:pt x="2044" y="3766"/>
                  </a:lnTo>
                  <a:lnTo>
                    <a:pt x="2044" y="3766"/>
                  </a:lnTo>
                  <a:lnTo>
                    <a:pt x="1829" y="3874"/>
                  </a:lnTo>
                  <a:lnTo>
                    <a:pt x="1507" y="3981"/>
                  </a:lnTo>
                  <a:lnTo>
                    <a:pt x="1184" y="3981"/>
                  </a:lnTo>
                  <a:lnTo>
                    <a:pt x="753" y="3766"/>
                  </a:lnTo>
                  <a:lnTo>
                    <a:pt x="753" y="3766"/>
                  </a:lnTo>
                  <a:lnTo>
                    <a:pt x="431" y="3551"/>
                  </a:lnTo>
                  <a:lnTo>
                    <a:pt x="216" y="3336"/>
                  </a:lnTo>
                  <a:lnTo>
                    <a:pt x="0" y="3013"/>
                  </a:lnTo>
                  <a:lnTo>
                    <a:pt x="108" y="2690"/>
                  </a:lnTo>
                  <a:lnTo>
                    <a:pt x="1184" y="646"/>
                  </a:lnTo>
                  <a:lnTo>
                    <a:pt x="1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27;p28">
              <a:extLst>
                <a:ext uri="{FF2B5EF4-FFF2-40B4-BE49-F238E27FC236}">
                  <a16:creationId xmlns:a16="http://schemas.microsoft.com/office/drawing/2014/main" id="{DB3A5801-28CA-4FF5-AC2E-DFBAF62654FB}"/>
                </a:ext>
              </a:extLst>
            </p:cNvPr>
            <p:cNvSpPr/>
            <p:nvPr/>
          </p:nvSpPr>
          <p:spPr>
            <a:xfrm>
              <a:off x="4345225" y="2996000"/>
              <a:ext cx="91475" cy="107600"/>
            </a:xfrm>
            <a:custGeom>
              <a:avLst/>
              <a:gdLst/>
              <a:ahLst/>
              <a:cxnLst/>
              <a:rect l="l" t="t" r="r" b="b"/>
              <a:pathLst>
                <a:path w="3659" h="4304" extrusionOk="0">
                  <a:moveTo>
                    <a:pt x="1507" y="0"/>
                  </a:moveTo>
                  <a:lnTo>
                    <a:pt x="1399" y="108"/>
                  </a:lnTo>
                  <a:lnTo>
                    <a:pt x="1077" y="646"/>
                  </a:lnTo>
                  <a:lnTo>
                    <a:pt x="1" y="2797"/>
                  </a:lnTo>
                  <a:lnTo>
                    <a:pt x="1" y="3013"/>
                  </a:lnTo>
                  <a:lnTo>
                    <a:pt x="1" y="3335"/>
                  </a:lnTo>
                  <a:lnTo>
                    <a:pt x="216" y="3658"/>
                  </a:lnTo>
                  <a:lnTo>
                    <a:pt x="431" y="3873"/>
                  </a:lnTo>
                  <a:lnTo>
                    <a:pt x="754" y="4088"/>
                  </a:lnTo>
                  <a:lnTo>
                    <a:pt x="1184" y="4196"/>
                  </a:lnTo>
                  <a:lnTo>
                    <a:pt x="1615" y="4304"/>
                  </a:lnTo>
                  <a:lnTo>
                    <a:pt x="2045" y="4196"/>
                  </a:lnTo>
                  <a:lnTo>
                    <a:pt x="2152" y="4088"/>
                  </a:lnTo>
                  <a:lnTo>
                    <a:pt x="2260" y="3873"/>
                  </a:lnTo>
                  <a:lnTo>
                    <a:pt x="3659" y="1184"/>
                  </a:lnTo>
                  <a:lnTo>
                    <a:pt x="3659" y="1076"/>
                  </a:lnTo>
                  <a:lnTo>
                    <a:pt x="3551" y="968"/>
                  </a:lnTo>
                  <a:lnTo>
                    <a:pt x="3444" y="968"/>
                  </a:lnTo>
                  <a:lnTo>
                    <a:pt x="3336" y="1076"/>
                  </a:lnTo>
                  <a:lnTo>
                    <a:pt x="1937" y="3766"/>
                  </a:lnTo>
                  <a:lnTo>
                    <a:pt x="1830" y="3873"/>
                  </a:lnTo>
                  <a:lnTo>
                    <a:pt x="1292" y="3873"/>
                  </a:lnTo>
                  <a:lnTo>
                    <a:pt x="969" y="3766"/>
                  </a:lnTo>
                  <a:lnTo>
                    <a:pt x="539" y="3335"/>
                  </a:lnTo>
                  <a:lnTo>
                    <a:pt x="324" y="3228"/>
                  </a:lnTo>
                  <a:lnTo>
                    <a:pt x="324" y="3013"/>
                  </a:lnTo>
                  <a:lnTo>
                    <a:pt x="324" y="2905"/>
                  </a:lnTo>
                  <a:lnTo>
                    <a:pt x="1399" y="861"/>
                  </a:lnTo>
                  <a:lnTo>
                    <a:pt x="1722" y="215"/>
                  </a:lnTo>
                  <a:lnTo>
                    <a:pt x="1722" y="10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28;p28">
              <a:extLst>
                <a:ext uri="{FF2B5EF4-FFF2-40B4-BE49-F238E27FC236}">
                  <a16:creationId xmlns:a16="http://schemas.microsoft.com/office/drawing/2014/main" id="{194CBE91-CCB5-4DFC-9EA8-464774AFFBBC}"/>
                </a:ext>
              </a:extLst>
            </p:cNvPr>
            <p:cNvSpPr/>
            <p:nvPr/>
          </p:nvSpPr>
          <p:spPr>
            <a:xfrm>
              <a:off x="4377500" y="2987925"/>
              <a:ext cx="61900" cy="45750"/>
            </a:xfrm>
            <a:custGeom>
              <a:avLst/>
              <a:gdLst/>
              <a:ahLst/>
              <a:cxnLst/>
              <a:rect l="l" t="t" r="r" b="b"/>
              <a:pathLst>
                <a:path w="2476" h="1830" extrusionOk="0">
                  <a:moveTo>
                    <a:pt x="861" y="323"/>
                  </a:moveTo>
                  <a:lnTo>
                    <a:pt x="1077" y="431"/>
                  </a:lnTo>
                  <a:lnTo>
                    <a:pt x="1399" y="538"/>
                  </a:lnTo>
                  <a:lnTo>
                    <a:pt x="1722" y="646"/>
                  </a:lnTo>
                  <a:lnTo>
                    <a:pt x="1937" y="861"/>
                  </a:lnTo>
                  <a:lnTo>
                    <a:pt x="2045" y="1076"/>
                  </a:lnTo>
                  <a:lnTo>
                    <a:pt x="2045" y="1184"/>
                  </a:lnTo>
                  <a:lnTo>
                    <a:pt x="2045" y="1291"/>
                  </a:lnTo>
                  <a:lnTo>
                    <a:pt x="1937" y="1399"/>
                  </a:lnTo>
                  <a:lnTo>
                    <a:pt x="1615" y="1507"/>
                  </a:lnTo>
                  <a:lnTo>
                    <a:pt x="1399" y="1507"/>
                  </a:lnTo>
                  <a:lnTo>
                    <a:pt x="1077" y="1291"/>
                  </a:lnTo>
                  <a:lnTo>
                    <a:pt x="754" y="1184"/>
                  </a:lnTo>
                  <a:lnTo>
                    <a:pt x="539" y="969"/>
                  </a:lnTo>
                  <a:lnTo>
                    <a:pt x="431" y="754"/>
                  </a:lnTo>
                  <a:lnTo>
                    <a:pt x="431" y="646"/>
                  </a:lnTo>
                  <a:lnTo>
                    <a:pt x="431" y="538"/>
                  </a:lnTo>
                  <a:lnTo>
                    <a:pt x="539" y="431"/>
                  </a:lnTo>
                  <a:lnTo>
                    <a:pt x="861" y="323"/>
                  </a:lnTo>
                  <a:close/>
                  <a:moveTo>
                    <a:pt x="861" y="0"/>
                  </a:moveTo>
                  <a:lnTo>
                    <a:pt x="431" y="108"/>
                  </a:lnTo>
                  <a:lnTo>
                    <a:pt x="216" y="216"/>
                  </a:lnTo>
                  <a:lnTo>
                    <a:pt x="108" y="323"/>
                  </a:lnTo>
                  <a:lnTo>
                    <a:pt x="1" y="646"/>
                  </a:lnTo>
                  <a:lnTo>
                    <a:pt x="108" y="969"/>
                  </a:lnTo>
                  <a:lnTo>
                    <a:pt x="324" y="1184"/>
                  </a:lnTo>
                  <a:lnTo>
                    <a:pt x="539" y="1507"/>
                  </a:lnTo>
                  <a:lnTo>
                    <a:pt x="861" y="1614"/>
                  </a:lnTo>
                  <a:lnTo>
                    <a:pt x="1292" y="1829"/>
                  </a:lnTo>
                  <a:lnTo>
                    <a:pt x="2045" y="1829"/>
                  </a:lnTo>
                  <a:lnTo>
                    <a:pt x="2260" y="1722"/>
                  </a:lnTo>
                  <a:lnTo>
                    <a:pt x="2368" y="1507"/>
                  </a:lnTo>
                  <a:lnTo>
                    <a:pt x="2475" y="1184"/>
                  </a:lnTo>
                  <a:lnTo>
                    <a:pt x="2368" y="969"/>
                  </a:lnTo>
                  <a:lnTo>
                    <a:pt x="2260" y="646"/>
                  </a:lnTo>
                  <a:lnTo>
                    <a:pt x="1937" y="431"/>
                  </a:lnTo>
                  <a:lnTo>
                    <a:pt x="1615" y="216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29;p28">
              <a:extLst>
                <a:ext uri="{FF2B5EF4-FFF2-40B4-BE49-F238E27FC236}">
                  <a16:creationId xmlns:a16="http://schemas.microsoft.com/office/drawing/2014/main" id="{EF986F6C-3492-40F5-AE06-8021DF89F962}"/>
                </a:ext>
              </a:extLst>
            </p:cNvPr>
            <p:cNvSpPr/>
            <p:nvPr/>
          </p:nvSpPr>
          <p:spPr>
            <a:xfrm>
              <a:off x="4385575" y="2931450"/>
              <a:ext cx="80725" cy="96850"/>
            </a:xfrm>
            <a:custGeom>
              <a:avLst/>
              <a:gdLst/>
              <a:ahLst/>
              <a:cxnLst/>
              <a:rect l="l" t="t" r="r" b="b"/>
              <a:pathLst>
                <a:path w="3229" h="3874" extrusionOk="0">
                  <a:moveTo>
                    <a:pt x="1292" y="0"/>
                  </a:moveTo>
                  <a:lnTo>
                    <a:pt x="1076" y="538"/>
                  </a:lnTo>
                  <a:lnTo>
                    <a:pt x="1" y="2690"/>
                  </a:lnTo>
                  <a:lnTo>
                    <a:pt x="1" y="2905"/>
                  </a:lnTo>
                  <a:lnTo>
                    <a:pt x="108" y="3228"/>
                  </a:lnTo>
                  <a:lnTo>
                    <a:pt x="323" y="3443"/>
                  </a:lnTo>
                  <a:lnTo>
                    <a:pt x="646" y="3658"/>
                  </a:lnTo>
                  <a:lnTo>
                    <a:pt x="1076" y="3873"/>
                  </a:lnTo>
                  <a:lnTo>
                    <a:pt x="1399" y="3873"/>
                  </a:lnTo>
                  <a:lnTo>
                    <a:pt x="1722" y="3766"/>
                  </a:lnTo>
                  <a:lnTo>
                    <a:pt x="1937" y="3658"/>
                  </a:lnTo>
                  <a:lnTo>
                    <a:pt x="3228" y="96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30;p28">
              <a:extLst>
                <a:ext uri="{FF2B5EF4-FFF2-40B4-BE49-F238E27FC236}">
                  <a16:creationId xmlns:a16="http://schemas.microsoft.com/office/drawing/2014/main" id="{A6A55B3E-5354-4926-9B33-21B09A6A7F8C}"/>
                </a:ext>
              </a:extLst>
            </p:cNvPr>
            <p:cNvSpPr/>
            <p:nvPr/>
          </p:nvSpPr>
          <p:spPr>
            <a:xfrm>
              <a:off x="4385575" y="2931450"/>
              <a:ext cx="80725" cy="96850"/>
            </a:xfrm>
            <a:custGeom>
              <a:avLst/>
              <a:gdLst/>
              <a:ahLst/>
              <a:cxnLst/>
              <a:rect l="l" t="t" r="r" b="b"/>
              <a:pathLst>
                <a:path w="3229" h="3874" fill="none" extrusionOk="0">
                  <a:moveTo>
                    <a:pt x="3228" y="968"/>
                  </a:moveTo>
                  <a:lnTo>
                    <a:pt x="1937" y="3658"/>
                  </a:lnTo>
                  <a:lnTo>
                    <a:pt x="1937" y="3658"/>
                  </a:lnTo>
                  <a:lnTo>
                    <a:pt x="1722" y="3766"/>
                  </a:lnTo>
                  <a:lnTo>
                    <a:pt x="1399" y="3873"/>
                  </a:lnTo>
                  <a:lnTo>
                    <a:pt x="1076" y="3873"/>
                  </a:lnTo>
                  <a:lnTo>
                    <a:pt x="646" y="3658"/>
                  </a:lnTo>
                  <a:lnTo>
                    <a:pt x="646" y="3658"/>
                  </a:lnTo>
                  <a:lnTo>
                    <a:pt x="323" y="3443"/>
                  </a:lnTo>
                  <a:lnTo>
                    <a:pt x="108" y="3228"/>
                  </a:lnTo>
                  <a:lnTo>
                    <a:pt x="1" y="2905"/>
                  </a:lnTo>
                  <a:lnTo>
                    <a:pt x="1" y="2690"/>
                  </a:lnTo>
                  <a:lnTo>
                    <a:pt x="1076" y="538"/>
                  </a:lnTo>
                  <a:lnTo>
                    <a:pt x="1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31;p28">
              <a:extLst>
                <a:ext uri="{FF2B5EF4-FFF2-40B4-BE49-F238E27FC236}">
                  <a16:creationId xmlns:a16="http://schemas.microsoft.com/office/drawing/2014/main" id="{3E055855-E030-43EB-949F-67EB3385CD96}"/>
                </a:ext>
              </a:extLst>
            </p:cNvPr>
            <p:cNvSpPr/>
            <p:nvPr/>
          </p:nvSpPr>
          <p:spPr>
            <a:xfrm>
              <a:off x="4380200" y="2926050"/>
              <a:ext cx="91475" cy="107625"/>
            </a:xfrm>
            <a:custGeom>
              <a:avLst/>
              <a:gdLst/>
              <a:ahLst/>
              <a:cxnLst/>
              <a:rect l="l" t="t" r="r" b="b"/>
              <a:pathLst>
                <a:path w="3659" h="4305" extrusionOk="0">
                  <a:moveTo>
                    <a:pt x="1507" y="1"/>
                  </a:moveTo>
                  <a:lnTo>
                    <a:pt x="1399" y="109"/>
                  </a:lnTo>
                  <a:lnTo>
                    <a:pt x="1076" y="646"/>
                  </a:lnTo>
                  <a:lnTo>
                    <a:pt x="0" y="2798"/>
                  </a:lnTo>
                  <a:lnTo>
                    <a:pt x="0" y="3013"/>
                  </a:lnTo>
                  <a:lnTo>
                    <a:pt x="0" y="3336"/>
                  </a:lnTo>
                  <a:lnTo>
                    <a:pt x="216" y="3659"/>
                  </a:lnTo>
                  <a:lnTo>
                    <a:pt x="431" y="3874"/>
                  </a:lnTo>
                  <a:lnTo>
                    <a:pt x="753" y="4089"/>
                  </a:lnTo>
                  <a:lnTo>
                    <a:pt x="1184" y="4197"/>
                  </a:lnTo>
                  <a:lnTo>
                    <a:pt x="1614" y="4304"/>
                  </a:lnTo>
                  <a:lnTo>
                    <a:pt x="2045" y="4197"/>
                  </a:lnTo>
                  <a:lnTo>
                    <a:pt x="2152" y="4089"/>
                  </a:lnTo>
                  <a:lnTo>
                    <a:pt x="2260" y="3874"/>
                  </a:lnTo>
                  <a:lnTo>
                    <a:pt x="3658" y="1184"/>
                  </a:lnTo>
                  <a:lnTo>
                    <a:pt x="3658" y="1077"/>
                  </a:lnTo>
                  <a:lnTo>
                    <a:pt x="3551" y="969"/>
                  </a:lnTo>
                  <a:lnTo>
                    <a:pt x="3443" y="969"/>
                  </a:lnTo>
                  <a:lnTo>
                    <a:pt x="3336" y="1077"/>
                  </a:lnTo>
                  <a:lnTo>
                    <a:pt x="1937" y="3766"/>
                  </a:lnTo>
                  <a:lnTo>
                    <a:pt x="1829" y="3874"/>
                  </a:lnTo>
                  <a:lnTo>
                    <a:pt x="1291" y="3874"/>
                  </a:lnTo>
                  <a:lnTo>
                    <a:pt x="969" y="3766"/>
                  </a:lnTo>
                  <a:lnTo>
                    <a:pt x="538" y="3444"/>
                  </a:lnTo>
                  <a:lnTo>
                    <a:pt x="431" y="3229"/>
                  </a:lnTo>
                  <a:lnTo>
                    <a:pt x="323" y="3013"/>
                  </a:lnTo>
                  <a:lnTo>
                    <a:pt x="323" y="2906"/>
                  </a:lnTo>
                  <a:lnTo>
                    <a:pt x="1399" y="862"/>
                  </a:lnTo>
                  <a:lnTo>
                    <a:pt x="1722" y="216"/>
                  </a:lnTo>
                  <a:lnTo>
                    <a:pt x="1722" y="109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32;p28">
              <a:extLst>
                <a:ext uri="{FF2B5EF4-FFF2-40B4-BE49-F238E27FC236}">
                  <a16:creationId xmlns:a16="http://schemas.microsoft.com/office/drawing/2014/main" id="{EC910072-B89A-499B-B350-69862C71C82C}"/>
                </a:ext>
              </a:extLst>
            </p:cNvPr>
            <p:cNvSpPr/>
            <p:nvPr/>
          </p:nvSpPr>
          <p:spPr>
            <a:xfrm>
              <a:off x="4412475" y="2918000"/>
              <a:ext cx="61875" cy="45750"/>
            </a:xfrm>
            <a:custGeom>
              <a:avLst/>
              <a:gdLst/>
              <a:ahLst/>
              <a:cxnLst/>
              <a:rect l="l" t="t" r="r" b="b"/>
              <a:pathLst>
                <a:path w="2475" h="1830" extrusionOk="0">
                  <a:moveTo>
                    <a:pt x="861" y="323"/>
                  </a:moveTo>
                  <a:lnTo>
                    <a:pt x="1184" y="431"/>
                  </a:lnTo>
                  <a:lnTo>
                    <a:pt x="1507" y="538"/>
                  </a:lnTo>
                  <a:lnTo>
                    <a:pt x="1722" y="646"/>
                  </a:lnTo>
                  <a:lnTo>
                    <a:pt x="1937" y="861"/>
                  </a:lnTo>
                  <a:lnTo>
                    <a:pt x="2045" y="1076"/>
                  </a:lnTo>
                  <a:lnTo>
                    <a:pt x="2045" y="1291"/>
                  </a:lnTo>
                  <a:lnTo>
                    <a:pt x="1937" y="1506"/>
                  </a:lnTo>
                  <a:lnTo>
                    <a:pt x="1399" y="1506"/>
                  </a:lnTo>
                  <a:lnTo>
                    <a:pt x="1076" y="1291"/>
                  </a:lnTo>
                  <a:lnTo>
                    <a:pt x="754" y="1184"/>
                  </a:lnTo>
                  <a:lnTo>
                    <a:pt x="538" y="968"/>
                  </a:lnTo>
                  <a:lnTo>
                    <a:pt x="431" y="753"/>
                  </a:lnTo>
                  <a:lnTo>
                    <a:pt x="431" y="646"/>
                  </a:lnTo>
                  <a:lnTo>
                    <a:pt x="431" y="538"/>
                  </a:lnTo>
                  <a:lnTo>
                    <a:pt x="538" y="431"/>
                  </a:lnTo>
                  <a:lnTo>
                    <a:pt x="861" y="323"/>
                  </a:lnTo>
                  <a:close/>
                  <a:moveTo>
                    <a:pt x="861" y="0"/>
                  </a:moveTo>
                  <a:lnTo>
                    <a:pt x="431" y="108"/>
                  </a:lnTo>
                  <a:lnTo>
                    <a:pt x="216" y="215"/>
                  </a:lnTo>
                  <a:lnTo>
                    <a:pt x="108" y="323"/>
                  </a:lnTo>
                  <a:lnTo>
                    <a:pt x="0" y="646"/>
                  </a:lnTo>
                  <a:lnTo>
                    <a:pt x="108" y="968"/>
                  </a:lnTo>
                  <a:lnTo>
                    <a:pt x="323" y="1184"/>
                  </a:lnTo>
                  <a:lnTo>
                    <a:pt x="538" y="1506"/>
                  </a:lnTo>
                  <a:lnTo>
                    <a:pt x="861" y="1722"/>
                  </a:lnTo>
                  <a:lnTo>
                    <a:pt x="1291" y="1829"/>
                  </a:lnTo>
                  <a:lnTo>
                    <a:pt x="2045" y="1829"/>
                  </a:lnTo>
                  <a:lnTo>
                    <a:pt x="2260" y="1722"/>
                  </a:lnTo>
                  <a:lnTo>
                    <a:pt x="2367" y="1506"/>
                  </a:lnTo>
                  <a:lnTo>
                    <a:pt x="2475" y="1291"/>
                  </a:lnTo>
                  <a:lnTo>
                    <a:pt x="2367" y="968"/>
                  </a:lnTo>
                  <a:lnTo>
                    <a:pt x="2260" y="646"/>
                  </a:lnTo>
                  <a:lnTo>
                    <a:pt x="1937" y="431"/>
                  </a:lnTo>
                  <a:lnTo>
                    <a:pt x="1614" y="215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33;p28">
              <a:extLst>
                <a:ext uri="{FF2B5EF4-FFF2-40B4-BE49-F238E27FC236}">
                  <a16:creationId xmlns:a16="http://schemas.microsoft.com/office/drawing/2014/main" id="{D33F0EBD-C895-4E18-8150-28FD5E592157}"/>
                </a:ext>
              </a:extLst>
            </p:cNvPr>
            <p:cNvSpPr/>
            <p:nvPr/>
          </p:nvSpPr>
          <p:spPr>
            <a:xfrm>
              <a:off x="4417850" y="2923375"/>
              <a:ext cx="51125" cy="37675"/>
            </a:xfrm>
            <a:custGeom>
              <a:avLst/>
              <a:gdLst/>
              <a:ahLst/>
              <a:cxnLst/>
              <a:rect l="l" t="t" r="r" b="b"/>
              <a:pathLst>
                <a:path w="2045" h="1507" extrusionOk="0">
                  <a:moveTo>
                    <a:pt x="216" y="0"/>
                  </a:moveTo>
                  <a:lnTo>
                    <a:pt x="108" y="216"/>
                  </a:lnTo>
                  <a:lnTo>
                    <a:pt x="1" y="538"/>
                  </a:lnTo>
                  <a:lnTo>
                    <a:pt x="108" y="753"/>
                  </a:lnTo>
                  <a:lnTo>
                    <a:pt x="431" y="1076"/>
                  </a:lnTo>
                  <a:lnTo>
                    <a:pt x="754" y="1291"/>
                  </a:lnTo>
                  <a:lnTo>
                    <a:pt x="1184" y="1399"/>
                  </a:lnTo>
                  <a:lnTo>
                    <a:pt x="1507" y="1507"/>
                  </a:lnTo>
                  <a:lnTo>
                    <a:pt x="1830" y="1399"/>
                  </a:lnTo>
                  <a:lnTo>
                    <a:pt x="2045" y="1184"/>
                  </a:lnTo>
                  <a:lnTo>
                    <a:pt x="2045" y="969"/>
                  </a:lnTo>
                  <a:lnTo>
                    <a:pt x="1937" y="646"/>
                  </a:lnTo>
                  <a:lnTo>
                    <a:pt x="1722" y="431"/>
                  </a:lnTo>
                  <a:lnTo>
                    <a:pt x="1292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34;p28">
              <a:extLst>
                <a:ext uri="{FF2B5EF4-FFF2-40B4-BE49-F238E27FC236}">
                  <a16:creationId xmlns:a16="http://schemas.microsoft.com/office/drawing/2014/main" id="{0E0362F2-FB82-4A44-B0BF-9F0A929AF13D}"/>
                </a:ext>
              </a:extLst>
            </p:cNvPr>
            <p:cNvSpPr/>
            <p:nvPr/>
          </p:nvSpPr>
          <p:spPr>
            <a:xfrm>
              <a:off x="4428600" y="2928750"/>
              <a:ext cx="32300" cy="24225"/>
            </a:xfrm>
            <a:custGeom>
              <a:avLst/>
              <a:gdLst/>
              <a:ahLst/>
              <a:cxnLst/>
              <a:rect l="l" t="t" r="r" b="b"/>
              <a:pathLst>
                <a:path w="1292" h="969" extrusionOk="0">
                  <a:moveTo>
                    <a:pt x="109" y="1"/>
                  </a:moveTo>
                  <a:lnTo>
                    <a:pt x="1" y="108"/>
                  </a:lnTo>
                  <a:lnTo>
                    <a:pt x="1" y="323"/>
                  </a:lnTo>
                  <a:lnTo>
                    <a:pt x="109" y="431"/>
                  </a:lnTo>
                  <a:lnTo>
                    <a:pt x="431" y="754"/>
                  </a:lnTo>
                  <a:lnTo>
                    <a:pt x="969" y="969"/>
                  </a:lnTo>
                  <a:lnTo>
                    <a:pt x="1184" y="861"/>
                  </a:lnTo>
                  <a:lnTo>
                    <a:pt x="1292" y="754"/>
                  </a:lnTo>
                  <a:lnTo>
                    <a:pt x="1292" y="646"/>
                  </a:lnTo>
                  <a:lnTo>
                    <a:pt x="1184" y="431"/>
                  </a:lnTo>
                  <a:lnTo>
                    <a:pt x="754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35;p28">
              <a:extLst>
                <a:ext uri="{FF2B5EF4-FFF2-40B4-BE49-F238E27FC236}">
                  <a16:creationId xmlns:a16="http://schemas.microsoft.com/office/drawing/2014/main" id="{2510B204-DB56-44BC-B255-1A9B87AE53CE}"/>
                </a:ext>
              </a:extLst>
            </p:cNvPr>
            <p:cNvSpPr/>
            <p:nvPr/>
          </p:nvSpPr>
          <p:spPr>
            <a:xfrm>
              <a:off x="4234950" y="3127775"/>
              <a:ext cx="43075" cy="83425"/>
            </a:xfrm>
            <a:custGeom>
              <a:avLst/>
              <a:gdLst/>
              <a:ahLst/>
              <a:cxnLst/>
              <a:rect l="l" t="t" r="r" b="b"/>
              <a:pathLst>
                <a:path w="1723" h="3337" extrusionOk="0">
                  <a:moveTo>
                    <a:pt x="1" y="1"/>
                  </a:moveTo>
                  <a:lnTo>
                    <a:pt x="431" y="3336"/>
                  </a:lnTo>
                  <a:lnTo>
                    <a:pt x="969" y="3229"/>
                  </a:lnTo>
                  <a:lnTo>
                    <a:pt x="1184" y="3229"/>
                  </a:lnTo>
                  <a:lnTo>
                    <a:pt x="1399" y="3013"/>
                  </a:lnTo>
                  <a:lnTo>
                    <a:pt x="1614" y="2691"/>
                  </a:lnTo>
                  <a:lnTo>
                    <a:pt x="1722" y="2153"/>
                  </a:lnTo>
                  <a:lnTo>
                    <a:pt x="1722" y="1400"/>
                  </a:lnTo>
                  <a:lnTo>
                    <a:pt x="1614" y="862"/>
                  </a:lnTo>
                  <a:lnTo>
                    <a:pt x="1292" y="324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36;p28">
              <a:extLst>
                <a:ext uri="{FF2B5EF4-FFF2-40B4-BE49-F238E27FC236}">
                  <a16:creationId xmlns:a16="http://schemas.microsoft.com/office/drawing/2014/main" id="{4DBDEDBE-CDBF-4550-A9A7-5E48B611FB8C}"/>
                </a:ext>
              </a:extLst>
            </p:cNvPr>
            <p:cNvSpPr/>
            <p:nvPr/>
          </p:nvSpPr>
          <p:spPr>
            <a:xfrm>
              <a:off x="4234950" y="3127775"/>
              <a:ext cx="43075" cy="83425"/>
            </a:xfrm>
            <a:custGeom>
              <a:avLst/>
              <a:gdLst/>
              <a:ahLst/>
              <a:cxnLst/>
              <a:rect l="l" t="t" r="r" b="b"/>
              <a:pathLst>
                <a:path w="1723" h="3337" fill="none" extrusionOk="0">
                  <a:moveTo>
                    <a:pt x="431" y="3336"/>
                  </a:moveTo>
                  <a:lnTo>
                    <a:pt x="969" y="3229"/>
                  </a:lnTo>
                  <a:lnTo>
                    <a:pt x="969" y="3229"/>
                  </a:lnTo>
                  <a:lnTo>
                    <a:pt x="1184" y="3229"/>
                  </a:lnTo>
                  <a:lnTo>
                    <a:pt x="1399" y="3013"/>
                  </a:lnTo>
                  <a:lnTo>
                    <a:pt x="1614" y="2691"/>
                  </a:lnTo>
                  <a:lnTo>
                    <a:pt x="1722" y="2153"/>
                  </a:lnTo>
                  <a:lnTo>
                    <a:pt x="1722" y="1400"/>
                  </a:lnTo>
                  <a:lnTo>
                    <a:pt x="1722" y="1400"/>
                  </a:lnTo>
                  <a:lnTo>
                    <a:pt x="1614" y="862"/>
                  </a:lnTo>
                  <a:lnTo>
                    <a:pt x="1292" y="324"/>
                  </a:lnTo>
                  <a:lnTo>
                    <a:pt x="969" y="1"/>
                  </a:lnTo>
                  <a:lnTo>
                    <a:pt x="754" y="1"/>
                  </a:lnTo>
                  <a:lnTo>
                    <a:pt x="539" y="1"/>
                  </a:lnTo>
                  <a:lnTo>
                    <a:pt x="43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37;p28">
              <a:extLst>
                <a:ext uri="{FF2B5EF4-FFF2-40B4-BE49-F238E27FC236}">
                  <a16:creationId xmlns:a16="http://schemas.microsoft.com/office/drawing/2014/main" id="{40A93445-00F1-413E-A0AD-9A2141E69D9D}"/>
                </a:ext>
              </a:extLst>
            </p:cNvPr>
            <p:cNvSpPr/>
            <p:nvPr/>
          </p:nvSpPr>
          <p:spPr>
            <a:xfrm>
              <a:off x="4232275" y="3122400"/>
              <a:ext cx="51125" cy="91475"/>
            </a:xfrm>
            <a:custGeom>
              <a:avLst/>
              <a:gdLst/>
              <a:ahLst/>
              <a:cxnLst/>
              <a:rect l="l" t="t" r="r" b="b"/>
              <a:pathLst>
                <a:path w="2045" h="3659" extrusionOk="0">
                  <a:moveTo>
                    <a:pt x="108" y="1"/>
                  </a:moveTo>
                  <a:lnTo>
                    <a:pt x="0" y="108"/>
                  </a:lnTo>
                  <a:lnTo>
                    <a:pt x="0" y="216"/>
                  </a:lnTo>
                  <a:lnTo>
                    <a:pt x="0" y="324"/>
                  </a:lnTo>
                  <a:lnTo>
                    <a:pt x="108" y="431"/>
                  </a:lnTo>
                  <a:lnTo>
                    <a:pt x="538" y="324"/>
                  </a:lnTo>
                  <a:lnTo>
                    <a:pt x="753" y="324"/>
                  </a:lnTo>
                  <a:lnTo>
                    <a:pt x="968" y="431"/>
                  </a:lnTo>
                  <a:lnTo>
                    <a:pt x="1291" y="646"/>
                  </a:lnTo>
                  <a:lnTo>
                    <a:pt x="1506" y="1077"/>
                  </a:lnTo>
                  <a:lnTo>
                    <a:pt x="1721" y="1722"/>
                  </a:lnTo>
                  <a:lnTo>
                    <a:pt x="1721" y="2045"/>
                  </a:lnTo>
                  <a:lnTo>
                    <a:pt x="1614" y="2583"/>
                  </a:lnTo>
                  <a:lnTo>
                    <a:pt x="1506" y="2906"/>
                  </a:lnTo>
                  <a:lnTo>
                    <a:pt x="1291" y="3228"/>
                  </a:lnTo>
                  <a:lnTo>
                    <a:pt x="1076" y="3228"/>
                  </a:lnTo>
                  <a:lnTo>
                    <a:pt x="538" y="3336"/>
                  </a:lnTo>
                  <a:lnTo>
                    <a:pt x="430" y="3444"/>
                  </a:lnTo>
                  <a:lnTo>
                    <a:pt x="430" y="3551"/>
                  </a:lnTo>
                  <a:lnTo>
                    <a:pt x="430" y="3659"/>
                  </a:lnTo>
                  <a:lnTo>
                    <a:pt x="1184" y="3659"/>
                  </a:lnTo>
                  <a:lnTo>
                    <a:pt x="1399" y="3551"/>
                  </a:lnTo>
                  <a:lnTo>
                    <a:pt x="1506" y="3444"/>
                  </a:lnTo>
                  <a:lnTo>
                    <a:pt x="1829" y="3121"/>
                  </a:lnTo>
                  <a:lnTo>
                    <a:pt x="2044" y="2583"/>
                  </a:lnTo>
                  <a:lnTo>
                    <a:pt x="2044" y="2045"/>
                  </a:lnTo>
                  <a:lnTo>
                    <a:pt x="2044" y="1615"/>
                  </a:lnTo>
                  <a:lnTo>
                    <a:pt x="1829" y="969"/>
                  </a:lnTo>
                  <a:lnTo>
                    <a:pt x="1614" y="431"/>
                  </a:lnTo>
                  <a:lnTo>
                    <a:pt x="1184" y="10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38;p28">
              <a:extLst>
                <a:ext uri="{FF2B5EF4-FFF2-40B4-BE49-F238E27FC236}">
                  <a16:creationId xmlns:a16="http://schemas.microsoft.com/office/drawing/2014/main" id="{9B25E70B-4B72-4F43-ACBD-A498B0F6D009}"/>
                </a:ext>
              </a:extLst>
            </p:cNvPr>
            <p:cNvSpPr/>
            <p:nvPr/>
          </p:nvSpPr>
          <p:spPr>
            <a:xfrm>
              <a:off x="4213425" y="3127775"/>
              <a:ext cx="51150" cy="83425"/>
            </a:xfrm>
            <a:custGeom>
              <a:avLst/>
              <a:gdLst/>
              <a:ahLst/>
              <a:cxnLst/>
              <a:rect l="l" t="t" r="r" b="b"/>
              <a:pathLst>
                <a:path w="2046" h="3337" extrusionOk="0">
                  <a:moveTo>
                    <a:pt x="862" y="1"/>
                  </a:moveTo>
                  <a:lnTo>
                    <a:pt x="647" y="109"/>
                  </a:lnTo>
                  <a:lnTo>
                    <a:pt x="431" y="216"/>
                  </a:lnTo>
                  <a:lnTo>
                    <a:pt x="216" y="539"/>
                  </a:lnTo>
                  <a:lnTo>
                    <a:pt x="1" y="1184"/>
                  </a:lnTo>
                  <a:lnTo>
                    <a:pt x="109" y="1830"/>
                  </a:lnTo>
                  <a:lnTo>
                    <a:pt x="216" y="2475"/>
                  </a:lnTo>
                  <a:lnTo>
                    <a:pt x="539" y="2906"/>
                  </a:lnTo>
                  <a:lnTo>
                    <a:pt x="862" y="3229"/>
                  </a:lnTo>
                  <a:lnTo>
                    <a:pt x="1077" y="3336"/>
                  </a:lnTo>
                  <a:lnTo>
                    <a:pt x="1292" y="3336"/>
                  </a:lnTo>
                  <a:lnTo>
                    <a:pt x="1507" y="3229"/>
                  </a:lnTo>
                  <a:lnTo>
                    <a:pt x="1615" y="3121"/>
                  </a:lnTo>
                  <a:lnTo>
                    <a:pt x="1938" y="2798"/>
                  </a:lnTo>
                  <a:lnTo>
                    <a:pt x="2045" y="2153"/>
                  </a:lnTo>
                  <a:lnTo>
                    <a:pt x="2045" y="1507"/>
                  </a:lnTo>
                  <a:lnTo>
                    <a:pt x="1830" y="862"/>
                  </a:lnTo>
                  <a:lnTo>
                    <a:pt x="1615" y="431"/>
                  </a:lnTo>
                  <a:lnTo>
                    <a:pt x="1184" y="109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39;p28">
              <a:extLst>
                <a:ext uri="{FF2B5EF4-FFF2-40B4-BE49-F238E27FC236}">
                  <a16:creationId xmlns:a16="http://schemas.microsoft.com/office/drawing/2014/main" id="{D6D82DCB-100C-4C51-91AF-BD4554571914}"/>
                </a:ext>
              </a:extLst>
            </p:cNvPr>
            <p:cNvSpPr/>
            <p:nvPr/>
          </p:nvSpPr>
          <p:spPr>
            <a:xfrm>
              <a:off x="4210750" y="3122400"/>
              <a:ext cx="59200" cy="94175"/>
            </a:xfrm>
            <a:custGeom>
              <a:avLst/>
              <a:gdLst/>
              <a:ahLst/>
              <a:cxnLst/>
              <a:rect l="l" t="t" r="r" b="b"/>
              <a:pathLst>
                <a:path w="2368" h="3767" extrusionOk="0">
                  <a:moveTo>
                    <a:pt x="969" y="431"/>
                  </a:moveTo>
                  <a:lnTo>
                    <a:pt x="1291" y="539"/>
                  </a:lnTo>
                  <a:lnTo>
                    <a:pt x="1507" y="754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1937" y="2153"/>
                  </a:lnTo>
                  <a:lnTo>
                    <a:pt x="1937" y="2583"/>
                  </a:lnTo>
                  <a:lnTo>
                    <a:pt x="1722" y="3013"/>
                  </a:lnTo>
                  <a:lnTo>
                    <a:pt x="1614" y="3228"/>
                  </a:lnTo>
                  <a:lnTo>
                    <a:pt x="1291" y="3336"/>
                  </a:lnTo>
                  <a:lnTo>
                    <a:pt x="969" y="3228"/>
                  </a:lnTo>
                  <a:lnTo>
                    <a:pt x="754" y="3013"/>
                  </a:lnTo>
                  <a:lnTo>
                    <a:pt x="538" y="2583"/>
                  </a:lnTo>
                  <a:lnTo>
                    <a:pt x="323" y="2045"/>
                  </a:lnTo>
                  <a:lnTo>
                    <a:pt x="323" y="1615"/>
                  </a:lnTo>
                  <a:lnTo>
                    <a:pt x="323" y="1184"/>
                  </a:lnTo>
                  <a:lnTo>
                    <a:pt x="538" y="754"/>
                  </a:lnTo>
                  <a:lnTo>
                    <a:pt x="754" y="539"/>
                  </a:lnTo>
                  <a:lnTo>
                    <a:pt x="969" y="431"/>
                  </a:lnTo>
                  <a:close/>
                  <a:moveTo>
                    <a:pt x="861" y="1"/>
                  </a:moveTo>
                  <a:lnTo>
                    <a:pt x="646" y="108"/>
                  </a:lnTo>
                  <a:lnTo>
                    <a:pt x="431" y="216"/>
                  </a:lnTo>
                  <a:lnTo>
                    <a:pt x="216" y="539"/>
                  </a:lnTo>
                  <a:lnTo>
                    <a:pt x="0" y="1077"/>
                  </a:lnTo>
                  <a:lnTo>
                    <a:pt x="0" y="1615"/>
                  </a:lnTo>
                  <a:lnTo>
                    <a:pt x="0" y="2045"/>
                  </a:lnTo>
                  <a:lnTo>
                    <a:pt x="108" y="2690"/>
                  </a:lnTo>
                  <a:lnTo>
                    <a:pt x="431" y="3228"/>
                  </a:lnTo>
                  <a:lnTo>
                    <a:pt x="861" y="3551"/>
                  </a:lnTo>
                  <a:lnTo>
                    <a:pt x="1076" y="3659"/>
                  </a:lnTo>
                  <a:lnTo>
                    <a:pt x="1291" y="3766"/>
                  </a:lnTo>
                  <a:lnTo>
                    <a:pt x="1399" y="3766"/>
                  </a:lnTo>
                  <a:lnTo>
                    <a:pt x="1614" y="3659"/>
                  </a:lnTo>
                  <a:lnTo>
                    <a:pt x="1829" y="3551"/>
                  </a:lnTo>
                  <a:lnTo>
                    <a:pt x="2045" y="3228"/>
                  </a:lnTo>
                  <a:lnTo>
                    <a:pt x="2260" y="2690"/>
                  </a:lnTo>
                  <a:lnTo>
                    <a:pt x="2367" y="2153"/>
                  </a:lnTo>
                  <a:lnTo>
                    <a:pt x="2260" y="1722"/>
                  </a:lnTo>
                  <a:lnTo>
                    <a:pt x="2152" y="1077"/>
                  </a:lnTo>
                  <a:lnTo>
                    <a:pt x="1829" y="539"/>
                  </a:lnTo>
                  <a:lnTo>
                    <a:pt x="1507" y="216"/>
                  </a:lnTo>
                  <a:lnTo>
                    <a:pt x="1291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0;p28">
              <a:extLst>
                <a:ext uri="{FF2B5EF4-FFF2-40B4-BE49-F238E27FC236}">
                  <a16:creationId xmlns:a16="http://schemas.microsoft.com/office/drawing/2014/main" id="{6764B713-F53D-4FC7-9AC0-8F626238C4BD}"/>
                </a:ext>
              </a:extLst>
            </p:cNvPr>
            <p:cNvSpPr/>
            <p:nvPr/>
          </p:nvSpPr>
          <p:spPr>
            <a:xfrm>
              <a:off x="4240325" y="3125100"/>
              <a:ext cx="80725" cy="86100"/>
            </a:xfrm>
            <a:custGeom>
              <a:avLst/>
              <a:gdLst/>
              <a:ahLst/>
              <a:cxnLst/>
              <a:rect l="l" t="t" r="r" b="b"/>
              <a:pathLst>
                <a:path w="3229" h="3444" extrusionOk="0">
                  <a:moveTo>
                    <a:pt x="539" y="0"/>
                  </a:moveTo>
                  <a:lnTo>
                    <a:pt x="1" y="108"/>
                  </a:lnTo>
                  <a:lnTo>
                    <a:pt x="108" y="216"/>
                  </a:lnTo>
                  <a:lnTo>
                    <a:pt x="539" y="646"/>
                  </a:lnTo>
                  <a:lnTo>
                    <a:pt x="754" y="969"/>
                  </a:lnTo>
                  <a:lnTo>
                    <a:pt x="862" y="1399"/>
                  </a:lnTo>
                  <a:lnTo>
                    <a:pt x="969" y="1937"/>
                  </a:lnTo>
                  <a:lnTo>
                    <a:pt x="969" y="2475"/>
                  </a:lnTo>
                  <a:lnTo>
                    <a:pt x="754" y="2905"/>
                  </a:lnTo>
                  <a:lnTo>
                    <a:pt x="539" y="3228"/>
                  </a:lnTo>
                  <a:lnTo>
                    <a:pt x="342" y="3425"/>
                  </a:lnTo>
                  <a:lnTo>
                    <a:pt x="342" y="3425"/>
                  </a:lnTo>
                  <a:lnTo>
                    <a:pt x="969" y="3336"/>
                  </a:lnTo>
                  <a:lnTo>
                    <a:pt x="3228" y="3336"/>
                  </a:lnTo>
                  <a:lnTo>
                    <a:pt x="3228" y="0"/>
                  </a:lnTo>
                  <a:close/>
                  <a:moveTo>
                    <a:pt x="342" y="3425"/>
                  </a:moveTo>
                  <a:lnTo>
                    <a:pt x="216" y="3443"/>
                  </a:lnTo>
                  <a:lnTo>
                    <a:pt x="324" y="3443"/>
                  </a:lnTo>
                  <a:lnTo>
                    <a:pt x="342" y="3425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1;p28">
              <a:extLst>
                <a:ext uri="{FF2B5EF4-FFF2-40B4-BE49-F238E27FC236}">
                  <a16:creationId xmlns:a16="http://schemas.microsoft.com/office/drawing/2014/main" id="{B1101C3F-AAB2-4BD6-B2DB-5926258522D9}"/>
                </a:ext>
              </a:extLst>
            </p:cNvPr>
            <p:cNvSpPr/>
            <p:nvPr/>
          </p:nvSpPr>
          <p:spPr>
            <a:xfrm>
              <a:off x="4310275" y="312510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extrusionOk="0">
                  <a:moveTo>
                    <a:pt x="0" y="0"/>
                  </a:moveTo>
                  <a:lnTo>
                    <a:pt x="430" y="3336"/>
                  </a:lnTo>
                  <a:lnTo>
                    <a:pt x="968" y="3228"/>
                  </a:lnTo>
                  <a:lnTo>
                    <a:pt x="1076" y="3228"/>
                  </a:lnTo>
                  <a:lnTo>
                    <a:pt x="1291" y="3120"/>
                  </a:lnTo>
                  <a:lnTo>
                    <a:pt x="1506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506" y="861"/>
                  </a:lnTo>
                  <a:lnTo>
                    <a:pt x="1291" y="32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2;p28">
              <a:extLst>
                <a:ext uri="{FF2B5EF4-FFF2-40B4-BE49-F238E27FC236}">
                  <a16:creationId xmlns:a16="http://schemas.microsoft.com/office/drawing/2014/main" id="{239284F7-C4EE-4BAA-ACE9-66DB7AB2A5BB}"/>
                </a:ext>
              </a:extLst>
            </p:cNvPr>
            <p:cNvSpPr/>
            <p:nvPr/>
          </p:nvSpPr>
          <p:spPr>
            <a:xfrm>
              <a:off x="4310275" y="312510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fill="none" extrusionOk="0">
                  <a:moveTo>
                    <a:pt x="430" y="3336"/>
                  </a:moveTo>
                  <a:lnTo>
                    <a:pt x="968" y="3228"/>
                  </a:lnTo>
                  <a:lnTo>
                    <a:pt x="968" y="3228"/>
                  </a:lnTo>
                  <a:lnTo>
                    <a:pt x="1076" y="3228"/>
                  </a:lnTo>
                  <a:lnTo>
                    <a:pt x="1291" y="3120"/>
                  </a:lnTo>
                  <a:lnTo>
                    <a:pt x="1506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506" y="861"/>
                  </a:lnTo>
                  <a:lnTo>
                    <a:pt x="1291" y="323"/>
                  </a:lnTo>
                  <a:lnTo>
                    <a:pt x="861" y="0"/>
                  </a:lnTo>
                  <a:lnTo>
                    <a:pt x="646" y="0"/>
                  </a:lnTo>
                  <a:lnTo>
                    <a:pt x="430" y="0"/>
                  </a:lnTo>
                  <a:lnTo>
                    <a:pt x="32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;p28">
              <a:extLst>
                <a:ext uri="{FF2B5EF4-FFF2-40B4-BE49-F238E27FC236}">
                  <a16:creationId xmlns:a16="http://schemas.microsoft.com/office/drawing/2014/main" id="{9BC90FBD-7B78-4BA8-A3F6-FE337FDDDA9B}"/>
                </a:ext>
              </a:extLst>
            </p:cNvPr>
            <p:cNvSpPr/>
            <p:nvPr/>
          </p:nvSpPr>
          <p:spPr>
            <a:xfrm>
              <a:off x="4304875" y="3119725"/>
              <a:ext cx="53825" cy="91475"/>
            </a:xfrm>
            <a:custGeom>
              <a:avLst/>
              <a:gdLst/>
              <a:ahLst/>
              <a:cxnLst/>
              <a:rect l="l" t="t" r="r" b="b"/>
              <a:pathLst>
                <a:path w="2153" h="3659" extrusionOk="0">
                  <a:moveTo>
                    <a:pt x="109" y="0"/>
                  </a:moveTo>
                  <a:lnTo>
                    <a:pt x="1" y="108"/>
                  </a:lnTo>
                  <a:lnTo>
                    <a:pt x="1" y="215"/>
                  </a:lnTo>
                  <a:lnTo>
                    <a:pt x="109" y="323"/>
                  </a:lnTo>
                  <a:lnTo>
                    <a:pt x="216" y="431"/>
                  </a:lnTo>
                  <a:lnTo>
                    <a:pt x="539" y="323"/>
                  </a:lnTo>
                  <a:lnTo>
                    <a:pt x="754" y="323"/>
                  </a:lnTo>
                  <a:lnTo>
                    <a:pt x="1077" y="431"/>
                  </a:lnTo>
                  <a:lnTo>
                    <a:pt x="1292" y="753"/>
                  </a:lnTo>
                  <a:lnTo>
                    <a:pt x="1615" y="1184"/>
                  </a:lnTo>
                  <a:lnTo>
                    <a:pt x="1722" y="1722"/>
                  </a:lnTo>
                  <a:lnTo>
                    <a:pt x="1722" y="2044"/>
                  </a:lnTo>
                  <a:lnTo>
                    <a:pt x="1722" y="2582"/>
                  </a:lnTo>
                  <a:lnTo>
                    <a:pt x="1507" y="2905"/>
                  </a:lnTo>
                  <a:lnTo>
                    <a:pt x="1400" y="3228"/>
                  </a:lnTo>
                  <a:lnTo>
                    <a:pt x="1077" y="3335"/>
                  </a:lnTo>
                  <a:lnTo>
                    <a:pt x="646" y="3335"/>
                  </a:lnTo>
                  <a:lnTo>
                    <a:pt x="431" y="3443"/>
                  </a:lnTo>
                  <a:lnTo>
                    <a:pt x="431" y="3551"/>
                  </a:lnTo>
                  <a:lnTo>
                    <a:pt x="539" y="3658"/>
                  </a:lnTo>
                  <a:lnTo>
                    <a:pt x="1184" y="3658"/>
                  </a:lnTo>
                  <a:lnTo>
                    <a:pt x="1400" y="3551"/>
                  </a:lnTo>
                  <a:lnTo>
                    <a:pt x="1615" y="3443"/>
                  </a:lnTo>
                  <a:lnTo>
                    <a:pt x="1830" y="3120"/>
                  </a:lnTo>
                  <a:lnTo>
                    <a:pt x="2045" y="2582"/>
                  </a:lnTo>
                  <a:lnTo>
                    <a:pt x="2153" y="2044"/>
                  </a:lnTo>
                  <a:lnTo>
                    <a:pt x="2045" y="1614"/>
                  </a:lnTo>
                  <a:lnTo>
                    <a:pt x="1938" y="968"/>
                  </a:lnTo>
                  <a:lnTo>
                    <a:pt x="1615" y="431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4;p28">
              <a:extLst>
                <a:ext uri="{FF2B5EF4-FFF2-40B4-BE49-F238E27FC236}">
                  <a16:creationId xmlns:a16="http://schemas.microsoft.com/office/drawing/2014/main" id="{071FD4EF-B116-4B9E-B717-1DBAF0DADA7E}"/>
                </a:ext>
              </a:extLst>
            </p:cNvPr>
            <p:cNvSpPr/>
            <p:nvPr/>
          </p:nvSpPr>
          <p:spPr>
            <a:xfrm>
              <a:off x="4288750" y="3125100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754" y="0"/>
                  </a:moveTo>
                  <a:lnTo>
                    <a:pt x="538" y="108"/>
                  </a:lnTo>
                  <a:lnTo>
                    <a:pt x="323" y="216"/>
                  </a:lnTo>
                  <a:lnTo>
                    <a:pt x="108" y="538"/>
                  </a:lnTo>
                  <a:lnTo>
                    <a:pt x="0" y="1184"/>
                  </a:lnTo>
                  <a:lnTo>
                    <a:pt x="0" y="1829"/>
                  </a:lnTo>
                  <a:lnTo>
                    <a:pt x="108" y="2475"/>
                  </a:lnTo>
                  <a:lnTo>
                    <a:pt x="431" y="2905"/>
                  </a:lnTo>
                  <a:lnTo>
                    <a:pt x="754" y="3228"/>
                  </a:lnTo>
                  <a:lnTo>
                    <a:pt x="969" y="3336"/>
                  </a:lnTo>
                  <a:lnTo>
                    <a:pt x="1184" y="3336"/>
                  </a:lnTo>
                  <a:lnTo>
                    <a:pt x="1399" y="3228"/>
                  </a:lnTo>
                  <a:lnTo>
                    <a:pt x="1507" y="3120"/>
                  </a:lnTo>
                  <a:lnTo>
                    <a:pt x="1829" y="2798"/>
                  </a:lnTo>
                  <a:lnTo>
                    <a:pt x="1937" y="2152"/>
                  </a:lnTo>
                  <a:lnTo>
                    <a:pt x="1937" y="1507"/>
                  </a:lnTo>
                  <a:lnTo>
                    <a:pt x="1829" y="861"/>
                  </a:lnTo>
                  <a:lnTo>
                    <a:pt x="1507" y="431"/>
                  </a:lnTo>
                  <a:lnTo>
                    <a:pt x="1184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5;p28">
              <a:extLst>
                <a:ext uri="{FF2B5EF4-FFF2-40B4-BE49-F238E27FC236}">
                  <a16:creationId xmlns:a16="http://schemas.microsoft.com/office/drawing/2014/main" id="{12BB2E1E-F776-4AEF-9B50-246D7C5DF6D9}"/>
                </a:ext>
              </a:extLst>
            </p:cNvPr>
            <p:cNvSpPr/>
            <p:nvPr/>
          </p:nvSpPr>
          <p:spPr>
            <a:xfrm>
              <a:off x="4283375" y="3119725"/>
              <a:ext cx="59200" cy="94150"/>
            </a:xfrm>
            <a:custGeom>
              <a:avLst/>
              <a:gdLst/>
              <a:ahLst/>
              <a:cxnLst/>
              <a:rect l="l" t="t" r="r" b="b"/>
              <a:pathLst>
                <a:path w="2368" h="3766" extrusionOk="0">
                  <a:moveTo>
                    <a:pt x="1076" y="431"/>
                  </a:moveTo>
                  <a:lnTo>
                    <a:pt x="1291" y="538"/>
                  </a:lnTo>
                  <a:lnTo>
                    <a:pt x="1614" y="753"/>
                  </a:lnTo>
                  <a:lnTo>
                    <a:pt x="1829" y="1184"/>
                  </a:lnTo>
                  <a:lnTo>
                    <a:pt x="1937" y="1829"/>
                  </a:lnTo>
                  <a:lnTo>
                    <a:pt x="2044" y="2152"/>
                  </a:lnTo>
                  <a:lnTo>
                    <a:pt x="1937" y="2582"/>
                  </a:lnTo>
                  <a:lnTo>
                    <a:pt x="1829" y="3013"/>
                  </a:lnTo>
                  <a:lnTo>
                    <a:pt x="1614" y="3228"/>
                  </a:lnTo>
                  <a:lnTo>
                    <a:pt x="1399" y="3335"/>
                  </a:lnTo>
                  <a:lnTo>
                    <a:pt x="1291" y="3335"/>
                  </a:lnTo>
                  <a:lnTo>
                    <a:pt x="1076" y="3228"/>
                  </a:lnTo>
                  <a:lnTo>
                    <a:pt x="753" y="3013"/>
                  </a:lnTo>
                  <a:lnTo>
                    <a:pt x="538" y="2582"/>
                  </a:lnTo>
                  <a:lnTo>
                    <a:pt x="431" y="2044"/>
                  </a:lnTo>
                  <a:lnTo>
                    <a:pt x="323" y="1614"/>
                  </a:lnTo>
                  <a:lnTo>
                    <a:pt x="431" y="1184"/>
                  </a:lnTo>
                  <a:lnTo>
                    <a:pt x="538" y="753"/>
                  </a:lnTo>
                  <a:lnTo>
                    <a:pt x="753" y="538"/>
                  </a:lnTo>
                  <a:lnTo>
                    <a:pt x="969" y="431"/>
                  </a:lnTo>
                  <a:close/>
                  <a:moveTo>
                    <a:pt x="969" y="0"/>
                  </a:moveTo>
                  <a:lnTo>
                    <a:pt x="753" y="108"/>
                  </a:lnTo>
                  <a:lnTo>
                    <a:pt x="538" y="215"/>
                  </a:lnTo>
                  <a:lnTo>
                    <a:pt x="215" y="538"/>
                  </a:lnTo>
                  <a:lnTo>
                    <a:pt x="0" y="1076"/>
                  </a:lnTo>
                  <a:lnTo>
                    <a:pt x="0" y="1614"/>
                  </a:lnTo>
                  <a:lnTo>
                    <a:pt x="0" y="2044"/>
                  </a:lnTo>
                  <a:lnTo>
                    <a:pt x="215" y="2690"/>
                  </a:lnTo>
                  <a:lnTo>
                    <a:pt x="431" y="3228"/>
                  </a:lnTo>
                  <a:lnTo>
                    <a:pt x="861" y="3551"/>
                  </a:lnTo>
                  <a:lnTo>
                    <a:pt x="1076" y="3658"/>
                  </a:lnTo>
                  <a:lnTo>
                    <a:pt x="1291" y="3766"/>
                  </a:lnTo>
                  <a:lnTo>
                    <a:pt x="1399" y="3766"/>
                  </a:lnTo>
                  <a:lnTo>
                    <a:pt x="1614" y="3658"/>
                  </a:lnTo>
                  <a:lnTo>
                    <a:pt x="1829" y="3551"/>
                  </a:lnTo>
                  <a:lnTo>
                    <a:pt x="2152" y="3228"/>
                  </a:lnTo>
                  <a:lnTo>
                    <a:pt x="2260" y="2690"/>
                  </a:lnTo>
                  <a:lnTo>
                    <a:pt x="2367" y="2152"/>
                  </a:lnTo>
                  <a:lnTo>
                    <a:pt x="2367" y="1722"/>
                  </a:lnTo>
                  <a:lnTo>
                    <a:pt x="2152" y="1076"/>
                  </a:lnTo>
                  <a:lnTo>
                    <a:pt x="1937" y="538"/>
                  </a:lnTo>
                  <a:lnTo>
                    <a:pt x="1506" y="215"/>
                  </a:lnTo>
                  <a:lnTo>
                    <a:pt x="1291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6;p28">
              <a:extLst>
                <a:ext uri="{FF2B5EF4-FFF2-40B4-BE49-F238E27FC236}">
                  <a16:creationId xmlns:a16="http://schemas.microsoft.com/office/drawing/2014/main" id="{B994F956-F7EC-4662-9809-D9E6CD02A84F}"/>
                </a:ext>
              </a:extLst>
            </p:cNvPr>
            <p:cNvSpPr/>
            <p:nvPr/>
          </p:nvSpPr>
          <p:spPr>
            <a:xfrm>
              <a:off x="4404400" y="2893775"/>
              <a:ext cx="48450" cy="86100"/>
            </a:xfrm>
            <a:custGeom>
              <a:avLst/>
              <a:gdLst/>
              <a:ahLst/>
              <a:cxnLst/>
              <a:rect l="l" t="t" r="r" b="b"/>
              <a:pathLst>
                <a:path w="1938" h="3444" extrusionOk="0">
                  <a:moveTo>
                    <a:pt x="1" y="1"/>
                  </a:moveTo>
                  <a:lnTo>
                    <a:pt x="1" y="2260"/>
                  </a:lnTo>
                  <a:lnTo>
                    <a:pt x="1937" y="3444"/>
                  </a:lnTo>
                  <a:lnTo>
                    <a:pt x="1937" y="1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7;p28">
              <a:extLst>
                <a:ext uri="{FF2B5EF4-FFF2-40B4-BE49-F238E27FC236}">
                  <a16:creationId xmlns:a16="http://schemas.microsoft.com/office/drawing/2014/main" id="{E898AC76-AE7E-413B-B2C0-2BF4786FFCF7}"/>
                </a:ext>
              </a:extLst>
            </p:cNvPr>
            <p:cNvSpPr/>
            <p:nvPr/>
          </p:nvSpPr>
          <p:spPr>
            <a:xfrm>
              <a:off x="4399025" y="289110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431" y="431"/>
                  </a:moveTo>
                  <a:lnTo>
                    <a:pt x="1937" y="1399"/>
                  </a:lnTo>
                  <a:lnTo>
                    <a:pt x="1937" y="3146"/>
                  </a:lnTo>
                  <a:lnTo>
                    <a:pt x="431" y="2260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2367"/>
                  </a:lnTo>
                  <a:lnTo>
                    <a:pt x="108" y="2582"/>
                  </a:lnTo>
                  <a:lnTo>
                    <a:pt x="2045" y="3658"/>
                  </a:lnTo>
                  <a:lnTo>
                    <a:pt x="2260" y="3658"/>
                  </a:lnTo>
                  <a:lnTo>
                    <a:pt x="2260" y="3551"/>
                  </a:lnTo>
                  <a:lnTo>
                    <a:pt x="2367" y="1291"/>
                  </a:lnTo>
                  <a:lnTo>
                    <a:pt x="2260" y="1076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8;p28">
              <a:extLst>
                <a:ext uri="{FF2B5EF4-FFF2-40B4-BE49-F238E27FC236}">
                  <a16:creationId xmlns:a16="http://schemas.microsoft.com/office/drawing/2014/main" id="{BD2C9B0F-703C-41C2-AD62-BB4EDD0E738C}"/>
                </a:ext>
              </a:extLst>
            </p:cNvPr>
            <p:cNvSpPr/>
            <p:nvPr/>
          </p:nvSpPr>
          <p:spPr>
            <a:xfrm>
              <a:off x="4404400" y="2866900"/>
              <a:ext cx="96850" cy="56500"/>
            </a:xfrm>
            <a:custGeom>
              <a:avLst/>
              <a:gdLst/>
              <a:ahLst/>
              <a:cxnLst/>
              <a:rect l="l" t="t" r="r" b="b"/>
              <a:pathLst>
                <a:path w="3874" h="2260" extrusionOk="0">
                  <a:moveTo>
                    <a:pt x="1937" y="0"/>
                  </a:moveTo>
                  <a:lnTo>
                    <a:pt x="1" y="1076"/>
                  </a:lnTo>
                  <a:lnTo>
                    <a:pt x="1937" y="2259"/>
                  </a:lnTo>
                  <a:lnTo>
                    <a:pt x="3874" y="1076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9;p28">
              <a:extLst>
                <a:ext uri="{FF2B5EF4-FFF2-40B4-BE49-F238E27FC236}">
                  <a16:creationId xmlns:a16="http://schemas.microsoft.com/office/drawing/2014/main" id="{63807BC5-21DC-4F5D-96FA-2A04C1E4BD32}"/>
                </a:ext>
              </a:extLst>
            </p:cNvPr>
            <p:cNvSpPr/>
            <p:nvPr/>
          </p:nvSpPr>
          <p:spPr>
            <a:xfrm>
              <a:off x="4399025" y="2861500"/>
              <a:ext cx="104925" cy="64575"/>
            </a:xfrm>
            <a:custGeom>
              <a:avLst/>
              <a:gdLst/>
              <a:ahLst/>
              <a:cxnLst/>
              <a:rect l="l" t="t" r="r" b="b"/>
              <a:pathLst>
                <a:path w="4197" h="2583" extrusionOk="0">
                  <a:moveTo>
                    <a:pt x="2152" y="431"/>
                  </a:moveTo>
                  <a:lnTo>
                    <a:pt x="3658" y="1292"/>
                  </a:lnTo>
                  <a:lnTo>
                    <a:pt x="2152" y="2260"/>
                  </a:lnTo>
                  <a:lnTo>
                    <a:pt x="598" y="1346"/>
                  </a:lnTo>
                  <a:lnTo>
                    <a:pt x="2152" y="431"/>
                  </a:lnTo>
                  <a:close/>
                  <a:moveTo>
                    <a:pt x="2045" y="1"/>
                  </a:moveTo>
                  <a:lnTo>
                    <a:pt x="108" y="1184"/>
                  </a:lnTo>
                  <a:lnTo>
                    <a:pt x="0" y="1292"/>
                  </a:lnTo>
                  <a:lnTo>
                    <a:pt x="108" y="1507"/>
                  </a:lnTo>
                  <a:lnTo>
                    <a:pt x="2045" y="2583"/>
                  </a:lnTo>
                  <a:lnTo>
                    <a:pt x="2260" y="2583"/>
                  </a:lnTo>
                  <a:lnTo>
                    <a:pt x="4196" y="1400"/>
                  </a:lnTo>
                  <a:lnTo>
                    <a:pt x="4196" y="1292"/>
                  </a:lnTo>
                  <a:lnTo>
                    <a:pt x="4196" y="1077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50;p28">
              <a:extLst>
                <a:ext uri="{FF2B5EF4-FFF2-40B4-BE49-F238E27FC236}">
                  <a16:creationId xmlns:a16="http://schemas.microsoft.com/office/drawing/2014/main" id="{762D00F7-9D6C-4A90-B50C-3AA057CCB258}"/>
                </a:ext>
              </a:extLst>
            </p:cNvPr>
            <p:cNvSpPr/>
            <p:nvPr/>
          </p:nvSpPr>
          <p:spPr>
            <a:xfrm>
              <a:off x="4452825" y="2893775"/>
              <a:ext cx="48425" cy="86100"/>
            </a:xfrm>
            <a:custGeom>
              <a:avLst/>
              <a:gdLst/>
              <a:ahLst/>
              <a:cxnLst/>
              <a:rect l="l" t="t" r="r" b="b"/>
              <a:pathLst>
                <a:path w="1937" h="3444" extrusionOk="0">
                  <a:moveTo>
                    <a:pt x="1937" y="1"/>
                  </a:moveTo>
                  <a:lnTo>
                    <a:pt x="0" y="1184"/>
                  </a:lnTo>
                  <a:lnTo>
                    <a:pt x="0" y="3444"/>
                  </a:lnTo>
                  <a:lnTo>
                    <a:pt x="1937" y="2260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51;p28">
              <a:extLst>
                <a:ext uri="{FF2B5EF4-FFF2-40B4-BE49-F238E27FC236}">
                  <a16:creationId xmlns:a16="http://schemas.microsoft.com/office/drawing/2014/main" id="{BA31FD6F-AB33-419A-9414-C61E880F7716}"/>
                </a:ext>
              </a:extLst>
            </p:cNvPr>
            <p:cNvSpPr/>
            <p:nvPr/>
          </p:nvSpPr>
          <p:spPr>
            <a:xfrm>
              <a:off x="4447450" y="2888400"/>
              <a:ext cx="56500" cy="94175"/>
            </a:xfrm>
            <a:custGeom>
              <a:avLst/>
              <a:gdLst/>
              <a:ahLst/>
              <a:cxnLst/>
              <a:rect l="l" t="t" r="r" b="b"/>
              <a:pathLst>
                <a:path w="2260" h="3767" extrusionOk="0">
                  <a:moveTo>
                    <a:pt x="1937" y="539"/>
                  </a:moveTo>
                  <a:lnTo>
                    <a:pt x="1937" y="2368"/>
                  </a:lnTo>
                  <a:lnTo>
                    <a:pt x="340" y="3307"/>
                  </a:lnTo>
                  <a:lnTo>
                    <a:pt x="340" y="3307"/>
                  </a:lnTo>
                  <a:lnTo>
                    <a:pt x="430" y="1507"/>
                  </a:lnTo>
                  <a:lnTo>
                    <a:pt x="1937" y="539"/>
                  </a:lnTo>
                  <a:close/>
                  <a:moveTo>
                    <a:pt x="2044" y="1"/>
                  </a:moveTo>
                  <a:lnTo>
                    <a:pt x="108" y="1184"/>
                  </a:lnTo>
                  <a:lnTo>
                    <a:pt x="0" y="1399"/>
                  </a:lnTo>
                  <a:lnTo>
                    <a:pt x="0" y="3659"/>
                  </a:lnTo>
                  <a:lnTo>
                    <a:pt x="108" y="3766"/>
                  </a:lnTo>
                  <a:lnTo>
                    <a:pt x="323" y="3766"/>
                  </a:lnTo>
                  <a:lnTo>
                    <a:pt x="2259" y="2583"/>
                  </a:lnTo>
                  <a:lnTo>
                    <a:pt x="2259" y="2475"/>
                  </a:lnTo>
                  <a:lnTo>
                    <a:pt x="2259" y="21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52;p28">
              <a:extLst>
                <a:ext uri="{FF2B5EF4-FFF2-40B4-BE49-F238E27FC236}">
                  <a16:creationId xmlns:a16="http://schemas.microsoft.com/office/drawing/2014/main" id="{46703D74-B9A3-4D42-9A98-2044BBAACEF8}"/>
                </a:ext>
              </a:extLst>
            </p:cNvPr>
            <p:cNvSpPr/>
            <p:nvPr/>
          </p:nvSpPr>
          <p:spPr>
            <a:xfrm>
              <a:off x="4458200" y="2915300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extrusionOk="0">
                  <a:moveTo>
                    <a:pt x="1076" y="1"/>
                  </a:moveTo>
                  <a:lnTo>
                    <a:pt x="753" y="108"/>
                  </a:lnTo>
                  <a:lnTo>
                    <a:pt x="431" y="323"/>
                  </a:lnTo>
                  <a:lnTo>
                    <a:pt x="216" y="646"/>
                  </a:lnTo>
                  <a:lnTo>
                    <a:pt x="0" y="1076"/>
                  </a:lnTo>
                  <a:lnTo>
                    <a:pt x="0" y="1399"/>
                  </a:lnTo>
                  <a:lnTo>
                    <a:pt x="0" y="1722"/>
                  </a:lnTo>
                  <a:lnTo>
                    <a:pt x="216" y="1937"/>
                  </a:lnTo>
                  <a:lnTo>
                    <a:pt x="3013" y="3551"/>
                  </a:lnTo>
                  <a:lnTo>
                    <a:pt x="4089" y="1722"/>
                  </a:lnTo>
                  <a:lnTo>
                    <a:pt x="3443" y="139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53;p28">
              <a:extLst>
                <a:ext uri="{FF2B5EF4-FFF2-40B4-BE49-F238E27FC236}">
                  <a16:creationId xmlns:a16="http://schemas.microsoft.com/office/drawing/2014/main" id="{03E48FFC-750D-4C46-951C-2C504CCB3523}"/>
                </a:ext>
              </a:extLst>
            </p:cNvPr>
            <p:cNvSpPr/>
            <p:nvPr/>
          </p:nvSpPr>
          <p:spPr>
            <a:xfrm>
              <a:off x="4458200" y="2915300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fill="none" extrusionOk="0">
                  <a:moveTo>
                    <a:pt x="3013" y="3551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0" y="1722"/>
                  </a:lnTo>
                  <a:lnTo>
                    <a:pt x="0" y="1399"/>
                  </a:lnTo>
                  <a:lnTo>
                    <a:pt x="0" y="1076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431" y="323"/>
                  </a:lnTo>
                  <a:lnTo>
                    <a:pt x="753" y="108"/>
                  </a:lnTo>
                  <a:lnTo>
                    <a:pt x="1076" y="1"/>
                  </a:lnTo>
                  <a:lnTo>
                    <a:pt x="1291" y="1"/>
                  </a:lnTo>
                  <a:lnTo>
                    <a:pt x="3443" y="1399"/>
                  </a:lnTo>
                  <a:lnTo>
                    <a:pt x="4089" y="17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54;p28">
              <a:extLst>
                <a:ext uri="{FF2B5EF4-FFF2-40B4-BE49-F238E27FC236}">
                  <a16:creationId xmlns:a16="http://schemas.microsoft.com/office/drawing/2014/main" id="{9ECC4CBF-ACA8-4C12-985C-3770DD97A77F}"/>
                </a:ext>
              </a:extLst>
            </p:cNvPr>
            <p:cNvSpPr/>
            <p:nvPr/>
          </p:nvSpPr>
          <p:spPr>
            <a:xfrm>
              <a:off x="4452825" y="2909925"/>
              <a:ext cx="110300" cy="99550"/>
            </a:xfrm>
            <a:custGeom>
              <a:avLst/>
              <a:gdLst/>
              <a:ahLst/>
              <a:cxnLst/>
              <a:rect l="l" t="t" r="r" b="b"/>
              <a:pathLst>
                <a:path w="4412" h="3982" extrusionOk="0">
                  <a:moveTo>
                    <a:pt x="1291" y="0"/>
                  </a:moveTo>
                  <a:lnTo>
                    <a:pt x="968" y="108"/>
                  </a:lnTo>
                  <a:lnTo>
                    <a:pt x="753" y="216"/>
                  </a:lnTo>
                  <a:lnTo>
                    <a:pt x="431" y="431"/>
                  </a:lnTo>
                  <a:lnTo>
                    <a:pt x="215" y="754"/>
                  </a:lnTo>
                  <a:lnTo>
                    <a:pt x="0" y="1184"/>
                  </a:lnTo>
                  <a:lnTo>
                    <a:pt x="0" y="1614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3120" y="3981"/>
                  </a:lnTo>
                  <a:lnTo>
                    <a:pt x="3228" y="3981"/>
                  </a:lnTo>
                  <a:lnTo>
                    <a:pt x="3335" y="3874"/>
                  </a:lnTo>
                  <a:lnTo>
                    <a:pt x="3335" y="3766"/>
                  </a:lnTo>
                  <a:lnTo>
                    <a:pt x="3228" y="3658"/>
                  </a:lnTo>
                  <a:lnTo>
                    <a:pt x="538" y="1937"/>
                  </a:lnTo>
                  <a:lnTo>
                    <a:pt x="431" y="1829"/>
                  </a:lnTo>
                  <a:lnTo>
                    <a:pt x="323" y="1614"/>
                  </a:lnTo>
                  <a:lnTo>
                    <a:pt x="431" y="1291"/>
                  </a:lnTo>
                  <a:lnTo>
                    <a:pt x="538" y="969"/>
                  </a:lnTo>
                  <a:lnTo>
                    <a:pt x="968" y="538"/>
                  </a:lnTo>
                  <a:lnTo>
                    <a:pt x="1291" y="431"/>
                  </a:lnTo>
                  <a:lnTo>
                    <a:pt x="1399" y="431"/>
                  </a:lnTo>
                  <a:lnTo>
                    <a:pt x="3551" y="1722"/>
                  </a:lnTo>
                  <a:lnTo>
                    <a:pt x="3658" y="1722"/>
                  </a:lnTo>
                  <a:lnTo>
                    <a:pt x="4196" y="2045"/>
                  </a:lnTo>
                  <a:lnTo>
                    <a:pt x="4411" y="2045"/>
                  </a:lnTo>
                  <a:lnTo>
                    <a:pt x="4411" y="1829"/>
                  </a:lnTo>
                  <a:lnTo>
                    <a:pt x="4411" y="1722"/>
                  </a:lnTo>
                  <a:lnTo>
                    <a:pt x="3766" y="1399"/>
                  </a:lnTo>
                  <a:lnTo>
                    <a:pt x="1614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55;p28">
              <a:extLst>
                <a:ext uri="{FF2B5EF4-FFF2-40B4-BE49-F238E27FC236}">
                  <a16:creationId xmlns:a16="http://schemas.microsoft.com/office/drawing/2014/main" id="{2EBD7299-A1C6-43F9-924A-A05B4C01C61E}"/>
                </a:ext>
              </a:extLst>
            </p:cNvPr>
            <p:cNvSpPr/>
            <p:nvPr/>
          </p:nvSpPr>
          <p:spPr>
            <a:xfrm>
              <a:off x="4522750" y="2952950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399" y="324"/>
                  </a:moveTo>
                  <a:lnTo>
                    <a:pt x="1507" y="539"/>
                  </a:lnTo>
                  <a:lnTo>
                    <a:pt x="1614" y="754"/>
                  </a:lnTo>
                  <a:lnTo>
                    <a:pt x="1507" y="1077"/>
                  </a:lnTo>
                  <a:lnTo>
                    <a:pt x="1399" y="1399"/>
                  </a:lnTo>
                  <a:lnTo>
                    <a:pt x="969" y="1830"/>
                  </a:lnTo>
                  <a:lnTo>
                    <a:pt x="646" y="1937"/>
                  </a:lnTo>
                  <a:lnTo>
                    <a:pt x="538" y="1937"/>
                  </a:lnTo>
                  <a:lnTo>
                    <a:pt x="431" y="1830"/>
                  </a:lnTo>
                  <a:lnTo>
                    <a:pt x="323" y="1615"/>
                  </a:lnTo>
                  <a:lnTo>
                    <a:pt x="431" y="1292"/>
                  </a:lnTo>
                  <a:lnTo>
                    <a:pt x="538" y="969"/>
                  </a:lnTo>
                  <a:lnTo>
                    <a:pt x="969" y="539"/>
                  </a:lnTo>
                  <a:lnTo>
                    <a:pt x="1291" y="324"/>
                  </a:lnTo>
                  <a:close/>
                  <a:moveTo>
                    <a:pt x="969" y="1"/>
                  </a:moveTo>
                  <a:lnTo>
                    <a:pt x="754" y="216"/>
                  </a:lnTo>
                  <a:lnTo>
                    <a:pt x="538" y="431"/>
                  </a:lnTo>
                  <a:lnTo>
                    <a:pt x="216" y="754"/>
                  </a:lnTo>
                  <a:lnTo>
                    <a:pt x="108" y="1184"/>
                  </a:lnTo>
                  <a:lnTo>
                    <a:pt x="0" y="1615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646" y="2368"/>
                  </a:lnTo>
                  <a:lnTo>
                    <a:pt x="969" y="2260"/>
                  </a:lnTo>
                  <a:lnTo>
                    <a:pt x="1184" y="2153"/>
                  </a:lnTo>
                  <a:lnTo>
                    <a:pt x="1507" y="1830"/>
                  </a:lnTo>
                  <a:lnTo>
                    <a:pt x="1722" y="1615"/>
                  </a:lnTo>
                  <a:lnTo>
                    <a:pt x="1829" y="1184"/>
                  </a:lnTo>
                  <a:lnTo>
                    <a:pt x="1937" y="754"/>
                  </a:lnTo>
                  <a:lnTo>
                    <a:pt x="1829" y="324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56;p28">
              <a:extLst>
                <a:ext uri="{FF2B5EF4-FFF2-40B4-BE49-F238E27FC236}">
                  <a16:creationId xmlns:a16="http://schemas.microsoft.com/office/drawing/2014/main" id="{E0EA1082-B6BA-405D-998B-3396FA7B3E08}"/>
                </a:ext>
              </a:extLst>
            </p:cNvPr>
            <p:cNvSpPr/>
            <p:nvPr/>
          </p:nvSpPr>
          <p:spPr>
            <a:xfrm>
              <a:off x="4530825" y="295832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extrusionOk="0">
                  <a:moveTo>
                    <a:pt x="1076" y="1"/>
                  </a:moveTo>
                  <a:lnTo>
                    <a:pt x="753" y="109"/>
                  </a:lnTo>
                  <a:lnTo>
                    <a:pt x="431" y="324"/>
                  </a:lnTo>
                  <a:lnTo>
                    <a:pt x="215" y="647"/>
                  </a:lnTo>
                  <a:lnTo>
                    <a:pt x="0" y="1077"/>
                  </a:lnTo>
                  <a:lnTo>
                    <a:pt x="0" y="1400"/>
                  </a:lnTo>
                  <a:lnTo>
                    <a:pt x="0" y="1722"/>
                  </a:lnTo>
                  <a:lnTo>
                    <a:pt x="215" y="1938"/>
                  </a:lnTo>
                  <a:lnTo>
                    <a:pt x="2797" y="3444"/>
                  </a:lnTo>
                  <a:lnTo>
                    <a:pt x="3873" y="1615"/>
                  </a:lnTo>
                  <a:lnTo>
                    <a:pt x="3335" y="1292"/>
                  </a:lnTo>
                  <a:lnTo>
                    <a:pt x="1291" y="109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57;p28">
              <a:extLst>
                <a:ext uri="{FF2B5EF4-FFF2-40B4-BE49-F238E27FC236}">
                  <a16:creationId xmlns:a16="http://schemas.microsoft.com/office/drawing/2014/main" id="{BEA8C662-AF47-4FAB-85F8-B50B39CA9447}"/>
                </a:ext>
              </a:extLst>
            </p:cNvPr>
            <p:cNvSpPr/>
            <p:nvPr/>
          </p:nvSpPr>
          <p:spPr>
            <a:xfrm>
              <a:off x="4530825" y="295832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fill="none" extrusionOk="0">
                  <a:moveTo>
                    <a:pt x="2797" y="3444"/>
                  </a:moveTo>
                  <a:lnTo>
                    <a:pt x="215" y="1938"/>
                  </a:lnTo>
                  <a:lnTo>
                    <a:pt x="215" y="1938"/>
                  </a:lnTo>
                  <a:lnTo>
                    <a:pt x="0" y="1722"/>
                  </a:lnTo>
                  <a:lnTo>
                    <a:pt x="0" y="1400"/>
                  </a:lnTo>
                  <a:lnTo>
                    <a:pt x="0" y="1077"/>
                  </a:lnTo>
                  <a:lnTo>
                    <a:pt x="215" y="647"/>
                  </a:lnTo>
                  <a:lnTo>
                    <a:pt x="215" y="647"/>
                  </a:lnTo>
                  <a:lnTo>
                    <a:pt x="431" y="324"/>
                  </a:lnTo>
                  <a:lnTo>
                    <a:pt x="753" y="109"/>
                  </a:lnTo>
                  <a:lnTo>
                    <a:pt x="1076" y="1"/>
                  </a:lnTo>
                  <a:lnTo>
                    <a:pt x="1291" y="109"/>
                  </a:lnTo>
                  <a:lnTo>
                    <a:pt x="3335" y="1292"/>
                  </a:lnTo>
                  <a:lnTo>
                    <a:pt x="3873" y="16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58;p28">
              <a:extLst>
                <a:ext uri="{FF2B5EF4-FFF2-40B4-BE49-F238E27FC236}">
                  <a16:creationId xmlns:a16="http://schemas.microsoft.com/office/drawing/2014/main" id="{8BF9517A-742C-45BE-99D2-B3AF2BBF9936}"/>
                </a:ext>
              </a:extLst>
            </p:cNvPr>
            <p:cNvSpPr/>
            <p:nvPr/>
          </p:nvSpPr>
          <p:spPr>
            <a:xfrm>
              <a:off x="4525450" y="2952950"/>
              <a:ext cx="107600" cy="96850"/>
            </a:xfrm>
            <a:custGeom>
              <a:avLst/>
              <a:gdLst/>
              <a:ahLst/>
              <a:cxnLst/>
              <a:rect l="l" t="t" r="r" b="b"/>
              <a:pathLst>
                <a:path w="4304" h="3874" extrusionOk="0">
                  <a:moveTo>
                    <a:pt x="1291" y="1"/>
                  </a:moveTo>
                  <a:lnTo>
                    <a:pt x="968" y="108"/>
                  </a:lnTo>
                  <a:lnTo>
                    <a:pt x="753" y="216"/>
                  </a:lnTo>
                  <a:lnTo>
                    <a:pt x="430" y="539"/>
                  </a:lnTo>
                  <a:lnTo>
                    <a:pt x="215" y="754"/>
                  </a:lnTo>
                  <a:lnTo>
                    <a:pt x="108" y="1184"/>
                  </a:lnTo>
                  <a:lnTo>
                    <a:pt x="0" y="1615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2905" y="3874"/>
                  </a:lnTo>
                  <a:lnTo>
                    <a:pt x="3012" y="3874"/>
                  </a:lnTo>
                  <a:lnTo>
                    <a:pt x="3120" y="3766"/>
                  </a:lnTo>
                  <a:lnTo>
                    <a:pt x="3228" y="3659"/>
                  </a:lnTo>
                  <a:lnTo>
                    <a:pt x="3120" y="3551"/>
                  </a:lnTo>
                  <a:lnTo>
                    <a:pt x="538" y="2045"/>
                  </a:lnTo>
                  <a:lnTo>
                    <a:pt x="430" y="1830"/>
                  </a:lnTo>
                  <a:lnTo>
                    <a:pt x="323" y="1615"/>
                  </a:lnTo>
                  <a:lnTo>
                    <a:pt x="430" y="1292"/>
                  </a:lnTo>
                  <a:lnTo>
                    <a:pt x="538" y="969"/>
                  </a:lnTo>
                  <a:lnTo>
                    <a:pt x="968" y="539"/>
                  </a:lnTo>
                  <a:lnTo>
                    <a:pt x="1291" y="431"/>
                  </a:lnTo>
                  <a:lnTo>
                    <a:pt x="1399" y="431"/>
                  </a:lnTo>
                  <a:lnTo>
                    <a:pt x="3443" y="1615"/>
                  </a:lnTo>
                  <a:lnTo>
                    <a:pt x="3981" y="1937"/>
                  </a:lnTo>
                  <a:lnTo>
                    <a:pt x="4304" y="1937"/>
                  </a:lnTo>
                  <a:lnTo>
                    <a:pt x="4304" y="1722"/>
                  </a:lnTo>
                  <a:lnTo>
                    <a:pt x="4196" y="1615"/>
                  </a:lnTo>
                  <a:lnTo>
                    <a:pt x="3658" y="1292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59;p28">
              <a:extLst>
                <a:ext uri="{FF2B5EF4-FFF2-40B4-BE49-F238E27FC236}">
                  <a16:creationId xmlns:a16="http://schemas.microsoft.com/office/drawing/2014/main" id="{1AE738D1-4A3C-4882-83D5-E01D54AD8E1D}"/>
                </a:ext>
              </a:extLst>
            </p:cNvPr>
            <p:cNvSpPr/>
            <p:nvPr/>
          </p:nvSpPr>
          <p:spPr>
            <a:xfrm>
              <a:off x="4590000" y="2993300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506" y="323"/>
                  </a:moveTo>
                  <a:lnTo>
                    <a:pt x="1614" y="431"/>
                  </a:lnTo>
                  <a:lnTo>
                    <a:pt x="1614" y="754"/>
                  </a:lnTo>
                  <a:lnTo>
                    <a:pt x="1614" y="1076"/>
                  </a:lnTo>
                  <a:lnTo>
                    <a:pt x="1399" y="1399"/>
                  </a:lnTo>
                  <a:lnTo>
                    <a:pt x="1076" y="1830"/>
                  </a:lnTo>
                  <a:lnTo>
                    <a:pt x="646" y="1937"/>
                  </a:lnTo>
                  <a:lnTo>
                    <a:pt x="538" y="1937"/>
                  </a:lnTo>
                  <a:lnTo>
                    <a:pt x="430" y="1830"/>
                  </a:lnTo>
                  <a:lnTo>
                    <a:pt x="430" y="1614"/>
                  </a:lnTo>
                  <a:lnTo>
                    <a:pt x="430" y="1292"/>
                  </a:lnTo>
                  <a:lnTo>
                    <a:pt x="646" y="861"/>
                  </a:lnTo>
                  <a:lnTo>
                    <a:pt x="968" y="431"/>
                  </a:lnTo>
                  <a:lnTo>
                    <a:pt x="1399" y="323"/>
                  </a:lnTo>
                  <a:close/>
                  <a:moveTo>
                    <a:pt x="1076" y="1"/>
                  </a:moveTo>
                  <a:lnTo>
                    <a:pt x="753" y="216"/>
                  </a:lnTo>
                  <a:lnTo>
                    <a:pt x="538" y="431"/>
                  </a:lnTo>
                  <a:lnTo>
                    <a:pt x="323" y="754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646" y="2368"/>
                  </a:lnTo>
                  <a:lnTo>
                    <a:pt x="968" y="2260"/>
                  </a:lnTo>
                  <a:lnTo>
                    <a:pt x="1291" y="2152"/>
                  </a:lnTo>
                  <a:lnTo>
                    <a:pt x="1506" y="1830"/>
                  </a:lnTo>
                  <a:lnTo>
                    <a:pt x="1722" y="1614"/>
                  </a:lnTo>
                  <a:lnTo>
                    <a:pt x="1937" y="1076"/>
                  </a:lnTo>
                  <a:lnTo>
                    <a:pt x="1937" y="754"/>
                  </a:lnTo>
                  <a:lnTo>
                    <a:pt x="1937" y="323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60;p28">
              <a:extLst>
                <a:ext uri="{FF2B5EF4-FFF2-40B4-BE49-F238E27FC236}">
                  <a16:creationId xmlns:a16="http://schemas.microsoft.com/office/drawing/2014/main" id="{17C3577D-04F4-48B3-929B-693DE5203165}"/>
                </a:ext>
              </a:extLst>
            </p:cNvPr>
            <p:cNvSpPr/>
            <p:nvPr/>
          </p:nvSpPr>
          <p:spPr>
            <a:xfrm>
              <a:off x="4598050" y="299867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extrusionOk="0">
                  <a:moveTo>
                    <a:pt x="1077" y="1"/>
                  </a:moveTo>
                  <a:lnTo>
                    <a:pt x="754" y="108"/>
                  </a:lnTo>
                  <a:lnTo>
                    <a:pt x="431" y="324"/>
                  </a:lnTo>
                  <a:lnTo>
                    <a:pt x="216" y="646"/>
                  </a:lnTo>
                  <a:lnTo>
                    <a:pt x="1" y="1077"/>
                  </a:lnTo>
                  <a:lnTo>
                    <a:pt x="1" y="1399"/>
                  </a:lnTo>
                  <a:lnTo>
                    <a:pt x="1" y="1722"/>
                  </a:lnTo>
                  <a:lnTo>
                    <a:pt x="216" y="1937"/>
                  </a:lnTo>
                  <a:lnTo>
                    <a:pt x="2798" y="3444"/>
                  </a:lnTo>
                  <a:lnTo>
                    <a:pt x="3874" y="1507"/>
                  </a:lnTo>
                  <a:lnTo>
                    <a:pt x="3336" y="1184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61;p28">
              <a:extLst>
                <a:ext uri="{FF2B5EF4-FFF2-40B4-BE49-F238E27FC236}">
                  <a16:creationId xmlns:a16="http://schemas.microsoft.com/office/drawing/2014/main" id="{B193F042-344A-417E-A7AD-08DD2843C820}"/>
                </a:ext>
              </a:extLst>
            </p:cNvPr>
            <p:cNvSpPr/>
            <p:nvPr/>
          </p:nvSpPr>
          <p:spPr>
            <a:xfrm>
              <a:off x="4598050" y="299867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fill="none" extrusionOk="0">
                  <a:moveTo>
                    <a:pt x="2798" y="3444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" y="1722"/>
                  </a:lnTo>
                  <a:lnTo>
                    <a:pt x="1" y="1399"/>
                  </a:lnTo>
                  <a:lnTo>
                    <a:pt x="1" y="1077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431" y="324"/>
                  </a:lnTo>
                  <a:lnTo>
                    <a:pt x="754" y="108"/>
                  </a:lnTo>
                  <a:lnTo>
                    <a:pt x="1077" y="1"/>
                  </a:lnTo>
                  <a:lnTo>
                    <a:pt x="1292" y="1"/>
                  </a:lnTo>
                  <a:lnTo>
                    <a:pt x="3336" y="1184"/>
                  </a:lnTo>
                  <a:lnTo>
                    <a:pt x="3874" y="15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62;p28">
              <a:extLst>
                <a:ext uri="{FF2B5EF4-FFF2-40B4-BE49-F238E27FC236}">
                  <a16:creationId xmlns:a16="http://schemas.microsoft.com/office/drawing/2014/main" id="{41821310-244C-47C2-B96B-E401D38EBDF7}"/>
                </a:ext>
              </a:extLst>
            </p:cNvPr>
            <p:cNvSpPr/>
            <p:nvPr/>
          </p:nvSpPr>
          <p:spPr>
            <a:xfrm>
              <a:off x="4592675" y="2993300"/>
              <a:ext cx="107625" cy="94175"/>
            </a:xfrm>
            <a:custGeom>
              <a:avLst/>
              <a:gdLst/>
              <a:ahLst/>
              <a:cxnLst/>
              <a:rect l="l" t="t" r="r" b="b"/>
              <a:pathLst>
                <a:path w="4305" h="3767" extrusionOk="0">
                  <a:moveTo>
                    <a:pt x="1292" y="1"/>
                  </a:moveTo>
                  <a:lnTo>
                    <a:pt x="969" y="108"/>
                  </a:lnTo>
                  <a:lnTo>
                    <a:pt x="754" y="216"/>
                  </a:lnTo>
                  <a:lnTo>
                    <a:pt x="431" y="431"/>
                  </a:lnTo>
                  <a:lnTo>
                    <a:pt x="216" y="754"/>
                  </a:lnTo>
                  <a:lnTo>
                    <a:pt x="108" y="1184"/>
                  </a:lnTo>
                  <a:lnTo>
                    <a:pt x="1" y="1614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2906" y="3766"/>
                  </a:lnTo>
                  <a:lnTo>
                    <a:pt x="3121" y="3766"/>
                  </a:lnTo>
                  <a:lnTo>
                    <a:pt x="3228" y="3551"/>
                  </a:lnTo>
                  <a:lnTo>
                    <a:pt x="3121" y="3443"/>
                  </a:lnTo>
                  <a:lnTo>
                    <a:pt x="539" y="1937"/>
                  </a:lnTo>
                  <a:lnTo>
                    <a:pt x="431" y="1830"/>
                  </a:lnTo>
                  <a:lnTo>
                    <a:pt x="323" y="1614"/>
                  </a:lnTo>
                  <a:lnTo>
                    <a:pt x="431" y="1292"/>
                  </a:lnTo>
                  <a:lnTo>
                    <a:pt x="539" y="969"/>
                  </a:lnTo>
                  <a:lnTo>
                    <a:pt x="969" y="539"/>
                  </a:lnTo>
                  <a:lnTo>
                    <a:pt x="1292" y="323"/>
                  </a:lnTo>
                  <a:lnTo>
                    <a:pt x="1399" y="431"/>
                  </a:lnTo>
                  <a:lnTo>
                    <a:pt x="3443" y="1614"/>
                  </a:lnTo>
                  <a:lnTo>
                    <a:pt x="3981" y="1937"/>
                  </a:lnTo>
                  <a:lnTo>
                    <a:pt x="4197" y="1937"/>
                  </a:lnTo>
                  <a:lnTo>
                    <a:pt x="4304" y="1830"/>
                  </a:lnTo>
                  <a:lnTo>
                    <a:pt x="4304" y="1722"/>
                  </a:lnTo>
                  <a:lnTo>
                    <a:pt x="4197" y="1614"/>
                  </a:lnTo>
                  <a:lnTo>
                    <a:pt x="3659" y="1292"/>
                  </a:lnTo>
                  <a:lnTo>
                    <a:pt x="1615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63;p28">
              <a:extLst>
                <a:ext uri="{FF2B5EF4-FFF2-40B4-BE49-F238E27FC236}">
                  <a16:creationId xmlns:a16="http://schemas.microsoft.com/office/drawing/2014/main" id="{CFFB42B4-4621-439E-A795-97B5D40BF7C8}"/>
                </a:ext>
              </a:extLst>
            </p:cNvPr>
            <p:cNvSpPr/>
            <p:nvPr/>
          </p:nvSpPr>
          <p:spPr>
            <a:xfrm>
              <a:off x="4657225" y="3030950"/>
              <a:ext cx="48450" cy="59200"/>
            </a:xfrm>
            <a:custGeom>
              <a:avLst/>
              <a:gdLst/>
              <a:ahLst/>
              <a:cxnLst/>
              <a:rect l="l" t="t" r="r" b="b"/>
              <a:pathLst>
                <a:path w="1938" h="2368" extrusionOk="0">
                  <a:moveTo>
                    <a:pt x="1507" y="431"/>
                  </a:moveTo>
                  <a:lnTo>
                    <a:pt x="1615" y="539"/>
                  </a:lnTo>
                  <a:lnTo>
                    <a:pt x="1615" y="754"/>
                  </a:lnTo>
                  <a:lnTo>
                    <a:pt x="1615" y="1077"/>
                  </a:lnTo>
                  <a:lnTo>
                    <a:pt x="1399" y="1399"/>
                  </a:lnTo>
                  <a:lnTo>
                    <a:pt x="1077" y="1937"/>
                  </a:lnTo>
                  <a:lnTo>
                    <a:pt x="646" y="2045"/>
                  </a:lnTo>
                  <a:lnTo>
                    <a:pt x="539" y="2045"/>
                  </a:lnTo>
                  <a:lnTo>
                    <a:pt x="431" y="1937"/>
                  </a:lnTo>
                  <a:lnTo>
                    <a:pt x="431" y="1615"/>
                  </a:lnTo>
                  <a:lnTo>
                    <a:pt x="431" y="1292"/>
                  </a:lnTo>
                  <a:lnTo>
                    <a:pt x="646" y="969"/>
                  </a:lnTo>
                  <a:lnTo>
                    <a:pt x="969" y="539"/>
                  </a:lnTo>
                  <a:lnTo>
                    <a:pt x="1399" y="431"/>
                  </a:lnTo>
                  <a:close/>
                  <a:moveTo>
                    <a:pt x="1399" y="1"/>
                  </a:moveTo>
                  <a:lnTo>
                    <a:pt x="1077" y="108"/>
                  </a:lnTo>
                  <a:lnTo>
                    <a:pt x="754" y="216"/>
                  </a:lnTo>
                  <a:lnTo>
                    <a:pt x="539" y="539"/>
                  </a:lnTo>
                  <a:lnTo>
                    <a:pt x="324" y="754"/>
                  </a:lnTo>
                  <a:lnTo>
                    <a:pt x="108" y="1184"/>
                  </a:lnTo>
                  <a:lnTo>
                    <a:pt x="1" y="1615"/>
                  </a:lnTo>
                  <a:lnTo>
                    <a:pt x="108" y="2045"/>
                  </a:lnTo>
                  <a:lnTo>
                    <a:pt x="324" y="2368"/>
                  </a:lnTo>
                  <a:lnTo>
                    <a:pt x="969" y="2368"/>
                  </a:lnTo>
                  <a:lnTo>
                    <a:pt x="1292" y="2153"/>
                  </a:lnTo>
                  <a:lnTo>
                    <a:pt x="1507" y="1937"/>
                  </a:lnTo>
                  <a:lnTo>
                    <a:pt x="1722" y="1615"/>
                  </a:lnTo>
                  <a:lnTo>
                    <a:pt x="1937" y="1184"/>
                  </a:lnTo>
                  <a:lnTo>
                    <a:pt x="1937" y="754"/>
                  </a:lnTo>
                  <a:lnTo>
                    <a:pt x="1937" y="431"/>
                  </a:lnTo>
                  <a:lnTo>
                    <a:pt x="1615" y="108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64;p28">
              <a:extLst>
                <a:ext uri="{FF2B5EF4-FFF2-40B4-BE49-F238E27FC236}">
                  <a16:creationId xmlns:a16="http://schemas.microsoft.com/office/drawing/2014/main" id="{2EAE32FC-4D60-4114-84C3-DB533EC830FB}"/>
                </a:ext>
              </a:extLst>
            </p:cNvPr>
            <p:cNvSpPr/>
            <p:nvPr/>
          </p:nvSpPr>
          <p:spPr>
            <a:xfrm>
              <a:off x="4662600" y="3036350"/>
              <a:ext cx="40375" cy="51125"/>
            </a:xfrm>
            <a:custGeom>
              <a:avLst/>
              <a:gdLst/>
              <a:ahLst/>
              <a:cxnLst/>
              <a:rect l="l" t="t" r="r" b="b"/>
              <a:pathLst>
                <a:path w="1615" h="2045" extrusionOk="0">
                  <a:moveTo>
                    <a:pt x="1077" y="0"/>
                  </a:moveTo>
                  <a:lnTo>
                    <a:pt x="754" y="108"/>
                  </a:lnTo>
                  <a:lnTo>
                    <a:pt x="539" y="323"/>
                  </a:lnTo>
                  <a:lnTo>
                    <a:pt x="216" y="646"/>
                  </a:lnTo>
                  <a:lnTo>
                    <a:pt x="109" y="1076"/>
                  </a:lnTo>
                  <a:lnTo>
                    <a:pt x="1" y="1399"/>
                  </a:lnTo>
                  <a:lnTo>
                    <a:pt x="109" y="1721"/>
                  </a:lnTo>
                  <a:lnTo>
                    <a:pt x="216" y="1937"/>
                  </a:lnTo>
                  <a:lnTo>
                    <a:pt x="539" y="2044"/>
                  </a:lnTo>
                  <a:lnTo>
                    <a:pt x="862" y="1937"/>
                  </a:lnTo>
                  <a:lnTo>
                    <a:pt x="1077" y="1721"/>
                  </a:lnTo>
                  <a:lnTo>
                    <a:pt x="1400" y="1291"/>
                  </a:lnTo>
                  <a:lnTo>
                    <a:pt x="1507" y="968"/>
                  </a:lnTo>
                  <a:lnTo>
                    <a:pt x="1615" y="538"/>
                  </a:lnTo>
                  <a:lnTo>
                    <a:pt x="1507" y="215"/>
                  </a:lnTo>
                  <a:lnTo>
                    <a:pt x="1400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65;p28">
              <a:extLst>
                <a:ext uri="{FF2B5EF4-FFF2-40B4-BE49-F238E27FC236}">
                  <a16:creationId xmlns:a16="http://schemas.microsoft.com/office/drawing/2014/main" id="{077C6DB2-9CB4-412C-9DC8-EA4B8B10B7EA}"/>
                </a:ext>
              </a:extLst>
            </p:cNvPr>
            <p:cNvSpPr/>
            <p:nvPr/>
          </p:nvSpPr>
          <p:spPr>
            <a:xfrm>
              <a:off x="4670675" y="3047100"/>
              <a:ext cx="24225" cy="29600"/>
            </a:xfrm>
            <a:custGeom>
              <a:avLst/>
              <a:gdLst/>
              <a:ahLst/>
              <a:cxnLst/>
              <a:rect l="l" t="t" r="r" b="b"/>
              <a:pathLst>
                <a:path w="969" h="1184" extrusionOk="0">
                  <a:moveTo>
                    <a:pt x="539" y="0"/>
                  </a:moveTo>
                  <a:lnTo>
                    <a:pt x="216" y="431"/>
                  </a:lnTo>
                  <a:lnTo>
                    <a:pt x="1" y="861"/>
                  </a:lnTo>
                  <a:lnTo>
                    <a:pt x="108" y="1076"/>
                  </a:lnTo>
                  <a:lnTo>
                    <a:pt x="216" y="1184"/>
                  </a:lnTo>
                  <a:lnTo>
                    <a:pt x="539" y="1184"/>
                  </a:lnTo>
                  <a:lnTo>
                    <a:pt x="861" y="753"/>
                  </a:lnTo>
                  <a:lnTo>
                    <a:pt x="969" y="323"/>
                  </a:lnTo>
                  <a:lnTo>
                    <a:pt x="969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66;p28">
              <a:extLst>
                <a:ext uri="{FF2B5EF4-FFF2-40B4-BE49-F238E27FC236}">
                  <a16:creationId xmlns:a16="http://schemas.microsoft.com/office/drawing/2014/main" id="{3CDAE239-D940-474C-B8BC-88824B4B75F1}"/>
                </a:ext>
              </a:extLst>
            </p:cNvPr>
            <p:cNvSpPr/>
            <p:nvPr/>
          </p:nvSpPr>
          <p:spPr>
            <a:xfrm>
              <a:off x="4657225" y="3030950"/>
              <a:ext cx="64575" cy="75350"/>
            </a:xfrm>
            <a:custGeom>
              <a:avLst/>
              <a:gdLst/>
              <a:ahLst/>
              <a:cxnLst/>
              <a:rect l="l" t="t" r="r" b="b"/>
              <a:pathLst>
                <a:path w="2583" h="3014" extrusionOk="0">
                  <a:moveTo>
                    <a:pt x="1399" y="1"/>
                  </a:moveTo>
                  <a:lnTo>
                    <a:pt x="1077" y="108"/>
                  </a:lnTo>
                  <a:lnTo>
                    <a:pt x="646" y="431"/>
                  </a:lnTo>
                  <a:lnTo>
                    <a:pt x="324" y="862"/>
                  </a:lnTo>
                  <a:lnTo>
                    <a:pt x="108" y="1399"/>
                  </a:lnTo>
                  <a:lnTo>
                    <a:pt x="1" y="1830"/>
                  </a:lnTo>
                  <a:lnTo>
                    <a:pt x="108" y="2260"/>
                  </a:lnTo>
                  <a:lnTo>
                    <a:pt x="324" y="2475"/>
                  </a:lnTo>
                  <a:lnTo>
                    <a:pt x="1184" y="3013"/>
                  </a:lnTo>
                  <a:lnTo>
                    <a:pt x="2583" y="539"/>
                  </a:lnTo>
                  <a:lnTo>
                    <a:pt x="1830" y="108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67;p28">
              <a:extLst>
                <a:ext uri="{FF2B5EF4-FFF2-40B4-BE49-F238E27FC236}">
                  <a16:creationId xmlns:a16="http://schemas.microsoft.com/office/drawing/2014/main" id="{CA1334C7-9267-4BB5-BF6B-B3F5680C2DBB}"/>
                </a:ext>
              </a:extLst>
            </p:cNvPr>
            <p:cNvSpPr/>
            <p:nvPr/>
          </p:nvSpPr>
          <p:spPr>
            <a:xfrm>
              <a:off x="4657225" y="3030950"/>
              <a:ext cx="64575" cy="75350"/>
            </a:xfrm>
            <a:custGeom>
              <a:avLst/>
              <a:gdLst/>
              <a:ahLst/>
              <a:cxnLst/>
              <a:rect l="l" t="t" r="r" b="b"/>
              <a:pathLst>
                <a:path w="2583" h="3014" fill="none" extrusionOk="0">
                  <a:moveTo>
                    <a:pt x="1184" y="3013"/>
                  </a:moveTo>
                  <a:lnTo>
                    <a:pt x="324" y="2475"/>
                  </a:lnTo>
                  <a:lnTo>
                    <a:pt x="324" y="2475"/>
                  </a:lnTo>
                  <a:lnTo>
                    <a:pt x="108" y="2260"/>
                  </a:lnTo>
                  <a:lnTo>
                    <a:pt x="1" y="1830"/>
                  </a:lnTo>
                  <a:lnTo>
                    <a:pt x="108" y="1399"/>
                  </a:lnTo>
                  <a:lnTo>
                    <a:pt x="324" y="862"/>
                  </a:lnTo>
                  <a:lnTo>
                    <a:pt x="324" y="862"/>
                  </a:lnTo>
                  <a:lnTo>
                    <a:pt x="646" y="431"/>
                  </a:lnTo>
                  <a:lnTo>
                    <a:pt x="1077" y="108"/>
                  </a:lnTo>
                  <a:lnTo>
                    <a:pt x="1399" y="1"/>
                  </a:lnTo>
                  <a:lnTo>
                    <a:pt x="1830" y="1"/>
                  </a:lnTo>
                  <a:lnTo>
                    <a:pt x="1830" y="108"/>
                  </a:lnTo>
                  <a:lnTo>
                    <a:pt x="2583" y="5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68;p28">
              <a:extLst>
                <a:ext uri="{FF2B5EF4-FFF2-40B4-BE49-F238E27FC236}">
                  <a16:creationId xmlns:a16="http://schemas.microsoft.com/office/drawing/2014/main" id="{6D122EDD-D0AC-45E0-98E7-E6975F6C69B8}"/>
                </a:ext>
              </a:extLst>
            </p:cNvPr>
            <p:cNvSpPr/>
            <p:nvPr/>
          </p:nvSpPr>
          <p:spPr>
            <a:xfrm>
              <a:off x="4654550" y="3025575"/>
              <a:ext cx="72650" cy="86100"/>
            </a:xfrm>
            <a:custGeom>
              <a:avLst/>
              <a:gdLst/>
              <a:ahLst/>
              <a:cxnLst/>
              <a:rect l="l" t="t" r="r" b="b"/>
              <a:pathLst>
                <a:path w="2906" h="3444" extrusionOk="0">
                  <a:moveTo>
                    <a:pt x="1614" y="1"/>
                  </a:moveTo>
                  <a:lnTo>
                    <a:pt x="1291" y="108"/>
                  </a:lnTo>
                  <a:lnTo>
                    <a:pt x="861" y="216"/>
                  </a:lnTo>
                  <a:lnTo>
                    <a:pt x="538" y="539"/>
                  </a:lnTo>
                  <a:lnTo>
                    <a:pt x="323" y="969"/>
                  </a:lnTo>
                  <a:lnTo>
                    <a:pt x="0" y="1507"/>
                  </a:lnTo>
                  <a:lnTo>
                    <a:pt x="0" y="2045"/>
                  </a:lnTo>
                  <a:lnTo>
                    <a:pt x="0" y="2475"/>
                  </a:lnTo>
                  <a:lnTo>
                    <a:pt x="215" y="2690"/>
                  </a:lnTo>
                  <a:lnTo>
                    <a:pt x="323" y="2905"/>
                  </a:lnTo>
                  <a:lnTo>
                    <a:pt x="1184" y="3443"/>
                  </a:lnTo>
                  <a:lnTo>
                    <a:pt x="1291" y="3443"/>
                  </a:lnTo>
                  <a:lnTo>
                    <a:pt x="1399" y="3336"/>
                  </a:lnTo>
                  <a:lnTo>
                    <a:pt x="1399" y="3228"/>
                  </a:lnTo>
                  <a:lnTo>
                    <a:pt x="1399" y="3121"/>
                  </a:lnTo>
                  <a:lnTo>
                    <a:pt x="538" y="2583"/>
                  </a:lnTo>
                  <a:lnTo>
                    <a:pt x="431" y="2368"/>
                  </a:lnTo>
                  <a:lnTo>
                    <a:pt x="323" y="2045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1" y="754"/>
                  </a:lnTo>
                  <a:lnTo>
                    <a:pt x="1076" y="539"/>
                  </a:lnTo>
                  <a:lnTo>
                    <a:pt x="1399" y="431"/>
                  </a:lnTo>
                  <a:lnTo>
                    <a:pt x="1614" y="323"/>
                  </a:lnTo>
                  <a:lnTo>
                    <a:pt x="1829" y="431"/>
                  </a:lnTo>
                  <a:lnTo>
                    <a:pt x="2582" y="969"/>
                  </a:lnTo>
                  <a:lnTo>
                    <a:pt x="2797" y="969"/>
                  </a:lnTo>
                  <a:lnTo>
                    <a:pt x="2905" y="861"/>
                  </a:lnTo>
                  <a:lnTo>
                    <a:pt x="2905" y="754"/>
                  </a:lnTo>
                  <a:lnTo>
                    <a:pt x="2797" y="646"/>
                  </a:lnTo>
                  <a:lnTo>
                    <a:pt x="2044" y="108"/>
                  </a:lnTo>
                  <a:lnTo>
                    <a:pt x="1937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69;p28">
              <a:extLst>
                <a:ext uri="{FF2B5EF4-FFF2-40B4-BE49-F238E27FC236}">
                  <a16:creationId xmlns:a16="http://schemas.microsoft.com/office/drawing/2014/main" id="{D1526D03-7383-40D8-B6AE-14FA20F141C2}"/>
                </a:ext>
              </a:extLst>
            </p:cNvPr>
            <p:cNvSpPr/>
            <p:nvPr/>
          </p:nvSpPr>
          <p:spPr>
            <a:xfrm>
              <a:off x="4676050" y="3039025"/>
              <a:ext cx="59200" cy="75350"/>
            </a:xfrm>
            <a:custGeom>
              <a:avLst/>
              <a:gdLst/>
              <a:ahLst/>
              <a:cxnLst/>
              <a:rect l="l" t="t" r="r" b="b"/>
              <a:pathLst>
                <a:path w="2368" h="3014" extrusionOk="0">
                  <a:moveTo>
                    <a:pt x="1615" y="323"/>
                  </a:moveTo>
                  <a:lnTo>
                    <a:pt x="1830" y="431"/>
                  </a:lnTo>
                  <a:lnTo>
                    <a:pt x="1937" y="646"/>
                  </a:lnTo>
                  <a:lnTo>
                    <a:pt x="2045" y="969"/>
                  </a:lnTo>
                  <a:lnTo>
                    <a:pt x="1937" y="1399"/>
                  </a:lnTo>
                  <a:lnTo>
                    <a:pt x="1722" y="1830"/>
                  </a:lnTo>
                  <a:lnTo>
                    <a:pt x="1507" y="2152"/>
                  </a:lnTo>
                  <a:lnTo>
                    <a:pt x="1292" y="2475"/>
                  </a:lnTo>
                  <a:lnTo>
                    <a:pt x="969" y="2583"/>
                  </a:lnTo>
                  <a:lnTo>
                    <a:pt x="539" y="2583"/>
                  </a:lnTo>
                  <a:lnTo>
                    <a:pt x="431" y="2367"/>
                  </a:lnTo>
                  <a:lnTo>
                    <a:pt x="324" y="2045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2" y="861"/>
                  </a:lnTo>
                  <a:lnTo>
                    <a:pt x="1077" y="539"/>
                  </a:lnTo>
                  <a:lnTo>
                    <a:pt x="1400" y="431"/>
                  </a:lnTo>
                  <a:lnTo>
                    <a:pt x="1615" y="323"/>
                  </a:lnTo>
                  <a:close/>
                  <a:moveTo>
                    <a:pt x="1615" y="1"/>
                  </a:moveTo>
                  <a:lnTo>
                    <a:pt x="1292" y="108"/>
                  </a:lnTo>
                  <a:lnTo>
                    <a:pt x="862" y="323"/>
                  </a:lnTo>
                  <a:lnTo>
                    <a:pt x="539" y="539"/>
                  </a:lnTo>
                  <a:lnTo>
                    <a:pt x="324" y="969"/>
                  </a:lnTo>
                  <a:lnTo>
                    <a:pt x="1" y="1507"/>
                  </a:lnTo>
                  <a:lnTo>
                    <a:pt x="1" y="2045"/>
                  </a:lnTo>
                  <a:lnTo>
                    <a:pt x="108" y="2583"/>
                  </a:lnTo>
                  <a:lnTo>
                    <a:pt x="216" y="2798"/>
                  </a:lnTo>
                  <a:lnTo>
                    <a:pt x="324" y="2905"/>
                  </a:lnTo>
                  <a:lnTo>
                    <a:pt x="754" y="3013"/>
                  </a:lnTo>
                  <a:lnTo>
                    <a:pt x="1077" y="2905"/>
                  </a:lnTo>
                  <a:lnTo>
                    <a:pt x="1507" y="2690"/>
                  </a:lnTo>
                  <a:lnTo>
                    <a:pt x="1830" y="2367"/>
                  </a:lnTo>
                  <a:lnTo>
                    <a:pt x="2045" y="2045"/>
                  </a:lnTo>
                  <a:lnTo>
                    <a:pt x="2368" y="1507"/>
                  </a:lnTo>
                  <a:lnTo>
                    <a:pt x="2368" y="969"/>
                  </a:lnTo>
                  <a:lnTo>
                    <a:pt x="2260" y="431"/>
                  </a:lnTo>
                  <a:lnTo>
                    <a:pt x="2153" y="216"/>
                  </a:lnTo>
                  <a:lnTo>
                    <a:pt x="2045" y="108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70;p28">
              <a:extLst>
                <a:ext uri="{FF2B5EF4-FFF2-40B4-BE49-F238E27FC236}">
                  <a16:creationId xmlns:a16="http://schemas.microsoft.com/office/drawing/2014/main" id="{58011489-AC51-43E5-8D20-FD2008C76A31}"/>
                </a:ext>
              </a:extLst>
            </p:cNvPr>
            <p:cNvSpPr/>
            <p:nvPr/>
          </p:nvSpPr>
          <p:spPr>
            <a:xfrm>
              <a:off x="4678750" y="3044400"/>
              <a:ext cx="53825" cy="64575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507" y="1"/>
                  </a:moveTo>
                  <a:lnTo>
                    <a:pt x="1076" y="108"/>
                  </a:lnTo>
                  <a:lnTo>
                    <a:pt x="646" y="431"/>
                  </a:lnTo>
                  <a:lnTo>
                    <a:pt x="323" y="861"/>
                  </a:lnTo>
                  <a:lnTo>
                    <a:pt x="108" y="1399"/>
                  </a:lnTo>
                  <a:lnTo>
                    <a:pt x="0" y="1830"/>
                  </a:lnTo>
                  <a:lnTo>
                    <a:pt x="108" y="2260"/>
                  </a:lnTo>
                  <a:lnTo>
                    <a:pt x="323" y="2583"/>
                  </a:lnTo>
                  <a:lnTo>
                    <a:pt x="646" y="2583"/>
                  </a:lnTo>
                  <a:lnTo>
                    <a:pt x="1076" y="2475"/>
                  </a:lnTo>
                  <a:lnTo>
                    <a:pt x="1507" y="2152"/>
                  </a:lnTo>
                  <a:lnTo>
                    <a:pt x="1829" y="1722"/>
                  </a:lnTo>
                  <a:lnTo>
                    <a:pt x="2045" y="1184"/>
                  </a:lnTo>
                  <a:lnTo>
                    <a:pt x="2152" y="754"/>
                  </a:lnTo>
                  <a:lnTo>
                    <a:pt x="2045" y="324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71;p28">
              <a:extLst>
                <a:ext uri="{FF2B5EF4-FFF2-40B4-BE49-F238E27FC236}">
                  <a16:creationId xmlns:a16="http://schemas.microsoft.com/office/drawing/2014/main" id="{B2372E3B-76FC-4DD5-A275-0B840883EFC3}"/>
                </a:ext>
              </a:extLst>
            </p:cNvPr>
            <p:cNvSpPr/>
            <p:nvPr/>
          </p:nvSpPr>
          <p:spPr>
            <a:xfrm>
              <a:off x="4751375" y="3055175"/>
              <a:ext cx="86100" cy="72625"/>
            </a:xfrm>
            <a:custGeom>
              <a:avLst/>
              <a:gdLst/>
              <a:ahLst/>
              <a:cxnLst/>
              <a:rect l="l" t="t" r="r" b="b"/>
              <a:pathLst>
                <a:path w="3444" h="2905" extrusionOk="0">
                  <a:moveTo>
                    <a:pt x="0" y="0"/>
                  </a:moveTo>
                  <a:lnTo>
                    <a:pt x="0" y="753"/>
                  </a:lnTo>
                  <a:lnTo>
                    <a:pt x="3336" y="2905"/>
                  </a:lnTo>
                  <a:lnTo>
                    <a:pt x="3443" y="2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72;p28">
              <a:extLst>
                <a:ext uri="{FF2B5EF4-FFF2-40B4-BE49-F238E27FC236}">
                  <a16:creationId xmlns:a16="http://schemas.microsoft.com/office/drawing/2014/main" id="{7A2152D5-F8BC-47FF-A5A8-EB1A79DDA716}"/>
                </a:ext>
              </a:extLst>
            </p:cNvPr>
            <p:cNvSpPr/>
            <p:nvPr/>
          </p:nvSpPr>
          <p:spPr>
            <a:xfrm>
              <a:off x="4746000" y="3049775"/>
              <a:ext cx="94150" cy="80725"/>
            </a:xfrm>
            <a:custGeom>
              <a:avLst/>
              <a:gdLst/>
              <a:ahLst/>
              <a:cxnLst/>
              <a:rect l="l" t="t" r="r" b="b"/>
              <a:pathLst>
                <a:path w="3766" h="3229" extrusionOk="0">
                  <a:moveTo>
                    <a:pt x="323" y="539"/>
                  </a:moveTo>
                  <a:lnTo>
                    <a:pt x="3443" y="2368"/>
                  </a:lnTo>
                  <a:lnTo>
                    <a:pt x="3443" y="2781"/>
                  </a:lnTo>
                  <a:lnTo>
                    <a:pt x="323" y="969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3551" y="3229"/>
                  </a:lnTo>
                  <a:lnTo>
                    <a:pt x="3658" y="3229"/>
                  </a:lnTo>
                  <a:lnTo>
                    <a:pt x="3766" y="3121"/>
                  </a:lnTo>
                  <a:lnTo>
                    <a:pt x="3766" y="2260"/>
                  </a:lnTo>
                  <a:lnTo>
                    <a:pt x="3658" y="215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73;p28">
              <a:extLst>
                <a:ext uri="{FF2B5EF4-FFF2-40B4-BE49-F238E27FC236}">
                  <a16:creationId xmlns:a16="http://schemas.microsoft.com/office/drawing/2014/main" id="{1E61DF39-0EA1-47A5-BEDF-42B7202E413F}"/>
                </a:ext>
              </a:extLst>
            </p:cNvPr>
            <p:cNvSpPr/>
            <p:nvPr/>
          </p:nvSpPr>
          <p:spPr>
            <a:xfrm>
              <a:off x="4751375" y="3044400"/>
              <a:ext cx="102225" cy="61900"/>
            </a:xfrm>
            <a:custGeom>
              <a:avLst/>
              <a:gdLst/>
              <a:ahLst/>
              <a:cxnLst/>
              <a:rect l="l" t="t" r="r" b="b"/>
              <a:pathLst>
                <a:path w="4089" h="2476" extrusionOk="0">
                  <a:moveTo>
                    <a:pt x="646" y="1"/>
                  </a:moveTo>
                  <a:lnTo>
                    <a:pt x="0" y="431"/>
                  </a:lnTo>
                  <a:lnTo>
                    <a:pt x="3443" y="2475"/>
                  </a:lnTo>
                  <a:lnTo>
                    <a:pt x="4089" y="2152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74;p28">
              <a:extLst>
                <a:ext uri="{FF2B5EF4-FFF2-40B4-BE49-F238E27FC236}">
                  <a16:creationId xmlns:a16="http://schemas.microsoft.com/office/drawing/2014/main" id="{31158314-7548-4BE6-B311-4CB3EBBEAC60}"/>
                </a:ext>
              </a:extLst>
            </p:cNvPr>
            <p:cNvSpPr/>
            <p:nvPr/>
          </p:nvSpPr>
          <p:spPr>
            <a:xfrm>
              <a:off x="4746000" y="3041725"/>
              <a:ext cx="110300" cy="69950"/>
            </a:xfrm>
            <a:custGeom>
              <a:avLst/>
              <a:gdLst/>
              <a:ahLst/>
              <a:cxnLst/>
              <a:rect l="l" t="t" r="r" b="b"/>
              <a:pathLst>
                <a:path w="4412" h="2798" extrusionOk="0">
                  <a:moveTo>
                    <a:pt x="861" y="323"/>
                  </a:moveTo>
                  <a:lnTo>
                    <a:pt x="3873" y="2259"/>
                  </a:lnTo>
                  <a:lnTo>
                    <a:pt x="3658" y="2367"/>
                  </a:lnTo>
                  <a:lnTo>
                    <a:pt x="510" y="498"/>
                  </a:lnTo>
                  <a:lnTo>
                    <a:pt x="510" y="498"/>
                  </a:lnTo>
                  <a:lnTo>
                    <a:pt x="861" y="323"/>
                  </a:lnTo>
                  <a:close/>
                  <a:moveTo>
                    <a:pt x="753" y="0"/>
                  </a:moveTo>
                  <a:lnTo>
                    <a:pt x="108" y="323"/>
                  </a:lnTo>
                  <a:lnTo>
                    <a:pt x="0" y="538"/>
                  </a:lnTo>
                  <a:lnTo>
                    <a:pt x="108" y="646"/>
                  </a:lnTo>
                  <a:lnTo>
                    <a:pt x="3551" y="2797"/>
                  </a:lnTo>
                  <a:lnTo>
                    <a:pt x="3658" y="2797"/>
                  </a:lnTo>
                  <a:lnTo>
                    <a:pt x="4411" y="2367"/>
                  </a:lnTo>
                  <a:lnTo>
                    <a:pt x="4411" y="2259"/>
                  </a:lnTo>
                  <a:lnTo>
                    <a:pt x="4411" y="204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75;p28">
              <a:extLst>
                <a:ext uri="{FF2B5EF4-FFF2-40B4-BE49-F238E27FC236}">
                  <a16:creationId xmlns:a16="http://schemas.microsoft.com/office/drawing/2014/main" id="{6F4DCF13-2839-4B09-85FC-6E42A986CCF0}"/>
                </a:ext>
              </a:extLst>
            </p:cNvPr>
            <p:cNvSpPr/>
            <p:nvPr/>
          </p:nvSpPr>
          <p:spPr>
            <a:xfrm>
              <a:off x="4834750" y="3098200"/>
              <a:ext cx="18850" cy="29600"/>
            </a:xfrm>
            <a:custGeom>
              <a:avLst/>
              <a:gdLst/>
              <a:ahLst/>
              <a:cxnLst/>
              <a:rect l="l" t="t" r="r" b="b"/>
              <a:pathLst>
                <a:path w="754" h="1184" extrusionOk="0">
                  <a:moveTo>
                    <a:pt x="754" y="0"/>
                  </a:moveTo>
                  <a:lnTo>
                    <a:pt x="108" y="323"/>
                  </a:lnTo>
                  <a:lnTo>
                    <a:pt x="1" y="1184"/>
                  </a:lnTo>
                  <a:lnTo>
                    <a:pt x="754" y="754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76;p28">
              <a:extLst>
                <a:ext uri="{FF2B5EF4-FFF2-40B4-BE49-F238E27FC236}">
                  <a16:creationId xmlns:a16="http://schemas.microsoft.com/office/drawing/2014/main" id="{20D1DF70-CA20-4E9E-B9FC-22D27A44BB82}"/>
                </a:ext>
              </a:extLst>
            </p:cNvPr>
            <p:cNvSpPr/>
            <p:nvPr/>
          </p:nvSpPr>
          <p:spPr>
            <a:xfrm>
              <a:off x="4832050" y="3092825"/>
              <a:ext cx="24250" cy="37675"/>
            </a:xfrm>
            <a:custGeom>
              <a:avLst/>
              <a:gdLst/>
              <a:ahLst/>
              <a:cxnLst/>
              <a:rect l="l" t="t" r="r" b="b"/>
              <a:pathLst>
                <a:path w="970" h="1507" extrusionOk="0">
                  <a:moveTo>
                    <a:pt x="646" y="538"/>
                  </a:moveTo>
                  <a:lnTo>
                    <a:pt x="646" y="861"/>
                  </a:lnTo>
                  <a:lnTo>
                    <a:pt x="324" y="1055"/>
                  </a:lnTo>
                  <a:lnTo>
                    <a:pt x="324" y="1055"/>
                  </a:lnTo>
                  <a:lnTo>
                    <a:pt x="324" y="646"/>
                  </a:lnTo>
                  <a:lnTo>
                    <a:pt x="646" y="538"/>
                  </a:lnTo>
                  <a:close/>
                  <a:moveTo>
                    <a:pt x="754" y="0"/>
                  </a:moveTo>
                  <a:lnTo>
                    <a:pt x="109" y="431"/>
                  </a:lnTo>
                  <a:lnTo>
                    <a:pt x="1" y="538"/>
                  </a:lnTo>
                  <a:lnTo>
                    <a:pt x="1" y="1399"/>
                  </a:lnTo>
                  <a:lnTo>
                    <a:pt x="109" y="1507"/>
                  </a:lnTo>
                  <a:lnTo>
                    <a:pt x="216" y="1507"/>
                  </a:lnTo>
                  <a:lnTo>
                    <a:pt x="969" y="1184"/>
                  </a:lnTo>
                  <a:lnTo>
                    <a:pt x="969" y="969"/>
                  </a:lnTo>
                  <a:lnTo>
                    <a:pt x="969" y="215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77;p28">
              <a:extLst>
                <a:ext uri="{FF2B5EF4-FFF2-40B4-BE49-F238E27FC236}">
                  <a16:creationId xmlns:a16="http://schemas.microsoft.com/office/drawing/2014/main" id="{3E182C1A-26EB-4553-B391-02D54452982F}"/>
                </a:ext>
              </a:extLst>
            </p:cNvPr>
            <p:cNvSpPr/>
            <p:nvPr/>
          </p:nvSpPr>
          <p:spPr>
            <a:xfrm>
              <a:off x="4732550" y="3065925"/>
              <a:ext cx="18850" cy="32300"/>
            </a:xfrm>
            <a:custGeom>
              <a:avLst/>
              <a:gdLst/>
              <a:ahLst/>
              <a:cxnLst/>
              <a:rect l="l" t="t" r="r" b="b"/>
              <a:pathLst>
                <a:path w="754" h="1292" extrusionOk="0">
                  <a:moveTo>
                    <a:pt x="0" y="0"/>
                  </a:moveTo>
                  <a:lnTo>
                    <a:pt x="0" y="861"/>
                  </a:lnTo>
                  <a:lnTo>
                    <a:pt x="753" y="1291"/>
                  </a:lnTo>
                  <a:lnTo>
                    <a:pt x="753" y="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78;p28">
              <a:extLst>
                <a:ext uri="{FF2B5EF4-FFF2-40B4-BE49-F238E27FC236}">
                  <a16:creationId xmlns:a16="http://schemas.microsoft.com/office/drawing/2014/main" id="{656C2AD2-F2AF-4FD5-A3FD-7CD3E205A30C}"/>
                </a:ext>
              </a:extLst>
            </p:cNvPr>
            <p:cNvSpPr/>
            <p:nvPr/>
          </p:nvSpPr>
          <p:spPr>
            <a:xfrm>
              <a:off x="4727175" y="3060550"/>
              <a:ext cx="29600" cy="40375"/>
            </a:xfrm>
            <a:custGeom>
              <a:avLst/>
              <a:gdLst/>
              <a:ahLst/>
              <a:cxnLst/>
              <a:rect l="l" t="t" r="r" b="b"/>
              <a:pathLst>
                <a:path w="1184" h="1615" extrusionOk="0">
                  <a:moveTo>
                    <a:pt x="430" y="538"/>
                  </a:moveTo>
                  <a:lnTo>
                    <a:pt x="753" y="753"/>
                  </a:lnTo>
                  <a:lnTo>
                    <a:pt x="753" y="1130"/>
                  </a:lnTo>
                  <a:lnTo>
                    <a:pt x="753" y="1130"/>
                  </a:lnTo>
                  <a:lnTo>
                    <a:pt x="430" y="969"/>
                  </a:lnTo>
                  <a:lnTo>
                    <a:pt x="430" y="538"/>
                  </a:lnTo>
                  <a:close/>
                  <a:moveTo>
                    <a:pt x="108" y="0"/>
                  </a:moveTo>
                  <a:lnTo>
                    <a:pt x="0" y="215"/>
                  </a:lnTo>
                  <a:lnTo>
                    <a:pt x="0" y="1076"/>
                  </a:lnTo>
                  <a:lnTo>
                    <a:pt x="108" y="1184"/>
                  </a:lnTo>
                  <a:lnTo>
                    <a:pt x="861" y="1614"/>
                  </a:lnTo>
                  <a:lnTo>
                    <a:pt x="1076" y="1614"/>
                  </a:lnTo>
                  <a:lnTo>
                    <a:pt x="1183" y="1506"/>
                  </a:lnTo>
                  <a:lnTo>
                    <a:pt x="1183" y="646"/>
                  </a:lnTo>
                  <a:lnTo>
                    <a:pt x="1076" y="43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79;p28">
              <a:extLst>
                <a:ext uri="{FF2B5EF4-FFF2-40B4-BE49-F238E27FC236}">
                  <a16:creationId xmlns:a16="http://schemas.microsoft.com/office/drawing/2014/main" id="{84E3EA6F-1F5F-4993-91DA-87C062D1A847}"/>
                </a:ext>
              </a:extLst>
            </p:cNvPr>
            <p:cNvSpPr/>
            <p:nvPr/>
          </p:nvSpPr>
          <p:spPr>
            <a:xfrm>
              <a:off x="4732550" y="3055175"/>
              <a:ext cx="34975" cy="21525"/>
            </a:xfrm>
            <a:custGeom>
              <a:avLst/>
              <a:gdLst/>
              <a:ahLst/>
              <a:cxnLst/>
              <a:rect l="l" t="t" r="r" b="b"/>
              <a:pathLst>
                <a:path w="1399" h="861" extrusionOk="0">
                  <a:moveTo>
                    <a:pt x="646" y="0"/>
                  </a:moveTo>
                  <a:lnTo>
                    <a:pt x="0" y="430"/>
                  </a:lnTo>
                  <a:lnTo>
                    <a:pt x="753" y="861"/>
                  </a:lnTo>
                  <a:lnTo>
                    <a:pt x="1399" y="430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80;p28">
              <a:extLst>
                <a:ext uri="{FF2B5EF4-FFF2-40B4-BE49-F238E27FC236}">
                  <a16:creationId xmlns:a16="http://schemas.microsoft.com/office/drawing/2014/main" id="{E2370518-DDF6-4E20-B597-D5A132EFC65F}"/>
                </a:ext>
              </a:extLst>
            </p:cNvPr>
            <p:cNvSpPr/>
            <p:nvPr/>
          </p:nvSpPr>
          <p:spPr>
            <a:xfrm>
              <a:off x="4727175" y="3052475"/>
              <a:ext cx="45725" cy="26925"/>
            </a:xfrm>
            <a:custGeom>
              <a:avLst/>
              <a:gdLst/>
              <a:ahLst/>
              <a:cxnLst/>
              <a:rect l="l" t="t" r="r" b="b"/>
              <a:pathLst>
                <a:path w="1829" h="1077" extrusionOk="0">
                  <a:moveTo>
                    <a:pt x="861" y="323"/>
                  </a:moveTo>
                  <a:lnTo>
                    <a:pt x="1291" y="538"/>
                  </a:lnTo>
                  <a:lnTo>
                    <a:pt x="968" y="754"/>
                  </a:lnTo>
                  <a:lnTo>
                    <a:pt x="578" y="493"/>
                  </a:lnTo>
                  <a:lnTo>
                    <a:pt x="578" y="493"/>
                  </a:lnTo>
                  <a:lnTo>
                    <a:pt x="861" y="323"/>
                  </a:lnTo>
                  <a:close/>
                  <a:moveTo>
                    <a:pt x="753" y="1"/>
                  </a:moveTo>
                  <a:lnTo>
                    <a:pt x="108" y="323"/>
                  </a:lnTo>
                  <a:lnTo>
                    <a:pt x="0" y="538"/>
                  </a:lnTo>
                  <a:lnTo>
                    <a:pt x="108" y="646"/>
                  </a:lnTo>
                  <a:lnTo>
                    <a:pt x="861" y="1076"/>
                  </a:lnTo>
                  <a:lnTo>
                    <a:pt x="1076" y="1076"/>
                  </a:lnTo>
                  <a:lnTo>
                    <a:pt x="1721" y="754"/>
                  </a:lnTo>
                  <a:lnTo>
                    <a:pt x="1829" y="538"/>
                  </a:lnTo>
                  <a:lnTo>
                    <a:pt x="1721" y="431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1;p28">
              <a:extLst>
                <a:ext uri="{FF2B5EF4-FFF2-40B4-BE49-F238E27FC236}">
                  <a16:creationId xmlns:a16="http://schemas.microsoft.com/office/drawing/2014/main" id="{41EECC2D-F0CD-45CA-B0FD-525FE2A1A77A}"/>
                </a:ext>
              </a:extLst>
            </p:cNvPr>
            <p:cNvSpPr/>
            <p:nvPr/>
          </p:nvSpPr>
          <p:spPr>
            <a:xfrm>
              <a:off x="4751375" y="3065925"/>
              <a:ext cx="16150" cy="32300"/>
            </a:xfrm>
            <a:custGeom>
              <a:avLst/>
              <a:gdLst/>
              <a:ahLst/>
              <a:cxnLst/>
              <a:rect l="l" t="t" r="r" b="b"/>
              <a:pathLst>
                <a:path w="646" h="1292" extrusionOk="0">
                  <a:moveTo>
                    <a:pt x="646" y="0"/>
                  </a:moveTo>
                  <a:lnTo>
                    <a:pt x="0" y="431"/>
                  </a:lnTo>
                  <a:lnTo>
                    <a:pt x="0" y="1291"/>
                  </a:lnTo>
                  <a:lnTo>
                    <a:pt x="646" y="86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2;p28">
              <a:extLst>
                <a:ext uri="{FF2B5EF4-FFF2-40B4-BE49-F238E27FC236}">
                  <a16:creationId xmlns:a16="http://schemas.microsoft.com/office/drawing/2014/main" id="{75136610-6C36-4B4B-8E28-648AB873729C}"/>
                </a:ext>
              </a:extLst>
            </p:cNvPr>
            <p:cNvSpPr/>
            <p:nvPr/>
          </p:nvSpPr>
          <p:spPr>
            <a:xfrm>
              <a:off x="4746000" y="3063225"/>
              <a:ext cx="26900" cy="37700"/>
            </a:xfrm>
            <a:custGeom>
              <a:avLst/>
              <a:gdLst/>
              <a:ahLst/>
              <a:cxnLst/>
              <a:rect l="l" t="t" r="r" b="b"/>
              <a:pathLst>
                <a:path w="1076" h="1508" extrusionOk="0">
                  <a:moveTo>
                    <a:pt x="646" y="431"/>
                  </a:moveTo>
                  <a:lnTo>
                    <a:pt x="646" y="862"/>
                  </a:lnTo>
                  <a:lnTo>
                    <a:pt x="430" y="991"/>
                  </a:lnTo>
                  <a:lnTo>
                    <a:pt x="430" y="646"/>
                  </a:lnTo>
                  <a:lnTo>
                    <a:pt x="646" y="431"/>
                  </a:lnTo>
                  <a:close/>
                  <a:moveTo>
                    <a:pt x="753" y="1"/>
                  </a:moveTo>
                  <a:lnTo>
                    <a:pt x="108" y="431"/>
                  </a:lnTo>
                  <a:lnTo>
                    <a:pt x="0" y="539"/>
                  </a:lnTo>
                  <a:lnTo>
                    <a:pt x="0" y="1399"/>
                  </a:lnTo>
                  <a:lnTo>
                    <a:pt x="108" y="1507"/>
                  </a:lnTo>
                  <a:lnTo>
                    <a:pt x="323" y="1507"/>
                  </a:lnTo>
                  <a:lnTo>
                    <a:pt x="968" y="1077"/>
                  </a:lnTo>
                  <a:lnTo>
                    <a:pt x="1076" y="969"/>
                  </a:lnTo>
                  <a:lnTo>
                    <a:pt x="1076" y="10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3;p28">
              <a:extLst>
                <a:ext uri="{FF2B5EF4-FFF2-40B4-BE49-F238E27FC236}">
                  <a16:creationId xmlns:a16="http://schemas.microsoft.com/office/drawing/2014/main" id="{7410299F-BE43-4377-A1C4-53C7ECCB2E54}"/>
                </a:ext>
              </a:extLst>
            </p:cNvPr>
            <p:cNvSpPr/>
            <p:nvPr/>
          </p:nvSpPr>
          <p:spPr>
            <a:xfrm>
              <a:off x="4694875" y="3068625"/>
              <a:ext cx="37700" cy="48425"/>
            </a:xfrm>
            <a:custGeom>
              <a:avLst/>
              <a:gdLst/>
              <a:ahLst/>
              <a:cxnLst/>
              <a:rect l="l" t="t" r="r" b="b"/>
              <a:pathLst>
                <a:path w="1508" h="1937" extrusionOk="0">
                  <a:moveTo>
                    <a:pt x="1" y="0"/>
                  </a:moveTo>
                  <a:lnTo>
                    <a:pt x="1" y="1076"/>
                  </a:lnTo>
                  <a:lnTo>
                    <a:pt x="1507" y="1937"/>
                  </a:lnTo>
                  <a:lnTo>
                    <a:pt x="1507" y="8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;p28">
              <a:extLst>
                <a:ext uri="{FF2B5EF4-FFF2-40B4-BE49-F238E27FC236}">
                  <a16:creationId xmlns:a16="http://schemas.microsoft.com/office/drawing/2014/main" id="{35BFB23C-016B-47CE-A3B1-2F6218BCF6B8}"/>
                </a:ext>
              </a:extLst>
            </p:cNvPr>
            <p:cNvSpPr/>
            <p:nvPr/>
          </p:nvSpPr>
          <p:spPr>
            <a:xfrm>
              <a:off x="4689500" y="3065925"/>
              <a:ext cx="48450" cy="56500"/>
            </a:xfrm>
            <a:custGeom>
              <a:avLst/>
              <a:gdLst/>
              <a:ahLst/>
              <a:cxnLst/>
              <a:rect l="l" t="t" r="r" b="b"/>
              <a:pathLst>
                <a:path w="1938" h="2260" extrusionOk="0">
                  <a:moveTo>
                    <a:pt x="431" y="431"/>
                  </a:moveTo>
                  <a:lnTo>
                    <a:pt x="1507" y="1076"/>
                  </a:lnTo>
                  <a:lnTo>
                    <a:pt x="1507" y="1763"/>
                  </a:lnTo>
                  <a:lnTo>
                    <a:pt x="431" y="1184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1184"/>
                  </a:lnTo>
                  <a:lnTo>
                    <a:pt x="108" y="1399"/>
                  </a:lnTo>
                  <a:lnTo>
                    <a:pt x="1615" y="2260"/>
                  </a:lnTo>
                  <a:lnTo>
                    <a:pt x="1830" y="2260"/>
                  </a:lnTo>
                  <a:lnTo>
                    <a:pt x="1937" y="2045"/>
                  </a:lnTo>
                  <a:lnTo>
                    <a:pt x="1937" y="969"/>
                  </a:lnTo>
                  <a:lnTo>
                    <a:pt x="1830" y="861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5;p28">
              <a:extLst>
                <a:ext uri="{FF2B5EF4-FFF2-40B4-BE49-F238E27FC236}">
                  <a16:creationId xmlns:a16="http://schemas.microsoft.com/office/drawing/2014/main" id="{38CE6460-1FB3-4AF8-9F60-A687F76F7EF1}"/>
                </a:ext>
              </a:extLst>
            </p:cNvPr>
            <p:cNvSpPr/>
            <p:nvPr/>
          </p:nvSpPr>
          <p:spPr>
            <a:xfrm>
              <a:off x="4694875" y="3055175"/>
              <a:ext cx="59200" cy="34975"/>
            </a:xfrm>
            <a:custGeom>
              <a:avLst/>
              <a:gdLst/>
              <a:ahLst/>
              <a:cxnLst/>
              <a:rect l="l" t="t" r="r" b="b"/>
              <a:pathLst>
                <a:path w="2368" h="1399" extrusionOk="0">
                  <a:moveTo>
                    <a:pt x="862" y="0"/>
                  </a:moveTo>
                  <a:lnTo>
                    <a:pt x="1" y="538"/>
                  </a:lnTo>
                  <a:lnTo>
                    <a:pt x="1507" y="1399"/>
                  </a:lnTo>
                  <a:lnTo>
                    <a:pt x="2368" y="861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6;p28">
              <a:extLst>
                <a:ext uri="{FF2B5EF4-FFF2-40B4-BE49-F238E27FC236}">
                  <a16:creationId xmlns:a16="http://schemas.microsoft.com/office/drawing/2014/main" id="{0CFCDE6E-F412-4C58-B447-56AF01E58750}"/>
                </a:ext>
              </a:extLst>
            </p:cNvPr>
            <p:cNvSpPr/>
            <p:nvPr/>
          </p:nvSpPr>
          <p:spPr>
            <a:xfrm>
              <a:off x="4689500" y="3052475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1077" y="323"/>
                  </a:moveTo>
                  <a:lnTo>
                    <a:pt x="2260" y="969"/>
                  </a:lnTo>
                  <a:lnTo>
                    <a:pt x="1722" y="1292"/>
                  </a:lnTo>
                  <a:lnTo>
                    <a:pt x="581" y="677"/>
                  </a:lnTo>
                  <a:lnTo>
                    <a:pt x="581" y="677"/>
                  </a:lnTo>
                  <a:lnTo>
                    <a:pt x="1077" y="323"/>
                  </a:lnTo>
                  <a:close/>
                  <a:moveTo>
                    <a:pt x="969" y="1"/>
                  </a:moveTo>
                  <a:lnTo>
                    <a:pt x="108" y="538"/>
                  </a:lnTo>
                  <a:lnTo>
                    <a:pt x="1" y="646"/>
                  </a:lnTo>
                  <a:lnTo>
                    <a:pt x="108" y="861"/>
                  </a:lnTo>
                  <a:lnTo>
                    <a:pt x="1615" y="1722"/>
                  </a:lnTo>
                  <a:lnTo>
                    <a:pt x="1830" y="1722"/>
                  </a:lnTo>
                  <a:lnTo>
                    <a:pt x="2690" y="1076"/>
                  </a:lnTo>
                  <a:lnTo>
                    <a:pt x="2798" y="969"/>
                  </a:lnTo>
                  <a:lnTo>
                    <a:pt x="2690" y="861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7;p28">
              <a:extLst>
                <a:ext uri="{FF2B5EF4-FFF2-40B4-BE49-F238E27FC236}">
                  <a16:creationId xmlns:a16="http://schemas.microsoft.com/office/drawing/2014/main" id="{446D5BEA-E4E3-48B8-828E-CC9321E184EF}"/>
                </a:ext>
              </a:extLst>
            </p:cNvPr>
            <p:cNvSpPr/>
            <p:nvPr/>
          </p:nvSpPr>
          <p:spPr>
            <a:xfrm>
              <a:off x="4732550" y="3076675"/>
              <a:ext cx="21525" cy="40375"/>
            </a:xfrm>
            <a:custGeom>
              <a:avLst/>
              <a:gdLst/>
              <a:ahLst/>
              <a:cxnLst/>
              <a:rect l="l" t="t" r="r" b="b"/>
              <a:pathLst>
                <a:path w="861" h="1615" extrusionOk="0">
                  <a:moveTo>
                    <a:pt x="861" y="1"/>
                  </a:moveTo>
                  <a:lnTo>
                    <a:pt x="0" y="539"/>
                  </a:lnTo>
                  <a:lnTo>
                    <a:pt x="0" y="1615"/>
                  </a:lnTo>
                  <a:lnTo>
                    <a:pt x="861" y="1077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8;p28">
              <a:extLst>
                <a:ext uri="{FF2B5EF4-FFF2-40B4-BE49-F238E27FC236}">
                  <a16:creationId xmlns:a16="http://schemas.microsoft.com/office/drawing/2014/main" id="{04C3476C-AA5C-486E-9725-1DCF6BE3BC09}"/>
                </a:ext>
              </a:extLst>
            </p:cNvPr>
            <p:cNvSpPr/>
            <p:nvPr/>
          </p:nvSpPr>
          <p:spPr>
            <a:xfrm>
              <a:off x="4727175" y="3074000"/>
              <a:ext cx="32300" cy="48425"/>
            </a:xfrm>
            <a:custGeom>
              <a:avLst/>
              <a:gdLst/>
              <a:ahLst/>
              <a:cxnLst/>
              <a:rect l="l" t="t" r="r" b="b"/>
              <a:pathLst>
                <a:path w="1292" h="1937" extrusionOk="0">
                  <a:moveTo>
                    <a:pt x="968" y="431"/>
                  </a:moveTo>
                  <a:lnTo>
                    <a:pt x="968" y="1076"/>
                  </a:lnTo>
                  <a:lnTo>
                    <a:pt x="430" y="1412"/>
                  </a:lnTo>
                  <a:lnTo>
                    <a:pt x="430" y="1412"/>
                  </a:lnTo>
                  <a:lnTo>
                    <a:pt x="430" y="753"/>
                  </a:lnTo>
                  <a:lnTo>
                    <a:pt x="968" y="431"/>
                  </a:lnTo>
                  <a:close/>
                  <a:moveTo>
                    <a:pt x="1076" y="0"/>
                  </a:moveTo>
                  <a:lnTo>
                    <a:pt x="108" y="538"/>
                  </a:lnTo>
                  <a:lnTo>
                    <a:pt x="0" y="646"/>
                  </a:lnTo>
                  <a:lnTo>
                    <a:pt x="0" y="1722"/>
                  </a:lnTo>
                  <a:lnTo>
                    <a:pt x="108" y="1937"/>
                  </a:lnTo>
                  <a:lnTo>
                    <a:pt x="323" y="1937"/>
                  </a:lnTo>
                  <a:lnTo>
                    <a:pt x="1183" y="1399"/>
                  </a:lnTo>
                  <a:lnTo>
                    <a:pt x="1291" y="1184"/>
                  </a:lnTo>
                  <a:lnTo>
                    <a:pt x="1291" y="1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9;p28">
              <a:extLst>
                <a:ext uri="{FF2B5EF4-FFF2-40B4-BE49-F238E27FC236}">
                  <a16:creationId xmlns:a16="http://schemas.microsoft.com/office/drawing/2014/main" id="{C7A9D33A-7C03-42B7-92C4-7E5D6E41484D}"/>
                </a:ext>
              </a:extLst>
            </p:cNvPr>
            <p:cNvSpPr/>
            <p:nvPr/>
          </p:nvSpPr>
          <p:spPr>
            <a:xfrm>
              <a:off x="4692200" y="3087450"/>
              <a:ext cx="21550" cy="32300"/>
            </a:xfrm>
            <a:custGeom>
              <a:avLst/>
              <a:gdLst/>
              <a:ahLst/>
              <a:cxnLst/>
              <a:rect l="l" t="t" r="r" b="b"/>
              <a:pathLst>
                <a:path w="862" h="1292" extrusionOk="0">
                  <a:moveTo>
                    <a:pt x="0" y="0"/>
                  </a:moveTo>
                  <a:lnTo>
                    <a:pt x="0" y="861"/>
                  </a:lnTo>
                  <a:lnTo>
                    <a:pt x="754" y="1291"/>
                  </a:lnTo>
                  <a:lnTo>
                    <a:pt x="861" y="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90;p28">
              <a:extLst>
                <a:ext uri="{FF2B5EF4-FFF2-40B4-BE49-F238E27FC236}">
                  <a16:creationId xmlns:a16="http://schemas.microsoft.com/office/drawing/2014/main" id="{343CC4B0-F9EC-4D02-8B4F-F24B0D60FC36}"/>
                </a:ext>
              </a:extLst>
            </p:cNvPr>
            <p:cNvSpPr/>
            <p:nvPr/>
          </p:nvSpPr>
          <p:spPr>
            <a:xfrm>
              <a:off x="4689500" y="3084750"/>
              <a:ext cx="26925" cy="40375"/>
            </a:xfrm>
            <a:custGeom>
              <a:avLst/>
              <a:gdLst/>
              <a:ahLst/>
              <a:cxnLst/>
              <a:rect l="l" t="t" r="r" b="b"/>
              <a:pathLst>
                <a:path w="1077" h="1615" extrusionOk="0">
                  <a:moveTo>
                    <a:pt x="324" y="431"/>
                  </a:moveTo>
                  <a:lnTo>
                    <a:pt x="754" y="754"/>
                  </a:lnTo>
                  <a:lnTo>
                    <a:pt x="754" y="1148"/>
                  </a:lnTo>
                  <a:lnTo>
                    <a:pt x="754" y="1148"/>
                  </a:lnTo>
                  <a:lnTo>
                    <a:pt x="324" y="861"/>
                  </a:lnTo>
                  <a:lnTo>
                    <a:pt x="324" y="431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969"/>
                  </a:lnTo>
                  <a:lnTo>
                    <a:pt x="108" y="1184"/>
                  </a:lnTo>
                  <a:lnTo>
                    <a:pt x="862" y="1614"/>
                  </a:lnTo>
                  <a:lnTo>
                    <a:pt x="969" y="1614"/>
                  </a:lnTo>
                  <a:lnTo>
                    <a:pt x="1077" y="1399"/>
                  </a:lnTo>
                  <a:lnTo>
                    <a:pt x="1077" y="646"/>
                  </a:lnTo>
                  <a:lnTo>
                    <a:pt x="969" y="43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91;p28">
              <a:extLst>
                <a:ext uri="{FF2B5EF4-FFF2-40B4-BE49-F238E27FC236}">
                  <a16:creationId xmlns:a16="http://schemas.microsoft.com/office/drawing/2014/main" id="{FB1A986D-D696-4A1C-A1A4-E22C8C57A547}"/>
                </a:ext>
              </a:extLst>
            </p:cNvPr>
            <p:cNvSpPr/>
            <p:nvPr/>
          </p:nvSpPr>
          <p:spPr>
            <a:xfrm>
              <a:off x="4692200" y="3079375"/>
              <a:ext cx="37675" cy="21550"/>
            </a:xfrm>
            <a:custGeom>
              <a:avLst/>
              <a:gdLst/>
              <a:ahLst/>
              <a:cxnLst/>
              <a:rect l="l" t="t" r="r" b="b"/>
              <a:pathLst>
                <a:path w="1507" h="862" extrusionOk="0">
                  <a:moveTo>
                    <a:pt x="646" y="0"/>
                  </a:moveTo>
                  <a:lnTo>
                    <a:pt x="0" y="323"/>
                  </a:lnTo>
                  <a:lnTo>
                    <a:pt x="861" y="861"/>
                  </a:lnTo>
                  <a:lnTo>
                    <a:pt x="1507" y="43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92;p28">
              <a:extLst>
                <a:ext uri="{FF2B5EF4-FFF2-40B4-BE49-F238E27FC236}">
                  <a16:creationId xmlns:a16="http://schemas.microsoft.com/office/drawing/2014/main" id="{7BA7AC67-A58F-4BE5-A778-28980FBB694A}"/>
                </a:ext>
              </a:extLst>
            </p:cNvPr>
            <p:cNvSpPr/>
            <p:nvPr/>
          </p:nvSpPr>
          <p:spPr>
            <a:xfrm>
              <a:off x="4689500" y="3074000"/>
              <a:ext cx="43075" cy="29600"/>
            </a:xfrm>
            <a:custGeom>
              <a:avLst/>
              <a:gdLst/>
              <a:ahLst/>
              <a:cxnLst/>
              <a:rect l="l" t="t" r="r" b="b"/>
              <a:pathLst>
                <a:path w="1723" h="1184" extrusionOk="0">
                  <a:moveTo>
                    <a:pt x="862" y="431"/>
                  </a:moveTo>
                  <a:lnTo>
                    <a:pt x="1184" y="646"/>
                  </a:lnTo>
                  <a:lnTo>
                    <a:pt x="969" y="861"/>
                  </a:lnTo>
                  <a:lnTo>
                    <a:pt x="517" y="603"/>
                  </a:lnTo>
                  <a:lnTo>
                    <a:pt x="517" y="603"/>
                  </a:lnTo>
                  <a:lnTo>
                    <a:pt x="862" y="431"/>
                  </a:lnTo>
                  <a:close/>
                  <a:moveTo>
                    <a:pt x="754" y="0"/>
                  </a:moveTo>
                  <a:lnTo>
                    <a:pt x="108" y="431"/>
                  </a:lnTo>
                  <a:lnTo>
                    <a:pt x="1" y="646"/>
                  </a:lnTo>
                  <a:lnTo>
                    <a:pt x="108" y="753"/>
                  </a:lnTo>
                  <a:lnTo>
                    <a:pt x="862" y="1184"/>
                  </a:lnTo>
                  <a:lnTo>
                    <a:pt x="969" y="1184"/>
                  </a:lnTo>
                  <a:lnTo>
                    <a:pt x="1722" y="753"/>
                  </a:lnTo>
                  <a:lnTo>
                    <a:pt x="1722" y="646"/>
                  </a:lnTo>
                  <a:lnTo>
                    <a:pt x="1722" y="431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93;p28">
              <a:extLst>
                <a:ext uri="{FF2B5EF4-FFF2-40B4-BE49-F238E27FC236}">
                  <a16:creationId xmlns:a16="http://schemas.microsoft.com/office/drawing/2014/main" id="{7FD2EFED-5C0C-48E7-AD94-3BB6F5ED2D68}"/>
                </a:ext>
              </a:extLst>
            </p:cNvPr>
            <p:cNvSpPr/>
            <p:nvPr/>
          </p:nvSpPr>
          <p:spPr>
            <a:xfrm>
              <a:off x="4711025" y="3090125"/>
              <a:ext cx="18850" cy="29625"/>
            </a:xfrm>
            <a:custGeom>
              <a:avLst/>
              <a:gdLst/>
              <a:ahLst/>
              <a:cxnLst/>
              <a:rect l="l" t="t" r="r" b="b"/>
              <a:pathLst>
                <a:path w="754" h="1185" extrusionOk="0">
                  <a:moveTo>
                    <a:pt x="754" y="1"/>
                  </a:moveTo>
                  <a:lnTo>
                    <a:pt x="108" y="431"/>
                  </a:lnTo>
                  <a:lnTo>
                    <a:pt x="1" y="1184"/>
                  </a:lnTo>
                  <a:lnTo>
                    <a:pt x="754" y="754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94;p28">
              <a:extLst>
                <a:ext uri="{FF2B5EF4-FFF2-40B4-BE49-F238E27FC236}">
                  <a16:creationId xmlns:a16="http://schemas.microsoft.com/office/drawing/2014/main" id="{915EEF55-30E6-48CC-A795-EF432CCEDB1C}"/>
                </a:ext>
              </a:extLst>
            </p:cNvPr>
            <p:cNvSpPr/>
            <p:nvPr/>
          </p:nvSpPr>
          <p:spPr>
            <a:xfrm>
              <a:off x="4708325" y="3084750"/>
              <a:ext cx="24250" cy="40375"/>
            </a:xfrm>
            <a:custGeom>
              <a:avLst/>
              <a:gdLst/>
              <a:ahLst/>
              <a:cxnLst/>
              <a:rect l="l" t="t" r="r" b="b"/>
              <a:pathLst>
                <a:path w="970" h="1615" extrusionOk="0">
                  <a:moveTo>
                    <a:pt x="646" y="538"/>
                  </a:moveTo>
                  <a:lnTo>
                    <a:pt x="646" y="861"/>
                  </a:lnTo>
                  <a:lnTo>
                    <a:pt x="324" y="1119"/>
                  </a:lnTo>
                  <a:lnTo>
                    <a:pt x="324" y="646"/>
                  </a:lnTo>
                  <a:lnTo>
                    <a:pt x="646" y="538"/>
                  </a:lnTo>
                  <a:close/>
                  <a:moveTo>
                    <a:pt x="754" y="1"/>
                  </a:moveTo>
                  <a:lnTo>
                    <a:pt x="109" y="431"/>
                  </a:lnTo>
                  <a:lnTo>
                    <a:pt x="1" y="538"/>
                  </a:lnTo>
                  <a:lnTo>
                    <a:pt x="1" y="1399"/>
                  </a:lnTo>
                  <a:lnTo>
                    <a:pt x="109" y="1614"/>
                  </a:lnTo>
                  <a:lnTo>
                    <a:pt x="216" y="1614"/>
                  </a:lnTo>
                  <a:lnTo>
                    <a:pt x="969" y="1184"/>
                  </a:lnTo>
                  <a:lnTo>
                    <a:pt x="969" y="969"/>
                  </a:lnTo>
                  <a:lnTo>
                    <a:pt x="969" y="216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95;p28">
              <a:extLst>
                <a:ext uri="{FF2B5EF4-FFF2-40B4-BE49-F238E27FC236}">
                  <a16:creationId xmlns:a16="http://schemas.microsoft.com/office/drawing/2014/main" id="{6050EA17-1684-4A06-B614-7DE7C82C6485}"/>
                </a:ext>
              </a:extLst>
            </p:cNvPr>
            <p:cNvSpPr/>
            <p:nvPr/>
          </p:nvSpPr>
          <p:spPr>
            <a:xfrm>
              <a:off x="4676050" y="3098200"/>
              <a:ext cx="86100" cy="72650"/>
            </a:xfrm>
            <a:custGeom>
              <a:avLst/>
              <a:gdLst/>
              <a:ahLst/>
              <a:cxnLst/>
              <a:rect l="l" t="t" r="r" b="b"/>
              <a:pathLst>
                <a:path w="3444" h="2906" extrusionOk="0">
                  <a:moveTo>
                    <a:pt x="1" y="0"/>
                  </a:moveTo>
                  <a:lnTo>
                    <a:pt x="1" y="861"/>
                  </a:lnTo>
                  <a:lnTo>
                    <a:pt x="3444" y="2905"/>
                  </a:lnTo>
                  <a:lnTo>
                    <a:pt x="3444" y="20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96;p28">
              <a:extLst>
                <a:ext uri="{FF2B5EF4-FFF2-40B4-BE49-F238E27FC236}">
                  <a16:creationId xmlns:a16="http://schemas.microsoft.com/office/drawing/2014/main" id="{1B61987D-02FF-4532-A104-358F7CFF64AA}"/>
                </a:ext>
              </a:extLst>
            </p:cNvPr>
            <p:cNvSpPr/>
            <p:nvPr/>
          </p:nvSpPr>
          <p:spPr>
            <a:xfrm>
              <a:off x="4673375" y="3095500"/>
              <a:ext cx="94150" cy="78025"/>
            </a:xfrm>
            <a:custGeom>
              <a:avLst/>
              <a:gdLst/>
              <a:ahLst/>
              <a:cxnLst/>
              <a:rect l="l" t="t" r="r" b="b"/>
              <a:pathLst>
                <a:path w="3766" h="3121" extrusionOk="0">
                  <a:moveTo>
                    <a:pt x="323" y="431"/>
                  </a:moveTo>
                  <a:lnTo>
                    <a:pt x="3443" y="2260"/>
                  </a:lnTo>
                  <a:lnTo>
                    <a:pt x="3443" y="2673"/>
                  </a:lnTo>
                  <a:lnTo>
                    <a:pt x="323" y="862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969"/>
                  </a:lnTo>
                  <a:lnTo>
                    <a:pt x="108" y="1077"/>
                  </a:lnTo>
                  <a:lnTo>
                    <a:pt x="3443" y="3121"/>
                  </a:lnTo>
                  <a:lnTo>
                    <a:pt x="3658" y="3121"/>
                  </a:lnTo>
                  <a:lnTo>
                    <a:pt x="3766" y="3013"/>
                  </a:lnTo>
                  <a:lnTo>
                    <a:pt x="3766" y="2153"/>
                  </a:lnTo>
                  <a:lnTo>
                    <a:pt x="3658" y="204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97;p28">
              <a:extLst>
                <a:ext uri="{FF2B5EF4-FFF2-40B4-BE49-F238E27FC236}">
                  <a16:creationId xmlns:a16="http://schemas.microsoft.com/office/drawing/2014/main" id="{FD04DF1A-A7E9-480D-A08E-9DA5F70ED4D6}"/>
                </a:ext>
              </a:extLst>
            </p:cNvPr>
            <p:cNvSpPr/>
            <p:nvPr/>
          </p:nvSpPr>
          <p:spPr>
            <a:xfrm>
              <a:off x="4676050" y="3090125"/>
              <a:ext cx="104925" cy="59200"/>
            </a:xfrm>
            <a:custGeom>
              <a:avLst/>
              <a:gdLst/>
              <a:ahLst/>
              <a:cxnLst/>
              <a:rect l="l" t="t" r="r" b="b"/>
              <a:pathLst>
                <a:path w="4197" h="2368" extrusionOk="0">
                  <a:moveTo>
                    <a:pt x="754" y="1"/>
                  </a:moveTo>
                  <a:lnTo>
                    <a:pt x="1" y="323"/>
                  </a:lnTo>
                  <a:lnTo>
                    <a:pt x="3444" y="2368"/>
                  </a:lnTo>
                  <a:lnTo>
                    <a:pt x="4197" y="204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98;p28">
              <a:extLst>
                <a:ext uri="{FF2B5EF4-FFF2-40B4-BE49-F238E27FC236}">
                  <a16:creationId xmlns:a16="http://schemas.microsoft.com/office/drawing/2014/main" id="{A917BF81-CC72-4CAB-98B8-ADE4F89BD4DD}"/>
                </a:ext>
              </a:extLst>
            </p:cNvPr>
            <p:cNvSpPr/>
            <p:nvPr/>
          </p:nvSpPr>
          <p:spPr>
            <a:xfrm>
              <a:off x="4673375" y="3084750"/>
              <a:ext cx="110300" cy="69950"/>
            </a:xfrm>
            <a:custGeom>
              <a:avLst/>
              <a:gdLst/>
              <a:ahLst/>
              <a:cxnLst/>
              <a:rect l="l" t="t" r="r" b="b"/>
              <a:pathLst>
                <a:path w="4412" h="2798" extrusionOk="0">
                  <a:moveTo>
                    <a:pt x="861" y="431"/>
                  </a:moveTo>
                  <a:lnTo>
                    <a:pt x="3873" y="2260"/>
                  </a:lnTo>
                  <a:lnTo>
                    <a:pt x="3551" y="2367"/>
                  </a:lnTo>
                  <a:lnTo>
                    <a:pt x="514" y="604"/>
                  </a:lnTo>
                  <a:lnTo>
                    <a:pt x="514" y="604"/>
                  </a:lnTo>
                  <a:lnTo>
                    <a:pt x="861" y="431"/>
                  </a:lnTo>
                  <a:close/>
                  <a:moveTo>
                    <a:pt x="753" y="1"/>
                  </a:moveTo>
                  <a:lnTo>
                    <a:pt x="108" y="431"/>
                  </a:lnTo>
                  <a:lnTo>
                    <a:pt x="0" y="538"/>
                  </a:lnTo>
                  <a:lnTo>
                    <a:pt x="108" y="754"/>
                  </a:lnTo>
                  <a:lnTo>
                    <a:pt x="3443" y="2798"/>
                  </a:lnTo>
                  <a:lnTo>
                    <a:pt x="3658" y="2798"/>
                  </a:lnTo>
                  <a:lnTo>
                    <a:pt x="4304" y="2367"/>
                  </a:lnTo>
                  <a:lnTo>
                    <a:pt x="4411" y="2260"/>
                  </a:lnTo>
                  <a:lnTo>
                    <a:pt x="4304" y="2045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99;p28">
              <a:extLst>
                <a:ext uri="{FF2B5EF4-FFF2-40B4-BE49-F238E27FC236}">
                  <a16:creationId xmlns:a16="http://schemas.microsoft.com/office/drawing/2014/main" id="{CF02C59C-8EF2-467D-8495-CFEA9E6463A2}"/>
                </a:ext>
              </a:extLst>
            </p:cNvPr>
            <p:cNvSpPr/>
            <p:nvPr/>
          </p:nvSpPr>
          <p:spPr>
            <a:xfrm>
              <a:off x="4762125" y="3141225"/>
              <a:ext cx="18850" cy="29625"/>
            </a:xfrm>
            <a:custGeom>
              <a:avLst/>
              <a:gdLst/>
              <a:ahLst/>
              <a:cxnLst/>
              <a:rect l="l" t="t" r="r" b="b"/>
              <a:pathLst>
                <a:path w="754" h="1185" extrusionOk="0">
                  <a:moveTo>
                    <a:pt x="754" y="1"/>
                  </a:moveTo>
                  <a:lnTo>
                    <a:pt x="1" y="324"/>
                  </a:lnTo>
                  <a:lnTo>
                    <a:pt x="1" y="1184"/>
                  </a:lnTo>
                  <a:lnTo>
                    <a:pt x="754" y="754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00;p28">
              <a:extLst>
                <a:ext uri="{FF2B5EF4-FFF2-40B4-BE49-F238E27FC236}">
                  <a16:creationId xmlns:a16="http://schemas.microsoft.com/office/drawing/2014/main" id="{D25804F2-2E1C-4BEF-A0D0-E1302B7448B0}"/>
                </a:ext>
              </a:extLst>
            </p:cNvPr>
            <p:cNvSpPr/>
            <p:nvPr/>
          </p:nvSpPr>
          <p:spPr>
            <a:xfrm>
              <a:off x="4759450" y="3135850"/>
              <a:ext cx="24225" cy="37675"/>
            </a:xfrm>
            <a:custGeom>
              <a:avLst/>
              <a:gdLst/>
              <a:ahLst/>
              <a:cxnLst/>
              <a:rect l="l" t="t" r="r" b="b"/>
              <a:pathLst>
                <a:path w="969" h="1507" extrusionOk="0">
                  <a:moveTo>
                    <a:pt x="646" y="539"/>
                  </a:moveTo>
                  <a:lnTo>
                    <a:pt x="646" y="861"/>
                  </a:lnTo>
                  <a:lnTo>
                    <a:pt x="323" y="1023"/>
                  </a:lnTo>
                  <a:lnTo>
                    <a:pt x="323" y="646"/>
                  </a:lnTo>
                  <a:lnTo>
                    <a:pt x="646" y="539"/>
                  </a:lnTo>
                  <a:close/>
                  <a:moveTo>
                    <a:pt x="753" y="1"/>
                  </a:moveTo>
                  <a:lnTo>
                    <a:pt x="0" y="431"/>
                  </a:lnTo>
                  <a:lnTo>
                    <a:pt x="0" y="539"/>
                  </a:lnTo>
                  <a:lnTo>
                    <a:pt x="0" y="1399"/>
                  </a:lnTo>
                  <a:lnTo>
                    <a:pt x="0" y="1507"/>
                  </a:lnTo>
                  <a:lnTo>
                    <a:pt x="215" y="1507"/>
                  </a:lnTo>
                  <a:lnTo>
                    <a:pt x="861" y="1184"/>
                  </a:lnTo>
                  <a:lnTo>
                    <a:pt x="968" y="969"/>
                  </a:lnTo>
                  <a:lnTo>
                    <a:pt x="968" y="21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01;p28">
              <a:extLst>
                <a:ext uri="{FF2B5EF4-FFF2-40B4-BE49-F238E27FC236}">
                  <a16:creationId xmlns:a16="http://schemas.microsoft.com/office/drawing/2014/main" id="{2A7793E6-56B4-40D1-A1DF-62D80F4ABC6F}"/>
                </a:ext>
              </a:extLst>
            </p:cNvPr>
            <p:cNvSpPr/>
            <p:nvPr/>
          </p:nvSpPr>
          <p:spPr>
            <a:xfrm>
              <a:off x="4030550" y="3369850"/>
              <a:ext cx="166775" cy="75350"/>
            </a:xfrm>
            <a:custGeom>
              <a:avLst/>
              <a:gdLst/>
              <a:ahLst/>
              <a:cxnLst/>
              <a:rect l="l" t="t" r="r" b="b"/>
              <a:pathLst>
                <a:path w="6671" h="3014" extrusionOk="0">
                  <a:moveTo>
                    <a:pt x="0" y="1"/>
                  </a:moveTo>
                  <a:lnTo>
                    <a:pt x="0" y="754"/>
                  </a:lnTo>
                  <a:lnTo>
                    <a:pt x="0" y="1077"/>
                  </a:lnTo>
                  <a:lnTo>
                    <a:pt x="108" y="1507"/>
                  </a:lnTo>
                  <a:lnTo>
                    <a:pt x="215" y="1830"/>
                  </a:lnTo>
                  <a:lnTo>
                    <a:pt x="538" y="2152"/>
                  </a:lnTo>
                  <a:lnTo>
                    <a:pt x="968" y="2475"/>
                  </a:lnTo>
                  <a:lnTo>
                    <a:pt x="1506" y="2690"/>
                  </a:lnTo>
                  <a:lnTo>
                    <a:pt x="2044" y="2906"/>
                  </a:lnTo>
                  <a:lnTo>
                    <a:pt x="2690" y="3013"/>
                  </a:lnTo>
                  <a:lnTo>
                    <a:pt x="3981" y="3013"/>
                  </a:lnTo>
                  <a:lnTo>
                    <a:pt x="4626" y="2906"/>
                  </a:lnTo>
                  <a:lnTo>
                    <a:pt x="5164" y="2690"/>
                  </a:lnTo>
                  <a:lnTo>
                    <a:pt x="5702" y="2475"/>
                  </a:lnTo>
                  <a:lnTo>
                    <a:pt x="6133" y="2152"/>
                  </a:lnTo>
                  <a:lnTo>
                    <a:pt x="6455" y="1830"/>
                  </a:lnTo>
                  <a:lnTo>
                    <a:pt x="6670" y="1507"/>
                  </a:lnTo>
                  <a:lnTo>
                    <a:pt x="6670" y="1077"/>
                  </a:lnTo>
                  <a:lnTo>
                    <a:pt x="66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02;p28">
              <a:extLst>
                <a:ext uri="{FF2B5EF4-FFF2-40B4-BE49-F238E27FC236}">
                  <a16:creationId xmlns:a16="http://schemas.microsoft.com/office/drawing/2014/main" id="{296E74C2-D280-47B5-BBE0-40F1B3229657}"/>
                </a:ext>
              </a:extLst>
            </p:cNvPr>
            <p:cNvSpPr/>
            <p:nvPr/>
          </p:nvSpPr>
          <p:spPr>
            <a:xfrm>
              <a:off x="4030550" y="3369850"/>
              <a:ext cx="166775" cy="75350"/>
            </a:xfrm>
            <a:custGeom>
              <a:avLst/>
              <a:gdLst/>
              <a:ahLst/>
              <a:cxnLst/>
              <a:rect l="l" t="t" r="r" b="b"/>
              <a:pathLst>
                <a:path w="6671" h="3014" fill="none" extrusionOk="0">
                  <a:moveTo>
                    <a:pt x="6670" y="1"/>
                  </a:moveTo>
                  <a:lnTo>
                    <a:pt x="6670" y="1077"/>
                  </a:lnTo>
                  <a:lnTo>
                    <a:pt x="6670" y="1077"/>
                  </a:lnTo>
                  <a:lnTo>
                    <a:pt x="6670" y="1507"/>
                  </a:lnTo>
                  <a:lnTo>
                    <a:pt x="6455" y="1830"/>
                  </a:lnTo>
                  <a:lnTo>
                    <a:pt x="6133" y="2152"/>
                  </a:lnTo>
                  <a:lnTo>
                    <a:pt x="5702" y="2475"/>
                  </a:lnTo>
                  <a:lnTo>
                    <a:pt x="5164" y="2690"/>
                  </a:lnTo>
                  <a:lnTo>
                    <a:pt x="4626" y="2906"/>
                  </a:lnTo>
                  <a:lnTo>
                    <a:pt x="3981" y="3013"/>
                  </a:lnTo>
                  <a:lnTo>
                    <a:pt x="3335" y="3013"/>
                  </a:lnTo>
                  <a:lnTo>
                    <a:pt x="3335" y="3013"/>
                  </a:lnTo>
                  <a:lnTo>
                    <a:pt x="2690" y="3013"/>
                  </a:lnTo>
                  <a:lnTo>
                    <a:pt x="2044" y="2906"/>
                  </a:lnTo>
                  <a:lnTo>
                    <a:pt x="1506" y="2690"/>
                  </a:lnTo>
                  <a:lnTo>
                    <a:pt x="968" y="2475"/>
                  </a:lnTo>
                  <a:lnTo>
                    <a:pt x="538" y="2152"/>
                  </a:lnTo>
                  <a:lnTo>
                    <a:pt x="215" y="1830"/>
                  </a:lnTo>
                  <a:lnTo>
                    <a:pt x="108" y="1507"/>
                  </a:lnTo>
                  <a:lnTo>
                    <a:pt x="0" y="1077"/>
                  </a:lnTo>
                  <a:lnTo>
                    <a:pt x="0" y="75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03;p28">
              <a:extLst>
                <a:ext uri="{FF2B5EF4-FFF2-40B4-BE49-F238E27FC236}">
                  <a16:creationId xmlns:a16="http://schemas.microsoft.com/office/drawing/2014/main" id="{42CA69B4-0339-4FAC-9E86-2765833B7B77}"/>
                </a:ext>
              </a:extLst>
            </p:cNvPr>
            <p:cNvSpPr/>
            <p:nvPr/>
          </p:nvSpPr>
          <p:spPr>
            <a:xfrm>
              <a:off x="4025150" y="3364475"/>
              <a:ext cx="177550" cy="86100"/>
            </a:xfrm>
            <a:custGeom>
              <a:avLst/>
              <a:gdLst/>
              <a:ahLst/>
              <a:cxnLst/>
              <a:rect l="l" t="t" r="r" b="b"/>
              <a:pathLst>
                <a:path w="7102" h="3444" extrusionOk="0">
                  <a:moveTo>
                    <a:pt x="216" y="1"/>
                  </a:moveTo>
                  <a:lnTo>
                    <a:pt x="109" y="108"/>
                  </a:lnTo>
                  <a:lnTo>
                    <a:pt x="1" y="216"/>
                  </a:lnTo>
                  <a:lnTo>
                    <a:pt x="1" y="969"/>
                  </a:lnTo>
                  <a:lnTo>
                    <a:pt x="1" y="1292"/>
                  </a:lnTo>
                  <a:lnTo>
                    <a:pt x="109" y="1722"/>
                  </a:lnTo>
                  <a:lnTo>
                    <a:pt x="324" y="2152"/>
                  </a:lnTo>
                  <a:lnTo>
                    <a:pt x="646" y="2475"/>
                  </a:lnTo>
                  <a:lnTo>
                    <a:pt x="1077" y="2798"/>
                  </a:lnTo>
                  <a:lnTo>
                    <a:pt x="1615" y="3121"/>
                  </a:lnTo>
                  <a:lnTo>
                    <a:pt x="2153" y="3228"/>
                  </a:lnTo>
                  <a:lnTo>
                    <a:pt x="2798" y="3443"/>
                  </a:lnTo>
                  <a:lnTo>
                    <a:pt x="4197" y="3443"/>
                  </a:lnTo>
                  <a:lnTo>
                    <a:pt x="4842" y="3228"/>
                  </a:lnTo>
                  <a:lnTo>
                    <a:pt x="5488" y="3121"/>
                  </a:lnTo>
                  <a:lnTo>
                    <a:pt x="6026" y="2798"/>
                  </a:lnTo>
                  <a:lnTo>
                    <a:pt x="6456" y="2475"/>
                  </a:lnTo>
                  <a:lnTo>
                    <a:pt x="6779" y="2152"/>
                  </a:lnTo>
                  <a:lnTo>
                    <a:pt x="6994" y="1722"/>
                  </a:lnTo>
                  <a:lnTo>
                    <a:pt x="7102" y="1292"/>
                  </a:lnTo>
                  <a:lnTo>
                    <a:pt x="7102" y="216"/>
                  </a:lnTo>
                  <a:lnTo>
                    <a:pt x="6994" y="108"/>
                  </a:lnTo>
                  <a:lnTo>
                    <a:pt x="6886" y="1"/>
                  </a:lnTo>
                  <a:lnTo>
                    <a:pt x="6779" y="108"/>
                  </a:lnTo>
                  <a:lnTo>
                    <a:pt x="6671" y="216"/>
                  </a:lnTo>
                  <a:lnTo>
                    <a:pt x="6671" y="1292"/>
                  </a:lnTo>
                  <a:lnTo>
                    <a:pt x="6671" y="1614"/>
                  </a:lnTo>
                  <a:lnTo>
                    <a:pt x="6456" y="1937"/>
                  </a:lnTo>
                  <a:lnTo>
                    <a:pt x="6026" y="2367"/>
                  </a:lnTo>
                  <a:lnTo>
                    <a:pt x="5380" y="2798"/>
                  </a:lnTo>
                  <a:lnTo>
                    <a:pt x="4520" y="3013"/>
                  </a:lnTo>
                  <a:lnTo>
                    <a:pt x="3551" y="3121"/>
                  </a:lnTo>
                  <a:lnTo>
                    <a:pt x="2906" y="3013"/>
                  </a:lnTo>
                  <a:lnTo>
                    <a:pt x="2260" y="2905"/>
                  </a:lnTo>
                  <a:lnTo>
                    <a:pt x="1722" y="2798"/>
                  </a:lnTo>
                  <a:lnTo>
                    <a:pt x="1292" y="2475"/>
                  </a:lnTo>
                  <a:lnTo>
                    <a:pt x="862" y="2260"/>
                  </a:lnTo>
                  <a:lnTo>
                    <a:pt x="646" y="1937"/>
                  </a:lnTo>
                  <a:lnTo>
                    <a:pt x="431" y="1614"/>
                  </a:lnTo>
                  <a:lnTo>
                    <a:pt x="431" y="1292"/>
                  </a:lnTo>
                  <a:lnTo>
                    <a:pt x="431" y="969"/>
                  </a:lnTo>
                  <a:lnTo>
                    <a:pt x="431" y="216"/>
                  </a:lnTo>
                  <a:lnTo>
                    <a:pt x="324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04;p28">
              <a:extLst>
                <a:ext uri="{FF2B5EF4-FFF2-40B4-BE49-F238E27FC236}">
                  <a16:creationId xmlns:a16="http://schemas.microsoft.com/office/drawing/2014/main" id="{91C5A164-2F0C-40DC-BA88-DCE6325B5D29}"/>
                </a:ext>
              </a:extLst>
            </p:cNvPr>
            <p:cNvSpPr/>
            <p:nvPr/>
          </p:nvSpPr>
          <p:spPr>
            <a:xfrm>
              <a:off x="4030550" y="3316075"/>
              <a:ext cx="166775" cy="99525"/>
            </a:xfrm>
            <a:custGeom>
              <a:avLst/>
              <a:gdLst/>
              <a:ahLst/>
              <a:cxnLst/>
              <a:rect l="l" t="t" r="r" b="b"/>
              <a:pathLst>
                <a:path w="6671" h="3981" extrusionOk="0">
                  <a:moveTo>
                    <a:pt x="2690" y="0"/>
                  </a:moveTo>
                  <a:lnTo>
                    <a:pt x="2044" y="108"/>
                  </a:lnTo>
                  <a:lnTo>
                    <a:pt x="1399" y="323"/>
                  </a:lnTo>
                  <a:lnTo>
                    <a:pt x="968" y="538"/>
                  </a:lnTo>
                  <a:lnTo>
                    <a:pt x="538" y="861"/>
                  </a:lnTo>
                  <a:lnTo>
                    <a:pt x="215" y="1183"/>
                  </a:lnTo>
                  <a:lnTo>
                    <a:pt x="0" y="1614"/>
                  </a:lnTo>
                  <a:lnTo>
                    <a:pt x="0" y="1937"/>
                  </a:lnTo>
                  <a:lnTo>
                    <a:pt x="0" y="2367"/>
                  </a:lnTo>
                  <a:lnTo>
                    <a:pt x="215" y="2797"/>
                  </a:lnTo>
                  <a:lnTo>
                    <a:pt x="538" y="3120"/>
                  </a:lnTo>
                  <a:lnTo>
                    <a:pt x="968" y="3443"/>
                  </a:lnTo>
                  <a:lnTo>
                    <a:pt x="1399" y="3658"/>
                  </a:lnTo>
                  <a:lnTo>
                    <a:pt x="2044" y="3766"/>
                  </a:lnTo>
                  <a:lnTo>
                    <a:pt x="2690" y="3981"/>
                  </a:lnTo>
                  <a:lnTo>
                    <a:pt x="3981" y="3981"/>
                  </a:lnTo>
                  <a:lnTo>
                    <a:pt x="4626" y="3766"/>
                  </a:lnTo>
                  <a:lnTo>
                    <a:pt x="5164" y="3658"/>
                  </a:lnTo>
                  <a:lnTo>
                    <a:pt x="5702" y="3443"/>
                  </a:lnTo>
                  <a:lnTo>
                    <a:pt x="6133" y="3120"/>
                  </a:lnTo>
                  <a:lnTo>
                    <a:pt x="6455" y="2797"/>
                  </a:lnTo>
                  <a:lnTo>
                    <a:pt x="6670" y="2367"/>
                  </a:lnTo>
                  <a:lnTo>
                    <a:pt x="6670" y="1937"/>
                  </a:lnTo>
                  <a:lnTo>
                    <a:pt x="6670" y="1614"/>
                  </a:lnTo>
                  <a:lnTo>
                    <a:pt x="6455" y="1183"/>
                  </a:lnTo>
                  <a:lnTo>
                    <a:pt x="6133" y="861"/>
                  </a:lnTo>
                  <a:lnTo>
                    <a:pt x="5702" y="538"/>
                  </a:lnTo>
                  <a:lnTo>
                    <a:pt x="5164" y="323"/>
                  </a:lnTo>
                  <a:lnTo>
                    <a:pt x="4626" y="108"/>
                  </a:lnTo>
                  <a:lnTo>
                    <a:pt x="398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05;p28">
              <a:extLst>
                <a:ext uri="{FF2B5EF4-FFF2-40B4-BE49-F238E27FC236}">
                  <a16:creationId xmlns:a16="http://schemas.microsoft.com/office/drawing/2014/main" id="{F8A55F5A-5478-4B27-945D-9F90D0EF58CD}"/>
                </a:ext>
              </a:extLst>
            </p:cNvPr>
            <p:cNvSpPr/>
            <p:nvPr/>
          </p:nvSpPr>
          <p:spPr>
            <a:xfrm>
              <a:off x="4025150" y="3310675"/>
              <a:ext cx="177550" cy="110300"/>
            </a:xfrm>
            <a:custGeom>
              <a:avLst/>
              <a:gdLst/>
              <a:ahLst/>
              <a:cxnLst/>
              <a:rect l="l" t="t" r="r" b="b"/>
              <a:pathLst>
                <a:path w="7102" h="4412" extrusionOk="0">
                  <a:moveTo>
                    <a:pt x="4197" y="431"/>
                  </a:moveTo>
                  <a:lnTo>
                    <a:pt x="4842" y="539"/>
                  </a:lnTo>
                  <a:lnTo>
                    <a:pt x="5380" y="754"/>
                  </a:lnTo>
                  <a:lnTo>
                    <a:pt x="5811" y="969"/>
                  </a:lnTo>
                  <a:lnTo>
                    <a:pt x="6241" y="1184"/>
                  </a:lnTo>
                  <a:lnTo>
                    <a:pt x="6456" y="1507"/>
                  </a:lnTo>
                  <a:lnTo>
                    <a:pt x="6671" y="1830"/>
                  </a:lnTo>
                  <a:lnTo>
                    <a:pt x="6671" y="2153"/>
                  </a:lnTo>
                  <a:lnTo>
                    <a:pt x="6671" y="2583"/>
                  </a:lnTo>
                  <a:lnTo>
                    <a:pt x="6456" y="2906"/>
                  </a:lnTo>
                  <a:lnTo>
                    <a:pt x="6026" y="3336"/>
                  </a:lnTo>
                  <a:lnTo>
                    <a:pt x="5380" y="3659"/>
                  </a:lnTo>
                  <a:lnTo>
                    <a:pt x="4520" y="3874"/>
                  </a:lnTo>
                  <a:lnTo>
                    <a:pt x="3551" y="3982"/>
                  </a:lnTo>
                  <a:lnTo>
                    <a:pt x="2906" y="3982"/>
                  </a:lnTo>
                  <a:lnTo>
                    <a:pt x="2260" y="3874"/>
                  </a:lnTo>
                  <a:lnTo>
                    <a:pt x="1722" y="3659"/>
                  </a:lnTo>
                  <a:lnTo>
                    <a:pt x="1292" y="3444"/>
                  </a:lnTo>
                  <a:lnTo>
                    <a:pt x="862" y="3228"/>
                  </a:lnTo>
                  <a:lnTo>
                    <a:pt x="539" y="2906"/>
                  </a:lnTo>
                  <a:lnTo>
                    <a:pt x="431" y="2583"/>
                  </a:lnTo>
                  <a:lnTo>
                    <a:pt x="324" y="2153"/>
                  </a:lnTo>
                  <a:lnTo>
                    <a:pt x="431" y="1830"/>
                  </a:lnTo>
                  <a:lnTo>
                    <a:pt x="539" y="1507"/>
                  </a:lnTo>
                  <a:lnTo>
                    <a:pt x="1077" y="1077"/>
                  </a:lnTo>
                  <a:lnTo>
                    <a:pt x="1722" y="754"/>
                  </a:lnTo>
                  <a:lnTo>
                    <a:pt x="2583" y="539"/>
                  </a:lnTo>
                  <a:lnTo>
                    <a:pt x="3551" y="431"/>
                  </a:lnTo>
                  <a:close/>
                  <a:moveTo>
                    <a:pt x="3551" y="1"/>
                  </a:moveTo>
                  <a:lnTo>
                    <a:pt x="2798" y="108"/>
                  </a:lnTo>
                  <a:lnTo>
                    <a:pt x="2153" y="216"/>
                  </a:lnTo>
                  <a:lnTo>
                    <a:pt x="1615" y="431"/>
                  </a:lnTo>
                  <a:lnTo>
                    <a:pt x="1077" y="646"/>
                  </a:lnTo>
                  <a:lnTo>
                    <a:pt x="646" y="969"/>
                  </a:lnTo>
                  <a:lnTo>
                    <a:pt x="324" y="1292"/>
                  </a:lnTo>
                  <a:lnTo>
                    <a:pt x="109" y="1722"/>
                  </a:lnTo>
                  <a:lnTo>
                    <a:pt x="1" y="2153"/>
                  </a:lnTo>
                  <a:lnTo>
                    <a:pt x="109" y="2690"/>
                  </a:lnTo>
                  <a:lnTo>
                    <a:pt x="324" y="3121"/>
                  </a:lnTo>
                  <a:lnTo>
                    <a:pt x="862" y="3659"/>
                  </a:lnTo>
                  <a:lnTo>
                    <a:pt x="1615" y="3982"/>
                  </a:lnTo>
                  <a:lnTo>
                    <a:pt x="2475" y="4304"/>
                  </a:lnTo>
                  <a:lnTo>
                    <a:pt x="3551" y="4412"/>
                  </a:lnTo>
                  <a:lnTo>
                    <a:pt x="4197" y="4304"/>
                  </a:lnTo>
                  <a:lnTo>
                    <a:pt x="4842" y="4197"/>
                  </a:lnTo>
                  <a:lnTo>
                    <a:pt x="5488" y="3982"/>
                  </a:lnTo>
                  <a:lnTo>
                    <a:pt x="6026" y="3766"/>
                  </a:lnTo>
                  <a:lnTo>
                    <a:pt x="6456" y="3444"/>
                  </a:lnTo>
                  <a:lnTo>
                    <a:pt x="6779" y="3121"/>
                  </a:lnTo>
                  <a:lnTo>
                    <a:pt x="6994" y="2690"/>
                  </a:lnTo>
                  <a:lnTo>
                    <a:pt x="7102" y="2153"/>
                  </a:lnTo>
                  <a:lnTo>
                    <a:pt x="6994" y="1722"/>
                  </a:lnTo>
                  <a:lnTo>
                    <a:pt x="6779" y="1292"/>
                  </a:lnTo>
                  <a:lnTo>
                    <a:pt x="6241" y="754"/>
                  </a:lnTo>
                  <a:lnTo>
                    <a:pt x="5488" y="431"/>
                  </a:lnTo>
                  <a:lnTo>
                    <a:pt x="4520" y="108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06;p28">
              <a:extLst>
                <a:ext uri="{FF2B5EF4-FFF2-40B4-BE49-F238E27FC236}">
                  <a16:creationId xmlns:a16="http://schemas.microsoft.com/office/drawing/2014/main" id="{4969F0F1-0FBA-441E-8F97-84B62E4836CE}"/>
                </a:ext>
              </a:extLst>
            </p:cNvPr>
            <p:cNvSpPr/>
            <p:nvPr/>
          </p:nvSpPr>
          <p:spPr>
            <a:xfrm>
              <a:off x="4054750" y="3286475"/>
              <a:ext cx="59200" cy="107600"/>
            </a:xfrm>
            <a:custGeom>
              <a:avLst/>
              <a:gdLst/>
              <a:ahLst/>
              <a:cxnLst/>
              <a:rect l="l" t="t" r="r" b="b"/>
              <a:pathLst>
                <a:path w="2368" h="4304" extrusionOk="0">
                  <a:moveTo>
                    <a:pt x="0" y="1"/>
                  </a:moveTo>
                  <a:lnTo>
                    <a:pt x="0" y="2905"/>
                  </a:lnTo>
                  <a:lnTo>
                    <a:pt x="2367" y="4304"/>
                  </a:lnTo>
                  <a:lnTo>
                    <a:pt x="2367" y="15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07;p28">
              <a:extLst>
                <a:ext uri="{FF2B5EF4-FFF2-40B4-BE49-F238E27FC236}">
                  <a16:creationId xmlns:a16="http://schemas.microsoft.com/office/drawing/2014/main" id="{B5F1BD37-94DF-4C5F-976C-BE50D5F39C31}"/>
                </a:ext>
              </a:extLst>
            </p:cNvPr>
            <p:cNvSpPr/>
            <p:nvPr/>
          </p:nvSpPr>
          <p:spPr>
            <a:xfrm>
              <a:off x="4049375" y="3283775"/>
              <a:ext cx="69950" cy="115700"/>
            </a:xfrm>
            <a:custGeom>
              <a:avLst/>
              <a:gdLst/>
              <a:ahLst/>
              <a:cxnLst/>
              <a:rect l="l" t="t" r="r" b="b"/>
              <a:pathLst>
                <a:path w="2798" h="4628" extrusionOk="0">
                  <a:moveTo>
                    <a:pt x="323" y="431"/>
                  </a:moveTo>
                  <a:lnTo>
                    <a:pt x="2367" y="1615"/>
                  </a:lnTo>
                  <a:lnTo>
                    <a:pt x="2367" y="4114"/>
                  </a:lnTo>
                  <a:lnTo>
                    <a:pt x="323" y="2906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9"/>
                  </a:lnTo>
                  <a:lnTo>
                    <a:pt x="0" y="3013"/>
                  </a:lnTo>
                  <a:lnTo>
                    <a:pt x="108" y="3121"/>
                  </a:lnTo>
                  <a:lnTo>
                    <a:pt x="2475" y="4627"/>
                  </a:lnTo>
                  <a:lnTo>
                    <a:pt x="2690" y="4627"/>
                  </a:lnTo>
                  <a:lnTo>
                    <a:pt x="2797" y="4412"/>
                  </a:lnTo>
                  <a:lnTo>
                    <a:pt x="2797" y="1615"/>
                  </a:lnTo>
                  <a:lnTo>
                    <a:pt x="2690" y="140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08;p28">
              <a:extLst>
                <a:ext uri="{FF2B5EF4-FFF2-40B4-BE49-F238E27FC236}">
                  <a16:creationId xmlns:a16="http://schemas.microsoft.com/office/drawing/2014/main" id="{811CD60A-347D-420C-A958-5343AC9C97C6}"/>
                </a:ext>
              </a:extLst>
            </p:cNvPr>
            <p:cNvSpPr/>
            <p:nvPr/>
          </p:nvSpPr>
          <p:spPr>
            <a:xfrm>
              <a:off x="4054750" y="3251500"/>
              <a:ext cx="118375" cy="72650"/>
            </a:xfrm>
            <a:custGeom>
              <a:avLst/>
              <a:gdLst/>
              <a:ahLst/>
              <a:cxnLst/>
              <a:rect l="l" t="t" r="r" b="b"/>
              <a:pathLst>
                <a:path w="4735" h="2906" extrusionOk="0">
                  <a:moveTo>
                    <a:pt x="2367" y="1"/>
                  </a:moveTo>
                  <a:lnTo>
                    <a:pt x="0" y="1400"/>
                  </a:lnTo>
                  <a:lnTo>
                    <a:pt x="2367" y="2906"/>
                  </a:lnTo>
                  <a:lnTo>
                    <a:pt x="4734" y="1400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09;p28">
              <a:extLst>
                <a:ext uri="{FF2B5EF4-FFF2-40B4-BE49-F238E27FC236}">
                  <a16:creationId xmlns:a16="http://schemas.microsoft.com/office/drawing/2014/main" id="{4EBB0FB3-19F9-4FE1-B639-EC22C9544109}"/>
                </a:ext>
              </a:extLst>
            </p:cNvPr>
            <p:cNvSpPr/>
            <p:nvPr/>
          </p:nvSpPr>
          <p:spPr>
            <a:xfrm>
              <a:off x="4049375" y="3246125"/>
              <a:ext cx="129125" cy="80725"/>
            </a:xfrm>
            <a:custGeom>
              <a:avLst/>
              <a:gdLst/>
              <a:ahLst/>
              <a:cxnLst/>
              <a:rect l="l" t="t" r="r" b="b"/>
              <a:pathLst>
                <a:path w="5165" h="3229" extrusionOk="0">
                  <a:moveTo>
                    <a:pt x="2582" y="431"/>
                  </a:moveTo>
                  <a:lnTo>
                    <a:pt x="4626" y="1615"/>
                  </a:lnTo>
                  <a:lnTo>
                    <a:pt x="2582" y="2906"/>
                  </a:lnTo>
                  <a:lnTo>
                    <a:pt x="537" y="1697"/>
                  </a:lnTo>
                  <a:lnTo>
                    <a:pt x="537" y="1697"/>
                  </a:lnTo>
                  <a:lnTo>
                    <a:pt x="2582" y="431"/>
                  </a:lnTo>
                  <a:close/>
                  <a:moveTo>
                    <a:pt x="2475" y="1"/>
                  </a:moveTo>
                  <a:lnTo>
                    <a:pt x="108" y="1507"/>
                  </a:lnTo>
                  <a:lnTo>
                    <a:pt x="0" y="1615"/>
                  </a:lnTo>
                  <a:lnTo>
                    <a:pt x="108" y="1830"/>
                  </a:lnTo>
                  <a:lnTo>
                    <a:pt x="2475" y="3228"/>
                  </a:lnTo>
                  <a:lnTo>
                    <a:pt x="2690" y="3228"/>
                  </a:lnTo>
                  <a:lnTo>
                    <a:pt x="5057" y="1722"/>
                  </a:lnTo>
                  <a:lnTo>
                    <a:pt x="5164" y="1615"/>
                  </a:lnTo>
                  <a:lnTo>
                    <a:pt x="5057" y="1399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10;p28">
              <a:extLst>
                <a:ext uri="{FF2B5EF4-FFF2-40B4-BE49-F238E27FC236}">
                  <a16:creationId xmlns:a16="http://schemas.microsoft.com/office/drawing/2014/main" id="{7E84E741-3087-4CE3-9607-57A5E93868CD}"/>
                </a:ext>
              </a:extLst>
            </p:cNvPr>
            <p:cNvSpPr/>
            <p:nvPr/>
          </p:nvSpPr>
          <p:spPr>
            <a:xfrm>
              <a:off x="4113925" y="3286475"/>
              <a:ext cx="59200" cy="107600"/>
            </a:xfrm>
            <a:custGeom>
              <a:avLst/>
              <a:gdLst/>
              <a:ahLst/>
              <a:cxnLst/>
              <a:rect l="l" t="t" r="r" b="b"/>
              <a:pathLst>
                <a:path w="2368" h="4304" extrusionOk="0">
                  <a:moveTo>
                    <a:pt x="2367" y="1"/>
                  </a:moveTo>
                  <a:lnTo>
                    <a:pt x="0" y="1507"/>
                  </a:lnTo>
                  <a:lnTo>
                    <a:pt x="0" y="4304"/>
                  </a:lnTo>
                  <a:lnTo>
                    <a:pt x="2367" y="2798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11;p28">
              <a:extLst>
                <a:ext uri="{FF2B5EF4-FFF2-40B4-BE49-F238E27FC236}">
                  <a16:creationId xmlns:a16="http://schemas.microsoft.com/office/drawing/2014/main" id="{95615BEE-5FF2-43A3-AA77-D6B6936CB489}"/>
                </a:ext>
              </a:extLst>
            </p:cNvPr>
            <p:cNvSpPr/>
            <p:nvPr/>
          </p:nvSpPr>
          <p:spPr>
            <a:xfrm>
              <a:off x="4108550" y="3281100"/>
              <a:ext cx="69950" cy="118375"/>
            </a:xfrm>
            <a:custGeom>
              <a:avLst/>
              <a:gdLst/>
              <a:ahLst/>
              <a:cxnLst/>
              <a:rect l="l" t="t" r="r" b="b"/>
              <a:pathLst>
                <a:path w="2798" h="4735" extrusionOk="0">
                  <a:moveTo>
                    <a:pt x="2475" y="538"/>
                  </a:moveTo>
                  <a:lnTo>
                    <a:pt x="2475" y="2905"/>
                  </a:lnTo>
                  <a:lnTo>
                    <a:pt x="430" y="4206"/>
                  </a:lnTo>
                  <a:lnTo>
                    <a:pt x="430" y="4206"/>
                  </a:lnTo>
                  <a:lnTo>
                    <a:pt x="430" y="1722"/>
                  </a:lnTo>
                  <a:lnTo>
                    <a:pt x="2475" y="538"/>
                  </a:lnTo>
                  <a:close/>
                  <a:moveTo>
                    <a:pt x="2582" y="0"/>
                  </a:moveTo>
                  <a:lnTo>
                    <a:pt x="108" y="1507"/>
                  </a:lnTo>
                  <a:lnTo>
                    <a:pt x="0" y="1614"/>
                  </a:lnTo>
                  <a:lnTo>
                    <a:pt x="0" y="4519"/>
                  </a:lnTo>
                  <a:lnTo>
                    <a:pt x="108" y="4734"/>
                  </a:lnTo>
                  <a:lnTo>
                    <a:pt x="323" y="4734"/>
                  </a:lnTo>
                  <a:lnTo>
                    <a:pt x="2690" y="3228"/>
                  </a:lnTo>
                  <a:lnTo>
                    <a:pt x="2797" y="3013"/>
                  </a:lnTo>
                  <a:lnTo>
                    <a:pt x="2797" y="21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12;p28">
              <a:extLst>
                <a:ext uri="{FF2B5EF4-FFF2-40B4-BE49-F238E27FC236}">
                  <a16:creationId xmlns:a16="http://schemas.microsoft.com/office/drawing/2014/main" id="{F0BCC0BC-67B4-430E-B1E8-CC782CA3FA1A}"/>
                </a:ext>
              </a:extLst>
            </p:cNvPr>
            <p:cNvSpPr/>
            <p:nvPr/>
          </p:nvSpPr>
          <p:spPr>
            <a:xfrm>
              <a:off x="4092400" y="32165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extrusionOk="0">
                  <a:moveTo>
                    <a:pt x="431" y="0"/>
                  </a:moveTo>
                  <a:lnTo>
                    <a:pt x="1" y="108"/>
                  </a:lnTo>
                  <a:lnTo>
                    <a:pt x="539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399" y="3120"/>
                  </a:lnTo>
                  <a:lnTo>
                    <a:pt x="1614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614" y="861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13;p28">
              <a:extLst>
                <a:ext uri="{FF2B5EF4-FFF2-40B4-BE49-F238E27FC236}">
                  <a16:creationId xmlns:a16="http://schemas.microsoft.com/office/drawing/2014/main" id="{AC00899B-95DE-403A-944D-10C337AA3DD4}"/>
                </a:ext>
              </a:extLst>
            </p:cNvPr>
            <p:cNvSpPr/>
            <p:nvPr/>
          </p:nvSpPr>
          <p:spPr>
            <a:xfrm>
              <a:off x="4092400" y="32165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fill="none" extrusionOk="0">
                  <a:moveTo>
                    <a:pt x="539" y="3335"/>
                  </a:moveTo>
                  <a:lnTo>
                    <a:pt x="969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399" y="3120"/>
                  </a:lnTo>
                  <a:lnTo>
                    <a:pt x="1614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614" y="861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0"/>
                  </a:lnTo>
                  <a:lnTo>
                    <a:pt x="539" y="0"/>
                  </a:lnTo>
                  <a:lnTo>
                    <a:pt x="431" y="0"/>
                  </a:lnTo>
                  <a:lnTo>
                    <a:pt x="1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14;p28">
              <a:extLst>
                <a:ext uri="{FF2B5EF4-FFF2-40B4-BE49-F238E27FC236}">
                  <a16:creationId xmlns:a16="http://schemas.microsoft.com/office/drawing/2014/main" id="{A854E4FF-24D1-4442-A888-D14CEC83B5B3}"/>
                </a:ext>
              </a:extLst>
            </p:cNvPr>
            <p:cNvSpPr/>
            <p:nvPr/>
          </p:nvSpPr>
          <p:spPr>
            <a:xfrm>
              <a:off x="4089725" y="3211175"/>
              <a:ext cx="51125" cy="94150"/>
            </a:xfrm>
            <a:custGeom>
              <a:avLst/>
              <a:gdLst/>
              <a:ahLst/>
              <a:cxnLst/>
              <a:rect l="l" t="t" r="r" b="b"/>
              <a:pathLst>
                <a:path w="2045" h="3766" extrusionOk="0">
                  <a:moveTo>
                    <a:pt x="538" y="0"/>
                  </a:moveTo>
                  <a:lnTo>
                    <a:pt x="538" y="108"/>
                  </a:lnTo>
                  <a:lnTo>
                    <a:pt x="108" y="108"/>
                  </a:lnTo>
                  <a:lnTo>
                    <a:pt x="0" y="215"/>
                  </a:lnTo>
                  <a:lnTo>
                    <a:pt x="0" y="323"/>
                  </a:lnTo>
                  <a:lnTo>
                    <a:pt x="0" y="430"/>
                  </a:lnTo>
                  <a:lnTo>
                    <a:pt x="753" y="430"/>
                  </a:lnTo>
                  <a:lnTo>
                    <a:pt x="1076" y="538"/>
                  </a:lnTo>
                  <a:lnTo>
                    <a:pt x="1291" y="753"/>
                  </a:lnTo>
                  <a:lnTo>
                    <a:pt x="1506" y="1184"/>
                  </a:lnTo>
                  <a:lnTo>
                    <a:pt x="1721" y="1722"/>
                  </a:lnTo>
                  <a:lnTo>
                    <a:pt x="1721" y="2152"/>
                  </a:lnTo>
                  <a:lnTo>
                    <a:pt x="1614" y="2582"/>
                  </a:lnTo>
                  <a:lnTo>
                    <a:pt x="1506" y="3013"/>
                  </a:lnTo>
                  <a:lnTo>
                    <a:pt x="1291" y="3228"/>
                  </a:lnTo>
                  <a:lnTo>
                    <a:pt x="1076" y="3335"/>
                  </a:lnTo>
                  <a:lnTo>
                    <a:pt x="538" y="3443"/>
                  </a:lnTo>
                  <a:lnTo>
                    <a:pt x="430" y="3443"/>
                  </a:lnTo>
                  <a:lnTo>
                    <a:pt x="430" y="3658"/>
                  </a:lnTo>
                  <a:lnTo>
                    <a:pt x="430" y="3766"/>
                  </a:lnTo>
                  <a:lnTo>
                    <a:pt x="646" y="3766"/>
                  </a:lnTo>
                  <a:lnTo>
                    <a:pt x="1183" y="3658"/>
                  </a:lnTo>
                  <a:lnTo>
                    <a:pt x="1399" y="3658"/>
                  </a:lnTo>
                  <a:lnTo>
                    <a:pt x="1506" y="3550"/>
                  </a:lnTo>
                  <a:lnTo>
                    <a:pt x="1829" y="3120"/>
                  </a:lnTo>
                  <a:lnTo>
                    <a:pt x="2044" y="2690"/>
                  </a:lnTo>
                  <a:lnTo>
                    <a:pt x="2044" y="2152"/>
                  </a:lnTo>
                  <a:lnTo>
                    <a:pt x="2044" y="1722"/>
                  </a:lnTo>
                  <a:lnTo>
                    <a:pt x="1937" y="1076"/>
                  </a:lnTo>
                  <a:lnTo>
                    <a:pt x="1614" y="538"/>
                  </a:lnTo>
                  <a:lnTo>
                    <a:pt x="1183" y="215"/>
                  </a:lnTo>
                  <a:lnTo>
                    <a:pt x="968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15;p28">
              <a:extLst>
                <a:ext uri="{FF2B5EF4-FFF2-40B4-BE49-F238E27FC236}">
                  <a16:creationId xmlns:a16="http://schemas.microsoft.com/office/drawing/2014/main" id="{D8EFA36F-F239-49D5-B11E-9EC2DFBE2B2A}"/>
                </a:ext>
              </a:extLst>
            </p:cNvPr>
            <p:cNvSpPr/>
            <p:nvPr/>
          </p:nvSpPr>
          <p:spPr>
            <a:xfrm>
              <a:off x="4070875" y="3219225"/>
              <a:ext cx="51150" cy="83425"/>
            </a:xfrm>
            <a:custGeom>
              <a:avLst/>
              <a:gdLst/>
              <a:ahLst/>
              <a:cxnLst/>
              <a:rect l="l" t="t" r="r" b="b"/>
              <a:pathLst>
                <a:path w="2046" h="3337" extrusionOk="0">
                  <a:moveTo>
                    <a:pt x="646" y="1"/>
                  </a:moveTo>
                  <a:lnTo>
                    <a:pt x="431" y="108"/>
                  </a:lnTo>
                  <a:lnTo>
                    <a:pt x="216" y="539"/>
                  </a:lnTo>
                  <a:lnTo>
                    <a:pt x="1" y="1077"/>
                  </a:lnTo>
                  <a:lnTo>
                    <a:pt x="108" y="1722"/>
                  </a:lnTo>
                  <a:lnTo>
                    <a:pt x="216" y="2368"/>
                  </a:lnTo>
                  <a:lnTo>
                    <a:pt x="539" y="2906"/>
                  </a:lnTo>
                  <a:lnTo>
                    <a:pt x="862" y="3228"/>
                  </a:lnTo>
                  <a:lnTo>
                    <a:pt x="1077" y="3228"/>
                  </a:lnTo>
                  <a:lnTo>
                    <a:pt x="1292" y="3336"/>
                  </a:lnTo>
                  <a:lnTo>
                    <a:pt x="1507" y="3228"/>
                  </a:lnTo>
                  <a:lnTo>
                    <a:pt x="1615" y="3121"/>
                  </a:lnTo>
                  <a:lnTo>
                    <a:pt x="1937" y="2691"/>
                  </a:lnTo>
                  <a:lnTo>
                    <a:pt x="2045" y="2153"/>
                  </a:lnTo>
                  <a:lnTo>
                    <a:pt x="2045" y="1507"/>
                  </a:lnTo>
                  <a:lnTo>
                    <a:pt x="1830" y="862"/>
                  </a:lnTo>
                  <a:lnTo>
                    <a:pt x="1615" y="324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16;p28">
              <a:extLst>
                <a:ext uri="{FF2B5EF4-FFF2-40B4-BE49-F238E27FC236}">
                  <a16:creationId xmlns:a16="http://schemas.microsoft.com/office/drawing/2014/main" id="{505EF863-5A21-4B71-9B2E-68A6654C0B42}"/>
                </a:ext>
              </a:extLst>
            </p:cNvPr>
            <p:cNvSpPr/>
            <p:nvPr/>
          </p:nvSpPr>
          <p:spPr>
            <a:xfrm>
              <a:off x="4068200" y="321385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969" y="323"/>
                  </a:moveTo>
                  <a:lnTo>
                    <a:pt x="1291" y="431"/>
                  </a:lnTo>
                  <a:lnTo>
                    <a:pt x="1614" y="754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1937" y="2045"/>
                  </a:lnTo>
                  <a:lnTo>
                    <a:pt x="1937" y="2583"/>
                  </a:lnTo>
                  <a:lnTo>
                    <a:pt x="1829" y="3013"/>
                  </a:lnTo>
                  <a:lnTo>
                    <a:pt x="1614" y="3228"/>
                  </a:lnTo>
                  <a:lnTo>
                    <a:pt x="1399" y="3336"/>
                  </a:lnTo>
                  <a:lnTo>
                    <a:pt x="1291" y="3336"/>
                  </a:lnTo>
                  <a:lnTo>
                    <a:pt x="969" y="3228"/>
                  </a:lnTo>
                  <a:lnTo>
                    <a:pt x="753" y="2906"/>
                  </a:lnTo>
                  <a:lnTo>
                    <a:pt x="538" y="2475"/>
                  </a:lnTo>
                  <a:lnTo>
                    <a:pt x="323" y="1937"/>
                  </a:lnTo>
                  <a:lnTo>
                    <a:pt x="323" y="1615"/>
                  </a:lnTo>
                  <a:lnTo>
                    <a:pt x="431" y="1077"/>
                  </a:lnTo>
                  <a:lnTo>
                    <a:pt x="538" y="754"/>
                  </a:lnTo>
                  <a:lnTo>
                    <a:pt x="753" y="431"/>
                  </a:lnTo>
                  <a:lnTo>
                    <a:pt x="969" y="323"/>
                  </a:lnTo>
                  <a:close/>
                  <a:moveTo>
                    <a:pt x="861" y="1"/>
                  </a:moveTo>
                  <a:lnTo>
                    <a:pt x="646" y="108"/>
                  </a:lnTo>
                  <a:lnTo>
                    <a:pt x="538" y="216"/>
                  </a:lnTo>
                  <a:lnTo>
                    <a:pt x="215" y="539"/>
                  </a:lnTo>
                  <a:lnTo>
                    <a:pt x="0" y="969"/>
                  </a:lnTo>
                  <a:lnTo>
                    <a:pt x="0" y="1615"/>
                  </a:lnTo>
                  <a:lnTo>
                    <a:pt x="0" y="2045"/>
                  </a:lnTo>
                  <a:lnTo>
                    <a:pt x="108" y="2690"/>
                  </a:lnTo>
                  <a:lnTo>
                    <a:pt x="431" y="3121"/>
                  </a:lnTo>
                  <a:lnTo>
                    <a:pt x="861" y="3551"/>
                  </a:lnTo>
                  <a:lnTo>
                    <a:pt x="1076" y="3659"/>
                  </a:lnTo>
                  <a:lnTo>
                    <a:pt x="1614" y="3659"/>
                  </a:lnTo>
                  <a:lnTo>
                    <a:pt x="1829" y="3551"/>
                  </a:lnTo>
                  <a:lnTo>
                    <a:pt x="2152" y="3121"/>
                  </a:lnTo>
                  <a:lnTo>
                    <a:pt x="2260" y="2690"/>
                  </a:lnTo>
                  <a:lnTo>
                    <a:pt x="2367" y="2045"/>
                  </a:lnTo>
                  <a:lnTo>
                    <a:pt x="2260" y="1722"/>
                  </a:lnTo>
                  <a:lnTo>
                    <a:pt x="2152" y="1077"/>
                  </a:lnTo>
                  <a:lnTo>
                    <a:pt x="1829" y="539"/>
                  </a:lnTo>
                  <a:lnTo>
                    <a:pt x="1507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17;p28">
              <a:extLst>
                <a:ext uri="{FF2B5EF4-FFF2-40B4-BE49-F238E27FC236}">
                  <a16:creationId xmlns:a16="http://schemas.microsoft.com/office/drawing/2014/main" id="{533F82BF-D633-4CDC-9059-C9A24CDA1AEB}"/>
                </a:ext>
              </a:extLst>
            </p:cNvPr>
            <p:cNvSpPr/>
            <p:nvPr/>
          </p:nvSpPr>
          <p:spPr>
            <a:xfrm>
              <a:off x="4097775" y="3213850"/>
              <a:ext cx="83400" cy="86100"/>
            </a:xfrm>
            <a:custGeom>
              <a:avLst/>
              <a:gdLst/>
              <a:ahLst/>
              <a:cxnLst/>
              <a:rect l="l" t="t" r="r" b="b"/>
              <a:pathLst>
                <a:path w="3336" h="3444" extrusionOk="0">
                  <a:moveTo>
                    <a:pt x="3336" y="1"/>
                  </a:moveTo>
                  <a:lnTo>
                    <a:pt x="539" y="108"/>
                  </a:lnTo>
                  <a:lnTo>
                    <a:pt x="1" y="108"/>
                  </a:lnTo>
                  <a:lnTo>
                    <a:pt x="216" y="323"/>
                  </a:lnTo>
                  <a:lnTo>
                    <a:pt x="539" y="754"/>
                  </a:lnTo>
                  <a:lnTo>
                    <a:pt x="754" y="1077"/>
                  </a:lnTo>
                  <a:lnTo>
                    <a:pt x="861" y="1507"/>
                  </a:lnTo>
                  <a:lnTo>
                    <a:pt x="969" y="2045"/>
                  </a:lnTo>
                  <a:lnTo>
                    <a:pt x="969" y="2583"/>
                  </a:lnTo>
                  <a:lnTo>
                    <a:pt x="754" y="3013"/>
                  </a:lnTo>
                  <a:lnTo>
                    <a:pt x="539" y="3228"/>
                  </a:lnTo>
                  <a:lnTo>
                    <a:pt x="324" y="3443"/>
                  </a:lnTo>
                  <a:lnTo>
                    <a:pt x="969" y="3443"/>
                  </a:lnTo>
                  <a:lnTo>
                    <a:pt x="3228" y="3336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18;p28">
              <a:extLst>
                <a:ext uri="{FF2B5EF4-FFF2-40B4-BE49-F238E27FC236}">
                  <a16:creationId xmlns:a16="http://schemas.microsoft.com/office/drawing/2014/main" id="{19DA666A-10B6-41A9-9BBB-C55FE6CE0E0C}"/>
                </a:ext>
              </a:extLst>
            </p:cNvPr>
            <p:cNvSpPr/>
            <p:nvPr/>
          </p:nvSpPr>
          <p:spPr>
            <a:xfrm>
              <a:off x="4167725" y="32138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extrusionOk="0">
                  <a:moveTo>
                    <a:pt x="323" y="1"/>
                  </a:moveTo>
                  <a:lnTo>
                    <a:pt x="0" y="108"/>
                  </a:lnTo>
                  <a:lnTo>
                    <a:pt x="430" y="3336"/>
                  </a:lnTo>
                  <a:lnTo>
                    <a:pt x="968" y="3336"/>
                  </a:lnTo>
                  <a:lnTo>
                    <a:pt x="1183" y="3228"/>
                  </a:lnTo>
                  <a:lnTo>
                    <a:pt x="1291" y="3121"/>
                  </a:lnTo>
                  <a:lnTo>
                    <a:pt x="1614" y="2690"/>
                  </a:lnTo>
                  <a:lnTo>
                    <a:pt x="1721" y="2152"/>
                  </a:lnTo>
                  <a:lnTo>
                    <a:pt x="1721" y="1507"/>
                  </a:lnTo>
                  <a:lnTo>
                    <a:pt x="1506" y="861"/>
                  </a:lnTo>
                  <a:lnTo>
                    <a:pt x="1291" y="431"/>
                  </a:lnTo>
                  <a:lnTo>
                    <a:pt x="861" y="10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19;p28">
              <a:extLst>
                <a:ext uri="{FF2B5EF4-FFF2-40B4-BE49-F238E27FC236}">
                  <a16:creationId xmlns:a16="http://schemas.microsoft.com/office/drawing/2014/main" id="{2DE78307-76DD-400A-8E0D-57ED1B032899}"/>
                </a:ext>
              </a:extLst>
            </p:cNvPr>
            <p:cNvSpPr/>
            <p:nvPr/>
          </p:nvSpPr>
          <p:spPr>
            <a:xfrm>
              <a:off x="4167725" y="32138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fill="none" extrusionOk="0">
                  <a:moveTo>
                    <a:pt x="430" y="3336"/>
                  </a:moveTo>
                  <a:lnTo>
                    <a:pt x="968" y="3336"/>
                  </a:lnTo>
                  <a:lnTo>
                    <a:pt x="968" y="3336"/>
                  </a:lnTo>
                  <a:lnTo>
                    <a:pt x="1183" y="3228"/>
                  </a:lnTo>
                  <a:lnTo>
                    <a:pt x="1291" y="3121"/>
                  </a:lnTo>
                  <a:lnTo>
                    <a:pt x="1614" y="2690"/>
                  </a:lnTo>
                  <a:lnTo>
                    <a:pt x="1721" y="2152"/>
                  </a:lnTo>
                  <a:lnTo>
                    <a:pt x="1721" y="1507"/>
                  </a:lnTo>
                  <a:lnTo>
                    <a:pt x="1721" y="1507"/>
                  </a:lnTo>
                  <a:lnTo>
                    <a:pt x="1506" y="861"/>
                  </a:lnTo>
                  <a:lnTo>
                    <a:pt x="1291" y="431"/>
                  </a:lnTo>
                  <a:lnTo>
                    <a:pt x="861" y="108"/>
                  </a:lnTo>
                  <a:lnTo>
                    <a:pt x="646" y="1"/>
                  </a:lnTo>
                  <a:lnTo>
                    <a:pt x="538" y="1"/>
                  </a:lnTo>
                  <a:lnTo>
                    <a:pt x="323" y="1"/>
                  </a:lnTo>
                  <a:lnTo>
                    <a:pt x="0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20;p28">
              <a:extLst>
                <a:ext uri="{FF2B5EF4-FFF2-40B4-BE49-F238E27FC236}">
                  <a16:creationId xmlns:a16="http://schemas.microsoft.com/office/drawing/2014/main" id="{E027C4BE-A88A-4524-861E-A436C2577CB8}"/>
                </a:ext>
              </a:extLst>
            </p:cNvPr>
            <p:cNvSpPr/>
            <p:nvPr/>
          </p:nvSpPr>
          <p:spPr>
            <a:xfrm>
              <a:off x="4162325" y="3208475"/>
              <a:ext cx="53825" cy="94175"/>
            </a:xfrm>
            <a:custGeom>
              <a:avLst/>
              <a:gdLst/>
              <a:ahLst/>
              <a:cxnLst/>
              <a:rect l="l" t="t" r="r" b="b"/>
              <a:pathLst>
                <a:path w="2153" h="3767" extrusionOk="0">
                  <a:moveTo>
                    <a:pt x="646" y="1"/>
                  </a:moveTo>
                  <a:lnTo>
                    <a:pt x="539" y="108"/>
                  </a:lnTo>
                  <a:lnTo>
                    <a:pt x="108" y="108"/>
                  </a:lnTo>
                  <a:lnTo>
                    <a:pt x="1" y="216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754" y="431"/>
                  </a:lnTo>
                  <a:lnTo>
                    <a:pt x="1077" y="538"/>
                  </a:lnTo>
                  <a:lnTo>
                    <a:pt x="1399" y="754"/>
                  </a:lnTo>
                  <a:lnTo>
                    <a:pt x="1615" y="1184"/>
                  </a:lnTo>
                  <a:lnTo>
                    <a:pt x="1722" y="1722"/>
                  </a:lnTo>
                  <a:lnTo>
                    <a:pt x="1722" y="2152"/>
                  </a:lnTo>
                  <a:lnTo>
                    <a:pt x="1722" y="2583"/>
                  </a:lnTo>
                  <a:lnTo>
                    <a:pt x="1507" y="3013"/>
                  </a:lnTo>
                  <a:lnTo>
                    <a:pt x="1399" y="3228"/>
                  </a:lnTo>
                  <a:lnTo>
                    <a:pt x="1077" y="3336"/>
                  </a:lnTo>
                  <a:lnTo>
                    <a:pt x="1086" y="3355"/>
                  </a:lnTo>
                  <a:lnTo>
                    <a:pt x="1086" y="3355"/>
                  </a:lnTo>
                  <a:lnTo>
                    <a:pt x="646" y="3443"/>
                  </a:lnTo>
                  <a:lnTo>
                    <a:pt x="539" y="3443"/>
                  </a:lnTo>
                  <a:lnTo>
                    <a:pt x="431" y="3658"/>
                  </a:lnTo>
                  <a:lnTo>
                    <a:pt x="539" y="3766"/>
                  </a:lnTo>
                  <a:lnTo>
                    <a:pt x="646" y="3766"/>
                  </a:lnTo>
                  <a:lnTo>
                    <a:pt x="1184" y="3658"/>
                  </a:lnTo>
                  <a:lnTo>
                    <a:pt x="1399" y="3658"/>
                  </a:lnTo>
                  <a:lnTo>
                    <a:pt x="1615" y="3551"/>
                  </a:lnTo>
                  <a:lnTo>
                    <a:pt x="1830" y="3121"/>
                  </a:lnTo>
                  <a:lnTo>
                    <a:pt x="2045" y="2690"/>
                  </a:lnTo>
                  <a:lnTo>
                    <a:pt x="2153" y="2152"/>
                  </a:lnTo>
                  <a:lnTo>
                    <a:pt x="2045" y="1722"/>
                  </a:lnTo>
                  <a:lnTo>
                    <a:pt x="1937" y="1076"/>
                  </a:lnTo>
                  <a:lnTo>
                    <a:pt x="1615" y="538"/>
                  </a:lnTo>
                  <a:lnTo>
                    <a:pt x="1292" y="216"/>
                  </a:lnTo>
                  <a:lnTo>
                    <a:pt x="1077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21;p28">
              <a:extLst>
                <a:ext uri="{FF2B5EF4-FFF2-40B4-BE49-F238E27FC236}">
                  <a16:creationId xmlns:a16="http://schemas.microsoft.com/office/drawing/2014/main" id="{32134C94-4DDE-4E2C-BF7B-7D8D875AC3D1}"/>
                </a:ext>
              </a:extLst>
            </p:cNvPr>
            <p:cNvSpPr/>
            <p:nvPr/>
          </p:nvSpPr>
          <p:spPr>
            <a:xfrm>
              <a:off x="4146200" y="3216550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538" y="0"/>
                  </a:moveTo>
                  <a:lnTo>
                    <a:pt x="431" y="108"/>
                  </a:lnTo>
                  <a:lnTo>
                    <a:pt x="108" y="538"/>
                  </a:lnTo>
                  <a:lnTo>
                    <a:pt x="0" y="1076"/>
                  </a:lnTo>
                  <a:lnTo>
                    <a:pt x="0" y="1722"/>
                  </a:lnTo>
                  <a:lnTo>
                    <a:pt x="108" y="2367"/>
                  </a:lnTo>
                  <a:lnTo>
                    <a:pt x="431" y="2905"/>
                  </a:lnTo>
                  <a:lnTo>
                    <a:pt x="753" y="3228"/>
                  </a:lnTo>
                  <a:lnTo>
                    <a:pt x="969" y="3228"/>
                  </a:lnTo>
                  <a:lnTo>
                    <a:pt x="1184" y="3335"/>
                  </a:lnTo>
                  <a:lnTo>
                    <a:pt x="1399" y="3228"/>
                  </a:lnTo>
                  <a:lnTo>
                    <a:pt x="1507" y="3120"/>
                  </a:lnTo>
                  <a:lnTo>
                    <a:pt x="1829" y="2690"/>
                  </a:lnTo>
                  <a:lnTo>
                    <a:pt x="1937" y="2152"/>
                  </a:lnTo>
                  <a:lnTo>
                    <a:pt x="1937" y="1507"/>
                  </a:lnTo>
                  <a:lnTo>
                    <a:pt x="1829" y="861"/>
                  </a:lnTo>
                  <a:lnTo>
                    <a:pt x="1507" y="32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22;p28">
              <a:extLst>
                <a:ext uri="{FF2B5EF4-FFF2-40B4-BE49-F238E27FC236}">
                  <a16:creationId xmlns:a16="http://schemas.microsoft.com/office/drawing/2014/main" id="{B68BD864-F96E-441B-A2DF-D7496A5E49FF}"/>
                </a:ext>
              </a:extLst>
            </p:cNvPr>
            <p:cNvSpPr/>
            <p:nvPr/>
          </p:nvSpPr>
          <p:spPr>
            <a:xfrm>
              <a:off x="4140825" y="321117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6" y="323"/>
                  </a:moveTo>
                  <a:lnTo>
                    <a:pt x="1291" y="430"/>
                  </a:lnTo>
                  <a:lnTo>
                    <a:pt x="1614" y="753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2044" y="2044"/>
                  </a:lnTo>
                  <a:lnTo>
                    <a:pt x="1937" y="2582"/>
                  </a:lnTo>
                  <a:lnTo>
                    <a:pt x="1829" y="3013"/>
                  </a:lnTo>
                  <a:lnTo>
                    <a:pt x="1614" y="3228"/>
                  </a:lnTo>
                  <a:lnTo>
                    <a:pt x="1399" y="3335"/>
                  </a:lnTo>
                  <a:lnTo>
                    <a:pt x="1291" y="3335"/>
                  </a:lnTo>
                  <a:lnTo>
                    <a:pt x="1076" y="3228"/>
                  </a:lnTo>
                  <a:lnTo>
                    <a:pt x="753" y="3013"/>
                  </a:lnTo>
                  <a:lnTo>
                    <a:pt x="538" y="2475"/>
                  </a:lnTo>
                  <a:lnTo>
                    <a:pt x="431" y="1937"/>
                  </a:lnTo>
                  <a:lnTo>
                    <a:pt x="323" y="1614"/>
                  </a:lnTo>
                  <a:lnTo>
                    <a:pt x="431" y="1076"/>
                  </a:lnTo>
                  <a:lnTo>
                    <a:pt x="538" y="753"/>
                  </a:lnTo>
                  <a:lnTo>
                    <a:pt x="753" y="430"/>
                  </a:lnTo>
                  <a:lnTo>
                    <a:pt x="968" y="323"/>
                  </a:lnTo>
                  <a:close/>
                  <a:moveTo>
                    <a:pt x="968" y="0"/>
                  </a:moveTo>
                  <a:lnTo>
                    <a:pt x="753" y="108"/>
                  </a:lnTo>
                  <a:lnTo>
                    <a:pt x="538" y="215"/>
                  </a:lnTo>
                  <a:lnTo>
                    <a:pt x="215" y="538"/>
                  </a:lnTo>
                  <a:lnTo>
                    <a:pt x="108" y="1076"/>
                  </a:lnTo>
                  <a:lnTo>
                    <a:pt x="0" y="1614"/>
                  </a:lnTo>
                  <a:lnTo>
                    <a:pt x="0" y="2044"/>
                  </a:lnTo>
                  <a:lnTo>
                    <a:pt x="215" y="2690"/>
                  </a:lnTo>
                  <a:lnTo>
                    <a:pt x="431" y="3228"/>
                  </a:lnTo>
                  <a:lnTo>
                    <a:pt x="861" y="3550"/>
                  </a:lnTo>
                  <a:lnTo>
                    <a:pt x="1076" y="3658"/>
                  </a:lnTo>
                  <a:lnTo>
                    <a:pt x="1614" y="3658"/>
                  </a:lnTo>
                  <a:lnTo>
                    <a:pt x="1829" y="3550"/>
                  </a:lnTo>
                  <a:lnTo>
                    <a:pt x="2152" y="3120"/>
                  </a:lnTo>
                  <a:lnTo>
                    <a:pt x="2259" y="2690"/>
                  </a:lnTo>
                  <a:lnTo>
                    <a:pt x="2367" y="2044"/>
                  </a:lnTo>
                  <a:lnTo>
                    <a:pt x="2367" y="1722"/>
                  </a:lnTo>
                  <a:lnTo>
                    <a:pt x="2152" y="1076"/>
                  </a:lnTo>
                  <a:lnTo>
                    <a:pt x="1937" y="538"/>
                  </a:lnTo>
                  <a:lnTo>
                    <a:pt x="1506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23;p28">
              <a:extLst>
                <a:ext uri="{FF2B5EF4-FFF2-40B4-BE49-F238E27FC236}">
                  <a16:creationId xmlns:a16="http://schemas.microsoft.com/office/drawing/2014/main" id="{19984928-CFBF-404E-9345-EFFEFFE8A25C}"/>
                </a:ext>
              </a:extLst>
            </p:cNvPr>
            <p:cNvSpPr/>
            <p:nvPr/>
          </p:nvSpPr>
          <p:spPr>
            <a:xfrm>
              <a:off x="4127375" y="31789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extrusionOk="0">
                  <a:moveTo>
                    <a:pt x="1506" y="0"/>
                  </a:moveTo>
                  <a:lnTo>
                    <a:pt x="1184" y="646"/>
                  </a:lnTo>
                  <a:lnTo>
                    <a:pt x="0" y="2905"/>
                  </a:lnTo>
                  <a:lnTo>
                    <a:pt x="0" y="3120"/>
                  </a:lnTo>
                  <a:lnTo>
                    <a:pt x="108" y="3443"/>
                  </a:lnTo>
                  <a:lnTo>
                    <a:pt x="323" y="3658"/>
                  </a:lnTo>
                  <a:lnTo>
                    <a:pt x="646" y="3981"/>
                  </a:lnTo>
                  <a:lnTo>
                    <a:pt x="1076" y="4088"/>
                  </a:lnTo>
                  <a:lnTo>
                    <a:pt x="1722" y="4088"/>
                  </a:lnTo>
                  <a:lnTo>
                    <a:pt x="1937" y="3873"/>
                  </a:lnTo>
                  <a:lnTo>
                    <a:pt x="3443" y="96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24;p28">
              <a:extLst>
                <a:ext uri="{FF2B5EF4-FFF2-40B4-BE49-F238E27FC236}">
                  <a16:creationId xmlns:a16="http://schemas.microsoft.com/office/drawing/2014/main" id="{D6541F79-7A46-421E-8BB9-9E238E50FE84}"/>
                </a:ext>
              </a:extLst>
            </p:cNvPr>
            <p:cNvSpPr/>
            <p:nvPr/>
          </p:nvSpPr>
          <p:spPr>
            <a:xfrm>
              <a:off x="4127375" y="31789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fill="none" extrusionOk="0">
                  <a:moveTo>
                    <a:pt x="3443" y="968"/>
                  </a:moveTo>
                  <a:lnTo>
                    <a:pt x="1937" y="3873"/>
                  </a:lnTo>
                  <a:lnTo>
                    <a:pt x="1937" y="3873"/>
                  </a:lnTo>
                  <a:lnTo>
                    <a:pt x="1722" y="4088"/>
                  </a:lnTo>
                  <a:lnTo>
                    <a:pt x="1399" y="4088"/>
                  </a:lnTo>
                  <a:lnTo>
                    <a:pt x="1076" y="4088"/>
                  </a:lnTo>
                  <a:lnTo>
                    <a:pt x="646" y="3981"/>
                  </a:lnTo>
                  <a:lnTo>
                    <a:pt x="646" y="3981"/>
                  </a:lnTo>
                  <a:lnTo>
                    <a:pt x="323" y="3658"/>
                  </a:lnTo>
                  <a:lnTo>
                    <a:pt x="108" y="3443"/>
                  </a:lnTo>
                  <a:lnTo>
                    <a:pt x="0" y="3120"/>
                  </a:lnTo>
                  <a:lnTo>
                    <a:pt x="0" y="2905"/>
                  </a:lnTo>
                  <a:lnTo>
                    <a:pt x="1184" y="646"/>
                  </a:lnTo>
                  <a:lnTo>
                    <a:pt x="1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25;p28">
              <a:extLst>
                <a:ext uri="{FF2B5EF4-FFF2-40B4-BE49-F238E27FC236}">
                  <a16:creationId xmlns:a16="http://schemas.microsoft.com/office/drawing/2014/main" id="{6023EA4B-6D82-404B-AEAC-669C248AD9FD}"/>
                </a:ext>
              </a:extLst>
            </p:cNvPr>
            <p:cNvSpPr/>
            <p:nvPr/>
          </p:nvSpPr>
          <p:spPr>
            <a:xfrm>
              <a:off x="4122000" y="3173500"/>
              <a:ext cx="94150" cy="113000"/>
            </a:xfrm>
            <a:custGeom>
              <a:avLst/>
              <a:gdLst/>
              <a:ahLst/>
              <a:cxnLst/>
              <a:rect l="l" t="t" r="r" b="b"/>
              <a:pathLst>
                <a:path w="3766" h="4520" extrusionOk="0">
                  <a:moveTo>
                    <a:pt x="1614" y="1"/>
                  </a:moveTo>
                  <a:lnTo>
                    <a:pt x="1506" y="109"/>
                  </a:lnTo>
                  <a:lnTo>
                    <a:pt x="1184" y="754"/>
                  </a:lnTo>
                  <a:lnTo>
                    <a:pt x="0" y="3013"/>
                  </a:lnTo>
                  <a:lnTo>
                    <a:pt x="0" y="3336"/>
                  </a:lnTo>
                  <a:lnTo>
                    <a:pt x="0" y="3551"/>
                  </a:lnTo>
                  <a:lnTo>
                    <a:pt x="215" y="3874"/>
                  </a:lnTo>
                  <a:lnTo>
                    <a:pt x="430" y="4089"/>
                  </a:lnTo>
                  <a:lnTo>
                    <a:pt x="753" y="4304"/>
                  </a:lnTo>
                  <a:lnTo>
                    <a:pt x="1184" y="4520"/>
                  </a:lnTo>
                  <a:lnTo>
                    <a:pt x="1614" y="4520"/>
                  </a:lnTo>
                  <a:lnTo>
                    <a:pt x="2044" y="4412"/>
                  </a:lnTo>
                  <a:lnTo>
                    <a:pt x="2152" y="4304"/>
                  </a:lnTo>
                  <a:lnTo>
                    <a:pt x="2367" y="4197"/>
                  </a:lnTo>
                  <a:lnTo>
                    <a:pt x="3766" y="1292"/>
                  </a:lnTo>
                  <a:lnTo>
                    <a:pt x="3766" y="1184"/>
                  </a:lnTo>
                  <a:lnTo>
                    <a:pt x="3658" y="1077"/>
                  </a:lnTo>
                  <a:lnTo>
                    <a:pt x="3550" y="969"/>
                  </a:lnTo>
                  <a:lnTo>
                    <a:pt x="3443" y="1077"/>
                  </a:lnTo>
                  <a:lnTo>
                    <a:pt x="1937" y="3982"/>
                  </a:lnTo>
                  <a:lnTo>
                    <a:pt x="1829" y="4089"/>
                  </a:lnTo>
                  <a:lnTo>
                    <a:pt x="1614" y="4197"/>
                  </a:lnTo>
                  <a:lnTo>
                    <a:pt x="1291" y="4089"/>
                  </a:lnTo>
                  <a:lnTo>
                    <a:pt x="968" y="3982"/>
                  </a:lnTo>
                  <a:lnTo>
                    <a:pt x="538" y="3659"/>
                  </a:lnTo>
                  <a:lnTo>
                    <a:pt x="430" y="3444"/>
                  </a:lnTo>
                  <a:lnTo>
                    <a:pt x="323" y="3336"/>
                  </a:lnTo>
                  <a:lnTo>
                    <a:pt x="323" y="3229"/>
                  </a:lnTo>
                  <a:lnTo>
                    <a:pt x="1506" y="862"/>
                  </a:lnTo>
                  <a:lnTo>
                    <a:pt x="1829" y="324"/>
                  </a:lnTo>
                  <a:lnTo>
                    <a:pt x="1829" y="109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26;p28">
              <a:extLst>
                <a:ext uri="{FF2B5EF4-FFF2-40B4-BE49-F238E27FC236}">
                  <a16:creationId xmlns:a16="http://schemas.microsoft.com/office/drawing/2014/main" id="{C974E6EE-EAE6-43AC-8E4D-B06724A7E612}"/>
                </a:ext>
              </a:extLst>
            </p:cNvPr>
            <p:cNvSpPr/>
            <p:nvPr/>
          </p:nvSpPr>
          <p:spPr>
            <a:xfrm>
              <a:off x="4159650" y="3165450"/>
              <a:ext cx="59200" cy="48425"/>
            </a:xfrm>
            <a:custGeom>
              <a:avLst/>
              <a:gdLst/>
              <a:ahLst/>
              <a:cxnLst/>
              <a:rect l="l" t="t" r="r" b="b"/>
              <a:pathLst>
                <a:path w="2368" h="1937" extrusionOk="0">
                  <a:moveTo>
                    <a:pt x="1076" y="431"/>
                  </a:moveTo>
                  <a:lnTo>
                    <a:pt x="1399" y="538"/>
                  </a:lnTo>
                  <a:lnTo>
                    <a:pt x="1614" y="753"/>
                  </a:lnTo>
                  <a:lnTo>
                    <a:pt x="1829" y="968"/>
                  </a:lnTo>
                  <a:lnTo>
                    <a:pt x="1937" y="1076"/>
                  </a:lnTo>
                  <a:lnTo>
                    <a:pt x="2044" y="1291"/>
                  </a:lnTo>
                  <a:lnTo>
                    <a:pt x="1937" y="1399"/>
                  </a:lnTo>
                  <a:lnTo>
                    <a:pt x="1829" y="1506"/>
                  </a:lnTo>
                  <a:lnTo>
                    <a:pt x="1291" y="1506"/>
                  </a:lnTo>
                  <a:lnTo>
                    <a:pt x="969" y="1399"/>
                  </a:lnTo>
                  <a:lnTo>
                    <a:pt x="646" y="1184"/>
                  </a:lnTo>
                  <a:lnTo>
                    <a:pt x="538" y="1076"/>
                  </a:lnTo>
                  <a:lnTo>
                    <a:pt x="323" y="861"/>
                  </a:lnTo>
                  <a:lnTo>
                    <a:pt x="323" y="646"/>
                  </a:lnTo>
                  <a:lnTo>
                    <a:pt x="323" y="538"/>
                  </a:lnTo>
                  <a:lnTo>
                    <a:pt x="431" y="431"/>
                  </a:lnTo>
                  <a:close/>
                  <a:moveTo>
                    <a:pt x="753" y="0"/>
                  </a:moveTo>
                  <a:lnTo>
                    <a:pt x="323" y="108"/>
                  </a:lnTo>
                  <a:lnTo>
                    <a:pt x="108" y="215"/>
                  </a:lnTo>
                  <a:lnTo>
                    <a:pt x="0" y="431"/>
                  </a:lnTo>
                  <a:lnTo>
                    <a:pt x="0" y="646"/>
                  </a:lnTo>
                  <a:lnTo>
                    <a:pt x="0" y="968"/>
                  </a:lnTo>
                  <a:lnTo>
                    <a:pt x="215" y="1291"/>
                  </a:lnTo>
                  <a:lnTo>
                    <a:pt x="431" y="1506"/>
                  </a:lnTo>
                  <a:lnTo>
                    <a:pt x="753" y="1722"/>
                  </a:lnTo>
                  <a:lnTo>
                    <a:pt x="1184" y="1829"/>
                  </a:lnTo>
                  <a:lnTo>
                    <a:pt x="1614" y="1937"/>
                  </a:lnTo>
                  <a:lnTo>
                    <a:pt x="2044" y="1829"/>
                  </a:lnTo>
                  <a:lnTo>
                    <a:pt x="2152" y="1722"/>
                  </a:lnTo>
                  <a:lnTo>
                    <a:pt x="2260" y="1506"/>
                  </a:lnTo>
                  <a:lnTo>
                    <a:pt x="2367" y="1291"/>
                  </a:lnTo>
                  <a:lnTo>
                    <a:pt x="2260" y="968"/>
                  </a:lnTo>
                  <a:lnTo>
                    <a:pt x="2152" y="753"/>
                  </a:lnTo>
                  <a:lnTo>
                    <a:pt x="1829" y="431"/>
                  </a:lnTo>
                  <a:lnTo>
                    <a:pt x="1506" y="215"/>
                  </a:lnTo>
                  <a:lnTo>
                    <a:pt x="1184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27;p28">
              <a:extLst>
                <a:ext uri="{FF2B5EF4-FFF2-40B4-BE49-F238E27FC236}">
                  <a16:creationId xmlns:a16="http://schemas.microsoft.com/office/drawing/2014/main" id="{618F348B-A8DF-4193-8625-D3F92D20CFC4}"/>
                </a:ext>
              </a:extLst>
            </p:cNvPr>
            <p:cNvSpPr/>
            <p:nvPr/>
          </p:nvSpPr>
          <p:spPr>
            <a:xfrm>
              <a:off x="4165025" y="3108950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extrusionOk="0">
                  <a:moveTo>
                    <a:pt x="1399" y="1"/>
                  </a:moveTo>
                  <a:lnTo>
                    <a:pt x="1076" y="539"/>
                  </a:lnTo>
                  <a:lnTo>
                    <a:pt x="0" y="2691"/>
                  </a:lnTo>
                  <a:lnTo>
                    <a:pt x="0" y="2906"/>
                  </a:lnTo>
                  <a:lnTo>
                    <a:pt x="108" y="3228"/>
                  </a:lnTo>
                  <a:lnTo>
                    <a:pt x="323" y="3444"/>
                  </a:lnTo>
                  <a:lnTo>
                    <a:pt x="754" y="3766"/>
                  </a:lnTo>
                  <a:lnTo>
                    <a:pt x="1076" y="3874"/>
                  </a:lnTo>
                  <a:lnTo>
                    <a:pt x="1829" y="3874"/>
                  </a:lnTo>
                  <a:lnTo>
                    <a:pt x="1937" y="3659"/>
                  </a:lnTo>
                  <a:lnTo>
                    <a:pt x="3336" y="969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28;p28">
              <a:extLst>
                <a:ext uri="{FF2B5EF4-FFF2-40B4-BE49-F238E27FC236}">
                  <a16:creationId xmlns:a16="http://schemas.microsoft.com/office/drawing/2014/main" id="{759FEE4E-2823-419E-8B3C-29329E0F9EF1}"/>
                </a:ext>
              </a:extLst>
            </p:cNvPr>
            <p:cNvSpPr/>
            <p:nvPr/>
          </p:nvSpPr>
          <p:spPr>
            <a:xfrm>
              <a:off x="4165025" y="3108950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fill="none" extrusionOk="0">
                  <a:moveTo>
                    <a:pt x="3336" y="969"/>
                  </a:moveTo>
                  <a:lnTo>
                    <a:pt x="1937" y="3659"/>
                  </a:lnTo>
                  <a:lnTo>
                    <a:pt x="1937" y="3659"/>
                  </a:lnTo>
                  <a:lnTo>
                    <a:pt x="1829" y="3874"/>
                  </a:lnTo>
                  <a:lnTo>
                    <a:pt x="1507" y="3874"/>
                  </a:lnTo>
                  <a:lnTo>
                    <a:pt x="1076" y="3874"/>
                  </a:lnTo>
                  <a:lnTo>
                    <a:pt x="754" y="3766"/>
                  </a:lnTo>
                  <a:lnTo>
                    <a:pt x="754" y="3766"/>
                  </a:lnTo>
                  <a:lnTo>
                    <a:pt x="323" y="3444"/>
                  </a:lnTo>
                  <a:lnTo>
                    <a:pt x="108" y="3228"/>
                  </a:lnTo>
                  <a:lnTo>
                    <a:pt x="0" y="2906"/>
                  </a:lnTo>
                  <a:lnTo>
                    <a:pt x="0" y="2691"/>
                  </a:lnTo>
                  <a:lnTo>
                    <a:pt x="1076" y="539"/>
                  </a:lnTo>
                  <a:lnTo>
                    <a:pt x="1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29;p28">
              <a:extLst>
                <a:ext uri="{FF2B5EF4-FFF2-40B4-BE49-F238E27FC236}">
                  <a16:creationId xmlns:a16="http://schemas.microsoft.com/office/drawing/2014/main" id="{4E78DFCF-A69E-4BBB-BF51-D764984E593A}"/>
                </a:ext>
              </a:extLst>
            </p:cNvPr>
            <p:cNvSpPr/>
            <p:nvPr/>
          </p:nvSpPr>
          <p:spPr>
            <a:xfrm>
              <a:off x="4159650" y="3103575"/>
              <a:ext cx="91475" cy="107625"/>
            </a:xfrm>
            <a:custGeom>
              <a:avLst/>
              <a:gdLst/>
              <a:ahLst/>
              <a:cxnLst/>
              <a:rect l="l" t="t" r="r" b="b"/>
              <a:pathLst>
                <a:path w="3659" h="4305" extrusionOk="0">
                  <a:moveTo>
                    <a:pt x="1506" y="1"/>
                  </a:moveTo>
                  <a:lnTo>
                    <a:pt x="1399" y="108"/>
                  </a:lnTo>
                  <a:lnTo>
                    <a:pt x="1076" y="754"/>
                  </a:lnTo>
                  <a:lnTo>
                    <a:pt x="108" y="2798"/>
                  </a:lnTo>
                  <a:lnTo>
                    <a:pt x="0" y="3013"/>
                  </a:lnTo>
                  <a:lnTo>
                    <a:pt x="108" y="3336"/>
                  </a:lnTo>
                  <a:lnTo>
                    <a:pt x="215" y="3659"/>
                  </a:lnTo>
                  <a:lnTo>
                    <a:pt x="538" y="3874"/>
                  </a:lnTo>
                  <a:lnTo>
                    <a:pt x="861" y="4089"/>
                  </a:lnTo>
                  <a:lnTo>
                    <a:pt x="1291" y="4197"/>
                  </a:lnTo>
                  <a:lnTo>
                    <a:pt x="1614" y="4304"/>
                  </a:lnTo>
                  <a:lnTo>
                    <a:pt x="2044" y="4197"/>
                  </a:lnTo>
                  <a:lnTo>
                    <a:pt x="2260" y="4089"/>
                  </a:lnTo>
                  <a:lnTo>
                    <a:pt x="2367" y="3981"/>
                  </a:lnTo>
                  <a:lnTo>
                    <a:pt x="3658" y="1292"/>
                  </a:lnTo>
                  <a:lnTo>
                    <a:pt x="3658" y="1077"/>
                  </a:lnTo>
                  <a:lnTo>
                    <a:pt x="3658" y="969"/>
                  </a:lnTo>
                  <a:lnTo>
                    <a:pt x="3443" y="969"/>
                  </a:lnTo>
                  <a:lnTo>
                    <a:pt x="3335" y="1077"/>
                  </a:lnTo>
                  <a:lnTo>
                    <a:pt x="2044" y="3766"/>
                  </a:lnTo>
                  <a:lnTo>
                    <a:pt x="1937" y="3874"/>
                  </a:lnTo>
                  <a:lnTo>
                    <a:pt x="1614" y="3981"/>
                  </a:lnTo>
                  <a:lnTo>
                    <a:pt x="1291" y="3874"/>
                  </a:lnTo>
                  <a:lnTo>
                    <a:pt x="969" y="3766"/>
                  </a:lnTo>
                  <a:lnTo>
                    <a:pt x="538" y="3443"/>
                  </a:lnTo>
                  <a:lnTo>
                    <a:pt x="431" y="3228"/>
                  </a:lnTo>
                  <a:lnTo>
                    <a:pt x="431" y="3013"/>
                  </a:lnTo>
                  <a:lnTo>
                    <a:pt x="431" y="2906"/>
                  </a:lnTo>
                  <a:lnTo>
                    <a:pt x="1506" y="861"/>
                  </a:lnTo>
                  <a:lnTo>
                    <a:pt x="1722" y="323"/>
                  </a:lnTo>
                  <a:lnTo>
                    <a:pt x="1722" y="108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30;p28">
              <a:extLst>
                <a:ext uri="{FF2B5EF4-FFF2-40B4-BE49-F238E27FC236}">
                  <a16:creationId xmlns:a16="http://schemas.microsoft.com/office/drawing/2014/main" id="{13F251F3-810D-4AF1-9017-B73BA07D06EB}"/>
                </a:ext>
              </a:extLst>
            </p:cNvPr>
            <p:cNvSpPr/>
            <p:nvPr/>
          </p:nvSpPr>
          <p:spPr>
            <a:xfrm>
              <a:off x="4194600" y="3095500"/>
              <a:ext cx="59200" cy="48450"/>
            </a:xfrm>
            <a:custGeom>
              <a:avLst/>
              <a:gdLst/>
              <a:ahLst/>
              <a:cxnLst/>
              <a:rect l="l" t="t" r="r" b="b"/>
              <a:pathLst>
                <a:path w="2368" h="1938" extrusionOk="0">
                  <a:moveTo>
                    <a:pt x="1077" y="431"/>
                  </a:moveTo>
                  <a:lnTo>
                    <a:pt x="1400" y="539"/>
                  </a:lnTo>
                  <a:lnTo>
                    <a:pt x="1615" y="754"/>
                  </a:lnTo>
                  <a:lnTo>
                    <a:pt x="1830" y="862"/>
                  </a:lnTo>
                  <a:lnTo>
                    <a:pt x="1937" y="1077"/>
                  </a:lnTo>
                  <a:lnTo>
                    <a:pt x="2045" y="1292"/>
                  </a:lnTo>
                  <a:lnTo>
                    <a:pt x="2045" y="1400"/>
                  </a:lnTo>
                  <a:lnTo>
                    <a:pt x="1830" y="1507"/>
                  </a:lnTo>
                  <a:lnTo>
                    <a:pt x="1292" y="1507"/>
                  </a:lnTo>
                  <a:lnTo>
                    <a:pt x="969" y="1400"/>
                  </a:lnTo>
                  <a:lnTo>
                    <a:pt x="754" y="1184"/>
                  </a:lnTo>
                  <a:lnTo>
                    <a:pt x="539" y="969"/>
                  </a:lnTo>
                  <a:lnTo>
                    <a:pt x="431" y="754"/>
                  </a:lnTo>
                  <a:lnTo>
                    <a:pt x="324" y="646"/>
                  </a:lnTo>
                  <a:lnTo>
                    <a:pt x="324" y="539"/>
                  </a:lnTo>
                  <a:lnTo>
                    <a:pt x="539" y="431"/>
                  </a:lnTo>
                  <a:close/>
                  <a:moveTo>
                    <a:pt x="754" y="1"/>
                  </a:moveTo>
                  <a:lnTo>
                    <a:pt x="324" y="108"/>
                  </a:lnTo>
                  <a:lnTo>
                    <a:pt x="216" y="216"/>
                  </a:lnTo>
                  <a:lnTo>
                    <a:pt x="1" y="431"/>
                  </a:lnTo>
                  <a:lnTo>
                    <a:pt x="1" y="646"/>
                  </a:lnTo>
                  <a:lnTo>
                    <a:pt x="1" y="969"/>
                  </a:lnTo>
                  <a:lnTo>
                    <a:pt x="216" y="1184"/>
                  </a:lnTo>
                  <a:lnTo>
                    <a:pt x="539" y="1507"/>
                  </a:lnTo>
                  <a:lnTo>
                    <a:pt x="862" y="1722"/>
                  </a:lnTo>
                  <a:lnTo>
                    <a:pt x="1184" y="1830"/>
                  </a:lnTo>
                  <a:lnTo>
                    <a:pt x="1615" y="1937"/>
                  </a:lnTo>
                  <a:lnTo>
                    <a:pt x="2045" y="1830"/>
                  </a:lnTo>
                  <a:lnTo>
                    <a:pt x="2153" y="1722"/>
                  </a:lnTo>
                  <a:lnTo>
                    <a:pt x="2368" y="1507"/>
                  </a:lnTo>
                  <a:lnTo>
                    <a:pt x="2368" y="1292"/>
                  </a:lnTo>
                  <a:lnTo>
                    <a:pt x="2368" y="969"/>
                  </a:lnTo>
                  <a:lnTo>
                    <a:pt x="2153" y="646"/>
                  </a:lnTo>
                  <a:lnTo>
                    <a:pt x="1937" y="431"/>
                  </a:lnTo>
                  <a:lnTo>
                    <a:pt x="1615" y="216"/>
                  </a:lnTo>
                  <a:lnTo>
                    <a:pt x="1184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31;p28">
              <a:extLst>
                <a:ext uri="{FF2B5EF4-FFF2-40B4-BE49-F238E27FC236}">
                  <a16:creationId xmlns:a16="http://schemas.microsoft.com/office/drawing/2014/main" id="{7FD0E407-2799-474B-BEDC-7A3DA86F5E0C}"/>
                </a:ext>
              </a:extLst>
            </p:cNvPr>
            <p:cNvSpPr/>
            <p:nvPr/>
          </p:nvSpPr>
          <p:spPr>
            <a:xfrm>
              <a:off x="4200000" y="3039025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extrusionOk="0">
                  <a:moveTo>
                    <a:pt x="1399" y="1"/>
                  </a:moveTo>
                  <a:lnTo>
                    <a:pt x="1076" y="539"/>
                  </a:lnTo>
                  <a:lnTo>
                    <a:pt x="0" y="2690"/>
                  </a:lnTo>
                  <a:lnTo>
                    <a:pt x="0" y="2905"/>
                  </a:lnTo>
                  <a:lnTo>
                    <a:pt x="108" y="3228"/>
                  </a:lnTo>
                  <a:lnTo>
                    <a:pt x="323" y="3443"/>
                  </a:lnTo>
                  <a:lnTo>
                    <a:pt x="753" y="3766"/>
                  </a:lnTo>
                  <a:lnTo>
                    <a:pt x="1076" y="3874"/>
                  </a:lnTo>
                  <a:lnTo>
                    <a:pt x="1829" y="3874"/>
                  </a:lnTo>
                  <a:lnTo>
                    <a:pt x="1937" y="3659"/>
                  </a:lnTo>
                  <a:lnTo>
                    <a:pt x="3335" y="969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32;p28">
              <a:extLst>
                <a:ext uri="{FF2B5EF4-FFF2-40B4-BE49-F238E27FC236}">
                  <a16:creationId xmlns:a16="http://schemas.microsoft.com/office/drawing/2014/main" id="{38E3528C-C228-4EC3-B60C-707D3A956265}"/>
                </a:ext>
              </a:extLst>
            </p:cNvPr>
            <p:cNvSpPr/>
            <p:nvPr/>
          </p:nvSpPr>
          <p:spPr>
            <a:xfrm>
              <a:off x="4200000" y="3039025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fill="none" extrusionOk="0">
                  <a:moveTo>
                    <a:pt x="3335" y="969"/>
                  </a:moveTo>
                  <a:lnTo>
                    <a:pt x="1937" y="3659"/>
                  </a:lnTo>
                  <a:lnTo>
                    <a:pt x="1937" y="3659"/>
                  </a:lnTo>
                  <a:lnTo>
                    <a:pt x="1829" y="3874"/>
                  </a:lnTo>
                  <a:lnTo>
                    <a:pt x="1506" y="3874"/>
                  </a:lnTo>
                  <a:lnTo>
                    <a:pt x="1076" y="3874"/>
                  </a:lnTo>
                  <a:lnTo>
                    <a:pt x="753" y="3766"/>
                  </a:lnTo>
                  <a:lnTo>
                    <a:pt x="753" y="3766"/>
                  </a:lnTo>
                  <a:lnTo>
                    <a:pt x="323" y="3443"/>
                  </a:lnTo>
                  <a:lnTo>
                    <a:pt x="108" y="3228"/>
                  </a:lnTo>
                  <a:lnTo>
                    <a:pt x="0" y="2905"/>
                  </a:lnTo>
                  <a:lnTo>
                    <a:pt x="0" y="2690"/>
                  </a:lnTo>
                  <a:lnTo>
                    <a:pt x="1076" y="539"/>
                  </a:lnTo>
                  <a:lnTo>
                    <a:pt x="1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33;p28">
              <a:extLst>
                <a:ext uri="{FF2B5EF4-FFF2-40B4-BE49-F238E27FC236}">
                  <a16:creationId xmlns:a16="http://schemas.microsoft.com/office/drawing/2014/main" id="{79F41EFB-18B9-4EDF-8757-EEAEF81680B7}"/>
                </a:ext>
              </a:extLst>
            </p:cNvPr>
            <p:cNvSpPr/>
            <p:nvPr/>
          </p:nvSpPr>
          <p:spPr>
            <a:xfrm>
              <a:off x="4194600" y="3033650"/>
              <a:ext cx="94175" cy="107600"/>
            </a:xfrm>
            <a:custGeom>
              <a:avLst/>
              <a:gdLst/>
              <a:ahLst/>
              <a:cxnLst/>
              <a:rect l="l" t="t" r="r" b="b"/>
              <a:pathLst>
                <a:path w="3767" h="4304" extrusionOk="0">
                  <a:moveTo>
                    <a:pt x="1507" y="0"/>
                  </a:moveTo>
                  <a:lnTo>
                    <a:pt x="1400" y="108"/>
                  </a:lnTo>
                  <a:lnTo>
                    <a:pt x="1184" y="754"/>
                  </a:lnTo>
                  <a:lnTo>
                    <a:pt x="108" y="2798"/>
                  </a:lnTo>
                  <a:lnTo>
                    <a:pt x="1" y="3120"/>
                  </a:lnTo>
                  <a:lnTo>
                    <a:pt x="108" y="3336"/>
                  </a:lnTo>
                  <a:lnTo>
                    <a:pt x="216" y="3658"/>
                  </a:lnTo>
                  <a:lnTo>
                    <a:pt x="539" y="3874"/>
                  </a:lnTo>
                  <a:lnTo>
                    <a:pt x="862" y="4089"/>
                  </a:lnTo>
                  <a:lnTo>
                    <a:pt x="1292" y="4304"/>
                  </a:lnTo>
                  <a:lnTo>
                    <a:pt x="1615" y="4304"/>
                  </a:lnTo>
                  <a:lnTo>
                    <a:pt x="2045" y="4196"/>
                  </a:lnTo>
                  <a:lnTo>
                    <a:pt x="2260" y="4089"/>
                  </a:lnTo>
                  <a:lnTo>
                    <a:pt x="2368" y="3981"/>
                  </a:lnTo>
                  <a:lnTo>
                    <a:pt x="3659" y="1291"/>
                  </a:lnTo>
                  <a:lnTo>
                    <a:pt x="3766" y="1076"/>
                  </a:lnTo>
                  <a:lnTo>
                    <a:pt x="3659" y="969"/>
                  </a:lnTo>
                  <a:lnTo>
                    <a:pt x="3444" y="969"/>
                  </a:lnTo>
                  <a:lnTo>
                    <a:pt x="3336" y="1076"/>
                  </a:lnTo>
                  <a:lnTo>
                    <a:pt x="2045" y="3766"/>
                  </a:lnTo>
                  <a:lnTo>
                    <a:pt x="1937" y="3874"/>
                  </a:lnTo>
                  <a:lnTo>
                    <a:pt x="1615" y="3981"/>
                  </a:lnTo>
                  <a:lnTo>
                    <a:pt x="1292" y="3874"/>
                  </a:lnTo>
                  <a:lnTo>
                    <a:pt x="969" y="3766"/>
                  </a:lnTo>
                  <a:lnTo>
                    <a:pt x="539" y="3443"/>
                  </a:lnTo>
                  <a:lnTo>
                    <a:pt x="431" y="3228"/>
                  </a:lnTo>
                  <a:lnTo>
                    <a:pt x="431" y="3120"/>
                  </a:lnTo>
                  <a:lnTo>
                    <a:pt x="431" y="3013"/>
                  </a:lnTo>
                  <a:lnTo>
                    <a:pt x="1507" y="861"/>
                  </a:lnTo>
                  <a:lnTo>
                    <a:pt x="1722" y="323"/>
                  </a:lnTo>
                  <a:lnTo>
                    <a:pt x="1830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34;p28">
              <a:extLst>
                <a:ext uri="{FF2B5EF4-FFF2-40B4-BE49-F238E27FC236}">
                  <a16:creationId xmlns:a16="http://schemas.microsoft.com/office/drawing/2014/main" id="{D0CB0F89-AA3B-4738-90FD-C0C1DDAF2087}"/>
                </a:ext>
              </a:extLst>
            </p:cNvPr>
            <p:cNvSpPr/>
            <p:nvPr/>
          </p:nvSpPr>
          <p:spPr>
            <a:xfrm>
              <a:off x="4229575" y="3025575"/>
              <a:ext cx="59200" cy="48450"/>
            </a:xfrm>
            <a:custGeom>
              <a:avLst/>
              <a:gdLst/>
              <a:ahLst/>
              <a:cxnLst/>
              <a:rect l="l" t="t" r="r" b="b"/>
              <a:pathLst>
                <a:path w="2368" h="1938" extrusionOk="0">
                  <a:moveTo>
                    <a:pt x="1076" y="431"/>
                  </a:moveTo>
                  <a:lnTo>
                    <a:pt x="1399" y="539"/>
                  </a:lnTo>
                  <a:lnTo>
                    <a:pt x="1722" y="754"/>
                  </a:lnTo>
                  <a:lnTo>
                    <a:pt x="1829" y="861"/>
                  </a:lnTo>
                  <a:lnTo>
                    <a:pt x="2045" y="1077"/>
                  </a:lnTo>
                  <a:lnTo>
                    <a:pt x="2045" y="1292"/>
                  </a:lnTo>
                  <a:lnTo>
                    <a:pt x="2045" y="1399"/>
                  </a:lnTo>
                  <a:lnTo>
                    <a:pt x="1829" y="1507"/>
                  </a:lnTo>
                  <a:lnTo>
                    <a:pt x="1292" y="1507"/>
                  </a:lnTo>
                  <a:lnTo>
                    <a:pt x="969" y="1399"/>
                  </a:lnTo>
                  <a:lnTo>
                    <a:pt x="754" y="1184"/>
                  </a:lnTo>
                  <a:lnTo>
                    <a:pt x="538" y="969"/>
                  </a:lnTo>
                  <a:lnTo>
                    <a:pt x="431" y="861"/>
                  </a:lnTo>
                  <a:lnTo>
                    <a:pt x="323" y="646"/>
                  </a:lnTo>
                  <a:lnTo>
                    <a:pt x="431" y="539"/>
                  </a:lnTo>
                  <a:lnTo>
                    <a:pt x="538" y="431"/>
                  </a:lnTo>
                  <a:close/>
                  <a:moveTo>
                    <a:pt x="754" y="1"/>
                  </a:moveTo>
                  <a:lnTo>
                    <a:pt x="323" y="108"/>
                  </a:lnTo>
                  <a:lnTo>
                    <a:pt x="216" y="216"/>
                  </a:lnTo>
                  <a:lnTo>
                    <a:pt x="108" y="431"/>
                  </a:lnTo>
                  <a:lnTo>
                    <a:pt x="1" y="646"/>
                  </a:lnTo>
                  <a:lnTo>
                    <a:pt x="108" y="969"/>
                  </a:lnTo>
                  <a:lnTo>
                    <a:pt x="216" y="1292"/>
                  </a:lnTo>
                  <a:lnTo>
                    <a:pt x="538" y="1507"/>
                  </a:lnTo>
                  <a:lnTo>
                    <a:pt x="861" y="1722"/>
                  </a:lnTo>
                  <a:lnTo>
                    <a:pt x="1184" y="1830"/>
                  </a:lnTo>
                  <a:lnTo>
                    <a:pt x="1614" y="1937"/>
                  </a:lnTo>
                  <a:lnTo>
                    <a:pt x="2045" y="1830"/>
                  </a:lnTo>
                  <a:lnTo>
                    <a:pt x="2260" y="1722"/>
                  </a:lnTo>
                  <a:lnTo>
                    <a:pt x="2367" y="1507"/>
                  </a:lnTo>
                  <a:lnTo>
                    <a:pt x="2367" y="1292"/>
                  </a:lnTo>
                  <a:lnTo>
                    <a:pt x="2367" y="969"/>
                  </a:lnTo>
                  <a:lnTo>
                    <a:pt x="2152" y="646"/>
                  </a:lnTo>
                  <a:lnTo>
                    <a:pt x="1937" y="431"/>
                  </a:lnTo>
                  <a:lnTo>
                    <a:pt x="1614" y="216"/>
                  </a:lnTo>
                  <a:lnTo>
                    <a:pt x="1184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35;p28">
              <a:extLst>
                <a:ext uri="{FF2B5EF4-FFF2-40B4-BE49-F238E27FC236}">
                  <a16:creationId xmlns:a16="http://schemas.microsoft.com/office/drawing/2014/main" id="{0D8AC68D-09A2-4A05-A6B4-C2FA928E20C7}"/>
                </a:ext>
              </a:extLst>
            </p:cNvPr>
            <p:cNvSpPr/>
            <p:nvPr/>
          </p:nvSpPr>
          <p:spPr>
            <a:xfrm>
              <a:off x="4234950" y="3030950"/>
              <a:ext cx="51125" cy="37700"/>
            </a:xfrm>
            <a:custGeom>
              <a:avLst/>
              <a:gdLst/>
              <a:ahLst/>
              <a:cxnLst/>
              <a:rect l="l" t="t" r="r" b="b"/>
              <a:pathLst>
                <a:path w="2045" h="1508" extrusionOk="0">
                  <a:moveTo>
                    <a:pt x="539" y="1"/>
                  </a:moveTo>
                  <a:lnTo>
                    <a:pt x="216" y="108"/>
                  </a:lnTo>
                  <a:lnTo>
                    <a:pt x="1" y="216"/>
                  </a:lnTo>
                  <a:lnTo>
                    <a:pt x="1" y="539"/>
                  </a:lnTo>
                  <a:lnTo>
                    <a:pt x="108" y="754"/>
                  </a:lnTo>
                  <a:lnTo>
                    <a:pt x="323" y="1077"/>
                  </a:lnTo>
                  <a:lnTo>
                    <a:pt x="646" y="1292"/>
                  </a:lnTo>
                  <a:lnTo>
                    <a:pt x="1077" y="1507"/>
                  </a:lnTo>
                  <a:lnTo>
                    <a:pt x="1507" y="1507"/>
                  </a:lnTo>
                  <a:lnTo>
                    <a:pt x="1722" y="1399"/>
                  </a:lnTo>
                  <a:lnTo>
                    <a:pt x="1937" y="1184"/>
                  </a:lnTo>
                  <a:lnTo>
                    <a:pt x="2045" y="969"/>
                  </a:lnTo>
                  <a:lnTo>
                    <a:pt x="1830" y="646"/>
                  </a:lnTo>
                  <a:lnTo>
                    <a:pt x="1614" y="431"/>
                  </a:lnTo>
                  <a:lnTo>
                    <a:pt x="1292" y="21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36;p28">
              <a:extLst>
                <a:ext uri="{FF2B5EF4-FFF2-40B4-BE49-F238E27FC236}">
                  <a16:creationId xmlns:a16="http://schemas.microsoft.com/office/drawing/2014/main" id="{A5467D96-096A-4195-9F53-4C5949F84095}"/>
                </a:ext>
              </a:extLst>
            </p:cNvPr>
            <p:cNvSpPr/>
            <p:nvPr/>
          </p:nvSpPr>
          <p:spPr>
            <a:xfrm>
              <a:off x="4243025" y="3036350"/>
              <a:ext cx="32300" cy="24225"/>
            </a:xfrm>
            <a:custGeom>
              <a:avLst/>
              <a:gdLst/>
              <a:ahLst/>
              <a:cxnLst/>
              <a:rect l="l" t="t" r="r" b="b"/>
              <a:pathLst>
                <a:path w="1292" h="969" extrusionOk="0">
                  <a:moveTo>
                    <a:pt x="323" y="0"/>
                  </a:moveTo>
                  <a:lnTo>
                    <a:pt x="108" y="108"/>
                  </a:lnTo>
                  <a:lnTo>
                    <a:pt x="0" y="215"/>
                  </a:lnTo>
                  <a:lnTo>
                    <a:pt x="0" y="323"/>
                  </a:lnTo>
                  <a:lnTo>
                    <a:pt x="108" y="538"/>
                  </a:lnTo>
                  <a:lnTo>
                    <a:pt x="538" y="861"/>
                  </a:lnTo>
                  <a:lnTo>
                    <a:pt x="969" y="968"/>
                  </a:lnTo>
                  <a:lnTo>
                    <a:pt x="1184" y="861"/>
                  </a:lnTo>
                  <a:lnTo>
                    <a:pt x="1291" y="753"/>
                  </a:lnTo>
                  <a:lnTo>
                    <a:pt x="1291" y="646"/>
                  </a:lnTo>
                  <a:lnTo>
                    <a:pt x="1291" y="430"/>
                  </a:lnTo>
                  <a:lnTo>
                    <a:pt x="861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37;p28">
              <a:extLst>
                <a:ext uri="{FF2B5EF4-FFF2-40B4-BE49-F238E27FC236}">
                  <a16:creationId xmlns:a16="http://schemas.microsoft.com/office/drawing/2014/main" id="{CCE11522-140F-4C43-BBD9-E874870195A0}"/>
                </a:ext>
              </a:extLst>
            </p:cNvPr>
            <p:cNvSpPr/>
            <p:nvPr/>
          </p:nvSpPr>
          <p:spPr>
            <a:xfrm>
              <a:off x="4052050" y="32353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extrusionOk="0">
                  <a:moveTo>
                    <a:pt x="1" y="0"/>
                  </a:moveTo>
                  <a:lnTo>
                    <a:pt x="431" y="3336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292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507" y="861"/>
                  </a:lnTo>
                  <a:lnTo>
                    <a:pt x="1292" y="32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38;p28">
              <a:extLst>
                <a:ext uri="{FF2B5EF4-FFF2-40B4-BE49-F238E27FC236}">
                  <a16:creationId xmlns:a16="http://schemas.microsoft.com/office/drawing/2014/main" id="{931D9764-5A13-46F0-8192-54676E3715AC}"/>
                </a:ext>
              </a:extLst>
            </p:cNvPr>
            <p:cNvSpPr/>
            <p:nvPr/>
          </p:nvSpPr>
          <p:spPr>
            <a:xfrm>
              <a:off x="4052050" y="32353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fill="none" extrusionOk="0">
                  <a:moveTo>
                    <a:pt x="431" y="3336"/>
                  </a:moveTo>
                  <a:lnTo>
                    <a:pt x="969" y="3228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292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507" y="861"/>
                  </a:lnTo>
                  <a:lnTo>
                    <a:pt x="1292" y="323"/>
                  </a:lnTo>
                  <a:lnTo>
                    <a:pt x="861" y="0"/>
                  </a:lnTo>
                  <a:lnTo>
                    <a:pt x="646" y="0"/>
                  </a:lnTo>
                  <a:lnTo>
                    <a:pt x="539" y="0"/>
                  </a:lnTo>
                  <a:lnTo>
                    <a:pt x="324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39;p28">
              <a:extLst>
                <a:ext uri="{FF2B5EF4-FFF2-40B4-BE49-F238E27FC236}">
                  <a16:creationId xmlns:a16="http://schemas.microsoft.com/office/drawing/2014/main" id="{73104603-F693-432D-B16F-0098007CD076}"/>
                </a:ext>
              </a:extLst>
            </p:cNvPr>
            <p:cNvSpPr/>
            <p:nvPr/>
          </p:nvSpPr>
          <p:spPr>
            <a:xfrm>
              <a:off x="4046675" y="3230000"/>
              <a:ext cx="53825" cy="94150"/>
            </a:xfrm>
            <a:custGeom>
              <a:avLst/>
              <a:gdLst/>
              <a:ahLst/>
              <a:cxnLst/>
              <a:rect l="l" t="t" r="r" b="b"/>
              <a:pathLst>
                <a:path w="2153" h="3766" extrusionOk="0">
                  <a:moveTo>
                    <a:pt x="539" y="0"/>
                  </a:moveTo>
                  <a:lnTo>
                    <a:pt x="108" y="108"/>
                  </a:lnTo>
                  <a:lnTo>
                    <a:pt x="1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539" y="431"/>
                  </a:lnTo>
                  <a:lnTo>
                    <a:pt x="754" y="323"/>
                  </a:lnTo>
                  <a:lnTo>
                    <a:pt x="1076" y="431"/>
                  </a:lnTo>
                  <a:lnTo>
                    <a:pt x="1399" y="753"/>
                  </a:lnTo>
                  <a:lnTo>
                    <a:pt x="1614" y="1184"/>
                  </a:lnTo>
                  <a:lnTo>
                    <a:pt x="1722" y="1722"/>
                  </a:lnTo>
                  <a:lnTo>
                    <a:pt x="1722" y="2044"/>
                  </a:lnTo>
                  <a:lnTo>
                    <a:pt x="1722" y="2582"/>
                  </a:lnTo>
                  <a:lnTo>
                    <a:pt x="1614" y="2905"/>
                  </a:lnTo>
                  <a:lnTo>
                    <a:pt x="1399" y="3228"/>
                  </a:lnTo>
                  <a:lnTo>
                    <a:pt x="1184" y="3335"/>
                  </a:lnTo>
                  <a:lnTo>
                    <a:pt x="646" y="3335"/>
                  </a:lnTo>
                  <a:lnTo>
                    <a:pt x="539" y="3443"/>
                  </a:lnTo>
                  <a:lnTo>
                    <a:pt x="431" y="3551"/>
                  </a:lnTo>
                  <a:lnTo>
                    <a:pt x="539" y="3658"/>
                  </a:lnTo>
                  <a:lnTo>
                    <a:pt x="646" y="3766"/>
                  </a:lnTo>
                  <a:lnTo>
                    <a:pt x="1184" y="3658"/>
                  </a:lnTo>
                  <a:lnTo>
                    <a:pt x="1399" y="3658"/>
                  </a:lnTo>
                  <a:lnTo>
                    <a:pt x="1614" y="3443"/>
                  </a:lnTo>
                  <a:lnTo>
                    <a:pt x="1937" y="3120"/>
                  </a:lnTo>
                  <a:lnTo>
                    <a:pt x="2045" y="2690"/>
                  </a:lnTo>
                  <a:lnTo>
                    <a:pt x="2152" y="2044"/>
                  </a:lnTo>
                  <a:lnTo>
                    <a:pt x="2045" y="1722"/>
                  </a:lnTo>
                  <a:lnTo>
                    <a:pt x="1937" y="1076"/>
                  </a:lnTo>
                  <a:lnTo>
                    <a:pt x="1614" y="538"/>
                  </a:lnTo>
                  <a:lnTo>
                    <a:pt x="1292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40;p28">
              <a:extLst>
                <a:ext uri="{FF2B5EF4-FFF2-40B4-BE49-F238E27FC236}">
                  <a16:creationId xmlns:a16="http://schemas.microsoft.com/office/drawing/2014/main" id="{B8BC6595-9A7B-4C39-97AF-D5A180FE667D}"/>
                </a:ext>
              </a:extLst>
            </p:cNvPr>
            <p:cNvSpPr/>
            <p:nvPr/>
          </p:nvSpPr>
          <p:spPr>
            <a:xfrm>
              <a:off x="4030550" y="3235375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753" y="0"/>
                  </a:moveTo>
                  <a:lnTo>
                    <a:pt x="538" y="108"/>
                  </a:lnTo>
                  <a:lnTo>
                    <a:pt x="430" y="216"/>
                  </a:lnTo>
                  <a:lnTo>
                    <a:pt x="108" y="646"/>
                  </a:lnTo>
                  <a:lnTo>
                    <a:pt x="0" y="1184"/>
                  </a:lnTo>
                  <a:lnTo>
                    <a:pt x="0" y="1829"/>
                  </a:lnTo>
                  <a:lnTo>
                    <a:pt x="215" y="2475"/>
                  </a:lnTo>
                  <a:lnTo>
                    <a:pt x="430" y="3013"/>
                  </a:lnTo>
                  <a:lnTo>
                    <a:pt x="753" y="3228"/>
                  </a:lnTo>
                  <a:lnTo>
                    <a:pt x="968" y="3336"/>
                  </a:lnTo>
                  <a:lnTo>
                    <a:pt x="1399" y="3336"/>
                  </a:lnTo>
                  <a:lnTo>
                    <a:pt x="1614" y="3120"/>
                  </a:lnTo>
                  <a:lnTo>
                    <a:pt x="1829" y="2798"/>
                  </a:lnTo>
                  <a:lnTo>
                    <a:pt x="1937" y="2260"/>
                  </a:lnTo>
                  <a:lnTo>
                    <a:pt x="1937" y="1614"/>
                  </a:lnTo>
                  <a:lnTo>
                    <a:pt x="1829" y="969"/>
                  </a:lnTo>
                  <a:lnTo>
                    <a:pt x="1506" y="431"/>
                  </a:lnTo>
                  <a:lnTo>
                    <a:pt x="1184" y="10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41;p28">
              <a:extLst>
                <a:ext uri="{FF2B5EF4-FFF2-40B4-BE49-F238E27FC236}">
                  <a16:creationId xmlns:a16="http://schemas.microsoft.com/office/drawing/2014/main" id="{E863FDF7-702E-42BC-ACD6-BE9F5B2F2A2A}"/>
                </a:ext>
              </a:extLst>
            </p:cNvPr>
            <p:cNvSpPr/>
            <p:nvPr/>
          </p:nvSpPr>
          <p:spPr>
            <a:xfrm>
              <a:off x="4025150" y="323267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7" y="324"/>
                  </a:moveTo>
                  <a:lnTo>
                    <a:pt x="1292" y="431"/>
                  </a:lnTo>
                  <a:lnTo>
                    <a:pt x="1615" y="646"/>
                  </a:lnTo>
                  <a:lnTo>
                    <a:pt x="1830" y="1077"/>
                  </a:lnTo>
                  <a:lnTo>
                    <a:pt x="2045" y="1722"/>
                  </a:lnTo>
                  <a:lnTo>
                    <a:pt x="2045" y="2045"/>
                  </a:lnTo>
                  <a:lnTo>
                    <a:pt x="1937" y="2583"/>
                  </a:lnTo>
                  <a:lnTo>
                    <a:pt x="1830" y="2906"/>
                  </a:lnTo>
                  <a:lnTo>
                    <a:pt x="1615" y="3228"/>
                  </a:lnTo>
                  <a:lnTo>
                    <a:pt x="1400" y="3228"/>
                  </a:lnTo>
                  <a:lnTo>
                    <a:pt x="1292" y="3336"/>
                  </a:lnTo>
                  <a:lnTo>
                    <a:pt x="1077" y="3228"/>
                  </a:lnTo>
                  <a:lnTo>
                    <a:pt x="754" y="2906"/>
                  </a:lnTo>
                  <a:lnTo>
                    <a:pt x="539" y="2475"/>
                  </a:lnTo>
                  <a:lnTo>
                    <a:pt x="431" y="1937"/>
                  </a:lnTo>
                  <a:lnTo>
                    <a:pt x="324" y="1507"/>
                  </a:lnTo>
                  <a:lnTo>
                    <a:pt x="431" y="1077"/>
                  </a:lnTo>
                  <a:lnTo>
                    <a:pt x="539" y="646"/>
                  </a:lnTo>
                  <a:lnTo>
                    <a:pt x="754" y="431"/>
                  </a:lnTo>
                  <a:lnTo>
                    <a:pt x="969" y="324"/>
                  </a:lnTo>
                  <a:close/>
                  <a:moveTo>
                    <a:pt x="754" y="1"/>
                  </a:moveTo>
                  <a:lnTo>
                    <a:pt x="539" y="108"/>
                  </a:lnTo>
                  <a:lnTo>
                    <a:pt x="216" y="539"/>
                  </a:lnTo>
                  <a:lnTo>
                    <a:pt x="109" y="969"/>
                  </a:lnTo>
                  <a:lnTo>
                    <a:pt x="1" y="1507"/>
                  </a:lnTo>
                  <a:lnTo>
                    <a:pt x="1" y="1937"/>
                  </a:lnTo>
                  <a:lnTo>
                    <a:pt x="216" y="2583"/>
                  </a:lnTo>
                  <a:lnTo>
                    <a:pt x="431" y="3121"/>
                  </a:lnTo>
                  <a:lnTo>
                    <a:pt x="862" y="3551"/>
                  </a:lnTo>
                  <a:lnTo>
                    <a:pt x="1077" y="3659"/>
                  </a:lnTo>
                  <a:lnTo>
                    <a:pt x="1400" y="3659"/>
                  </a:lnTo>
                  <a:lnTo>
                    <a:pt x="1615" y="3551"/>
                  </a:lnTo>
                  <a:lnTo>
                    <a:pt x="1830" y="3444"/>
                  </a:lnTo>
                  <a:lnTo>
                    <a:pt x="2153" y="3121"/>
                  </a:lnTo>
                  <a:lnTo>
                    <a:pt x="2368" y="2583"/>
                  </a:lnTo>
                  <a:lnTo>
                    <a:pt x="2368" y="2045"/>
                  </a:lnTo>
                  <a:lnTo>
                    <a:pt x="2368" y="1615"/>
                  </a:lnTo>
                  <a:lnTo>
                    <a:pt x="2153" y="969"/>
                  </a:lnTo>
                  <a:lnTo>
                    <a:pt x="1937" y="431"/>
                  </a:lnTo>
                  <a:lnTo>
                    <a:pt x="1507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42;p28">
              <a:extLst>
                <a:ext uri="{FF2B5EF4-FFF2-40B4-BE49-F238E27FC236}">
                  <a16:creationId xmlns:a16="http://schemas.microsoft.com/office/drawing/2014/main" id="{E75E80C9-8672-4412-86ED-A41D1FF7F85B}"/>
                </a:ext>
              </a:extLst>
            </p:cNvPr>
            <p:cNvSpPr/>
            <p:nvPr/>
          </p:nvSpPr>
          <p:spPr>
            <a:xfrm>
              <a:off x="4054750" y="3232675"/>
              <a:ext cx="83400" cy="86100"/>
            </a:xfrm>
            <a:custGeom>
              <a:avLst/>
              <a:gdLst/>
              <a:ahLst/>
              <a:cxnLst/>
              <a:rect l="l" t="t" r="r" b="b"/>
              <a:pathLst>
                <a:path w="3336" h="3444" extrusionOk="0">
                  <a:moveTo>
                    <a:pt x="3336" y="1"/>
                  </a:moveTo>
                  <a:lnTo>
                    <a:pt x="538" y="108"/>
                  </a:lnTo>
                  <a:lnTo>
                    <a:pt x="0" y="108"/>
                  </a:lnTo>
                  <a:lnTo>
                    <a:pt x="216" y="216"/>
                  </a:lnTo>
                  <a:lnTo>
                    <a:pt x="646" y="646"/>
                  </a:lnTo>
                  <a:lnTo>
                    <a:pt x="753" y="1077"/>
                  </a:lnTo>
                  <a:lnTo>
                    <a:pt x="969" y="1399"/>
                  </a:lnTo>
                  <a:lnTo>
                    <a:pt x="969" y="1937"/>
                  </a:lnTo>
                  <a:lnTo>
                    <a:pt x="969" y="2583"/>
                  </a:lnTo>
                  <a:lnTo>
                    <a:pt x="753" y="2906"/>
                  </a:lnTo>
                  <a:lnTo>
                    <a:pt x="538" y="3228"/>
                  </a:lnTo>
                  <a:lnTo>
                    <a:pt x="323" y="3444"/>
                  </a:lnTo>
                  <a:lnTo>
                    <a:pt x="969" y="3336"/>
                  </a:lnTo>
                  <a:lnTo>
                    <a:pt x="3228" y="3336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43;p28">
              <a:extLst>
                <a:ext uri="{FF2B5EF4-FFF2-40B4-BE49-F238E27FC236}">
                  <a16:creationId xmlns:a16="http://schemas.microsoft.com/office/drawing/2014/main" id="{B9AA8571-5688-4C56-B336-ECA2A9708A87}"/>
                </a:ext>
              </a:extLst>
            </p:cNvPr>
            <p:cNvSpPr/>
            <p:nvPr/>
          </p:nvSpPr>
          <p:spPr>
            <a:xfrm>
              <a:off x="4124675" y="32326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extrusionOk="0">
                  <a:moveTo>
                    <a:pt x="1" y="1"/>
                  </a:moveTo>
                  <a:lnTo>
                    <a:pt x="431" y="3336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399" y="3121"/>
                  </a:lnTo>
                  <a:lnTo>
                    <a:pt x="1614" y="2690"/>
                  </a:lnTo>
                  <a:lnTo>
                    <a:pt x="1722" y="2153"/>
                  </a:lnTo>
                  <a:lnTo>
                    <a:pt x="1722" y="1507"/>
                  </a:lnTo>
                  <a:lnTo>
                    <a:pt x="1614" y="862"/>
                  </a:lnTo>
                  <a:lnTo>
                    <a:pt x="1292" y="324"/>
                  </a:lnTo>
                  <a:lnTo>
                    <a:pt x="969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44;p28">
              <a:extLst>
                <a:ext uri="{FF2B5EF4-FFF2-40B4-BE49-F238E27FC236}">
                  <a16:creationId xmlns:a16="http://schemas.microsoft.com/office/drawing/2014/main" id="{4A104576-2DD9-4171-8CD4-0139F1C3E0CD}"/>
                </a:ext>
              </a:extLst>
            </p:cNvPr>
            <p:cNvSpPr/>
            <p:nvPr/>
          </p:nvSpPr>
          <p:spPr>
            <a:xfrm>
              <a:off x="4124675" y="323267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fill="none" extrusionOk="0">
                  <a:moveTo>
                    <a:pt x="431" y="3336"/>
                  </a:moveTo>
                  <a:lnTo>
                    <a:pt x="969" y="3228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399" y="3121"/>
                  </a:lnTo>
                  <a:lnTo>
                    <a:pt x="1614" y="2690"/>
                  </a:lnTo>
                  <a:lnTo>
                    <a:pt x="1722" y="2153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614" y="862"/>
                  </a:lnTo>
                  <a:lnTo>
                    <a:pt x="1292" y="324"/>
                  </a:lnTo>
                  <a:lnTo>
                    <a:pt x="969" y="108"/>
                  </a:lnTo>
                  <a:lnTo>
                    <a:pt x="754" y="1"/>
                  </a:lnTo>
                  <a:lnTo>
                    <a:pt x="539" y="1"/>
                  </a:lnTo>
                  <a:lnTo>
                    <a:pt x="323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45;p28">
              <a:extLst>
                <a:ext uri="{FF2B5EF4-FFF2-40B4-BE49-F238E27FC236}">
                  <a16:creationId xmlns:a16="http://schemas.microsoft.com/office/drawing/2014/main" id="{E97474AB-A21C-426C-A767-C544C159052B}"/>
                </a:ext>
              </a:extLst>
            </p:cNvPr>
            <p:cNvSpPr/>
            <p:nvPr/>
          </p:nvSpPr>
          <p:spPr>
            <a:xfrm>
              <a:off x="4119300" y="3227300"/>
              <a:ext cx="53825" cy="94175"/>
            </a:xfrm>
            <a:custGeom>
              <a:avLst/>
              <a:gdLst/>
              <a:ahLst/>
              <a:cxnLst/>
              <a:rect l="l" t="t" r="r" b="b"/>
              <a:pathLst>
                <a:path w="2153" h="3767" extrusionOk="0">
                  <a:moveTo>
                    <a:pt x="538" y="1"/>
                  </a:moveTo>
                  <a:lnTo>
                    <a:pt x="216" y="108"/>
                  </a:lnTo>
                  <a:lnTo>
                    <a:pt x="108" y="108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754" y="431"/>
                  </a:lnTo>
                  <a:lnTo>
                    <a:pt x="754" y="323"/>
                  </a:lnTo>
                  <a:lnTo>
                    <a:pt x="861" y="323"/>
                  </a:lnTo>
                  <a:lnTo>
                    <a:pt x="1076" y="431"/>
                  </a:lnTo>
                  <a:lnTo>
                    <a:pt x="1399" y="754"/>
                  </a:lnTo>
                  <a:lnTo>
                    <a:pt x="1614" y="1184"/>
                  </a:lnTo>
                  <a:lnTo>
                    <a:pt x="1722" y="1722"/>
                  </a:lnTo>
                  <a:lnTo>
                    <a:pt x="1829" y="2045"/>
                  </a:lnTo>
                  <a:lnTo>
                    <a:pt x="1722" y="2583"/>
                  </a:lnTo>
                  <a:lnTo>
                    <a:pt x="1614" y="2905"/>
                  </a:lnTo>
                  <a:lnTo>
                    <a:pt x="1399" y="3228"/>
                  </a:lnTo>
                  <a:lnTo>
                    <a:pt x="1184" y="3336"/>
                  </a:lnTo>
                  <a:lnTo>
                    <a:pt x="646" y="3336"/>
                  </a:lnTo>
                  <a:lnTo>
                    <a:pt x="538" y="3443"/>
                  </a:lnTo>
                  <a:lnTo>
                    <a:pt x="538" y="3551"/>
                  </a:lnTo>
                  <a:lnTo>
                    <a:pt x="538" y="3659"/>
                  </a:lnTo>
                  <a:lnTo>
                    <a:pt x="646" y="3766"/>
                  </a:lnTo>
                  <a:lnTo>
                    <a:pt x="1184" y="3659"/>
                  </a:lnTo>
                  <a:lnTo>
                    <a:pt x="1399" y="3659"/>
                  </a:lnTo>
                  <a:lnTo>
                    <a:pt x="1614" y="3443"/>
                  </a:lnTo>
                  <a:lnTo>
                    <a:pt x="1937" y="3121"/>
                  </a:lnTo>
                  <a:lnTo>
                    <a:pt x="2152" y="2690"/>
                  </a:lnTo>
                  <a:lnTo>
                    <a:pt x="2152" y="2045"/>
                  </a:lnTo>
                  <a:lnTo>
                    <a:pt x="2152" y="1722"/>
                  </a:lnTo>
                  <a:lnTo>
                    <a:pt x="1937" y="1077"/>
                  </a:lnTo>
                  <a:lnTo>
                    <a:pt x="1722" y="539"/>
                  </a:lnTo>
                  <a:lnTo>
                    <a:pt x="1292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46;p28">
              <a:extLst>
                <a:ext uri="{FF2B5EF4-FFF2-40B4-BE49-F238E27FC236}">
                  <a16:creationId xmlns:a16="http://schemas.microsoft.com/office/drawing/2014/main" id="{3589956D-5F32-49F7-B618-2D3C5BD857CA}"/>
                </a:ext>
              </a:extLst>
            </p:cNvPr>
            <p:cNvSpPr/>
            <p:nvPr/>
          </p:nvSpPr>
          <p:spPr>
            <a:xfrm>
              <a:off x="4103150" y="3232675"/>
              <a:ext cx="51150" cy="83400"/>
            </a:xfrm>
            <a:custGeom>
              <a:avLst/>
              <a:gdLst/>
              <a:ahLst/>
              <a:cxnLst/>
              <a:rect l="l" t="t" r="r" b="b"/>
              <a:pathLst>
                <a:path w="2046" h="3336" extrusionOk="0">
                  <a:moveTo>
                    <a:pt x="754" y="1"/>
                  </a:moveTo>
                  <a:lnTo>
                    <a:pt x="646" y="108"/>
                  </a:lnTo>
                  <a:lnTo>
                    <a:pt x="431" y="216"/>
                  </a:lnTo>
                  <a:lnTo>
                    <a:pt x="216" y="646"/>
                  </a:lnTo>
                  <a:lnTo>
                    <a:pt x="1" y="1184"/>
                  </a:lnTo>
                  <a:lnTo>
                    <a:pt x="1" y="1830"/>
                  </a:lnTo>
                  <a:lnTo>
                    <a:pt x="216" y="2475"/>
                  </a:lnTo>
                  <a:lnTo>
                    <a:pt x="431" y="3013"/>
                  </a:lnTo>
                  <a:lnTo>
                    <a:pt x="862" y="3228"/>
                  </a:lnTo>
                  <a:lnTo>
                    <a:pt x="1077" y="3336"/>
                  </a:lnTo>
                  <a:lnTo>
                    <a:pt x="1400" y="3336"/>
                  </a:lnTo>
                  <a:lnTo>
                    <a:pt x="1615" y="3228"/>
                  </a:lnTo>
                  <a:lnTo>
                    <a:pt x="1830" y="2798"/>
                  </a:lnTo>
                  <a:lnTo>
                    <a:pt x="2045" y="2260"/>
                  </a:lnTo>
                  <a:lnTo>
                    <a:pt x="2045" y="1615"/>
                  </a:lnTo>
                  <a:lnTo>
                    <a:pt x="1830" y="969"/>
                  </a:lnTo>
                  <a:lnTo>
                    <a:pt x="1507" y="431"/>
                  </a:lnTo>
                  <a:lnTo>
                    <a:pt x="1184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47;p28">
              <a:extLst>
                <a:ext uri="{FF2B5EF4-FFF2-40B4-BE49-F238E27FC236}">
                  <a16:creationId xmlns:a16="http://schemas.microsoft.com/office/drawing/2014/main" id="{25E5580D-CC7E-4E83-9A93-CE6FB7BFD694}"/>
                </a:ext>
              </a:extLst>
            </p:cNvPr>
            <p:cNvSpPr/>
            <p:nvPr/>
          </p:nvSpPr>
          <p:spPr>
            <a:xfrm>
              <a:off x="4097775" y="323000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7" y="323"/>
                  </a:moveTo>
                  <a:lnTo>
                    <a:pt x="1399" y="431"/>
                  </a:lnTo>
                  <a:lnTo>
                    <a:pt x="1615" y="646"/>
                  </a:lnTo>
                  <a:lnTo>
                    <a:pt x="1937" y="1184"/>
                  </a:lnTo>
                  <a:lnTo>
                    <a:pt x="2045" y="1722"/>
                  </a:lnTo>
                  <a:lnTo>
                    <a:pt x="2045" y="2044"/>
                  </a:lnTo>
                  <a:lnTo>
                    <a:pt x="2045" y="2582"/>
                  </a:lnTo>
                  <a:lnTo>
                    <a:pt x="1830" y="2905"/>
                  </a:lnTo>
                  <a:lnTo>
                    <a:pt x="1615" y="3228"/>
                  </a:lnTo>
                  <a:lnTo>
                    <a:pt x="1399" y="3335"/>
                  </a:lnTo>
                  <a:lnTo>
                    <a:pt x="1077" y="3228"/>
                  </a:lnTo>
                  <a:lnTo>
                    <a:pt x="861" y="2905"/>
                  </a:lnTo>
                  <a:lnTo>
                    <a:pt x="539" y="2475"/>
                  </a:lnTo>
                  <a:lnTo>
                    <a:pt x="431" y="1937"/>
                  </a:lnTo>
                  <a:lnTo>
                    <a:pt x="431" y="1614"/>
                  </a:lnTo>
                  <a:lnTo>
                    <a:pt x="431" y="1076"/>
                  </a:lnTo>
                  <a:lnTo>
                    <a:pt x="646" y="646"/>
                  </a:lnTo>
                  <a:lnTo>
                    <a:pt x="754" y="431"/>
                  </a:lnTo>
                  <a:lnTo>
                    <a:pt x="1077" y="323"/>
                  </a:lnTo>
                  <a:close/>
                  <a:moveTo>
                    <a:pt x="754" y="0"/>
                  </a:moveTo>
                  <a:lnTo>
                    <a:pt x="539" y="108"/>
                  </a:lnTo>
                  <a:lnTo>
                    <a:pt x="324" y="538"/>
                  </a:lnTo>
                  <a:lnTo>
                    <a:pt x="108" y="969"/>
                  </a:lnTo>
                  <a:lnTo>
                    <a:pt x="1" y="1614"/>
                  </a:lnTo>
                  <a:lnTo>
                    <a:pt x="108" y="1937"/>
                  </a:lnTo>
                  <a:lnTo>
                    <a:pt x="216" y="2582"/>
                  </a:lnTo>
                  <a:lnTo>
                    <a:pt x="539" y="3120"/>
                  </a:lnTo>
                  <a:lnTo>
                    <a:pt x="861" y="3551"/>
                  </a:lnTo>
                  <a:lnTo>
                    <a:pt x="1184" y="3658"/>
                  </a:lnTo>
                  <a:lnTo>
                    <a:pt x="1507" y="3658"/>
                  </a:lnTo>
                  <a:lnTo>
                    <a:pt x="1722" y="3551"/>
                  </a:lnTo>
                  <a:lnTo>
                    <a:pt x="1937" y="3443"/>
                  </a:lnTo>
                  <a:lnTo>
                    <a:pt x="2153" y="3120"/>
                  </a:lnTo>
                  <a:lnTo>
                    <a:pt x="2368" y="2582"/>
                  </a:lnTo>
                  <a:lnTo>
                    <a:pt x="2368" y="2044"/>
                  </a:lnTo>
                  <a:lnTo>
                    <a:pt x="2368" y="1614"/>
                  </a:lnTo>
                  <a:lnTo>
                    <a:pt x="2260" y="969"/>
                  </a:lnTo>
                  <a:lnTo>
                    <a:pt x="1937" y="431"/>
                  </a:lnTo>
                  <a:lnTo>
                    <a:pt x="1507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48;p28">
              <a:extLst>
                <a:ext uri="{FF2B5EF4-FFF2-40B4-BE49-F238E27FC236}">
                  <a16:creationId xmlns:a16="http://schemas.microsoft.com/office/drawing/2014/main" id="{4FA43CD6-F98B-439F-908F-7F5D2E4F00D3}"/>
                </a:ext>
              </a:extLst>
            </p:cNvPr>
            <p:cNvSpPr/>
            <p:nvPr/>
          </p:nvSpPr>
          <p:spPr>
            <a:xfrm>
              <a:off x="4221500" y="3001375"/>
              <a:ext cx="45750" cy="86100"/>
            </a:xfrm>
            <a:custGeom>
              <a:avLst/>
              <a:gdLst/>
              <a:ahLst/>
              <a:cxnLst/>
              <a:rect l="l" t="t" r="r" b="b"/>
              <a:pathLst>
                <a:path w="1830" h="3444" extrusionOk="0">
                  <a:moveTo>
                    <a:pt x="1" y="0"/>
                  </a:moveTo>
                  <a:lnTo>
                    <a:pt x="1" y="2367"/>
                  </a:lnTo>
                  <a:lnTo>
                    <a:pt x="1830" y="3443"/>
                  </a:lnTo>
                  <a:lnTo>
                    <a:pt x="1830" y="11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49;p28">
              <a:extLst>
                <a:ext uri="{FF2B5EF4-FFF2-40B4-BE49-F238E27FC236}">
                  <a16:creationId xmlns:a16="http://schemas.microsoft.com/office/drawing/2014/main" id="{71C1BC40-C925-4DEB-A723-8B5E1099046C}"/>
                </a:ext>
              </a:extLst>
            </p:cNvPr>
            <p:cNvSpPr/>
            <p:nvPr/>
          </p:nvSpPr>
          <p:spPr>
            <a:xfrm>
              <a:off x="4216125" y="2998675"/>
              <a:ext cx="56500" cy="91475"/>
            </a:xfrm>
            <a:custGeom>
              <a:avLst/>
              <a:gdLst/>
              <a:ahLst/>
              <a:cxnLst/>
              <a:rect l="l" t="t" r="r" b="b"/>
              <a:pathLst>
                <a:path w="2260" h="3659" extrusionOk="0">
                  <a:moveTo>
                    <a:pt x="323" y="431"/>
                  </a:moveTo>
                  <a:lnTo>
                    <a:pt x="1937" y="1399"/>
                  </a:lnTo>
                  <a:lnTo>
                    <a:pt x="1937" y="3317"/>
                  </a:lnTo>
                  <a:lnTo>
                    <a:pt x="323" y="2368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2475"/>
                  </a:lnTo>
                  <a:lnTo>
                    <a:pt x="108" y="2583"/>
                  </a:lnTo>
                  <a:lnTo>
                    <a:pt x="1937" y="3659"/>
                  </a:lnTo>
                  <a:lnTo>
                    <a:pt x="2152" y="3659"/>
                  </a:lnTo>
                  <a:lnTo>
                    <a:pt x="2260" y="3551"/>
                  </a:lnTo>
                  <a:lnTo>
                    <a:pt x="2260" y="1292"/>
                  </a:lnTo>
                  <a:lnTo>
                    <a:pt x="2152" y="1077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50;p28">
              <a:extLst>
                <a:ext uri="{FF2B5EF4-FFF2-40B4-BE49-F238E27FC236}">
                  <a16:creationId xmlns:a16="http://schemas.microsoft.com/office/drawing/2014/main" id="{7C7D0054-01FB-402A-AFAC-A17A5C3F8CE0}"/>
                </a:ext>
              </a:extLst>
            </p:cNvPr>
            <p:cNvSpPr/>
            <p:nvPr/>
          </p:nvSpPr>
          <p:spPr>
            <a:xfrm>
              <a:off x="4221500" y="2974475"/>
              <a:ext cx="94175" cy="56500"/>
            </a:xfrm>
            <a:custGeom>
              <a:avLst/>
              <a:gdLst/>
              <a:ahLst/>
              <a:cxnLst/>
              <a:rect l="l" t="t" r="r" b="b"/>
              <a:pathLst>
                <a:path w="3767" h="2260" extrusionOk="0">
                  <a:moveTo>
                    <a:pt x="1830" y="1"/>
                  </a:moveTo>
                  <a:lnTo>
                    <a:pt x="1" y="1076"/>
                  </a:lnTo>
                  <a:lnTo>
                    <a:pt x="1830" y="2260"/>
                  </a:lnTo>
                  <a:lnTo>
                    <a:pt x="3766" y="1076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51;p28">
              <a:extLst>
                <a:ext uri="{FF2B5EF4-FFF2-40B4-BE49-F238E27FC236}">
                  <a16:creationId xmlns:a16="http://schemas.microsoft.com/office/drawing/2014/main" id="{1B9FFEE1-E435-4998-9D6A-ABFDEC1138D1}"/>
                </a:ext>
              </a:extLst>
            </p:cNvPr>
            <p:cNvSpPr/>
            <p:nvPr/>
          </p:nvSpPr>
          <p:spPr>
            <a:xfrm>
              <a:off x="4216125" y="2969100"/>
              <a:ext cx="104925" cy="64575"/>
            </a:xfrm>
            <a:custGeom>
              <a:avLst/>
              <a:gdLst/>
              <a:ahLst/>
              <a:cxnLst/>
              <a:rect l="l" t="t" r="r" b="b"/>
              <a:pathLst>
                <a:path w="4197" h="2583" extrusionOk="0">
                  <a:moveTo>
                    <a:pt x="2045" y="431"/>
                  </a:moveTo>
                  <a:lnTo>
                    <a:pt x="3659" y="1291"/>
                  </a:lnTo>
                  <a:lnTo>
                    <a:pt x="2045" y="2260"/>
                  </a:lnTo>
                  <a:lnTo>
                    <a:pt x="582" y="1345"/>
                  </a:lnTo>
                  <a:lnTo>
                    <a:pt x="2045" y="431"/>
                  </a:lnTo>
                  <a:close/>
                  <a:moveTo>
                    <a:pt x="1937" y="0"/>
                  </a:moveTo>
                  <a:lnTo>
                    <a:pt x="108" y="1184"/>
                  </a:lnTo>
                  <a:lnTo>
                    <a:pt x="1" y="1291"/>
                  </a:lnTo>
                  <a:lnTo>
                    <a:pt x="108" y="1507"/>
                  </a:lnTo>
                  <a:lnTo>
                    <a:pt x="2045" y="2582"/>
                  </a:lnTo>
                  <a:lnTo>
                    <a:pt x="2152" y="2582"/>
                  </a:lnTo>
                  <a:lnTo>
                    <a:pt x="4089" y="1507"/>
                  </a:lnTo>
                  <a:lnTo>
                    <a:pt x="4196" y="1291"/>
                  </a:lnTo>
                  <a:lnTo>
                    <a:pt x="4089" y="1184"/>
                  </a:lnTo>
                  <a:lnTo>
                    <a:pt x="21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52;p28">
              <a:extLst>
                <a:ext uri="{FF2B5EF4-FFF2-40B4-BE49-F238E27FC236}">
                  <a16:creationId xmlns:a16="http://schemas.microsoft.com/office/drawing/2014/main" id="{D6C28771-FE6D-4ADB-AC96-9B9BFB61AFB2}"/>
                </a:ext>
              </a:extLst>
            </p:cNvPr>
            <p:cNvSpPr/>
            <p:nvPr/>
          </p:nvSpPr>
          <p:spPr>
            <a:xfrm>
              <a:off x="4267225" y="3001375"/>
              <a:ext cx="48450" cy="86100"/>
            </a:xfrm>
            <a:custGeom>
              <a:avLst/>
              <a:gdLst/>
              <a:ahLst/>
              <a:cxnLst/>
              <a:rect l="l" t="t" r="r" b="b"/>
              <a:pathLst>
                <a:path w="1938" h="3444" extrusionOk="0">
                  <a:moveTo>
                    <a:pt x="1937" y="0"/>
                  </a:moveTo>
                  <a:lnTo>
                    <a:pt x="1" y="1184"/>
                  </a:lnTo>
                  <a:lnTo>
                    <a:pt x="1" y="3443"/>
                  </a:lnTo>
                  <a:lnTo>
                    <a:pt x="1937" y="2260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53;p28">
              <a:extLst>
                <a:ext uri="{FF2B5EF4-FFF2-40B4-BE49-F238E27FC236}">
                  <a16:creationId xmlns:a16="http://schemas.microsoft.com/office/drawing/2014/main" id="{E6C8BBA7-5E64-4342-A3E6-C846F435EB4C}"/>
                </a:ext>
              </a:extLst>
            </p:cNvPr>
            <p:cNvSpPr/>
            <p:nvPr/>
          </p:nvSpPr>
          <p:spPr>
            <a:xfrm>
              <a:off x="4264550" y="2998675"/>
              <a:ext cx="56500" cy="91475"/>
            </a:xfrm>
            <a:custGeom>
              <a:avLst/>
              <a:gdLst/>
              <a:ahLst/>
              <a:cxnLst/>
              <a:rect l="l" t="t" r="r" b="b"/>
              <a:pathLst>
                <a:path w="2260" h="3659" extrusionOk="0">
                  <a:moveTo>
                    <a:pt x="1829" y="431"/>
                  </a:moveTo>
                  <a:lnTo>
                    <a:pt x="1829" y="2260"/>
                  </a:lnTo>
                  <a:lnTo>
                    <a:pt x="323" y="3235"/>
                  </a:lnTo>
                  <a:lnTo>
                    <a:pt x="323" y="3235"/>
                  </a:lnTo>
                  <a:lnTo>
                    <a:pt x="323" y="1399"/>
                  </a:lnTo>
                  <a:lnTo>
                    <a:pt x="1829" y="431"/>
                  </a:lnTo>
                  <a:close/>
                  <a:moveTo>
                    <a:pt x="1937" y="1"/>
                  </a:moveTo>
                  <a:lnTo>
                    <a:pt x="108" y="1077"/>
                  </a:lnTo>
                  <a:lnTo>
                    <a:pt x="0" y="1292"/>
                  </a:lnTo>
                  <a:lnTo>
                    <a:pt x="0" y="3551"/>
                  </a:lnTo>
                  <a:lnTo>
                    <a:pt x="0" y="3659"/>
                  </a:lnTo>
                  <a:lnTo>
                    <a:pt x="215" y="3659"/>
                  </a:lnTo>
                  <a:lnTo>
                    <a:pt x="2152" y="2583"/>
                  </a:lnTo>
                  <a:lnTo>
                    <a:pt x="2259" y="2368"/>
                  </a:lnTo>
                  <a:lnTo>
                    <a:pt x="2259" y="108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4;p28">
              <a:extLst>
                <a:ext uri="{FF2B5EF4-FFF2-40B4-BE49-F238E27FC236}">
                  <a16:creationId xmlns:a16="http://schemas.microsoft.com/office/drawing/2014/main" id="{316EDFCD-6CE7-4CC2-A131-3E9F52C67D83}"/>
                </a:ext>
              </a:extLst>
            </p:cNvPr>
            <p:cNvSpPr/>
            <p:nvPr/>
          </p:nvSpPr>
          <p:spPr>
            <a:xfrm>
              <a:off x="4272600" y="3022900"/>
              <a:ext cx="102250" cy="88775"/>
            </a:xfrm>
            <a:custGeom>
              <a:avLst/>
              <a:gdLst/>
              <a:ahLst/>
              <a:cxnLst/>
              <a:rect l="l" t="t" r="r" b="b"/>
              <a:pathLst>
                <a:path w="4090" h="3551" extrusionOk="0">
                  <a:moveTo>
                    <a:pt x="1077" y="0"/>
                  </a:moveTo>
                  <a:lnTo>
                    <a:pt x="754" y="108"/>
                  </a:lnTo>
                  <a:lnTo>
                    <a:pt x="539" y="323"/>
                  </a:lnTo>
                  <a:lnTo>
                    <a:pt x="216" y="646"/>
                  </a:lnTo>
                  <a:lnTo>
                    <a:pt x="108" y="1076"/>
                  </a:lnTo>
                  <a:lnTo>
                    <a:pt x="1" y="1399"/>
                  </a:lnTo>
                  <a:lnTo>
                    <a:pt x="108" y="1721"/>
                  </a:lnTo>
                  <a:lnTo>
                    <a:pt x="216" y="1937"/>
                  </a:lnTo>
                  <a:lnTo>
                    <a:pt x="3013" y="3550"/>
                  </a:lnTo>
                  <a:lnTo>
                    <a:pt x="4089" y="1721"/>
                  </a:lnTo>
                  <a:lnTo>
                    <a:pt x="3551" y="1399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55;p28">
              <a:extLst>
                <a:ext uri="{FF2B5EF4-FFF2-40B4-BE49-F238E27FC236}">
                  <a16:creationId xmlns:a16="http://schemas.microsoft.com/office/drawing/2014/main" id="{FA3CD0A7-C303-418C-AC23-9CC1D0700D50}"/>
                </a:ext>
              </a:extLst>
            </p:cNvPr>
            <p:cNvSpPr/>
            <p:nvPr/>
          </p:nvSpPr>
          <p:spPr>
            <a:xfrm>
              <a:off x="4272600" y="3022900"/>
              <a:ext cx="102250" cy="88775"/>
            </a:xfrm>
            <a:custGeom>
              <a:avLst/>
              <a:gdLst/>
              <a:ahLst/>
              <a:cxnLst/>
              <a:rect l="l" t="t" r="r" b="b"/>
              <a:pathLst>
                <a:path w="4090" h="3551" fill="none" extrusionOk="0">
                  <a:moveTo>
                    <a:pt x="3013" y="3550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08" y="1721"/>
                  </a:lnTo>
                  <a:lnTo>
                    <a:pt x="1" y="1399"/>
                  </a:lnTo>
                  <a:lnTo>
                    <a:pt x="108" y="1076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539" y="323"/>
                  </a:lnTo>
                  <a:lnTo>
                    <a:pt x="754" y="108"/>
                  </a:lnTo>
                  <a:lnTo>
                    <a:pt x="1077" y="0"/>
                  </a:lnTo>
                  <a:lnTo>
                    <a:pt x="1292" y="108"/>
                  </a:lnTo>
                  <a:lnTo>
                    <a:pt x="3551" y="1399"/>
                  </a:lnTo>
                  <a:lnTo>
                    <a:pt x="4089" y="1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56;p28">
              <a:extLst>
                <a:ext uri="{FF2B5EF4-FFF2-40B4-BE49-F238E27FC236}">
                  <a16:creationId xmlns:a16="http://schemas.microsoft.com/office/drawing/2014/main" id="{9DC47085-96AC-4EF0-8C6B-59D88F0F6843}"/>
                </a:ext>
              </a:extLst>
            </p:cNvPr>
            <p:cNvSpPr/>
            <p:nvPr/>
          </p:nvSpPr>
          <p:spPr>
            <a:xfrm>
              <a:off x="4267225" y="3020200"/>
              <a:ext cx="113000" cy="96850"/>
            </a:xfrm>
            <a:custGeom>
              <a:avLst/>
              <a:gdLst/>
              <a:ahLst/>
              <a:cxnLst/>
              <a:rect l="l" t="t" r="r" b="b"/>
              <a:pathLst>
                <a:path w="4520" h="3874" extrusionOk="0">
                  <a:moveTo>
                    <a:pt x="1077" y="0"/>
                  </a:moveTo>
                  <a:lnTo>
                    <a:pt x="754" y="108"/>
                  </a:lnTo>
                  <a:lnTo>
                    <a:pt x="539" y="431"/>
                  </a:lnTo>
                  <a:lnTo>
                    <a:pt x="323" y="646"/>
                  </a:lnTo>
                  <a:lnTo>
                    <a:pt x="108" y="1184"/>
                  </a:lnTo>
                  <a:lnTo>
                    <a:pt x="1" y="1507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3121" y="3874"/>
                  </a:lnTo>
                  <a:lnTo>
                    <a:pt x="3228" y="3874"/>
                  </a:lnTo>
                  <a:lnTo>
                    <a:pt x="3336" y="3766"/>
                  </a:lnTo>
                  <a:lnTo>
                    <a:pt x="3444" y="3658"/>
                  </a:lnTo>
                  <a:lnTo>
                    <a:pt x="3336" y="3551"/>
                  </a:lnTo>
                  <a:lnTo>
                    <a:pt x="539" y="1937"/>
                  </a:lnTo>
                  <a:lnTo>
                    <a:pt x="431" y="1829"/>
                  </a:lnTo>
                  <a:lnTo>
                    <a:pt x="431" y="1507"/>
                  </a:lnTo>
                  <a:lnTo>
                    <a:pt x="431" y="1184"/>
                  </a:lnTo>
                  <a:lnTo>
                    <a:pt x="646" y="861"/>
                  </a:lnTo>
                  <a:lnTo>
                    <a:pt x="969" y="431"/>
                  </a:lnTo>
                  <a:lnTo>
                    <a:pt x="1292" y="323"/>
                  </a:lnTo>
                  <a:lnTo>
                    <a:pt x="1507" y="323"/>
                  </a:lnTo>
                  <a:lnTo>
                    <a:pt x="3659" y="1614"/>
                  </a:lnTo>
                  <a:lnTo>
                    <a:pt x="4197" y="2045"/>
                  </a:lnTo>
                  <a:lnTo>
                    <a:pt x="4412" y="2045"/>
                  </a:lnTo>
                  <a:lnTo>
                    <a:pt x="4519" y="1937"/>
                  </a:lnTo>
                  <a:lnTo>
                    <a:pt x="4519" y="1829"/>
                  </a:lnTo>
                  <a:lnTo>
                    <a:pt x="4412" y="1722"/>
                  </a:lnTo>
                  <a:lnTo>
                    <a:pt x="3874" y="1292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57;p28">
              <a:extLst>
                <a:ext uri="{FF2B5EF4-FFF2-40B4-BE49-F238E27FC236}">
                  <a16:creationId xmlns:a16="http://schemas.microsoft.com/office/drawing/2014/main" id="{17C8CC81-90FE-4A68-B83C-49B46805CC34}"/>
                </a:ext>
              </a:extLst>
            </p:cNvPr>
            <p:cNvSpPr/>
            <p:nvPr/>
          </p:nvSpPr>
          <p:spPr>
            <a:xfrm>
              <a:off x="4339850" y="3060550"/>
              <a:ext cx="48450" cy="59200"/>
            </a:xfrm>
            <a:custGeom>
              <a:avLst/>
              <a:gdLst/>
              <a:ahLst/>
              <a:cxnLst/>
              <a:rect l="l" t="t" r="r" b="b"/>
              <a:pathLst>
                <a:path w="1938" h="2368" extrusionOk="0">
                  <a:moveTo>
                    <a:pt x="1292" y="323"/>
                  </a:moveTo>
                  <a:lnTo>
                    <a:pt x="1399" y="431"/>
                  </a:lnTo>
                  <a:lnTo>
                    <a:pt x="1507" y="538"/>
                  </a:lnTo>
                  <a:lnTo>
                    <a:pt x="1507" y="753"/>
                  </a:lnTo>
                  <a:lnTo>
                    <a:pt x="1507" y="1076"/>
                  </a:lnTo>
                  <a:lnTo>
                    <a:pt x="1292" y="1399"/>
                  </a:lnTo>
                  <a:lnTo>
                    <a:pt x="969" y="1829"/>
                  </a:lnTo>
                  <a:lnTo>
                    <a:pt x="539" y="2044"/>
                  </a:lnTo>
                  <a:lnTo>
                    <a:pt x="431" y="1937"/>
                  </a:lnTo>
                  <a:lnTo>
                    <a:pt x="323" y="1829"/>
                  </a:lnTo>
                  <a:lnTo>
                    <a:pt x="323" y="1614"/>
                  </a:lnTo>
                  <a:lnTo>
                    <a:pt x="323" y="1291"/>
                  </a:lnTo>
                  <a:lnTo>
                    <a:pt x="539" y="969"/>
                  </a:lnTo>
                  <a:lnTo>
                    <a:pt x="861" y="538"/>
                  </a:lnTo>
                  <a:lnTo>
                    <a:pt x="1292" y="323"/>
                  </a:lnTo>
                  <a:close/>
                  <a:moveTo>
                    <a:pt x="1292" y="0"/>
                  </a:moveTo>
                  <a:lnTo>
                    <a:pt x="969" y="108"/>
                  </a:lnTo>
                  <a:lnTo>
                    <a:pt x="646" y="215"/>
                  </a:lnTo>
                  <a:lnTo>
                    <a:pt x="431" y="431"/>
                  </a:lnTo>
                  <a:lnTo>
                    <a:pt x="216" y="753"/>
                  </a:lnTo>
                  <a:lnTo>
                    <a:pt x="1" y="1184"/>
                  </a:lnTo>
                  <a:lnTo>
                    <a:pt x="1" y="1614"/>
                  </a:lnTo>
                  <a:lnTo>
                    <a:pt x="1" y="2044"/>
                  </a:lnTo>
                  <a:lnTo>
                    <a:pt x="323" y="2260"/>
                  </a:lnTo>
                  <a:lnTo>
                    <a:pt x="539" y="2367"/>
                  </a:lnTo>
                  <a:lnTo>
                    <a:pt x="861" y="2260"/>
                  </a:lnTo>
                  <a:lnTo>
                    <a:pt x="1184" y="2152"/>
                  </a:lnTo>
                  <a:lnTo>
                    <a:pt x="1399" y="1937"/>
                  </a:lnTo>
                  <a:lnTo>
                    <a:pt x="1614" y="1614"/>
                  </a:lnTo>
                  <a:lnTo>
                    <a:pt x="1830" y="1184"/>
                  </a:lnTo>
                  <a:lnTo>
                    <a:pt x="1937" y="753"/>
                  </a:lnTo>
                  <a:lnTo>
                    <a:pt x="1830" y="323"/>
                  </a:lnTo>
                  <a:lnTo>
                    <a:pt x="1614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58;p28">
              <a:extLst>
                <a:ext uri="{FF2B5EF4-FFF2-40B4-BE49-F238E27FC236}">
                  <a16:creationId xmlns:a16="http://schemas.microsoft.com/office/drawing/2014/main" id="{60D874FF-3B73-44D5-8D71-1BB2F27D45BB}"/>
                </a:ext>
              </a:extLst>
            </p:cNvPr>
            <p:cNvSpPr/>
            <p:nvPr/>
          </p:nvSpPr>
          <p:spPr>
            <a:xfrm>
              <a:off x="4345225" y="3065925"/>
              <a:ext cx="99550" cy="86100"/>
            </a:xfrm>
            <a:custGeom>
              <a:avLst/>
              <a:gdLst/>
              <a:ahLst/>
              <a:cxnLst/>
              <a:rect l="l" t="t" r="r" b="b"/>
              <a:pathLst>
                <a:path w="3982" h="3444" extrusionOk="0">
                  <a:moveTo>
                    <a:pt x="1077" y="0"/>
                  </a:moveTo>
                  <a:lnTo>
                    <a:pt x="754" y="108"/>
                  </a:lnTo>
                  <a:lnTo>
                    <a:pt x="539" y="323"/>
                  </a:lnTo>
                  <a:lnTo>
                    <a:pt x="216" y="646"/>
                  </a:lnTo>
                  <a:lnTo>
                    <a:pt x="108" y="1076"/>
                  </a:lnTo>
                  <a:lnTo>
                    <a:pt x="1" y="1507"/>
                  </a:lnTo>
                  <a:lnTo>
                    <a:pt x="108" y="1722"/>
                  </a:lnTo>
                  <a:lnTo>
                    <a:pt x="216" y="1937"/>
                  </a:lnTo>
                  <a:lnTo>
                    <a:pt x="2798" y="3443"/>
                  </a:lnTo>
                  <a:lnTo>
                    <a:pt x="3981" y="1614"/>
                  </a:lnTo>
                  <a:lnTo>
                    <a:pt x="3336" y="1291"/>
                  </a:lnTo>
                  <a:lnTo>
                    <a:pt x="1399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59;p28">
              <a:extLst>
                <a:ext uri="{FF2B5EF4-FFF2-40B4-BE49-F238E27FC236}">
                  <a16:creationId xmlns:a16="http://schemas.microsoft.com/office/drawing/2014/main" id="{2354ADE4-88C0-422A-B84D-66DD50FEDA90}"/>
                </a:ext>
              </a:extLst>
            </p:cNvPr>
            <p:cNvSpPr/>
            <p:nvPr/>
          </p:nvSpPr>
          <p:spPr>
            <a:xfrm>
              <a:off x="4345225" y="3065925"/>
              <a:ext cx="99550" cy="86100"/>
            </a:xfrm>
            <a:custGeom>
              <a:avLst/>
              <a:gdLst/>
              <a:ahLst/>
              <a:cxnLst/>
              <a:rect l="l" t="t" r="r" b="b"/>
              <a:pathLst>
                <a:path w="3982" h="3444" fill="none" extrusionOk="0">
                  <a:moveTo>
                    <a:pt x="2798" y="3443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08" y="1722"/>
                  </a:lnTo>
                  <a:lnTo>
                    <a:pt x="1" y="1507"/>
                  </a:lnTo>
                  <a:lnTo>
                    <a:pt x="108" y="1076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539" y="323"/>
                  </a:lnTo>
                  <a:lnTo>
                    <a:pt x="754" y="108"/>
                  </a:lnTo>
                  <a:lnTo>
                    <a:pt x="1077" y="0"/>
                  </a:lnTo>
                  <a:lnTo>
                    <a:pt x="1399" y="108"/>
                  </a:lnTo>
                  <a:lnTo>
                    <a:pt x="3336" y="1291"/>
                  </a:lnTo>
                  <a:lnTo>
                    <a:pt x="3981" y="16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0;p28">
              <a:extLst>
                <a:ext uri="{FF2B5EF4-FFF2-40B4-BE49-F238E27FC236}">
                  <a16:creationId xmlns:a16="http://schemas.microsoft.com/office/drawing/2014/main" id="{082F574C-FE41-4D7B-8CB7-1022E72DB166}"/>
                </a:ext>
              </a:extLst>
            </p:cNvPr>
            <p:cNvSpPr/>
            <p:nvPr/>
          </p:nvSpPr>
          <p:spPr>
            <a:xfrm>
              <a:off x="4339850" y="3063225"/>
              <a:ext cx="107625" cy="94175"/>
            </a:xfrm>
            <a:custGeom>
              <a:avLst/>
              <a:gdLst/>
              <a:ahLst/>
              <a:cxnLst/>
              <a:rect l="l" t="t" r="r" b="b"/>
              <a:pathLst>
                <a:path w="4305" h="3767" extrusionOk="0">
                  <a:moveTo>
                    <a:pt x="1076" y="1"/>
                  </a:moveTo>
                  <a:lnTo>
                    <a:pt x="754" y="216"/>
                  </a:lnTo>
                  <a:lnTo>
                    <a:pt x="539" y="431"/>
                  </a:lnTo>
                  <a:lnTo>
                    <a:pt x="323" y="754"/>
                  </a:lnTo>
                  <a:lnTo>
                    <a:pt x="108" y="1184"/>
                  </a:lnTo>
                  <a:lnTo>
                    <a:pt x="1" y="1615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3013" y="3766"/>
                  </a:lnTo>
                  <a:lnTo>
                    <a:pt x="3121" y="3766"/>
                  </a:lnTo>
                  <a:lnTo>
                    <a:pt x="3228" y="3659"/>
                  </a:lnTo>
                  <a:lnTo>
                    <a:pt x="3228" y="3551"/>
                  </a:lnTo>
                  <a:lnTo>
                    <a:pt x="3121" y="3444"/>
                  </a:lnTo>
                  <a:lnTo>
                    <a:pt x="539" y="1937"/>
                  </a:lnTo>
                  <a:lnTo>
                    <a:pt x="431" y="1830"/>
                  </a:lnTo>
                  <a:lnTo>
                    <a:pt x="431" y="1615"/>
                  </a:lnTo>
                  <a:lnTo>
                    <a:pt x="431" y="1292"/>
                  </a:lnTo>
                  <a:lnTo>
                    <a:pt x="646" y="862"/>
                  </a:lnTo>
                  <a:lnTo>
                    <a:pt x="969" y="431"/>
                  </a:lnTo>
                  <a:lnTo>
                    <a:pt x="1292" y="324"/>
                  </a:lnTo>
                  <a:lnTo>
                    <a:pt x="1507" y="324"/>
                  </a:lnTo>
                  <a:lnTo>
                    <a:pt x="3443" y="1507"/>
                  </a:lnTo>
                  <a:lnTo>
                    <a:pt x="4089" y="1830"/>
                  </a:lnTo>
                  <a:lnTo>
                    <a:pt x="4196" y="1937"/>
                  </a:lnTo>
                  <a:lnTo>
                    <a:pt x="4304" y="1830"/>
                  </a:lnTo>
                  <a:lnTo>
                    <a:pt x="4304" y="1722"/>
                  </a:lnTo>
                  <a:lnTo>
                    <a:pt x="4196" y="1507"/>
                  </a:lnTo>
                  <a:lnTo>
                    <a:pt x="3659" y="1184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1;p28">
              <a:extLst>
                <a:ext uri="{FF2B5EF4-FFF2-40B4-BE49-F238E27FC236}">
                  <a16:creationId xmlns:a16="http://schemas.microsoft.com/office/drawing/2014/main" id="{F702FCBD-AE3A-4118-BE99-F104EC57EBDE}"/>
                </a:ext>
              </a:extLst>
            </p:cNvPr>
            <p:cNvSpPr/>
            <p:nvPr/>
          </p:nvSpPr>
          <p:spPr>
            <a:xfrm>
              <a:off x="4407100" y="3100900"/>
              <a:ext cx="48425" cy="59175"/>
            </a:xfrm>
            <a:custGeom>
              <a:avLst/>
              <a:gdLst/>
              <a:ahLst/>
              <a:cxnLst/>
              <a:rect l="l" t="t" r="r" b="b"/>
              <a:pathLst>
                <a:path w="1937" h="2367" extrusionOk="0">
                  <a:moveTo>
                    <a:pt x="1291" y="323"/>
                  </a:moveTo>
                  <a:lnTo>
                    <a:pt x="1399" y="430"/>
                  </a:lnTo>
                  <a:lnTo>
                    <a:pt x="1506" y="538"/>
                  </a:lnTo>
                  <a:lnTo>
                    <a:pt x="1614" y="753"/>
                  </a:lnTo>
                  <a:lnTo>
                    <a:pt x="1506" y="1076"/>
                  </a:lnTo>
                  <a:lnTo>
                    <a:pt x="1399" y="1399"/>
                  </a:lnTo>
                  <a:lnTo>
                    <a:pt x="969" y="1829"/>
                  </a:lnTo>
                  <a:lnTo>
                    <a:pt x="646" y="1937"/>
                  </a:lnTo>
                  <a:lnTo>
                    <a:pt x="538" y="1937"/>
                  </a:lnTo>
                  <a:lnTo>
                    <a:pt x="431" y="1829"/>
                  </a:lnTo>
                  <a:lnTo>
                    <a:pt x="323" y="1614"/>
                  </a:lnTo>
                  <a:lnTo>
                    <a:pt x="431" y="1291"/>
                  </a:lnTo>
                  <a:lnTo>
                    <a:pt x="538" y="968"/>
                  </a:lnTo>
                  <a:lnTo>
                    <a:pt x="969" y="538"/>
                  </a:lnTo>
                  <a:lnTo>
                    <a:pt x="1291" y="323"/>
                  </a:lnTo>
                  <a:close/>
                  <a:moveTo>
                    <a:pt x="969" y="0"/>
                  </a:moveTo>
                  <a:lnTo>
                    <a:pt x="753" y="215"/>
                  </a:lnTo>
                  <a:lnTo>
                    <a:pt x="431" y="430"/>
                  </a:lnTo>
                  <a:lnTo>
                    <a:pt x="215" y="753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1937"/>
                  </a:lnTo>
                  <a:lnTo>
                    <a:pt x="323" y="2259"/>
                  </a:lnTo>
                  <a:lnTo>
                    <a:pt x="646" y="2367"/>
                  </a:lnTo>
                  <a:lnTo>
                    <a:pt x="861" y="2259"/>
                  </a:lnTo>
                  <a:lnTo>
                    <a:pt x="1184" y="2152"/>
                  </a:lnTo>
                  <a:lnTo>
                    <a:pt x="1399" y="1937"/>
                  </a:lnTo>
                  <a:lnTo>
                    <a:pt x="1722" y="1614"/>
                  </a:lnTo>
                  <a:lnTo>
                    <a:pt x="1829" y="1184"/>
                  </a:lnTo>
                  <a:lnTo>
                    <a:pt x="1937" y="753"/>
                  </a:lnTo>
                  <a:lnTo>
                    <a:pt x="1829" y="323"/>
                  </a:lnTo>
                  <a:lnTo>
                    <a:pt x="1614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2;p28">
              <a:extLst>
                <a:ext uri="{FF2B5EF4-FFF2-40B4-BE49-F238E27FC236}">
                  <a16:creationId xmlns:a16="http://schemas.microsoft.com/office/drawing/2014/main" id="{3445F169-0E68-4026-BCAD-5C04DB2DE297}"/>
                </a:ext>
              </a:extLst>
            </p:cNvPr>
            <p:cNvSpPr/>
            <p:nvPr/>
          </p:nvSpPr>
          <p:spPr>
            <a:xfrm>
              <a:off x="4412475" y="3106275"/>
              <a:ext cx="99550" cy="86100"/>
            </a:xfrm>
            <a:custGeom>
              <a:avLst/>
              <a:gdLst/>
              <a:ahLst/>
              <a:cxnLst/>
              <a:rect l="l" t="t" r="r" b="b"/>
              <a:pathLst>
                <a:path w="3982" h="3444" extrusionOk="0">
                  <a:moveTo>
                    <a:pt x="1076" y="0"/>
                  </a:moveTo>
                  <a:lnTo>
                    <a:pt x="754" y="108"/>
                  </a:lnTo>
                  <a:lnTo>
                    <a:pt x="538" y="323"/>
                  </a:lnTo>
                  <a:lnTo>
                    <a:pt x="216" y="646"/>
                  </a:lnTo>
                  <a:lnTo>
                    <a:pt x="108" y="1076"/>
                  </a:lnTo>
                  <a:lnTo>
                    <a:pt x="0" y="1399"/>
                  </a:lnTo>
                  <a:lnTo>
                    <a:pt x="108" y="1722"/>
                  </a:lnTo>
                  <a:lnTo>
                    <a:pt x="216" y="1937"/>
                  </a:lnTo>
                  <a:lnTo>
                    <a:pt x="2798" y="3443"/>
                  </a:lnTo>
                  <a:lnTo>
                    <a:pt x="3981" y="1614"/>
                  </a:lnTo>
                  <a:lnTo>
                    <a:pt x="3336" y="1184"/>
                  </a:lnTo>
                  <a:lnTo>
                    <a:pt x="1399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3;p28">
              <a:extLst>
                <a:ext uri="{FF2B5EF4-FFF2-40B4-BE49-F238E27FC236}">
                  <a16:creationId xmlns:a16="http://schemas.microsoft.com/office/drawing/2014/main" id="{B8982C18-E7F8-470B-B5D8-BA58D0735FA3}"/>
                </a:ext>
              </a:extLst>
            </p:cNvPr>
            <p:cNvSpPr/>
            <p:nvPr/>
          </p:nvSpPr>
          <p:spPr>
            <a:xfrm>
              <a:off x="4412475" y="3106275"/>
              <a:ext cx="99550" cy="86100"/>
            </a:xfrm>
            <a:custGeom>
              <a:avLst/>
              <a:gdLst/>
              <a:ahLst/>
              <a:cxnLst/>
              <a:rect l="l" t="t" r="r" b="b"/>
              <a:pathLst>
                <a:path w="3982" h="3444" fill="none" extrusionOk="0">
                  <a:moveTo>
                    <a:pt x="2798" y="3443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08" y="1722"/>
                  </a:lnTo>
                  <a:lnTo>
                    <a:pt x="0" y="1399"/>
                  </a:lnTo>
                  <a:lnTo>
                    <a:pt x="108" y="1076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538" y="323"/>
                  </a:lnTo>
                  <a:lnTo>
                    <a:pt x="754" y="108"/>
                  </a:lnTo>
                  <a:lnTo>
                    <a:pt x="1076" y="0"/>
                  </a:lnTo>
                  <a:lnTo>
                    <a:pt x="1399" y="108"/>
                  </a:lnTo>
                  <a:lnTo>
                    <a:pt x="3336" y="1184"/>
                  </a:lnTo>
                  <a:lnTo>
                    <a:pt x="3981" y="16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4;p28">
              <a:extLst>
                <a:ext uri="{FF2B5EF4-FFF2-40B4-BE49-F238E27FC236}">
                  <a16:creationId xmlns:a16="http://schemas.microsoft.com/office/drawing/2014/main" id="{A4E6B7A9-E2BF-4409-91D8-1CF6278D58AE}"/>
                </a:ext>
              </a:extLst>
            </p:cNvPr>
            <p:cNvSpPr/>
            <p:nvPr/>
          </p:nvSpPr>
          <p:spPr>
            <a:xfrm>
              <a:off x="4407100" y="3100900"/>
              <a:ext cx="107600" cy="96850"/>
            </a:xfrm>
            <a:custGeom>
              <a:avLst/>
              <a:gdLst/>
              <a:ahLst/>
              <a:cxnLst/>
              <a:rect l="l" t="t" r="r" b="b"/>
              <a:pathLst>
                <a:path w="4304" h="3874" extrusionOk="0">
                  <a:moveTo>
                    <a:pt x="1399" y="0"/>
                  </a:moveTo>
                  <a:lnTo>
                    <a:pt x="1076" y="108"/>
                  </a:lnTo>
                  <a:lnTo>
                    <a:pt x="753" y="215"/>
                  </a:lnTo>
                  <a:lnTo>
                    <a:pt x="538" y="430"/>
                  </a:lnTo>
                  <a:lnTo>
                    <a:pt x="323" y="753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2044"/>
                  </a:lnTo>
                  <a:lnTo>
                    <a:pt x="323" y="2259"/>
                  </a:lnTo>
                  <a:lnTo>
                    <a:pt x="3013" y="3873"/>
                  </a:lnTo>
                  <a:lnTo>
                    <a:pt x="3120" y="3873"/>
                  </a:lnTo>
                  <a:lnTo>
                    <a:pt x="3228" y="3766"/>
                  </a:lnTo>
                  <a:lnTo>
                    <a:pt x="3228" y="3658"/>
                  </a:lnTo>
                  <a:lnTo>
                    <a:pt x="3120" y="3550"/>
                  </a:lnTo>
                  <a:lnTo>
                    <a:pt x="538" y="2044"/>
                  </a:lnTo>
                  <a:lnTo>
                    <a:pt x="431" y="1829"/>
                  </a:lnTo>
                  <a:lnTo>
                    <a:pt x="431" y="1614"/>
                  </a:lnTo>
                  <a:lnTo>
                    <a:pt x="431" y="1291"/>
                  </a:lnTo>
                  <a:lnTo>
                    <a:pt x="646" y="968"/>
                  </a:lnTo>
                  <a:lnTo>
                    <a:pt x="969" y="538"/>
                  </a:lnTo>
                  <a:lnTo>
                    <a:pt x="1399" y="430"/>
                  </a:lnTo>
                  <a:lnTo>
                    <a:pt x="1506" y="430"/>
                  </a:lnTo>
                  <a:lnTo>
                    <a:pt x="3443" y="1614"/>
                  </a:lnTo>
                  <a:lnTo>
                    <a:pt x="4089" y="1937"/>
                  </a:lnTo>
                  <a:lnTo>
                    <a:pt x="4304" y="1937"/>
                  </a:lnTo>
                  <a:lnTo>
                    <a:pt x="4304" y="1721"/>
                  </a:lnTo>
                  <a:lnTo>
                    <a:pt x="4304" y="1614"/>
                  </a:lnTo>
                  <a:lnTo>
                    <a:pt x="3658" y="1291"/>
                  </a:lnTo>
                  <a:lnTo>
                    <a:pt x="1614" y="10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5;p28">
              <a:extLst>
                <a:ext uri="{FF2B5EF4-FFF2-40B4-BE49-F238E27FC236}">
                  <a16:creationId xmlns:a16="http://schemas.microsoft.com/office/drawing/2014/main" id="{9D102E24-54FA-4785-A4BA-8076FF8B628E}"/>
                </a:ext>
              </a:extLst>
            </p:cNvPr>
            <p:cNvSpPr/>
            <p:nvPr/>
          </p:nvSpPr>
          <p:spPr>
            <a:xfrm>
              <a:off x="4474325" y="3141225"/>
              <a:ext cx="48450" cy="59200"/>
            </a:xfrm>
            <a:custGeom>
              <a:avLst/>
              <a:gdLst/>
              <a:ahLst/>
              <a:cxnLst/>
              <a:rect l="l" t="t" r="r" b="b"/>
              <a:pathLst>
                <a:path w="1938" h="2368" extrusionOk="0">
                  <a:moveTo>
                    <a:pt x="1400" y="324"/>
                  </a:moveTo>
                  <a:lnTo>
                    <a:pt x="1507" y="431"/>
                  </a:lnTo>
                  <a:lnTo>
                    <a:pt x="1615" y="754"/>
                  </a:lnTo>
                  <a:lnTo>
                    <a:pt x="1507" y="969"/>
                  </a:lnTo>
                  <a:lnTo>
                    <a:pt x="1400" y="1400"/>
                  </a:lnTo>
                  <a:lnTo>
                    <a:pt x="969" y="1830"/>
                  </a:lnTo>
                  <a:lnTo>
                    <a:pt x="646" y="1937"/>
                  </a:lnTo>
                  <a:lnTo>
                    <a:pt x="539" y="1937"/>
                  </a:lnTo>
                  <a:lnTo>
                    <a:pt x="431" y="1830"/>
                  </a:lnTo>
                  <a:lnTo>
                    <a:pt x="324" y="1615"/>
                  </a:lnTo>
                  <a:lnTo>
                    <a:pt x="431" y="1292"/>
                  </a:lnTo>
                  <a:lnTo>
                    <a:pt x="539" y="862"/>
                  </a:lnTo>
                  <a:lnTo>
                    <a:pt x="969" y="431"/>
                  </a:lnTo>
                  <a:lnTo>
                    <a:pt x="1292" y="324"/>
                  </a:lnTo>
                  <a:close/>
                  <a:moveTo>
                    <a:pt x="969" y="1"/>
                  </a:moveTo>
                  <a:lnTo>
                    <a:pt x="754" y="216"/>
                  </a:lnTo>
                  <a:lnTo>
                    <a:pt x="431" y="431"/>
                  </a:lnTo>
                  <a:lnTo>
                    <a:pt x="216" y="754"/>
                  </a:lnTo>
                  <a:lnTo>
                    <a:pt x="108" y="1184"/>
                  </a:lnTo>
                  <a:lnTo>
                    <a:pt x="1" y="1615"/>
                  </a:lnTo>
                  <a:lnTo>
                    <a:pt x="108" y="1937"/>
                  </a:lnTo>
                  <a:lnTo>
                    <a:pt x="324" y="2260"/>
                  </a:lnTo>
                  <a:lnTo>
                    <a:pt x="646" y="2368"/>
                  </a:lnTo>
                  <a:lnTo>
                    <a:pt x="969" y="2260"/>
                  </a:lnTo>
                  <a:lnTo>
                    <a:pt x="1184" y="2153"/>
                  </a:lnTo>
                  <a:lnTo>
                    <a:pt x="1507" y="1830"/>
                  </a:lnTo>
                  <a:lnTo>
                    <a:pt x="1722" y="1507"/>
                  </a:lnTo>
                  <a:lnTo>
                    <a:pt x="1830" y="1077"/>
                  </a:lnTo>
                  <a:lnTo>
                    <a:pt x="1937" y="754"/>
                  </a:lnTo>
                  <a:lnTo>
                    <a:pt x="1830" y="324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6;p28">
              <a:extLst>
                <a:ext uri="{FF2B5EF4-FFF2-40B4-BE49-F238E27FC236}">
                  <a16:creationId xmlns:a16="http://schemas.microsoft.com/office/drawing/2014/main" id="{320A83C5-FC33-4D29-9565-739C5D576EB8}"/>
                </a:ext>
              </a:extLst>
            </p:cNvPr>
            <p:cNvSpPr/>
            <p:nvPr/>
          </p:nvSpPr>
          <p:spPr>
            <a:xfrm>
              <a:off x="4479725" y="3143925"/>
              <a:ext cx="37675" cy="51125"/>
            </a:xfrm>
            <a:custGeom>
              <a:avLst/>
              <a:gdLst/>
              <a:ahLst/>
              <a:cxnLst/>
              <a:rect l="l" t="t" r="r" b="b"/>
              <a:pathLst>
                <a:path w="1507" h="2045" extrusionOk="0">
                  <a:moveTo>
                    <a:pt x="1076" y="0"/>
                  </a:moveTo>
                  <a:lnTo>
                    <a:pt x="753" y="108"/>
                  </a:lnTo>
                  <a:lnTo>
                    <a:pt x="430" y="323"/>
                  </a:lnTo>
                  <a:lnTo>
                    <a:pt x="215" y="754"/>
                  </a:lnTo>
                  <a:lnTo>
                    <a:pt x="0" y="1076"/>
                  </a:lnTo>
                  <a:lnTo>
                    <a:pt x="0" y="1507"/>
                  </a:lnTo>
                  <a:lnTo>
                    <a:pt x="0" y="1722"/>
                  </a:lnTo>
                  <a:lnTo>
                    <a:pt x="215" y="1937"/>
                  </a:lnTo>
                  <a:lnTo>
                    <a:pt x="430" y="2045"/>
                  </a:lnTo>
                  <a:lnTo>
                    <a:pt x="753" y="1937"/>
                  </a:lnTo>
                  <a:lnTo>
                    <a:pt x="1076" y="1722"/>
                  </a:lnTo>
                  <a:lnTo>
                    <a:pt x="1291" y="1399"/>
                  </a:lnTo>
                  <a:lnTo>
                    <a:pt x="1506" y="969"/>
                  </a:lnTo>
                  <a:lnTo>
                    <a:pt x="1506" y="646"/>
                  </a:lnTo>
                  <a:lnTo>
                    <a:pt x="1506" y="323"/>
                  </a:lnTo>
                  <a:lnTo>
                    <a:pt x="1291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7;p28">
              <a:extLst>
                <a:ext uri="{FF2B5EF4-FFF2-40B4-BE49-F238E27FC236}">
                  <a16:creationId xmlns:a16="http://schemas.microsoft.com/office/drawing/2014/main" id="{7C5F66C8-1F2C-4C6C-A1BC-050A26FD68B5}"/>
                </a:ext>
              </a:extLst>
            </p:cNvPr>
            <p:cNvSpPr/>
            <p:nvPr/>
          </p:nvSpPr>
          <p:spPr>
            <a:xfrm>
              <a:off x="4487775" y="3154675"/>
              <a:ext cx="24250" cy="32300"/>
            </a:xfrm>
            <a:custGeom>
              <a:avLst/>
              <a:gdLst/>
              <a:ahLst/>
              <a:cxnLst/>
              <a:rect l="l" t="t" r="r" b="b"/>
              <a:pathLst>
                <a:path w="970" h="1292" extrusionOk="0">
                  <a:moveTo>
                    <a:pt x="646" y="1"/>
                  </a:moveTo>
                  <a:lnTo>
                    <a:pt x="539" y="108"/>
                  </a:lnTo>
                  <a:lnTo>
                    <a:pt x="108" y="431"/>
                  </a:lnTo>
                  <a:lnTo>
                    <a:pt x="1" y="969"/>
                  </a:lnTo>
                  <a:lnTo>
                    <a:pt x="1" y="1077"/>
                  </a:lnTo>
                  <a:lnTo>
                    <a:pt x="108" y="1184"/>
                  </a:lnTo>
                  <a:lnTo>
                    <a:pt x="216" y="1292"/>
                  </a:lnTo>
                  <a:lnTo>
                    <a:pt x="431" y="1184"/>
                  </a:lnTo>
                  <a:lnTo>
                    <a:pt x="754" y="862"/>
                  </a:lnTo>
                  <a:lnTo>
                    <a:pt x="969" y="324"/>
                  </a:lnTo>
                  <a:lnTo>
                    <a:pt x="969" y="108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8;p28">
              <a:extLst>
                <a:ext uri="{FF2B5EF4-FFF2-40B4-BE49-F238E27FC236}">
                  <a16:creationId xmlns:a16="http://schemas.microsoft.com/office/drawing/2014/main" id="{B3DCF6B3-D942-4D04-A516-4895CB8A4F33}"/>
                </a:ext>
              </a:extLst>
            </p:cNvPr>
            <p:cNvSpPr/>
            <p:nvPr/>
          </p:nvSpPr>
          <p:spPr>
            <a:xfrm>
              <a:off x="4474325" y="3138550"/>
              <a:ext cx="64575" cy="75325"/>
            </a:xfrm>
            <a:custGeom>
              <a:avLst/>
              <a:gdLst/>
              <a:ahLst/>
              <a:cxnLst/>
              <a:rect l="l" t="t" r="r" b="b"/>
              <a:pathLst>
                <a:path w="2583" h="3013" extrusionOk="0">
                  <a:moveTo>
                    <a:pt x="1400" y="0"/>
                  </a:moveTo>
                  <a:lnTo>
                    <a:pt x="969" y="108"/>
                  </a:lnTo>
                  <a:lnTo>
                    <a:pt x="646" y="431"/>
                  </a:lnTo>
                  <a:lnTo>
                    <a:pt x="324" y="861"/>
                  </a:lnTo>
                  <a:lnTo>
                    <a:pt x="1" y="1399"/>
                  </a:lnTo>
                  <a:lnTo>
                    <a:pt x="1" y="1829"/>
                  </a:lnTo>
                  <a:lnTo>
                    <a:pt x="108" y="2260"/>
                  </a:lnTo>
                  <a:lnTo>
                    <a:pt x="324" y="2475"/>
                  </a:lnTo>
                  <a:lnTo>
                    <a:pt x="1077" y="3013"/>
                  </a:lnTo>
                  <a:lnTo>
                    <a:pt x="2583" y="538"/>
                  </a:lnTo>
                  <a:lnTo>
                    <a:pt x="1830" y="108"/>
                  </a:lnTo>
                  <a:lnTo>
                    <a:pt x="1722" y="108"/>
                  </a:lnTo>
                  <a:lnTo>
                    <a:pt x="140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;p28">
              <a:extLst>
                <a:ext uri="{FF2B5EF4-FFF2-40B4-BE49-F238E27FC236}">
                  <a16:creationId xmlns:a16="http://schemas.microsoft.com/office/drawing/2014/main" id="{0E43A431-29F0-4D36-91BD-8326E5127DCB}"/>
                </a:ext>
              </a:extLst>
            </p:cNvPr>
            <p:cNvSpPr/>
            <p:nvPr/>
          </p:nvSpPr>
          <p:spPr>
            <a:xfrm>
              <a:off x="4474325" y="3138550"/>
              <a:ext cx="64575" cy="75325"/>
            </a:xfrm>
            <a:custGeom>
              <a:avLst/>
              <a:gdLst/>
              <a:ahLst/>
              <a:cxnLst/>
              <a:rect l="l" t="t" r="r" b="b"/>
              <a:pathLst>
                <a:path w="2583" h="3013" fill="none" extrusionOk="0">
                  <a:moveTo>
                    <a:pt x="1077" y="3013"/>
                  </a:moveTo>
                  <a:lnTo>
                    <a:pt x="324" y="2475"/>
                  </a:lnTo>
                  <a:lnTo>
                    <a:pt x="324" y="2475"/>
                  </a:lnTo>
                  <a:lnTo>
                    <a:pt x="108" y="2260"/>
                  </a:lnTo>
                  <a:lnTo>
                    <a:pt x="1" y="1829"/>
                  </a:lnTo>
                  <a:lnTo>
                    <a:pt x="1" y="1399"/>
                  </a:lnTo>
                  <a:lnTo>
                    <a:pt x="324" y="861"/>
                  </a:lnTo>
                  <a:lnTo>
                    <a:pt x="324" y="861"/>
                  </a:lnTo>
                  <a:lnTo>
                    <a:pt x="646" y="431"/>
                  </a:lnTo>
                  <a:lnTo>
                    <a:pt x="969" y="108"/>
                  </a:lnTo>
                  <a:lnTo>
                    <a:pt x="1400" y="0"/>
                  </a:lnTo>
                  <a:lnTo>
                    <a:pt x="1722" y="108"/>
                  </a:lnTo>
                  <a:lnTo>
                    <a:pt x="1830" y="108"/>
                  </a:lnTo>
                  <a:lnTo>
                    <a:pt x="2583" y="5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70;p28">
              <a:extLst>
                <a:ext uri="{FF2B5EF4-FFF2-40B4-BE49-F238E27FC236}">
                  <a16:creationId xmlns:a16="http://schemas.microsoft.com/office/drawing/2014/main" id="{33EA938B-AF28-4054-9566-C83C14A86DF1}"/>
                </a:ext>
              </a:extLst>
            </p:cNvPr>
            <p:cNvSpPr/>
            <p:nvPr/>
          </p:nvSpPr>
          <p:spPr>
            <a:xfrm>
              <a:off x="4468950" y="3133175"/>
              <a:ext cx="72650" cy="86075"/>
            </a:xfrm>
            <a:custGeom>
              <a:avLst/>
              <a:gdLst/>
              <a:ahLst/>
              <a:cxnLst/>
              <a:rect l="l" t="t" r="r" b="b"/>
              <a:pathLst>
                <a:path w="2906" h="3443" extrusionOk="0">
                  <a:moveTo>
                    <a:pt x="1615" y="0"/>
                  </a:moveTo>
                  <a:lnTo>
                    <a:pt x="1292" y="108"/>
                  </a:lnTo>
                  <a:lnTo>
                    <a:pt x="969" y="323"/>
                  </a:lnTo>
                  <a:lnTo>
                    <a:pt x="646" y="538"/>
                  </a:lnTo>
                  <a:lnTo>
                    <a:pt x="323" y="968"/>
                  </a:lnTo>
                  <a:lnTo>
                    <a:pt x="108" y="1506"/>
                  </a:lnTo>
                  <a:lnTo>
                    <a:pt x="1" y="2044"/>
                  </a:lnTo>
                  <a:lnTo>
                    <a:pt x="108" y="2582"/>
                  </a:lnTo>
                  <a:lnTo>
                    <a:pt x="216" y="2797"/>
                  </a:lnTo>
                  <a:lnTo>
                    <a:pt x="431" y="2905"/>
                  </a:lnTo>
                  <a:lnTo>
                    <a:pt x="1184" y="3443"/>
                  </a:lnTo>
                  <a:lnTo>
                    <a:pt x="1399" y="3443"/>
                  </a:lnTo>
                  <a:lnTo>
                    <a:pt x="1507" y="3335"/>
                  </a:lnTo>
                  <a:lnTo>
                    <a:pt x="1507" y="3228"/>
                  </a:lnTo>
                  <a:lnTo>
                    <a:pt x="1399" y="3120"/>
                  </a:lnTo>
                  <a:lnTo>
                    <a:pt x="646" y="2582"/>
                  </a:lnTo>
                  <a:lnTo>
                    <a:pt x="539" y="2582"/>
                  </a:lnTo>
                  <a:lnTo>
                    <a:pt x="431" y="2367"/>
                  </a:lnTo>
                  <a:lnTo>
                    <a:pt x="431" y="2044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1" y="861"/>
                  </a:lnTo>
                  <a:lnTo>
                    <a:pt x="1184" y="538"/>
                  </a:lnTo>
                  <a:lnTo>
                    <a:pt x="1399" y="430"/>
                  </a:lnTo>
                  <a:lnTo>
                    <a:pt x="1830" y="430"/>
                  </a:lnTo>
                  <a:lnTo>
                    <a:pt x="2690" y="968"/>
                  </a:lnTo>
                  <a:lnTo>
                    <a:pt x="2798" y="968"/>
                  </a:lnTo>
                  <a:lnTo>
                    <a:pt x="2906" y="861"/>
                  </a:lnTo>
                  <a:lnTo>
                    <a:pt x="2906" y="753"/>
                  </a:lnTo>
                  <a:lnTo>
                    <a:pt x="2906" y="646"/>
                  </a:lnTo>
                  <a:lnTo>
                    <a:pt x="2045" y="10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71;p28">
              <a:extLst>
                <a:ext uri="{FF2B5EF4-FFF2-40B4-BE49-F238E27FC236}">
                  <a16:creationId xmlns:a16="http://schemas.microsoft.com/office/drawing/2014/main" id="{B3E6D3CC-A228-498C-9B79-5CBB6CD0FCA7}"/>
                </a:ext>
              </a:extLst>
            </p:cNvPr>
            <p:cNvSpPr/>
            <p:nvPr/>
          </p:nvSpPr>
          <p:spPr>
            <a:xfrm>
              <a:off x="4490475" y="3146625"/>
              <a:ext cx="61875" cy="75325"/>
            </a:xfrm>
            <a:custGeom>
              <a:avLst/>
              <a:gdLst/>
              <a:ahLst/>
              <a:cxnLst/>
              <a:rect l="l" t="t" r="r" b="b"/>
              <a:pathLst>
                <a:path w="2475" h="3013" extrusionOk="0">
                  <a:moveTo>
                    <a:pt x="1829" y="430"/>
                  </a:moveTo>
                  <a:lnTo>
                    <a:pt x="2045" y="646"/>
                  </a:lnTo>
                  <a:lnTo>
                    <a:pt x="2045" y="968"/>
                  </a:lnTo>
                  <a:lnTo>
                    <a:pt x="2045" y="1399"/>
                  </a:lnTo>
                  <a:lnTo>
                    <a:pt x="1829" y="1829"/>
                  </a:lnTo>
                  <a:lnTo>
                    <a:pt x="1614" y="2152"/>
                  </a:lnTo>
                  <a:lnTo>
                    <a:pt x="1291" y="2475"/>
                  </a:lnTo>
                  <a:lnTo>
                    <a:pt x="969" y="2582"/>
                  </a:lnTo>
                  <a:lnTo>
                    <a:pt x="754" y="2690"/>
                  </a:lnTo>
                  <a:lnTo>
                    <a:pt x="646" y="2582"/>
                  </a:lnTo>
                  <a:lnTo>
                    <a:pt x="431" y="2475"/>
                  </a:lnTo>
                  <a:lnTo>
                    <a:pt x="431" y="2152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1" y="861"/>
                  </a:lnTo>
                  <a:lnTo>
                    <a:pt x="1184" y="646"/>
                  </a:lnTo>
                  <a:lnTo>
                    <a:pt x="1399" y="430"/>
                  </a:lnTo>
                  <a:close/>
                  <a:moveTo>
                    <a:pt x="1722" y="0"/>
                  </a:moveTo>
                  <a:lnTo>
                    <a:pt x="1291" y="108"/>
                  </a:lnTo>
                  <a:lnTo>
                    <a:pt x="969" y="323"/>
                  </a:lnTo>
                  <a:lnTo>
                    <a:pt x="646" y="646"/>
                  </a:lnTo>
                  <a:lnTo>
                    <a:pt x="323" y="968"/>
                  </a:lnTo>
                  <a:lnTo>
                    <a:pt x="108" y="1614"/>
                  </a:lnTo>
                  <a:lnTo>
                    <a:pt x="0" y="2152"/>
                  </a:lnTo>
                  <a:lnTo>
                    <a:pt x="108" y="2582"/>
                  </a:lnTo>
                  <a:lnTo>
                    <a:pt x="216" y="2797"/>
                  </a:lnTo>
                  <a:lnTo>
                    <a:pt x="431" y="2905"/>
                  </a:lnTo>
                  <a:lnTo>
                    <a:pt x="754" y="3012"/>
                  </a:lnTo>
                  <a:lnTo>
                    <a:pt x="1184" y="2905"/>
                  </a:lnTo>
                  <a:lnTo>
                    <a:pt x="1507" y="2797"/>
                  </a:lnTo>
                  <a:lnTo>
                    <a:pt x="1829" y="2475"/>
                  </a:lnTo>
                  <a:lnTo>
                    <a:pt x="2152" y="2044"/>
                  </a:lnTo>
                  <a:lnTo>
                    <a:pt x="2367" y="1506"/>
                  </a:lnTo>
                  <a:lnTo>
                    <a:pt x="2475" y="968"/>
                  </a:lnTo>
                  <a:lnTo>
                    <a:pt x="2367" y="430"/>
                  </a:lnTo>
                  <a:lnTo>
                    <a:pt x="2260" y="323"/>
                  </a:lnTo>
                  <a:lnTo>
                    <a:pt x="2045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72;p28">
              <a:extLst>
                <a:ext uri="{FF2B5EF4-FFF2-40B4-BE49-F238E27FC236}">
                  <a16:creationId xmlns:a16="http://schemas.microsoft.com/office/drawing/2014/main" id="{31DF7233-6693-48E1-AD4E-7276A8D95920}"/>
                </a:ext>
              </a:extLst>
            </p:cNvPr>
            <p:cNvSpPr/>
            <p:nvPr/>
          </p:nvSpPr>
          <p:spPr>
            <a:xfrm>
              <a:off x="4495850" y="3152000"/>
              <a:ext cx="51125" cy="64575"/>
            </a:xfrm>
            <a:custGeom>
              <a:avLst/>
              <a:gdLst/>
              <a:ahLst/>
              <a:cxnLst/>
              <a:rect l="l" t="t" r="r" b="b"/>
              <a:pathLst>
                <a:path w="2045" h="2583" extrusionOk="0">
                  <a:moveTo>
                    <a:pt x="1399" y="0"/>
                  </a:moveTo>
                  <a:lnTo>
                    <a:pt x="969" y="108"/>
                  </a:lnTo>
                  <a:lnTo>
                    <a:pt x="646" y="431"/>
                  </a:lnTo>
                  <a:lnTo>
                    <a:pt x="323" y="861"/>
                  </a:lnTo>
                  <a:lnTo>
                    <a:pt x="108" y="1399"/>
                  </a:lnTo>
                  <a:lnTo>
                    <a:pt x="1" y="1937"/>
                  </a:lnTo>
                  <a:lnTo>
                    <a:pt x="108" y="2260"/>
                  </a:lnTo>
                  <a:lnTo>
                    <a:pt x="323" y="2582"/>
                  </a:lnTo>
                  <a:lnTo>
                    <a:pt x="646" y="2582"/>
                  </a:lnTo>
                  <a:lnTo>
                    <a:pt x="969" y="2475"/>
                  </a:lnTo>
                  <a:lnTo>
                    <a:pt x="1399" y="2152"/>
                  </a:lnTo>
                  <a:lnTo>
                    <a:pt x="1722" y="1722"/>
                  </a:lnTo>
                  <a:lnTo>
                    <a:pt x="1937" y="1184"/>
                  </a:lnTo>
                  <a:lnTo>
                    <a:pt x="2045" y="753"/>
                  </a:lnTo>
                  <a:lnTo>
                    <a:pt x="1937" y="323"/>
                  </a:lnTo>
                  <a:lnTo>
                    <a:pt x="1722" y="10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73;p28">
              <a:extLst>
                <a:ext uri="{FF2B5EF4-FFF2-40B4-BE49-F238E27FC236}">
                  <a16:creationId xmlns:a16="http://schemas.microsoft.com/office/drawing/2014/main" id="{22F3DB8C-2D67-433B-ADB2-28E9C132EC7C}"/>
                </a:ext>
              </a:extLst>
            </p:cNvPr>
            <p:cNvSpPr/>
            <p:nvPr/>
          </p:nvSpPr>
          <p:spPr>
            <a:xfrm>
              <a:off x="4565775" y="3162750"/>
              <a:ext cx="86100" cy="72650"/>
            </a:xfrm>
            <a:custGeom>
              <a:avLst/>
              <a:gdLst/>
              <a:ahLst/>
              <a:cxnLst/>
              <a:rect l="l" t="t" r="r" b="b"/>
              <a:pathLst>
                <a:path w="3444" h="2906" extrusionOk="0">
                  <a:moveTo>
                    <a:pt x="1" y="1"/>
                  </a:moveTo>
                  <a:lnTo>
                    <a:pt x="1" y="861"/>
                  </a:lnTo>
                  <a:lnTo>
                    <a:pt x="3444" y="2905"/>
                  </a:lnTo>
                  <a:lnTo>
                    <a:pt x="3444" y="20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74;p28">
              <a:extLst>
                <a:ext uri="{FF2B5EF4-FFF2-40B4-BE49-F238E27FC236}">
                  <a16:creationId xmlns:a16="http://schemas.microsoft.com/office/drawing/2014/main" id="{CE0E2A93-259D-420F-B435-B6DE4DD31717}"/>
                </a:ext>
              </a:extLst>
            </p:cNvPr>
            <p:cNvSpPr/>
            <p:nvPr/>
          </p:nvSpPr>
          <p:spPr>
            <a:xfrm>
              <a:off x="4560400" y="3160050"/>
              <a:ext cx="96850" cy="80725"/>
            </a:xfrm>
            <a:custGeom>
              <a:avLst/>
              <a:gdLst/>
              <a:ahLst/>
              <a:cxnLst/>
              <a:rect l="l" t="t" r="r" b="b"/>
              <a:pathLst>
                <a:path w="3874" h="3229" extrusionOk="0">
                  <a:moveTo>
                    <a:pt x="431" y="431"/>
                  </a:moveTo>
                  <a:lnTo>
                    <a:pt x="3443" y="2260"/>
                  </a:lnTo>
                  <a:lnTo>
                    <a:pt x="3443" y="2708"/>
                  </a:lnTo>
                  <a:lnTo>
                    <a:pt x="3443" y="2708"/>
                  </a:lnTo>
                  <a:lnTo>
                    <a:pt x="431" y="862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9"/>
                  </a:lnTo>
                  <a:lnTo>
                    <a:pt x="1" y="969"/>
                  </a:lnTo>
                  <a:lnTo>
                    <a:pt x="108" y="1077"/>
                  </a:lnTo>
                  <a:lnTo>
                    <a:pt x="3551" y="3121"/>
                  </a:lnTo>
                  <a:lnTo>
                    <a:pt x="3766" y="3229"/>
                  </a:lnTo>
                  <a:lnTo>
                    <a:pt x="3874" y="3013"/>
                  </a:lnTo>
                  <a:lnTo>
                    <a:pt x="3874" y="2153"/>
                  </a:lnTo>
                  <a:lnTo>
                    <a:pt x="3766" y="204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75;p28">
              <a:extLst>
                <a:ext uri="{FF2B5EF4-FFF2-40B4-BE49-F238E27FC236}">
                  <a16:creationId xmlns:a16="http://schemas.microsoft.com/office/drawing/2014/main" id="{ADC4253E-FA75-45AE-BF7A-FA0601ECC8BF}"/>
                </a:ext>
              </a:extLst>
            </p:cNvPr>
            <p:cNvSpPr/>
            <p:nvPr/>
          </p:nvSpPr>
          <p:spPr>
            <a:xfrm>
              <a:off x="4565775" y="3154675"/>
              <a:ext cx="102250" cy="59200"/>
            </a:xfrm>
            <a:custGeom>
              <a:avLst/>
              <a:gdLst/>
              <a:ahLst/>
              <a:cxnLst/>
              <a:rect l="l" t="t" r="r" b="b"/>
              <a:pathLst>
                <a:path w="4090" h="2368" extrusionOk="0">
                  <a:moveTo>
                    <a:pt x="646" y="1"/>
                  </a:moveTo>
                  <a:lnTo>
                    <a:pt x="1" y="324"/>
                  </a:lnTo>
                  <a:lnTo>
                    <a:pt x="3444" y="2368"/>
                  </a:lnTo>
                  <a:lnTo>
                    <a:pt x="4089" y="2045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76;p28">
              <a:extLst>
                <a:ext uri="{FF2B5EF4-FFF2-40B4-BE49-F238E27FC236}">
                  <a16:creationId xmlns:a16="http://schemas.microsoft.com/office/drawing/2014/main" id="{6CF9B879-CE50-480B-83B7-5B05EFDCA30D}"/>
                </a:ext>
              </a:extLst>
            </p:cNvPr>
            <p:cNvSpPr/>
            <p:nvPr/>
          </p:nvSpPr>
          <p:spPr>
            <a:xfrm>
              <a:off x="4560400" y="3149300"/>
              <a:ext cx="113000" cy="69950"/>
            </a:xfrm>
            <a:custGeom>
              <a:avLst/>
              <a:gdLst/>
              <a:ahLst/>
              <a:cxnLst/>
              <a:rect l="l" t="t" r="r" b="b"/>
              <a:pathLst>
                <a:path w="4520" h="2798" extrusionOk="0">
                  <a:moveTo>
                    <a:pt x="861" y="431"/>
                  </a:moveTo>
                  <a:lnTo>
                    <a:pt x="3981" y="2260"/>
                  </a:lnTo>
                  <a:lnTo>
                    <a:pt x="3659" y="2368"/>
                  </a:lnTo>
                  <a:lnTo>
                    <a:pt x="597" y="590"/>
                  </a:lnTo>
                  <a:lnTo>
                    <a:pt x="597" y="590"/>
                  </a:lnTo>
                  <a:lnTo>
                    <a:pt x="861" y="431"/>
                  </a:lnTo>
                  <a:close/>
                  <a:moveTo>
                    <a:pt x="754" y="1"/>
                  </a:moveTo>
                  <a:lnTo>
                    <a:pt x="108" y="431"/>
                  </a:lnTo>
                  <a:lnTo>
                    <a:pt x="1" y="539"/>
                  </a:lnTo>
                  <a:lnTo>
                    <a:pt x="108" y="754"/>
                  </a:lnTo>
                  <a:lnTo>
                    <a:pt x="3551" y="2798"/>
                  </a:lnTo>
                  <a:lnTo>
                    <a:pt x="3766" y="2798"/>
                  </a:lnTo>
                  <a:lnTo>
                    <a:pt x="4412" y="2368"/>
                  </a:lnTo>
                  <a:lnTo>
                    <a:pt x="4519" y="2260"/>
                  </a:lnTo>
                  <a:lnTo>
                    <a:pt x="4412" y="2045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77;p28">
              <a:extLst>
                <a:ext uri="{FF2B5EF4-FFF2-40B4-BE49-F238E27FC236}">
                  <a16:creationId xmlns:a16="http://schemas.microsoft.com/office/drawing/2014/main" id="{1A90D4DC-25E7-4BEC-BACD-56B99956033B}"/>
                </a:ext>
              </a:extLst>
            </p:cNvPr>
            <p:cNvSpPr/>
            <p:nvPr/>
          </p:nvSpPr>
          <p:spPr>
            <a:xfrm>
              <a:off x="4651850" y="3205775"/>
              <a:ext cx="16175" cy="29625"/>
            </a:xfrm>
            <a:custGeom>
              <a:avLst/>
              <a:gdLst/>
              <a:ahLst/>
              <a:cxnLst/>
              <a:rect l="l" t="t" r="r" b="b"/>
              <a:pathLst>
                <a:path w="647" h="1185" extrusionOk="0">
                  <a:moveTo>
                    <a:pt x="646" y="1"/>
                  </a:moveTo>
                  <a:lnTo>
                    <a:pt x="1" y="324"/>
                  </a:lnTo>
                  <a:lnTo>
                    <a:pt x="1" y="1184"/>
                  </a:lnTo>
                  <a:lnTo>
                    <a:pt x="646" y="754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8;p28">
              <a:extLst>
                <a:ext uri="{FF2B5EF4-FFF2-40B4-BE49-F238E27FC236}">
                  <a16:creationId xmlns:a16="http://schemas.microsoft.com/office/drawing/2014/main" id="{5006AC09-72AB-457E-B9DF-F01A223FF095}"/>
                </a:ext>
              </a:extLst>
            </p:cNvPr>
            <p:cNvSpPr/>
            <p:nvPr/>
          </p:nvSpPr>
          <p:spPr>
            <a:xfrm>
              <a:off x="4646475" y="3200400"/>
              <a:ext cx="26925" cy="37675"/>
            </a:xfrm>
            <a:custGeom>
              <a:avLst/>
              <a:gdLst/>
              <a:ahLst/>
              <a:cxnLst/>
              <a:rect l="l" t="t" r="r" b="b"/>
              <a:pathLst>
                <a:path w="1077" h="1507" extrusionOk="0">
                  <a:moveTo>
                    <a:pt x="646" y="539"/>
                  </a:moveTo>
                  <a:lnTo>
                    <a:pt x="646" y="861"/>
                  </a:lnTo>
                  <a:lnTo>
                    <a:pt x="431" y="1034"/>
                  </a:lnTo>
                  <a:lnTo>
                    <a:pt x="431" y="646"/>
                  </a:lnTo>
                  <a:lnTo>
                    <a:pt x="646" y="539"/>
                  </a:lnTo>
                  <a:close/>
                  <a:moveTo>
                    <a:pt x="754" y="1"/>
                  </a:moveTo>
                  <a:lnTo>
                    <a:pt x="108" y="431"/>
                  </a:lnTo>
                  <a:lnTo>
                    <a:pt x="0" y="539"/>
                  </a:lnTo>
                  <a:lnTo>
                    <a:pt x="0" y="1399"/>
                  </a:lnTo>
                  <a:lnTo>
                    <a:pt x="108" y="1507"/>
                  </a:lnTo>
                  <a:lnTo>
                    <a:pt x="323" y="1507"/>
                  </a:lnTo>
                  <a:lnTo>
                    <a:pt x="969" y="1184"/>
                  </a:lnTo>
                  <a:lnTo>
                    <a:pt x="1076" y="969"/>
                  </a:lnTo>
                  <a:lnTo>
                    <a:pt x="1076" y="216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9;p28">
              <a:extLst>
                <a:ext uri="{FF2B5EF4-FFF2-40B4-BE49-F238E27FC236}">
                  <a16:creationId xmlns:a16="http://schemas.microsoft.com/office/drawing/2014/main" id="{679068B9-4119-441E-B5C7-D05CA90738BC}"/>
                </a:ext>
              </a:extLst>
            </p:cNvPr>
            <p:cNvSpPr/>
            <p:nvPr/>
          </p:nvSpPr>
          <p:spPr>
            <a:xfrm>
              <a:off x="4546950" y="3173500"/>
              <a:ext cx="21550" cy="32300"/>
            </a:xfrm>
            <a:custGeom>
              <a:avLst/>
              <a:gdLst/>
              <a:ahLst/>
              <a:cxnLst/>
              <a:rect l="l" t="t" r="r" b="b"/>
              <a:pathLst>
                <a:path w="862" h="1292" extrusionOk="0">
                  <a:moveTo>
                    <a:pt x="1" y="1"/>
                  </a:moveTo>
                  <a:lnTo>
                    <a:pt x="1" y="862"/>
                  </a:lnTo>
                  <a:lnTo>
                    <a:pt x="754" y="1292"/>
                  </a:lnTo>
                  <a:lnTo>
                    <a:pt x="861" y="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80;p28">
              <a:extLst>
                <a:ext uri="{FF2B5EF4-FFF2-40B4-BE49-F238E27FC236}">
                  <a16:creationId xmlns:a16="http://schemas.microsoft.com/office/drawing/2014/main" id="{C77C54FF-1926-4641-B7E5-AABF063842C1}"/>
                </a:ext>
              </a:extLst>
            </p:cNvPr>
            <p:cNvSpPr/>
            <p:nvPr/>
          </p:nvSpPr>
          <p:spPr>
            <a:xfrm>
              <a:off x="4544275" y="3170825"/>
              <a:ext cx="26900" cy="37675"/>
            </a:xfrm>
            <a:custGeom>
              <a:avLst/>
              <a:gdLst/>
              <a:ahLst/>
              <a:cxnLst/>
              <a:rect l="l" t="t" r="r" b="b"/>
              <a:pathLst>
                <a:path w="1076" h="1507" extrusionOk="0">
                  <a:moveTo>
                    <a:pt x="323" y="431"/>
                  </a:moveTo>
                  <a:lnTo>
                    <a:pt x="753" y="646"/>
                  </a:lnTo>
                  <a:lnTo>
                    <a:pt x="753" y="1076"/>
                  </a:lnTo>
                  <a:lnTo>
                    <a:pt x="323" y="861"/>
                  </a:lnTo>
                  <a:lnTo>
                    <a:pt x="323" y="431"/>
                  </a:lnTo>
                  <a:close/>
                  <a:moveTo>
                    <a:pt x="0" y="0"/>
                  </a:moveTo>
                  <a:lnTo>
                    <a:pt x="0" y="108"/>
                  </a:lnTo>
                  <a:lnTo>
                    <a:pt x="0" y="969"/>
                  </a:lnTo>
                  <a:lnTo>
                    <a:pt x="0" y="1076"/>
                  </a:lnTo>
                  <a:lnTo>
                    <a:pt x="861" y="1507"/>
                  </a:lnTo>
                  <a:lnTo>
                    <a:pt x="968" y="1507"/>
                  </a:lnTo>
                  <a:lnTo>
                    <a:pt x="1076" y="1399"/>
                  </a:lnTo>
                  <a:lnTo>
                    <a:pt x="1076" y="538"/>
                  </a:lnTo>
                  <a:lnTo>
                    <a:pt x="968" y="43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81;p28">
              <a:extLst>
                <a:ext uri="{FF2B5EF4-FFF2-40B4-BE49-F238E27FC236}">
                  <a16:creationId xmlns:a16="http://schemas.microsoft.com/office/drawing/2014/main" id="{126D5884-4C95-45BD-A8C1-75858C1F2673}"/>
                </a:ext>
              </a:extLst>
            </p:cNvPr>
            <p:cNvSpPr/>
            <p:nvPr/>
          </p:nvSpPr>
          <p:spPr>
            <a:xfrm>
              <a:off x="4546950" y="3165450"/>
              <a:ext cx="37675" cy="18850"/>
            </a:xfrm>
            <a:custGeom>
              <a:avLst/>
              <a:gdLst/>
              <a:ahLst/>
              <a:cxnLst/>
              <a:rect l="l" t="t" r="r" b="b"/>
              <a:pathLst>
                <a:path w="1507" h="754" extrusionOk="0">
                  <a:moveTo>
                    <a:pt x="646" y="0"/>
                  </a:moveTo>
                  <a:lnTo>
                    <a:pt x="1" y="323"/>
                  </a:lnTo>
                  <a:lnTo>
                    <a:pt x="861" y="753"/>
                  </a:lnTo>
                  <a:lnTo>
                    <a:pt x="1507" y="43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82;p28">
              <a:extLst>
                <a:ext uri="{FF2B5EF4-FFF2-40B4-BE49-F238E27FC236}">
                  <a16:creationId xmlns:a16="http://schemas.microsoft.com/office/drawing/2014/main" id="{687AD624-BDDA-4217-B3CC-47E02217BDC7}"/>
                </a:ext>
              </a:extLst>
            </p:cNvPr>
            <p:cNvSpPr/>
            <p:nvPr/>
          </p:nvSpPr>
          <p:spPr>
            <a:xfrm>
              <a:off x="4544275" y="3160050"/>
              <a:ext cx="43050" cy="29625"/>
            </a:xfrm>
            <a:custGeom>
              <a:avLst/>
              <a:gdLst/>
              <a:ahLst/>
              <a:cxnLst/>
              <a:rect l="l" t="t" r="r" b="b"/>
              <a:pathLst>
                <a:path w="1722" h="1185" extrusionOk="0">
                  <a:moveTo>
                    <a:pt x="753" y="431"/>
                  </a:moveTo>
                  <a:lnTo>
                    <a:pt x="1184" y="647"/>
                  </a:lnTo>
                  <a:lnTo>
                    <a:pt x="861" y="754"/>
                  </a:lnTo>
                  <a:lnTo>
                    <a:pt x="509" y="578"/>
                  </a:lnTo>
                  <a:lnTo>
                    <a:pt x="753" y="431"/>
                  </a:lnTo>
                  <a:close/>
                  <a:moveTo>
                    <a:pt x="753" y="1"/>
                  </a:moveTo>
                  <a:lnTo>
                    <a:pt x="0" y="431"/>
                  </a:lnTo>
                  <a:lnTo>
                    <a:pt x="0" y="539"/>
                  </a:lnTo>
                  <a:lnTo>
                    <a:pt x="0" y="754"/>
                  </a:lnTo>
                  <a:lnTo>
                    <a:pt x="861" y="1184"/>
                  </a:lnTo>
                  <a:lnTo>
                    <a:pt x="968" y="1184"/>
                  </a:lnTo>
                  <a:lnTo>
                    <a:pt x="1722" y="754"/>
                  </a:lnTo>
                  <a:lnTo>
                    <a:pt x="1722" y="647"/>
                  </a:lnTo>
                  <a:lnTo>
                    <a:pt x="1614" y="431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83;p28">
              <a:extLst>
                <a:ext uri="{FF2B5EF4-FFF2-40B4-BE49-F238E27FC236}">
                  <a16:creationId xmlns:a16="http://schemas.microsoft.com/office/drawing/2014/main" id="{381AF00D-724D-4BF9-958A-446C04DAE00F}"/>
                </a:ext>
              </a:extLst>
            </p:cNvPr>
            <p:cNvSpPr/>
            <p:nvPr/>
          </p:nvSpPr>
          <p:spPr>
            <a:xfrm>
              <a:off x="4565775" y="3176200"/>
              <a:ext cx="18850" cy="29600"/>
            </a:xfrm>
            <a:custGeom>
              <a:avLst/>
              <a:gdLst/>
              <a:ahLst/>
              <a:cxnLst/>
              <a:rect l="l" t="t" r="r" b="b"/>
              <a:pathLst>
                <a:path w="754" h="1184" extrusionOk="0">
                  <a:moveTo>
                    <a:pt x="754" y="1"/>
                  </a:moveTo>
                  <a:lnTo>
                    <a:pt x="108" y="323"/>
                  </a:lnTo>
                  <a:lnTo>
                    <a:pt x="1" y="1184"/>
                  </a:lnTo>
                  <a:lnTo>
                    <a:pt x="1" y="1184"/>
                  </a:lnTo>
                  <a:lnTo>
                    <a:pt x="754" y="754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84;p28">
              <a:extLst>
                <a:ext uri="{FF2B5EF4-FFF2-40B4-BE49-F238E27FC236}">
                  <a16:creationId xmlns:a16="http://schemas.microsoft.com/office/drawing/2014/main" id="{36D800AE-D03D-4665-ACDC-1F9DF12F8941}"/>
                </a:ext>
              </a:extLst>
            </p:cNvPr>
            <p:cNvSpPr/>
            <p:nvPr/>
          </p:nvSpPr>
          <p:spPr>
            <a:xfrm>
              <a:off x="4563100" y="3170825"/>
              <a:ext cx="24225" cy="37675"/>
            </a:xfrm>
            <a:custGeom>
              <a:avLst/>
              <a:gdLst/>
              <a:ahLst/>
              <a:cxnLst/>
              <a:rect l="l" t="t" r="r" b="b"/>
              <a:pathLst>
                <a:path w="969" h="1507" extrusionOk="0">
                  <a:moveTo>
                    <a:pt x="646" y="538"/>
                  </a:moveTo>
                  <a:lnTo>
                    <a:pt x="646" y="861"/>
                  </a:lnTo>
                  <a:lnTo>
                    <a:pt x="323" y="1055"/>
                  </a:lnTo>
                  <a:lnTo>
                    <a:pt x="323" y="646"/>
                  </a:lnTo>
                  <a:lnTo>
                    <a:pt x="646" y="538"/>
                  </a:lnTo>
                  <a:close/>
                  <a:moveTo>
                    <a:pt x="753" y="0"/>
                  </a:moveTo>
                  <a:lnTo>
                    <a:pt x="108" y="431"/>
                  </a:lnTo>
                  <a:lnTo>
                    <a:pt x="0" y="538"/>
                  </a:lnTo>
                  <a:lnTo>
                    <a:pt x="0" y="1399"/>
                  </a:lnTo>
                  <a:lnTo>
                    <a:pt x="108" y="1507"/>
                  </a:lnTo>
                  <a:lnTo>
                    <a:pt x="215" y="1507"/>
                  </a:lnTo>
                  <a:lnTo>
                    <a:pt x="969" y="1184"/>
                  </a:lnTo>
                  <a:lnTo>
                    <a:pt x="969" y="969"/>
                  </a:lnTo>
                  <a:lnTo>
                    <a:pt x="969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85;p28">
              <a:extLst>
                <a:ext uri="{FF2B5EF4-FFF2-40B4-BE49-F238E27FC236}">
                  <a16:creationId xmlns:a16="http://schemas.microsoft.com/office/drawing/2014/main" id="{5573B709-4335-4252-99CF-BCC877B20A01}"/>
                </a:ext>
              </a:extLst>
            </p:cNvPr>
            <p:cNvSpPr/>
            <p:nvPr/>
          </p:nvSpPr>
          <p:spPr>
            <a:xfrm>
              <a:off x="4509300" y="3178900"/>
              <a:ext cx="37675" cy="48425"/>
            </a:xfrm>
            <a:custGeom>
              <a:avLst/>
              <a:gdLst/>
              <a:ahLst/>
              <a:cxnLst/>
              <a:rect l="l" t="t" r="r" b="b"/>
              <a:pathLst>
                <a:path w="1507" h="1937" extrusionOk="0">
                  <a:moveTo>
                    <a:pt x="1" y="0"/>
                  </a:moveTo>
                  <a:lnTo>
                    <a:pt x="1" y="1076"/>
                  </a:lnTo>
                  <a:lnTo>
                    <a:pt x="1507" y="1937"/>
                  </a:lnTo>
                  <a:lnTo>
                    <a:pt x="1507" y="7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86;p28">
              <a:extLst>
                <a:ext uri="{FF2B5EF4-FFF2-40B4-BE49-F238E27FC236}">
                  <a16:creationId xmlns:a16="http://schemas.microsoft.com/office/drawing/2014/main" id="{300F3FA7-26B0-4929-AC76-72CF5DC255C9}"/>
                </a:ext>
              </a:extLst>
            </p:cNvPr>
            <p:cNvSpPr/>
            <p:nvPr/>
          </p:nvSpPr>
          <p:spPr>
            <a:xfrm>
              <a:off x="4506600" y="3173500"/>
              <a:ext cx="45750" cy="56525"/>
            </a:xfrm>
            <a:custGeom>
              <a:avLst/>
              <a:gdLst/>
              <a:ahLst/>
              <a:cxnLst/>
              <a:rect l="l" t="t" r="r" b="b"/>
              <a:pathLst>
                <a:path w="1830" h="2261" extrusionOk="0">
                  <a:moveTo>
                    <a:pt x="324" y="539"/>
                  </a:moveTo>
                  <a:lnTo>
                    <a:pt x="1507" y="1077"/>
                  </a:lnTo>
                  <a:lnTo>
                    <a:pt x="1507" y="1822"/>
                  </a:lnTo>
                  <a:lnTo>
                    <a:pt x="1507" y="1822"/>
                  </a:lnTo>
                  <a:lnTo>
                    <a:pt x="324" y="1184"/>
                  </a:lnTo>
                  <a:lnTo>
                    <a:pt x="324" y="539"/>
                  </a:lnTo>
                  <a:close/>
                  <a:moveTo>
                    <a:pt x="109" y="1"/>
                  </a:moveTo>
                  <a:lnTo>
                    <a:pt x="1" y="216"/>
                  </a:lnTo>
                  <a:lnTo>
                    <a:pt x="1" y="1292"/>
                  </a:lnTo>
                  <a:lnTo>
                    <a:pt x="109" y="1400"/>
                  </a:lnTo>
                  <a:lnTo>
                    <a:pt x="1507" y="2260"/>
                  </a:lnTo>
                  <a:lnTo>
                    <a:pt x="1722" y="2260"/>
                  </a:lnTo>
                  <a:lnTo>
                    <a:pt x="1830" y="2153"/>
                  </a:lnTo>
                  <a:lnTo>
                    <a:pt x="1830" y="969"/>
                  </a:lnTo>
                  <a:lnTo>
                    <a:pt x="1722" y="862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87;p28">
              <a:extLst>
                <a:ext uri="{FF2B5EF4-FFF2-40B4-BE49-F238E27FC236}">
                  <a16:creationId xmlns:a16="http://schemas.microsoft.com/office/drawing/2014/main" id="{C88A56CD-C845-46BA-BBEC-CD926D0F8078}"/>
                </a:ext>
              </a:extLst>
            </p:cNvPr>
            <p:cNvSpPr/>
            <p:nvPr/>
          </p:nvSpPr>
          <p:spPr>
            <a:xfrm>
              <a:off x="4509300" y="3165450"/>
              <a:ext cx="61875" cy="32300"/>
            </a:xfrm>
            <a:custGeom>
              <a:avLst/>
              <a:gdLst/>
              <a:ahLst/>
              <a:cxnLst/>
              <a:rect l="l" t="t" r="r" b="b"/>
              <a:pathLst>
                <a:path w="2475" h="1292" extrusionOk="0">
                  <a:moveTo>
                    <a:pt x="969" y="0"/>
                  </a:moveTo>
                  <a:lnTo>
                    <a:pt x="1" y="538"/>
                  </a:lnTo>
                  <a:lnTo>
                    <a:pt x="1507" y="1291"/>
                  </a:lnTo>
                  <a:lnTo>
                    <a:pt x="2475" y="753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88;p28">
              <a:extLst>
                <a:ext uri="{FF2B5EF4-FFF2-40B4-BE49-F238E27FC236}">
                  <a16:creationId xmlns:a16="http://schemas.microsoft.com/office/drawing/2014/main" id="{8EB9BDE8-7C69-4E9E-A920-5CC26111A93D}"/>
                </a:ext>
              </a:extLst>
            </p:cNvPr>
            <p:cNvSpPr/>
            <p:nvPr/>
          </p:nvSpPr>
          <p:spPr>
            <a:xfrm>
              <a:off x="4506600" y="3160050"/>
              <a:ext cx="69975" cy="43075"/>
            </a:xfrm>
            <a:custGeom>
              <a:avLst/>
              <a:gdLst/>
              <a:ahLst/>
              <a:cxnLst/>
              <a:rect l="l" t="t" r="r" b="b"/>
              <a:pathLst>
                <a:path w="2799" h="1723" extrusionOk="0">
                  <a:moveTo>
                    <a:pt x="1077" y="324"/>
                  </a:moveTo>
                  <a:lnTo>
                    <a:pt x="2153" y="969"/>
                  </a:lnTo>
                  <a:lnTo>
                    <a:pt x="1615" y="1292"/>
                  </a:lnTo>
                  <a:lnTo>
                    <a:pt x="494" y="688"/>
                  </a:lnTo>
                  <a:lnTo>
                    <a:pt x="494" y="688"/>
                  </a:lnTo>
                  <a:lnTo>
                    <a:pt x="1077" y="324"/>
                  </a:lnTo>
                  <a:close/>
                  <a:moveTo>
                    <a:pt x="969" y="1"/>
                  </a:moveTo>
                  <a:lnTo>
                    <a:pt x="109" y="539"/>
                  </a:lnTo>
                  <a:lnTo>
                    <a:pt x="1" y="754"/>
                  </a:lnTo>
                  <a:lnTo>
                    <a:pt x="109" y="862"/>
                  </a:lnTo>
                  <a:lnTo>
                    <a:pt x="1615" y="1722"/>
                  </a:lnTo>
                  <a:lnTo>
                    <a:pt x="1722" y="1722"/>
                  </a:lnTo>
                  <a:lnTo>
                    <a:pt x="2691" y="1184"/>
                  </a:lnTo>
                  <a:lnTo>
                    <a:pt x="2798" y="969"/>
                  </a:lnTo>
                  <a:lnTo>
                    <a:pt x="2691" y="862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89;p28">
              <a:extLst>
                <a:ext uri="{FF2B5EF4-FFF2-40B4-BE49-F238E27FC236}">
                  <a16:creationId xmlns:a16="http://schemas.microsoft.com/office/drawing/2014/main" id="{01981769-516A-4360-994C-83B97BB6DCAB}"/>
                </a:ext>
              </a:extLst>
            </p:cNvPr>
            <p:cNvSpPr/>
            <p:nvPr/>
          </p:nvSpPr>
          <p:spPr>
            <a:xfrm>
              <a:off x="4546950" y="3184275"/>
              <a:ext cx="24225" cy="43050"/>
            </a:xfrm>
            <a:custGeom>
              <a:avLst/>
              <a:gdLst/>
              <a:ahLst/>
              <a:cxnLst/>
              <a:rect l="l" t="t" r="r" b="b"/>
              <a:pathLst>
                <a:path w="969" h="1722" extrusionOk="0">
                  <a:moveTo>
                    <a:pt x="969" y="0"/>
                  </a:moveTo>
                  <a:lnTo>
                    <a:pt x="1" y="538"/>
                  </a:lnTo>
                  <a:lnTo>
                    <a:pt x="1" y="1722"/>
                  </a:lnTo>
                  <a:lnTo>
                    <a:pt x="969" y="107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90;p28">
              <a:extLst>
                <a:ext uri="{FF2B5EF4-FFF2-40B4-BE49-F238E27FC236}">
                  <a16:creationId xmlns:a16="http://schemas.microsoft.com/office/drawing/2014/main" id="{C2FF8CA6-DE15-44DE-B6A1-3E895A87ACDB}"/>
                </a:ext>
              </a:extLst>
            </p:cNvPr>
            <p:cNvSpPr/>
            <p:nvPr/>
          </p:nvSpPr>
          <p:spPr>
            <a:xfrm>
              <a:off x="4544275" y="3181575"/>
              <a:ext cx="32300" cy="48450"/>
            </a:xfrm>
            <a:custGeom>
              <a:avLst/>
              <a:gdLst/>
              <a:ahLst/>
              <a:cxnLst/>
              <a:rect l="l" t="t" r="r" b="b"/>
              <a:pathLst>
                <a:path w="1292" h="1938" extrusionOk="0">
                  <a:moveTo>
                    <a:pt x="861" y="431"/>
                  </a:moveTo>
                  <a:lnTo>
                    <a:pt x="861" y="1077"/>
                  </a:lnTo>
                  <a:lnTo>
                    <a:pt x="323" y="1413"/>
                  </a:lnTo>
                  <a:lnTo>
                    <a:pt x="323" y="754"/>
                  </a:lnTo>
                  <a:lnTo>
                    <a:pt x="861" y="431"/>
                  </a:lnTo>
                  <a:close/>
                  <a:moveTo>
                    <a:pt x="968" y="1"/>
                  </a:moveTo>
                  <a:lnTo>
                    <a:pt x="0" y="539"/>
                  </a:lnTo>
                  <a:lnTo>
                    <a:pt x="0" y="646"/>
                  </a:lnTo>
                  <a:lnTo>
                    <a:pt x="0" y="1830"/>
                  </a:lnTo>
                  <a:lnTo>
                    <a:pt x="0" y="1937"/>
                  </a:lnTo>
                  <a:lnTo>
                    <a:pt x="215" y="1937"/>
                  </a:lnTo>
                  <a:lnTo>
                    <a:pt x="1184" y="1399"/>
                  </a:lnTo>
                  <a:lnTo>
                    <a:pt x="1291" y="1184"/>
                  </a:lnTo>
                  <a:lnTo>
                    <a:pt x="1291" y="108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91;p28">
              <a:extLst>
                <a:ext uri="{FF2B5EF4-FFF2-40B4-BE49-F238E27FC236}">
                  <a16:creationId xmlns:a16="http://schemas.microsoft.com/office/drawing/2014/main" id="{5E8D60E1-4FE5-4D40-ABB6-815A37CB95FE}"/>
                </a:ext>
              </a:extLst>
            </p:cNvPr>
            <p:cNvSpPr/>
            <p:nvPr/>
          </p:nvSpPr>
          <p:spPr>
            <a:xfrm>
              <a:off x="4509300" y="3197725"/>
              <a:ext cx="18850" cy="29600"/>
            </a:xfrm>
            <a:custGeom>
              <a:avLst/>
              <a:gdLst/>
              <a:ahLst/>
              <a:cxnLst/>
              <a:rect l="l" t="t" r="r" b="b"/>
              <a:pathLst>
                <a:path w="754" h="1184" extrusionOk="0">
                  <a:moveTo>
                    <a:pt x="1" y="0"/>
                  </a:moveTo>
                  <a:lnTo>
                    <a:pt x="1" y="753"/>
                  </a:lnTo>
                  <a:lnTo>
                    <a:pt x="754" y="1184"/>
                  </a:lnTo>
                  <a:lnTo>
                    <a:pt x="754" y="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92;p28">
              <a:extLst>
                <a:ext uri="{FF2B5EF4-FFF2-40B4-BE49-F238E27FC236}">
                  <a16:creationId xmlns:a16="http://schemas.microsoft.com/office/drawing/2014/main" id="{1B665042-3229-4AA4-9CCB-03A07D90FFA3}"/>
                </a:ext>
              </a:extLst>
            </p:cNvPr>
            <p:cNvSpPr/>
            <p:nvPr/>
          </p:nvSpPr>
          <p:spPr>
            <a:xfrm>
              <a:off x="4503925" y="3192350"/>
              <a:ext cx="29600" cy="40350"/>
            </a:xfrm>
            <a:custGeom>
              <a:avLst/>
              <a:gdLst/>
              <a:ahLst/>
              <a:cxnLst/>
              <a:rect l="l" t="t" r="r" b="b"/>
              <a:pathLst>
                <a:path w="1184" h="1614" extrusionOk="0">
                  <a:moveTo>
                    <a:pt x="431" y="538"/>
                  </a:moveTo>
                  <a:lnTo>
                    <a:pt x="753" y="753"/>
                  </a:lnTo>
                  <a:lnTo>
                    <a:pt x="753" y="1076"/>
                  </a:lnTo>
                  <a:lnTo>
                    <a:pt x="431" y="861"/>
                  </a:lnTo>
                  <a:lnTo>
                    <a:pt x="431" y="538"/>
                  </a:lnTo>
                  <a:close/>
                  <a:moveTo>
                    <a:pt x="108" y="0"/>
                  </a:moveTo>
                  <a:lnTo>
                    <a:pt x="0" y="215"/>
                  </a:lnTo>
                  <a:lnTo>
                    <a:pt x="0" y="968"/>
                  </a:lnTo>
                  <a:lnTo>
                    <a:pt x="108" y="1183"/>
                  </a:lnTo>
                  <a:lnTo>
                    <a:pt x="861" y="1614"/>
                  </a:lnTo>
                  <a:lnTo>
                    <a:pt x="1076" y="1614"/>
                  </a:lnTo>
                  <a:lnTo>
                    <a:pt x="1184" y="1399"/>
                  </a:lnTo>
                  <a:lnTo>
                    <a:pt x="1184" y="646"/>
                  </a:lnTo>
                  <a:lnTo>
                    <a:pt x="1076" y="43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93;p28">
              <a:extLst>
                <a:ext uri="{FF2B5EF4-FFF2-40B4-BE49-F238E27FC236}">
                  <a16:creationId xmlns:a16="http://schemas.microsoft.com/office/drawing/2014/main" id="{1071ED69-9E7F-46F6-AF3B-EEA0466F6186}"/>
                </a:ext>
              </a:extLst>
            </p:cNvPr>
            <p:cNvSpPr/>
            <p:nvPr/>
          </p:nvSpPr>
          <p:spPr>
            <a:xfrm>
              <a:off x="4509300" y="3186950"/>
              <a:ext cx="35000" cy="21550"/>
            </a:xfrm>
            <a:custGeom>
              <a:avLst/>
              <a:gdLst/>
              <a:ahLst/>
              <a:cxnLst/>
              <a:rect l="l" t="t" r="r" b="b"/>
              <a:pathLst>
                <a:path w="1400" h="862" extrusionOk="0">
                  <a:moveTo>
                    <a:pt x="646" y="1"/>
                  </a:moveTo>
                  <a:lnTo>
                    <a:pt x="1" y="431"/>
                  </a:lnTo>
                  <a:lnTo>
                    <a:pt x="754" y="862"/>
                  </a:lnTo>
                  <a:lnTo>
                    <a:pt x="1399" y="43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94;p28">
              <a:extLst>
                <a:ext uri="{FF2B5EF4-FFF2-40B4-BE49-F238E27FC236}">
                  <a16:creationId xmlns:a16="http://schemas.microsoft.com/office/drawing/2014/main" id="{5AD2FB76-F184-4CFD-90C5-9B02A3DF2CD1}"/>
                </a:ext>
              </a:extLst>
            </p:cNvPr>
            <p:cNvSpPr/>
            <p:nvPr/>
          </p:nvSpPr>
          <p:spPr>
            <a:xfrm>
              <a:off x="4503925" y="3184275"/>
              <a:ext cx="45750" cy="26925"/>
            </a:xfrm>
            <a:custGeom>
              <a:avLst/>
              <a:gdLst/>
              <a:ahLst/>
              <a:cxnLst/>
              <a:rect l="l" t="t" r="r" b="b"/>
              <a:pathLst>
                <a:path w="1830" h="1077" extrusionOk="0">
                  <a:moveTo>
                    <a:pt x="861" y="323"/>
                  </a:moveTo>
                  <a:lnTo>
                    <a:pt x="1291" y="538"/>
                  </a:lnTo>
                  <a:lnTo>
                    <a:pt x="969" y="753"/>
                  </a:lnTo>
                  <a:lnTo>
                    <a:pt x="578" y="493"/>
                  </a:lnTo>
                  <a:lnTo>
                    <a:pt x="578" y="493"/>
                  </a:lnTo>
                  <a:lnTo>
                    <a:pt x="861" y="323"/>
                  </a:lnTo>
                  <a:close/>
                  <a:moveTo>
                    <a:pt x="753" y="0"/>
                  </a:moveTo>
                  <a:lnTo>
                    <a:pt x="108" y="323"/>
                  </a:lnTo>
                  <a:lnTo>
                    <a:pt x="0" y="538"/>
                  </a:lnTo>
                  <a:lnTo>
                    <a:pt x="108" y="646"/>
                  </a:lnTo>
                  <a:lnTo>
                    <a:pt x="861" y="1076"/>
                  </a:lnTo>
                  <a:lnTo>
                    <a:pt x="1076" y="1076"/>
                  </a:lnTo>
                  <a:lnTo>
                    <a:pt x="1722" y="753"/>
                  </a:lnTo>
                  <a:lnTo>
                    <a:pt x="1829" y="538"/>
                  </a:lnTo>
                  <a:lnTo>
                    <a:pt x="1722" y="43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95;p28">
              <a:extLst>
                <a:ext uri="{FF2B5EF4-FFF2-40B4-BE49-F238E27FC236}">
                  <a16:creationId xmlns:a16="http://schemas.microsoft.com/office/drawing/2014/main" id="{A5699271-D045-4CD6-B943-11F069671FCC}"/>
                </a:ext>
              </a:extLst>
            </p:cNvPr>
            <p:cNvSpPr/>
            <p:nvPr/>
          </p:nvSpPr>
          <p:spPr>
            <a:xfrm>
              <a:off x="4528125" y="3197725"/>
              <a:ext cx="16175" cy="29600"/>
            </a:xfrm>
            <a:custGeom>
              <a:avLst/>
              <a:gdLst/>
              <a:ahLst/>
              <a:cxnLst/>
              <a:rect l="l" t="t" r="r" b="b"/>
              <a:pathLst>
                <a:path w="647" h="1184" extrusionOk="0">
                  <a:moveTo>
                    <a:pt x="646" y="0"/>
                  </a:moveTo>
                  <a:lnTo>
                    <a:pt x="1" y="431"/>
                  </a:lnTo>
                  <a:lnTo>
                    <a:pt x="1" y="1184"/>
                  </a:lnTo>
                  <a:lnTo>
                    <a:pt x="646" y="86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96;p28">
              <a:extLst>
                <a:ext uri="{FF2B5EF4-FFF2-40B4-BE49-F238E27FC236}">
                  <a16:creationId xmlns:a16="http://schemas.microsoft.com/office/drawing/2014/main" id="{AB575DAB-96B6-479A-8062-2D8F7B9FB456}"/>
                </a:ext>
              </a:extLst>
            </p:cNvPr>
            <p:cNvSpPr/>
            <p:nvPr/>
          </p:nvSpPr>
          <p:spPr>
            <a:xfrm>
              <a:off x="4522750" y="3195025"/>
              <a:ext cx="26925" cy="37675"/>
            </a:xfrm>
            <a:custGeom>
              <a:avLst/>
              <a:gdLst/>
              <a:ahLst/>
              <a:cxnLst/>
              <a:rect l="l" t="t" r="r" b="b"/>
              <a:pathLst>
                <a:path w="1077" h="1507" extrusionOk="0">
                  <a:moveTo>
                    <a:pt x="754" y="431"/>
                  </a:moveTo>
                  <a:lnTo>
                    <a:pt x="754" y="861"/>
                  </a:lnTo>
                  <a:lnTo>
                    <a:pt x="431" y="1023"/>
                  </a:lnTo>
                  <a:lnTo>
                    <a:pt x="431" y="1023"/>
                  </a:lnTo>
                  <a:lnTo>
                    <a:pt x="431" y="646"/>
                  </a:lnTo>
                  <a:lnTo>
                    <a:pt x="754" y="431"/>
                  </a:lnTo>
                  <a:close/>
                  <a:moveTo>
                    <a:pt x="754" y="1"/>
                  </a:moveTo>
                  <a:lnTo>
                    <a:pt x="108" y="323"/>
                  </a:lnTo>
                  <a:lnTo>
                    <a:pt x="0" y="539"/>
                  </a:lnTo>
                  <a:lnTo>
                    <a:pt x="0" y="1292"/>
                  </a:lnTo>
                  <a:lnTo>
                    <a:pt x="108" y="1507"/>
                  </a:lnTo>
                  <a:lnTo>
                    <a:pt x="323" y="1507"/>
                  </a:lnTo>
                  <a:lnTo>
                    <a:pt x="969" y="1076"/>
                  </a:lnTo>
                  <a:lnTo>
                    <a:pt x="1076" y="969"/>
                  </a:lnTo>
                  <a:lnTo>
                    <a:pt x="1076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97;p28">
              <a:extLst>
                <a:ext uri="{FF2B5EF4-FFF2-40B4-BE49-F238E27FC236}">
                  <a16:creationId xmlns:a16="http://schemas.microsoft.com/office/drawing/2014/main" id="{917DC592-ACB0-441A-BB12-3D088AAAA483}"/>
                </a:ext>
              </a:extLst>
            </p:cNvPr>
            <p:cNvSpPr/>
            <p:nvPr/>
          </p:nvSpPr>
          <p:spPr>
            <a:xfrm>
              <a:off x="4493175" y="3205775"/>
              <a:ext cx="86075" cy="72650"/>
            </a:xfrm>
            <a:custGeom>
              <a:avLst/>
              <a:gdLst/>
              <a:ahLst/>
              <a:cxnLst/>
              <a:rect l="l" t="t" r="r" b="b"/>
              <a:pathLst>
                <a:path w="3443" h="2906" extrusionOk="0">
                  <a:moveTo>
                    <a:pt x="0" y="1"/>
                  </a:moveTo>
                  <a:lnTo>
                    <a:pt x="0" y="862"/>
                  </a:lnTo>
                  <a:lnTo>
                    <a:pt x="3443" y="2906"/>
                  </a:lnTo>
                  <a:lnTo>
                    <a:pt x="3443" y="21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98;p28">
              <a:extLst>
                <a:ext uri="{FF2B5EF4-FFF2-40B4-BE49-F238E27FC236}">
                  <a16:creationId xmlns:a16="http://schemas.microsoft.com/office/drawing/2014/main" id="{FF2E7BAB-2C06-4A92-9DA0-4859E7253514}"/>
                </a:ext>
              </a:extLst>
            </p:cNvPr>
            <p:cNvSpPr/>
            <p:nvPr/>
          </p:nvSpPr>
          <p:spPr>
            <a:xfrm>
              <a:off x="4487775" y="3203100"/>
              <a:ext cx="96850" cy="80700"/>
            </a:xfrm>
            <a:custGeom>
              <a:avLst/>
              <a:gdLst/>
              <a:ahLst/>
              <a:cxnLst/>
              <a:rect l="l" t="t" r="r" b="b"/>
              <a:pathLst>
                <a:path w="3874" h="3228" extrusionOk="0">
                  <a:moveTo>
                    <a:pt x="431" y="431"/>
                  </a:moveTo>
                  <a:lnTo>
                    <a:pt x="3444" y="2367"/>
                  </a:lnTo>
                  <a:lnTo>
                    <a:pt x="3444" y="2707"/>
                  </a:lnTo>
                  <a:lnTo>
                    <a:pt x="3444" y="2707"/>
                  </a:lnTo>
                  <a:lnTo>
                    <a:pt x="431" y="861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969"/>
                  </a:lnTo>
                  <a:lnTo>
                    <a:pt x="108" y="1076"/>
                  </a:lnTo>
                  <a:lnTo>
                    <a:pt x="3551" y="3228"/>
                  </a:lnTo>
                  <a:lnTo>
                    <a:pt x="3766" y="3228"/>
                  </a:lnTo>
                  <a:lnTo>
                    <a:pt x="3766" y="3013"/>
                  </a:lnTo>
                  <a:lnTo>
                    <a:pt x="3874" y="2260"/>
                  </a:lnTo>
                  <a:lnTo>
                    <a:pt x="3766" y="204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99;p28">
              <a:extLst>
                <a:ext uri="{FF2B5EF4-FFF2-40B4-BE49-F238E27FC236}">
                  <a16:creationId xmlns:a16="http://schemas.microsoft.com/office/drawing/2014/main" id="{DF496ABA-4C0A-4222-97C5-10DB2B50009B}"/>
                </a:ext>
              </a:extLst>
            </p:cNvPr>
            <p:cNvSpPr/>
            <p:nvPr/>
          </p:nvSpPr>
          <p:spPr>
            <a:xfrm>
              <a:off x="4493175" y="3197725"/>
              <a:ext cx="102225" cy="61875"/>
            </a:xfrm>
            <a:custGeom>
              <a:avLst/>
              <a:gdLst/>
              <a:ahLst/>
              <a:cxnLst/>
              <a:rect l="l" t="t" r="r" b="b"/>
              <a:pathLst>
                <a:path w="4089" h="2475" extrusionOk="0">
                  <a:moveTo>
                    <a:pt x="646" y="0"/>
                  </a:moveTo>
                  <a:lnTo>
                    <a:pt x="0" y="323"/>
                  </a:lnTo>
                  <a:lnTo>
                    <a:pt x="3443" y="2475"/>
                  </a:lnTo>
                  <a:lnTo>
                    <a:pt x="4088" y="2044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00;p28">
              <a:extLst>
                <a:ext uri="{FF2B5EF4-FFF2-40B4-BE49-F238E27FC236}">
                  <a16:creationId xmlns:a16="http://schemas.microsoft.com/office/drawing/2014/main" id="{F94460C8-ECD5-4987-B442-AA43ED7059B2}"/>
                </a:ext>
              </a:extLst>
            </p:cNvPr>
            <p:cNvSpPr/>
            <p:nvPr/>
          </p:nvSpPr>
          <p:spPr>
            <a:xfrm>
              <a:off x="4487775" y="3192350"/>
              <a:ext cx="113000" cy="69950"/>
            </a:xfrm>
            <a:custGeom>
              <a:avLst/>
              <a:gdLst/>
              <a:ahLst/>
              <a:cxnLst/>
              <a:rect l="l" t="t" r="r" b="b"/>
              <a:pathLst>
                <a:path w="4520" h="2798" extrusionOk="0">
                  <a:moveTo>
                    <a:pt x="862" y="430"/>
                  </a:moveTo>
                  <a:lnTo>
                    <a:pt x="3982" y="2259"/>
                  </a:lnTo>
                  <a:lnTo>
                    <a:pt x="3659" y="2475"/>
                  </a:lnTo>
                  <a:lnTo>
                    <a:pt x="590" y="593"/>
                  </a:lnTo>
                  <a:lnTo>
                    <a:pt x="862" y="430"/>
                  </a:lnTo>
                  <a:close/>
                  <a:moveTo>
                    <a:pt x="754" y="0"/>
                  </a:moveTo>
                  <a:lnTo>
                    <a:pt x="108" y="430"/>
                  </a:lnTo>
                  <a:lnTo>
                    <a:pt x="1" y="538"/>
                  </a:lnTo>
                  <a:lnTo>
                    <a:pt x="108" y="753"/>
                  </a:lnTo>
                  <a:lnTo>
                    <a:pt x="3551" y="2797"/>
                  </a:lnTo>
                  <a:lnTo>
                    <a:pt x="3766" y="2797"/>
                  </a:lnTo>
                  <a:lnTo>
                    <a:pt x="4412" y="2367"/>
                  </a:lnTo>
                  <a:lnTo>
                    <a:pt x="4519" y="2259"/>
                  </a:lnTo>
                  <a:lnTo>
                    <a:pt x="4412" y="2152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01;p28">
              <a:extLst>
                <a:ext uri="{FF2B5EF4-FFF2-40B4-BE49-F238E27FC236}">
                  <a16:creationId xmlns:a16="http://schemas.microsoft.com/office/drawing/2014/main" id="{F7A830BC-8CC9-4246-B24B-41881FD9F9CD}"/>
                </a:ext>
              </a:extLst>
            </p:cNvPr>
            <p:cNvSpPr/>
            <p:nvPr/>
          </p:nvSpPr>
          <p:spPr>
            <a:xfrm>
              <a:off x="4579225" y="3248825"/>
              <a:ext cx="16175" cy="29600"/>
            </a:xfrm>
            <a:custGeom>
              <a:avLst/>
              <a:gdLst/>
              <a:ahLst/>
              <a:cxnLst/>
              <a:rect l="l" t="t" r="r" b="b"/>
              <a:pathLst>
                <a:path w="647" h="1184" extrusionOk="0">
                  <a:moveTo>
                    <a:pt x="646" y="0"/>
                  </a:moveTo>
                  <a:lnTo>
                    <a:pt x="1" y="431"/>
                  </a:lnTo>
                  <a:lnTo>
                    <a:pt x="1" y="1184"/>
                  </a:lnTo>
                  <a:lnTo>
                    <a:pt x="646" y="86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02;p28">
              <a:extLst>
                <a:ext uri="{FF2B5EF4-FFF2-40B4-BE49-F238E27FC236}">
                  <a16:creationId xmlns:a16="http://schemas.microsoft.com/office/drawing/2014/main" id="{CD5D7EEE-A080-4A09-878C-00D05AB899E3}"/>
                </a:ext>
              </a:extLst>
            </p:cNvPr>
            <p:cNvSpPr/>
            <p:nvPr/>
          </p:nvSpPr>
          <p:spPr>
            <a:xfrm>
              <a:off x="4573850" y="3246125"/>
              <a:ext cx="26925" cy="37675"/>
            </a:xfrm>
            <a:custGeom>
              <a:avLst/>
              <a:gdLst/>
              <a:ahLst/>
              <a:cxnLst/>
              <a:rect l="l" t="t" r="r" b="b"/>
              <a:pathLst>
                <a:path w="1077" h="1507" extrusionOk="0">
                  <a:moveTo>
                    <a:pt x="646" y="431"/>
                  </a:moveTo>
                  <a:lnTo>
                    <a:pt x="646" y="861"/>
                  </a:lnTo>
                  <a:lnTo>
                    <a:pt x="367" y="1029"/>
                  </a:lnTo>
                  <a:lnTo>
                    <a:pt x="367" y="1029"/>
                  </a:lnTo>
                  <a:lnTo>
                    <a:pt x="431" y="646"/>
                  </a:lnTo>
                  <a:lnTo>
                    <a:pt x="646" y="431"/>
                  </a:lnTo>
                  <a:close/>
                  <a:moveTo>
                    <a:pt x="754" y="1"/>
                  </a:moveTo>
                  <a:lnTo>
                    <a:pt x="108" y="324"/>
                  </a:lnTo>
                  <a:lnTo>
                    <a:pt x="1" y="539"/>
                  </a:lnTo>
                  <a:lnTo>
                    <a:pt x="1" y="1292"/>
                  </a:lnTo>
                  <a:lnTo>
                    <a:pt x="108" y="1507"/>
                  </a:lnTo>
                  <a:lnTo>
                    <a:pt x="323" y="1507"/>
                  </a:lnTo>
                  <a:lnTo>
                    <a:pt x="969" y="1077"/>
                  </a:lnTo>
                  <a:lnTo>
                    <a:pt x="1076" y="969"/>
                  </a:lnTo>
                  <a:lnTo>
                    <a:pt x="1076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03;p28">
              <a:extLst>
                <a:ext uri="{FF2B5EF4-FFF2-40B4-BE49-F238E27FC236}">
                  <a16:creationId xmlns:a16="http://schemas.microsoft.com/office/drawing/2014/main" id="{D390373A-7D49-4EE1-9643-F6E0D3900958}"/>
                </a:ext>
              </a:extLst>
            </p:cNvPr>
            <p:cNvSpPr/>
            <p:nvPr/>
          </p:nvSpPr>
          <p:spPr>
            <a:xfrm>
              <a:off x="4977300" y="29879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1" y="0"/>
                  </a:moveTo>
                  <a:lnTo>
                    <a:pt x="1" y="3981"/>
                  </a:lnTo>
                  <a:lnTo>
                    <a:pt x="108" y="4304"/>
                  </a:lnTo>
                  <a:lnTo>
                    <a:pt x="216" y="4519"/>
                  </a:lnTo>
                  <a:lnTo>
                    <a:pt x="431" y="4842"/>
                  </a:lnTo>
                  <a:lnTo>
                    <a:pt x="754" y="5057"/>
                  </a:lnTo>
                  <a:lnTo>
                    <a:pt x="1614" y="5380"/>
                  </a:lnTo>
                  <a:lnTo>
                    <a:pt x="2583" y="5487"/>
                  </a:lnTo>
                  <a:lnTo>
                    <a:pt x="3659" y="5380"/>
                  </a:lnTo>
                  <a:lnTo>
                    <a:pt x="4089" y="5272"/>
                  </a:lnTo>
                  <a:lnTo>
                    <a:pt x="4412" y="5057"/>
                  </a:lnTo>
                  <a:lnTo>
                    <a:pt x="4734" y="4842"/>
                  </a:lnTo>
                  <a:lnTo>
                    <a:pt x="4950" y="4519"/>
                  </a:lnTo>
                  <a:lnTo>
                    <a:pt x="5165" y="4304"/>
                  </a:lnTo>
                  <a:lnTo>
                    <a:pt x="5165" y="3981"/>
                  </a:lnTo>
                  <a:lnTo>
                    <a:pt x="5165" y="3766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04;p28">
              <a:extLst>
                <a:ext uri="{FF2B5EF4-FFF2-40B4-BE49-F238E27FC236}">
                  <a16:creationId xmlns:a16="http://schemas.microsoft.com/office/drawing/2014/main" id="{8ED83EF8-41A7-4598-A62A-7B7598CE53CF}"/>
                </a:ext>
              </a:extLst>
            </p:cNvPr>
            <p:cNvSpPr/>
            <p:nvPr/>
          </p:nvSpPr>
          <p:spPr>
            <a:xfrm>
              <a:off x="4977300" y="29879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1" y="0"/>
                  </a:moveTo>
                  <a:lnTo>
                    <a:pt x="1" y="3981"/>
                  </a:lnTo>
                  <a:lnTo>
                    <a:pt x="1" y="3981"/>
                  </a:lnTo>
                  <a:lnTo>
                    <a:pt x="108" y="4304"/>
                  </a:lnTo>
                  <a:lnTo>
                    <a:pt x="216" y="4519"/>
                  </a:lnTo>
                  <a:lnTo>
                    <a:pt x="431" y="4842"/>
                  </a:lnTo>
                  <a:lnTo>
                    <a:pt x="754" y="5057"/>
                  </a:lnTo>
                  <a:lnTo>
                    <a:pt x="1614" y="5380"/>
                  </a:lnTo>
                  <a:lnTo>
                    <a:pt x="2583" y="5487"/>
                  </a:lnTo>
                  <a:lnTo>
                    <a:pt x="2583" y="5487"/>
                  </a:lnTo>
                  <a:lnTo>
                    <a:pt x="3659" y="5380"/>
                  </a:lnTo>
                  <a:lnTo>
                    <a:pt x="4089" y="5272"/>
                  </a:lnTo>
                  <a:lnTo>
                    <a:pt x="4412" y="5057"/>
                  </a:lnTo>
                  <a:lnTo>
                    <a:pt x="4734" y="4842"/>
                  </a:lnTo>
                  <a:lnTo>
                    <a:pt x="4950" y="4519"/>
                  </a:lnTo>
                  <a:lnTo>
                    <a:pt x="5165" y="4304"/>
                  </a:lnTo>
                  <a:lnTo>
                    <a:pt x="5165" y="3981"/>
                  </a:lnTo>
                  <a:lnTo>
                    <a:pt x="5165" y="3766"/>
                  </a:lnTo>
                  <a:lnTo>
                    <a:pt x="5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05;p28">
              <a:extLst>
                <a:ext uri="{FF2B5EF4-FFF2-40B4-BE49-F238E27FC236}">
                  <a16:creationId xmlns:a16="http://schemas.microsoft.com/office/drawing/2014/main" id="{C776DC33-C216-49D8-A5FB-5502289929C6}"/>
                </a:ext>
              </a:extLst>
            </p:cNvPr>
            <p:cNvSpPr/>
            <p:nvPr/>
          </p:nvSpPr>
          <p:spPr>
            <a:xfrm>
              <a:off x="4971925" y="2985225"/>
              <a:ext cx="139875" cy="145275"/>
            </a:xfrm>
            <a:custGeom>
              <a:avLst/>
              <a:gdLst/>
              <a:ahLst/>
              <a:cxnLst/>
              <a:rect l="l" t="t" r="r" b="b"/>
              <a:pathLst>
                <a:path w="5595" h="5811" extrusionOk="0">
                  <a:moveTo>
                    <a:pt x="108" y="1"/>
                  </a:moveTo>
                  <a:lnTo>
                    <a:pt x="108" y="108"/>
                  </a:lnTo>
                  <a:lnTo>
                    <a:pt x="0" y="4089"/>
                  </a:lnTo>
                  <a:lnTo>
                    <a:pt x="108" y="4412"/>
                  </a:lnTo>
                  <a:lnTo>
                    <a:pt x="323" y="4735"/>
                  </a:lnTo>
                  <a:lnTo>
                    <a:pt x="754" y="5165"/>
                  </a:lnTo>
                  <a:lnTo>
                    <a:pt x="1291" y="5488"/>
                  </a:lnTo>
                  <a:lnTo>
                    <a:pt x="2045" y="5703"/>
                  </a:lnTo>
                  <a:lnTo>
                    <a:pt x="2798" y="5811"/>
                  </a:lnTo>
                  <a:lnTo>
                    <a:pt x="3336" y="5703"/>
                  </a:lnTo>
                  <a:lnTo>
                    <a:pt x="3874" y="5703"/>
                  </a:lnTo>
                  <a:lnTo>
                    <a:pt x="4304" y="5488"/>
                  </a:lnTo>
                  <a:lnTo>
                    <a:pt x="4734" y="5273"/>
                  </a:lnTo>
                  <a:lnTo>
                    <a:pt x="5057" y="5057"/>
                  </a:lnTo>
                  <a:lnTo>
                    <a:pt x="5380" y="4735"/>
                  </a:lnTo>
                  <a:lnTo>
                    <a:pt x="5487" y="4412"/>
                  </a:lnTo>
                  <a:lnTo>
                    <a:pt x="5595" y="4089"/>
                  </a:lnTo>
                  <a:lnTo>
                    <a:pt x="5595" y="3874"/>
                  </a:lnTo>
                  <a:lnTo>
                    <a:pt x="5595" y="108"/>
                  </a:lnTo>
                  <a:lnTo>
                    <a:pt x="5487" y="1"/>
                  </a:lnTo>
                  <a:lnTo>
                    <a:pt x="5272" y="1"/>
                  </a:lnTo>
                  <a:lnTo>
                    <a:pt x="5272" y="108"/>
                  </a:lnTo>
                  <a:lnTo>
                    <a:pt x="5272" y="3766"/>
                  </a:lnTo>
                  <a:lnTo>
                    <a:pt x="5165" y="4089"/>
                  </a:lnTo>
                  <a:lnTo>
                    <a:pt x="5165" y="4304"/>
                  </a:lnTo>
                  <a:lnTo>
                    <a:pt x="5057" y="4519"/>
                  </a:lnTo>
                  <a:lnTo>
                    <a:pt x="4842" y="4735"/>
                  </a:lnTo>
                  <a:lnTo>
                    <a:pt x="4519" y="4950"/>
                  </a:lnTo>
                  <a:lnTo>
                    <a:pt x="3766" y="5273"/>
                  </a:lnTo>
                  <a:lnTo>
                    <a:pt x="2798" y="5380"/>
                  </a:lnTo>
                  <a:lnTo>
                    <a:pt x="1829" y="5273"/>
                  </a:lnTo>
                  <a:lnTo>
                    <a:pt x="1076" y="4950"/>
                  </a:lnTo>
                  <a:lnTo>
                    <a:pt x="754" y="4735"/>
                  </a:lnTo>
                  <a:lnTo>
                    <a:pt x="538" y="4519"/>
                  </a:lnTo>
                  <a:lnTo>
                    <a:pt x="431" y="4304"/>
                  </a:lnTo>
                  <a:lnTo>
                    <a:pt x="431" y="4089"/>
                  </a:lnTo>
                  <a:lnTo>
                    <a:pt x="431" y="108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06;p28">
              <a:extLst>
                <a:ext uri="{FF2B5EF4-FFF2-40B4-BE49-F238E27FC236}">
                  <a16:creationId xmlns:a16="http://schemas.microsoft.com/office/drawing/2014/main" id="{2284011D-058E-4BC1-AF79-AA5EBF6FC013}"/>
                </a:ext>
              </a:extLst>
            </p:cNvPr>
            <p:cNvSpPr/>
            <p:nvPr/>
          </p:nvSpPr>
          <p:spPr>
            <a:xfrm>
              <a:off x="4977300" y="2947575"/>
              <a:ext cx="129125" cy="75350"/>
            </a:xfrm>
            <a:custGeom>
              <a:avLst/>
              <a:gdLst/>
              <a:ahLst/>
              <a:cxnLst/>
              <a:rect l="l" t="t" r="r" b="b"/>
              <a:pathLst>
                <a:path w="5165" h="3014" extrusionOk="0">
                  <a:moveTo>
                    <a:pt x="2583" y="1"/>
                  </a:moveTo>
                  <a:lnTo>
                    <a:pt x="1614" y="108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969"/>
                  </a:lnTo>
                  <a:lnTo>
                    <a:pt x="108" y="1184"/>
                  </a:lnTo>
                  <a:lnTo>
                    <a:pt x="1" y="1507"/>
                  </a:lnTo>
                  <a:lnTo>
                    <a:pt x="108" y="1830"/>
                  </a:lnTo>
                  <a:lnTo>
                    <a:pt x="216" y="2152"/>
                  </a:lnTo>
                  <a:lnTo>
                    <a:pt x="431" y="2368"/>
                  </a:lnTo>
                  <a:lnTo>
                    <a:pt x="754" y="2583"/>
                  </a:lnTo>
                  <a:lnTo>
                    <a:pt x="1614" y="2905"/>
                  </a:lnTo>
                  <a:lnTo>
                    <a:pt x="2583" y="3013"/>
                  </a:lnTo>
                  <a:lnTo>
                    <a:pt x="3659" y="2905"/>
                  </a:lnTo>
                  <a:lnTo>
                    <a:pt x="4412" y="2583"/>
                  </a:lnTo>
                  <a:lnTo>
                    <a:pt x="4734" y="2368"/>
                  </a:lnTo>
                  <a:lnTo>
                    <a:pt x="5057" y="2152"/>
                  </a:lnTo>
                  <a:lnTo>
                    <a:pt x="5165" y="1830"/>
                  </a:lnTo>
                  <a:lnTo>
                    <a:pt x="5165" y="1507"/>
                  </a:lnTo>
                  <a:lnTo>
                    <a:pt x="5165" y="1184"/>
                  </a:lnTo>
                  <a:lnTo>
                    <a:pt x="5057" y="969"/>
                  </a:lnTo>
                  <a:lnTo>
                    <a:pt x="4734" y="646"/>
                  </a:lnTo>
                  <a:lnTo>
                    <a:pt x="4412" y="431"/>
                  </a:lnTo>
                  <a:lnTo>
                    <a:pt x="3659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07;p28">
              <a:extLst>
                <a:ext uri="{FF2B5EF4-FFF2-40B4-BE49-F238E27FC236}">
                  <a16:creationId xmlns:a16="http://schemas.microsoft.com/office/drawing/2014/main" id="{F203F7A8-97F2-4947-BB65-EEAC12492F70}"/>
                </a:ext>
              </a:extLst>
            </p:cNvPr>
            <p:cNvSpPr/>
            <p:nvPr/>
          </p:nvSpPr>
          <p:spPr>
            <a:xfrm>
              <a:off x="4971925" y="2942200"/>
              <a:ext cx="139875" cy="86100"/>
            </a:xfrm>
            <a:custGeom>
              <a:avLst/>
              <a:gdLst/>
              <a:ahLst/>
              <a:cxnLst/>
              <a:rect l="l" t="t" r="r" b="b"/>
              <a:pathLst>
                <a:path w="5595" h="3444" extrusionOk="0">
                  <a:moveTo>
                    <a:pt x="2798" y="431"/>
                  </a:moveTo>
                  <a:lnTo>
                    <a:pt x="3766" y="538"/>
                  </a:lnTo>
                  <a:lnTo>
                    <a:pt x="4627" y="861"/>
                  </a:lnTo>
                  <a:lnTo>
                    <a:pt x="4842" y="1076"/>
                  </a:lnTo>
                  <a:lnTo>
                    <a:pt x="5057" y="1292"/>
                  </a:lnTo>
                  <a:lnTo>
                    <a:pt x="5165" y="1507"/>
                  </a:lnTo>
                  <a:lnTo>
                    <a:pt x="5272" y="1722"/>
                  </a:lnTo>
                  <a:lnTo>
                    <a:pt x="5165" y="2045"/>
                  </a:lnTo>
                  <a:lnTo>
                    <a:pt x="5057" y="2260"/>
                  </a:lnTo>
                  <a:lnTo>
                    <a:pt x="4734" y="2583"/>
                  </a:lnTo>
                  <a:lnTo>
                    <a:pt x="4196" y="2798"/>
                  </a:lnTo>
                  <a:lnTo>
                    <a:pt x="3551" y="3013"/>
                  </a:lnTo>
                  <a:lnTo>
                    <a:pt x="2798" y="3120"/>
                  </a:lnTo>
                  <a:lnTo>
                    <a:pt x="1829" y="3013"/>
                  </a:lnTo>
                  <a:lnTo>
                    <a:pt x="1076" y="2690"/>
                  </a:lnTo>
                  <a:lnTo>
                    <a:pt x="754" y="2475"/>
                  </a:lnTo>
                  <a:lnTo>
                    <a:pt x="538" y="2260"/>
                  </a:lnTo>
                  <a:lnTo>
                    <a:pt x="431" y="2045"/>
                  </a:lnTo>
                  <a:lnTo>
                    <a:pt x="431" y="1722"/>
                  </a:lnTo>
                  <a:lnTo>
                    <a:pt x="431" y="1507"/>
                  </a:lnTo>
                  <a:lnTo>
                    <a:pt x="538" y="1292"/>
                  </a:lnTo>
                  <a:lnTo>
                    <a:pt x="969" y="969"/>
                  </a:lnTo>
                  <a:lnTo>
                    <a:pt x="1399" y="646"/>
                  </a:lnTo>
                  <a:lnTo>
                    <a:pt x="2045" y="431"/>
                  </a:lnTo>
                  <a:close/>
                  <a:moveTo>
                    <a:pt x="2798" y="0"/>
                  </a:moveTo>
                  <a:lnTo>
                    <a:pt x="2260" y="108"/>
                  </a:lnTo>
                  <a:lnTo>
                    <a:pt x="1829" y="108"/>
                  </a:lnTo>
                  <a:lnTo>
                    <a:pt x="1291" y="323"/>
                  </a:lnTo>
                  <a:lnTo>
                    <a:pt x="861" y="538"/>
                  </a:lnTo>
                  <a:lnTo>
                    <a:pt x="538" y="754"/>
                  </a:lnTo>
                  <a:lnTo>
                    <a:pt x="323" y="1076"/>
                  </a:lnTo>
                  <a:lnTo>
                    <a:pt x="108" y="1399"/>
                  </a:lnTo>
                  <a:lnTo>
                    <a:pt x="0" y="1722"/>
                  </a:lnTo>
                  <a:lnTo>
                    <a:pt x="108" y="2152"/>
                  </a:lnTo>
                  <a:lnTo>
                    <a:pt x="323" y="2475"/>
                  </a:lnTo>
                  <a:lnTo>
                    <a:pt x="754" y="2905"/>
                  </a:lnTo>
                  <a:lnTo>
                    <a:pt x="1291" y="3228"/>
                  </a:lnTo>
                  <a:lnTo>
                    <a:pt x="2045" y="3336"/>
                  </a:lnTo>
                  <a:lnTo>
                    <a:pt x="2798" y="3443"/>
                  </a:lnTo>
                  <a:lnTo>
                    <a:pt x="3336" y="3443"/>
                  </a:lnTo>
                  <a:lnTo>
                    <a:pt x="3874" y="3336"/>
                  </a:lnTo>
                  <a:lnTo>
                    <a:pt x="4304" y="3228"/>
                  </a:lnTo>
                  <a:lnTo>
                    <a:pt x="4734" y="3013"/>
                  </a:lnTo>
                  <a:lnTo>
                    <a:pt x="5057" y="2690"/>
                  </a:lnTo>
                  <a:lnTo>
                    <a:pt x="5380" y="2475"/>
                  </a:lnTo>
                  <a:lnTo>
                    <a:pt x="5595" y="2152"/>
                  </a:lnTo>
                  <a:lnTo>
                    <a:pt x="5595" y="1722"/>
                  </a:lnTo>
                  <a:lnTo>
                    <a:pt x="5595" y="1399"/>
                  </a:lnTo>
                  <a:lnTo>
                    <a:pt x="5380" y="1076"/>
                  </a:lnTo>
                  <a:lnTo>
                    <a:pt x="4949" y="646"/>
                  </a:lnTo>
                  <a:lnTo>
                    <a:pt x="4304" y="323"/>
                  </a:lnTo>
                  <a:lnTo>
                    <a:pt x="3658" y="10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08;p28">
              <a:extLst>
                <a:ext uri="{FF2B5EF4-FFF2-40B4-BE49-F238E27FC236}">
                  <a16:creationId xmlns:a16="http://schemas.microsoft.com/office/drawing/2014/main" id="{47F85123-489D-4C88-B60E-6C9E5FE3A080}"/>
                </a:ext>
              </a:extLst>
            </p:cNvPr>
            <p:cNvSpPr/>
            <p:nvPr/>
          </p:nvSpPr>
          <p:spPr>
            <a:xfrm>
              <a:off x="4724475" y="28319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108" y="0"/>
                  </a:moveTo>
                  <a:lnTo>
                    <a:pt x="0" y="3981"/>
                  </a:lnTo>
                  <a:lnTo>
                    <a:pt x="108" y="4304"/>
                  </a:lnTo>
                  <a:lnTo>
                    <a:pt x="216" y="4519"/>
                  </a:lnTo>
                  <a:lnTo>
                    <a:pt x="538" y="4842"/>
                  </a:lnTo>
                  <a:lnTo>
                    <a:pt x="754" y="5057"/>
                  </a:lnTo>
                  <a:lnTo>
                    <a:pt x="1614" y="5380"/>
                  </a:lnTo>
                  <a:lnTo>
                    <a:pt x="2690" y="5487"/>
                  </a:lnTo>
                  <a:lnTo>
                    <a:pt x="3658" y="5380"/>
                  </a:lnTo>
                  <a:lnTo>
                    <a:pt x="4089" y="5272"/>
                  </a:lnTo>
                  <a:lnTo>
                    <a:pt x="4412" y="5057"/>
                  </a:lnTo>
                  <a:lnTo>
                    <a:pt x="4734" y="4842"/>
                  </a:lnTo>
                  <a:lnTo>
                    <a:pt x="5057" y="4519"/>
                  </a:lnTo>
                  <a:lnTo>
                    <a:pt x="5165" y="4304"/>
                  </a:lnTo>
                  <a:lnTo>
                    <a:pt x="5165" y="3981"/>
                  </a:lnTo>
                  <a:lnTo>
                    <a:pt x="5165" y="3766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09;p28">
              <a:extLst>
                <a:ext uri="{FF2B5EF4-FFF2-40B4-BE49-F238E27FC236}">
                  <a16:creationId xmlns:a16="http://schemas.microsoft.com/office/drawing/2014/main" id="{36B8E00F-4EAE-4199-8D65-619C141EDCE7}"/>
                </a:ext>
              </a:extLst>
            </p:cNvPr>
            <p:cNvSpPr/>
            <p:nvPr/>
          </p:nvSpPr>
          <p:spPr>
            <a:xfrm>
              <a:off x="4724475" y="28319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108" y="0"/>
                  </a:moveTo>
                  <a:lnTo>
                    <a:pt x="0" y="3981"/>
                  </a:lnTo>
                  <a:lnTo>
                    <a:pt x="0" y="3981"/>
                  </a:lnTo>
                  <a:lnTo>
                    <a:pt x="108" y="4304"/>
                  </a:lnTo>
                  <a:lnTo>
                    <a:pt x="216" y="4519"/>
                  </a:lnTo>
                  <a:lnTo>
                    <a:pt x="538" y="4842"/>
                  </a:lnTo>
                  <a:lnTo>
                    <a:pt x="754" y="5057"/>
                  </a:lnTo>
                  <a:lnTo>
                    <a:pt x="1614" y="5380"/>
                  </a:lnTo>
                  <a:lnTo>
                    <a:pt x="2690" y="5487"/>
                  </a:lnTo>
                  <a:lnTo>
                    <a:pt x="2690" y="5487"/>
                  </a:lnTo>
                  <a:lnTo>
                    <a:pt x="3658" y="5380"/>
                  </a:lnTo>
                  <a:lnTo>
                    <a:pt x="4089" y="5272"/>
                  </a:lnTo>
                  <a:lnTo>
                    <a:pt x="4412" y="5057"/>
                  </a:lnTo>
                  <a:lnTo>
                    <a:pt x="4734" y="4842"/>
                  </a:lnTo>
                  <a:lnTo>
                    <a:pt x="5057" y="4519"/>
                  </a:lnTo>
                  <a:lnTo>
                    <a:pt x="5165" y="4304"/>
                  </a:lnTo>
                  <a:lnTo>
                    <a:pt x="5165" y="3981"/>
                  </a:lnTo>
                  <a:lnTo>
                    <a:pt x="5165" y="3766"/>
                  </a:lnTo>
                  <a:lnTo>
                    <a:pt x="5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10;p28">
              <a:extLst>
                <a:ext uri="{FF2B5EF4-FFF2-40B4-BE49-F238E27FC236}">
                  <a16:creationId xmlns:a16="http://schemas.microsoft.com/office/drawing/2014/main" id="{9B97E8A6-1ADD-4A8B-8715-0F66DE0523EA}"/>
                </a:ext>
              </a:extLst>
            </p:cNvPr>
            <p:cNvSpPr/>
            <p:nvPr/>
          </p:nvSpPr>
          <p:spPr>
            <a:xfrm>
              <a:off x="4721775" y="2829225"/>
              <a:ext cx="137200" cy="145275"/>
            </a:xfrm>
            <a:custGeom>
              <a:avLst/>
              <a:gdLst/>
              <a:ahLst/>
              <a:cxnLst/>
              <a:rect l="l" t="t" r="r" b="b"/>
              <a:pathLst>
                <a:path w="5488" h="5811" extrusionOk="0">
                  <a:moveTo>
                    <a:pt x="1" y="1"/>
                  </a:moveTo>
                  <a:lnTo>
                    <a:pt x="1" y="108"/>
                  </a:lnTo>
                  <a:lnTo>
                    <a:pt x="1" y="4089"/>
                  </a:lnTo>
                  <a:lnTo>
                    <a:pt x="1" y="4412"/>
                  </a:lnTo>
                  <a:lnTo>
                    <a:pt x="216" y="4735"/>
                  </a:lnTo>
                  <a:lnTo>
                    <a:pt x="646" y="5165"/>
                  </a:lnTo>
                  <a:lnTo>
                    <a:pt x="1184" y="5488"/>
                  </a:lnTo>
                  <a:lnTo>
                    <a:pt x="1937" y="5703"/>
                  </a:lnTo>
                  <a:lnTo>
                    <a:pt x="2798" y="5811"/>
                  </a:lnTo>
                  <a:lnTo>
                    <a:pt x="3336" y="5811"/>
                  </a:lnTo>
                  <a:lnTo>
                    <a:pt x="3766" y="5703"/>
                  </a:lnTo>
                  <a:lnTo>
                    <a:pt x="4304" y="5488"/>
                  </a:lnTo>
                  <a:lnTo>
                    <a:pt x="4627" y="5273"/>
                  </a:lnTo>
                  <a:lnTo>
                    <a:pt x="4950" y="5057"/>
                  </a:lnTo>
                  <a:lnTo>
                    <a:pt x="5273" y="4735"/>
                  </a:lnTo>
                  <a:lnTo>
                    <a:pt x="5380" y="4412"/>
                  </a:lnTo>
                  <a:lnTo>
                    <a:pt x="5488" y="4089"/>
                  </a:lnTo>
                  <a:lnTo>
                    <a:pt x="5488" y="3874"/>
                  </a:lnTo>
                  <a:lnTo>
                    <a:pt x="5488" y="108"/>
                  </a:lnTo>
                  <a:lnTo>
                    <a:pt x="5488" y="1"/>
                  </a:lnTo>
                  <a:lnTo>
                    <a:pt x="5165" y="1"/>
                  </a:lnTo>
                  <a:lnTo>
                    <a:pt x="5165" y="108"/>
                  </a:lnTo>
                  <a:lnTo>
                    <a:pt x="5165" y="3874"/>
                  </a:lnTo>
                  <a:lnTo>
                    <a:pt x="5165" y="4089"/>
                  </a:lnTo>
                  <a:lnTo>
                    <a:pt x="5057" y="4304"/>
                  </a:lnTo>
                  <a:lnTo>
                    <a:pt x="4950" y="4519"/>
                  </a:lnTo>
                  <a:lnTo>
                    <a:pt x="4735" y="4842"/>
                  </a:lnTo>
                  <a:lnTo>
                    <a:pt x="4520" y="4950"/>
                  </a:lnTo>
                  <a:lnTo>
                    <a:pt x="3659" y="5273"/>
                  </a:lnTo>
                  <a:lnTo>
                    <a:pt x="2798" y="5380"/>
                  </a:lnTo>
                  <a:lnTo>
                    <a:pt x="1830" y="5273"/>
                  </a:lnTo>
                  <a:lnTo>
                    <a:pt x="969" y="4950"/>
                  </a:lnTo>
                  <a:lnTo>
                    <a:pt x="754" y="4842"/>
                  </a:lnTo>
                  <a:lnTo>
                    <a:pt x="539" y="4519"/>
                  </a:lnTo>
                  <a:lnTo>
                    <a:pt x="324" y="4304"/>
                  </a:lnTo>
                  <a:lnTo>
                    <a:pt x="324" y="4089"/>
                  </a:lnTo>
                  <a:lnTo>
                    <a:pt x="324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11;p28">
              <a:extLst>
                <a:ext uri="{FF2B5EF4-FFF2-40B4-BE49-F238E27FC236}">
                  <a16:creationId xmlns:a16="http://schemas.microsoft.com/office/drawing/2014/main" id="{BCEE1A5D-7BBA-432E-B8D0-BD425BAEBA7B}"/>
                </a:ext>
              </a:extLst>
            </p:cNvPr>
            <p:cNvSpPr/>
            <p:nvPr/>
          </p:nvSpPr>
          <p:spPr>
            <a:xfrm>
              <a:off x="4724475" y="2791575"/>
              <a:ext cx="131825" cy="78025"/>
            </a:xfrm>
            <a:custGeom>
              <a:avLst/>
              <a:gdLst/>
              <a:ahLst/>
              <a:cxnLst/>
              <a:rect l="l" t="t" r="r" b="b"/>
              <a:pathLst>
                <a:path w="5273" h="3121" extrusionOk="0">
                  <a:moveTo>
                    <a:pt x="2690" y="1"/>
                  </a:moveTo>
                  <a:lnTo>
                    <a:pt x="1614" y="108"/>
                  </a:lnTo>
                  <a:lnTo>
                    <a:pt x="754" y="431"/>
                  </a:lnTo>
                  <a:lnTo>
                    <a:pt x="538" y="646"/>
                  </a:lnTo>
                  <a:lnTo>
                    <a:pt x="216" y="969"/>
                  </a:lnTo>
                  <a:lnTo>
                    <a:pt x="108" y="1184"/>
                  </a:lnTo>
                  <a:lnTo>
                    <a:pt x="0" y="1507"/>
                  </a:lnTo>
                  <a:lnTo>
                    <a:pt x="108" y="1830"/>
                  </a:lnTo>
                  <a:lnTo>
                    <a:pt x="216" y="2152"/>
                  </a:lnTo>
                  <a:lnTo>
                    <a:pt x="538" y="2368"/>
                  </a:lnTo>
                  <a:lnTo>
                    <a:pt x="754" y="2583"/>
                  </a:lnTo>
                  <a:lnTo>
                    <a:pt x="1614" y="2905"/>
                  </a:lnTo>
                  <a:lnTo>
                    <a:pt x="2690" y="3121"/>
                  </a:lnTo>
                  <a:lnTo>
                    <a:pt x="3658" y="2905"/>
                  </a:lnTo>
                  <a:lnTo>
                    <a:pt x="4519" y="2583"/>
                  </a:lnTo>
                  <a:lnTo>
                    <a:pt x="4842" y="2368"/>
                  </a:lnTo>
                  <a:lnTo>
                    <a:pt x="5057" y="2152"/>
                  </a:lnTo>
                  <a:lnTo>
                    <a:pt x="5165" y="1830"/>
                  </a:lnTo>
                  <a:lnTo>
                    <a:pt x="5272" y="1507"/>
                  </a:lnTo>
                  <a:lnTo>
                    <a:pt x="5165" y="1184"/>
                  </a:lnTo>
                  <a:lnTo>
                    <a:pt x="5057" y="969"/>
                  </a:lnTo>
                  <a:lnTo>
                    <a:pt x="4842" y="646"/>
                  </a:lnTo>
                  <a:lnTo>
                    <a:pt x="4519" y="431"/>
                  </a:lnTo>
                  <a:lnTo>
                    <a:pt x="3658" y="108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12;p28">
              <a:extLst>
                <a:ext uri="{FF2B5EF4-FFF2-40B4-BE49-F238E27FC236}">
                  <a16:creationId xmlns:a16="http://schemas.microsoft.com/office/drawing/2014/main" id="{1A535A16-B935-4B37-AC0F-88068D4104BE}"/>
                </a:ext>
              </a:extLst>
            </p:cNvPr>
            <p:cNvSpPr/>
            <p:nvPr/>
          </p:nvSpPr>
          <p:spPr>
            <a:xfrm>
              <a:off x="4721775" y="2786200"/>
              <a:ext cx="137200" cy="86100"/>
            </a:xfrm>
            <a:custGeom>
              <a:avLst/>
              <a:gdLst/>
              <a:ahLst/>
              <a:cxnLst/>
              <a:rect l="l" t="t" r="r" b="b"/>
              <a:pathLst>
                <a:path w="5488" h="3444" extrusionOk="0">
                  <a:moveTo>
                    <a:pt x="2798" y="431"/>
                  </a:moveTo>
                  <a:lnTo>
                    <a:pt x="3766" y="538"/>
                  </a:lnTo>
                  <a:lnTo>
                    <a:pt x="4520" y="861"/>
                  </a:lnTo>
                  <a:lnTo>
                    <a:pt x="4735" y="1076"/>
                  </a:lnTo>
                  <a:lnTo>
                    <a:pt x="4950" y="1291"/>
                  </a:lnTo>
                  <a:lnTo>
                    <a:pt x="5165" y="1507"/>
                  </a:lnTo>
                  <a:lnTo>
                    <a:pt x="5165" y="1722"/>
                  </a:lnTo>
                  <a:lnTo>
                    <a:pt x="5165" y="2045"/>
                  </a:lnTo>
                  <a:lnTo>
                    <a:pt x="4950" y="2260"/>
                  </a:lnTo>
                  <a:lnTo>
                    <a:pt x="4627" y="2583"/>
                  </a:lnTo>
                  <a:lnTo>
                    <a:pt x="4089" y="2905"/>
                  </a:lnTo>
                  <a:lnTo>
                    <a:pt x="3444" y="3013"/>
                  </a:lnTo>
                  <a:lnTo>
                    <a:pt x="2798" y="3120"/>
                  </a:lnTo>
                  <a:lnTo>
                    <a:pt x="1830" y="3013"/>
                  </a:lnTo>
                  <a:lnTo>
                    <a:pt x="969" y="2690"/>
                  </a:lnTo>
                  <a:lnTo>
                    <a:pt x="754" y="2475"/>
                  </a:lnTo>
                  <a:lnTo>
                    <a:pt x="539" y="2260"/>
                  </a:lnTo>
                  <a:lnTo>
                    <a:pt x="324" y="2045"/>
                  </a:lnTo>
                  <a:lnTo>
                    <a:pt x="324" y="1722"/>
                  </a:lnTo>
                  <a:lnTo>
                    <a:pt x="324" y="1507"/>
                  </a:lnTo>
                  <a:lnTo>
                    <a:pt x="539" y="1291"/>
                  </a:lnTo>
                  <a:lnTo>
                    <a:pt x="862" y="969"/>
                  </a:lnTo>
                  <a:lnTo>
                    <a:pt x="1399" y="646"/>
                  </a:lnTo>
                  <a:lnTo>
                    <a:pt x="2045" y="431"/>
                  </a:lnTo>
                  <a:close/>
                  <a:moveTo>
                    <a:pt x="2798" y="0"/>
                  </a:moveTo>
                  <a:lnTo>
                    <a:pt x="2153" y="108"/>
                  </a:lnTo>
                  <a:lnTo>
                    <a:pt x="1722" y="216"/>
                  </a:lnTo>
                  <a:lnTo>
                    <a:pt x="1184" y="323"/>
                  </a:lnTo>
                  <a:lnTo>
                    <a:pt x="862" y="538"/>
                  </a:lnTo>
                  <a:lnTo>
                    <a:pt x="431" y="754"/>
                  </a:lnTo>
                  <a:lnTo>
                    <a:pt x="216" y="1076"/>
                  </a:lnTo>
                  <a:lnTo>
                    <a:pt x="1" y="1399"/>
                  </a:lnTo>
                  <a:lnTo>
                    <a:pt x="1" y="1722"/>
                  </a:lnTo>
                  <a:lnTo>
                    <a:pt x="1" y="2152"/>
                  </a:lnTo>
                  <a:lnTo>
                    <a:pt x="216" y="2475"/>
                  </a:lnTo>
                  <a:lnTo>
                    <a:pt x="646" y="2905"/>
                  </a:lnTo>
                  <a:lnTo>
                    <a:pt x="1184" y="3228"/>
                  </a:lnTo>
                  <a:lnTo>
                    <a:pt x="1937" y="3443"/>
                  </a:lnTo>
                  <a:lnTo>
                    <a:pt x="3336" y="3443"/>
                  </a:lnTo>
                  <a:lnTo>
                    <a:pt x="3766" y="3336"/>
                  </a:lnTo>
                  <a:lnTo>
                    <a:pt x="4304" y="3228"/>
                  </a:lnTo>
                  <a:lnTo>
                    <a:pt x="4627" y="3013"/>
                  </a:lnTo>
                  <a:lnTo>
                    <a:pt x="5057" y="2798"/>
                  </a:lnTo>
                  <a:lnTo>
                    <a:pt x="5273" y="2475"/>
                  </a:lnTo>
                  <a:lnTo>
                    <a:pt x="5488" y="2152"/>
                  </a:lnTo>
                  <a:lnTo>
                    <a:pt x="5488" y="1722"/>
                  </a:lnTo>
                  <a:lnTo>
                    <a:pt x="5488" y="1399"/>
                  </a:lnTo>
                  <a:lnTo>
                    <a:pt x="5273" y="1076"/>
                  </a:lnTo>
                  <a:lnTo>
                    <a:pt x="4842" y="646"/>
                  </a:lnTo>
                  <a:lnTo>
                    <a:pt x="4304" y="323"/>
                  </a:lnTo>
                  <a:lnTo>
                    <a:pt x="3551" y="10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13;p28">
              <a:extLst>
                <a:ext uri="{FF2B5EF4-FFF2-40B4-BE49-F238E27FC236}">
                  <a16:creationId xmlns:a16="http://schemas.microsoft.com/office/drawing/2014/main" id="{579D8F81-9219-47A3-8900-31960B55C23F}"/>
                </a:ext>
              </a:extLst>
            </p:cNvPr>
            <p:cNvSpPr/>
            <p:nvPr/>
          </p:nvSpPr>
          <p:spPr>
            <a:xfrm>
              <a:off x="4474325" y="2684000"/>
              <a:ext cx="129150" cy="137200"/>
            </a:xfrm>
            <a:custGeom>
              <a:avLst/>
              <a:gdLst/>
              <a:ahLst/>
              <a:cxnLst/>
              <a:rect l="l" t="t" r="r" b="b"/>
              <a:pathLst>
                <a:path w="5166" h="5488" extrusionOk="0">
                  <a:moveTo>
                    <a:pt x="1" y="0"/>
                  </a:moveTo>
                  <a:lnTo>
                    <a:pt x="1" y="3981"/>
                  </a:lnTo>
                  <a:lnTo>
                    <a:pt x="1" y="4304"/>
                  </a:lnTo>
                  <a:lnTo>
                    <a:pt x="216" y="4519"/>
                  </a:lnTo>
                  <a:lnTo>
                    <a:pt x="431" y="4842"/>
                  </a:lnTo>
                  <a:lnTo>
                    <a:pt x="754" y="5057"/>
                  </a:lnTo>
                  <a:lnTo>
                    <a:pt x="1507" y="5379"/>
                  </a:lnTo>
                  <a:lnTo>
                    <a:pt x="2583" y="5487"/>
                  </a:lnTo>
                  <a:lnTo>
                    <a:pt x="3551" y="5379"/>
                  </a:lnTo>
                  <a:lnTo>
                    <a:pt x="3982" y="5272"/>
                  </a:lnTo>
                  <a:lnTo>
                    <a:pt x="4412" y="5057"/>
                  </a:lnTo>
                  <a:lnTo>
                    <a:pt x="4735" y="4842"/>
                  </a:lnTo>
                  <a:lnTo>
                    <a:pt x="4950" y="4519"/>
                  </a:lnTo>
                  <a:lnTo>
                    <a:pt x="5057" y="4304"/>
                  </a:lnTo>
                  <a:lnTo>
                    <a:pt x="5165" y="3981"/>
                  </a:lnTo>
                  <a:lnTo>
                    <a:pt x="5165" y="3658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14;p28">
              <a:extLst>
                <a:ext uri="{FF2B5EF4-FFF2-40B4-BE49-F238E27FC236}">
                  <a16:creationId xmlns:a16="http://schemas.microsoft.com/office/drawing/2014/main" id="{3CD5FA94-B199-4CF7-88B3-D5266E92229A}"/>
                </a:ext>
              </a:extLst>
            </p:cNvPr>
            <p:cNvSpPr/>
            <p:nvPr/>
          </p:nvSpPr>
          <p:spPr>
            <a:xfrm>
              <a:off x="4474325" y="2684000"/>
              <a:ext cx="129150" cy="137200"/>
            </a:xfrm>
            <a:custGeom>
              <a:avLst/>
              <a:gdLst/>
              <a:ahLst/>
              <a:cxnLst/>
              <a:rect l="l" t="t" r="r" b="b"/>
              <a:pathLst>
                <a:path w="5166" h="5488" fill="none" extrusionOk="0">
                  <a:moveTo>
                    <a:pt x="1" y="0"/>
                  </a:moveTo>
                  <a:lnTo>
                    <a:pt x="1" y="3981"/>
                  </a:lnTo>
                  <a:lnTo>
                    <a:pt x="1" y="3981"/>
                  </a:lnTo>
                  <a:lnTo>
                    <a:pt x="1" y="4304"/>
                  </a:lnTo>
                  <a:lnTo>
                    <a:pt x="216" y="4519"/>
                  </a:lnTo>
                  <a:lnTo>
                    <a:pt x="431" y="4842"/>
                  </a:lnTo>
                  <a:lnTo>
                    <a:pt x="754" y="5057"/>
                  </a:lnTo>
                  <a:lnTo>
                    <a:pt x="1507" y="5379"/>
                  </a:lnTo>
                  <a:lnTo>
                    <a:pt x="2583" y="5487"/>
                  </a:lnTo>
                  <a:lnTo>
                    <a:pt x="2583" y="5487"/>
                  </a:lnTo>
                  <a:lnTo>
                    <a:pt x="3551" y="5379"/>
                  </a:lnTo>
                  <a:lnTo>
                    <a:pt x="3982" y="5272"/>
                  </a:lnTo>
                  <a:lnTo>
                    <a:pt x="4412" y="5057"/>
                  </a:lnTo>
                  <a:lnTo>
                    <a:pt x="4735" y="4842"/>
                  </a:lnTo>
                  <a:lnTo>
                    <a:pt x="4950" y="4519"/>
                  </a:lnTo>
                  <a:lnTo>
                    <a:pt x="5057" y="4304"/>
                  </a:lnTo>
                  <a:lnTo>
                    <a:pt x="5165" y="3981"/>
                  </a:lnTo>
                  <a:lnTo>
                    <a:pt x="5165" y="3658"/>
                  </a:lnTo>
                  <a:lnTo>
                    <a:pt x="5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15;p28">
              <a:extLst>
                <a:ext uri="{FF2B5EF4-FFF2-40B4-BE49-F238E27FC236}">
                  <a16:creationId xmlns:a16="http://schemas.microsoft.com/office/drawing/2014/main" id="{E4DDF928-678E-4358-9293-D7FE96EC1BDC}"/>
                </a:ext>
              </a:extLst>
            </p:cNvPr>
            <p:cNvSpPr/>
            <p:nvPr/>
          </p:nvSpPr>
          <p:spPr>
            <a:xfrm>
              <a:off x="4468950" y="2681300"/>
              <a:ext cx="137200" cy="145275"/>
            </a:xfrm>
            <a:custGeom>
              <a:avLst/>
              <a:gdLst/>
              <a:ahLst/>
              <a:cxnLst/>
              <a:rect l="l" t="t" r="r" b="b"/>
              <a:pathLst>
                <a:path w="5488" h="5811" extrusionOk="0">
                  <a:moveTo>
                    <a:pt x="108" y="1"/>
                  </a:moveTo>
                  <a:lnTo>
                    <a:pt x="1" y="108"/>
                  </a:lnTo>
                  <a:lnTo>
                    <a:pt x="1" y="4089"/>
                  </a:lnTo>
                  <a:lnTo>
                    <a:pt x="108" y="4412"/>
                  </a:lnTo>
                  <a:lnTo>
                    <a:pt x="216" y="4734"/>
                  </a:lnTo>
                  <a:lnTo>
                    <a:pt x="646" y="5165"/>
                  </a:lnTo>
                  <a:lnTo>
                    <a:pt x="1292" y="5487"/>
                  </a:lnTo>
                  <a:lnTo>
                    <a:pt x="1937" y="5703"/>
                  </a:lnTo>
                  <a:lnTo>
                    <a:pt x="2798" y="5810"/>
                  </a:lnTo>
                  <a:lnTo>
                    <a:pt x="3336" y="5703"/>
                  </a:lnTo>
                  <a:lnTo>
                    <a:pt x="3874" y="5703"/>
                  </a:lnTo>
                  <a:lnTo>
                    <a:pt x="4304" y="5487"/>
                  </a:lnTo>
                  <a:lnTo>
                    <a:pt x="4735" y="5272"/>
                  </a:lnTo>
                  <a:lnTo>
                    <a:pt x="5057" y="5057"/>
                  </a:lnTo>
                  <a:lnTo>
                    <a:pt x="5272" y="4734"/>
                  </a:lnTo>
                  <a:lnTo>
                    <a:pt x="5488" y="4412"/>
                  </a:lnTo>
                  <a:lnTo>
                    <a:pt x="5488" y="4089"/>
                  </a:lnTo>
                  <a:lnTo>
                    <a:pt x="5488" y="3874"/>
                  </a:lnTo>
                  <a:lnTo>
                    <a:pt x="5488" y="3766"/>
                  </a:lnTo>
                  <a:lnTo>
                    <a:pt x="5488" y="108"/>
                  </a:lnTo>
                  <a:lnTo>
                    <a:pt x="5488" y="1"/>
                  </a:lnTo>
                  <a:lnTo>
                    <a:pt x="5272" y="1"/>
                  </a:lnTo>
                  <a:lnTo>
                    <a:pt x="5165" y="108"/>
                  </a:lnTo>
                  <a:lnTo>
                    <a:pt x="5165" y="3766"/>
                  </a:lnTo>
                  <a:lnTo>
                    <a:pt x="5165" y="4089"/>
                  </a:lnTo>
                  <a:lnTo>
                    <a:pt x="5057" y="4304"/>
                  </a:lnTo>
                  <a:lnTo>
                    <a:pt x="4950" y="4519"/>
                  </a:lnTo>
                  <a:lnTo>
                    <a:pt x="4735" y="4734"/>
                  </a:lnTo>
                  <a:lnTo>
                    <a:pt x="4519" y="4950"/>
                  </a:lnTo>
                  <a:lnTo>
                    <a:pt x="3766" y="5272"/>
                  </a:lnTo>
                  <a:lnTo>
                    <a:pt x="2798" y="5380"/>
                  </a:lnTo>
                  <a:lnTo>
                    <a:pt x="1830" y="5272"/>
                  </a:lnTo>
                  <a:lnTo>
                    <a:pt x="1077" y="4950"/>
                  </a:lnTo>
                  <a:lnTo>
                    <a:pt x="754" y="4734"/>
                  </a:lnTo>
                  <a:lnTo>
                    <a:pt x="539" y="4519"/>
                  </a:lnTo>
                  <a:lnTo>
                    <a:pt x="431" y="4304"/>
                  </a:lnTo>
                  <a:lnTo>
                    <a:pt x="323" y="4089"/>
                  </a:lnTo>
                  <a:lnTo>
                    <a:pt x="323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16;p28">
              <a:extLst>
                <a:ext uri="{FF2B5EF4-FFF2-40B4-BE49-F238E27FC236}">
                  <a16:creationId xmlns:a16="http://schemas.microsoft.com/office/drawing/2014/main" id="{4BD10D36-023F-4AA9-AE34-09753B4FDD35}"/>
                </a:ext>
              </a:extLst>
            </p:cNvPr>
            <p:cNvSpPr/>
            <p:nvPr/>
          </p:nvSpPr>
          <p:spPr>
            <a:xfrm>
              <a:off x="4474325" y="2643650"/>
              <a:ext cx="129150" cy="75325"/>
            </a:xfrm>
            <a:custGeom>
              <a:avLst/>
              <a:gdLst/>
              <a:ahLst/>
              <a:cxnLst/>
              <a:rect l="l" t="t" r="r" b="b"/>
              <a:pathLst>
                <a:path w="5166" h="3013" extrusionOk="0">
                  <a:moveTo>
                    <a:pt x="2583" y="0"/>
                  </a:moveTo>
                  <a:lnTo>
                    <a:pt x="1507" y="108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969"/>
                  </a:lnTo>
                  <a:lnTo>
                    <a:pt x="1" y="1184"/>
                  </a:lnTo>
                  <a:lnTo>
                    <a:pt x="1" y="1507"/>
                  </a:lnTo>
                  <a:lnTo>
                    <a:pt x="1" y="1829"/>
                  </a:lnTo>
                  <a:lnTo>
                    <a:pt x="216" y="2152"/>
                  </a:lnTo>
                  <a:lnTo>
                    <a:pt x="431" y="2367"/>
                  </a:lnTo>
                  <a:lnTo>
                    <a:pt x="754" y="2582"/>
                  </a:lnTo>
                  <a:lnTo>
                    <a:pt x="1507" y="2905"/>
                  </a:lnTo>
                  <a:lnTo>
                    <a:pt x="2583" y="3013"/>
                  </a:lnTo>
                  <a:lnTo>
                    <a:pt x="3551" y="2905"/>
                  </a:lnTo>
                  <a:lnTo>
                    <a:pt x="4412" y="2582"/>
                  </a:lnTo>
                  <a:lnTo>
                    <a:pt x="4735" y="2367"/>
                  </a:lnTo>
                  <a:lnTo>
                    <a:pt x="4950" y="2152"/>
                  </a:lnTo>
                  <a:lnTo>
                    <a:pt x="5057" y="1829"/>
                  </a:lnTo>
                  <a:lnTo>
                    <a:pt x="5165" y="1507"/>
                  </a:lnTo>
                  <a:lnTo>
                    <a:pt x="5057" y="1184"/>
                  </a:lnTo>
                  <a:lnTo>
                    <a:pt x="4950" y="969"/>
                  </a:lnTo>
                  <a:lnTo>
                    <a:pt x="4735" y="646"/>
                  </a:lnTo>
                  <a:lnTo>
                    <a:pt x="4412" y="431"/>
                  </a:lnTo>
                  <a:lnTo>
                    <a:pt x="3551" y="108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17;p28">
              <a:extLst>
                <a:ext uri="{FF2B5EF4-FFF2-40B4-BE49-F238E27FC236}">
                  <a16:creationId xmlns:a16="http://schemas.microsoft.com/office/drawing/2014/main" id="{56CAFA35-EFC0-4CC3-9DD9-5F6E1FD11E77}"/>
                </a:ext>
              </a:extLst>
            </p:cNvPr>
            <p:cNvSpPr/>
            <p:nvPr/>
          </p:nvSpPr>
          <p:spPr>
            <a:xfrm>
              <a:off x="4468950" y="2638275"/>
              <a:ext cx="139900" cy="86075"/>
            </a:xfrm>
            <a:custGeom>
              <a:avLst/>
              <a:gdLst/>
              <a:ahLst/>
              <a:cxnLst/>
              <a:rect l="l" t="t" r="r" b="b"/>
              <a:pathLst>
                <a:path w="5596" h="3443" extrusionOk="0">
                  <a:moveTo>
                    <a:pt x="2798" y="431"/>
                  </a:moveTo>
                  <a:lnTo>
                    <a:pt x="3766" y="538"/>
                  </a:lnTo>
                  <a:lnTo>
                    <a:pt x="4519" y="861"/>
                  </a:lnTo>
                  <a:lnTo>
                    <a:pt x="4842" y="968"/>
                  </a:lnTo>
                  <a:lnTo>
                    <a:pt x="5057" y="1291"/>
                  </a:lnTo>
                  <a:lnTo>
                    <a:pt x="5165" y="1506"/>
                  </a:lnTo>
                  <a:lnTo>
                    <a:pt x="5165" y="1722"/>
                  </a:lnTo>
                  <a:lnTo>
                    <a:pt x="5165" y="1937"/>
                  </a:lnTo>
                  <a:lnTo>
                    <a:pt x="5057" y="2260"/>
                  </a:lnTo>
                  <a:lnTo>
                    <a:pt x="4627" y="2582"/>
                  </a:lnTo>
                  <a:lnTo>
                    <a:pt x="4197" y="2797"/>
                  </a:lnTo>
                  <a:lnTo>
                    <a:pt x="3551" y="3013"/>
                  </a:lnTo>
                  <a:lnTo>
                    <a:pt x="2798" y="3120"/>
                  </a:lnTo>
                  <a:lnTo>
                    <a:pt x="1830" y="3013"/>
                  </a:lnTo>
                  <a:lnTo>
                    <a:pt x="1077" y="2690"/>
                  </a:lnTo>
                  <a:lnTo>
                    <a:pt x="754" y="2475"/>
                  </a:lnTo>
                  <a:lnTo>
                    <a:pt x="539" y="2260"/>
                  </a:lnTo>
                  <a:lnTo>
                    <a:pt x="431" y="1937"/>
                  </a:lnTo>
                  <a:lnTo>
                    <a:pt x="323" y="1722"/>
                  </a:lnTo>
                  <a:lnTo>
                    <a:pt x="431" y="1506"/>
                  </a:lnTo>
                  <a:lnTo>
                    <a:pt x="539" y="1291"/>
                  </a:lnTo>
                  <a:lnTo>
                    <a:pt x="861" y="861"/>
                  </a:lnTo>
                  <a:lnTo>
                    <a:pt x="1399" y="646"/>
                  </a:lnTo>
                  <a:lnTo>
                    <a:pt x="2045" y="431"/>
                  </a:lnTo>
                  <a:close/>
                  <a:moveTo>
                    <a:pt x="2798" y="0"/>
                  </a:moveTo>
                  <a:lnTo>
                    <a:pt x="2260" y="108"/>
                  </a:lnTo>
                  <a:lnTo>
                    <a:pt x="1722" y="108"/>
                  </a:lnTo>
                  <a:lnTo>
                    <a:pt x="1292" y="323"/>
                  </a:lnTo>
                  <a:lnTo>
                    <a:pt x="861" y="538"/>
                  </a:lnTo>
                  <a:lnTo>
                    <a:pt x="539" y="753"/>
                  </a:lnTo>
                  <a:lnTo>
                    <a:pt x="216" y="1076"/>
                  </a:lnTo>
                  <a:lnTo>
                    <a:pt x="108" y="1399"/>
                  </a:lnTo>
                  <a:lnTo>
                    <a:pt x="1" y="1722"/>
                  </a:lnTo>
                  <a:lnTo>
                    <a:pt x="108" y="2152"/>
                  </a:lnTo>
                  <a:lnTo>
                    <a:pt x="216" y="2475"/>
                  </a:lnTo>
                  <a:lnTo>
                    <a:pt x="646" y="2905"/>
                  </a:lnTo>
                  <a:lnTo>
                    <a:pt x="1292" y="3228"/>
                  </a:lnTo>
                  <a:lnTo>
                    <a:pt x="1937" y="3335"/>
                  </a:lnTo>
                  <a:lnTo>
                    <a:pt x="2798" y="3443"/>
                  </a:lnTo>
                  <a:lnTo>
                    <a:pt x="3336" y="3443"/>
                  </a:lnTo>
                  <a:lnTo>
                    <a:pt x="3874" y="3335"/>
                  </a:lnTo>
                  <a:lnTo>
                    <a:pt x="4304" y="3228"/>
                  </a:lnTo>
                  <a:lnTo>
                    <a:pt x="4735" y="3013"/>
                  </a:lnTo>
                  <a:lnTo>
                    <a:pt x="5057" y="2690"/>
                  </a:lnTo>
                  <a:lnTo>
                    <a:pt x="5272" y="2475"/>
                  </a:lnTo>
                  <a:lnTo>
                    <a:pt x="5488" y="2152"/>
                  </a:lnTo>
                  <a:lnTo>
                    <a:pt x="5595" y="1722"/>
                  </a:lnTo>
                  <a:lnTo>
                    <a:pt x="5488" y="1399"/>
                  </a:lnTo>
                  <a:lnTo>
                    <a:pt x="5272" y="1076"/>
                  </a:lnTo>
                  <a:lnTo>
                    <a:pt x="4842" y="646"/>
                  </a:lnTo>
                  <a:lnTo>
                    <a:pt x="4304" y="323"/>
                  </a:lnTo>
                  <a:lnTo>
                    <a:pt x="3551" y="10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18;p28">
              <a:extLst>
                <a:ext uri="{FF2B5EF4-FFF2-40B4-BE49-F238E27FC236}">
                  <a16:creationId xmlns:a16="http://schemas.microsoft.com/office/drawing/2014/main" id="{E82DD3BC-AFE1-4148-A14C-6ED0B1BDE061}"/>
                </a:ext>
              </a:extLst>
            </p:cNvPr>
            <p:cNvSpPr/>
            <p:nvPr/>
          </p:nvSpPr>
          <p:spPr>
            <a:xfrm>
              <a:off x="4339850" y="2423100"/>
              <a:ext cx="1089350" cy="640150"/>
            </a:xfrm>
            <a:custGeom>
              <a:avLst/>
              <a:gdLst/>
              <a:ahLst/>
              <a:cxnLst/>
              <a:rect l="l" t="t" r="r" b="b"/>
              <a:pathLst>
                <a:path w="43574" h="25606" extrusionOk="0">
                  <a:moveTo>
                    <a:pt x="8607" y="0"/>
                  </a:moveTo>
                  <a:lnTo>
                    <a:pt x="1" y="5057"/>
                  </a:lnTo>
                  <a:lnTo>
                    <a:pt x="34966" y="25606"/>
                  </a:lnTo>
                  <a:lnTo>
                    <a:pt x="43573" y="20549"/>
                  </a:lnTo>
                  <a:lnTo>
                    <a:pt x="8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19;p28">
              <a:extLst>
                <a:ext uri="{FF2B5EF4-FFF2-40B4-BE49-F238E27FC236}">
                  <a16:creationId xmlns:a16="http://schemas.microsoft.com/office/drawing/2014/main" id="{C1CB8567-12BF-46DF-AF62-56B024E35812}"/>
                </a:ext>
              </a:extLst>
            </p:cNvPr>
            <p:cNvSpPr/>
            <p:nvPr/>
          </p:nvSpPr>
          <p:spPr>
            <a:xfrm>
              <a:off x="4334475" y="2417725"/>
              <a:ext cx="1100100" cy="650925"/>
            </a:xfrm>
            <a:custGeom>
              <a:avLst/>
              <a:gdLst/>
              <a:ahLst/>
              <a:cxnLst/>
              <a:rect l="l" t="t" r="r" b="b"/>
              <a:pathLst>
                <a:path w="44004" h="26037" extrusionOk="0">
                  <a:moveTo>
                    <a:pt x="8822" y="430"/>
                  </a:moveTo>
                  <a:lnTo>
                    <a:pt x="43513" y="20711"/>
                  </a:lnTo>
                  <a:lnTo>
                    <a:pt x="43513" y="20711"/>
                  </a:lnTo>
                  <a:lnTo>
                    <a:pt x="35181" y="25606"/>
                  </a:lnTo>
                  <a:lnTo>
                    <a:pt x="538" y="5272"/>
                  </a:lnTo>
                  <a:lnTo>
                    <a:pt x="8822" y="430"/>
                  </a:lnTo>
                  <a:close/>
                  <a:moveTo>
                    <a:pt x="8715" y="0"/>
                  </a:moveTo>
                  <a:lnTo>
                    <a:pt x="108" y="5057"/>
                  </a:lnTo>
                  <a:lnTo>
                    <a:pt x="0" y="5272"/>
                  </a:lnTo>
                  <a:lnTo>
                    <a:pt x="108" y="5379"/>
                  </a:lnTo>
                  <a:lnTo>
                    <a:pt x="35074" y="26036"/>
                  </a:lnTo>
                  <a:lnTo>
                    <a:pt x="35181" y="26036"/>
                  </a:lnTo>
                  <a:lnTo>
                    <a:pt x="43896" y="20872"/>
                  </a:lnTo>
                  <a:lnTo>
                    <a:pt x="44003" y="20764"/>
                  </a:lnTo>
                  <a:lnTo>
                    <a:pt x="43896" y="20549"/>
                  </a:lnTo>
                  <a:lnTo>
                    <a:pt x="893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20;p28">
              <a:extLst>
                <a:ext uri="{FF2B5EF4-FFF2-40B4-BE49-F238E27FC236}">
                  <a16:creationId xmlns:a16="http://schemas.microsoft.com/office/drawing/2014/main" id="{7794468E-B7A6-4435-8B9F-8B23CD7001E0}"/>
                </a:ext>
              </a:extLst>
            </p:cNvPr>
            <p:cNvSpPr/>
            <p:nvPr/>
          </p:nvSpPr>
          <p:spPr>
            <a:xfrm>
              <a:off x="4337150" y="2549500"/>
              <a:ext cx="876875" cy="602525"/>
            </a:xfrm>
            <a:custGeom>
              <a:avLst/>
              <a:gdLst/>
              <a:ahLst/>
              <a:cxnLst/>
              <a:rect l="l" t="t" r="r" b="b"/>
              <a:pathLst>
                <a:path w="35075" h="24101" extrusionOk="0">
                  <a:moveTo>
                    <a:pt x="109" y="1"/>
                  </a:moveTo>
                  <a:lnTo>
                    <a:pt x="1" y="3444"/>
                  </a:lnTo>
                  <a:lnTo>
                    <a:pt x="35074" y="24100"/>
                  </a:lnTo>
                  <a:lnTo>
                    <a:pt x="35074" y="20550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21;p28">
              <a:extLst>
                <a:ext uri="{FF2B5EF4-FFF2-40B4-BE49-F238E27FC236}">
                  <a16:creationId xmlns:a16="http://schemas.microsoft.com/office/drawing/2014/main" id="{947A8974-85D9-4ADD-AF23-CDEDF9A9C27B}"/>
                </a:ext>
              </a:extLst>
            </p:cNvPr>
            <p:cNvSpPr/>
            <p:nvPr/>
          </p:nvSpPr>
          <p:spPr>
            <a:xfrm>
              <a:off x="4334475" y="2544125"/>
              <a:ext cx="882225" cy="610575"/>
            </a:xfrm>
            <a:custGeom>
              <a:avLst/>
              <a:gdLst/>
              <a:ahLst/>
              <a:cxnLst/>
              <a:rect l="l" t="t" r="r" b="b"/>
              <a:pathLst>
                <a:path w="35289" h="24423" extrusionOk="0">
                  <a:moveTo>
                    <a:pt x="323" y="539"/>
                  </a:moveTo>
                  <a:lnTo>
                    <a:pt x="34966" y="20917"/>
                  </a:lnTo>
                  <a:lnTo>
                    <a:pt x="34966" y="20917"/>
                  </a:lnTo>
                  <a:lnTo>
                    <a:pt x="34966" y="23992"/>
                  </a:lnTo>
                  <a:lnTo>
                    <a:pt x="323" y="3551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3659"/>
                  </a:lnTo>
                  <a:lnTo>
                    <a:pt x="108" y="3874"/>
                  </a:lnTo>
                  <a:lnTo>
                    <a:pt x="35074" y="24423"/>
                  </a:lnTo>
                  <a:lnTo>
                    <a:pt x="35181" y="24423"/>
                  </a:lnTo>
                  <a:lnTo>
                    <a:pt x="35289" y="24315"/>
                  </a:lnTo>
                  <a:lnTo>
                    <a:pt x="35289" y="20765"/>
                  </a:lnTo>
                  <a:lnTo>
                    <a:pt x="35181" y="2065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22;p28">
              <a:extLst>
                <a:ext uri="{FF2B5EF4-FFF2-40B4-BE49-F238E27FC236}">
                  <a16:creationId xmlns:a16="http://schemas.microsoft.com/office/drawing/2014/main" id="{C4C63013-8CD7-435C-9140-DC9CE37B7407}"/>
                </a:ext>
              </a:extLst>
            </p:cNvPr>
            <p:cNvSpPr/>
            <p:nvPr/>
          </p:nvSpPr>
          <p:spPr>
            <a:xfrm>
              <a:off x="5214000" y="2936825"/>
              <a:ext cx="215200" cy="215200"/>
            </a:xfrm>
            <a:custGeom>
              <a:avLst/>
              <a:gdLst/>
              <a:ahLst/>
              <a:cxnLst/>
              <a:rect l="l" t="t" r="r" b="b"/>
              <a:pathLst>
                <a:path w="8608" h="8608" extrusionOk="0">
                  <a:moveTo>
                    <a:pt x="8607" y="0"/>
                  </a:moveTo>
                  <a:lnTo>
                    <a:pt x="0" y="5057"/>
                  </a:lnTo>
                  <a:lnTo>
                    <a:pt x="0" y="8607"/>
                  </a:lnTo>
                  <a:lnTo>
                    <a:pt x="8607" y="3335"/>
                  </a:lnTo>
                  <a:lnTo>
                    <a:pt x="8607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23;p28">
              <a:extLst>
                <a:ext uri="{FF2B5EF4-FFF2-40B4-BE49-F238E27FC236}">
                  <a16:creationId xmlns:a16="http://schemas.microsoft.com/office/drawing/2014/main" id="{EC4E2D6F-1129-4CF4-8F7A-FB46174982B1}"/>
                </a:ext>
              </a:extLst>
            </p:cNvPr>
            <p:cNvSpPr/>
            <p:nvPr/>
          </p:nvSpPr>
          <p:spPr>
            <a:xfrm>
              <a:off x="5208625" y="2931450"/>
              <a:ext cx="225950" cy="223250"/>
            </a:xfrm>
            <a:custGeom>
              <a:avLst/>
              <a:gdLst/>
              <a:ahLst/>
              <a:cxnLst/>
              <a:rect l="l" t="t" r="r" b="b"/>
              <a:pathLst>
                <a:path w="9038" h="8930" extrusionOk="0">
                  <a:moveTo>
                    <a:pt x="8715" y="449"/>
                  </a:moveTo>
                  <a:lnTo>
                    <a:pt x="8715" y="3443"/>
                  </a:lnTo>
                  <a:lnTo>
                    <a:pt x="323" y="8499"/>
                  </a:lnTo>
                  <a:lnTo>
                    <a:pt x="323" y="5379"/>
                  </a:lnTo>
                  <a:lnTo>
                    <a:pt x="8715" y="449"/>
                  </a:lnTo>
                  <a:close/>
                  <a:moveTo>
                    <a:pt x="8822" y="0"/>
                  </a:moveTo>
                  <a:lnTo>
                    <a:pt x="108" y="5164"/>
                  </a:lnTo>
                  <a:lnTo>
                    <a:pt x="0" y="5272"/>
                  </a:lnTo>
                  <a:lnTo>
                    <a:pt x="0" y="8822"/>
                  </a:lnTo>
                  <a:lnTo>
                    <a:pt x="108" y="8930"/>
                  </a:lnTo>
                  <a:lnTo>
                    <a:pt x="215" y="8930"/>
                  </a:lnTo>
                  <a:lnTo>
                    <a:pt x="8930" y="3658"/>
                  </a:lnTo>
                  <a:lnTo>
                    <a:pt x="9037" y="3550"/>
                  </a:lnTo>
                  <a:lnTo>
                    <a:pt x="9037" y="215"/>
                  </a:lnTo>
                  <a:lnTo>
                    <a:pt x="893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24;p28">
              <a:extLst>
                <a:ext uri="{FF2B5EF4-FFF2-40B4-BE49-F238E27FC236}">
                  <a16:creationId xmlns:a16="http://schemas.microsoft.com/office/drawing/2014/main" id="{5ABE2495-A4D3-45C2-9A93-41C47A0F2B87}"/>
                </a:ext>
              </a:extLst>
            </p:cNvPr>
            <p:cNvSpPr/>
            <p:nvPr/>
          </p:nvSpPr>
          <p:spPr>
            <a:xfrm>
              <a:off x="4382875" y="2549500"/>
              <a:ext cx="820375" cy="476100"/>
            </a:xfrm>
            <a:custGeom>
              <a:avLst/>
              <a:gdLst/>
              <a:ahLst/>
              <a:cxnLst/>
              <a:rect l="l" t="t" r="r" b="b"/>
              <a:pathLst>
                <a:path w="32815" h="19044" extrusionOk="0">
                  <a:moveTo>
                    <a:pt x="109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9" y="324"/>
                  </a:lnTo>
                  <a:lnTo>
                    <a:pt x="32600" y="19044"/>
                  </a:lnTo>
                  <a:lnTo>
                    <a:pt x="32707" y="19044"/>
                  </a:lnTo>
                  <a:lnTo>
                    <a:pt x="32815" y="18936"/>
                  </a:lnTo>
                  <a:lnTo>
                    <a:pt x="32815" y="18828"/>
                  </a:lnTo>
                  <a:lnTo>
                    <a:pt x="32707" y="1872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25;p28">
              <a:extLst>
                <a:ext uri="{FF2B5EF4-FFF2-40B4-BE49-F238E27FC236}">
                  <a16:creationId xmlns:a16="http://schemas.microsoft.com/office/drawing/2014/main" id="{F43D8F74-5C89-4E2F-8FB5-AD7C3F68509A}"/>
                </a:ext>
              </a:extLst>
            </p:cNvPr>
            <p:cNvSpPr/>
            <p:nvPr/>
          </p:nvSpPr>
          <p:spPr>
            <a:xfrm>
              <a:off x="4382875" y="2549500"/>
              <a:ext cx="820375" cy="476100"/>
            </a:xfrm>
            <a:custGeom>
              <a:avLst/>
              <a:gdLst/>
              <a:ahLst/>
              <a:cxnLst/>
              <a:rect l="l" t="t" r="r" b="b"/>
              <a:pathLst>
                <a:path w="32815" h="19044" fill="none" extrusionOk="0">
                  <a:moveTo>
                    <a:pt x="32707" y="18721"/>
                  </a:moveTo>
                  <a:lnTo>
                    <a:pt x="216" y="1"/>
                  </a:lnTo>
                  <a:lnTo>
                    <a:pt x="216" y="1"/>
                  </a:lnTo>
                  <a:lnTo>
                    <a:pt x="109" y="1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216"/>
                  </a:lnTo>
                  <a:lnTo>
                    <a:pt x="109" y="324"/>
                  </a:lnTo>
                  <a:lnTo>
                    <a:pt x="32600" y="19044"/>
                  </a:lnTo>
                  <a:lnTo>
                    <a:pt x="32600" y="19044"/>
                  </a:lnTo>
                  <a:lnTo>
                    <a:pt x="32707" y="19044"/>
                  </a:lnTo>
                  <a:lnTo>
                    <a:pt x="32815" y="18936"/>
                  </a:lnTo>
                  <a:lnTo>
                    <a:pt x="32815" y="18936"/>
                  </a:lnTo>
                  <a:lnTo>
                    <a:pt x="32815" y="18828"/>
                  </a:lnTo>
                  <a:lnTo>
                    <a:pt x="32707" y="18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26;p28">
              <a:extLst>
                <a:ext uri="{FF2B5EF4-FFF2-40B4-BE49-F238E27FC236}">
                  <a16:creationId xmlns:a16="http://schemas.microsoft.com/office/drawing/2014/main" id="{24B581C4-1BC8-4182-9657-521D3607285A}"/>
                </a:ext>
              </a:extLst>
            </p:cNvPr>
            <p:cNvSpPr/>
            <p:nvPr/>
          </p:nvSpPr>
          <p:spPr>
            <a:xfrm>
              <a:off x="4546950" y="2452675"/>
              <a:ext cx="1049000" cy="613275"/>
            </a:xfrm>
            <a:custGeom>
              <a:avLst/>
              <a:gdLst/>
              <a:ahLst/>
              <a:cxnLst/>
              <a:rect l="l" t="t" r="r" b="b"/>
              <a:pathLst>
                <a:path w="41960" h="24531" extrusionOk="0">
                  <a:moveTo>
                    <a:pt x="216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41744" y="24530"/>
                  </a:lnTo>
                  <a:lnTo>
                    <a:pt x="41960" y="24530"/>
                  </a:lnTo>
                  <a:lnTo>
                    <a:pt x="41960" y="24315"/>
                  </a:lnTo>
                  <a:lnTo>
                    <a:pt x="41852" y="242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27;p28">
              <a:extLst>
                <a:ext uri="{FF2B5EF4-FFF2-40B4-BE49-F238E27FC236}">
                  <a16:creationId xmlns:a16="http://schemas.microsoft.com/office/drawing/2014/main" id="{6A98DFFC-350F-43B6-AC95-DD421F1BC316}"/>
                </a:ext>
              </a:extLst>
            </p:cNvPr>
            <p:cNvSpPr/>
            <p:nvPr/>
          </p:nvSpPr>
          <p:spPr>
            <a:xfrm>
              <a:off x="4546950" y="2452675"/>
              <a:ext cx="1049000" cy="613275"/>
            </a:xfrm>
            <a:custGeom>
              <a:avLst/>
              <a:gdLst/>
              <a:ahLst/>
              <a:cxnLst/>
              <a:rect l="l" t="t" r="r" b="b"/>
              <a:pathLst>
                <a:path w="41960" h="24531" fill="none" extrusionOk="0">
                  <a:moveTo>
                    <a:pt x="41852" y="24208"/>
                  </a:moveTo>
                  <a:lnTo>
                    <a:pt x="323" y="1"/>
                  </a:lnTo>
                  <a:lnTo>
                    <a:pt x="323" y="1"/>
                  </a:lnTo>
                  <a:lnTo>
                    <a:pt x="216" y="1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41744" y="24530"/>
                  </a:lnTo>
                  <a:lnTo>
                    <a:pt x="41744" y="24530"/>
                  </a:lnTo>
                  <a:lnTo>
                    <a:pt x="41852" y="24530"/>
                  </a:lnTo>
                  <a:lnTo>
                    <a:pt x="41960" y="24530"/>
                  </a:lnTo>
                  <a:lnTo>
                    <a:pt x="41960" y="24530"/>
                  </a:lnTo>
                  <a:lnTo>
                    <a:pt x="41960" y="24315"/>
                  </a:lnTo>
                  <a:lnTo>
                    <a:pt x="41852" y="242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28;p28">
              <a:extLst>
                <a:ext uri="{FF2B5EF4-FFF2-40B4-BE49-F238E27FC236}">
                  <a16:creationId xmlns:a16="http://schemas.microsoft.com/office/drawing/2014/main" id="{39EE4D5C-21B4-4AC1-AC1A-3411D75B3DF3}"/>
                </a:ext>
              </a:extLst>
            </p:cNvPr>
            <p:cNvSpPr/>
            <p:nvPr/>
          </p:nvSpPr>
          <p:spPr>
            <a:xfrm>
              <a:off x="5036475" y="2985225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292" y="1"/>
                  </a:moveTo>
                  <a:lnTo>
                    <a:pt x="754" y="108"/>
                  </a:lnTo>
                  <a:lnTo>
                    <a:pt x="323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216" y="2153"/>
                  </a:lnTo>
                  <a:lnTo>
                    <a:pt x="538" y="2583"/>
                  </a:lnTo>
                  <a:lnTo>
                    <a:pt x="1076" y="2906"/>
                  </a:lnTo>
                  <a:lnTo>
                    <a:pt x="1614" y="3013"/>
                  </a:lnTo>
                  <a:lnTo>
                    <a:pt x="2152" y="2906"/>
                  </a:lnTo>
                  <a:lnTo>
                    <a:pt x="2583" y="2583"/>
                  </a:lnTo>
                  <a:lnTo>
                    <a:pt x="2798" y="2153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260" y="431"/>
                  </a:lnTo>
                  <a:lnTo>
                    <a:pt x="1829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29;p28">
              <a:extLst>
                <a:ext uri="{FF2B5EF4-FFF2-40B4-BE49-F238E27FC236}">
                  <a16:creationId xmlns:a16="http://schemas.microsoft.com/office/drawing/2014/main" id="{34EB3F2A-28E8-43C4-AE5E-DB69D4640973}"/>
                </a:ext>
              </a:extLst>
            </p:cNvPr>
            <p:cNvSpPr/>
            <p:nvPr/>
          </p:nvSpPr>
          <p:spPr>
            <a:xfrm>
              <a:off x="4832050" y="2866900"/>
              <a:ext cx="69975" cy="75325"/>
            </a:xfrm>
            <a:custGeom>
              <a:avLst/>
              <a:gdLst/>
              <a:ahLst/>
              <a:cxnLst/>
              <a:rect l="l" t="t" r="r" b="b"/>
              <a:pathLst>
                <a:path w="2799" h="3013" extrusionOk="0">
                  <a:moveTo>
                    <a:pt x="1292" y="0"/>
                  </a:moveTo>
                  <a:lnTo>
                    <a:pt x="754" y="108"/>
                  </a:lnTo>
                  <a:lnTo>
                    <a:pt x="324" y="430"/>
                  </a:lnTo>
                  <a:lnTo>
                    <a:pt x="109" y="861"/>
                  </a:lnTo>
                  <a:lnTo>
                    <a:pt x="1" y="1506"/>
                  </a:lnTo>
                  <a:lnTo>
                    <a:pt x="216" y="2044"/>
                  </a:lnTo>
                  <a:lnTo>
                    <a:pt x="539" y="2582"/>
                  </a:lnTo>
                  <a:lnTo>
                    <a:pt x="1077" y="2905"/>
                  </a:lnTo>
                  <a:lnTo>
                    <a:pt x="1615" y="3012"/>
                  </a:lnTo>
                  <a:lnTo>
                    <a:pt x="2153" y="2905"/>
                  </a:lnTo>
                  <a:lnTo>
                    <a:pt x="2583" y="2582"/>
                  </a:lnTo>
                  <a:lnTo>
                    <a:pt x="2798" y="2044"/>
                  </a:lnTo>
                  <a:lnTo>
                    <a:pt x="2798" y="1506"/>
                  </a:lnTo>
                  <a:lnTo>
                    <a:pt x="2691" y="861"/>
                  </a:lnTo>
                  <a:lnTo>
                    <a:pt x="2260" y="430"/>
                  </a:lnTo>
                  <a:lnTo>
                    <a:pt x="1830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30;p28">
              <a:extLst>
                <a:ext uri="{FF2B5EF4-FFF2-40B4-BE49-F238E27FC236}">
                  <a16:creationId xmlns:a16="http://schemas.microsoft.com/office/drawing/2014/main" id="{2D524A4B-4185-43F4-AAA7-E694AF6F7E38}"/>
                </a:ext>
              </a:extLst>
            </p:cNvPr>
            <p:cNvSpPr/>
            <p:nvPr/>
          </p:nvSpPr>
          <p:spPr>
            <a:xfrm>
              <a:off x="4627650" y="2745850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291" y="1"/>
                  </a:moveTo>
                  <a:lnTo>
                    <a:pt x="753" y="108"/>
                  </a:lnTo>
                  <a:lnTo>
                    <a:pt x="323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216" y="2152"/>
                  </a:lnTo>
                  <a:lnTo>
                    <a:pt x="538" y="2583"/>
                  </a:lnTo>
                  <a:lnTo>
                    <a:pt x="1076" y="2905"/>
                  </a:lnTo>
                  <a:lnTo>
                    <a:pt x="1614" y="3013"/>
                  </a:lnTo>
                  <a:lnTo>
                    <a:pt x="2152" y="2905"/>
                  </a:lnTo>
                  <a:lnTo>
                    <a:pt x="2582" y="2583"/>
                  </a:lnTo>
                  <a:lnTo>
                    <a:pt x="2798" y="2152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260" y="431"/>
                  </a:lnTo>
                  <a:lnTo>
                    <a:pt x="1829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31;p28">
              <a:extLst>
                <a:ext uri="{FF2B5EF4-FFF2-40B4-BE49-F238E27FC236}">
                  <a16:creationId xmlns:a16="http://schemas.microsoft.com/office/drawing/2014/main" id="{75F37733-D86E-4689-AD46-155073E39C25}"/>
                </a:ext>
              </a:extLst>
            </p:cNvPr>
            <p:cNvSpPr/>
            <p:nvPr/>
          </p:nvSpPr>
          <p:spPr>
            <a:xfrm>
              <a:off x="4423225" y="2627500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292" y="1"/>
                  </a:moveTo>
                  <a:lnTo>
                    <a:pt x="754" y="108"/>
                  </a:lnTo>
                  <a:lnTo>
                    <a:pt x="324" y="431"/>
                  </a:lnTo>
                  <a:lnTo>
                    <a:pt x="108" y="862"/>
                  </a:lnTo>
                  <a:lnTo>
                    <a:pt x="1" y="1507"/>
                  </a:lnTo>
                  <a:lnTo>
                    <a:pt x="216" y="2045"/>
                  </a:lnTo>
                  <a:lnTo>
                    <a:pt x="539" y="2583"/>
                  </a:lnTo>
                  <a:lnTo>
                    <a:pt x="969" y="2906"/>
                  </a:lnTo>
                  <a:lnTo>
                    <a:pt x="1615" y="3013"/>
                  </a:lnTo>
                  <a:lnTo>
                    <a:pt x="2152" y="2906"/>
                  </a:lnTo>
                  <a:lnTo>
                    <a:pt x="2475" y="2583"/>
                  </a:lnTo>
                  <a:lnTo>
                    <a:pt x="2798" y="2045"/>
                  </a:lnTo>
                  <a:lnTo>
                    <a:pt x="2798" y="1507"/>
                  </a:lnTo>
                  <a:lnTo>
                    <a:pt x="2690" y="862"/>
                  </a:lnTo>
                  <a:lnTo>
                    <a:pt x="2260" y="431"/>
                  </a:lnTo>
                  <a:lnTo>
                    <a:pt x="1830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32;p28">
              <a:extLst>
                <a:ext uri="{FF2B5EF4-FFF2-40B4-BE49-F238E27FC236}">
                  <a16:creationId xmlns:a16="http://schemas.microsoft.com/office/drawing/2014/main" id="{97CCB32C-63C5-4368-9C35-B7063080F665}"/>
                </a:ext>
              </a:extLst>
            </p:cNvPr>
            <p:cNvSpPr/>
            <p:nvPr/>
          </p:nvSpPr>
          <p:spPr>
            <a:xfrm>
              <a:off x="5031100" y="2979850"/>
              <a:ext cx="80700" cy="86100"/>
            </a:xfrm>
            <a:custGeom>
              <a:avLst/>
              <a:gdLst/>
              <a:ahLst/>
              <a:cxnLst/>
              <a:rect l="l" t="t" r="r" b="b"/>
              <a:pathLst>
                <a:path w="3228" h="3444" extrusionOk="0">
                  <a:moveTo>
                    <a:pt x="1507" y="431"/>
                  </a:moveTo>
                  <a:lnTo>
                    <a:pt x="1937" y="539"/>
                  </a:lnTo>
                  <a:lnTo>
                    <a:pt x="2367" y="754"/>
                  </a:lnTo>
                  <a:lnTo>
                    <a:pt x="2690" y="1184"/>
                  </a:lnTo>
                  <a:lnTo>
                    <a:pt x="2905" y="1722"/>
                  </a:lnTo>
                  <a:lnTo>
                    <a:pt x="2905" y="1937"/>
                  </a:lnTo>
                  <a:lnTo>
                    <a:pt x="2798" y="2368"/>
                  </a:lnTo>
                  <a:lnTo>
                    <a:pt x="2582" y="2690"/>
                  </a:lnTo>
                  <a:lnTo>
                    <a:pt x="2260" y="3013"/>
                  </a:lnTo>
                  <a:lnTo>
                    <a:pt x="1291" y="3013"/>
                  </a:lnTo>
                  <a:lnTo>
                    <a:pt x="861" y="2690"/>
                  </a:lnTo>
                  <a:lnTo>
                    <a:pt x="538" y="2260"/>
                  </a:lnTo>
                  <a:lnTo>
                    <a:pt x="431" y="1722"/>
                  </a:lnTo>
                  <a:lnTo>
                    <a:pt x="431" y="1614"/>
                  </a:lnTo>
                  <a:lnTo>
                    <a:pt x="538" y="1077"/>
                  </a:lnTo>
                  <a:lnTo>
                    <a:pt x="753" y="754"/>
                  </a:lnTo>
                  <a:lnTo>
                    <a:pt x="1076" y="539"/>
                  </a:lnTo>
                  <a:lnTo>
                    <a:pt x="1507" y="431"/>
                  </a:lnTo>
                  <a:close/>
                  <a:moveTo>
                    <a:pt x="1507" y="1"/>
                  </a:moveTo>
                  <a:lnTo>
                    <a:pt x="861" y="216"/>
                  </a:lnTo>
                  <a:lnTo>
                    <a:pt x="431" y="539"/>
                  </a:lnTo>
                  <a:lnTo>
                    <a:pt x="108" y="969"/>
                  </a:lnTo>
                  <a:lnTo>
                    <a:pt x="0" y="1614"/>
                  </a:lnTo>
                  <a:lnTo>
                    <a:pt x="0" y="1722"/>
                  </a:lnTo>
                  <a:lnTo>
                    <a:pt x="215" y="2368"/>
                  </a:lnTo>
                  <a:lnTo>
                    <a:pt x="646" y="2906"/>
                  </a:lnTo>
                  <a:lnTo>
                    <a:pt x="1184" y="3336"/>
                  </a:lnTo>
                  <a:lnTo>
                    <a:pt x="1507" y="3443"/>
                  </a:lnTo>
                  <a:lnTo>
                    <a:pt x="1829" y="3443"/>
                  </a:lnTo>
                  <a:lnTo>
                    <a:pt x="2367" y="3336"/>
                  </a:lnTo>
                  <a:lnTo>
                    <a:pt x="2798" y="3013"/>
                  </a:lnTo>
                  <a:lnTo>
                    <a:pt x="3120" y="2475"/>
                  </a:lnTo>
                  <a:lnTo>
                    <a:pt x="3228" y="1937"/>
                  </a:lnTo>
                  <a:lnTo>
                    <a:pt x="3228" y="1722"/>
                  </a:lnTo>
                  <a:lnTo>
                    <a:pt x="3013" y="1077"/>
                  </a:lnTo>
                  <a:lnTo>
                    <a:pt x="2690" y="539"/>
                  </a:lnTo>
                  <a:lnTo>
                    <a:pt x="2152" y="216"/>
                  </a:lnTo>
                  <a:lnTo>
                    <a:pt x="1829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33;p28">
              <a:extLst>
                <a:ext uri="{FF2B5EF4-FFF2-40B4-BE49-F238E27FC236}">
                  <a16:creationId xmlns:a16="http://schemas.microsoft.com/office/drawing/2014/main" id="{4DFA22A6-C9EB-4815-9A85-56F94D5A65F8}"/>
                </a:ext>
              </a:extLst>
            </p:cNvPr>
            <p:cNvSpPr/>
            <p:nvPr/>
          </p:nvSpPr>
          <p:spPr>
            <a:xfrm>
              <a:off x="4826675" y="2861500"/>
              <a:ext cx="80725" cy="83425"/>
            </a:xfrm>
            <a:custGeom>
              <a:avLst/>
              <a:gdLst/>
              <a:ahLst/>
              <a:cxnLst/>
              <a:rect l="l" t="t" r="r" b="b"/>
              <a:pathLst>
                <a:path w="3229" h="3337" extrusionOk="0">
                  <a:moveTo>
                    <a:pt x="1507" y="324"/>
                  </a:moveTo>
                  <a:lnTo>
                    <a:pt x="1937" y="431"/>
                  </a:lnTo>
                  <a:lnTo>
                    <a:pt x="2368" y="754"/>
                  </a:lnTo>
                  <a:lnTo>
                    <a:pt x="2690" y="1184"/>
                  </a:lnTo>
                  <a:lnTo>
                    <a:pt x="2906" y="1722"/>
                  </a:lnTo>
                  <a:lnTo>
                    <a:pt x="2906" y="1830"/>
                  </a:lnTo>
                  <a:lnTo>
                    <a:pt x="2798" y="2368"/>
                  </a:lnTo>
                  <a:lnTo>
                    <a:pt x="2583" y="2691"/>
                  </a:lnTo>
                  <a:lnTo>
                    <a:pt x="2260" y="2906"/>
                  </a:lnTo>
                  <a:lnTo>
                    <a:pt x="1830" y="3013"/>
                  </a:lnTo>
                  <a:lnTo>
                    <a:pt x="1292" y="2906"/>
                  </a:lnTo>
                  <a:lnTo>
                    <a:pt x="861" y="2583"/>
                  </a:lnTo>
                  <a:lnTo>
                    <a:pt x="539" y="2153"/>
                  </a:lnTo>
                  <a:lnTo>
                    <a:pt x="431" y="1615"/>
                  </a:lnTo>
                  <a:lnTo>
                    <a:pt x="431" y="1507"/>
                  </a:lnTo>
                  <a:lnTo>
                    <a:pt x="539" y="1077"/>
                  </a:lnTo>
                  <a:lnTo>
                    <a:pt x="754" y="646"/>
                  </a:lnTo>
                  <a:lnTo>
                    <a:pt x="1077" y="431"/>
                  </a:lnTo>
                  <a:lnTo>
                    <a:pt x="1507" y="324"/>
                  </a:lnTo>
                  <a:close/>
                  <a:moveTo>
                    <a:pt x="1507" y="1"/>
                  </a:moveTo>
                  <a:lnTo>
                    <a:pt x="861" y="108"/>
                  </a:lnTo>
                  <a:lnTo>
                    <a:pt x="431" y="431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1722"/>
                  </a:lnTo>
                  <a:lnTo>
                    <a:pt x="216" y="2368"/>
                  </a:lnTo>
                  <a:lnTo>
                    <a:pt x="646" y="2906"/>
                  </a:lnTo>
                  <a:lnTo>
                    <a:pt x="1184" y="3228"/>
                  </a:lnTo>
                  <a:lnTo>
                    <a:pt x="1507" y="3336"/>
                  </a:lnTo>
                  <a:lnTo>
                    <a:pt x="1830" y="3336"/>
                  </a:lnTo>
                  <a:lnTo>
                    <a:pt x="2368" y="3228"/>
                  </a:lnTo>
                  <a:lnTo>
                    <a:pt x="2798" y="2906"/>
                  </a:lnTo>
                  <a:lnTo>
                    <a:pt x="3121" y="2475"/>
                  </a:lnTo>
                  <a:lnTo>
                    <a:pt x="3228" y="1830"/>
                  </a:lnTo>
                  <a:lnTo>
                    <a:pt x="3228" y="1615"/>
                  </a:lnTo>
                  <a:lnTo>
                    <a:pt x="3013" y="969"/>
                  </a:lnTo>
                  <a:lnTo>
                    <a:pt x="2690" y="539"/>
                  </a:lnTo>
                  <a:lnTo>
                    <a:pt x="2152" y="108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34;p28">
              <a:extLst>
                <a:ext uri="{FF2B5EF4-FFF2-40B4-BE49-F238E27FC236}">
                  <a16:creationId xmlns:a16="http://schemas.microsoft.com/office/drawing/2014/main" id="{CD7844F8-30C7-40C6-BE85-49BEFB2C69F8}"/>
                </a:ext>
              </a:extLst>
            </p:cNvPr>
            <p:cNvSpPr/>
            <p:nvPr/>
          </p:nvSpPr>
          <p:spPr>
            <a:xfrm>
              <a:off x="4622275" y="2740475"/>
              <a:ext cx="80700" cy="86100"/>
            </a:xfrm>
            <a:custGeom>
              <a:avLst/>
              <a:gdLst/>
              <a:ahLst/>
              <a:cxnLst/>
              <a:rect l="l" t="t" r="r" b="b"/>
              <a:pathLst>
                <a:path w="3228" h="3444" extrusionOk="0">
                  <a:moveTo>
                    <a:pt x="1506" y="431"/>
                  </a:moveTo>
                  <a:lnTo>
                    <a:pt x="1937" y="538"/>
                  </a:lnTo>
                  <a:lnTo>
                    <a:pt x="2367" y="861"/>
                  </a:lnTo>
                  <a:lnTo>
                    <a:pt x="2690" y="1292"/>
                  </a:lnTo>
                  <a:lnTo>
                    <a:pt x="2905" y="1722"/>
                  </a:lnTo>
                  <a:lnTo>
                    <a:pt x="2905" y="1937"/>
                  </a:lnTo>
                  <a:lnTo>
                    <a:pt x="2797" y="2367"/>
                  </a:lnTo>
                  <a:lnTo>
                    <a:pt x="2582" y="2690"/>
                  </a:lnTo>
                  <a:lnTo>
                    <a:pt x="2259" y="3013"/>
                  </a:lnTo>
                  <a:lnTo>
                    <a:pt x="1829" y="3120"/>
                  </a:lnTo>
                  <a:lnTo>
                    <a:pt x="1291" y="3013"/>
                  </a:lnTo>
                  <a:lnTo>
                    <a:pt x="861" y="2690"/>
                  </a:lnTo>
                  <a:lnTo>
                    <a:pt x="538" y="2260"/>
                  </a:lnTo>
                  <a:lnTo>
                    <a:pt x="431" y="1722"/>
                  </a:lnTo>
                  <a:lnTo>
                    <a:pt x="431" y="1614"/>
                  </a:lnTo>
                  <a:lnTo>
                    <a:pt x="538" y="1076"/>
                  </a:lnTo>
                  <a:lnTo>
                    <a:pt x="753" y="754"/>
                  </a:lnTo>
                  <a:lnTo>
                    <a:pt x="1076" y="538"/>
                  </a:lnTo>
                  <a:lnTo>
                    <a:pt x="1506" y="431"/>
                  </a:lnTo>
                  <a:close/>
                  <a:moveTo>
                    <a:pt x="1506" y="0"/>
                  </a:moveTo>
                  <a:lnTo>
                    <a:pt x="861" y="216"/>
                  </a:lnTo>
                  <a:lnTo>
                    <a:pt x="431" y="538"/>
                  </a:lnTo>
                  <a:lnTo>
                    <a:pt x="108" y="969"/>
                  </a:lnTo>
                  <a:lnTo>
                    <a:pt x="0" y="1614"/>
                  </a:lnTo>
                  <a:lnTo>
                    <a:pt x="0" y="1722"/>
                  </a:lnTo>
                  <a:lnTo>
                    <a:pt x="215" y="2367"/>
                  </a:lnTo>
                  <a:lnTo>
                    <a:pt x="646" y="2905"/>
                  </a:lnTo>
                  <a:lnTo>
                    <a:pt x="1184" y="3336"/>
                  </a:lnTo>
                  <a:lnTo>
                    <a:pt x="1506" y="3443"/>
                  </a:lnTo>
                  <a:lnTo>
                    <a:pt x="1829" y="3443"/>
                  </a:lnTo>
                  <a:lnTo>
                    <a:pt x="2367" y="3336"/>
                  </a:lnTo>
                  <a:lnTo>
                    <a:pt x="2797" y="3013"/>
                  </a:lnTo>
                  <a:lnTo>
                    <a:pt x="3120" y="2475"/>
                  </a:lnTo>
                  <a:lnTo>
                    <a:pt x="3228" y="1937"/>
                  </a:lnTo>
                  <a:lnTo>
                    <a:pt x="3228" y="1722"/>
                  </a:lnTo>
                  <a:lnTo>
                    <a:pt x="3013" y="1076"/>
                  </a:lnTo>
                  <a:lnTo>
                    <a:pt x="2690" y="538"/>
                  </a:lnTo>
                  <a:lnTo>
                    <a:pt x="2152" y="216"/>
                  </a:lnTo>
                  <a:lnTo>
                    <a:pt x="1829" y="10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35;p28">
              <a:extLst>
                <a:ext uri="{FF2B5EF4-FFF2-40B4-BE49-F238E27FC236}">
                  <a16:creationId xmlns:a16="http://schemas.microsoft.com/office/drawing/2014/main" id="{3974DFDC-D9AF-49B1-8C38-F5FDE6105B94}"/>
                </a:ext>
              </a:extLst>
            </p:cNvPr>
            <p:cNvSpPr/>
            <p:nvPr/>
          </p:nvSpPr>
          <p:spPr>
            <a:xfrm>
              <a:off x="4417850" y="2622125"/>
              <a:ext cx="80725" cy="83400"/>
            </a:xfrm>
            <a:custGeom>
              <a:avLst/>
              <a:gdLst/>
              <a:ahLst/>
              <a:cxnLst/>
              <a:rect l="l" t="t" r="r" b="b"/>
              <a:pathLst>
                <a:path w="3229" h="3336" extrusionOk="0">
                  <a:moveTo>
                    <a:pt x="1507" y="323"/>
                  </a:moveTo>
                  <a:lnTo>
                    <a:pt x="1937" y="431"/>
                  </a:lnTo>
                  <a:lnTo>
                    <a:pt x="2367" y="754"/>
                  </a:lnTo>
                  <a:lnTo>
                    <a:pt x="2690" y="1184"/>
                  </a:lnTo>
                  <a:lnTo>
                    <a:pt x="2905" y="1722"/>
                  </a:lnTo>
                  <a:lnTo>
                    <a:pt x="2905" y="1830"/>
                  </a:lnTo>
                  <a:lnTo>
                    <a:pt x="2798" y="2368"/>
                  </a:lnTo>
                  <a:lnTo>
                    <a:pt x="2583" y="2690"/>
                  </a:lnTo>
                  <a:lnTo>
                    <a:pt x="2260" y="2906"/>
                  </a:lnTo>
                  <a:lnTo>
                    <a:pt x="1830" y="3013"/>
                  </a:lnTo>
                  <a:lnTo>
                    <a:pt x="1292" y="2906"/>
                  </a:lnTo>
                  <a:lnTo>
                    <a:pt x="861" y="2583"/>
                  </a:lnTo>
                  <a:lnTo>
                    <a:pt x="539" y="2152"/>
                  </a:lnTo>
                  <a:lnTo>
                    <a:pt x="431" y="1722"/>
                  </a:lnTo>
                  <a:lnTo>
                    <a:pt x="431" y="1507"/>
                  </a:lnTo>
                  <a:lnTo>
                    <a:pt x="539" y="1077"/>
                  </a:lnTo>
                  <a:lnTo>
                    <a:pt x="754" y="646"/>
                  </a:lnTo>
                  <a:lnTo>
                    <a:pt x="1076" y="431"/>
                  </a:lnTo>
                  <a:lnTo>
                    <a:pt x="1507" y="323"/>
                  </a:lnTo>
                  <a:close/>
                  <a:moveTo>
                    <a:pt x="1507" y="1"/>
                  </a:moveTo>
                  <a:lnTo>
                    <a:pt x="861" y="108"/>
                  </a:lnTo>
                  <a:lnTo>
                    <a:pt x="431" y="431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1722"/>
                  </a:lnTo>
                  <a:lnTo>
                    <a:pt x="216" y="2368"/>
                  </a:lnTo>
                  <a:lnTo>
                    <a:pt x="646" y="2906"/>
                  </a:lnTo>
                  <a:lnTo>
                    <a:pt x="1184" y="3228"/>
                  </a:lnTo>
                  <a:lnTo>
                    <a:pt x="1507" y="3336"/>
                  </a:lnTo>
                  <a:lnTo>
                    <a:pt x="1830" y="3336"/>
                  </a:lnTo>
                  <a:lnTo>
                    <a:pt x="2367" y="3228"/>
                  </a:lnTo>
                  <a:lnTo>
                    <a:pt x="2798" y="2906"/>
                  </a:lnTo>
                  <a:lnTo>
                    <a:pt x="3121" y="2475"/>
                  </a:lnTo>
                  <a:lnTo>
                    <a:pt x="3228" y="1830"/>
                  </a:lnTo>
                  <a:lnTo>
                    <a:pt x="3228" y="1722"/>
                  </a:lnTo>
                  <a:lnTo>
                    <a:pt x="3013" y="1077"/>
                  </a:lnTo>
                  <a:lnTo>
                    <a:pt x="2690" y="539"/>
                  </a:lnTo>
                  <a:lnTo>
                    <a:pt x="2152" y="108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36;p28">
              <a:extLst>
                <a:ext uri="{FF2B5EF4-FFF2-40B4-BE49-F238E27FC236}">
                  <a16:creationId xmlns:a16="http://schemas.microsoft.com/office/drawing/2014/main" id="{D1C410A2-99DB-46DE-9A31-CEBB9262A2B2}"/>
                </a:ext>
              </a:extLst>
            </p:cNvPr>
            <p:cNvSpPr/>
            <p:nvPr/>
          </p:nvSpPr>
          <p:spPr>
            <a:xfrm>
              <a:off x="4643775" y="2541450"/>
              <a:ext cx="72650" cy="137175"/>
            </a:xfrm>
            <a:custGeom>
              <a:avLst/>
              <a:gdLst/>
              <a:ahLst/>
              <a:cxnLst/>
              <a:rect l="l" t="t" r="r" b="b"/>
              <a:pathLst>
                <a:path w="2906" h="5487" extrusionOk="0">
                  <a:moveTo>
                    <a:pt x="2906" y="0"/>
                  </a:moveTo>
                  <a:lnTo>
                    <a:pt x="1" y="1829"/>
                  </a:lnTo>
                  <a:lnTo>
                    <a:pt x="1" y="5487"/>
                  </a:lnTo>
                  <a:lnTo>
                    <a:pt x="2906" y="3873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37;p28">
              <a:extLst>
                <a:ext uri="{FF2B5EF4-FFF2-40B4-BE49-F238E27FC236}">
                  <a16:creationId xmlns:a16="http://schemas.microsoft.com/office/drawing/2014/main" id="{6C20B7EA-9CCF-4A6B-9A95-42EA5A338420}"/>
                </a:ext>
              </a:extLst>
            </p:cNvPr>
            <p:cNvSpPr/>
            <p:nvPr/>
          </p:nvSpPr>
          <p:spPr>
            <a:xfrm>
              <a:off x="4638400" y="2536050"/>
              <a:ext cx="83400" cy="147975"/>
            </a:xfrm>
            <a:custGeom>
              <a:avLst/>
              <a:gdLst/>
              <a:ahLst/>
              <a:cxnLst/>
              <a:rect l="l" t="t" r="r" b="b"/>
              <a:pathLst>
                <a:path w="3336" h="5919" extrusionOk="0">
                  <a:moveTo>
                    <a:pt x="2906" y="539"/>
                  </a:moveTo>
                  <a:lnTo>
                    <a:pt x="2906" y="3982"/>
                  </a:lnTo>
                  <a:lnTo>
                    <a:pt x="423" y="5414"/>
                  </a:lnTo>
                  <a:lnTo>
                    <a:pt x="423" y="5414"/>
                  </a:lnTo>
                  <a:lnTo>
                    <a:pt x="323" y="2045"/>
                  </a:lnTo>
                  <a:lnTo>
                    <a:pt x="2906" y="539"/>
                  </a:lnTo>
                  <a:close/>
                  <a:moveTo>
                    <a:pt x="3013" y="1"/>
                  </a:moveTo>
                  <a:lnTo>
                    <a:pt x="108" y="1830"/>
                  </a:lnTo>
                  <a:lnTo>
                    <a:pt x="1" y="2045"/>
                  </a:lnTo>
                  <a:lnTo>
                    <a:pt x="108" y="5703"/>
                  </a:lnTo>
                  <a:lnTo>
                    <a:pt x="108" y="5918"/>
                  </a:lnTo>
                  <a:lnTo>
                    <a:pt x="323" y="5918"/>
                  </a:lnTo>
                  <a:lnTo>
                    <a:pt x="3228" y="4197"/>
                  </a:lnTo>
                  <a:lnTo>
                    <a:pt x="3336" y="3982"/>
                  </a:lnTo>
                  <a:lnTo>
                    <a:pt x="3228" y="216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38;p28">
              <a:extLst>
                <a:ext uri="{FF2B5EF4-FFF2-40B4-BE49-F238E27FC236}">
                  <a16:creationId xmlns:a16="http://schemas.microsoft.com/office/drawing/2014/main" id="{C5A6DA0F-78AB-4E3A-BE90-7182939A2F2A}"/>
                </a:ext>
              </a:extLst>
            </p:cNvPr>
            <p:cNvSpPr/>
            <p:nvPr/>
          </p:nvSpPr>
          <p:spPr>
            <a:xfrm>
              <a:off x="4482400" y="2490325"/>
              <a:ext cx="161400" cy="188300"/>
            </a:xfrm>
            <a:custGeom>
              <a:avLst/>
              <a:gdLst/>
              <a:ahLst/>
              <a:cxnLst/>
              <a:rect l="l" t="t" r="r" b="b"/>
              <a:pathLst>
                <a:path w="6456" h="7532" extrusionOk="0">
                  <a:moveTo>
                    <a:pt x="1" y="1"/>
                  </a:moveTo>
                  <a:lnTo>
                    <a:pt x="108" y="3766"/>
                  </a:lnTo>
                  <a:lnTo>
                    <a:pt x="6456" y="7532"/>
                  </a:lnTo>
                  <a:lnTo>
                    <a:pt x="6456" y="37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39;p28">
              <a:extLst>
                <a:ext uri="{FF2B5EF4-FFF2-40B4-BE49-F238E27FC236}">
                  <a16:creationId xmlns:a16="http://schemas.microsoft.com/office/drawing/2014/main" id="{21284833-F923-4678-AFF7-9EA7B93B78D1}"/>
                </a:ext>
              </a:extLst>
            </p:cNvPr>
            <p:cNvSpPr/>
            <p:nvPr/>
          </p:nvSpPr>
          <p:spPr>
            <a:xfrm>
              <a:off x="4477025" y="2487650"/>
              <a:ext cx="172175" cy="196375"/>
            </a:xfrm>
            <a:custGeom>
              <a:avLst/>
              <a:gdLst/>
              <a:ahLst/>
              <a:cxnLst/>
              <a:rect l="l" t="t" r="r" b="b"/>
              <a:pathLst>
                <a:path w="6887" h="7855" extrusionOk="0">
                  <a:moveTo>
                    <a:pt x="431" y="431"/>
                  </a:moveTo>
                  <a:lnTo>
                    <a:pt x="6456" y="3919"/>
                  </a:lnTo>
                  <a:lnTo>
                    <a:pt x="6456" y="3919"/>
                  </a:lnTo>
                  <a:lnTo>
                    <a:pt x="6456" y="7316"/>
                  </a:lnTo>
                  <a:lnTo>
                    <a:pt x="431" y="3766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108" y="3873"/>
                  </a:lnTo>
                  <a:lnTo>
                    <a:pt x="216" y="4089"/>
                  </a:lnTo>
                  <a:lnTo>
                    <a:pt x="6563" y="7854"/>
                  </a:lnTo>
                  <a:lnTo>
                    <a:pt x="6778" y="7854"/>
                  </a:lnTo>
                  <a:lnTo>
                    <a:pt x="6886" y="7639"/>
                  </a:lnTo>
                  <a:lnTo>
                    <a:pt x="6778" y="3873"/>
                  </a:lnTo>
                  <a:lnTo>
                    <a:pt x="6778" y="365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40;p28">
              <a:extLst>
                <a:ext uri="{FF2B5EF4-FFF2-40B4-BE49-F238E27FC236}">
                  <a16:creationId xmlns:a16="http://schemas.microsoft.com/office/drawing/2014/main" id="{C10C02C2-4DFD-443F-82CF-15C04F62AC03}"/>
                </a:ext>
              </a:extLst>
            </p:cNvPr>
            <p:cNvSpPr/>
            <p:nvPr/>
          </p:nvSpPr>
          <p:spPr>
            <a:xfrm>
              <a:off x="4482400" y="2447300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3013" y="1"/>
                  </a:moveTo>
                  <a:lnTo>
                    <a:pt x="1" y="1722"/>
                  </a:lnTo>
                  <a:lnTo>
                    <a:pt x="6456" y="5487"/>
                  </a:lnTo>
                  <a:lnTo>
                    <a:pt x="9361" y="3766"/>
                  </a:lnTo>
                  <a:lnTo>
                    <a:pt x="6133" y="1830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41;p28">
              <a:extLst>
                <a:ext uri="{FF2B5EF4-FFF2-40B4-BE49-F238E27FC236}">
                  <a16:creationId xmlns:a16="http://schemas.microsoft.com/office/drawing/2014/main" id="{020449B7-F904-4237-B6B4-64A6665795C5}"/>
                </a:ext>
              </a:extLst>
            </p:cNvPr>
            <p:cNvSpPr/>
            <p:nvPr/>
          </p:nvSpPr>
          <p:spPr>
            <a:xfrm>
              <a:off x="4477025" y="2441925"/>
              <a:ext cx="242100" cy="145275"/>
            </a:xfrm>
            <a:custGeom>
              <a:avLst/>
              <a:gdLst/>
              <a:ahLst/>
              <a:cxnLst/>
              <a:rect l="l" t="t" r="r" b="b"/>
              <a:pathLst>
                <a:path w="9684" h="5811" extrusionOk="0">
                  <a:moveTo>
                    <a:pt x="3226" y="389"/>
                  </a:moveTo>
                  <a:lnTo>
                    <a:pt x="6241" y="2260"/>
                  </a:lnTo>
                  <a:lnTo>
                    <a:pt x="8392" y="3551"/>
                  </a:lnTo>
                  <a:lnTo>
                    <a:pt x="9131" y="3973"/>
                  </a:lnTo>
                  <a:lnTo>
                    <a:pt x="6671" y="5487"/>
                  </a:lnTo>
                  <a:lnTo>
                    <a:pt x="646" y="1937"/>
                  </a:lnTo>
                  <a:lnTo>
                    <a:pt x="3226" y="389"/>
                  </a:lnTo>
                  <a:close/>
                  <a:moveTo>
                    <a:pt x="3120" y="0"/>
                  </a:moveTo>
                  <a:lnTo>
                    <a:pt x="108" y="1829"/>
                  </a:lnTo>
                  <a:lnTo>
                    <a:pt x="0" y="1937"/>
                  </a:lnTo>
                  <a:lnTo>
                    <a:pt x="108" y="2152"/>
                  </a:lnTo>
                  <a:lnTo>
                    <a:pt x="6563" y="5810"/>
                  </a:lnTo>
                  <a:lnTo>
                    <a:pt x="6778" y="5810"/>
                  </a:lnTo>
                  <a:lnTo>
                    <a:pt x="9683" y="4089"/>
                  </a:lnTo>
                  <a:lnTo>
                    <a:pt x="9683" y="3981"/>
                  </a:lnTo>
                  <a:lnTo>
                    <a:pt x="9683" y="3874"/>
                  </a:lnTo>
                  <a:lnTo>
                    <a:pt x="9683" y="3766"/>
                  </a:lnTo>
                  <a:lnTo>
                    <a:pt x="9576" y="3766"/>
                  </a:lnTo>
                  <a:lnTo>
                    <a:pt x="9253" y="3551"/>
                  </a:lnTo>
                  <a:lnTo>
                    <a:pt x="5703" y="1507"/>
                  </a:lnTo>
                  <a:lnTo>
                    <a:pt x="3981" y="431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42;p28">
              <a:extLst>
                <a:ext uri="{FF2B5EF4-FFF2-40B4-BE49-F238E27FC236}">
                  <a16:creationId xmlns:a16="http://schemas.microsoft.com/office/drawing/2014/main" id="{FA898E28-A895-4EBE-907B-492C1801E9D8}"/>
                </a:ext>
              </a:extLst>
            </p:cNvPr>
            <p:cNvSpPr/>
            <p:nvPr/>
          </p:nvSpPr>
          <p:spPr>
            <a:xfrm>
              <a:off x="4541575" y="2479575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2152" y="1"/>
                  </a:moveTo>
                  <a:lnTo>
                    <a:pt x="1" y="1292"/>
                  </a:lnTo>
                  <a:lnTo>
                    <a:pt x="754" y="1722"/>
                  </a:lnTo>
                  <a:lnTo>
                    <a:pt x="2798" y="431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43;p28">
              <a:extLst>
                <a:ext uri="{FF2B5EF4-FFF2-40B4-BE49-F238E27FC236}">
                  <a16:creationId xmlns:a16="http://schemas.microsoft.com/office/drawing/2014/main" id="{A9541587-B8EE-427C-94D4-22435FFDD72A}"/>
                </a:ext>
              </a:extLst>
            </p:cNvPr>
            <p:cNvSpPr/>
            <p:nvPr/>
          </p:nvSpPr>
          <p:spPr>
            <a:xfrm>
              <a:off x="4498550" y="2530675"/>
              <a:ext cx="67250" cy="78025"/>
            </a:xfrm>
            <a:custGeom>
              <a:avLst/>
              <a:gdLst/>
              <a:ahLst/>
              <a:cxnLst/>
              <a:rect l="l" t="t" r="r" b="b"/>
              <a:pathLst>
                <a:path w="2690" h="3121" extrusionOk="0">
                  <a:moveTo>
                    <a:pt x="0" y="1"/>
                  </a:moveTo>
                  <a:lnTo>
                    <a:pt x="0" y="1615"/>
                  </a:lnTo>
                  <a:lnTo>
                    <a:pt x="2690" y="3121"/>
                  </a:lnTo>
                  <a:lnTo>
                    <a:pt x="2690" y="15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44;p28">
              <a:extLst>
                <a:ext uri="{FF2B5EF4-FFF2-40B4-BE49-F238E27FC236}">
                  <a16:creationId xmlns:a16="http://schemas.microsoft.com/office/drawing/2014/main" id="{A3957528-1568-4143-99AF-2E1FA53AE3E7}"/>
                </a:ext>
              </a:extLst>
            </p:cNvPr>
            <p:cNvSpPr/>
            <p:nvPr/>
          </p:nvSpPr>
          <p:spPr>
            <a:xfrm>
              <a:off x="4915450" y="2697450"/>
              <a:ext cx="72625" cy="137200"/>
            </a:xfrm>
            <a:custGeom>
              <a:avLst/>
              <a:gdLst/>
              <a:ahLst/>
              <a:cxnLst/>
              <a:rect l="l" t="t" r="r" b="b"/>
              <a:pathLst>
                <a:path w="2905" h="5488" extrusionOk="0">
                  <a:moveTo>
                    <a:pt x="2905" y="0"/>
                  </a:moveTo>
                  <a:lnTo>
                    <a:pt x="0" y="1829"/>
                  </a:lnTo>
                  <a:lnTo>
                    <a:pt x="0" y="5487"/>
                  </a:lnTo>
                  <a:lnTo>
                    <a:pt x="2905" y="3873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45;p28">
              <a:extLst>
                <a:ext uri="{FF2B5EF4-FFF2-40B4-BE49-F238E27FC236}">
                  <a16:creationId xmlns:a16="http://schemas.microsoft.com/office/drawing/2014/main" id="{20C0A63C-AB9B-4641-B3F6-96E531DD0A50}"/>
                </a:ext>
              </a:extLst>
            </p:cNvPr>
            <p:cNvSpPr/>
            <p:nvPr/>
          </p:nvSpPr>
          <p:spPr>
            <a:xfrm>
              <a:off x="4910050" y="2692050"/>
              <a:ext cx="83425" cy="147975"/>
            </a:xfrm>
            <a:custGeom>
              <a:avLst/>
              <a:gdLst/>
              <a:ahLst/>
              <a:cxnLst/>
              <a:rect l="l" t="t" r="r" b="b"/>
              <a:pathLst>
                <a:path w="3337" h="5919" extrusionOk="0">
                  <a:moveTo>
                    <a:pt x="2906" y="539"/>
                  </a:moveTo>
                  <a:lnTo>
                    <a:pt x="2906" y="3982"/>
                  </a:lnTo>
                  <a:lnTo>
                    <a:pt x="423" y="5414"/>
                  </a:lnTo>
                  <a:lnTo>
                    <a:pt x="423" y="5414"/>
                  </a:lnTo>
                  <a:lnTo>
                    <a:pt x="324" y="2045"/>
                  </a:lnTo>
                  <a:lnTo>
                    <a:pt x="2906" y="539"/>
                  </a:lnTo>
                  <a:close/>
                  <a:moveTo>
                    <a:pt x="3013" y="1"/>
                  </a:moveTo>
                  <a:lnTo>
                    <a:pt x="109" y="1830"/>
                  </a:lnTo>
                  <a:lnTo>
                    <a:pt x="1" y="2045"/>
                  </a:lnTo>
                  <a:lnTo>
                    <a:pt x="109" y="5703"/>
                  </a:lnTo>
                  <a:lnTo>
                    <a:pt x="109" y="5918"/>
                  </a:lnTo>
                  <a:lnTo>
                    <a:pt x="324" y="5918"/>
                  </a:lnTo>
                  <a:lnTo>
                    <a:pt x="3229" y="4197"/>
                  </a:lnTo>
                  <a:lnTo>
                    <a:pt x="3336" y="3982"/>
                  </a:lnTo>
                  <a:lnTo>
                    <a:pt x="3336" y="216"/>
                  </a:lnTo>
                  <a:lnTo>
                    <a:pt x="322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46;p28">
              <a:extLst>
                <a:ext uri="{FF2B5EF4-FFF2-40B4-BE49-F238E27FC236}">
                  <a16:creationId xmlns:a16="http://schemas.microsoft.com/office/drawing/2014/main" id="{0B7F2389-2634-46FD-B32B-81AC4B1527D2}"/>
                </a:ext>
              </a:extLst>
            </p:cNvPr>
            <p:cNvSpPr/>
            <p:nvPr/>
          </p:nvSpPr>
          <p:spPr>
            <a:xfrm>
              <a:off x="4754050" y="2646325"/>
              <a:ext cx="161425" cy="188325"/>
            </a:xfrm>
            <a:custGeom>
              <a:avLst/>
              <a:gdLst/>
              <a:ahLst/>
              <a:cxnLst/>
              <a:rect l="l" t="t" r="r" b="b"/>
              <a:pathLst>
                <a:path w="6457" h="7533" extrusionOk="0">
                  <a:moveTo>
                    <a:pt x="1" y="1"/>
                  </a:moveTo>
                  <a:lnTo>
                    <a:pt x="108" y="3766"/>
                  </a:lnTo>
                  <a:lnTo>
                    <a:pt x="6456" y="7532"/>
                  </a:lnTo>
                  <a:lnTo>
                    <a:pt x="6456" y="37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47;p28">
              <a:extLst>
                <a:ext uri="{FF2B5EF4-FFF2-40B4-BE49-F238E27FC236}">
                  <a16:creationId xmlns:a16="http://schemas.microsoft.com/office/drawing/2014/main" id="{69E38F41-F8C1-4E24-9AA8-E5FCF1430C2F}"/>
                </a:ext>
              </a:extLst>
            </p:cNvPr>
            <p:cNvSpPr/>
            <p:nvPr/>
          </p:nvSpPr>
          <p:spPr>
            <a:xfrm>
              <a:off x="4748675" y="2643650"/>
              <a:ext cx="172175" cy="196375"/>
            </a:xfrm>
            <a:custGeom>
              <a:avLst/>
              <a:gdLst/>
              <a:ahLst/>
              <a:cxnLst/>
              <a:rect l="l" t="t" r="r" b="b"/>
              <a:pathLst>
                <a:path w="6887" h="7855" extrusionOk="0">
                  <a:moveTo>
                    <a:pt x="431" y="431"/>
                  </a:moveTo>
                  <a:lnTo>
                    <a:pt x="6457" y="3920"/>
                  </a:lnTo>
                  <a:lnTo>
                    <a:pt x="6457" y="3920"/>
                  </a:lnTo>
                  <a:lnTo>
                    <a:pt x="6564" y="7316"/>
                  </a:lnTo>
                  <a:lnTo>
                    <a:pt x="431" y="3766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08" y="3873"/>
                  </a:lnTo>
                  <a:lnTo>
                    <a:pt x="216" y="4089"/>
                  </a:lnTo>
                  <a:lnTo>
                    <a:pt x="6564" y="7854"/>
                  </a:lnTo>
                  <a:lnTo>
                    <a:pt x="6779" y="7854"/>
                  </a:lnTo>
                  <a:lnTo>
                    <a:pt x="6886" y="7639"/>
                  </a:lnTo>
                  <a:lnTo>
                    <a:pt x="6779" y="3873"/>
                  </a:lnTo>
                  <a:lnTo>
                    <a:pt x="6779" y="365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48;p28">
              <a:extLst>
                <a:ext uri="{FF2B5EF4-FFF2-40B4-BE49-F238E27FC236}">
                  <a16:creationId xmlns:a16="http://schemas.microsoft.com/office/drawing/2014/main" id="{CD3C3516-9B86-42C0-B2BA-3FC9C9A5FF11}"/>
                </a:ext>
              </a:extLst>
            </p:cNvPr>
            <p:cNvSpPr/>
            <p:nvPr/>
          </p:nvSpPr>
          <p:spPr>
            <a:xfrm>
              <a:off x="4754050" y="2603300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3013" y="1"/>
                  </a:moveTo>
                  <a:lnTo>
                    <a:pt x="1" y="1722"/>
                  </a:lnTo>
                  <a:lnTo>
                    <a:pt x="6456" y="5487"/>
                  </a:lnTo>
                  <a:lnTo>
                    <a:pt x="9361" y="3766"/>
                  </a:lnTo>
                  <a:lnTo>
                    <a:pt x="6133" y="1830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49;p28">
              <a:extLst>
                <a:ext uri="{FF2B5EF4-FFF2-40B4-BE49-F238E27FC236}">
                  <a16:creationId xmlns:a16="http://schemas.microsoft.com/office/drawing/2014/main" id="{1A95B124-2E9A-4630-A9B0-4DA80026DAE8}"/>
                </a:ext>
              </a:extLst>
            </p:cNvPr>
            <p:cNvSpPr/>
            <p:nvPr/>
          </p:nvSpPr>
          <p:spPr>
            <a:xfrm>
              <a:off x="4748675" y="2597925"/>
              <a:ext cx="242100" cy="145275"/>
            </a:xfrm>
            <a:custGeom>
              <a:avLst/>
              <a:gdLst/>
              <a:ahLst/>
              <a:cxnLst/>
              <a:rect l="l" t="t" r="r" b="b"/>
              <a:pathLst>
                <a:path w="9684" h="5811" extrusionOk="0">
                  <a:moveTo>
                    <a:pt x="3227" y="389"/>
                  </a:moveTo>
                  <a:lnTo>
                    <a:pt x="6241" y="2260"/>
                  </a:lnTo>
                  <a:lnTo>
                    <a:pt x="8392" y="3551"/>
                  </a:lnTo>
                  <a:lnTo>
                    <a:pt x="9132" y="3973"/>
                  </a:lnTo>
                  <a:lnTo>
                    <a:pt x="9132" y="3973"/>
                  </a:lnTo>
                  <a:lnTo>
                    <a:pt x="6671" y="5487"/>
                  </a:lnTo>
                  <a:lnTo>
                    <a:pt x="646" y="1937"/>
                  </a:lnTo>
                  <a:lnTo>
                    <a:pt x="3227" y="389"/>
                  </a:lnTo>
                  <a:close/>
                  <a:moveTo>
                    <a:pt x="3121" y="0"/>
                  </a:moveTo>
                  <a:lnTo>
                    <a:pt x="108" y="1829"/>
                  </a:lnTo>
                  <a:lnTo>
                    <a:pt x="1" y="1937"/>
                  </a:lnTo>
                  <a:lnTo>
                    <a:pt x="108" y="2152"/>
                  </a:lnTo>
                  <a:lnTo>
                    <a:pt x="6564" y="5810"/>
                  </a:lnTo>
                  <a:lnTo>
                    <a:pt x="6779" y="5810"/>
                  </a:lnTo>
                  <a:lnTo>
                    <a:pt x="9684" y="4089"/>
                  </a:lnTo>
                  <a:lnTo>
                    <a:pt x="9684" y="3981"/>
                  </a:lnTo>
                  <a:lnTo>
                    <a:pt x="9684" y="3874"/>
                  </a:lnTo>
                  <a:lnTo>
                    <a:pt x="9684" y="3766"/>
                  </a:lnTo>
                  <a:lnTo>
                    <a:pt x="9576" y="3766"/>
                  </a:lnTo>
                  <a:lnTo>
                    <a:pt x="9253" y="3551"/>
                  </a:lnTo>
                  <a:lnTo>
                    <a:pt x="5703" y="1507"/>
                  </a:lnTo>
                  <a:lnTo>
                    <a:pt x="3981" y="431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50;p28">
              <a:extLst>
                <a:ext uri="{FF2B5EF4-FFF2-40B4-BE49-F238E27FC236}">
                  <a16:creationId xmlns:a16="http://schemas.microsoft.com/office/drawing/2014/main" id="{63597C5C-BD78-49C0-8018-D08F0C555A37}"/>
                </a:ext>
              </a:extLst>
            </p:cNvPr>
            <p:cNvSpPr/>
            <p:nvPr/>
          </p:nvSpPr>
          <p:spPr>
            <a:xfrm>
              <a:off x="4813225" y="2635575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2153" y="1"/>
                  </a:moveTo>
                  <a:lnTo>
                    <a:pt x="1" y="1292"/>
                  </a:lnTo>
                  <a:lnTo>
                    <a:pt x="754" y="1722"/>
                  </a:lnTo>
                  <a:lnTo>
                    <a:pt x="2798" y="431"/>
                  </a:lnTo>
                  <a:lnTo>
                    <a:pt x="21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51;p28">
              <a:extLst>
                <a:ext uri="{FF2B5EF4-FFF2-40B4-BE49-F238E27FC236}">
                  <a16:creationId xmlns:a16="http://schemas.microsoft.com/office/drawing/2014/main" id="{FD744D12-E50E-44F3-AAEA-01D7878D214A}"/>
                </a:ext>
              </a:extLst>
            </p:cNvPr>
            <p:cNvSpPr/>
            <p:nvPr/>
          </p:nvSpPr>
          <p:spPr>
            <a:xfrm>
              <a:off x="4770200" y="2686675"/>
              <a:ext cx="67275" cy="78025"/>
            </a:xfrm>
            <a:custGeom>
              <a:avLst/>
              <a:gdLst/>
              <a:ahLst/>
              <a:cxnLst/>
              <a:rect l="l" t="t" r="r" b="b"/>
              <a:pathLst>
                <a:path w="2691" h="3121" extrusionOk="0">
                  <a:moveTo>
                    <a:pt x="0" y="1"/>
                  </a:moveTo>
                  <a:lnTo>
                    <a:pt x="0" y="1615"/>
                  </a:lnTo>
                  <a:lnTo>
                    <a:pt x="2690" y="3121"/>
                  </a:lnTo>
                  <a:lnTo>
                    <a:pt x="2690" y="15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52;p28">
              <a:extLst>
                <a:ext uri="{FF2B5EF4-FFF2-40B4-BE49-F238E27FC236}">
                  <a16:creationId xmlns:a16="http://schemas.microsoft.com/office/drawing/2014/main" id="{363C11A9-964E-4580-A46B-C1C912CCE033}"/>
                </a:ext>
              </a:extLst>
            </p:cNvPr>
            <p:cNvSpPr/>
            <p:nvPr/>
          </p:nvSpPr>
          <p:spPr>
            <a:xfrm>
              <a:off x="5189775" y="2853450"/>
              <a:ext cx="72650" cy="139875"/>
            </a:xfrm>
            <a:custGeom>
              <a:avLst/>
              <a:gdLst/>
              <a:ahLst/>
              <a:cxnLst/>
              <a:rect l="l" t="t" r="r" b="b"/>
              <a:pathLst>
                <a:path w="2906" h="5595" extrusionOk="0">
                  <a:moveTo>
                    <a:pt x="2906" y="0"/>
                  </a:moveTo>
                  <a:lnTo>
                    <a:pt x="1" y="1829"/>
                  </a:lnTo>
                  <a:lnTo>
                    <a:pt x="1" y="5595"/>
                  </a:lnTo>
                  <a:lnTo>
                    <a:pt x="2906" y="3873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53;p28">
              <a:extLst>
                <a:ext uri="{FF2B5EF4-FFF2-40B4-BE49-F238E27FC236}">
                  <a16:creationId xmlns:a16="http://schemas.microsoft.com/office/drawing/2014/main" id="{E70DC290-AE56-4553-96A2-F35454DA0833}"/>
                </a:ext>
              </a:extLst>
            </p:cNvPr>
            <p:cNvSpPr/>
            <p:nvPr/>
          </p:nvSpPr>
          <p:spPr>
            <a:xfrm>
              <a:off x="5184400" y="2850750"/>
              <a:ext cx="83400" cy="147950"/>
            </a:xfrm>
            <a:custGeom>
              <a:avLst/>
              <a:gdLst/>
              <a:ahLst/>
              <a:cxnLst/>
              <a:rect l="l" t="t" r="r" b="b"/>
              <a:pathLst>
                <a:path w="3336" h="5918" extrusionOk="0">
                  <a:moveTo>
                    <a:pt x="2906" y="431"/>
                  </a:moveTo>
                  <a:lnTo>
                    <a:pt x="3013" y="3874"/>
                  </a:lnTo>
                  <a:lnTo>
                    <a:pt x="424" y="5467"/>
                  </a:lnTo>
                  <a:lnTo>
                    <a:pt x="324" y="2045"/>
                  </a:lnTo>
                  <a:lnTo>
                    <a:pt x="2906" y="431"/>
                  </a:lnTo>
                  <a:close/>
                  <a:moveTo>
                    <a:pt x="3013" y="1"/>
                  </a:moveTo>
                  <a:lnTo>
                    <a:pt x="108" y="1830"/>
                  </a:lnTo>
                  <a:lnTo>
                    <a:pt x="1" y="1937"/>
                  </a:lnTo>
                  <a:lnTo>
                    <a:pt x="108" y="5703"/>
                  </a:lnTo>
                  <a:lnTo>
                    <a:pt x="216" y="5918"/>
                  </a:lnTo>
                  <a:lnTo>
                    <a:pt x="324" y="5810"/>
                  </a:lnTo>
                  <a:lnTo>
                    <a:pt x="3228" y="4196"/>
                  </a:lnTo>
                  <a:lnTo>
                    <a:pt x="3336" y="3981"/>
                  </a:lnTo>
                  <a:lnTo>
                    <a:pt x="3336" y="108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54;p28">
              <a:extLst>
                <a:ext uri="{FF2B5EF4-FFF2-40B4-BE49-F238E27FC236}">
                  <a16:creationId xmlns:a16="http://schemas.microsoft.com/office/drawing/2014/main" id="{08DFEB6F-145A-4A5D-AFEB-89246E59449C}"/>
                </a:ext>
              </a:extLst>
            </p:cNvPr>
            <p:cNvSpPr/>
            <p:nvPr/>
          </p:nvSpPr>
          <p:spPr>
            <a:xfrm>
              <a:off x="5028400" y="2805025"/>
              <a:ext cx="161400" cy="188300"/>
            </a:xfrm>
            <a:custGeom>
              <a:avLst/>
              <a:gdLst/>
              <a:ahLst/>
              <a:cxnLst/>
              <a:rect l="l" t="t" r="r" b="b"/>
              <a:pathLst>
                <a:path w="6456" h="7532" extrusionOk="0">
                  <a:moveTo>
                    <a:pt x="1" y="1"/>
                  </a:moveTo>
                  <a:lnTo>
                    <a:pt x="108" y="3766"/>
                  </a:lnTo>
                  <a:lnTo>
                    <a:pt x="6456" y="7532"/>
                  </a:lnTo>
                  <a:lnTo>
                    <a:pt x="6456" y="36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55;p28">
              <a:extLst>
                <a:ext uri="{FF2B5EF4-FFF2-40B4-BE49-F238E27FC236}">
                  <a16:creationId xmlns:a16="http://schemas.microsoft.com/office/drawing/2014/main" id="{4FFD7EDC-4069-4570-8F54-2E44E3DA8AA6}"/>
                </a:ext>
              </a:extLst>
            </p:cNvPr>
            <p:cNvSpPr/>
            <p:nvPr/>
          </p:nvSpPr>
          <p:spPr>
            <a:xfrm>
              <a:off x="5025725" y="2799650"/>
              <a:ext cx="169475" cy="196375"/>
            </a:xfrm>
            <a:custGeom>
              <a:avLst/>
              <a:gdLst/>
              <a:ahLst/>
              <a:cxnLst/>
              <a:rect l="l" t="t" r="r" b="b"/>
              <a:pathLst>
                <a:path w="6779" h="7855" extrusionOk="0">
                  <a:moveTo>
                    <a:pt x="323" y="538"/>
                  </a:moveTo>
                  <a:lnTo>
                    <a:pt x="6352" y="4029"/>
                  </a:lnTo>
                  <a:lnTo>
                    <a:pt x="6352" y="4029"/>
                  </a:lnTo>
                  <a:lnTo>
                    <a:pt x="6455" y="7424"/>
                  </a:lnTo>
                  <a:lnTo>
                    <a:pt x="323" y="3874"/>
                  </a:lnTo>
                  <a:lnTo>
                    <a:pt x="323" y="538"/>
                  </a:lnTo>
                  <a:close/>
                  <a:moveTo>
                    <a:pt x="108" y="0"/>
                  </a:moveTo>
                  <a:lnTo>
                    <a:pt x="0" y="216"/>
                  </a:lnTo>
                  <a:lnTo>
                    <a:pt x="0" y="3981"/>
                  </a:lnTo>
                  <a:lnTo>
                    <a:pt x="108" y="4089"/>
                  </a:lnTo>
                  <a:lnTo>
                    <a:pt x="6563" y="7854"/>
                  </a:lnTo>
                  <a:lnTo>
                    <a:pt x="6671" y="7854"/>
                  </a:lnTo>
                  <a:lnTo>
                    <a:pt x="6778" y="7747"/>
                  </a:lnTo>
                  <a:lnTo>
                    <a:pt x="6778" y="3874"/>
                  </a:lnTo>
                  <a:lnTo>
                    <a:pt x="6671" y="376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56;p28">
              <a:extLst>
                <a:ext uri="{FF2B5EF4-FFF2-40B4-BE49-F238E27FC236}">
                  <a16:creationId xmlns:a16="http://schemas.microsoft.com/office/drawing/2014/main" id="{4D12ADEB-F389-4D9B-910D-51E431F0FBEB}"/>
                </a:ext>
              </a:extLst>
            </p:cNvPr>
            <p:cNvSpPr/>
            <p:nvPr/>
          </p:nvSpPr>
          <p:spPr>
            <a:xfrm>
              <a:off x="5028400" y="2759300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3013" y="1"/>
                  </a:moveTo>
                  <a:lnTo>
                    <a:pt x="1" y="1830"/>
                  </a:lnTo>
                  <a:lnTo>
                    <a:pt x="6456" y="5488"/>
                  </a:lnTo>
                  <a:lnTo>
                    <a:pt x="9361" y="3766"/>
                  </a:lnTo>
                  <a:lnTo>
                    <a:pt x="6133" y="1937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57;p28">
              <a:extLst>
                <a:ext uri="{FF2B5EF4-FFF2-40B4-BE49-F238E27FC236}">
                  <a16:creationId xmlns:a16="http://schemas.microsoft.com/office/drawing/2014/main" id="{AC703EAA-F381-48F5-8971-6176BCCD525C}"/>
                </a:ext>
              </a:extLst>
            </p:cNvPr>
            <p:cNvSpPr/>
            <p:nvPr/>
          </p:nvSpPr>
          <p:spPr>
            <a:xfrm>
              <a:off x="5025725" y="2756625"/>
              <a:ext cx="242075" cy="145250"/>
            </a:xfrm>
            <a:custGeom>
              <a:avLst/>
              <a:gdLst/>
              <a:ahLst/>
              <a:cxnLst/>
              <a:rect l="l" t="t" r="r" b="b"/>
              <a:pathLst>
                <a:path w="9683" h="5810" extrusionOk="0">
                  <a:moveTo>
                    <a:pt x="3121" y="387"/>
                  </a:moveTo>
                  <a:lnTo>
                    <a:pt x="6133" y="2152"/>
                  </a:lnTo>
                  <a:lnTo>
                    <a:pt x="8392" y="3443"/>
                  </a:lnTo>
                  <a:lnTo>
                    <a:pt x="9037" y="3873"/>
                  </a:lnTo>
                  <a:lnTo>
                    <a:pt x="9110" y="3910"/>
                  </a:lnTo>
                  <a:lnTo>
                    <a:pt x="9110" y="3910"/>
                  </a:lnTo>
                  <a:lnTo>
                    <a:pt x="6563" y="5379"/>
                  </a:lnTo>
                  <a:lnTo>
                    <a:pt x="538" y="1937"/>
                  </a:lnTo>
                  <a:lnTo>
                    <a:pt x="3121" y="387"/>
                  </a:lnTo>
                  <a:close/>
                  <a:moveTo>
                    <a:pt x="3013" y="0"/>
                  </a:moveTo>
                  <a:lnTo>
                    <a:pt x="108" y="1721"/>
                  </a:lnTo>
                  <a:lnTo>
                    <a:pt x="0" y="1937"/>
                  </a:lnTo>
                  <a:lnTo>
                    <a:pt x="108" y="2044"/>
                  </a:lnTo>
                  <a:lnTo>
                    <a:pt x="6455" y="5810"/>
                  </a:lnTo>
                  <a:lnTo>
                    <a:pt x="6671" y="5810"/>
                  </a:lnTo>
                  <a:lnTo>
                    <a:pt x="9575" y="4088"/>
                  </a:lnTo>
                  <a:lnTo>
                    <a:pt x="9683" y="3981"/>
                  </a:lnTo>
                  <a:lnTo>
                    <a:pt x="9683" y="3873"/>
                  </a:lnTo>
                  <a:lnTo>
                    <a:pt x="9575" y="3766"/>
                  </a:lnTo>
                  <a:lnTo>
                    <a:pt x="9145" y="3550"/>
                  </a:lnTo>
                  <a:lnTo>
                    <a:pt x="5595" y="1399"/>
                  </a:lnTo>
                  <a:lnTo>
                    <a:pt x="3981" y="430"/>
                  </a:lnTo>
                  <a:lnTo>
                    <a:pt x="322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58;p28">
              <a:extLst>
                <a:ext uri="{FF2B5EF4-FFF2-40B4-BE49-F238E27FC236}">
                  <a16:creationId xmlns:a16="http://schemas.microsoft.com/office/drawing/2014/main" id="{FE0835ED-5CF5-40CD-8C40-F2E1CB0888F6}"/>
                </a:ext>
              </a:extLst>
            </p:cNvPr>
            <p:cNvSpPr/>
            <p:nvPr/>
          </p:nvSpPr>
          <p:spPr>
            <a:xfrm>
              <a:off x="5087575" y="2791575"/>
              <a:ext cx="72650" cy="43075"/>
            </a:xfrm>
            <a:custGeom>
              <a:avLst/>
              <a:gdLst/>
              <a:ahLst/>
              <a:cxnLst/>
              <a:rect l="l" t="t" r="r" b="b"/>
              <a:pathLst>
                <a:path w="2906" h="1723" extrusionOk="0">
                  <a:moveTo>
                    <a:pt x="2152" y="1"/>
                  </a:moveTo>
                  <a:lnTo>
                    <a:pt x="1" y="1292"/>
                  </a:lnTo>
                  <a:lnTo>
                    <a:pt x="754" y="1722"/>
                  </a:lnTo>
                  <a:lnTo>
                    <a:pt x="2905" y="431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59;p28">
              <a:extLst>
                <a:ext uri="{FF2B5EF4-FFF2-40B4-BE49-F238E27FC236}">
                  <a16:creationId xmlns:a16="http://schemas.microsoft.com/office/drawing/2014/main" id="{4DD9BF4C-C644-4A54-9750-6C30BAEAAA4A}"/>
                </a:ext>
              </a:extLst>
            </p:cNvPr>
            <p:cNvSpPr/>
            <p:nvPr/>
          </p:nvSpPr>
          <p:spPr>
            <a:xfrm>
              <a:off x="5044550" y="2842675"/>
              <a:ext cx="67250" cy="78025"/>
            </a:xfrm>
            <a:custGeom>
              <a:avLst/>
              <a:gdLst/>
              <a:ahLst/>
              <a:cxnLst/>
              <a:rect l="l" t="t" r="r" b="b"/>
              <a:pathLst>
                <a:path w="2690" h="3121" extrusionOk="0">
                  <a:moveTo>
                    <a:pt x="0" y="1"/>
                  </a:moveTo>
                  <a:lnTo>
                    <a:pt x="0" y="1615"/>
                  </a:lnTo>
                  <a:lnTo>
                    <a:pt x="2690" y="3121"/>
                  </a:lnTo>
                  <a:lnTo>
                    <a:pt x="2690" y="1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60;p28">
              <a:extLst>
                <a:ext uri="{FF2B5EF4-FFF2-40B4-BE49-F238E27FC236}">
                  <a16:creationId xmlns:a16="http://schemas.microsoft.com/office/drawing/2014/main" id="{3B3E4E4A-5266-4DAD-A97D-624551AF74A9}"/>
                </a:ext>
              </a:extLst>
            </p:cNvPr>
            <p:cNvSpPr/>
            <p:nvPr/>
          </p:nvSpPr>
          <p:spPr>
            <a:xfrm>
              <a:off x="4872400" y="3498950"/>
              <a:ext cx="129125" cy="134525"/>
            </a:xfrm>
            <a:custGeom>
              <a:avLst/>
              <a:gdLst/>
              <a:ahLst/>
              <a:cxnLst/>
              <a:rect l="l" t="t" r="r" b="b"/>
              <a:pathLst>
                <a:path w="5165" h="5381" extrusionOk="0">
                  <a:moveTo>
                    <a:pt x="1" y="1"/>
                  </a:moveTo>
                  <a:lnTo>
                    <a:pt x="1" y="3659"/>
                  </a:lnTo>
                  <a:lnTo>
                    <a:pt x="1" y="3874"/>
                  </a:lnTo>
                  <a:lnTo>
                    <a:pt x="1" y="4197"/>
                  </a:lnTo>
                  <a:lnTo>
                    <a:pt x="216" y="4520"/>
                  </a:lnTo>
                  <a:lnTo>
                    <a:pt x="431" y="4735"/>
                  </a:lnTo>
                  <a:lnTo>
                    <a:pt x="754" y="4950"/>
                  </a:lnTo>
                  <a:lnTo>
                    <a:pt x="1077" y="5165"/>
                  </a:lnTo>
                  <a:lnTo>
                    <a:pt x="1507" y="5273"/>
                  </a:lnTo>
                  <a:lnTo>
                    <a:pt x="2583" y="5380"/>
                  </a:lnTo>
                  <a:lnTo>
                    <a:pt x="3551" y="5273"/>
                  </a:lnTo>
                  <a:lnTo>
                    <a:pt x="4412" y="4950"/>
                  </a:lnTo>
                  <a:lnTo>
                    <a:pt x="4735" y="4735"/>
                  </a:lnTo>
                  <a:lnTo>
                    <a:pt x="4950" y="4520"/>
                  </a:lnTo>
                  <a:lnTo>
                    <a:pt x="5057" y="4197"/>
                  </a:lnTo>
                  <a:lnTo>
                    <a:pt x="5165" y="3874"/>
                  </a:lnTo>
                  <a:lnTo>
                    <a:pt x="5165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61;p28">
              <a:extLst>
                <a:ext uri="{FF2B5EF4-FFF2-40B4-BE49-F238E27FC236}">
                  <a16:creationId xmlns:a16="http://schemas.microsoft.com/office/drawing/2014/main" id="{8409EC0C-F6FB-4FA1-B4DC-4C3D9993493F}"/>
                </a:ext>
              </a:extLst>
            </p:cNvPr>
            <p:cNvSpPr/>
            <p:nvPr/>
          </p:nvSpPr>
          <p:spPr>
            <a:xfrm>
              <a:off x="4872400" y="3498950"/>
              <a:ext cx="129125" cy="134525"/>
            </a:xfrm>
            <a:custGeom>
              <a:avLst/>
              <a:gdLst/>
              <a:ahLst/>
              <a:cxnLst/>
              <a:rect l="l" t="t" r="r" b="b"/>
              <a:pathLst>
                <a:path w="5165" h="5381" fill="none" extrusionOk="0">
                  <a:moveTo>
                    <a:pt x="5165" y="1"/>
                  </a:moveTo>
                  <a:lnTo>
                    <a:pt x="5165" y="3874"/>
                  </a:lnTo>
                  <a:lnTo>
                    <a:pt x="5165" y="3874"/>
                  </a:lnTo>
                  <a:lnTo>
                    <a:pt x="5057" y="4197"/>
                  </a:lnTo>
                  <a:lnTo>
                    <a:pt x="4950" y="4520"/>
                  </a:lnTo>
                  <a:lnTo>
                    <a:pt x="4735" y="4735"/>
                  </a:lnTo>
                  <a:lnTo>
                    <a:pt x="4412" y="4950"/>
                  </a:lnTo>
                  <a:lnTo>
                    <a:pt x="3551" y="5273"/>
                  </a:lnTo>
                  <a:lnTo>
                    <a:pt x="2583" y="5380"/>
                  </a:lnTo>
                  <a:lnTo>
                    <a:pt x="2583" y="5380"/>
                  </a:lnTo>
                  <a:lnTo>
                    <a:pt x="1507" y="5273"/>
                  </a:lnTo>
                  <a:lnTo>
                    <a:pt x="1077" y="5165"/>
                  </a:lnTo>
                  <a:lnTo>
                    <a:pt x="754" y="4950"/>
                  </a:lnTo>
                  <a:lnTo>
                    <a:pt x="431" y="4735"/>
                  </a:lnTo>
                  <a:lnTo>
                    <a:pt x="216" y="4520"/>
                  </a:lnTo>
                  <a:lnTo>
                    <a:pt x="1" y="4197"/>
                  </a:lnTo>
                  <a:lnTo>
                    <a:pt x="1" y="3874"/>
                  </a:lnTo>
                  <a:lnTo>
                    <a:pt x="1" y="36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62;p28">
              <a:extLst>
                <a:ext uri="{FF2B5EF4-FFF2-40B4-BE49-F238E27FC236}">
                  <a16:creationId xmlns:a16="http://schemas.microsoft.com/office/drawing/2014/main" id="{69A46822-5727-44F0-812E-79FF38282C8B}"/>
                </a:ext>
              </a:extLst>
            </p:cNvPr>
            <p:cNvSpPr/>
            <p:nvPr/>
          </p:nvSpPr>
          <p:spPr>
            <a:xfrm>
              <a:off x="4867025" y="3493575"/>
              <a:ext cx="139900" cy="145275"/>
            </a:xfrm>
            <a:custGeom>
              <a:avLst/>
              <a:gdLst/>
              <a:ahLst/>
              <a:cxnLst/>
              <a:rect l="l" t="t" r="r" b="b"/>
              <a:pathLst>
                <a:path w="5596" h="5811" extrusionOk="0">
                  <a:moveTo>
                    <a:pt x="108" y="1"/>
                  </a:moveTo>
                  <a:lnTo>
                    <a:pt x="1" y="216"/>
                  </a:lnTo>
                  <a:lnTo>
                    <a:pt x="1" y="3874"/>
                  </a:lnTo>
                  <a:lnTo>
                    <a:pt x="1" y="4089"/>
                  </a:lnTo>
                  <a:lnTo>
                    <a:pt x="108" y="4519"/>
                  </a:lnTo>
                  <a:lnTo>
                    <a:pt x="216" y="4842"/>
                  </a:lnTo>
                  <a:lnTo>
                    <a:pt x="538" y="5057"/>
                  </a:lnTo>
                  <a:lnTo>
                    <a:pt x="861" y="5380"/>
                  </a:lnTo>
                  <a:lnTo>
                    <a:pt x="1292" y="5488"/>
                  </a:lnTo>
                  <a:lnTo>
                    <a:pt x="1722" y="5703"/>
                  </a:lnTo>
                  <a:lnTo>
                    <a:pt x="2260" y="5810"/>
                  </a:lnTo>
                  <a:lnTo>
                    <a:pt x="3336" y="5810"/>
                  </a:lnTo>
                  <a:lnTo>
                    <a:pt x="3766" y="5703"/>
                  </a:lnTo>
                  <a:lnTo>
                    <a:pt x="4304" y="5488"/>
                  </a:lnTo>
                  <a:lnTo>
                    <a:pt x="4734" y="5380"/>
                  </a:lnTo>
                  <a:lnTo>
                    <a:pt x="5057" y="5057"/>
                  </a:lnTo>
                  <a:lnTo>
                    <a:pt x="5272" y="4842"/>
                  </a:lnTo>
                  <a:lnTo>
                    <a:pt x="5487" y="4519"/>
                  </a:lnTo>
                  <a:lnTo>
                    <a:pt x="5595" y="4089"/>
                  </a:lnTo>
                  <a:lnTo>
                    <a:pt x="5487" y="216"/>
                  </a:lnTo>
                  <a:lnTo>
                    <a:pt x="5487" y="1"/>
                  </a:lnTo>
                  <a:lnTo>
                    <a:pt x="5165" y="1"/>
                  </a:lnTo>
                  <a:lnTo>
                    <a:pt x="5165" y="216"/>
                  </a:lnTo>
                  <a:lnTo>
                    <a:pt x="5165" y="4089"/>
                  </a:lnTo>
                  <a:lnTo>
                    <a:pt x="5165" y="4304"/>
                  </a:lnTo>
                  <a:lnTo>
                    <a:pt x="5057" y="4627"/>
                  </a:lnTo>
                  <a:lnTo>
                    <a:pt x="4627" y="4950"/>
                  </a:lnTo>
                  <a:lnTo>
                    <a:pt x="4196" y="5165"/>
                  </a:lnTo>
                  <a:lnTo>
                    <a:pt x="3551" y="5380"/>
                  </a:lnTo>
                  <a:lnTo>
                    <a:pt x="2798" y="5488"/>
                  </a:lnTo>
                  <a:lnTo>
                    <a:pt x="1830" y="5380"/>
                  </a:lnTo>
                  <a:lnTo>
                    <a:pt x="1076" y="5057"/>
                  </a:lnTo>
                  <a:lnTo>
                    <a:pt x="754" y="4842"/>
                  </a:lnTo>
                  <a:lnTo>
                    <a:pt x="538" y="4627"/>
                  </a:lnTo>
                  <a:lnTo>
                    <a:pt x="431" y="4304"/>
                  </a:lnTo>
                  <a:lnTo>
                    <a:pt x="431" y="4089"/>
                  </a:lnTo>
                  <a:lnTo>
                    <a:pt x="323" y="3874"/>
                  </a:lnTo>
                  <a:lnTo>
                    <a:pt x="323" y="216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63;p28">
              <a:extLst>
                <a:ext uri="{FF2B5EF4-FFF2-40B4-BE49-F238E27FC236}">
                  <a16:creationId xmlns:a16="http://schemas.microsoft.com/office/drawing/2014/main" id="{A97C9F6D-39C5-4FE0-9C39-A2F04FBDADCC}"/>
                </a:ext>
              </a:extLst>
            </p:cNvPr>
            <p:cNvSpPr/>
            <p:nvPr/>
          </p:nvSpPr>
          <p:spPr>
            <a:xfrm>
              <a:off x="4872400" y="3455925"/>
              <a:ext cx="129125" cy="78025"/>
            </a:xfrm>
            <a:custGeom>
              <a:avLst/>
              <a:gdLst/>
              <a:ahLst/>
              <a:cxnLst/>
              <a:rect l="l" t="t" r="r" b="b"/>
              <a:pathLst>
                <a:path w="5165" h="3121" extrusionOk="0">
                  <a:moveTo>
                    <a:pt x="2583" y="1"/>
                  </a:moveTo>
                  <a:lnTo>
                    <a:pt x="1507" y="108"/>
                  </a:lnTo>
                  <a:lnTo>
                    <a:pt x="754" y="431"/>
                  </a:lnTo>
                  <a:lnTo>
                    <a:pt x="431" y="754"/>
                  </a:lnTo>
                  <a:lnTo>
                    <a:pt x="108" y="969"/>
                  </a:lnTo>
                  <a:lnTo>
                    <a:pt x="1" y="1292"/>
                  </a:lnTo>
                  <a:lnTo>
                    <a:pt x="1" y="1614"/>
                  </a:lnTo>
                  <a:lnTo>
                    <a:pt x="1" y="1829"/>
                  </a:lnTo>
                  <a:lnTo>
                    <a:pt x="108" y="2152"/>
                  </a:lnTo>
                  <a:lnTo>
                    <a:pt x="431" y="2367"/>
                  </a:lnTo>
                  <a:lnTo>
                    <a:pt x="754" y="2690"/>
                  </a:lnTo>
                  <a:lnTo>
                    <a:pt x="1507" y="3013"/>
                  </a:lnTo>
                  <a:lnTo>
                    <a:pt x="2583" y="3121"/>
                  </a:lnTo>
                  <a:lnTo>
                    <a:pt x="3551" y="3013"/>
                  </a:lnTo>
                  <a:lnTo>
                    <a:pt x="4412" y="2690"/>
                  </a:lnTo>
                  <a:lnTo>
                    <a:pt x="4735" y="2367"/>
                  </a:lnTo>
                  <a:lnTo>
                    <a:pt x="4950" y="2152"/>
                  </a:lnTo>
                  <a:lnTo>
                    <a:pt x="5057" y="1829"/>
                  </a:lnTo>
                  <a:lnTo>
                    <a:pt x="5165" y="1614"/>
                  </a:lnTo>
                  <a:lnTo>
                    <a:pt x="5057" y="1292"/>
                  </a:lnTo>
                  <a:lnTo>
                    <a:pt x="4950" y="969"/>
                  </a:lnTo>
                  <a:lnTo>
                    <a:pt x="4735" y="754"/>
                  </a:lnTo>
                  <a:lnTo>
                    <a:pt x="4412" y="431"/>
                  </a:lnTo>
                  <a:lnTo>
                    <a:pt x="3551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64;p28">
              <a:extLst>
                <a:ext uri="{FF2B5EF4-FFF2-40B4-BE49-F238E27FC236}">
                  <a16:creationId xmlns:a16="http://schemas.microsoft.com/office/drawing/2014/main" id="{EF561998-D116-48F9-BABF-DAADE8A592F0}"/>
                </a:ext>
              </a:extLst>
            </p:cNvPr>
            <p:cNvSpPr/>
            <p:nvPr/>
          </p:nvSpPr>
          <p:spPr>
            <a:xfrm>
              <a:off x="4867025" y="3453225"/>
              <a:ext cx="139900" cy="83425"/>
            </a:xfrm>
            <a:custGeom>
              <a:avLst/>
              <a:gdLst/>
              <a:ahLst/>
              <a:cxnLst/>
              <a:rect l="l" t="t" r="r" b="b"/>
              <a:pathLst>
                <a:path w="5596" h="3337" extrusionOk="0">
                  <a:moveTo>
                    <a:pt x="2798" y="324"/>
                  </a:moveTo>
                  <a:lnTo>
                    <a:pt x="3766" y="431"/>
                  </a:lnTo>
                  <a:lnTo>
                    <a:pt x="4519" y="754"/>
                  </a:lnTo>
                  <a:lnTo>
                    <a:pt x="4842" y="969"/>
                  </a:lnTo>
                  <a:lnTo>
                    <a:pt x="5057" y="1184"/>
                  </a:lnTo>
                  <a:lnTo>
                    <a:pt x="5165" y="1400"/>
                  </a:lnTo>
                  <a:lnTo>
                    <a:pt x="5165" y="1722"/>
                  </a:lnTo>
                  <a:lnTo>
                    <a:pt x="5165" y="1937"/>
                  </a:lnTo>
                  <a:lnTo>
                    <a:pt x="5057" y="2153"/>
                  </a:lnTo>
                  <a:lnTo>
                    <a:pt x="4627" y="2475"/>
                  </a:lnTo>
                  <a:lnTo>
                    <a:pt x="4196" y="2798"/>
                  </a:lnTo>
                  <a:lnTo>
                    <a:pt x="3551" y="2906"/>
                  </a:lnTo>
                  <a:lnTo>
                    <a:pt x="2798" y="3013"/>
                  </a:lnTo>
                  <a:lnTo>
                    <a:pt x="1830" y="2906"/>
                  </a:lnTo>
                  <a:lnTo>
                    <a:pt x="969" y="2583"/>
                  </a:lnTo>
                  <a:lnTo>
                    <a:pt x="754" y="2368"/>
                  </a:lnTo>
                  <a:lnTo>
                    <a:pt x="538" y="2153"/>
                  </a:lnTo>
                  <a:lnTo>
                    <a:pt x="431" y="1937"/>
                  </a:lnTo>
                  <a:lnTo>
                    <a:pt x="323" y="1722"/>
                  </a:lnTo>
                  <a:lnTo>
                    <a:pt x="431" y="1400"/>
                  </a:lnTo>
                  <a:lnTo>
                    <a:pt x="538" y="1184"/>
                  </a:lnTo>
                  <a:lnTo>
                    <a:pt x="861" y="862"/>
                  </a:lnTo>
                  <a:lnTo>
                    <a:pt x="1399" y="539"/>
                  </a:lnTo>
                  <a:lnTo>
                    <a:pt x="2045" y="431"/>
                  </a:lnTo>
                  <a:lnTo>
                    <a:pt x="2798" y="324"/>
                  </a:lnTo>
                  <a:close/>
                  <a:moveTo>
                    <a:pt x="2260" y="1"/>
                  </a:moveTo>
                  <a:lnTo>
                    <a:pt x="1722" y="109"/>
                  </a:lnTo>
                  <a:lnTo>
                    <a:pt x="1292" y="216"/>
                  </a:lnTo>
                  <a:lnTo>
                    <a:pt x="861" y="431"/>
                  </a:lnTo>
                  <a:lnTo>
                    <a:pt x="538" y="646"/>
                  </a:lnTo>
                  <a:lnTo>
                    <a:pt x="216" y="969"/>
                  </a:lnTo>
                  <a:lnTo>
                    <a:pt x="1" y="1292"/>
                  </a:lnTo>
                  <a:lnTo>
                    <a:pt x="1" y="1722"/>
                  </a:lnTo>
                  <a:lnTo>
                    <a:pt x="1" y="2045"/>
                  </a:lnTo>
                  <a:lnTo>
                    <a:pt x="216" y="2368"/>
                  </a:lnTo>
                  <a:lnTo>
                    <a:pt x="646" y="2798"/>
                  </a:lnTo>
                  <a:lnTo>
                    <a:pt x="1292" y="3121"/>
                  </a:lnTo>
                  <a:lnTo>
                    <a:pt x="1937" y="3336"/>
                  </a:lnTo>
                  <a:lnTo>
                    <a:pt x="3336" y="3336"/>
                  </a:lnTo>
                  <a:lnTo>
                    <a:pt x="3766" y="3229"/>
                  </a:lnTo>
                  <a:lnTo>
                    <a:pt x="4304" y="3121"/>
                  </a:lnTo>
                  <a:lnTo>
                    <a:pt x="4734" y="2906"/>
                  </a:lnTo>
                  <a:lnTo>
                    <a:pt x="5057" y="2691"/>
                  </a:lnTo>
                  <a:lnTo>
                    <a:pt x="5272" y="2368"/>
                  </a:lnTo>
                  <a:lnTo>
                    <a:pt x="5487" y="2045"/>
                  </a:lnTo>
                  <a:lnTo>
                    <a:pt x="5595" y="1722"/>
                  </a:lnTo>
                  <a:lnTo>
                    <a:pt x="5487" y="1292"/>
                  </a:lnTo>
                  <a:lnTo>
                    <a:pt x="5272" y="969"/>
                  </a:lnTo>
                  <a:lnTo>
                    <a:pt x="4842" y="539"/>
                  </a:lnTo>
                  <a:lnTo>
                    <a:pt x="4304" y="216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65;p28">
              <a:extLst>
                <a:ext uri="{FF2B5EF4-FFF2-40B4-BE49-F238E27FC236}">
                  <a16:creationId xmlns:a16="http://schemas.microsoft.com/office/drawing/2014/main" id="{F2F26E76-94F0-4F1C-A5B4-E58D614F8490}"/>
                </a:ext>
              </a:extLst>
            </p:cNvPr>
            <p:cNvSpPr/>
            <p:nvPr/>
          </p:nvSpPr>
          <p:spPr>
            <a:xfrm>
              <a:off x="5122550" y="3342950"/>
              <a:ext cx="131800" cy="134525"/>
            </a:xfrm>
            <a:custGeom>
              <a:avLst/>
              <a:gdLst/>
              <a:ahLst/>
              <a:cxnLst/>
              <a:rect l="l" t="t" r="r" b="b"/>
              <a:pathLst>
                <a:path w="5272" h="5381" extrusionOk="0">
                  <a:moveTo>
                    <a:pt x="0" y="1"/>
                  </a:moveTo>
                  <a:lnTo>
                    <a:pt x="0" y="3659"/>
                  </a:lnTo>
                  <a:lnTo>
                    <a:pt x="108" y="3874"/>
                  </a:lnTo>
                  <a:lnTo>
                    <a:pt x="108" y="4197"/>
                  </a:lnTo>
                  <a:lnTo>
                    <a:pt x="215" y="4520"/>
                  </a:lnTo>
                  <a:lnTo>
                    <a:pt x="538" y="4735"/>
                  </a:lnTo>
                  <a:lnTo>
                    <a:pt x="861" y="4950"/>
                  </a:lnTo>
                  <a:lnTo>
                    <a:pt x="1184" y="5165"/>
                  </a:lnTo>
                  <a:lnTo>
                    <a:pt x="1614" y="5273"/>
                  </a:lnTo>
                  <a:lnTo>
                    <a:pt x="2582" y="5380"/>
                  </a:lnTo>
                  <a:lnTo>
                    <a:pt x="3658" y="5273"/>
                  </a:lnTo>
                  <a:lnTo>
                    <a:pt x="4519" y="4950"/>
                  </a:lnTo>
                  <a:lnTo>
                    <a:pt x="4734" y="4735"/>
                  </a:lnTo>
                  <a:lnTo>
                    <a:pt x="5057" y="4520"/>
                  </a:lnTo>
                  <a:lnTo>
                    <a:pt x="5164" y="4197"/>
                  </a:lnTo>
                  <a:lnTo>
                    <a:pt x="5272" y="3874"/>
                  </a:lnTo>
                  <a:lnTo>
                    <a:pt x="516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66;p28">
              <a:extLst>
                <a:ext uri="{FF2B5EF4-FFF2-40B4-BE49-F238E27FC236}">
                  <a16:creationId xmlns:a16="http://schemas.microsoft.com/office/drawing/2014/main" id="{874BC597-3CF3-4DEC-B54C-54A3FDD82A84}"/>
                </a:ext>
              </a:extLst>
            </p:cNvPr>
            <p:cNvSpPr/>
            <p:nvPr/>
          </p:nvSpPr>
          <p:spPr>
            <a:xfrm>
              <a:off x="5122550" y="3342950"/>
              <a:ext cx="131800" cy="134525"/>
            </a:xfrm>
            <a:custGeom>
              <a:avLst/>
              <a:gdLst/>
              <a:ahLst/>
              <a:cxnLst/>
              <a:rect l="l" t="t" r="r" b="b"/>
              <a:pathLst>
                <a:path w="5272" h="5381" fill="none" extrusionOk="0">
                  <a:moveTo>
                    <a:pt x="5164" y="1"/>
                  </a:moveTo>
                  <a:lnTo>
                    <a:pt x="5272" y="3874"/>
                  </a:lnTo>
                  <a:lnTo>
                    <a:pt x="5272" y="3874"/>
                  </a:lnTo>
                  <a:lnTo>
                    <a:pt x="5164" y="4197"/>
                  </a:lnTo>
                  <a:lnTo>
                    <a:pt x="5057" y="4520"/>
                  </a:lnTo>
                  <a:lnTo>
                    <a:pt x="4734" y="4735"/>
                  </a:lnTo>
                  <a:lnTo>
                    <a:pt x="4519" y="4950"/>
                  </a:lnTo>
                  <a:lnTo>
                    <a:pt x="3658" y="5273"/>
                  </a:lnTo>
                  <a:lnTo>
                    <a:pt x="2582" y="5380"/>
                  </a:lnTo>
                  <a:lnTo>
                    <a:pt x="2582" y="5380"/>
                  </a:lnTo>
                  <a:lnTo>
                    <a:pt x="1614" y="5273"/>
                  </a:lnTo>
                  <a:lnTo>
                    <a:pt x="1184" y="5165"/>
                  </a:lnTo>
                  <a:lnTo>
                    <a:pt x="861" y="4950"/>
                  </a:lnTo>
                  <a:lnTo>
                    <a:pt x="538" y="4735"/>
                  </a:lnTo>
                  <a:lnTo>
                    <a:pt x="215" y="4520"/>
                  </a:lnTo>
                  <a:lnTo>
                    <a:pt x="108" y="4197"/>
                  </a:lnTo>
                  <a:lnTo>
                    <a:pt x="108" y="3874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67;p28">
              <a:extLst>
                <a:ext uri="{FF2B5EF4-FFF2-40B4-BE49-F238E27FC236}">
                  <a16:creationId xmlns:a16="http://schemas.microsoft.com/office/drawing/2014/main" id="{4877DA2C-45A0-44F8-AA81-B2A819D14787}"/>
                </a:ext>
              </a:extLst>
            </p:cNvPr>
            <p:cNvSpPr/>
            <p:nvPr/>
          </p:nvSpPr>
          <p:spPr>
            <a:xfrm>
              <a:off x="5119850" y="3337575"/>
              <a:ext cx="137200" cy="145275"/>
            </a:xfrm>
            <a:custGeom>
              <a:avLst/>
              <a:gdLst/>
              <a:ahLst/>
              <a:cxnLst/>
              <a:rect l="l" t="t" r="r" b="b"/>
              <a:pathLst>
                <a:path w="5488" h="5811" extrusionOk="0">
                  <a:moveTo>
                    <a:pt x="1" y="1"/>
                  </a:moveTo>
                  <a:lnTo>
                    <a:pt x="1" y="216"/>
                  </a:lnTo>
                  <a:lnTo>
                    <a:pt x="1" y="3874"/>
                  </a:lnTo>
                  <a:lnTo>
                    <a:pt x="1" y="4089"/>
                  </a:lnTo>
                  <a:lnTo>
                    <a:pt x="1" y="4519"/>
                  </a:lnTo>
                  <a:lnTo>
                    <a:pt x="216" y="4842"/>
                  </a:lnTo>
                  <a:lnTo>
                    <a:pt x="539" y="5057"/>
                  </a:lnTo>
                  <a:lnTo>
                    <a:pt x="861" y="5380"/>
                  </a:lnTo>
                  <a:lnTo>
                    <a:pt x="1184" y="5595"/>
                  </a:lnTo>
                  <a:lnTo>
                    <a:pt x="1722" y="5703"/>
                  </a:lnTo>
                  <a:lnTo>
                    <a:pt x="2152" y="5810"/>
                  </a:lnTo>
                  <a:lnTo>
                    <a:pt x="3336" y="5810"/>
                  </a:lnTo>
                  <a:lnTo>
                    <a:pt x="3766" y="5703"/>
                  </a:lnTo>
                  <a:lnTo>
                    <a:pt x="4304" y="5595"/>
                  </a:lnTo>
                  <a:lnTo>
                    <a:pt x="4627" y="5380"/>
                  </a:lnTo>
                  <a:lnTo>
                    <a:pt x="5057" y="5057"/>
                  </a:lnTo>
                  <a:lnTo>
                    <a:pt x="5272" y="4842"/>
                  </a:lnTo>
                  <a:lnTo>
                    <a:pt x="5488" y="4519"/>
                  </a:lnTo>
                  <a:lnTo>
                    <a:pt x="5488" y="4089"/>
                  </a:lnTo>
                  <a:lnTo>
                    <a:pt x="5488" y="216"/>
                  </a:lnTo>
                  <a:lnTo>
                    <a:pt x="5488" y="108"/>
                  </a:lnTo>
                  <a:lnTo>
                    <a:pt x="5272" y="1"/>
                  </a:lnTo>
                  <a:lnTo>
                    <a:pt x="5165" y="108"/>
                  </a:lnTo>
                  <a:lnTo>
                    <a:pt x="5165" y="216"/>
                  </a:lnTo>
                  <a:lnTo>
                    <a:pt x="5165" y="4089"/>
                  </a:lnTo>
                  <a:lnTo>
                    <a:pt x="5057" y="4304"/>
                  </a:lnTo>
                  <a:lnTo>
                    <a:pt x="4950" y="4627"/>
                  </a:lnTo>
                  <a:lnTo>
                    <a:pt x="4627" y="4950"/>
                  </a:lnTo>
                  <a:lnTo>
                    <a:pt x="4089" y="5165"/>
                  </a:lnTo>
                  <a:lnTo>
                    <a:pt x="3443" y="5380"/>
                  </a:lnTo>
                  <a:lnTo>
                    <a:pt x="2690" y="5488"/>
                  </a:lnTo>
                  <a:lnTo>
                    <a:pt x="1722" y="5380"/>
                  </a:lnTo>
                  <a:lnTo>
                    <a:pt x="969" y="5057"/>
                  </a:lnTo>
                  <a:lnTo>
                    <a:pt x="754" y="4842"/>
                  </a:lnTo>
                  <a:lnTo>
                    <a:pt x="539" y="4627"/>
                  </a:lnTo>
                  <a:lnTo>
                    <a:pt x="431" y="4412"/>
                  </a:lnTo>
                  <a:lnTo>
                    <a:pt x="323" y="4089"/>
                  </a:lnTo>
                  <a:lnTo>
                    <a:pt x="323" y="3874"/>
                  </a:lnTo>
                  <a:lnTo>
                    <a:pt x="323" y="216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68;p28">
              <a:extLst>
                <a:ext uri="{FF2B5EF4-FFF2-40B4-BE49-F238E27FC236}">
                  <a16:creationId xmlns:a16="http://schemas.microsoft.com/office/drawing/2014/main" id="{2C7007F7-D1AE-4B1B-A6F5-CC0AEAA15127}"/>
                </a:ext>
              </a:extLst>
            </p:cNvPr>
            <p:cNvSpPr/>
            <p:nvPr/>
          </p:nvSpPr>
          <p:spPr>
            <a:xfrm>
              <a:off x="5122550" y="3299925"/>
              <a:ext cx="131800" cy="78025"/>
            </a:xfrm>
            <a:custGeom>
              <a:avLst/>
              <a:gdLst/>
              <a:ahLst/>
              <a:cxnLst/>
              <a:rect l="l" t="t" r="r" b="b"/>
              <a:pathLst>
                <a:path w="5272" h="3121" extrusionOk="0">
                  <a:moveTo>
                    <a:pt x="2582" y="0"/>
                  </a:moveTo>
                  <a:lnTo>
                    <a:pt x="1614" y="108"/>
                  </a:lnTo>
                  <a:lnTo>
                    <a:pt x="753" y="538"/>
                  </a:lnTo>
                  <a:lnTo>
                    <a:pt x="431" y="754"/>
                  </a:lnTo>
                  <a:lnTo>
                    <a:pt x="215" y="969"/>
                  </a:lnTo>
                  <a:lnTo>
                    <a:pt x="108" y="1292"/>
                  </a:lnTo>
                  <a:lnTo>
                    <a:pt x="0" y="1614"/>
                  </a:lnTo>
                  <a:lnTo>
                    <a:pt x="108" y="1829"/>
                  </a:lnTo>
                  <a:lnTo>
                    <a:pt x="215" y="2152"/>
                  </a:lnTo>
                  <a:lnTo>
                    <a:pt x="431" y="2475"/>
                  </a:lnTo>
                  <a:lnTo>
                    <a:pt x="753" y="2690"/>
                  </a:lnTo>
                  <a:lnTo>
                    <a:pt x="1614" y="3013"/>
                  </a:lnTo>
                  <a:lnTo>
                    <a:pt x="2582" y="3120"/>
                  </a:lnTo>
                  <a:lnTo>
                    <a:pt x="3658" y="3013"/>
                  </a:lnTo>
                  <a:lnTo>
                    <a:pt x="4519" y="2690"/>
                  </a:lnTo>
                  <a:lnTo>
                    <a:pt x="4734" y="2475"/>
                  </a:lnTo>
                  <a:lnTo>
                    <a:pt x="5057" y="2152"/>
                  </a:lnTo>
                  <a:lnTo>
                    <a:pt x="5164" y="1829"/>
                  </a:lnTo>
                  <a:lnTo>
                    <a:pt x="5272" y="1614"/>
                  </a:lnTo>
                  <a:lnTo>
                    <a:pt x="5164" y="1292"/>
                  </a:lnTo>
                  <a:lnTo>
                    <a:pt x="5057" y="969"/>
                  </a:lnTo>
                  <a:lnTo>
                    <a:pt x="4734" y="754"/>
                  </a:lnTo>
                  <a:lnTo>
                    <a:pt x="4519" y="538"/>
                  </a:lnTo>
                  <a:lnTo>
                    <a:pt x="3658" y="108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69;p28">
              <a:extLst>
                <a:ext uri="{FF2B5EF4-FFF2-40B4-BE49-F238E27FC236}">
                  <a16:creationId xmlns:a16="http://schemas.microsoft.com/office/drawing/2014/main" id="{3130D280-EC72-41DC-BEA1-C604FDBAB065}"/>
                </a:ext>
              </a:extLst>
            </p:cNvPr>
            <p:cNvSpPr/>
            <p:nvPr/>
          </p:nvSpPr>
          <p:spPr>
            <a:xfrm>
              <a:off x="5119850" y="3297225"/>
              <a:ext cx="137200" cy="86100"/>
            </a:xfrm>
            <a:custGeom>
              <a:avLst/>
              <a:gdLst/>
              <a:ahLst/>
              <a:cxnLst/>
              <a:rect l="l" t="t" r="r" b="b"/>
              <a:pathLst>
                <a:path w="5488" h="3444" extrusionOk="0">
                  <a:moveTo>
                    <a:pt x="2690" y="324"/>
                  </a:moveTo>
                  <a:lnTo>
                    <a:pt x="3659" y="431"/>
                  </a:lnTo>
                  <a:lnTo>
                    <a:pt x="4519" y="754"/>
                  </a:lnTo>
                  <a:lnTo>
                    <a:pt x="4734" y="969"/>
                  </a:lnTo>
                  <a:lnTo>
                    <a:pt x="4950" y="1184"/>
                  </a:lnTo>
                  <a:lnTo>
                    <a:pt x="5057" y="1400"/>
                  </a:lnTo>
                  <a:lnTo>
                    <a:pt x="5165" y="1722"/>
                  </a:lnTo>
                  <a:lnTo>
                    <a:pt x="5057" y="1937"/>
                  </a:lnTo>
                  <a:lnTo>
                    <a:pt x="4950" y="2153"/>
                  </a:lnTo>
                  <a:lnTo>
                    <a:pt x="4627" y="2475"/>
                  </a:lnTo>
                  <a:lnTo>
                    <a:pt x="4089" y="2798"/>
                  </a:lnTo>
                  <a:lnTo>
                    <a:pt x="3443" y="3013"/>
                  </a:lnTo>
                  <a:lnTo>
                    <a:pt x="2690" y="3013"/>
                  </a:lnTo>
                  <a:lnTo>
                    <a:pt x="1722" y="2906"/>
                  </a:lnTo>
                  <a:lnTo>
                    <a:pt x="969" y="2583"/>
                  </a:lnTo>
                  <a:lnTo>
                    <a:pt x="754" y="2368"/>
                  </a:lnTo>
                  <a:lnTo>
                    <a:pt x="539" y="2153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323" y="1400"/>
                  </a:lnTo>
                  <a:lnTo>
                    <a:pt x="539" y="1184"/>
                  </a:lnTo>
                  <a:lnTo>
                    <a:pt x="861" y="862"/>
                  </a:lnTo>
                  <a:lnTo>
                    <a:pt x="1399" y="539"/>
                  </a:lnTo>
                  <a:lnTo>
                    <a:pt x="2045" y="431"/>
                  </a:lnTo>
                  <a:lnTo>
                    <a:pt x="2690" y="324"/>
                  </a:lnTo>
                  <a:close/>
                  <a:moveTo>
                    <a:pt x="2152" y="1"/>
                  </a:moveTo>
                  <a:lnTo>
                    <a:pt x="1722" y="108"/>
                  </a:lnTo>
                  <a:lnTo>
                    <a:pt x="1184" y="216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969"/>
                  </a:lnTo>
                  <a:lnTo>
                    <a:pt x="1" y="1292"/>
                  </a:lnTo>
                  <a:lnTo>
                    <a:pt x="1" y="1722"/>
                  </a:lnTo>
                  <a:lnTo>
                    <a:pt x="1" y="2045"/>
                  </a:lnTo>
                  <a:lnTo>
                    <a:pt x="216" y="2368"/>
                  </a:lnTo>
                  <a:lnTo>
                    <a:pt x="646" y="2798"/>
                  </a:lnTo>
                  <a:lnTo>
                    <a:pt x="1184" y="3121"/>
                  </a:lnTo>
                  <a:lnTo>
                    <a:pt x="1937" y="3336"/>
                  </a:lnTo>
                  <a:lnTo>
                    <a:pt x="2690" y="3444"/>
                  </a:lnTo>
                  <a:lnTo>
                    <a:pt x="3336" y="3336"/>
                  </a:lnTo>
                  <a:lnTo>
                    <a:pt x="3766" y="3228"/>
                  </a:lnTo>
                  <a:lnTo>
                    <a:pt x="4304" y="3121"/>
                  </a:lnTo>
                  <a:lnTo>
                    <a:pt x="4627" y="2906"/>
                  </a:lnTo>
                  <a:lnTo>
                    <a:pt x="5057" y="2691"/>
                  </a:lnTo>
                  <a:lnTo>
                    <a:pt x="5272" y="2368"/>
                  </a:lnTo>
                  <a:lnTo>
                    <a:pt x="5488" y="2045"/>
                  </a:lnTo>
                  <a:lnTo>
                    <a:pt x="5488" y="1722"/>
                  </a:lnTo>
                  <a:lnTo>
                    <a:pt x="5488" y="1292"/>
                  </a:lnTo>
                  <a:lnTo>
                    <a:pt x="5272" y="969"/>
                  </a:lnTo>
                  <a:lnTo>
                    <a:pt x="4842" y="539"/>
                  </a:lnTo>
                  <a:lnTo>
                    <a:pt x="4304" y="216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70;p28">
              <a:extLst>
                <a:ext uri="{FF2B5EF4-FFF2-40B4-BE49-F238E27FC236}">
                  <a16:creationId xmlns:a16="http://schemas.microsoft.com/office/drawing/2014/main" id="{66D4C305-6F7B-498A-9D3C-BBAF617899A0}"/>
                </a:ext>
              </a:extLst>
            </p:cNvPr>
            <p:cNvSpPr/>
            <p:nvPr/>
          </p:nvSpPr>
          <p:spPr>
            <a:xfrm>
              <a:off x="5375375" y="3195025"/>
              <a:ext cx="129125" cy="134500"/>
            </a:xfrm>
            <a:custGeom>
              <a:avLst/>
              <a:gdLst/>
              <a:ahLst/>
              <a:cxnLst/>
              <a:rect l="l" t="t" r="r" b="b"/>
              <a:pathLst>
                <a:path w="5165" h="5380" extrusionOk="0">
                  <a:moveTo>
                    <a:pt x="0" y="1"/>
                  </a:moveTo>
                  <a:lnTo>
                    <a:pt x="0" y="3659"/>
                  </a:lnTo>
                  <a:lnTo>
                    <a:pt x="0" y="3874"/>
                  </a:lnTo>
                  <a:lnTo>
                    <a:pt x="108" y="4196"/>
                  </a:lnTo>
                  <a:lnTo>
                    <a:pt x="216" y="4519"/>
                  </a:lnTo>
                  <a:lnTo>
                    <a:pt x="431" y="4734"/>
                  </a:lnTo>
                  <a:lnTo>
                    <a:pt x="754" y="4950"/>
                  </a:lnTo>
                  <a:lnTo>
                    <a:pt x="1184" y="5165"/>
                  </a:lnTo>
                  <a:lnTo>
                    <a:pt x="1614" y="5272"/>
                  </a:lnTo>
                  <a:lnTo>
                    <a:pt x="2582" y="5380"/>
                  </a:lnTo>
                  <a:lnTo>
                    <a:pt x="3658" y="5272"/>
                  </a:lnTo>
                  <a:lnTo>
                    <a:pt x="4411" y="4950"/>
                  </a:lnTo>
                  <a:lnTo>
                    <a:pt x="4734" y="4734"/>
                  </a:lnTo>
                  <a:lnTo>
                    <a:pt x="4949" y="4519"/>
                  </a:lnTo>
                  <a:lnTo>
                    <a:pt x="5165" y="4196"/>
                  </a:lnTo>
                  <a:lnTo>
                    <a:pt x="5165" y="3874"/>
                  </a:lnTo>
                  <a:lnTo>
                    <a:pt x="5165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71;p28">
              <a:extLst>
                <a:ext uri="{FF2B5EF4-FFF2-40B4-BE49-F238E27FC236}">
                  <a16:creationId xmlns:a16="http://schemas.microsoft.com/office/drawing/2014/main" id="{C13D488C-3AC6-48A7-83A9-46F1DD0FE490}"/>
                </a:ext>
              </a:extLst>
            </p:cNvPr>
            <p:cNvSpPr/>
            <p:nvPr/>
          </p:nvSpPr>
          <p:spPr>
            <a:xfrm>
              <a:off x="5375375" y="3195025"/>
              <a:ext cx="129125" cy="134500"/>
            </a:xfrm>
            <a:custGeom>
              <a:avLst/>
              <a:gdLst/>
              <a:ahLst/>
              <a:cxnLst/>
              <a:rect l="l" t="t" r="r" b="b"/>
              <a:pathLst>
                <a:path w="5165" h="5380" fill="none" extrusionOk="0">
                  <a:moveTo>
                    <a:pt x="5165" y="1"/>
                  </a:moveTo>
                  <a:lnTo>
                    <a:pt x="5165" y="3874"/>
                  </a:lnTo>
                  <a:lnTo>
                    <a:pt x="5165" y="3874"/>
                  </a:lnTo>
                  <a:lnTo>
                    <a:pt x="5165" y="4196"/>
                  </a:lnTo>
                  <a:lnTo>
                    <a:pt x="4949" y="4519"/>
                  </a:lnTo>
                  <a:lnTo>
                    <a:pt x="4734" y="4734"/>
                  </a:lnTo>
                  <a:lnTo>
                    <a:pt x="4411" y="4950"/>
                  </a:lnTo>
                  <a:lnTo>
                    <a:pt x="3658" y="5272"/>
                  </a:lnTo>
                  <a:lnTo>
                    <a:pt x="2582" y="5380"/>
                  </a:lnTo>
                  <a:lnTo>
                    <a:pt x="2582" y="5380"/>
                  </a:lnTo>
                  <a:lnTo>
                    <a:pt x="1614" y="5272"/>
                  </a:lnTo>
                  <a:lnTo>
                    <a:pt x="1184" y="5165"/>
                  </a:lnTo>
                  <a:lnTo>
                    <a:pt x="754" y="4950"/>
                  </a:lnTo>
                  <a:lnTo>
                    <a:pt x="431" y="4734"/>
                  </a:lnTo>
                  <a:lnTo>
                    <a:pt x="216" y="4519"/>
                  </a:lnTo>
                  <a:lnTo>
                    <a:pt x="108" y="4196"/>
                  </a:lnTo>
                  <a:lnTo>
                    <a:pt x="0" y="3874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72;p28">
              <a:extLst>
                <a:ext uri="{FF2B5EF4-FFF2-40B4-BE49-F238E27FC236}">
                  <a16:creationId xmlns:a16="http://schemas.microsoft.com/office/drawing/2014/main" id="{3A2E110A-38C8-40FF-9F0C-B4215C346452}"/>
                </a:ext>
              </a:extLst>
            </p:cNvPr>
            <p:cNvSpPr/>
            <p:nvPr/>
          </p:nvSpPr>
          <p:spPr>
            <a:xfrm>
              <a:off x="5372675" y="3189650"/>
              <a:ext cx="137200" cy="145275"/>
            </a:xfrm>
            <a:custGeom>
              <a:avLst/>
              <a:gdLst/>
              <a:ahLst/>
              <a:cxnLst/>
              <a:rect l="l" t="t" r="r" b="b"/>
              <a:pathLst>
                <a:path w="5488" h="5811" extrusionOk="0">
                  <a:moveTo>
                    <a:pt x="1" y="0"/>
                  </a:moveTo>
                  <a:lnTo>
                    <a:pt x="1" y="216"/>
                  </a:lnTo>
                  <a:lnTo>
                    <a:pt x="1" y="3874"/>
                  </a:lnTo>
                  <a:lnTo>
                    <a:pt x="1" y="4089"/>
                  </a:lnTo>
                  <a:lnTo>
                    <a:pt x="1" y="4411"/>
                  </a:lnTo>
                  <a:lnTo>
                    <a:pt x="216" y="4842"/>
                  </a:lnTo>
                  <a:lnTo>
                    <a:pt x="431" y="5057"/>
                  </a:lnTo>
                  <a:lnTo>
                    <a:pt x="754" y="5380"/>
                  </a:lnTo>
                  <a:lnTo>
                    <a:pt x="1184" y="5487"/>
                  </a:lnTo>
                  <a:lnTo>
                    <a:pt x="1615" y="5703"/>
                  </a:lnTo>
                  <a:lnTo>
                    <a:pt x="2153" y="5810"/>
                  </a:lnTo>
                  <a:lnTo>
                    <a:pt x="3228" y="5810"/>
                  </a:lnTo>
                  <a:lnTo>
                    <a:pt x="3766" y="5703"/>
                  </a:lnTo>
                  <a:lnTo>
                    <a:pt x="4197" y="5487"/>
                  </a:lnTo>
                  <a:lnTo>
                    <a:pt x="4627" y="5380"/>
                  </a:lnTo>
                  <a:lnTo>
                    <a:pt x="4950" y="5057"/>
                  </a:lnTo>
                  <a:lnTo>
                    <a:pt x="5273" y="4842"/>
                  </a:lnTo>
                  <a:lnTo>
                    <a:pt x="5380" y="4411"/>
                  </a:lnTo>
                  <a:lnTo>
                    <a:pt x="5488" y="4089"/>
                  </a:lnTo>
                  <a:lnTo>
                    <a:pt x="5488" y="216"/>
                  </a:lnTo>
                  <a:lnTo>
                    <a:pt x="5380" y="0"/>
                  </a:lnTo>
                  <a:lnTo>
                    <a:pt x="5165" y="0"/>
                  </a:lnTo>
                  <a:lnTo>
                    <a:pt x="5165" y="216"/>
                  </a:lnTo>
                  <a:lnTo>
                    <a:pt x="5165" y="4089"/>
                  </a:lnTo>
                  <a:lnTo>
                    <a:pt x="5057" y="4304"/>
                  </a:lnTo>
                  <a:lnTo>
                    <a:pt x="4950" y="4627"/>
                  </a:lnTo>
                  <a:lnTo>
                    <a:pt x="4627" y="4949"/>
                  </a:lnTo>
                  <a:lnTo>
                    <a:pt x="4089" y="5165"/>
                  </a:lnTo>
                  <a:lnTo>
                    <a:pt x="3444" y="5380"/>
                  </a:lnTo>
                  <a:lnTo>
                    <a:pt x="2690" y="5487"/>
                  </a:lnTo>
                  <a:lnTo>
                    <a:pt x="1722" y="5272"/>
                  </a:lnTo>
                  <a:lnTo>
                    <a:pt x="969" y="5057"/>
                  </a:lnTo>
                  <a:lnTo>
                    <a:pt x="754" y="4842"/>
                  </a:lnTo>
                  <a:lnTo>
                    <a:pt x="539" y="4627"/>
                  </a:lnTo>
                  <a:lnTo>
                    <a:pt x="324" y="4304"/>
                  </a:lnTo>
                  <a:lnTo>
                    <a:pt x="324" y="4089"/>
                  </a:lnTo>
                  <a:lnTo>
                    <a:pt x="324" y="3874"/>
                  </a:lnTo>
                  <a:lnTo>
                    <a:pt x="324" y="21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73;p28">
              <a:extLst>
                <a:ext uri="{FF2B5EF4-FFF2-40B4-BE49-F238E27FC236}">
                  <a16:creationId xmlns:a16="http://schemas.microsoft.com/office/drawing/2014/main" id="{60F4D025-373C-4C79-AF40-059BC90FC783}"/>
                </a:ext>
              </a:extLst>
            </p:cNvPr>
            <p:cNvSpPr/>
            <p:nvPr/>
          </p:nvSpPr>
          <p:spPr>
            <a:xfrm>
              <a:off x="5375375" y="3152000"/>
              <a:ext cx="129125" cy="78025"/>
            </a:xfrm>
            <a:custGeom>
              <a:avLst/>
              <a:gdLst/>
              <a:ahLst/>
              <a:cxnLst/>
              <a:rect l="l" t="t" r="r" b="b"/>
              <a:pathLst>
                <a:path w="5165" h="3121" extrusionOk="0">
                  <a:moveTo>
                    <a:pt x="2582" y="0"/>
                  </a:moveTo>
                  <a:lnTo>
                    <a:pt x="1614" y="108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969"/>
                  </a:lnTo>
                  <a:lnTo>
                    <a:pt x="108" y="1291"/>
                  </a:lnTo>
                  <a:lnTo>
                    <a:pt x="0" y="1506"/>
                  </a:lnTo>
                  <a:lnTo>
                    <a:pt x="108" y="1829"/>
                  </a:lnTo>
                  <a:lnTo>
                    <a:pt x="216" y="2152"/>
                  </a:lnTo>
                  <a:lnTo>
                    <a:pt x="431" y="2367"/>
                  </a:lnTo>
                  <a:lnTo>
                    <a:pt x="754" y="2690"/>
                  </a:lnTo>
                  <a:lnTo>
                    <a:pt x="1614" y="3013"/>
                  </a:lnTo>
                  <a:lnTo>
                    <a:pt x="2582" y="3120"/>
                  </a:lnTo>
                  <a:lnTo>
                    <a:pt x="3658" y="3013"/>
                  </a:lnTo>
                  <a:lnTo>
                    <a:pt x="4411" y="2690"/>
                  </a:lnTo>
                  <a:lnTo>
                    <a:pt x="4734" y="2367"/>
                  </a:lnTo>
                  <a:lnTo>
                    <a:pt x="4949" y="2152"/>
                  </a:lnTo>
                  <a:lnTo>
                    <a:pt x="5165" y="1829"/>
                  </a:lnTo>
                  <a:lnTo>
                    <a:pt x="5165" y="1506"/>
                  </a:lnTo>
                  <a:lnTo>
                    <a:pt x="5165" y="1291"/>
                  </a:lnTo>
                  <a:lnTo>
                    <a:pt x="4949" y="969"/>
                  </a:lnTo>
                  <a:lnTo>
                    <a:pt x="4734" y="646"/>
                  </a:lnTo>
                  <a:lnTo>
                    <a:pt x="4411" y="431"/>
                  </a:lnTo>
                  <a:lnTo>
                    <a:pt x="3658" y="108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74;p28">
              <a:extLst>
                <a:ext uri="{FF2B5EF4-FFF2-40B4-BE49-F238E27FC236}">
                  <a16:creationId xmlns:a16="http://schemas.microsoft.com/office/drawing/2014/main" id="{85CA0D15-F421-438E-889A-29666C0F1769}"/>
                </a:ext>
              </a:extLst>
            </p:cNvPr>
            <p:cNvSpPr/>
            <p:nvPr/>
          </p:nvSpPr>
          <p:spPr>
            <a:xfrm>
              <a:off x="5370000" y="3146625"/>
              <a:ext cx="139875" cy="86075"/>
            </a:xfrm>
            <a:custGeom>
              <a:avLst/>
              <a:gdLst/>
              <a:ahLst/>
              <a:cxnLst/>
              <a:rect l="l" t="t" r="r" b="b"/>
              <a:pathLst>
                <a:path w="5595" h="3443" extrusionOk="0">
                  <a:moveTo>
                    <a:pt x="2797" y="430"/>
                  </a:moveTo>
                  <a:lnTo>
                    <a:pt x="3766" y="538"/>
                  </a:lnTo>
                  <a:lnTo>
                    <a:pt x="4519" y="861"/>
                  </a:lnTo>
                  <a:lnTo>
                    <a:pt x="4842" y="1076"/>
                  </a:lnTo>
                  <a:lnTo>
                    <a:pt x="5057" y="1291"/>
                  </a:lnTo>
                  <a:lnTo>
                    <a:pt x="5164" y="1506"/>
                  </a:lnTo>
                  <a:lnTo>
                    <a:pt x="5272" y="1721"/>
                  </a:lnTo>
                  <a:lnTo>
                    <a:pt x="5164" y="2044"/>
                  </a:lnTo>
                  <a:lnTo>
                    <a:pt x="5057" y="2259"/>
                  </a:lnTo>
                  <a:lnTo>
                    <a:pt x="4734" y="2582"/>
                  </a:lnTo>
                  <a:lnTo>
                    <a:pt x="4196" y="2905"/>
                  </a:lnTo>
                  <a:lnTo>
                    <a:pt x="3551" y="3012"/>
                  </a:lnTo>
                  <a:lnTo>
                    <a:pt x="2797" y="3120"/>
                  </a:lnTo>
                  <a:lnTo>
                    <a:pt x="1829" y="3012"/>
                  </a:lnTo>
                  <a:lnTo>
                    <a:pt x="1076" y="2690"/>
                  </a:lnTo>
                  <a:lnTo>
                    <a:pt x="753" y="2475"/>
                  </a:lnTo>
                  <a:lnTo>
                    <a:pt x="538" y="2259"/>
                  </a:lnTo>
                  <a:lnTo>
                    <a:pt x="431" y="2044"/>
                  </a:lnTo>
                  <a:lnTo>
                    <a:pt x="431" y="1721"/>
                  </a:lnTo>
                  <a:lnTo>
                    <a:pt x="431" y="1506"/>
                  </a:lnTo>
                  <a:lnTo>
                    <a:pt x="538" y="1291"/>
                  </a:lnTo>
                  <a:lnTo>
                    <a:pt x="969" y="968"/>
                  </a:lnTo>
                  <a:lnTo>
                    <a:pt x="1399" y="646"/>
                  </a:lnTo>
                  <a:lnTo>
                    <a:pt x="2044" y="538"/>
                  </a:lnTo>
                  <a:lnTo>
                    <a:pt x="2797" y="430"/>
                  </a:lnTo>
                  <a:close/>
                  <a:moveTo>
                    <a:pt x="2797" y="0"/>
                  </a:moveTo>
                  <a:lnTo>
                    <a:pt x="2260" y="108"/>
                  </a:lnTo>
                  <a:lnTo>
                    <a:pt x="1722" y="215"/>
                  </a:lnTo>
                  <a:lnTo>
                    <a:pt x="1291" y="323"/>
                  </a:lnTo>
                  <a:lnTo>
                    <a:pt x="861" y="538"/>
                  </a:lnTo>
                  <a:lnTo>
                    <a:pt x="538" y="753"/>
                  </a:lnTo>
                  <a:lnTo>
                    <a:pt x="323" y="1076"/>
                  </a:lnTo>
                  <a:lnTo>
                    <a:pt x="108" y="1399"/>
                  </a:lnTo>
                  <a:lnTo>
                    <a:pt x="0" y="1721"/>
                  </a:lnTo>
                  <a:lnTo>
                    <a:pt x="108" y="2152"/>
                  </a:lnTo>
                  <a:lnTo>
                    <a:pt x="323" y="2475"/>
                  </a:lnTo>
                  <a:lnTo>
                    <a:pt x="753" y="2905"/>
                  </a:lnTo>
                  <a:lnTo>
                    <a:pt x="1291" y="3228"/>
                  </a:lnTo>
                  <a:lnTo>
                    <a:pt x="2044" y="3443"/>
                  </a:lnTo>
                  <a:lnTo>
                    <a:pt x="3335" y="3443"/>
                  </a:lnTo>
                  <a:lnTo>
                    <a:pt x="3873" y="3335"/>
                  </a:lnTo>
                  <a:lnTo>
                    <a:pt x="4304" y="3228"/>
                  </a:lnTo>
                  <a:lnTo>
                    <a:pt x="4734" y="3012"/>
                  </a:lnTo>
                  <a:lnTo>
                    <a:pt x="5057" y="2797"/>
                  </a:lnTo>
                  <a:lnTo>
                    <a:pt x="5380" y="2475"/>
                  </a:lnTo>
                  <a:lnTo>
                    <a:pt x="5487" y="2152"/>
                  </a:lnTo>
                  <a:lnTo>
                    <a:pt x="5595" y="1721"/>
                  </a:lnTo>
                  <a:lnTo>
                    <a:pt x="5487" y="1399"/>
                  </a:lnTo>
                  <a:lnTo>
                    <a:pt x="5380" y="1076"/>
                  </a:lnTo>
                  <a:lnTo>
                    <a:pt x="4949" y="646"/>
                  </a:lnTo>
                  <a:lnTo>
                    <a:pt x="4304" y="323"/>
                  </a:lnTo>
                  <a:lnTo>
                    <a:pt x="3658" y="108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75;p28">
              <a:extLst>
                <a:ext uri="{FF2B5EF4-FFF2-40B4-BE49-F238E27FC236}">
                  <a16:creationId xmlns:a16="http://schemas.microsoft.com/office/drawing/2014/main" id="{3DA9DE33-948D-4429-BC42-480BBDF371EA}"/>
                </a:ext>
              </a:extLst>
            </p:cNvPr>
            <p:cNvSpPr/>
            <p:nvPr/>
          </p:nvSpPr>
          <p:spPr>
            <a:xfrm>
              <a:off x="4474325" y="2931450"/>
              <a:ext cx="1164650" cy="685875"/>
            </a:xfrm>
            <a:custGeom>
              <a:avLst/>
              <a:gdLst/>
              <a:ahLst/>
              <a:cxnLst/>
              <a:rect l="l" t="t" r="r" b="b"/>
              <a:pathLst>
                <a:path w="46586" h="27435" extrusionOk="0">
                  <a:moveTo>
                    <a:pt x="37979" y="0"/>
                  </a:moveTo>
                  <a:lnTo>
                    <a:pt x="1" y="22271"/>
                  </a:lnTo>
                  <a:lnTo>
                    <a:pt x="8715" y="27435"/>
                  </a:lnTo>
                  <a:lnTo>
                    <a:pt x="46586" y="5057"/>
                  </a:lnTo>
                  <a:lnTo>
                    <a:pt x="379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76;p28">
              <a:extLst>
                <a:ext uri="{FF2B5EF4-FFF2-40B4-BE49-F238E27FC236}">
                  <a16:creationId xmlns:a16="http://schemas.microsoft.com/office/drawing/2014/main" id="{63D6D280-9277-4247-A156-4CF094147C20}"/>
                </a:ext>
              </a:extLst>
            </p:cNvPr>
            <p:cNvSpPr/>
            <p:nvPr/>
          </p:nvSpPr>
          <p:spPr>
            <a:xfrm>
              <a:off x="4468950" y="2928750"/>
              <a:ext cx="1175425" cy="691275"/>
            </a:xfrm>
            <a:custGeom>
              <a:avLst/>
              <a:gdLst/>
              <a:ahLst/>
              <a:cxnLst/>
              <a:rect l="l" t="t" r="r" b="b"/>
              <a:pathLst>
                <a:path w="47017" h="27651" extrusionOk="0">
                  <a:moveTo>
                    <a:pt x="38086" y="1"/>
                  </a:moveTo>
                  <a:lnTo>
                    <a:pt x="37979" y="216"/>
                  </a:lnTo>
                  <a:lnTo>
                    <a:pt x="38086" y="323"/>
                  </a:lnTo>
                  <a:lnTo>
                    <a:pt x="46478" y="5165"/>
                  </a:lnTo>
                  <a:lnTo>
                    <a:pt x="8930" y="27328"/>
                  </a:lnTo>
                  <a:lnTo>
                    <a:pt x="539" y="22379"/>
                  </a:lnTo>
                  <a:lnTo>
                    <a:pt x="29587" y="5380"/>
                  </a:lnTo>
                  <a:lnTo>
                    <a:pt x="29695" y="5272"/>
                  </a:lnTo>
                  <a:lnTo>
                    <a:pt x="29587" y="5165"/>
                  </a:lnTo>
                  <a:lnTo>
                    <a:pt x="29479" y="5057"/>
                  </a:lnTo>
                  <a:lnTo>
                    <a:pt x="29372" y="5057"/>
                  </a:lnTo>
                  <a:lnTo>
                    <a:pt x="108" y="22163"/>
                  </a:lnTo>
                  <a:lnTo>
                    <a:pt x="1" y="22379"/>
                  </a:lnTo>
                  <a:lnTo>
                    <a:pt x="108" y="22486"/>
                  </a:lnTo>
                  <a:lnTo>
                    <a:pt x="8823" y="27650"/>
                  </a:lnTo>
                  <a:lnTo>
                    <a:pt x="9038" y="27650"/>
                  </a:lnTo>
                  <a:lnTo>
                    <a:pt x="46908" y="5380"/>
                  </a:lnTo>
                  <a:lnTo>
                    <a:pt x="47016" y="5165"/>
                  </a:lnTo>
                  <a:lnTo>
                    <a:pt x="46908" y="5057"/>
                  </a:lnTo>
                  <a:lnTo>
                    <a:pt x="3830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77;p28">
              <a:extLst>
                <a:ext uri="{FF2B5EF4-FFF2-40B4-BE49-F238E27FC236}">
                  <a16:creationId xmlns:a16="http://schemas.microsoft.com/office/drawing/2014/main" id="{FA53690D-A8CC-4AD8-8386-FA53984FF0E6}"/>
                </a:ext>
              </a:extLst>
            </p:cNvPr>
            <p:cNvSpPr/>
            <p:nvPr/>
          </p:nvSpPr>
          <p:spPr>
            <a:xfrm>
              <a:off x="4692200" y="3057850"/>
              <a:ext cx="949475" cy="645550"/>
            </a:xfrm>
            <a:custGeom>
              <a:avLst/>
              <a:gdLst/>
              <a:ahLst/>
              <a:cxnLst/>
              <a:rect l="l" t="t" r="r" b="b"/>
              <a:pathLst>
                <a:path w="37979" h="25822" extrusionOk="0">
                  <a:moveTo>
                    <a:pt x="37871" y="1"/>
                  </a:moveTo>
                  <a:lnTo>
                    <a:pt x="0" y="22379"/>
                  </a:lnTo>
                  <a:lnTo>
                    <a:pt x="0" y="25821"/>
                  </a:lnTo>
                  <a:lnTo>
                    <a:pt x="37978" y="3551"/>
                  </a:lnTo>
                  <a:lnTo>
                    <a:pt x="3787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78;p28">
              <a:extLst>
                <a:ext uri="{FF2B5EF4-FFF2-40B4-BE49-F238E27FC236}">
                  <a16:creationId xmlns:a16="http://schemas.microsoft.com/office/drawing/2014/main" id="{C55DC203-5D18-457F-8381-D46C3931CA49}"/>
                </a:ext>
              </a:extLst>
            </p:cNvPr>
            <p:cNvSpPr/>
            <p:nvPr/>
          </p:nvSpPr>
          <p:spPr>
            <a:xfrm>
              <a:off x="4686825" y="3055175"/>
              <a:ext cx="957550" cy="650925"/>
            </a:xfrm>
            <a:custGeom>
              <a:avLst/>
              <a:gdLst/>
              <a:ahLst/>
              <a:cxnLst/>
              <a:rect l="l" t="t" r="r" b="b"/>
              <a:pathLst>
                <a:path w="38302" h="26037" extrusionOk="0">
                  <a:moveTo>
                    <a:pt x="37978" y="430"/>
                  </a:moveTo>
                  <a:lnTo>
                    <a:pt x="37978" y="3550"/>
                  </a:lnTo>
                  <a:lnTo>
                    <a:pt x="431" y="25606"/>
                  </a:lnTo>
                  <a:lnTo>
                    <a:pt x="431" y="22530"/>
                  </a:lnTo>
                  <a:lnTo>
                    <a:pt x="37978" y="430"/>
                  </a:lnTo>
                  <a:close/>
                  <a:moveTo>
                    <a:pt x="38086" y="0"/>
                  </a:moveTo>
                  <a:lnTo>
                    <a:pt x="108" y="22271"/>
                  </a:lnTo>
                  <a:lnTo>
                    <a:pt x="0" y="22486"/>
                  </a:lnTo>
                  <a:lnTo>
                    <a:pt x="0" y="25928"/>
                  </a:lnTo>
                  <a:lnTo>
                    <a:pt x="108" y="26036"/>
                  </a:lnTo>
                  <a:lnTo>
                    <a:pt x="323" y="26036"/>
                  </a:lnTo>
                  <a:lnTo>
                    <a:pt x="38193" y="3766"/>
                  </a:lnTo>
                  <a:lnTo>
                    <a:pt x="38301" y="3658"/>
                  </a:lnTo>
                  <a:lnTo>
                    <a:pt x="38301" y="108"/>
                  </a:lnTo>
                  <a:lnTo>
                    <a:pt x="3819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79;p28">
              <a:extLst>
                <a:ext uri="{FF2B5EF4-FFF2-40B4-BE49-F238E27FC236}">
                  <a16:creationId xmlns:a16="http://schemas.microsoft.com/office/drawing/2014/main" id="{F1F60F48-3BD3-4273-8B13-BEF999A5CBA7}"/>
                </a:ext>
              </a:extLst>
            </p:cNvPr>
            <p:cNvSpPr/>
            <p:nvPr/>
          </p:nvSpPr>
          <p:spPr>
            <a:xfrm>
              <a:off x="4474325" y="3488200"/>
              <a:ext cx="217900" cy="215200"/>
            </a:xfrm>
            <a:custGeom>
              <a:avLst/>
              <a:gdLst/>
              <a:ahLst/>
              <a:cxnLst/>
              <a:rect l="l" t="t" r="r" b="b"/>
              <a:pathLst>
                <a:path w="8716" h="8608" extrusionOk="0">
                  <a:moveTo>
                    <a:pt x="1" y="1"/>
                  </a:moveTo>
                  <a:lnTo>
                    <a:pt x="1" y="3336"/>
                  </a:lnTo>
                  <a:lnTo>
                    <a:pt x="8715" y="8607"/>
                  </a:lnTo>
                  <a:lnTo>
                    <a:pt x="8715" y="51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80;p28">
              <a:extLst>
                <a:ext uri="{FF2B5EF4-FFF2-40B4-BE49-F238E27FC236}">
                  <a16:creationId xmlns:a16="http://schemas.microsoft.com/office/drawing/2014/main" id="{877CBAE3-4352-4F9F-9C81-0E7BBD13E048}"/>
                </a:ext>
              </a:extLst>
            </p:cNvPr>
            <p:cNvSpPr/>
            <p:nvPr/>
          </p:nvSpPr>
          <p:spPr>
            <a:xfrm>
              <a:off x="4468950" y="3482825"/>
              <a:ext cx="228650" cy="223275"/>
            </a:xfrm>
            <a:custGeom>
              <a:avLst/>
              <a:gdLst/>
              <a:ahLst/>
              <a:cxnLst/>
              <a:rect l="l" t="t" r="r" b="b"/>
              <a:pathLst>
                <a:path w="9146" h="8931" extrusionOk="0">
                  <a:moveTo>
                    <a:pt x="431" y="517"/>
                  </a:moveTo>
                  <a:lnTo>
                    <a:pt x="8715" y="5487"/>
                  </a:lnTo>
                  <a:lnTo>
                    <a:pt x="8715" y="8500"/>
                  </a:lnTo>
                  <a:lnTo>
                    <a:pt x="431" y="3443"/>
                  </a:lnTo>
                  <a:lnTo>
                    <a:pt x="431" y="517"/>
                  </a:lnTo>
                  <a:close/>
                  <a:moveTo>
                    <a:pt x="108" y="0"/>
                  </a:moveTo>
                  <a:lnTo>
                    <a:pt x="1" y="216"/>
                  </a:lnTo>
                  <a:lnTo>
                    <a:pt x="1" y="3551"/>
                  </a:lnTo>
                  <a:lnTo>
                    <a:pt x="108" y="3766"/>
                  </a:lnTo>
                  <a:lnTo>
                    <a:pt x="8823" y="8930"/>
                  </a:lnTo>
                  <a:lnTo>
                    <a:pt x="9038" y="8930"/>
                  </a:lnTo>
                  <a:lnTo>
                    <a:pt x="9146" y="8822"/>
                  </a:lnTo>
                  <a:lnTo>
                    <a:pt x="9146" y="5380"/>
                  </a:lnTo>
                  <a:lnTo>
                    <a:pt x="9038" y="5165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81;p28">
              <a:extLst>
                <a:ext uri="{FF2B5EF4-FFF2-40B4-BE49-F238E27FC236}">
                  <a16:creationId xmlns:a16="http://schemas.microsoft.com/office/drawing/2014/main" id="{0BCB84A2-1417-418A-B018-55953D800724}"/>
                </a:ext>
              </a:extLst>
            </p:cNvPr>
            <p:cNvSpPr/>
            <p:nvPr/>
          </p:nvSpPr>
          <p:spPr>
            <a:xfrm>
              <a:off x="4697575" y="3057850"/>
              <a:ext cx="898375" cy="521825"/>
            </a:xfrm>
            <a:custGeom>
              <a:avLst/>
              <a:gdLst/>
              <a:ahLst/>
              <a:cxnLst/>
              <a:rect l="l" t="t" r="r" b="b"/>
              <a:pathLst>
                <a:path w="35935" h="20873" extrusionOk="0">
                  <a:moveTo>
                    <a:pt x="35719" y="1"/>
                  </a:moveTo>
                  <a:lnTo>
                    <a:pt x="108" y="20550"/>
                  </a:lnTo>
                  <a:lnTo>
                    <a:pt x="1" y="20657"/>
                  </a:lnTo>
                  <a:lnTo>
                    <a:pt x="1" y="20872"/>
                  </a:lnTo>
                  <a:lnTo>
                    <a:pt x="323" y="20872"/>
                  </a:lnTo>
                  <a:lnTo>
                    <a:pt x="35827" y="323"/>
                  </a:lnTo>
                  <a:lnTo>
                    <a:pt x="35935" y="216"/>
                  </a:lnTo>
                  <a:lnTo>
                    <a:pt x="35935" y="108"/>
                  </a:lnTo>
                  <a:lnTo>
                    <a:pt x="35827" y="1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82;p28">
              <a:extLst>
                <a:ext uri="{FF2B5EF4-FFF2-40B4-BE49-F238E27FC236}">
                  <a16:creationId xmlns:a16="http://schemas.microsoft.com/office/drawing/2014/main" id="{57C1A74E-62C6-4FF6-8D0C-FB1BCABA144B}"/>
                </a:ext>
              </a:extLst>
            </p:cNvPr>
            <p:cNvSpPr/>
            <p:nvPr/>
          </p:nvSpPr>
          <p:spPr>
            <a:xfrm>
              <a:off x="4697575" y="3057850"/>
              <a:ext cx="898375" cy="521825"/>
            </a:xfrm>
            <a:custGeom>
              <a:avLst/>
              <a:gdLst/>
              <a:ahLst/>
              <a:cxnLst/>
              <a:rect l="l" t="t" r="r" b="b"/>
              <a:pathLst>
                <a:path w="35935" h="20873" fill="none" extrusionOk="0">
                  <a:moveTo>
                    <a:pt x="323" y="20872"/>
                  </a:moveTo>
                  <a:lnTo>
                    <a:pt x="35827" y="323"/>
                  </a:lnTo>
                  <a:lnTo>
                    <a:pt x="35827" y="323"/>
                  </a:lnTo>
                  <a:lnTo>
                    <a:pt x="35935" y="216"/>
                  </a:lnTo>
                  <a:lnTo>
                    <a:pt x="35935" y="108"/>
                  </a:lnTo>
                  <a:lnTo>
                    <a:pt x="35935" y="108"/>
                  </a:lnTo>
                  <a:lnTo>
                    <a:pt x="35827" y="1"/>
                  </a:lnTo>
                  <a:lnTo>
                    <a:pt x="35719" y="1"/>
                  </a:lnTo>
                  <a:lnTo>
                    <a:pt x="108" y="20550"/>
                  </a:lnTo>
                  <a:lnTo>
                    <a:pt x="108" y="20550"/>
                  </a:lnTo>
                  <a:lnTo>
                    <a:pt x="1" y="20657"/>
                  </a:lnTo>
                  <a:lnTo>
                    <a:pt x="1" y="20872"/>
                  </a:lnTo>
                  <a:lnTo>
                    <a:pt x="1" y="20872"/>
                  </a:lnTo>
                  <a:lnTo>
                    <a:pt x="108" y="20872"/>
                  </a:lnTo>
                  <a:lnTo>
                    <a:pt x="323" y="20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83;p28">
              <a:extLst>
                <a:ext uri="{FF2B5EF4-FFF2-40B4-BE49-F238E27FC236}">
                  <a16:creationId xmlns:a16="http://schemas.microsoft.com/office/drawing/2014/main" id="{6F241C6B-A391-45B0-85EF-963168A84048}"/>
                </a:ext>
              </a:extLst>
            </p:cNvPr>
            <p:cNvSpPr/>
            <p:nvPr/>
          </p:nvSpPr>
          <p:spPr>
            <a:xfrm>
              <a:off x="4533500" y="3060550"/>
              <a:ext cx="715475" cy="424975"/>
            </a:xfrm>
            <a:custGeom>
              <a:avLst/>
              <a:gdLst/>
              <a:ahLst/>
              <a:cxnLst/>
              <a:rect l="l" t="t" r="r" b="b"/>
              <a:pathLst>
                <a:path w="28619" h="16999" extrusionOk="0">
                  <a:moveTo>
                    <a:pt x="28511" y="0"/>
                  </a:moveTo>
                  <a:lnTo>
                    <a:pt x="28404" y="108"/>
                  </a:lnTo>
                  <a:lnTo>
                    <a:pt x="108" y="16676"/>
                  </a:lnTo>
                  <a:lnTo>
                    <a:pt x="1" y="16784"/>
                  </a:lnTo>
                  <a:lnTo>
                    <a:pt x="1" y="16891"/>
                  </a:lnTo>
                  <a:lnTo>
                    <a:pt x="108" y="16999"/>
                  </a:lnTo>
                  <a:lnTo>
                    <a:pt x="216" y="16999"/>
                  </a:lnTo>
                  <a:lnTo>
                    <a:pt x="28619" y="431"/>
                  </a:lnTo>
                  <a:lnTo>
                    <a:pt x="28619" y="323"/>
                  </a:lnTo>
                  <a:lnTo>
                    <a:pt x="28619" y="108"/>
                  </a:lnTo>
                  <a:lnTo>
                    <a:pt x="28511" y="0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84;p28">
              <a:extLst>
                <a:ext uri="{FF2B5EF4-FFF2-40B4-BE49-F238E27FC236}">
                  <a16:creationId xmlns:a16="http://schemas.microsoft.com/office/drawing/2014/main" id="{741C80EA-A663-4C8B-8992-3753F14DAABD}"/>
                </a:ext>
              </a:extLst>
            </p:cNvPr>
            <p:cNvSpPr/>
            <p:nvPr/>
          </p:nvSpPr>
          <p:spPr>
            <a:xfrm>
              <a:off x="4533500" y="3060550"/>
              <a:ext cx="715475" cy="424975"/>
            </a:xfrm>
            <a:custGeom>
              <a:avLst/>
              <a:gdLst/>
              <a:ahLst/>
              <a:cxnLst/>
              <a:rect l="l" t="t" r="r" b="b"/>
              <a:pathLst>
                <a:path w="28619" h="16999" fill="none" extrusionOk="0">
                  <a:moveTo>
                    <a:pt x="216" y="16999"/>
                  </a:moveTo>
                  <a:lnTo>
                    <a:pt x="28619" y="431"/>
                  </a:lnTo>
                  <a:lnTo>
                    <a:pt x="28619" y="431"/>
                  </a:lnTo>
                  <a:lnTo>
                    <a:pt x="28619" y="323"/>
                  </a:lnTo>
                  <a:lnTo>
                    <a:pt x="28619" y="108"/>
                  </a:lnTo>
                  <a:lnTo>
                    <a:pt x="28619" y="108"/>
                  </a:lnTo>
                  <a:lnTo>
                    <a:pt x="28511" y="0"/>
                  </a:lnTo>
                  <a:lnTo>
                    <a:pt x="28404" y="108"/>
                  </a:lnTo>
                  <a:lnTo>
                    <a:pt x="108" y="16676"/>
                  </a:lnTo>
                  <a:lnTo>
                    <a:pt x="108" y="16676"/>
                  </a:lnTo>
                  <a:lnTo>
                    <a:pt x="1" y="16784"/>
                  </a:lnTo>
                  <a:lnTo>
                    <a:pt x="1" y="16891"/>
                  </a:lnTo>
                  <a:lnTo>
                    <a:pt x="1" y="16891"/>
                  </a:lnTo>
                  <a:lnTo>
                    <a:pt x="108" y="16999"/>
                  </a:lnTo>
                  <a:lnTo>
                    <a:pt x="216" y="169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85;p28">
              <a:extLst>
                <a:ext uri="{FF2B5EF4-FFF2-40B4-BE49-F238E27FC236}">
                  <a16:creationId xmlns:a16="http://schemas.microsoft.com/office/drawing/2014/main" id="{F6F03B73-DCD4-47B1-8B4B-ED24E8DFC7D8}"/>
                </a:ext>
              </a:extLst>
            </p:cNvPr>
            <p:cNvSpPr/>
            <p:nvPr/>
          </p:nvSpPr>
          <p:spPr>
            <a:xfrm>
              <a:off x="4872400" y="3493575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507" y="1"/>
                  </a:moveTo>
                  <a:lnTo>
                    <a:pt x="969" y="216"/>
                  </a:lnTo>
                  <a:lnTo>
                    <a:pt x="539" y="539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2152"/>
                  </a:lnTo>
                  <a:lnTo>
                    <a:pt x="216" y="2583"/>
                  </a:lnTo>
                  <a:lnTo>
                    <a:pt x="646" y="2906"/>
                  </a:lnTo>
                  <a:lnTo>
                    <a:pt x="1184" y="3013"/>
                  </a:lnTo>
                  <a:lnTo>
                    <a:pt x="1722" y="2906"/>
                  </a:lnTo>
                  <a:lnTo>
                    <a:pt x="2260" y="2583"/>
                  </a:lnTo>
                  <a:lnTo>
                    <a:pt x="2583" y="2152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475" y="539"/>
                  </a:lnTo>
                  <a:lnTo>
                    <a:pt x="2045" y="216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86;p28">
              <a:extLst>
                <a:ext uri="{FF2B5EF4-FFF2-40B4-BE49-F238E27FC236}">
                  <a16:creationId xmlns:a16="http://schemas.microsoft.com/office/drawing/2014/main" id="{E76D0AD7-05BB-4F11-B6F4-1DCD74AE7BCF}"/>
                </a:ext>
              </a:extLst>
            </p:cNvPr>
            <p:cNvSpPr/>
            <p:nvPr/>
          </p:nvSpPr>
          <p:spPr>
            <a:xfrm>
              <a:off x="5076825" y="3375225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507" y="1"/>
                  </a:moveTo>
                  <a:lnTo>
                    <a:pt x="969" y="108"/>
                  </a:lnTo>
                  <a:lnTo>
                    <a:pt x="538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0" y="2045"/>
                  </a:lnTo>
                  <a:lnTo>
                    <a:pt x="215" y="2583"/>
                  </a:lnTo>
                  <a:lnTo>
                    <a:pt x="646" y="2906"/>
                  </a:lnTo>
                  <a:lnTo>
                    <a:pt x="1184" y="3013"/>
                  </a:lnTo>
                  <a:lnTo>
                    <a:pt x="1722" y="2906"/>
                  </a:lnTo>
                  <a:lnTo>
                    <a:pt x="2260" y="2583"/>
                  </a:lnTo>
                  <a:lnTo>
                    <a:pt x="2582" y="2045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475" y="431"/>
                  </a:lnTo>
                  <a:lnTo>
                    <a:pt x="2044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87;p28">
              <a:extLst>
                <a:ext uri="{FF2B5EF4-FFF2-40B4-BE49-F238E27FC236}">
                  <a16:creationId xmlns:a16="http://schemas.microsoft.com/office/drawing/2014/main" id="{55D63588-BC21-4C6E-86D9-551B30437E0F}"/>
                </a:ext>
              </a:extLst>
            </p:cNvPr>
            <p:cNvSpPr/>
            <p:nvPr/>
          </p:nvSpPr>
          <p:spPr>
            <a:xfrm>
              <a:off x="5281225" y="3254200"/>
              <a:ext cx="69975" cy="78025"/>
            </a:xfrm>
            <a:custGeom>
              <a:avLst/>
              <a:gdLst/>
              <a:ahLst/>
              <a:cxnLst/>
              <a:rect l="l" t="t" r="r" b="b"/>
              <a:pathLst>
                <a:path w="2799" h="3121" extrusionOk="0">
                  <a:moveTo>
                    <a:pt x="1507" y="1"/>
                  </a:moveTo>
                  <a:lnTo>
                    <a:pt x="969" y="216"/>
                  </a:lnTo>
                  <a:lnTo>
                    <a:pt x="539" y="538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2152"/>
                  </a:lnTo>
                  <a:lnTo>
                    <a:pt x="216" y="2583"/>
                  </a:lnTo>
                  <a:lnTo>
                    <a:pt x="646" y="2905"/>
                  </a:lnTo>
                  <a:lnTo>
                    <a:pt x="1184" y="3121"/>
                  </a:lnTo>
                  <a:lnTo>
                    <a:pt x="1722" y="2905"/>
                  </a:lnTo>
                  <a:lnTo>
                    <a:pt x="2260" y="2583"/>
                  </a:lnTo>
                  <a:lnTo>
                    <a:pt x="2583" y="2152"/>
                  </a:lnTo>
                  <a:lnTo>
                    <a:pt x="2798" y="1507"/>
                  </a:lnTo>
                  <a:lnTo>
                    <a:pt x="2691" y="969"/>
                  </a:lnTo>
                  <a:lnTo>
                    <a:pt x="2475" y="538"/>
                  </a:lnTo>
                  <a:lnTo>
                    <a:pt x="2045" y="216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88;p28">
              <a:extLst>
                <a:ext uri="{FF2B5EF4-FFF2-40B4-BE49-F238E27FC236}">
                  <a16:creationId xmlns:a16="http://schemas.microsoft.com/office/drawing/2014/main" id="{917A6AD2-8511-4A39-B818-ED2E79997ACB}"/>
                </a:ext>
              </a:extLst>
            </p:cNvPr>
            <p:cNvSpPr/>
            <p:nvPr/>
          </p:nvSpPr>
          <p:spPr>
            <a:xfrm>
              <a:off x="5485650" y="3135850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507" y="1"/>
                  </a:moveTo>
                  <a:lnTo>
                    <a:pt x="969" y="108"/>
                  </a:lnTo>
                  <a:lnTo>
                    <a:pt x="538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0" y="2045"/>
                  </a:lnTo>
                  <a:lnTo>
                    <a:pt x="216" y="2583"/>
                  </a:lnTo>
                  <a:lnTo>
                    <a:pt x="646" y="2906"/>
                  </a:lnTo>
                  <a:lnTo>
                    <a:pt x="1184" y="3013"/>
                  </a:lnTo>
                  <a:lnTo>
                    <a:pt x="1722" y="2906"/>
                  </a:lnTo>
                  <a:lnTo>
                    <a:pt x="2260" y="2583"/>
                  </a:lnTo>
                  <a:lnTo>
                    <a:pt x="2583" y="2045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475" y="431"/>
                  </a:lnTo>
                  <a:lnTo>
                    <a:pt x="2045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89;p28">
              <a:extLst>
                <a:ext uri="{FF2B5EF4-FFF2-40B4-BE49-F238E27FC236}">
                  <a16:creationId xmlns:a16="http://schemas.microsoft.com/office/drawing/2014/main" id="{775617B9-6E5A-4F10-BE13-509030ED0BFA}"/>
                </a:ext>
              </a:extLst>
            </p:cNvPr>
            <p:cNvSpPr/>
            <p:nvPr/>
          </p:nvSpPr>
          <p:spPr>
            <a:xfrm>
              <a:off x="4867025" y="3490900"/>
              <a:ext cx="80725" cy="83400"/>
            </a:xfrm>
            <a:custGeom>
              <a:avLst/>
              <a:gdLst/>
              <a:ahLst/>
              <a:cxnLst/>
              <a:rect l="l" t="t" r="r" b="b"/>
              <a:pathLst>
                <a:path w="3229" h="3336" extrusionOk="0">
                  <a:moveTo>
                    <a:pt x="1722" y="323"/>
                  </a:moveTo>
                  <a:lnTo>
                    <a:pt x="2152" y="430"/>
                  </a:lnTo>
                  <a:lnTo>
                    <a:pt x="2475" y="646"/>
                  </a:lnTo>
                  <a:lnTo>
                    <a:pt x="2690" y="1076"/>
                  </a:lnTo>
                  <a:lnTo>
                    <a:pt x="2798" y="1506"/>
                  </a:lnTo>
                  <a:lnTo>
                    <a:pt x="2798" y="1614"/>
                  </a:lnTo>
                  <a:lnTo>
                    <a:pt x="2690" y="2152"/>
                  </a:lnTo>
                  <a:lnTo>
                    <a:pt x="2367" y="2582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9" y="2905"/>
                  </a:lnTo>
                  <a:lnTo>
                    <a:pt x="646" y="2690"/>
                  </a:lnTo>
                  <a:lnTo>
                    <a:pt x="431" y="2259"/>
                  </a:lnTo>
                  <a:lnTo>
                    <a:pt x="323" y="1829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3"/>
                  </a:lnTo>
                  <a:lnTo>
                    <a:pt x="1292" y="430"/>
                  </a:lnTo>
                  <a:lnTo>
                    <a:pt x="1722" y="323"/>
                  </a:lnTo>
                  <a:close/>
                  <a:moveTo>
                    <a:pt x="1399" y="0"/>
                  </a:moveTo>
                  <a:lnTo>
                    <a:pt x="1076" y="108"/>
                  </a:lnTo>
                  <a:lnTo>
                    <a:pt x="538" y="430"/>
                  </a:lnTo>
                  <a:lnTo>
                    <a:pt x="216" y="968"/>
                  </a:lnTo>
                  <a:lnTo>
                    <a:pt x="1" y="1614"/>
                  </a:lnTo>
                  <a:lnTo>
                    <a:pt x="1" y="1829"/>
                  </a:lnTo>
                  <a:lnTo>
                    <a:pt x="108" y="2475"/>
                  </a:lnTo>
                  <a:lnTo>
                    <a:pt x="431" y="2905"/>
                  </a:lnTo>
                  <a:lnTo>
                    <a:pt x="861" y="3228"/>
                  </a:lnTo>
                  <a:lnTo>
                    <a:pt x="1399" y="3335"/>
                  </a:lnTo>
                  <a:lnTo>
                    <a:pt x="1722" y="3335"/>
                  </a:lnTo>
                  <a:lnTo>
                    <a:pt x="2045" y="3228"/>
                  </a:lnTo>
                  <a:lnTo>
                    <a:pt x="2583" y="2905"/>
                  </a:lnTo>
                  <a:lnTo>
                    <a:pt x="3013" y="2367"/>
                  </a:lnTo>
                  <a:lnTo>
                    <a:pt x="3121" y="1722"/>
                  </a:lnTo>
                  <a:lnTo>
                    <a:pt x="3228" y="1506"/>
                  </a:lnTo>
                  <a:lnTo>
                    <a:pt x="3121" y="861"/>
                  </a:lnTo>
                  <a:lnTo>
                    <a:pt x="2798" y="430"/>
                  </a:lnTo>
                  <a:lnTo>
                    <a:pt x="2367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90;p28">
              <a:extLst>
                <a:ext uri="{FF2B5EF4-FFF2-40B4-BE49-F238E27FC236}">
                  <a16:creationId xmlns:a16="http://schemas.microsoft.com/office/drawing/2014/main" id="{0BA73295-D299-43C3-87B6-32469606A28A}"/>
                </a:ext>
              </a:extLst>
            </p:cNvPr>
            <p:cNvSpPr/>
            <p:nvPr/>
          </p:nvSpPr>
          <p:spPr>
            <a:xfrm>
              <a:off x="5071450" y="3369850"/>
              <a:ext cx="80700" cy="86100"/>
            </a:xfrm>
            <a:custGeom>
              <a:avLst/>
              <a:gdLst/>
              <a:ahLst/>
              <a:cxnLst/>
              <a:rect l="l" t="t" r="r" b="b"/>
              <a:pathLst>
                <a:path w="3228" h="3444" extrusionOk="0">
                  <a:moveTo>
                    <a:pt x="2152" y="431"/>
                  </a:moveTo>
                  <a:lnTo>
                    <a:pt x="2475" y="754"/>
                  </a:lnTo>
                  <a:lnTo>
                    <a:pt x="2690" y="1077"/>
                  </a:lnTo>
                  <a:lnTo>
                    <a:pt x="2797" y="1507"/>
                  </a:lnTo>
                  <a:lnTo>
                    <a:pt x="2797" y="1722"/>
                  </a:lnTo>
                  <a:lnTo>
                    <a:pt x="2690" y="2260"/>
                  </a:lnTo>
                  <a:lnTo>
                    <a:pt x="2367" y="2690"/>
                  </a:lnTo>
                  <a:lnTo>
                    <a:pt x="1937" y="2906"/>
                  </a:lnTo>
                  <a:lnTo>
                    <a:pt x="1399" y="3013"/>
                  </a:lnTo>
                  <a:lnTo>
                    <a:pt x="968" y="2906"/>
                  </a:lnTo>
                  <a:lnTo>
                    <a:pt x="646" y="2690"/>
                  </a:lnTo>
                  <a:lnTo>
                    <a:pt x="430" y="2368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4"/>
                  </a:lnTo>
                  <a:lnTo>
                    <a:pt x="1291" y="539"/>
                  </a:lnTo>
                  <a:lnTo>
                    <a:pt x="1722" y="431"/>
                  </a:lnTo>
                  <a:close/>
                  <a:moveTo>
                    <a:pt x="1722" y="1"/>
                  </a:moveTo>
                  <a:lnTo>
                    <a:pt x="1399" y="108"/>
                  </a:lnTo>
                  <a:lnTo>
                    <a:pt x="1076" y="108"/>
                  </a:lnTo>
                  <a:lnTo>
                    <a:pt x="538" y="539"/>
                  </a:lnTo>
                  <a:lnTo>
                    <a:pt x="215" y="1077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108" y="2475"/>
                  </a:lnTo>
                  <a:lnTo>
                    <a:pt x="430" y="3013"/>
                  </a:lnTo>
                  <a:lnTo>
                    <a:pt x="861" y="3336"/>
                  </a:lnTo>
                  <a:lnTo>
                    <a:pt x="1399" y="3444"/>
                  </a:lnTo>
                  <a:lnTo>
                    <a:pt x="1722" y="3336"/>
                  </a:lnTo>
                  <a:lnTo>
                    <a:pt x="2044" y="3228"/>
                  </a:lnTo>
                  <a:lnTo>
                    <a:pt x="2582" y="2906"/>
                  </a:lnTo>
                  <a:lnTo>
                    <a:pt x="3013" y="2368"/>
                  </a:lnTo>
                  <a:lnTo>
                    <a:pt x="3228" y="1722"/>
                  </a:lnTo>
                  <a:lnTo>
                    <a:pt x="3228" y="1507"/>
                  </a:lnTo>
                  <a:lnTo>
                    <a:pt x="3120" y="969"/>
                  </a:lnTo>
                  <a:lnTo>
                    <a:pt x="2797" y="431"/>
                  </a:lnTo>
                  <a:lnTo>
                    <a:pt x="2367" y="108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91;p28">
              <a:extLst>
                <a:ext uri="{FF2B5EF4-FFF2-40B4-BE49-F238E27FC236}">
                  <a16:creationId xmlns:a16="http://schemas.microsoft.com/office/drawing/2014/main" id="{79A599A3-9EC2-41C1-ABBC-2C4672CE1DB1}"/>
                </a:ext>
              </a:extLst>
            </p:cNvPr>
            <p:cNvSpPr/>
            <p:nvPr/>
          </p:nvSpPr>
          <p:spPr>
            <a:xfrm>
              <a:off x="5275850" y="3251500"/>
              <a:ext cx="80725" cy="83425"/>
            </a:xfrm>
            <a:custGeom>
              <a:avLst/>
              <a:gdLst/>
              <a:ahLst/>
              <a:cxnLst/>
              <a:rect l="l" t="t" r="r" b="b"/>
              <a:pathLst>
                <a:path w="3229" h="3337" extrusionOk="0">
                  <a:moveTo>
                    <a:pt x="1722" y="324"/>
                  </a:moveTo>
                  <a:lnTo>
                    <a:pt x="2152" y="431"/>
                  </a:lnTo>
                  <a:lnTo>
                    <a:pt x="2475" y="646"/>
                  </a:lnTo>
                  <a:lnTo>
                    <a:pt x="2690" y="1077"/>
                  </a:lnTo>
                  <a:lnTo>
                    <a:pt x="2798" y="1507"/>
                  </a:lnTo>
                  <a:lnTo>
                    <a:pt x="2798" y="1615"/>
                  </a:lnTo>
                  <a:lnTo>
                    <a:pt x="2690" y="2153"/>
                  </a:lnTo>
                  <a:lnTo>
                    <a:pt x="2368" y="2583"/>
                  </a:lnTo>
                  <a:lnTo>
                    <a:pt x="1937" y="2906"/>
                  </a:lnTo>
                  <a:lnTo>
                    <a:pt x="1399" y="3013"/>
                  </a:lnTo>
                  <a:lnTo>
                    <a:pt x="969" y="2906"/>
                  </a:lnTo>
                  <a:lnTo>
                    <a:pt x="646" y="2691"/>
                  </a:lnTo>
                  <a:lnTo>
                    <a:pt x="431" y="2260"/>
                  </a:lnTo>
                  <a:lnTo>
                    <a:pt x="323" y="1830"/>
                  </a:lnTo>
                  <a:lnTo>
                    <a:pt x="323" y="1722"/>
                  </a:lnTo>
                  <a:lnTo>
                    <a:pt x="539" y="1184"/>
                  </a:lnTo>
                  <a:lnTo>
                    <a:pt x="861" y="754"/>
                  </a:lnTo>
                  <a:lnTo>
                    <a:pt x="1292" y="431"/>
                  </a:lnTo>
                  <a:lnTo>
                    <a:pt x="1722" y="324"/>
                  </a:lnTo>
                  <a:close/>
                  <a:moveTo>
                    <a:pt x="1399" y="1"/>
                  </a:moveTo>
                  <a:lnTo>
                    <a:pt x="1077" y="109"/>
                  </a:lnTo>
                  <a:lnTo>
                    <a:pt x="539" y="431"/>
                  </a:lnTo>
                  <a:lnTo>
                    <a:pt x="216" y="969"/>
                  </a:lnTo>
                  <a:lnTo>
                    <a:pt x="1" y="1615"/>
                  </a:lnTo>
                  <a:lnTo>
                    <a:pt x="1" y="1830"/>
                  </a:lnTo>
                  <a:lnTo>
                    <a:pt x="108" y="2475"/>
                  </a:lnTo>
                  <a:lnTo>
                    <a:pt x="431" y="2906"/>
                  </a:lnTo>
                  <a:lnTo>
                    <a:pt x="861" y="3229"/>
                  </a:lnTo>
                  <a:lnTo>
                    <a:pt x="1399" y="3336"/>
                  </a:lnTo>
                  <a:lnTo>
                    <a:pt x="1722" y="3336"/>
                  </a:lnTo>
                  <a:lnTo>
                    <a:pt x="2045" y="3229"/>
                  </a:lnTo>
                  <a:lnTo>
                    <a:pt x="2583" y="2906"/>
                  </a:lnTo>
                  <a:lnTo>
                    <a:pt x="3013" y="2368"/>
                  </a:lnTo>
                  <a:lnTo>
                    <a:pt x="3228" y="1722"/>
                  </a:lnTo>
                  <a:lnTo>
                    <a:pt x="3228" y="1507"/>
                  </a:lnTo>
                  <a:lnTo>
                    <a:pt x="3121" y="862"/>
                  </a:lnTo>
                  <a:lnTo>
                    <a:pt x="2798" y="431"/>
                  </a:lnTo>
                  <a:lnTo>
                    <a:pt x="2368" y="109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92;p28">
              <a:extLst>
                <a:ext uri="{FF2B5EF4-FFF2-40B4-BE49-F238E27FC236}">
                  <a16:creationId xmlns:a16="http://schemas.microsoft.com/office/drawing/2014/main" id="{549DE5D5-BC13-42AD-A831-DDBD2552A7C4}"/>
                </a:ext>
              </a:extLst>
            </p:cNvPr>
            <p:cNvSpPr/>
            <p:nvPr/>
          </p:nvSpPr>
          <p:spPr>
            <a:xfrm>
              <a:off x="5480275" y="3130475"/>
              <a:ext cx="80700" cy="86100"/>
            </a:xfrm>
            <a:custGeom>
              <a:avLst/>
              <a:gdLst/>
              <a:ahLst/>
              <a:cxnLst/>
              <a:rect l="l" t="t" r="r" b="b"/>
              <a:pathLst>
                <a:path w="3228" h="3444" extrusionOk="0">
                  <a:moveTo>
                    <a:pt x="1722" y="431"/>
                  </a:moveTo>
                  <a:lnTo>
                    <a:pt x="2152" y="538"/>
                  </a:lnTo>
                  <a:lnTo>
                    <a:pt x="2475" y="754"/>
                  </a:lnTo>
                  <a:lnTo>
                    <a:pt x="2690" y="1076"/>
                  </a:lnTo>
                  <a:lnTo>
                    <a:pt x="2798" y="1507"/>
                  </a:lnTo>
                  <a:lnTo>
                    <a:pt x="2798" y="1722"/>
                  </a:lnTo>
                  <a:lnTo>
                    <a:pt x="2690" y="2260"/>
                  </a:lnTo>
                  <a:lnTo>
                    <a:pt x="2367" y="2690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9" y="3013"/>
                  </a:lnTo>
                  <a:lnTo>
                    <a:pt x="646" y="2690"/>
                  </a:lnTo>
                  <a:lnTo>
                    <a:pt x="431" y="2367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4"/>
                  </a:lnTo>
                  <a:lnTo>
                    <a:pt x="1291" y="538"/>
                  </a:lnTo>
                  <a:lnTo>
                    <a:pt x="1722" y="431"/>
                  </a:lnTo>
                  <a:close/>
                  <a:moveTo>
                    <a:pt x="1722" y="1"/>
                  </a:moveTo>
                  <a:lnTo>
                    <a:pt x="1399" y="108"/>
                  </a:lnTo>
                  <a:lnTo>
                    <a:pt x="1076" y="216"/>
                  </a:lnTo>
                  <a:lnTo>
                    <a:pt x="538" y="538"/>
                  </a:lnTo>
                  <a:lnTo>
                    <a:pt x="215" y="1076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108" y="2475"/>
                  </a:lnTo>
                  <a:lnTo>
                    <a:pt x="431" y="3013"/>
                  </a:lnTo>
                  <a:lnTo>
                    <a:pt x="861" y="3336"/>
                  </a:lnTo>
                  <a:lnTo>
                    <a:pt x="1399" y="3443"/>
                  </a:lnTo>
                  <a:lnTo>
                    <a:pt x="1722" y="3336"/>
                  </a:lnTo>
                  <a:lnTo>
                    <a:pt x="2044" y="3228"/>
                  </a:lnTo>
                  <a:lnTo>
                    <a:pt x="2582" y="2905"/>
                  </a:lnTo>
                  <a:lnTo>
                    <a:pt x="3013" y="2367"/>
                  </a:lnTo>
                  <a:lnTo>
                    <a:pt x="3228" y="1722"/>
                  </a:lnTo>
                  <a:lnTo>
                    <a:pt x="3228" y="1507"/>
                  </a:lnTo>
                  <a:lnTo>
                    <a:pt x="3120" y="969"/>
                  </a:lnTo>
                  <a:lnTo>
                    <a:pt x="2798" y="431"/>
                  </a:lnTo>
                  <a:lnTo>
                    <a:pt x="2367" y="108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93;p28">
              <a:extLst>
                <a:ext uri="{FF2B5EF4-FFF2-40B4-BE49-F238E27FC236}">
                  <a16:creationId xmlns:a16="http://schemas.microsoft.com/office/drawing/2014/main" id="{00548E4E-7F1B-43A6-B9B7-BB0A73A40524}"/>
                </a:ext>
              </a:extLst>
            </p:cNvPr>
            <p:cNvSpPr/>
            <p:nvPr/>
          </p:nvSpPr>
          <p:spPr>
            <a:xfrm>
              <a:off x="5214000" y="3063225"/>
              <a:ext cx="72650" cy="139900"/>
            </a:xfrm>
            <a:custGeom>
              <a:avLst/>
              <a:gdLst/>
              <a:ahLst/>
              <a:cxnLst/>
              <a:rect l="l" t="t" r="r" b="b"/>
              <a:pathLst>
                <a:path w="2906" h="5596" extrusionOk="0">
                  <a:moveTo>
                    <a:pt x="0" y="1"/>
                  </a:moveTo>
                  <a:lnTo>
                    <a:pt x="0" y="3874"/>
                  </a:lnTo>
                  <a:lnTo>
                    <a:pt x="2905" y="5595"/>
                  </a:lnTo>
                  <a:lnTo>
                    <a:pt x="2905" y="18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94;p28">
              <a:extLst>
                <a:ext uri="{FF2B5EF4-FFF2-40B4-BE49-F238E27FC236}">
                  <a16:creationId xmlns:a16="http://schemas.microsoft.com/office/drawing/2014/main" id="{EDD632A2-A7CE-424B-8C12-EF411410F62A}"/>
                </a:ext>
              </a:extLst>
            </p:cNvPr>
            <p:cNvSpPr/>
            <p:nvPr/>
          </p:nvSpPr>
          <p:spPr>
            <a:xfrm>
              <a:off x="5208625" y="3060550"/>
              <a:ext cx="83400" cy="145250"/>
            </a:xfrm>
            <a:custGeom>
              <a:avLst/>
              <a:gdLst/>
              <a:ahLst/>
              <a:cxnLst/>
              <a:rect l="l" t="t" r="r" b="b"/>
              <a:pathLst>
                <a:path w="3336" h="5810" extrusionOk="0">
                  <a:moveTo>
                    <a:pt x="430" y="431"/>
                  </a:moveTo>
                  <a:lnTo>
                    <a:pt x="3012" y="2044"/>
                  </a:lnTo>
                  <a:lnTo>
                    <a:pt x="2914" y="5402"/>
                  </a:lnTo>
                  <a:lnTo>
                    <a:pt x="2914" y="5402"/>
                  </a:lnTo>
                  <a:lnTo>
                    <a:pt x="430" y="3873"/>
                  </a:lnTo>
                  <a:lnTo>
                    <a:pt x="430" y="431"/>
                  </a:lnTo>
                  <a:close/>
                  <a:moveTo>
                    <a:pt x="108" y="0"/>
                  </a:moveTo>
                  <a:lnTo>
                    <a:pt x="108" y="108"/>
                  </a:lnTo>
                  <a:lnTo>
                    <a:pt x="0" y="3981"/>
                  </a:lnTo>
                  <a:lnTo>
                    <a:pt x="108" y="4089"/>
                  </a:lnTo>
                  <a:lnTo>
                    <a:pt x="3012" y="5810"/>
                  </a:lnTo>
                  <a:lnTo>
                    <a:pt x="3228" y="5810"/>
                  </a:lnTo>
                  <a:lnTo>
                    <a:pt x="3228" y="5702"/>
                  </a:lnTo>
                  <a:lnTo>
                    <a:pt x="3335" y="1937"/>
                  </a:lnTo>
                  <a:lnTo>
                    <a:pt x="3228" y="18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95;p28">
              <a:extLst>
                <a:ext uri="{FF2B5EF4-FFF2-40B4-BE49-F238E27FC236}">
                  <a16:creationId xmlns:a16="http://schemas.microsoft.com/office/drawing/2014/main" id="{67AACBF3-9C1C-464E-88E3-3C50675414EA}"/>
                </a:ext>
              </a:extLst>
            </p:cNvPr>
            <p:cNvSpPr/>
            <p:nvPr/>
          </p:nvSpPr>
          <p:spPr>
            <a:xfrm>
              <a:off x="5286625" y="3014825"/>
              <a:ext cx="161400" cy="188300"/>
            </a:xfrm>
            <a:custGeom>
              <a:avLst/>
              <a:gdLst/>
              <a:ahLst/>
              <a:cxnLst/>
              <a:rect l="l" t="t" r="r" b="b"/>
              <a:pathLst>
                <a:path w="6456" h="7532" extrusionOk="0">
                  <a:moveTo>
                    <a:pt x="6455" y="0"/>
                  </a:moveTo>
                  <a:lnTo>
                    <a:pt x="0" y="3658"/>
                  </a:lnTo>
                  <a:lnTo>
                    <a:pt x="0" y="7531"/>
                  </a:lnTo>
                  <a:lnTo>
                    <a:pt x="6455" y="3766"/>
                  </a:lnTo>
                  <a:lnTo>
                    <a:pt x="645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96;p28">
              <a:extLst>
                <a:ext uri="{FF2B5EF4-FFF2-40B4-BE49-F238E27FC236}">
                  <a16:creationId xmlns:a16="http://schemas.microsoft.com/office/drawing/2014/main" id="{BB24A76F-4868-40BE-8E2C-237AF90D8AC5}"/>
                </a:ext>
              </a:extLst>
            </p:cNvPr>
            <p:cNvSpPr/>
            <p:nvPr/>
          </p:nvSpPr>
          <p:spPr>
            <a:xfrm>
              <a:off x="5281225" y="3009450"/>
              <a:ext cx="172175" cy="196350"/>
            </a:xfrm>
            <a:custGeom>
              <a:avLst/>
              <a:gdLst/>
              <a:ahLst/>
              <a:cxnLst/>
              <a:rect l="l" t="t" r="r" b="b"/>
              <a:pathLst>
                <a:path w="6887" h="7854" extrusionOk="0">
                  <a:moveTo>
                    <a:pt x="6456" y="538"/>
                  </a:moveTo>
                  <a:lnTo>
                    <a:pt x="6456" y="3873"/>
                  </a:lnTo>
                  <a:lnTo>
                    <a:pt x="431" y="7424"/>
                  </a:lnTo>
                  <a:lnTo>
                    <a:pt x="431" y="4026"/>
                  </a:lnTo>
                  <a:lnTo>
                    <a:pt x="6456" y="538"/>
                  </a:lnTo>
                  <a:close/>
                  <a:moveTo>
                    <a:pt x="6564" y="0"/>
                  </a:moveTo>
                  <a:lnTo>
                    <a:pt x="108" y="3766"/>
                  </a:lnTo>
                  <a:lnTo>
                    <a:pt x="108" y="3873"/>
                  </a:lnTo>
                  <a:lnTo>
                    <a:pt x="1" y="7746"/>
                  </a:lnTo>
                  <a:lnTo>
                    <a:pt x="108" y="7854"/>
                  </a:lnTo>
                  <a:lnTo>
                    <a:pt x="324" y="7854"/>
                  </a:lnTo>
                  <a:lnTo>
                    <a:pt x="6671" y="4088"/>
                  </a:lnTo>
                  <a:lnTo>
                    <a:pt x="6779" y="3981"/>
                  </a:lnTo>
                  <a:lnTo>
                    <a:pt x="6886" y="215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97;p28">
              <a:extLst>
                <a:ext uri="{FF2B5EF4-FFF2-40B4-BE49-F238E27FC236}">
                  <a16:creationId xmlns:a16="http://schemas.microsoft.com/office/drawing/2014/main" id="{D70A4FC8-D286-4105-A5F2-E4EBAE9FDC4F}"/>
                </a:ext>
              </a:extLst>
            </p:cNvPr>
            <p:cNvSpPr/>
            <p:nvPr/>
          </p:nvSpPr>
          <p:spPr>
            <a:xfrm>
              <a:off x="5214000" y="2969100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6348" y="0"/>
                  </a:moveTo>
                  <a:lnTo>
                    <a:pt x="3228" y="1937"/>
                  </a:lnTo>
                  <a:lnTo>
                    <a:pt x="0" y="3766"/>
                  </a:lnTo>
                  <a:lnTo>
                    <a:pt x="2905" y="5487"/>
                  </a:lnTo>
                  <a:lnTo>
                    <a:pt x="9360" y="1829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698;p28">
              <a:extLst>
                <a:ext uri="{FF2B5EF4-FFF2-40B4-BE49-F238E27FC236}">
                  <a16:creationId xmlns:a16="http://schemas.microsoft.com/office/drawing/2014/main" id="{0C84711D-2E8F-4150-AB33-814AAE6BA74E}"/>
                </a:ext>
              </a:extLst>
            </p:cNvPr>
            <p:cNvSpPr/>
            <p:nvPr/>
          </p:nvSpPr>
          <p:spPr>
            <a:xfrm>
              <a:off x="5211300" y="2966400"/>
              <a:ext cx="242100" cy="145275"/>
            </a:xfrm>
            <a:custGeom>
              <a:avLst/>
              <a:gdLst/>
              <a:ahLst/>
              <a:cxnLst/>
              <a:rect l="l" t="t" r="r" b="b"/>
              <a:pathLst>
                <a:path w="9684" h="5811" extrusionOk="0">
                  <a:moveTo>
                    <a:pt x="6458" y="387"/>
                  </a:moveTo>
                  <a:lnTo>
                    <a:pt x="9145" y="1937"/>
                  </a:lnTo>
                  <a:lnTo>
                    <a:pt x="3013" y="5380"/>
                  </a:lnTo>
                  <a:lnTo>
                    <a:pt x="494" y="3927"/>
                  </a:lnTo>
                  <a:lnTo>
                    <a:pt x="494" y="3927"/>
                  </a:lnTo>
                  <a:lnTo>
                    <a:pt x="1507" y="3336"/>
                  </a:lnTo>
                  <a:lnTo>
                    <a:pt x="6458" y="387"/>
                  </a:lnTo>
                  <a:close/>
                  <a:moveTo>
                    <a:pt x="6348" y="1"/>
                  </a:moveTo>
                  <a:lnTo>
                    <a:pt x="5380" y="539"/>
                  </a:lnTo>
                  <a:lnTo>
                    <a:pt x="2045" y="2583"/>
                  </a:lnTo>
                  <a:lnTo>
                    <a:pt x="646" y="3444"/>
                  </a:lnTo>
                  <a:lnTo>
                    <a:pt x="216" y="3659"/>
                  </a:lnTo>
                  <a:lnTo>
                    <a:pt x="108" y="3659"/>
                  </a:lnTo>
                  <a:lnTo>
                    <a:pt x="1" y="3766"/>
                  </a:lnTo>
                  <a:lnTo>
                    <a:pt x="1" y="3874"/>
                  </a:lnTo>
                  <a:lnTo>
                    <a:pt x="1" y="3981"/>
                  </a:lnTo>
                  <a:lnTo>
                    <a:pt x="1" y="4089"/>
                  </a:lnTo>
                  <a:lnTo>
                    <a:pt x="2905" y="5810"/>
                  </a:lnTo>
                  <a:lnTo>
                    <a:pt x="3121" y="5810"/>
                  </a:lnTo>
                  <a:lnTo>
                    <a:pt x="9576" y="2045"/>
                  </a:lnTo>
                  <a:lnTo>
                    <a:pt x="9683" y="1937"/>
                  </a:lnTo>
                  <a:lnTo>
                    <a:pt x="9576" y="1722"/>
                  </a:lnTo>
                  <a:lnTo>
                    <a:pt x="656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99;p28">
              <a:extLst>
                <a:ext uri="{FF2B5EF4-FFF2-40B4-BE49-F238E27FC236}">
                  <a16:creationId xmlns:a16="http://schemas.microsoft.com/office/drawing/2014/main" id="{C47FCA74-3B6D-47B2-B3B4-71E93032265D}"/>
                </a:ext>
              </a:extLst>
            </p:cNvPr>
            <p:cNvSpPr/>
            <p:nvPr/>
          </p:nvSpPr>
          <p:spPr>
            <a:xfrm>
              <a:off x="5318900" y="3001375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646" y="0"/>
                  </a:moveTo>
                  <a:lnTo>
                    <a:pt x="0" y="431"/>
                  </a:lnTo>
                  <a:lnTo>
                    <a:pt x="2044" y="1722"/>
                  </a:lnTo>
                  <a:lnTo>
                    <a:pt x="2797" y="129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700;p28">
              <a:extLst>
                <a:ext uri="{FF2B5EF4-FFF2-40B4-BE49-F238E27FC236}">
                  <a16:creationId xmlns:a16="http://schemas.microsoft.com/office/drawing/2014/main" id="{09D28AFD-0D83-4BF4-8C1B-4E5E42709418}"/>
                </a:ext>
              </a:extLst>
            </p:cNvPr>
            <p:cNvSpPr/>
            <p:nvPr/>
          </p:nvSpPr>
          <p:spPr>
            <a:xfrm>
              <a:off x="5364625" y="3052475"/>
              <a:ext cx="67250" cy="78025"/>
            </a:xfrm>
            <a:custGeom>
              <a:avLst/>
              <a:gdLst/>
              <a:ahLst/>
              <a:cxnLst/>
              <a:rect l="l" t="t" r="r" b="b"/>
              <a:pathLst>
                <a:path w="2690" h="3121" extrusionOk="0">
                  <a:moveTo>
                    <a:pt x="2690" y="1"/>
                  </a:moveTo>
                  <a:lnTo>
                    <a:pt x="0" y="1614"/>
                  </a:lnTo>
                  <a:lnTo>
                    <a:pt x="0" y="3121"/>
                  </a:lnTo>
                  <a:lnTo>
                    <a:pt x="2690" y="161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701;p28">
              <a:extLst>
                <a:ext uri="{FF2B5EF4-FFF2-40B4-BE49-F238E27FC236}">
                  <a16:creationId xmlns:a16="http://schemas.microsoft.com/office/drawing/2014/main" id="{A224A699-D566-4D6E-8CB3-65707CF21738}"/>
                </a:ext>
              </a:extLst>
            </p:cNvPr>
            <p:cNvSpPr/>
            <p:nvPr/>
          </p:nvSpPr>
          <p:spPr>
            <a:xfrm>
              <a:off x="4942325" y="3219225"/>
              <a:ext cx="72650" cy="139900"/>
            </a:xfrm>
            <a:custGeom>
              <a:avLst/>
              <a:gdLst/>
              <a:ahLst/>
              <a:cxnLst/>
              <a:rect l="l" t="t" r="r" b="b"/>
              <a:pathLst>
                <a:path w="2906" h="5596" extrusionOk="0">
                  <a:moveTo>
                    <a:pt x="1" y="1"/>
                  </a:moveTo>
                  <a:lnTo>
                    <a:pt x="1" y="3874"/>
                  </a:lnTo>
                  <a:lnTo>
                    <a:pt x="2906" y="5595"/>
                  </a:lnTo>
                  <a:lnTo>
                    <a:pt x="2906" y="18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702;p28">
              <a:extLst>
                <a:ext uri="{FF2B5EF4-FFF2-40B4-BE49-F238E27FC236}">
                  <a16:creationId xmlns:a16="http://schemas.microsoft.com/office/drawing/2014/main" id="{B32A64BF-234A-43F3-B72C-14A88DBD34CA}"/>
                </a:ext>
              </a:extLst>
            </p:cNvPr>
            <p:cNvSpPr/>
            <p:nvPr/>
          </p:nvSpPr>
          <p:spPr>
            <a:xfrm>
              <a:off x="4936950" y="3216550"/>
              <a:ext cx="83400" cy="145250"/>
            </a:xfrm>
            <a:custGeom>
              <a:avLst/>
              <a:gdLst/>
              <a:ahLst/>
              <a:cxnLst/>
              <a:rect l="l" t="t" r="r" b="b"/>
              <a:pathLst>
                <a:path w="3336" h="5810" extrusionOk="0">
                  <a:moveTo>
                    <a:pt x="431" y="431"/>
                  </a:moveTo>
                  <a:lnTo>
                    <a:pt x="3013" y="2044"/>
                  </a:lnTo>
                  <a:lnTo>
                    <a:pt x="2914" y="5402"/>
                  </a:lnTo>
                  <a:lnTo>
                    <a:pt x="431" y="3873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108" y="108"/>
                  </a:lnTo>
                  <a:lnTo>
                    <a:pt x="1" y="3981"/>
                  </a:lnTo>
                  <a:lnTo>
                    <a:pt x="108" y="4089"/>
                  </a:lnTo>
                  <a:lnTo>
                    <a:pt x="3013" y="5810"/>
                  </a:lnTo>
                  <a:lnTo>
                    <a:pt x="3228" y="5810"/>
                  </a:lnTo>
                  <a:lnTo>
                    <a:pt x="3228" y="5702"/>
                  </a:lnTo>
                  <a:lnTo>
                    <a:pt x="3336" y="1937"/>
                  </a:lnTo>
                  <a:lnTo>
                    <a:pt x="3228" y="1829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703;p28">
              <a:extLst>
                <a:ext uri="{FF2B5EF4-FFF2-40B4-BE49-F238E27FC236}">
                  <a16:creationId xmlns:a16="http://schemas.microsoft.com/office/drawing/2014/main" id="{ACA7600E-729A-4B9D-8204-B21E87084A15}"/>
                </a:ext>
              </a:extLst>
            </p:cNvPr>
            <p:cNvSpPr/>
            <p:nvPr/>
          </p:nvSpPr>
          <p:spPr>
            <a:xfrm>
              <a:off x="5014950" y="3170825"/>
              <a:ext cx="161400" cy="188300"/>
            </a:xfrm>
            <a:custGeom>
              <a:avLst/>
              <a:gdLst/>
              <a:ahLst/>
              <a:cxnLst/>
              <a:rect l="l" t="t" r="r" b="b"/>
              <a:pathLst>
                <a:path w="6456" h="7532" extrusionOk="0">
                  <a:moveTo>
                    <a:pt x="6456" y="0"/>
                  </a:moveTo>
                  <a:lnTo>
                    <a:pt x="1" y="3658"/>
                  </a:lnTo>
                  <a:lnTo>
                    <a:pt x="1" y="7531"/>
                  </a:lnTo>
                  <a:lnTo>
                    <a:pt x="6348" y="3766"/>
                  </a:lnTo>
                  <a:lnTo>
                    <a:pt x="645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704;p28">
              <a:extLst>
                <a:ext uri="{FF2B5EF4-FFF2-40B4-BE49-F238E27FC236}">
                  <a16:creationId xmlns:a16="http://schemas.microsoft.com/office/drawing/2014/main" id="{43F0F099-732D-4F77-BD6E-2047AA7AFA25}"/>
                </a:ext>
              </a:extLst>
            </p:cNvPr>
            <p:cNvSpPr/>
            <p:nvPr/>
          </p:nvSpPr>
          <p:spPr>
            <a:xfrm>
              <a:off x="5009575" y="3165450"/>
              <a:ext cx="172175" cy="196350"/>
            </a:xfrm>
            <a:custGeom>
              <a:avLst/>
              <a:gdLst/>
              <a:ahLst/>
              <a:cxnLst/>
              <a:rect l="l" t="t" r="r" b="b"/>
              <a:pathLst>
                <a:path w="6887" h="7854" extrusionOk="0">
                  <a:moveTo>
                    <a:pt x="6456" y="538"/>
                  </a:moveTo>
                  <a:lnTo>
                    <a:pt x="6456" y="3873"/>
                  </a:lnTo>
                  <a:lnTo>
                    <a:pt x="431" y="7424"/>
                  </a:lnTo>
                  <a:lnTo>
                    <a:pt x="431" y="4026"/>
                  </a:lnTo>
                  <a:lnTo>
                    <a:pt x="431" y="4026"/>
                  </a:lnTo>
                  <a:lnTo>
                    <a:pt x="6456" y="538"/>
                  </a:lnTo>
                  <a:close/>
                  <a:moveTo>
                    <a:pt x="6563" y="0"/>
                  </a:moveTo>
                  <a:lnTo>
                    <a:pt x="108" y="3766"/>
                  </a:lnTo>
                  <a:lnTo>
                    <a:pt x="108" y="3873"/>
                  </a:lnTo>
                  <a:lnTo>
                    <a:pt x="1" y="7746"/>
                  </a:lnTo>
                  <a:lnTo>
                    <a:pt x="108" y="7854"/>
                  </a:lnTo>
                  <a:lnTo>
                    <a:pt x="323" y="7854"/>
                  </a:lnTo>
                  <a:lnTo>
                    <a:pt x="6671" y="4088"/>
                  </a:lnTo>
                  <a:lnTo>
                    <a:pt x="6779" y="3981"/>
                  </a:lnTo>
                  <a:lnTo>
                    <a:pt x="6886" y="215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705;p28">
              <a:extLst>
                <a:ext uri="{FF2B5EF4-FFF2-40B4-BE49-F238E27FC236}">
                  <a16:creationId xmlns:a16="http://schemas.microsoft.com/office/drawing/2014/main" id="{3D84324B-719A-4CDA-8CB5-150849C75AF1}"/>
                </a:ext>
              </a:extLst>
            </p:cNvPr>
            <p:cNvSpPr/>
            <p:nvPr/>
          </p:nvSpPr>
          <p:spPr>
            <a:xfrm>
              <a:off x="4942325" y="3125100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6349" y="0"/>
                  </a:moveTo>
                  <a:lnTo>
                    <a:pt x="3229" y="1937"/>
                  </a:lnTo>
                  <a:lnTo>
                    <a:pt x="1" y="3766"/>
                  </a:lnTo>
                  <a:lnTo>
                    <a:pt x="2906" y="5487"/>
                  </a:lnTo>
                  <a:lnTo>
                    <a:pt x="9361" y="1829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706;p28">
              <a:extLst>
                <a:ext uri="{FF2B5EF4-FFF2-40B4-BE49-F238E27FC236}">
                  <a16:creationId xmlns:a16="http://schemas.microsoft.com/office/drawing/2014/main" id="{8E00EDF0-9237-4827-BD97-7935AF91D098}"/>
                </a:ext>
              </a:extLst>
            </p:cNvPr>
            <p:cNvSpPr/>
            <p:nvPr/>
          </p:nvSpPr>
          <p:spPr>
            <a:xfrm>
              <a:off x="4939650" y="3122400"/>
              <a:ext cx="242100" cy="145275"/>
            </a:xfrm>
            <a:custGeom>
              <a:avLst/>
              <a:gdLst/>
              <a:ahLst/>
              <a:cxnLst/>
              <a:rect l="l" t="t" r="r" b="b"/>
              <a:pathLst>
                <a:path w="9684" h="5811" extrusionOk="0">
                  <a:moveTo>
                    <a:pt x="6455" y="388"/>
                  </a:moveTo>
                  <a:lnTo>
                    <a:pt x="9038" y="1937"/>
                  </a:lnTo>
                  <a:lnTo>
                    <a:pt x="3013" y="5380"/>
                  </a:lnTo>
                  <a:lnTo>
                    <a:pt x="494" y="3927"/>
                  </a:lnTo>
                  <a:lnTo>
                    <a:pt x="494" y="3927"/>
                  </a:lnTo>
                  <a:lnTo>
                    <a:pt x="1507" y="3336"/>
                  </a:lnTo>
                  <a:lnTo>
                    <a:pt x="6455" y="388"/>
                  </a:lnTo>
                  <a:close/>
                  <a:moveTo>
                    <a:pt x="6348" y="1"/>
                  </a:moveTo>
                  <a:lnTo>
                    <a:pt x="5380" y="539"/>
                  </a:lnTo>
                  <a:lnTo>
                    <a:pt x="2045" y="2583"/>
                  </a:lnTo>
                  <a:lnTo>
                    <a:pt x="646" y="3444"/>
                  </a:lnTo>
                  <a:lnTo>
                    <a:pt x="216" y="3659"/>
                  </a:lnTo>
                  <a:lnTo>
                    <a:pt x="108" y="3659"/>
                  </a:lnTo>
                  <a:lnTo>
                    <a:pt x="0" y="3766"/>
                  </a:lnTo>
                  <a:lnTo>
                    <a:pt x="0" y="3874"/>
                  </a:lnTo>
                  <a:lnTo>
                    <a:pt x="0" y="3981"/>
                  </a:lnTo>
                  <a:lnTo>
                    <a:pt x="0" y="4089"/>
                  </a:lnTo>
                  <a:lnTo>
                    <a:pt x="2905" y="5810"/>
                  </a:lnTo>
                  <a:lnTo>
                    <a:pt x="3120" y="5810"/>
                  </a:lnTo>
                  <a:lnTo>
                    <a:pt x="9576" y="2045"/>
                  </a:lnTo>
                  <a:lnTo>
                    <a:pt x="9683" y="1937"/>
                  </a:lnTo>
                  <a:lnTo>
                    <a:pt x="9576" y="1722"/>
                  </a:lnTo>
                  <a:lnTo>
                    <a:pt x="656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707;p28">
              <a:extLst>
                <a:ext uri="{FF2B5EF4-FFF2-40B4-BE49-F238E27FC236}">
                  <a16:creationId xmlns:a16="http://schemas.microsoft.com/office/drawing/2014/main" id="{0ABE3483-6677-4DEE-971E-4737F8734894}"/>
                </a:ext>
              </a:extLst>
            </p:cNvPr>
            <p:cNvSpPr/>
            <p:nvPr/>
          </p:nvSpPr>
          <p:spPr>
            <a:xfrm>
              <a:off x="5047225" y="3157375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646" y="0"/>
                  </a:moveTo>
                  <a:lnTo>
                    <a:pt x="1" y="431"/>
                  </a:lnTo>
                  <a:lnTo>
                    <a:pt x="2045" y="1722"/>
                  </a:lnTo>
                  <a:lnTo>
                    <a:pt x="2798" y="129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708;p28">
              <a:extLst>
                <a:ext uri="{FF2B5EF4-FFF2-40B4-BE49-F238E27FC236}">
                  <a16:creationId xmlns:a16="http://schemas.microsoft.com/office/drawing/2014/main" id="{D430C228-C183-48D4-A216-DB3C2C0F2F89}"/>
                </a:ext>
              </a:extLst>
            </p:cNvPr>
            <p:cNvSpPr/>
            <p:nvPr/>
          </p:nvSpPr>
          <p:spPr>
            <a:xfrm>
              <a:off x="5092950" y="3208475"/>
              <a:ext cx="67275" cy="78025"/>
            </a:xfrm>
            <a:custGeom>
              <a:avLst/>
              <a:gdLst/>
              <a:ahLst/>
              <a:cxnLst/>
              <a:rect l="l" t="t" r="r" b="b"/>
              <a:pathLst>
                <a:path w="2691" h="3121" extrusionOk="0">
                  <a:moveTo>
                    <a:pt x="2690" y="1"/>
                  </a:moveTo>
                  <a:lnTo>
                    <a:pt x="1" y="1614"/>
                  </a:lnTo>
                  <a:lnTo>
                    <a:pt x="1" y="3121"/>
                  </a:lnTo>
                  <a:lnTo>
                    <a:pt x="2690" y="161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709;p28">
              <a:extLst>
                <a:ext uri="{FF2B5EF4-FFF2-40B4-BE49-F238E27FC236}">
                  <a16:creationId xmlns:a16="http://schemas.microsoft.com/office/drawing/2014/main" id="{F7DE069C-7FCF-4D9D-9FD0-ED15D0AAF445}"/>
                </a:ext>
              </a:extLst>
            </p:cNvPr>
            <p:cNvSpPr/>
            <p:nvPr/>
          </p:nvSpPr>
          <p:spPr>
            <a:xfrm>
              <a:off x="4668000" y="3377925"/>
              <a:ext cx="72625" cy="139875"/>
            </a:xfrm>
            <a:custGeom>
              <a:avLst/>
              <a:gdLst/>
              <a:ahLst/>
              <a:cxnLst/>
              <a:rect l="l" t="t" r="r" b="b"/>
              <a:pathLst>
                <a:path w="2905" h="5595" extrusionOk="0">
                  <a:moveTo>
                    <a:pt x="0" y="0"/>
                  </a:moveTo>
                  <a:lnTo>
                    <a:pt x="0" y="3874"/>
                  </a:lnTo>
                  <a:lnTo>
                    <a:pt x="2905" y="5595"/>
                  </a:lnTo>
                  <a:lnTo>
                    <a:pt x="2905" y="1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710;p28">
              <a:extLst>
                <a:ext uri="{FF2B5EF4-FFF2-40B4-BE49-F238E27FC236}">
                  <a16:creationId xmlns:a16="http://schemas.microsoft.com/office/drawing/2014/main" id="{D2411510-B8CC-4341-A86C-B8013501415A}"/>
                </a:ext>
              </a:extLst>
            </p:cNvPr>
            <p:cNvSpPr/>
            <p:nvPr/>
          </p:nvSpPr>
          <p:spPr>
            <a:xfrm>
              <a:off x="4662600" y="3372550"/>
              <a:ext cx="83425" cy="147950"/>
            </a:xfrm>
            <a:custGeom>
              <a:avLst/>
              <a:gdLst/>
              <a:ahLst/>
              <a:cxnLst/>
              <a:rect l="l" t="t" r="r" b="b"/>
              <a:pathLst>
                <a:path w="3337" h="5918" extrusionOk="0">
                  <a:moveTo>
                    <a:pt x="431" y="538"/>
                  </a:moveTo>
                  <a:lnTo>
                    <a:pt x="3013" y="2152"/>
                  </a:lnTo>
                  <a:lnTo>
                    <a:pt x="2913" y="5475"/>
                  </a:lnTo>
                  <a:lnTo>
                    <a:pt x="2913" y="5475"/>
                  </a:lnTo>
                  <a:lnTo>
                    <a:pt x="324" y="3981"/>
                  </a:lnTo>
                  <a:lnTo>
                    <a:pt x="431" y="538"/>
                  </a:lnTo>
                  <a:close/>
                  <a:moveTo>
                    <a:pt x="109" y="0"/>
                  </a:moveTo>
                  <a:lnTo>
                    <a:pt x="1" y="215"/>
                  </a:lnTo>
                  <a:lnTo>
                    <a:pt x="1" y="4089"/>
                  </a:lnTo>
                  <a:lnTo>
                    <a:pt x="109" y="4196"/>
                  </a:lnTo>
                  <a:lnTo>
                    <a:pt x="3013" y="5918"/>
                  </a:lnTo>
                  <a:lnTo>
                    <a:pt x="3121" y="5918"/>
                  </a:lnTo>
                  <a:lnTo>
                    <a:pt x="3229" y="5810"/>
                  </a:lnTo>
                  <a:lnTo>
                    <a:pt x="3336" y="2044"/>
                  </a:lnTo>
                  <a:lnTo>
                    <a:pt x="3229" y="1829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711;p28">
              <a:extLst>
                <a:ext uri="{FF2B5EF4-FFF2-40B4-BE49-F238E27FC236}">
                  <a16:creationId xmlns:a16="http://schemas.microsoft.com/office/drawing/2014/main" id="{012C9EDF-40B3-42F3-BFD2-E8DA68151B6D}"/>
                </a:ext>
              </a:extLst>
            </p:cNvPr>
            <p:cNvSpPr/>
            <p:nvPr/>
          </p:nvSpPr>
          <p:spPr>
            <a:xfrm>
              <a:off x="4740600" y="3326825"/>
              <a:ext cx="161425" cy="190975"/>
            </a:xfrm>
            <a:custGeom>
              <a:avLst/>
              <a:gdLst/>
              <a:ahLst/>
              <a:cxnLst/>
              <a:rect l="l" t="t" r="r" b="b"/>
              <a:pathLst>
                <a:path w="6457" h="7639" extrusionOk="0">
                  <a:moveTo>
                    <a:pt x="6456" y="0"/>
                  </a:moveTo>
                  <a:lnTo>
                    <a:pt x="1" y="3766"/>
                  </a:lnTo>
                  <a:lnTo>
                    <a:pt x="1" y="7639"/>
                  </a:lnTo>
                  <a:lnTo>
                    <a:pt x="6349" y="3766"/>
                  </a:lnTo>
                  <a:lnTo>
                    <a:pt x="645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712;p28">
              <a:extLst>
                <a:ext uri="{FF2B5EF4-FFF2-40B4-BE49-F238E27FC236}">
                  <a16:creationId xmlns:a16="http://schemas.microsoft.com/office/drawing/2014/main" id="{5DAC2F39-98B9-4AB3-A167-4BC4DA8CA705}"/>
                </a:ext>
              </a:extLst>
            </p:cNvPr>
            <p:cNvSpPr/>
            <p:nvPr/>
          </p:nvSpPr>
          <p:spPr>
            <a:xfrm>
              <a:off x="4735225" y="3324125"/>
              <a:ext cx="169475" cy="196375"/>
            </a:xfrm>
            <a:custGeom>
              <a:avLst/>
              <a:gdLst/>
              <a:ahLst/>
              <a:cxnLst/>
              <a:rect l="l" t="t" r="r" b="b"/>
              <a:pathLst>
                <a:path w="6779" h="7855" extrusionOk="0">
                  <a:moveTo>
                    <a:pt x="6456" y="431"/>
                  </a:moveTo>
                  <a:lnTo>
                    <a:pt x="6456" y="3766"/>
                  </a:lnTo>
                  <a:lnTo>
                    <a:pt x="324" y="7424"/>
                  </a:lnTo>
                  <a:lnTo>
                    <a:pt x="430" y="3920"/>
                  </a:lnTo>
                  <a:lnTo>
                    <a:pt x="430" y="3920"/>
                  </a:lnTo>
                  <a:lnTo>
                    <a:pt x="6456" y="431"/>
                  </a:lnTo>
                  <a:close/>
                  <a:moveTo>
                    <a:pt x="6564" y="1"/>
                  </a:moveTo>
                  <a:lnTo>
                    <a:pt x="108" y="3659"/>
                  </a:lnTo>
                  <a:lnTo>
                    <a:pt x="1" y="3874"/>
                  </a:lnTo>
                  <a:lnTo>
                    <a:pt x="1" y="7747"/>
                  </a:lnTo>
                  <a:lnTo>
                    <a:pt x="108" y="7855"/>
                  </a:lnTo>
                  <a:lnTo>
                    <a:pt x="216" y="7855"/>
                  </a:lnTo>
                  <a:lnTo>
                    <a:pt x="6671" y="4089"/>
                  </a:lnTo>
                  <a:lnTo>
                    <a:pt x="6779" y="3874"/>
                  </a:lnTo>
                  <a:lnTo>
                    <a:pt x="6779" y="108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713;p28">
              <a:extLst>
                <a:ext uri="{FF2B5EF4-FFF2-40B4-BE49-F238E27FC236}">
                  <a16:creationId xmlns:a16="http://schemas.microsoft.com/office/drawing/2014/main" id="{7F7FB1CB-D95A-4E16-993F-817B22E6A169}"/>
                </a:ext>
              </a:extLst>
            </p:cNvPr>
            <p:cNvSpPr/>
            <p:nvPr/>
          </p:nvSpPr>
          <p:spPr>
            <a:xfrm>
              <a:off x="4668000" y="3283775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6348" y="1"/>
                  </a:moveTo>
                  <a:lnTo>
                    <a:pt x="3228" y="1830"/>
                  </a:lnTo>
                  <a:lnTo>
                    <a:pt x="0" y="3766"/>
                  </a:lnTo>
                  <a:lnTo>
                    <a:pt x="2905" y="5488"/>
                  </a:lnTo>
                  <a:lnTo>
                    <a:pt x="9360" y="1722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714;p28">
              <a:extLst>
                <a:ext uri="{FF2B5EF4-FFF2-40B4-BE49-F238E27FC236}">
                  <a16:creationId xmlns:a16="http://schemas.microsoft.com/office/drawing/2014/main" id="{6F3AA02C-3E97-4474-A038-17A739D4A45A}"/>
                </a:ext>
              </a:extLst>
            </p:cNvPr>
            <p:cNvSpPr/>
            <p:nvPr/>
          </p:nvSpPr>
          <p:spPr>
            <a:xfrm>
              <a:off x="4662600" y="3281100"/>
              <a:ext cx="242100" cy="142575"/>
            </a:xfrm>
            <a:custGeom>
              <a:avLst/>
              <a:gdLst/>
              <a:ahLst/>
              <a:cxnLst/>
              <a:rect l="l" t="t" r="r" b="b"/>
              <a:pathLst>
                <a:path w="9684" h="5703" extrusionOk="0">
                  <a:moveTo>
                    <a:pt x="6564" y="280"/>
                  </a:moveTo>
                  <a:lnTo>
                    <a:pt x="9146" y="1829"/>
                  </a:lnTo>
                  <a:lnTo>
                    <a:pt x="3121" y="5380"/>
                  </a:lnTo>
                  <a:lnTo>
                    <a:pt x="602" y="3829"/>
                  </a:lnTo>
                  <a:lnTo>
                    <a:pt x="1507" y="3336"/>
                  </a:lnTo>
                  <a:lnTo>
                    <a:pt x="6564" y="280"/>
                  </a:lnTo>
                  <a:close/>
                  <a:moveTo>
                    <a:pt x="6456" y="0"/>
                  </a:moveTo>
                  <a:lnTo>
                    <a:pt x="5488" y="538"/>
                  </a:lnTo>
                  <a:lnTo>
                    <a:pt x="2153" y="2475"/>
                  </a:lnTo>
                  <a:lnTo>
                    <a:pt x="754" y="3336"/>
                  </a:lnTo>
                  <a:lnTo>
                    <a:pt x="324" y="3551"/>
                  </a:lnTo>
                  <a:lnTo>
                    <a:pt x="216" y="3658"/>
                  </a:lnTo>
                  <a:lnTo>
                    <a:pt x="109" y="3658"/>
                  </a:lnTo>
                  <a:lnTo>
                    <a:pt x="1" y="3766"/>
                  </a:lnTo>
                  <a:lnTo>
                    <a:pt x="1" y="3873"/>
                  </a:lnTo>
                  <a:lnTo>
                    <a:pt x="109" y="3981"/>
                  </a:lnTo>
                  <a:lnTo>
                    <a:pt x="3013" y="5702"/>
                  </a:lnTo>
                  <a:lnTo>
                    <a:pt x="3229" y="5702"/>
                  </a:lnTo>
                  <a:lnTo>
                    <a:pt x="9684" y="2045"/>
                  </a:lnTo>
                  <a:lnTo>
                    <a:pt x="9684" y="1829"/>
                  </a:lnTo>
                  <a:lnTo>
                    <a:pt x="9684" y="1722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715;p28">
              <a:extLst>
                <a:ext uri="{FF2B5EF4-FFF2-40B4-BE49-F238E27FC236}">
                  <a16:creationId xmlns:a16="http://schemas.microsoft.com/office/drawing/2014/main" id="{C48E064A-9B7E-4A9F-9998-B256F6F5FB3A}"/>
                </a:ext>
              </a:extLst>
            </p:cNvPr>
            <p:cNvSpPr/>
            <p:nvPr/>
          </p:nvSpPr>
          <p:spPr>
            <a:xfrm>
              <a:off x="4772900" y="3316075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646" y="0"/>
                  </a:moveTo>
                  <a:lnTo>
                    <a:pt x="0" y="430"/>
                  </a:lnTo>
                  <a:lnTo>
                    <a:pt x="2044" y="1721"/>
                  </a:lnTo>
                  <a:lnTo>
                    <a:pt x="2797" y="129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716;p28">
              <a:extLst>
                <a:ext uri="{FF2B5EF4-FFF2-40B4-BE49-F238E27FC236}">
                  <a16:creationId xmlns:a16="http://schemas.microsoft.com/office/drawing/2014/main" id="{52473231-EF37-4CB0-8468-4A784FB2A55F}"/>
                </a:ext>
              </a:extLst>
            </p:cNvPr>
            <p:cNvSpPr/>
            <p:nvPr/>
          </p:nvSpPr>
          <p:spPr>
            <a:xfrm>
              <a:off x="4694875" y="3364475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647" y="1"/>
                  </a:moveTo>
                  <a:lnTo>
                    <a:pt x="1" y="431"/>
                  </a:lnTo>
                  <a:lnTo>
                    <a:pt x="2045" y="1722"/>
                  </a:lnTo>
                  <a:lnTo>
                    <a:pt x="2798" y="1292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717;p28">
              <a:extLst>
                <a:ext uri="{FF2B5EF4-FFF2-40B4-BE49-F238E27FC236}">
                  <a16:creationId xmlns:a16="http://schemas.microsoft.com/office/drawing/2014/main" id="{F2A97A5B-0DA9-4679-84CA-A2F1E96C415F}"/>
                </a:ext>
              </a:extLst>
            </p:cNvPr>
            <p:cNvSpPr/>
            <p:nvPr/>
          </p:nvSpPr>
          <p:spPr>
            <a:xfrm>
              <a:off x="4794400" y="3302625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646" y="0"/>
                  </a:moveTo>
                  <a:lnTo>
                    <a:pt x="1" y="430"/>
                  </a:lnTo>
                  <a:lnTo>
                    <a:pt x="2045" y="1721"/>
                  </a:lnTo>
                  <a:lnTo>
                    <a:pt x="2798" y="129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718;p28">
              <a:extLst>
                <a:ext uri="{FF2B5EF4-FFF2-40B4-BE49-F238E27FC236}">
                  <a16:creationId xmlns:a16="http://schemas.microsoft.com/office/drawing/2014/main" id="{B5719265-9900-4F7C-A82C-2DCB71A2E86D}"/>
                </a:ext>
              </a:extLst>
            </p:cNvPr>
            <p:cNvSpPr/>
            <p:nvPr/>
          </p:nvSpPr>
          <p:spPr>
            <a:xfrm>
              <a:off x="4821300" y="3297225"/>
              <a:ext cx="16175" cy="10800"/>
            </a:xfrm>
            <a:custGeom>
              <a:avLst/>
              <a:gdLst/>
              <a:ahLst/>
              <a:cxnLst/>
              <a:rect l="l" t="t" r="r" b="b"/>
              <a:pathLst>
                <a:path w="647" h="432" extrusionOk="0">
                  <a:moveTo>
                    <a:pt x="108" y="1"/>
                  </a:moveTo>
                  <a:lnTo>
                    <a:pt x="1" y="216"/>
                  </a:lnTo>
                  <a:lnTo>
                    <a:pt x="108" y="324"/>
                  </a:lnTo>
                  <a:lnTo>
                    <a:pt x="323" y="431"/>
                  </a:lnTo>
                  <a:lnTo>
                    <a:pt x="539" y="431"/>
                  </a:lnTo>
                  <a:lnTo>
                    <a:pt x="646" y="21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719;p28">
              <a:extLst>
                <a:ext uri="{FF2B5EF4-FFF2-40B4-BE49-F238E27FC236}">
                  <a16:creationId xmlns:a16="http://schemas.microsoft.com/office/drawing/2014/main" id="{54F7D61A-F0FB-4E7B-9788-7F4E0267B8E6}"/>
                </a:ext>
              </a:extLst>
            </p:cNvPr>
            <p:cNvSpPr/>
            <p:nvPr/>
          </p:nvSpPr>
          <p:spPr>
            <a:xfrm>
              <a:off x="4840125" y="3308000"/>
              <a:ext cx="16175" cy="10775"/>
            </a:xfrm>
            <a:custGeom>
              <a:avLst/>
              <a:gdLst/>
              <a:ahLst/>
              <a:cxnLst/>
              <a:rect l="l" t="t" r="r" b="b"/>
              <a:pathLst>
                <a:path w="647" h="431" extrusionOk="0">
                  <a:moveTo>
                    <a:pt x="108" y="0"/>
                  </a:moveTo>
                  <a:lnTo>
                    <a:pt x="1" y="215"/>
                  </a:lnTo>
                  <a:lnTo>
                    <a:pt x="108" y="431"/>
                  </a:lnTo>
                  <a:lnTo>
                    <a:pt x="539" y="431"/>
                  </a:lnTo>
                  <a:lnTo>
                    <a:pt x="646" y="21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720;p28">
              <a:extLst>
                <a:ext uri="{FF2B5EF4-FFF2-40B4-BE49-F238E27FC236}">
                  <a16:creationId xmlns:a16="http://schemas.microsoft.com/office/drawing/2014/main" id="{88E074CB-611C-4BB1-99C2-550BDF791CC4}"/>
                </a:ext>
              </a:extLst>
            </p:cNvPr>
            <p:cNvSpPr/>
            <p:nvPr/>
          </p:nvSpPr>
          <p:spPr>
            <a:xfrm>
              <a:off x="4858950" y="3318750"/>
              <a:ext cx="16175" cy="13475"/>
            </a:xfrm>
            <a:custGeom>
              <a:avLst/>
              <a:gdLst/>
              <a:ahLst/>
              <a:cxnLst/>
              <a:rect l="l" t="t" r="r" b="b"/>
              <a:pathLst>
                <a:path w="647" h="539" extrusionOk="0">
                  <a:moveTo>
                    <a:pt x="324" y="1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08" y="431"/>
                  </a:lnTo>
                  <a:lnTo>
                    <a:pt x="324" y="539"/>
                  </a:lnTo>
                  <a:lnTo>
                    <a:pt x="539" y="431"/>
                  </a:lnTo>
                  <a:lnTo>
                    <a:pt x="646" y="216"/>
                  </a:lnTo>
                  <a:lnTo>
                    <a:pt x="539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721;p28">
              <a:extLst>
                <a:ext uri="{FF2B5EF4-FFF2-40B4-BE49-F238E27FC236}">
                  <a16:creationId xmlns:a16="http://schemas.microsoft.com/office/drawing/2014/main" id="{2B313DA6-E030-4ABD-A2E7-9ADF99345B40}"/>
                </a:ext>
              </a:extLst>
            </p:cNvPr>
            <p:cNvSpPr/>
            <p:nvPr/>
          </p:nvSpPr>
          <p:spPr>
            <a:xfrm>
              <a:off x="4818600" y="3367175"/>
              <a:ext cx="67275" cy="78025"/>
            </a:xfrm>
            <a:custGeom>
              <a:avLst/>
              <a:gdLst/>
              <a:ahLst/>
              <a:cxnLst/>
              <a:rect l="l" t="t" r="r" b="b"/>
              <a:pathLst>
                <a:path w="2691" h="3121" extrusionOk="0">
                  <a:moveTo>
                    <a:pt x="2691" y="0"/>
                  </a:moveTo>
                  <a:lnTo>
                    <a:pt x="1" y="1614"/>
                  </a:lnTo>
                  <a:lnTo>
                    <a:pt x="1" y="3120"/>
                  </a:lnTo>
                  <a:lnTo>
                    <a:pt x="2691" y="1614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722;p28">
              <a:extLst>
                <a:ext uri="{FF2B5EF4-FFF2-40B4-BE49-F238E27FC236}">
                  <a16:creationId xmlns:a16="http://schemas.microsoft.com/office/drawing/2014/main" id="{EB66FB07-5697-4E89-8025-BB4A585798F0}"/>
                </a:ext>
              </a:extLst>
            </p:cNvPr>
            <p:cNvSpPr/>
            <p:nvPr/>
          </p:nvSpPr>
          <p:spPr>
            <a:xfrm>
              <a:off x="4310275" y="3348350"/>
              <a:ext cx="320075" cy="470700"/>
            </a:xfrm>
            <a:custGeom>
              <a:avLst/>
              <a:gdLst/>
              <a:ahLst/>
              <a:cxnLst/>
              <a:rect l="l" t="t" r="r" b="b"/>
              <a:pathLst>
                <a:path w="12803" h="18828" extrusionOk="0">
                  <a:moveTo>
                    <a:pt x="0" y="0"/>
                  </a:moveTo>
                  <a:lnTo>
                    <a:pt x="0" y="11297"/>
                  </a:lnTo>
                  <a:lnTo>
                    <a:pt x="12803" y="18828"/>
                  </a:lnTo>
                  <a:lnTo>
                    <a:pt x="12803" y="7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723;p28">
              <a:extLst>
                <a:ext uri="{FF2B5EF4-FFF2-40B4-BE49-F238E27FC236}">
                  <a16:creationId xmlns:a16="http://schemas.microsoft.com/office/drawing/2014/main" id="{19A9C9E0-BE24-4E48-B8CC-38DEAD5CEA8B}"/>
                </a:ext>
              </a:extLst>
            </p:cNvPr>
            <p:cNvSpPr/>
            <p:nvPr/>
          </p:nvSpPr>
          <p:spPr>
            <a:xfrm>
              <a:off x="4304875" y="3345650"/>
              <a:ext cx="330875" cy="476100"/>
            </a:xfrm>
            <a:custGeom>
              <a:avLst/>
              <a:gdLst/>
              <a:ahLst/>
              <a:cxnLst/>
              <a:rect l="l" t="t" r="r" b="b"/>
              <a:pathLst>
                <a:path w="13235" h="19044" extrusionOk="0">
                  <a:moveTo>
                    <a:pt x="431" y="431"/>
                  </a:moveTo>
                  <a:lnTo>
                    <a:pt x="12805" y="7791"/>
                  </a:lnTo>
                  <a:lnTo>
                    <a:pt x="12805" y="7791"/>
                  </a:lnTo>
                  <a:lnTo>
                    <a:pt x="12911" y="18613"/>
                  </a:lnTo>
                  <a:lnTo>
                    <a:pt x="431" y="11297"/>
                  </a:lnTo>
                  <a:lnTo>
                    <a:pt x="431" y="431"/>
                  </a:lnTo>
                  <a:close/>
                  <a:moveTo>
                    <a:pt x="109" y="0"/>
                  </a:moveTo>
                  <a:lnTo>
                    <a:pt x="1" y="108"/>
                  </a:lnTo>
                  <a:lnTo>
                    <a:pt x="1" y="11405"/>
                  </a:lnTo>
                  <a:lnTo>
                    <a:pt x="109" y="11620"/>
                  </a:lnTo>
                  <a:lnTo>
                    <a:pt x="13019" y="19043"/>
                  </a:lnTo>
                  <a:lnTo>
                    <a:pt x="13127" y="19043"/>
                  </a:lnTo>
                  <a:lnTo>
                    <a:pt x="13234" y="18936"/>
                  </a:lnTo>
                  <a:lnTo>
                    <a:pt x="13234" y="7639"/>
                  </a:lnTo>
                  <a:lnTo>
                    <a:pt x="13127" y="753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724;p28">
              <a:extLst>
                <a:ext uri="{FF2B5EF4-FFF2-40B4-BE49-F238E27FC236}">
                  <a16:creationId xmlns:a16="http://schemas.microsoft.com/office/drawing/2014/main" id="{81979192-92DC-4F12-A45F-B3D2032CAC17}"/>
                </a:ext>
              </a:extLst>
            </p:cNvPr>
            <p:cNvSpPr/>
            <p:nvPr/>
          </p:nvSpPr>
          <p:spPr>
            <a:xfrm>
              <a:off x="4390950" y="3439775"/>
              <a:ext cx="215200" cy="212525"/>
            </a:xfrm>
            <a:custGeom>
              <a:avLst/>
              <a:gdLst/>
              <a:ahLst/>
              <a:cxnLst/>
              <a:rect l="l" t="t" r="r" b="b"/>
              <a:pathLst>
                <a:path w="8608" h="8501" extrusionOk="0">
                  <a:moveTo>
                    <a:pt x="1" y="1"/>
                  </a:moveTo>
                  <a:lnTo>
                    <a:pt x="1" y="3336"/>
                  </a:lnTo>
                  <a:lnTo>
                    <a:pt x="1" y="3444"/>
                  </a:lnTo>
                  <a:lnTo>
                    <a:pt x="8608" y="8500"/>
                  </a:lnTo>
                  <a:lnTo>
                    <a:pt x="8608" y="52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725;p28">
              <a:extLst>
                <a:ext uri="{FF2B5EF4-FFF2-40B4-BE49-F238E27FC236}">
                  <a16:creationId xmlns:a16="http://schemas.microsoft.com/office/drawing/2014/main" id="{62CDA28C-26D1-4A6C-8F0D-324528AEF2B8}"/>
                </a:ext>
              </a:extLst>
            </p:cNvPr>
            <p:cNvSpPr/>
            <p:nvPr/>
          </p:nvSpPr>
          <p:spPr>
            <a:xfrm>
              <a:off x="4390950" y="3439775"/>
              <a:ext cx="215200" cy="212525"/>
            </a:xfrm>
            <a:custGeom>
              <a:avLst/>
              <a:gdLst/>
              <a:ahLst/>
              <a:cxnLst/>
              <a:rect l="l" t="t" r="r" b="b"/>
              <a:pathLst>
                <a:path w="8608" h="8501" fill="none" extrusionOk="0">
                  <a:moveTo>
                    <a:pt x="1" y="3336"/>
                  </a:moveTo>
                  <a:lnTo>
                    <a:pt x="1" y="1"/>
                  </a:lnTo>
                  <a:lnTo>
                    <a:pt x="8608" y="5273"/>
                  </a:lnTo>
                  <a:lnTo>
                    <a:pt x="8608" y="8500"/>
                  </a:lnTo>
                  <a:lnTo>
                    <a:pt x="1" y="3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726;p28">
              <a:extLst>
                <a:ext uri="{FF2B5EF4-FFF2-40B4-BE49-F238E27FC236}">
                  <a16:creationId xmlns:a16="http://schemas.microsoft.com/office/drawing/2014/main" id="{B6DC8312-D19D-4E52-A3CC-69964531828E}"/>
                </a:ext>
              </a:extLst>
            </p:cNvPr>
            <p:cNvSpPr/>
            <p:nvPr/>
          </p:nvSpPr>
          <p:spPr>
            <a:xfrm>
              <a:off x="4385575" y="3437100"/>
              <a:ext cx="225950" cy="217875"/>
            </a:xfrm>
            <a:custGeom>
              <a:avLst/>
              <a:gdLst/>
              <a:ahLst/>
              <a:cxnLst/>
              <a:rect l="l" t="t" r="r" b="b"/>
              <a:pathLst>
                <a:path w="9038" h="8715" extrusionOk="0">
                  <a:moveTo>
                    <a:pt x="431" y="431"/>
                  </a:moveTo>
                  <a:lnTo>
                    <a:pt x="8607" y="5487"/>
                  </a:lnTo>
                  <a:lnTo>
                    <a:pt x="8607" y="8285"/>
                  </a:lnTo>
                  <a:lnTo>
                    <a:pt x="431" y="3400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3443"/>
                  </a:lnTo>
                  <a:lnTo>
                    <a:pt x="1" y="3551"/>
                  </a:lnTo>
                  <a:lnTo>
                    <a:pt x="108" y="3658"/>
                  </a:lnTo>
                  <a:lnTo>
                    <a:pt x="8715" y="8715"/>
                  </a:lnTo>
                  <a:lnTo>
                    <a:pt x="8930" y="8715"/>
                  </a:lnTo>
                  <a:lnTo>
                    <a:pt x="9038" y="8607"/>
                  </a:lnTo>
                  <a:lnTo>
                    <a:pt x="9038" y="5380"/>
                  </a:lnTo>
                  <a:lnTo>
                    <a:pt x="8930" y="5165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727;p28">
              <a:extLst>
                <a:ext uri="{FF2B5EF4-FFF2-40B4-BE49-F238E27FC236}">
                  <a16:creationId xmlns:a16="http://schemas.microsoft.com/office/drawing/2014/main" id="{8E35F073-FA97-4DC0-B3A0-7EE772BB0EAE}"/>
                </a:ext>
              </a:extLst>
            </p:cNvPr>
            <p:cNvSpPr/>
            <p:nvPr/>
          </p:nvSpPr>
          <p:spPr>
            <a:xfrm>
              <a:off x="4304875" y="3039025"/>
              <a:ext cx="847275" cy="503000"/>
            </a:xfrm>
            <a:custGeom>
              <a:avLst/>
              <a:gdLst/>
              <a:ahLst/>
              <a:cxnLst/>
              <a:rect l="l" t="t" r="r" b="b"/>
              <a:pathLst>
                <a:path w="33891" h="20120" extrusionOk="0">
                  <a:moveTo>
                    <a:pt x="20980" y="431"/>
                  </a:moveTo>
                  <a:lnTo>
                    <a:pt x="33353" y="7639"/>
                  </a:lnTo>
                  <a:lnTo>
                    <a:pt x="13019" y="19689"/>
                  </a:lnTo>
                  <a:lnTo>
                    <a:pt x="599" y="12426"/>
                  </a:lnTo>
                  <a:lnTo>
                    <a:pt x="599" y="12426"/>
                  </a:lnTo>
                  <a:lnTo>
                    <a:pt x="20980" y="431"/>
                  </a:lnTo>
                  <a:close/>
                  <a:moveTo>
                    <a:pt x="20873" y="1"/>
                  </a:moveTo>
                  <a:lnTo>
                    <a:pt x="109" y="12265"/>
                  </a:lnTo>
                  <a:lnTo>
                    <a:pt x="1" y="12373"/>
                  </a:lnTo>
                  <a:lnTo>
                    <a:pt x="109" y="12588"/>
                  </a:lnTo>
                  <a:lnTo>
                    <a:pt x="12911" y="20119"/>
                  </a:lnTo>
                  <a:lnTo>
                    <a:pt x="13127" y="20119"/>
                  </a:lnTo>
                  <a:lnTo>
                    <a:pt x="33783" y="7854"/>
                  </a:lnTo>
                  <a:lnTo>
                    <a:pt x="33891" y="7639"/>
                  </a:lnTo>
                  <a:lnTo>
                    <a:pt x="33783" y="7532"/>
                  </a:lnTo>
                  <a:lnTo>
                    <a:pt x="2108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728;p28">
              <a:extLst>
                <a:ext uri="{FF2B5EF4-FFF2-40B4-BE49-F238E27FC236}">
                  <a16:creationId xmlns:a16="http://schemas.microsoft.com/office/drawing/2014/main" id="{BC5B0C41-759E-40AB-A10B-655D5F41ACDE}"/>
                </a:ext>
              </a:extLst>
            </p:cNvPr>
            <p:cNvSpPr/>
            <p:nvPr/>
          </p:nvSpPr>
          <p:spPr>
            <a:xfrm>
              <a:off x="4630325" y="3230000"/>
              <a:ext cx="519150" cy="589050"/>
            </a:xfrm>
            <a:custGeom>
              <a:avLst/>
              <a:gdLst/>
              <a:ahLst/>
              <a:cxnLst/>
              <a:rect l="l" t="t" r="r" b="b"/>
              <a:pathLst>
                <a:path w="20766" h="23562" extrusionOk="0">
                  <a:moveTo>
                    <a:pt x="20765" y="0"/>
                  </a:moveTo>
                  <a:lnTo>
                    <a:pt x="1" y="12265"/>
                  </a:lnTo>
                  <a:lnTo>
                    <a:pt x="109" y="23562"/>
                  </a:lnTo>
                  <a:lnTo>
                    <a:pt x="20765" y="11297"/>
                  </a:lnTo>
                  <a:lnTo>
                    <a:pt x="2076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729;p28">
              <a:extLst>
                <a:ext uri="{FF2B5EF4-FFF2-40B4-BE49-F238E27FC236}">
                  <a16:creationId xmlns:a16="http://schemas.microsoft.com/office/drawing/2014/main" id="{4D0247B6-79CD-4797-AF37-2742EFD35233}"/>
                </a:ext>
              </a:extLst>
            </p:cNvPr>
            <p:cNvSpPr/>
            <p:nvPr/>
          </p:nvSpPr>
          <p:spPr>
            <a:xfrm>
              <a:off x="4630325" y="3230000"/>
              <a:ext cx="519150" cy="589050"/>
            </a:xfrm>
            <a:custGeom>
              <a:avLst/>
              <a:gdLst/>
              <a:ahLst/>
              <a:cxnLst/>
              <a:rect l="l" t="t" r="r" b="b"/>
              <a:pathLst>
                <a:path w="20766" h="23562" extrusionOk="0">
                  <a:moveTo>
                    <a:pt x="20765" y="0"/>
                  </a:moveTo>
                  <a:lnTo>
                    <a:pt x="1" y="12265"/>
                  </a:lnTo>
                  <a:lnTo>
                    <a:pt x="109" y="23562"/>
                  </a:lnTo>
                  <a:lnTo>
                    <a:pt x="20765" y="11297"/>
                  </a:lnTo>
                  <a:lnTo>
                    <a:pt x="20765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730;p28">
              <a:extLst>
                <a:ext uri="{FF2B5EF4-FFF2-40B4-BE49-F238E27FC236}">
                  <a16:creationId xmlns:a16="http://schemas.microsoft.com/office/drawing/2014/main" id="{E442C2C3-6DCB-4B15-9CA3-CE5A4C748852}"/>
                </a:ext>
              </a:extLst>
            </p:cNvPr>
            <p:cNvSpPr/>
            <p:nvPr/>
          </p:nvSpPr>
          <p:spPr>
            <a:xfrm>
              <a:off x="4627650" y="3227300"/>
              <a:ext cx="527200" cy="594450"/>
            </a:xfrm>
            <a:custGeom>
              <a:avLst/>
              <a:gdLst/>
              <a:ahLst/>
              <a:cxnLst/>
              <a:rect l="l" t="t" r="r" b="b"/>
              <a:pathLst>
                <a:path w="21088" h="23778" extrusionOk="0">
                  <a:moveTo>
                    <a:pt x="20657" y="513"/>
                  </a:moveTo>
                  <a:lnTo>
                    <a:pt x="20657" y="11297"/>
                  </a:lnTo>
                  <a:lnTo>
                    <a:pt x="323" y="23347"/>
                  </a:lnTo>
                  <a:lnTo>
                    <a:pt x="323" y="12481"/>
                  </a:lnTo>
                  <a:lnTo>
                    <a:pt x="20657" y="513"/>
                  </a:lnTo>
                  <a:close/>
                  <a:moveTo>
                    <a:pt x="20765" y="1"/>
                  </a:moveTo>
                  <a:lnTo>
                    <a:pt x="0" y="12266"/>
                  </a:lnTo>
                  <a:lnTo>
                    <a:pt x="0" y="12373"/>
                  </a:lnTo>
                  <a:lnTo>
                    <a:pt x="0" y="23670"/>
                  </a:lnTo>
                  <a:lnTo>
                    <a:pt x="108" y="23777"/>
                  </a:lnTo>
                  <a:lnTo>
                    <a:pt x="323" y="23777"/>
                  </a:lnTo>
                  <a:lnTo>
                    <a:pt x="20980" y="11620"/>
                  </a:lnTo>
                  <a:lnTo>
                    <a:pt x="21087" y="11405"/>
                  </a:lnTo>
                  <a:lnTo>
                    <a:pt x="21087" y="108"/>
                  </a:lnTo>
                  <a:lnTo>
                    <a:pt x="2098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731;p28">
              <a:extLst>
                <a:ext uri="{FF2B5EF4-FFF2-40B4-BE49-F238E27FC236}">
                  <a16:creationId xmlns:a16="http://schemas.microsoft.com/office/drawing/2014/main" id="{E1E8E6E0-E35F-4E1A-97D4-9BB21122AB3C}"/>
                </a:ext>
              </a:extLst>
            </p:cNvPr>
            <p:cNvSpPr/>
            <p:nvPr/>
          </p:nvSpPr>
          <p:spPr>
            <a:xfrm>
              <a:off x="4665300" y="3638825"/>
              <a:ext cx="45750" cy="137200"/>
            </a:xfrm>
            <a:custGeom>
              <a:avLst/>
              <a:gdLst/>
              <a:ahLst/>
              <a:cxnLst/>
              <a:rect l="l" t="t" r="r" b="b"/>
              <a:pathLst>
                <a:path w="1830" h="5488" extrusionOk="0">
                  <a:moveTo>
                    <a:pt x="1830" y="0"/>
                  </a:moveTo>
                  <a:lnTo>
                    <a:pt x="1" y="1076"/>
                  </a:lnTo>
                  <a:lnTo>
                    <a:pt x="1" y="5487"/>
                  </a:lnTo>
                  <a:lnTo>
                    <a:pt x="1830" y="44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732;p28">
              <a:extLst>
                <a:ext uri="{FF2B5EF4-FFF2-40B4-BE49-F238E27FC236}">
                  <a16:creationId xmlns:a16="http://schemas.microsoft.com/office/drawing/2014/main" id="{E65E392F-A3D2-481B-8B00-79FA5EAF07C1}"/>
                </a:ext>
              </a:extLst>
            </p:cNvPr>
            <p:cNvSpPr/>
            <p:nvPr/>
          </p:nvSpPr>
          <p:spPr>
            <a:xfrm>
              <a:off x="4665300" y="3520475"/>
              <a:ext cx="45750" cy="134500"/>
            </a:xfrm>
            <a:custGeom>
              <a:avLst/>
              <a:gdLst/>
              <a:ahLst/>
              <a:cxnLst/>
              <a:rect l="l" t="t" r="r" b="b"/>
              <a:pathLst>
                <a:path w="1830" h="5380" extrusionOk="0">
                  <a:moveTo>
                    <a:pt x="1830" y="1"/>
                  </a:moveTo>
                  <a:lnTo>
                    <a:pt x="1" y="1076"/>
                  </a:lnTo>
                  <a:lnTo>
                    <a:pt x="1" y="5380"/>
                  </a:lnTo>
                  <a:lnTo>
                    <a:pt x="1830" y="4304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733;p28">
              <a:extLst>
                <a:ext uri="{FF2B5EF4-FFF2-40B4-BE49-F238E27FC236}">
                  <a16:creationId xmlns:a16="http://schemas.microsoft.com/office/drawing/2014/main" id="{6107016E-0412-47F7-9477-4A0C6BF37303}"/>
                </a:ext>
              </a:extLst>
            </p:cNvPr>
            <p:cNvSpPr/>
            <p:nvPr/>
          </p:nvSpPr>
          <p:spPr>
            <a:xfrm>
              <a:off x="4880475" y="3423650"/>
              <a:ext cx="158725" cy="217875"/>
            </a:xfrm>
            <a:custGeom>
              <a:avLst/>
              <a:gdLst/>
              <a:ahLst/>
              <a:cxnLst/>
              <a:rect l="l" t="t" r="r" b="b"/>
              <a:pathLst>
                <a:path w="6349" h="8715" extrusionOk="0">
                  <a:moveTo>
                    <a:pt x="6348" y="0"/>
                  </a:moveTo>
                  <a:lnTo>
                    <a:pt x="0" y="3766"/>
                  </a:lnTo>
                  <a:lnTo>
                    <a:pt x="0" y="8715"/>
                  </a:lnTo>
                  <a:lnTo>
                    <a:pt x="6348" y="4949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734;p28">
              <a:extLst>
                <a:ext uri="{FF2B5EF4-FFF2-40B4-BE49-F238E27FC236}">
                  <a16:creationId xmlns:a16="http://schemas.microsoft.com/office/drawing/2014/main" id="{BB6819C4-BD6A-4172-96FC-24F4E74D2A3B}"/>
                </a:ext>
              </a:extLst>
            </p:cNvPr>
            <p:cNvSpPr/>
            <p:nvPr/>
          </p:nvSpPr>
          <p:spPr>
            <a:xfrm>
              <a:off x="4880475" y="3423650"/>
              <a:ext cx="158725" cy="217875"/>
            </a:xfrm>
            <a:custGeom>
              <a:avLst/>
              <a:gdLst/>
              <a:ahLst/>
              <a:cxnLst/>
              <a:rect l="l" t="t" r="r" b="b"/>
              <a:pathLst>
                <a:path w="6349" h="8715" fill="none" extrusionOk="0">
                  <a:moveTo>
                    <a:pt x="6348" y="4949"/>
                  </a:moveTo>
                  <a:lnTo>
                    <a:pt x="6348" y="0"/>
                  </a:lnTo>
                  <a:lnTo>
                    <a:pt x="0" y="3766"/>
                  </a:lnTo>
                  <a:lnTo>
                    <a:pt x="0" y="87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735;p28">
              <a:extLst>
                <a:ext uri="{FF2B5EF4-FFF2-40B4-BE49-F238E27FC236}">
                  <a16:creationId xmlns:a16="http://schemas.microsoft.com/office/drawing/2014/main" id="{62F1FD1C-CAC6-4469-9DCB-1878DD5ABDF0}"/>
                </a:ext>
              </a:extLst>
            </p:cNvPr>
            <p:cNvSpPr/>
            <p:nvPr/>
          </p:nvSpPr>
          <p:spPr>
            <a:xfrm>
              <a:off x="4877775" y="3420950"/>
              <a:ext cx="166800" cy="225975"/>
            </a:xfrm>
            <a:custGeom>
              <a:avLst/>
              <a:gdLst/>
              <a:ahLst/>
              <a:cxnLst/>
              <a:rect l="l" t="t" r="r" b="b"/>
              <a:pathLst>
                <a:path w="6672" h="9039" extrusionOk="0">
                  <a:moveTo>
                    <a:pt x="6348" y="1"/>
                  </a:moveTo>
                  <a:lnTo>
                    <a:pt x="108" y="3659"/>
                  </a:lnTo>
                  <a:lnTo>
                    <a:pt x="1" y="3874"/>
                  </a:lnTo>
                  <a:lnTo>
                    <a:pt x="1" y="8823"/>
                  </a:lnTo>
                  <a:lnTo>
                    <a:pt x="1" y="8931"/>
                  </a:lnTo>
                  <a:lnTo>
                    <a:pt x="108" y="9038"/>
                  </a:lnTo>
                  <a:lnTo>
                    <a:pt x="324" y="8931"/>
                  </a:lnTo>
                  <a:lnTo>
                    <a:pt x="324" y="8823"/>
                  </a:lnTo>
                  <a:lnTo>
                    <a:pt x="324" y="3982"/>
                  </a:lnTo>
                  <a:lnTo>
                    <a:pt x="6241" y="431"/>
                  </a:lnTo>
                  <a:lnTo>
                    <a:pt x="6241" y="5057"/>
                  </a:lnTo>
                  <a:lnTo>
                    <a:pt x="6348" y="5273"/>
                  </a:lnTo>
                  <a:lnTo>
                    <a:pt x="6564" y="5273"/>
                  </a:lnTo>
                  <a:lnTo>
                    <a:pt x="6671" y="5057"/>
                  </a:lnTo>
                  <a:lnTo>
                    <a:pt x="6671" y="108"/>
                  </a:lnTo>
                  <a:lnTo>
                    <a:pt x="65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736;p28">
              <a:extLst>
                <a:ext uri="{FF2B5EF4-FFF2-40B4-BE49-F238E27FC236}">
                  <a16:creationId xmlns:a16="http://schemas.microsoft.com/office/drawing/2014/main" id="{6537DD0D-33C6-4F37-ABDC-C612EDEB927D}"/>
                </a:ext>
              </a:extLst>
            </p:cNvPr>
            <p:cNvSpPr/>
            <p:nvPr/>
          </p:nvSpPr>
          <p:spPr>
            <a:xfrm>
              <a:off x="4829375" y="3394075"/>
              <a:ext cx="209825" cy="247450"/>
            </a:xfrm>
            <a:custGeom>
              <a:avLst/>
              <a:gdLst/>
              <a:ahLst/>
              <a:cxnLst/>
              <a:rect l="l" t="t" r="r" b="b"/>
              <a:pathLst>
                <a:path w="8393" h="9898" extrusionOk="0">
                  <a:moveTo>
                    <a:pt x="6348" y="0"/>
                  </a:moveTo>
                  <a:lnTo>
                    <a:pt x="0" y="3658"/>
                  </a:lnTo>
                  <a:lnTo>
                    <a:pt x="0" y="8177"/>
                  </a:lnTo>
                  <a:lnTo>
                    <a:pt x="2044" y="9898"/>
                  </a:lnTo>
                  <a:lnTo>
                    <a:pt x="2044" y="4949"/>
                  </a:lnTo>
                  <a:lnTo>
                    <a:pt x="8392" y="1183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737;p28">
              <a:extLst>
                <a:ext uri="{FF2B5EF4-FFF2-40B4-BE49-F238E27FC236}">
                  <a16:creationId xmlns:a16="http://schemas.microsoft.com/office/drawing/2014/main" id="{4D1AB702-12FB-4628-BA96-229194DCC63F}"/>
                </a:ext>
              </a:extLst>
            </p:cNvPr>
            <p:cNvSpPr/>
            <p:nvPr/>
          </p:nvSpPr>
          <p:spPr>
            <a:xfrm>
              <a:off x="4829375" y="3394075"/>
              <a:ext cx="209825" cy="247450"/>
            </a:xfrm>
            <a:custGeom>
              <a:avLst/>
              <a:gdLst/>
              <a:ahLst/>
              <a:cxnLst/>
              <a:rect l="l" t="t" r="r" b="b"/>
              <a:pathLst>
                <a:path w="8393" h="9898" fill="none" extrusionOk="0">
                  <a:moveTo>
                    <a:pt x="0" y="8177"/>
                  </a:moveTo>
                  <a:lnTo>
                    <a:pt x="0" y="3658"/>
                  </a:lnTo>
                  <a:lnTo>
                    <a:pt x="6348" y="0"/>
                  </a:lnTo>
                  <a:lnTo>
                    <a:pt x="8392" y="1183"/>
                  </a:lnTo>
                  <a:lnTo>
                    <a:pt x="2044" y="4949"/>
                  </a:lnTo>
                  <a:lnTo>
                    <a:pt x="2044" y="98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738;p28">
              <a:extLst>
                <a:ext uri="{FF2B5EF4-FFF2-40B4-BE49-F238E27FC236}">
                  <a16:creationId xmlns:a16="http://schemas.microsoft.com/office/drawing/2014/main" id="{EF07622C-897A-4C1E-9871-0636DF679A6F}"/>
                </a:ext>
              </a:extLst>
            </p:cNvPr>
            <p:cNvSpPr/>
            <p:nvPr/>
          </p:nvSpPr>
          <p:spPr>
            <a:xfrm>
              <a:off x="4826675" y="3388675"/>
              <a:ext cx="217900" cy="258250"/>
            </a:xfrm>
            <a:custGeom>
              <a:avLst/>
              <a:gdLst/>
              <a:ahLst/>
              <a:cxnLst/>
              <a:rect l="l" t="t" r="r" b="b"/>
              <a:pathLst>
                <a:path w="8716" h="10330" extrusionOk="0">
                  <a:moveTo>
                    <a:pt x="6456" y="431"/>
                  </a:moveTo>
                  <a:lnTo>
                    <a:pt x="8177" y="1399"/>
                  </a:lnTo>
                  <a:lnTo>
                    <a:pt x="2152" y="4950"/>
                  </a:lnTo>
                  <a:lnTo>
                    <a:pt x="2045" y="5165"/>
                  </a:lnTo>
                  <a:lnTo>
                    <a:pt x="2045" y="9779"/>
                  </a:lnTo>
                  <a:lnTo>
                    <a:pt x="324" y="8823"/>
                  </a:lnTo>
                  <a:lnTo>
                    <a:pt x="324" y="3982"/>
                  </a:lnTo>
                  <a:lnTo>
                    <a:pt x="6456" y="431"/>
                  </a:lnTo>
                  <a:close/>
                  <a:moveTo>
                    <a:pt x="6348" y="1"/>
                  </a:moveTo>
                  <a:lnTo>
                    <a:pt x="1" y="3766"/>
                  </a:lnTo>
                  <a:lnTo>
                    <a:pt x="1" y="3874"/>
                  </a:lnTo>
                  <a:lnTo>
                    <a:pt x="1" y="8931"/>
                  </a:lnTo>
                  <a:lnTo>
                    <a:pt x="1" y="9038"/>
                  </a:lnTo>
                  <a:lnTo>
                    <a:pt x="2045" y="10222"/>
                  </a:lnTo>
                  <a:lnTo>
                    <a:pt x="2152" y="10329"/>
                  </a:lnTo>
                  <a:lnTo>
                    <a:pt x="2368" y="10222"/>
                  </a:lnTo>
                  <a:lnTo>
                    <a:pt x="2368" y="10114"/>
                  </a:lnTo>
                  <a:lnTo>
                    <a:pt x="2368" y="5273"/>
                  </a:lnTo>
                  <a:lnTo>
                    <a:pt x="8608" y="1615"/>
                  </a:lnTo>
                  <a:lnTo>
                    <a:pt x="8715" y="1399"/>
                  </a:lnTo>
                  <a:lnTo>
                    <a:pt x="8608" y="1292"/>
                  </a:lnTo>
                  <a:lnTo>
                    <a:pt x="65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739;p28">
              <a:extLst>
                <a:ext uri="{FF2B5EF4-FFF2-40B4-BE49-F238E27FC236}">
                  <a16:creationId xmlns:a16="http://schemas.microsoft.com/office/drawing/2014/main" id="{B8755DF8-C9CE-4ABF-B298-57219E084149}"/>
                </a:ext>
              </a:extLst>
            </p:cNvPr>
            <p:cNvSpPr/>
            <p:nvPr/>
          </p:nvSpPr>
          <p:spPr>
            <a:xfrm>
              <a:off x="4877775" y="3544675"/>
              <a:ext cx="166800" cy="102250"/>
            </a:xfrm>
            <a:custGeom>
              <a:avLst/>
              <a:gdLst/>
              <a:ahLst/>
              <a:cxnLst/>
              <a:rect l="l" t="t" r="r" b="b"/>
              <a:pathLst>
                <a:path w="6672" h="4090" extrusionOk="0">
                  <a:moveTo>
                    <a:pt x="6348" y="1"/>
                  </a:moveTo>
                  <a:lnTo>
                    <a:pt x="108" y="3659"/>
                  </a:lnTo>
                  <a:lnTo>
                    <a:pt x="1" y="3874"/>
                  </a:lnTo>
                  <a:lnTo>
                    <a:pt x="1" y="3982"/>
                  </a:lnTo>
                  <a:lnTo>
                    <a:pt x="108" y="4089"/>
                  </a:lnTo>
                  <a:lnTo>
                    <a:pt x="216" y="3982"/>
                  </a:lnTo>
                  <a:lnTo>
                    <a:pt x="6564" y="324"/>
                  </a:lnTo>
                  <a:lnTo>
                    <a:pt x="6671" y="216"/>
                  </a:lnTo>
                  <a:lnTo>
                    <a:pt x="6671" y="108"/>
                  </a:lnTo>
                  <a:lnTo>
                    <a:pt x="65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740;p28">
              <a:extLst>
                <a:ext uri="{FF2B5EF4-FFF2-40B4-BE49-F238E27FC236}">
                  <a16:creationId xmlns:a16="http://schemas.microsoft.com/office/drawing/2014/main" id="{11B92452-E345-45AF-B56C-D07465B8EBD6}"/>
                </a:ext>
              </a:extLst>
            </p:cNvPr>
            <p:cNvSpPr/>
            <p:nvPr/>
          </p:nvSpPr>
          <p:spPr>
            <a:xfrm>
              <a:off x="4877775" y="3544675"/>
              <a:ext cx="166800" cy="102250"/>
            </a:xfrm>
            <a:custGeom>
              <a:avLst/>
              <a:gdLst/>
              <a:ahLst/>
              <a:cxnLst/>
              <a:rect l="l" t="t" r="r" b="b"/>
              <a:pathLst>
                <a:path w="6672" h="4090" fill="none" extrusionOk="0">
                  <a:moveTo>
                    <a:pt x="216" y="3982"/>
                  </a:moveTo>
                  <a:lnTo>
                    <a:pt x="6564" y="324"/>
                  </a:lnTo>
                  <a:lnTo>
                    <a:pt x="6564" y="324"/>
                  </a:lnTo>
                  <a:lnTo>
                    <a:pt x="6671" y="216"/>
                  </a:lnTo>
                  <a:lnTo>
                    <a:pt x="6671" y="108"/>
                  </a:lnTo>
                  <a:lnTo>
                    <a:pt x="6671" y="108"/>
                  </a:lnTo>
                  <a:lnTo>
                    <a:pt x="6564" y="1"/>
                  </a:lnTo>
                  <a:lnTo>
                    <a:pt x="6348" y="1"/>
                  </a:lnTo>
                  <a:lnTo>
                    <a:pt x="108" y="3659"/>
                  </a:lnTo>
                  <a:lnTo>
                    <a:pt x="108" y="3659"/>
                  </a:lnTo>
                  <a:lnTo>
                    <a:pt x="1" y="3874"/>
                  </a:lnTo>
                  <a:lnTo>
                    <a:pt x="1" y="3982"/>
                  </a:lnTo>
                  <a:lnTo>
                    <a:pt x="1" y="3982"/>
                  </a:lnTo>
                  <a:lnTo>
                    <a:pt x="108" y="4089"/>
                  </a:lnTo>
                  <a:lnTo>
                    <a:pt x="216" y="3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741;p28">
              <a:extLst>
                <a:ext uri="{FF2B5EF4-FFF2-40B4-BE49-F238E27FC236}">
                  <a16:creationId xmlns:a16="http://schemas.microsoft.com/office/drawing/2014/main" id="{ACB44DBF-F55C-467D-A8BA-BC543085ADA3}"/>
                </a:ext>
              </a:extLst>
            </p:cNvPr>
            <p:cNvSpPr/>
            <p:nvPr/>
          </p:nvSpPr>
          <p:spPr>
            <a:xfrm>
              <a:off x="4829375" y="3394075"/>
              <a:ext cx="209825" cy="123725"/>
            </a:xfrm>
            <a:custGeom>
              <a:avLst/>
              <a:gdLst/>
              <a:ahLst/>
              <a:cxnLst/>
              <a:rect l="l" t="t" r="r" b="b"/>
              <a:pathLst>
                <a:path w="8393" h="4949" extrusionOk="0">
                  <a:moveTo>
                    <a:pt x="6348" y="0"/>
                  </a:moveTo>
                  <a:lnTo>
                    <a:pt x="0" y="3658"/>
                  </a:lnTo>
                  <a:lnTo>
                    <a:pt x="2044" y="4949"/>
                  </a:lnTo>
                  <a:lnTo>
                    <a:pt x="8392" y="1183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742;p28">
              <a:extLst>
                <a:ext uri="{FF2B5EF4-FFF2-40B4-BE49-F238E27FC236}">
                  <a16:creationId xmlns:a16="http://schemas.microsoft.com/office/drawing/2014/main" id="{60A3266A-4F28-4DC1-B3BF-647CE551D0F1}"/>
                </a:ext>
              </a:extLst>
            </p:cNvPr>
            <p:cNvSpPr/>
            <p:nvPr/>
          </p:nvSpPr>
          <p:spPr>
            <a:xfrm>
              <a:off x="4826675" y="3388675"/>
              <a:ext cx="217900" cy="131825"/>
            </a:xfrm>
            <a:custGeom>
              <a:avLst/>
              <a:gdLst/>
              <a:ahLst/>
              <a:cxnLst/>
              <a:rect l="l" t="t" r="r" b="b"/>
              <a:pathLst>
                <a:path w="8716" h="5273" extrusionOk="0">
                  <a:moveTo>
                    <a:pt x="6456" y="431"/>
                  </a:moveTo>
                  <a:lnTo>
                    <a:pt x="8177" y="1399"/>
                  </a:lnTo>
                  <a:lnTo>
                    <a:pt x="2208" y="4917"/>
                  </a:lnTo>
                  <a:lnTo>
                    <a:pt x="2208" y="4917"/>
                  </a:lnTo>
                  <a:lnTo>
                    <a:pt x="539" y="3874"/>
                  </a:lnTo>
                  <a:lnTo>
                    <a:pt x="6456" y="431"/>
                  </a:lnTo>
                  <a:close/>
                  <a:moveTo>
                    <a:pt x="6348" y="1"/>
                  </a:moveTo>
                  <a:lnTo>
                    <a:pt x="1" y="3766"/>
                  </a:lnTo>
                  <a:lnTo>
                    <a:pt x="1" y="3874"/>
                  </a:lnTo>
                  <a:lnTo>
                    <a:pt x="1" y="4089"/>
                  </a:lnTo>
                  <a:lnTo>
                    <a:pt x="2152" y="5273"/>
                  </a:lnTo>
                  <a:lnTo>
                    <a:pt x="2260" y="5273"/>
                  </a:lnTo>
                  <a:lnTo>
                    <a:pt x="8608" y="1615"/>
                  </a:lnTo>
                  <a:lnTo>
                    <a:pt x="8715" y="1399"/>
                  </a:lnTo>
                  <a:lnTo>
                    <a:pt x="8608" y="1292"/>
                  </a:lnTo>
                  <a:lnTo>
                    <a:pt x="65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743;p28">
              <a:extLst>
                <a:ext uri="{FF2B5EF4-FFF2-40B4-BE49-F238E27FC236}">
                  <a16:creationId xmlns:a16="http://schemas.microsoft.com/office/drawing/2014/main" id="{103BEF1E-EC8E-423C-B5C7-B5A364EE8804}"/>
                </a:ext>
              </a:extLst>
            </p:cNvPr>
            <p:cNvSpPr/>
            <p:nvPr/>
          </p:nvSpPr>
          <p:spPr>
            <a:xfrm>
              <a:off x="4899300" y="3445175"/>
              <a:ext cx="129125" cy="172150"/>
            </a:xfrm>
            <a:custGeom>
              <a:avLst/>
              <a:gdLst/>
              <a:ahLst/>
              <a:cxnLst/>
              <a:rect l="l" t="t" r="r" b="b"/>
              <a:pathLst>
                <a:path w="5165" h="6886" extrusionOk="0">
                  <a:moveTo>
                    <a:pt x="5165" y="0"/>
                  </a:moveTo>
                  <a:lnTo>
                    <a:pt x="1" y="3013"/>
                  </a:lnTo>
                  <a:lnTo>
                    <a:pt x="1" y="6886"/>
                  </a:lnTo>
                  <a:lnTo>
                    <a:pt x="5165" y="3873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744;p28">
              <a:extLst>
                <a:ext uri="{FF2B5EF4-FFF2-40B4-BE49-F238E27FC236}">
                  <a16:creationId xmlns:a16="http://schemas.microsoft.com/office/drawing/2014/main" id="{E44E4F49-31FF-4BC4-A81D-C946EA04B3BE}"/>
                </a:ext>
              </a:extLst>
            </p:cNvPr>
            <p:cNvSpPr/>
            <p:nvPr/>
          </p:nvSpPr>
          <p:spPr>
            <a:xfrm>
              <a:off x="4893925" y="3442475"/>
              <a:ext cx="139875" cy="180225"/>
            </a:xfrm>
            <a:custGeom>
              <a:avLst/>
              <a:gdLst/>
              <a:ahLst/>
              <a:cxnLst/>
              <a:rect l="l" t="t" r="r" b="b"/>
              <a:pathLst>
                <a:path w="5595" h="7209" extrusionOk="0">
                  <a:moveTo>
                    <a:pt x="5165" y="431"/>
                  </a:moveTo>
                  <a:lnTo>
                    <a:pt x="5165" y="3874"/>
                  </a:lnTo>
                  <a:lnTo>
                    <a:pt x="431" y="6671"/>
                  </a:lnTo>
                  <a:lnTo>
                    <a:pt x="431" y="3271"/>
                  </a:lnTo>
                  <a:lnTo>
                    <a:pt x="5165" y="431"/>
                  </a:lnTo>
                  <a:close/>
                  <a:moveTo>
                    <a:pt x="5272" y="1"/>
                  </a:moveTo>
                  <a:lnTo>
                    <a:pt x="108" y="3013"/>
                  </a:lnTo>
                  <a:lnTo>
                    <a:pt x="0" y="3121"/>
                  </a:lnTo>
                  <a:lnTo>
                    <a:pt x="0" y="6994"/>
                  </a:lnTo>
                  <a:lnTo>
                    <a:pt x="108" y="7209"/>
                  </a:lnTo>
                  <a:lnTo>
                    <a:pt x="323" y="7209"/>
                  </a:lnTo>
                  <a:lnTo>
                    <a:pt x="5487" y="4196"/>
                  </a:lnTo>
                  <a:lnTo>
                    <a:pt x="5595" y="3981"/>
                  </a:lnTo>
                  <a:lnTo>
                    <a:pt x="5595" y="108"/>
                  </a:lnTo>
                  <a:lnTo>
                    <a:pt x="548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745;p28">
              <a:extLst>
                <a:ext uri="{FF2B5EF4-FFF2-40B4-BE49-F238E27FC236}">
                  <a16:creationId xmlns:a16="http://schemas.microsoft.com/office/drawing/2014/main" id="{E3D86363-D9C8-497E-85F3-14972769CCFD}"/>
                </a:ext>
              </a:extLst>
            </p:cNvPr>
            <p:cNvSpPr/>
            <p:nvPr/>
          </p:nvSpPr>
          <p:spPr>
            <a:xfrm>
              <a:off x="4912750" y="3515100"/>
              <a:ext cx="29600" cy="86100"/>
            </a:xfrm>
            <a:custGeom>
              <a:avLst/>
              <a:gdLst/>
              <a:ahLst/>
              <a:cxnLst/>
              <a:rect l="l" t="t" r="r" b="b"/>
              <a:pathLst>
                <a:path w="1184" h="3444" extrusionOk="0">
                  <a:moveTo>
                    <a:pt x="1184" y="0"/>
                  </a:moveTo>
                  <a:lnTo>
                    <a:pt x="1" y="646"/>
                  </a:lnTo>
                  <a:lnTo>
                    <a:pt x="1" y="3443"/>
                  </a:lnTo>
                  <a:lnTo>
                    <a:pt x="1184" y="279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746;p28">
              <a:extLst>
                <a:ext uri="{FF2B5EF4-FFF2-40B4-BE49-F238E27FC236}">
                  <a16:creationId xmlns:a16="http://schemas.microsoft.com/office/drawing/2014/main" id="{83A0D7EF-D305-4328-9C5E-6EDF0DCA05EA}"/>
                </a:ext>
              </a:extLst>
            </p:cNvPr>
            <p:cNvSpPr/>
            <p:nvPr/>
          </p:nvSpPr>
          <p:spPr>
            <a:xfrm>
              <a:off x="4950400" y="3485500"/>
              <a:ext cx="32300" cy="88800"/>
            </a:xfrm>
            <a:custGeom>
              <a:avLst/>
              <a:gdLst/>
              <a:ahLst/>
              <a:cxnLst/>
              <a:rect l="l" t="t" r="r" b="b"/>
              <a:pathLst>
                <a:path w="1292" h="3552" extrusionOk="0">
                  <a:moveTo>
                    <a:pt x="1292" y="1"/>
                  </a:moveTo>
                  <a:lnTo>
                    <a:pt x="1" y="754"/>
                  </a:lnTo>
                  <a:lnTo>
                    <a:pt x="1" y="3551"/>
                  </a:lnTo>
                  <a:lnTo>
                    <a:pt x="1292" y="279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747;p28">
              <a:extLst>
                <a:ext uri="{FF2B5EF4-FFF2-40B4-BE49-F238E27FC236}">
                  <a16:creationId xmlns:a16="http://schemas.microsoft.com/office/drawing/2014/main" id="{E77FABD2-BF0D-4865-AF19-9604CD3FE54E}"/>
                </a:ext>
              </a:extLst>
            </p:cNvPr>
            <p:cNvSpPr/>
            <p:nvPr/>
          </p:nvSpPr>
          <p:spPr>
            <a:xfrm>
              <a:off x="4990750" y="3464000"/>
              <a:ext cx="29600" cy="88775"/>
            </a:xfrm>
            <a:custGeom>
              <a:avLst/>
              <a:gdLst/>
              <a:ahLst/>
              <a:cxnLst/>
              <a:rect l="l" t="t" r="r" b="b"/>
              <a:pathLst>
                <a:path w="1184" h="3551" extrusionOk="0">
                  <a:moveTo>
                    <a:pt x="1184" y="0"/>
                  </a:moveTo>
                  <a:lnTo>
                    <a:pt x="1" y="646"/>
                  </a:lnTo>
                  <a:lnTo>
                    <a:pt x="1" y="3551"/>
                  </a:lnTo>
                  <a:lnTo>
                    <a:pt x="1184" y="279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748;p28">
              <a:extLst>
                <a:ext uri="{FF2B5EF4-FFF2-40B4-BE49-F238E27FC236}">
                  <a16:creationId xmlns:a16="http://schemas.microsoft.com/office/drawing/2014/main" id="{2D08539F-C0F7-4818-9102-50B8DE982414}"/>
                </a:ext>
              </a:extLst>
            </p:cNvPr>
            <p:cNvSpPr/>
            <p:nvPr/>
          </p:nvSpPr>
          <p:spPr>
            <a:xfrm>
              <a:off x="4912750" y="3515100"/>
              <a:ext cx="29600" cy="86100"/>
            </a:xfrm>
            <a:custGeom>
              <a:avLst/>
              <a:gdLst/>
              <a:ahLst/>
              <a:cxnLst/>
              <a:rect l="l" t="t" r="r" b="b"/>
              <a:pathLst>
                <a:path w="1184" h="3444" extrusionOk="0">
                  <a:moveTo>
                    <a:pt x="1184" y="0"/>
                  </a:moveTo>
                  <a:lnTo>
                    <a:pt x="1" y="646"/>
                  </a:lnTo>
                  <a:lnTo>
                    <a:pt x="1" y="3443"/>
                  </a:lnTo>
                  <a:lnTo>
                    <a:pt x="1184" y="279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749;p28">
              <a:extLst>
                <a:ext uri="{FF2B5EF4-FFF2-40B4-BE49-F238E27FC236}">
                  <a16:creationId xmlns:a16="http://schemas.microsoft.com/office/drawing/2014/main" id="{3138B146-233C-4B11-9CBA-B427B77B4885}"/>
                </a:ext>
              </a:extLst>
            </p:cNvPr>
            <p:cNvSpPr/>
            <p:nvPr/>
          </p:nvSpPr>
          <p:spPr>
            <a:xfrm>
              <a:off x="4912750" y="3509725"/>
              <a:ext cx="29600" cy="86075"/>
            </a:xfrm>
            <a:custGeom>
              <a:avLst/>
              <a:gdLst/>
              <a:ahLst/>
              <a:cxnLst/>
              <a:rect l="l" t="t" r="r" b="b"/>
              <a:pathLst>
                <a:path w="1184" h="3443" extrusionOk="0">
                  <a:moveTo>
                    <a:pt x="1184" y="0"/>
                  </a:moveTo>
                  <a:lnTo>
                    <a:pt x="1" y="646"/>
                  </a:lnTo>
                  <a:lnTo>
                    <a:pt x="1" y="3443"/>
                  </a:lnTo>
                  <a:lnTo>
                    <a:pt x="1184" y="2797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750;p28">
              <a:extLst>
                <a:ext uri="{FF2B5EF4-FFF2-40B4-BE49-F238E27FC236}">
                  <a16:creationId xmlns:a16="http://schemas.microsoft.com/office/drawing/2014/main" id="{C3A245FC-4780-4B3F-8BFD-C52F7CE0B348}"/>
                </a:ext>
              </a:extLst>
            </p:cNvPr>
            <p:cNvSpPr/>
            <p:nvPr/>
          </p:nvSpPr>
          <p:spPr>
            <a:xfrm>
              <a:off x="4824000" y="3039025"/>
              <a:ext cx="10775" cy="242100"/>
            </a:xfrm>
            <a:custGeom>
              <a:avLst/>
              <a:gdLst/>
              <a:ahLst/>
              <a:cxnLst/>
              <a:rect l="l" t="t" r="r" b="b"/>
              <a:pathLst>
                <a:path w="431" h="9684" extrusionOk="0">
                  <a:moveTo>
                    <a:pt x="215" y="1"/>
                  </a:moveTo>
                  <a:lnTo>
                    <a:pt x="108" y="108"/>
                  </a:lnTo>
                  <a:lnTo>
                    <a:pt x="0" y="216"/>
                  </a:lnTo>
                  <a:lnTo>
                    <a:pt x="0" y="9468"/>
                  </a:lnTo>
                  <a:lnTo>
                    <a:pt x="108" y="9683"/>
                  </a:lnTo>
                  <a:lnTo>
                    <a:pt x="323" y="9683"/>
                  </a:lnTo>
                  <a:lnTo>
                    <a:pt x="431" y="9468"/>
                  </a:lnTo>
                  <a:lnTo>
                    <a:pt x="431" y="216"/>
                  </a:lnTo>
                  <a:lnTo>
                    <a:pt x="323" y="10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751;p28">
              <a:extLst>
                <a:ext uri="{FF2B5EF4-FFF2-40B4-BE49-F238E27FC236}">
                  <a16:creationId xmlns:a16="http://schemas.microsoft.com/office/drawing/2014/main" id="{CB4E3796-46E2-489B-92DA-A95C55826202}"/>
                </a:ext>
              </a:extLst>
            </p:cNvPr>
            <p:cNvSpPr/>
            <p:nvPr/>
          </p:nvSpPr>
          <p:spPr>
            <a:xfrm>
              <a:off x="4824000" y="3039025"/>
              <a:ext cx="10775" cy="242100"/>
            </a:xfrm>
            <a:custGeom>
              <a:avLst/>
              <a:gdLst/>
              <a:ahLst/>
              <a:cxnLst/>
              <a:rect l="l" t="t" r="r" b="b"/>
              <a:pathLst>
                <a:path w="431" h="9684" fill="none" extrusionOk="0">
                  <a:moveTo>
                    <a:pt x="0" y="216"/>
                  </a:moveTo>
                  <a:lnTo>
                    <a:pt x="0" y="9468"/>
                  </a:lnTo>
                  <a:lnTo>
                    <a:pt x="0" y="9468"/>
                  </a:lnTo>
                  <a:lnTo>
                    <a:pt x="108" y="9683"/>
                  </a:lnTo>
                  <a:lnTo>
                    <a:pt x="215" y="9683"/>
                  </a:lnTo>
                  <a:lnTo>
                    <a:pt x="215" y="9683"/>
                  </a:lnTo>
                  <a:lnTo>
                    <a:pt x="323" y="9683"/>
                  </a:lnTo>
                  <a:lnTo>
                    <a:pt x="431" y="9468"/>
                  </a:lnTo>
                  <a:lnTo>
                    <a:pt x="431" y="216"/>
                  </a:lnTo>
                  <a:lnTo>
                    <a:pt x="431" y="216"/>
                  </a:lnTo>
                  <a:lnTo>
                    <a:pt x="323" y="108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108" y="108"/>
                  </a:lnTo>
                  <a:lnTo>
                    <a:pt x="0" y="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752;p28">
              <a:extLst>
                <a:ext uri="{FF2B5EF4-FFF2-40B4-BE49-F238E27FC236}">
                  <a16:creationId xmlns:a16="http://schemas.microsoft.com/office/drawing/2014/main" id="{C4A1FC4B-46FC-4791-A659-1E271B531A2E}"/>
                </a:ext>
              </a:extLst>
            </p:cNvPr>
            <p:cNvSpPr/>
            <p:nvPr/>
          </p:nvSpPr>
          <p:spPr>
            <a:xfrm>
              <a:off x="3839575" y="409067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0" y="1"/>
                  </a:moveTo>
                  <a:lnTo>
                    <a:pt x="0" y="3659"/>
                  </a:lnTo>
                  <a:lnTo>
                    <a:pt x="0" y="3982"/>
                  </a:lnTo>
                  <a:lnTo>
                    <a:pt x="0" y="4304"/>
                  </a:lnTo>
                  <a:lnTo>
                    <a:pt x="216" y="4520"/>
                  </a:lnTo>
                  <a:lnTo>
                    <a:pt x="431" y="4842"/>
                  </a:lnTo>
                  <a:lnTo>
                    <a:pt x="754" y="5057"/>
                  </a:lnTo>
                  <a:lnTo>
                    <a:pt x="1076" y="5273"/>
                  </a:lnTo>
                  <a:lnTo>
                    <a:pt x="1507" y="5380"/>
                  </a:lnTo>
                  <a:lnTo>
                    <a:pt x="2583" y="5488"/>
                  </a:lnTo>
                  <a:lnTo>
                    <a:pt x="3551" y="5380"/>
                  </a:lnTo>
                  <a:lnTo>
                    <a:pt x="4412" y="5057"/>
                  </a:lnTo>
                  <a:lnTo>
                    <a:pt x="4734" y="4842"/>
                  </a:lnTo>
                  <a:lnTo>
                    <a:pt x="4949" y="4520"/>
                  </a:lnTo>
                  <a:lnTo>
                    <a:pt x="5057" y="4304"/>
                  </a:lnTo>
                  <a:lnTo>
                    <a:pt x="5165" y="3982"/>
                  </a:lnTo>
                  <a:lnTo>
                    <a:pt x="5165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753;p28">
              <a:extLst>
                <a:ext uri="{FF2B5EF4-FFF2-40B4-BE49-F238E27FC236}">
                  <a16:creationId xmlns:a16="http://schemas.microsoft.com/office/drawing/2014/main" id="{69CBF8C5-05CD-415D-B772-FCAFCA222B64}"/>
                </a:ext>
              </a:extLst>
            </p:cNvPr>
            <p:cNvSpPr/>
            <p:nvPr/>
          </p:nvSpPr>
          <p:spPr>
            <a:xfrm>
              <a:off x="3839575" y="409067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5165" y="1"/>
                  </a:moveTo>
                  <a:lnTo>
                    <a:pt x="5165" y="3982"/>
                  </a:lnTo>
                  <a:lnTo>
                    <a:pt x="5165" y="3982"/>
                  </a:lnTo>
                  <a:lnTo>
                    <a:pt x="5057" y="4304"/>
                  </a:lnTo>
                  <a:lnTo>
                    <a:pt x="4949" y="4520"/>
                  </a:lnTo>
                  <a:lnTo>
                    <a:pt x="4734" y="4842"/>
                  </a:lnTo>
                  <a:lnTo>
                    <a:pt x="4412" y="5057"/>
                  </a:lnTo>
                  <a:lnTo>
                    <a:pt x="3551" y="5380"/>
                  </a:lnTo>
                  <a:lnTo>
                    <a:pt x="2583" y="5488"/>
                  </a:lnTo>
                  <a:lnTo>
                    <a:pt x="2583" y="5488"/>
                  </a:lnTo>
                  <a:lnTo>
                    <a:pt x="1507" y="5380"/>
                  </a:lnTo>
                  <a:lnTo>
                    <a:pt x="1076" y="5273"/>
                  </a:lnTo>
                  <a:lnTo>
                    <a:pt x="754" y="5057"/>
                  </a:lnTo>
                  <a:lnTo>
                    <a:pt x="431" y="4842"/>
                  </a:lnTo>
                  <a:lnTo>
                    <a:pt x="216" y="4520"/>
                  </a:lnTo>
                  <a:lnTo>
                    <a:pt x="0" y="4304"/>
                  </a:lnTo>
                  <a:lnTo>
                    <a:pt x="0" y="3982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754;p28">
              <a:extLst>
                <a:ext uri="{FF2B5EF4-FFF2-40B4-BE49-F238E27FC236}">
                  <a16:creationId xmlns:a16="http://schemas.microsoft.com/office/drawing/2014/main" id="{2190A16F-BDA4-404B-91C8-F6B13495BD5E}"/>
                </a:ext>
              </a:extLst>
            </p:cNvPr>
            <p:cNvSpPr/>
            <p:nvPr/>
          </p:nvSpPr>
          <p:spPr>
            <a:xfrm>
              <a:off x="3834200" y="4088000"/>
              <a:ext cx="137200" cy="145250"/>
            </a:xfrm>
            <a:custGeom>
              <a:avLst/>
              <a:gdLst/>
              <a:ahLst/>
              <a:cxnLst/>
              <a:rect l="l" t="t" r="r" b="b"/>
              <a:pathLst>
                <a:path w="5488" h="5810" extrusionOk="0">
                  <a:moveTo>
                    <a:pt x="0" y="0"/>
                  </a:moveTo>
                  <a:lnTo>
                    <a:pt x="0" y="108"/>
                  </a:lnTo>
                  <a:lnTo>
                    <a:pt x="0" y="3766"/>
                  </a:lnTo>
                  <a:lnTo>
                    <a:pt x="0" y="3873"/>
                  </a:lnTo>
                  <a:lnTo>
                    <a:pt x="0" y="4089"/>
                  </a:lnTo>
                  <a:lnTo>
                    <a:pt x="108" y="4411"/>
                  </a:lnTo>
                  <a:lnTo>
                    <a:pt x="215" y="4734"/>
                  </a:lnTo>
                  <a:lnTo>
                    <a:pt x="538" y="5057"/>
                  </a:lnTo>
                  <a:lnTo>
                    <a:pt x="861" y="5272"/>
                  </a:lnTo>
                  <a:lnTo>
                    <a:pt x="1291" y="5487"/>
                  </a:lnTo>
                  <a:lnTo>
                    <a:pt x="1722" y="5702"/>
                  </a:lnTo>
                  <a:lnTo>
                    <a:pt x="2260" y="5702"/>
                  </a:lnTo>
                  <a:lnTo>
                    <a:pt x="2798" y="5810"/>
                  </a:lnTo>
                  <a:lnTo>
                    <a:pt x="3335" y="5702"/>
                  </a:lnTo>
                  <a:lnTo>
                    <a:pt x="3766" y="5702"/>
                  </a:lnTo>
                  <a:lnTo>
                    <a:pt x="4304" y="5487"/>
                  </a:lnTo>
                  <a:lnTo>
                    <a:pt x="4734" y="5272"/>
                  </a:lnTo>
                  <a:lnTo>
                    <a:pt x="5057" y="5057"/>
                  </a:lnTo>
                  <a:lnTo>
                    <a:pt x="5272" y="4734"/>
                  </a:lnTo>
                  <a:lnTo>
                    <a:pt x="5487" y="4411"/>
                  </a:lnTo>
                  <a:lnTo>
                    <a:pt x="5487" y="4089"/>
                  </a:lnTo>
                  <a:lnTo>
                    <a:pt x="5487" y="108"/>
                  </a:lnTo>
                  <a:lnTo>
                    <a:pt x="5487" y="0"/>
                  </a:lnTo>
                  <a:lnTo>
                    <a:pt x="5164" y="0"/>
                  </a:lnTo>
                  <a:lnTo>
                    <a:pt x="5164" y="108"/>
                  </a:lnTo>
                  <a:lnTo>
                    <a:pt x="5164" y="4089"/>
                  </a:lnTo>
                  <a:lnTo>
                    <a:pt x="5164" y="4304"/>
                  </a:lnTo>
                  <a:lnTo>
                    <a:pt x="4949" y="4519"/>
                  </a:lnTo>
                  <a:lnTo>
                    <a:pt x="4627" y="4842"/>
                  </a:lnTo>
                  <a:lnTo>
                    <a:pt x="4089" y="5164"/>
                  </a:lnTo>
                  <a:lnTo>
                    <a:pt x="3443" y="5380"/>
                  </a:lnTo>
                  <a:lnTo>
                    <a:pt x="2798" y="5380"/>
                  </a:lnTo>
                  <a:lnTo>
                    <a:pt x="1829" y="5272"/>
                  </a:lnTo>
                  <a:lnTo>
                    <a:pt x="1076" y="4949"/>
                  </a:lnTo>
                  <a:lnTo>
                    <a:pt x="753" y="4734"/>
                  </a:lnTo>
                  <a:lnTo>
                    <a:pt x="538" y="4519"/>
                  </a:lnTo>
                  <a:lnTo>
                    <a:pt x="431" y="4304"/>
                  </a:lnTo>
                  <a:lnTo>
                    <a:pt x="323" y="4089"/>
                  </a:lnTo>
                  <a:lnTo>
                    <a:pt x="323" y="3766"/>
                  </a:lnTo>
                  <a:lnTo>
                    <a:pt x="323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755;p28">
              <a:extLst>
                <a:ext uri="{FF2B5EF4-FFF2-40B4-BE49-F238E27FC236}">
                  <a16:creationId xmlns:a16="http://schemas.microsoft.com/office/drawing/2014/main" id="{7A4F2E96-6A9A-435D-9EFB-2D3A18A40001}"/>
                </a:ext>
              </a:extLst>
            </p:cNvPr>
            <p:cNvSpPr/>
            <p:nvPr/>
          </p:nvSpPr>
          <p:spPr>
            <a:xfrm>
              <a:off x="3836875" y="4050350"/>
              <a:ext cx="131825" cy="75325"/>
            </a:xfrm>
            <a:custGeom>
              <a:avLst/>
              <a:gdLst/>
              <a:ahLst/>
              <a:cxnLst/>
              <a:rect l="l" t="t" r="r" b="b"/>
              <a:pathLst>
                <a:path w="5273" h="3013" extrusionOk="0">
                  <a:moveTo>
                    <a:pt x="2691" y="0"/>
                  </a:moveTo>
                  <a:lnTo>
                    <a:pt x="1615" y="108"/>
                  </a:lnTo>
                  <a:lnTo>
                    <a:pt x="862" y="430"/>
                  </a:lnTo>
                  <a:lnTo>
                    <a:pt x="539" y="646"/>
                  </a:lnTo>
                  <a:lnTo>
                    <a:pt x="216" y="968"/>
                  </a:lnTo>
                  <a:lnTo>
                    <a:pt x="108" y="1184"/>
                  </a:lnTo>
                  <a:lnTo>
                    <a:pt x="1" y="1506"/>
                  </a:lnTo>
                  <a:lnTo>
                    <a:pt x="108" y="1829"/>
                  </a:lnTo>
                  <a:lnTo>
                    <a:pt x="216" y="2152"/>
                  </a:lnTo>
                  <a:lnTo>
                    <a:pt x="539" y="2367"/>
                  </a:lnTo>
                  <a:lnTo>
                    <a:pt x="862" y="2582"/>
                  </a:lnTo>
                  <a:lnTo>
                    <a:pt x="1615" y="2905"/>
                  </a:lnTo>
                  <a:lnTo>
                    <a:pt x="2691" y="3013"/>
                  </a:lnTo>
                  <a:lnTo>
                    <a:pt x="3659" y="2905"/>
                  </a:lnTo>
                  <a:lnTo>
                    <a:pt x="4520" y="2582"/>
                  </a:lnTo>
                  <a:lnTo>
                    <a:pt x="4842" y="2367"/>
                  </a:lnTo>
                  <a:lnTo>
                    <a:pt x="5057" y="2152"/>
                  </a:lnTo>
                  <a:lnTo>
                    <a:pt x="5165" y="1829"/>
                  </a:lnTo>
                  <a:lnTo>
                    <a:pt x="5273" y="1506"/>
                  </a:lnTo>
                  <a:lnTo>
                    <a:pt x="5165" y="1184"/>
                  </a:lnTo>
                  <a:lnTo>
                    <a:pt x="5057" y="968"/>
                  </a:lnTo>
                  <a:lnTo>
                    <a:pt x="4842" y="646"/>
                  </a:lnTo>
                  <a:lnTo>
                    <a:pt x="4520" y="430"/>
                  </a:lnTo>
                  <a:lnTo>
                    <a:pt x="3659" y="108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756;p28">
              <a:extLst>
                <a:ext uri="{FF2B5EF4-FFF2-40B4-BE49-F238E27FC236}">
                  <a16:creationId xmlns:a16="http://schemas.microsoft.com/office/drawing/2014/main" id="{3307445C-CA26-4759-8FFF-2402A768F0F4}"/>
                </a:ext>
              </a:extLst>
            </p:cNvPr>
            <p:cNvSpPr/>
            <p:nvPr/>
          </p:nvSpPr>
          <p:spPr>
            <a:xfrm>
              <a:off x="3834200" y="4044950"/>
              <a:ext cx="137200" cy="86100"/>
            </a:xfrm>
            <a:custGeom>
              <a:avLst/>
              <a:gdLst/>
              <a:ahLst/>
              <a:cxnLst/>
              <a:rect l="l" t="t" r="r" b="b"/>
              <a:pathLst>
                <a:path w="5488" h="3444" extrusionOk="0">
                  <a:moveTo>
                    <a:pt x="2798" y="431"/>
                  </a:moveTo>
                  <a:lnTo>
                    <a:pt x="3766" y="539"/>
                  </a:lnTo>
                  <a:lnTo>
                    <a:pt x="4519" y="862"/>
                  </a:lnTo>
                  <a:lnTo>
                    <a:pt x="4842" y="969"/>
                  </a:lnTo>
                  <a:lnTo>
                    <a:pt x="4949" y="1292"/>
                  </a:lnTo>
                  <a:lnTo>
                    <a:pt x="5164" y="1507"/>
                  </a:lnTo>
                  <a:lnTo>
                    <a:pt x="5164" y="1722"/>
                  </a:lnTo>
                  <a:lnTo>
                    <a:pt x="5164" y="1938"/>
                  </a:lnTo>
                  <a:lnTo>
                    <a:pt x="4949" y="2260"/>
                  </a:lnTo>
                  <a:lnTo>
                    <a:pt x="4627" y="2583"/>
                  </a:lnTo>
                  <a:lnTo>
                    <a:pt x="4089" y="2798"/>
                  </a:lnTo>
                  <a:lnTo>
                    <a:pt x="3443" y="3013"/>
                  </a:lnTo>
                  <a:lnTo>
                    <a:pt x="2798" y="3121"/>
                  </a:lnTo>
                  <a:lnTo>
                    <a:pt x="1829" y="3013"/>
                  </a:lnTo>
                  <a:lnTo>
                    <a:pt x="969" y="2691"/>
                  </a:lnTo>
                  <a:lnTo>
                    <a:pt x="753" y="2475"/>
                  </a:lnTo>
                  <a:lnTo>
                    <a:pt x="538" y="2260"/>
                  </a:lnTo>
                  <a:lnTo>
                    <a:pt x="431" y="1938"/>
                  </a:lnTo>
                  <a:lnTo>
                    <a:pt x="323" y="1722"/>
                  </a:lnTo>
                  <a:lnTo>
                    <a:pt x="431" y="1507"/>
                  </a:lnTo>
                  <a:lnTo>
                    <a:pt x="538" y="1292"/>
                  </a:lnTo>
                  <a:lnTo>
                    <a:pt x="861" y="862"/>
                  </a:lnTo>
                  <a:lnTo>
                    <a:pt x="1399" y="646"/>
                  </a:lnTo>
                  <a:lnTo>
                    <a:pt x="2044" y="431"/>
                  </a:lnTo>
                  <a:close/>
                  <a:moveTo>
                    <a:pt x="2798" y="1"/>
                  </a:moveTo>
                  <a:lnTo>
                    <a:pt x="2260" y="109"/>
                  </a:lnTo>
                  <a:lnTo>
                    <a:pt x="1722" y="109"/>
                  </a:lnTo>
                  <a:lnTo>
                    <a:pt x="1184" y="324"/>
                  </a:lnTo>
                  <a:lnTo>
                    <a:pt x="861" y="539"/>
                  </a:lnTo>
                  <a:lnTo>
                    <a:pt x="431" y="754"/>
                  </a:lnTo>
                  <a:lnTo>
                    <a:pt x="215" y="1077"/>
                  </a:lnTo>
                  <a:lnTo>
                    <a:pt x="0" y="1400"/>
                  </a:lnTo>
                  <a:lnTo>
                    <a:pt x="0" y="1722"/>
                  </a:lnTo>
                  <a:lnTo>
                    <a:pt x="0" y="2153"/>
                  </a:lnTo>
                  <a:lnTo>
                    <a:pt x="215" y="2475"/>
                  </a:lnTo>
                  <a:lnTo>
                    <a:pt x="646" y="2906"/>
                  </a:lnTo>
                  <a:lnTo>
                    <a:pt x="1184" y="3229"/>
                  </a:lnTo>
                  <a:lnTo>
                    <a:pt x="1937" y="3336"/>
                  </a:lnTo>
                  <a:lnTo>
                    <a:pt x="2798" y="3444"/>
                  </a:lnTo>
                  <a:lnTo>
                    <a:pt x="3335" y="3444"/>
                  </a:lnTo>
                  <a:lnTo>
                    <a:pt x="3766" y="3336"/>
                  </a:lnTo>
                  <a:lnTo>
                    <a:pt x="4304" y="3229"/>
                  </a:lnTo>
                  <a:lnTo>
                    <a:pt x="4734" y="3013"/>
                  </a:lnTo>
                  <a:lnTo>
                    <a:pt x="5057" y="2691"/>
                  </a:lnTo>
                  <a:lnTo>
                    <a:pt x="5272" y="2475"/>
                  </a:lnTo>
                  <a:lnTo>
                    <a:pt x="5487" y="2153"/>
                  </a:lnTo>
                  <a:lnTo>
                    <a:pt x="5487" y="1722"/>
                  </a:lnTo>
                  <a:lnTo>
                    <a:pt x="5487" y="1400"/>
                  </a:lnTo>
                  <a:lnTo>
                    <a:pt x="5272" y="1077"/>
                  </a:lnTo>
                  <a:lnTo>
                    <a:pt x="4842" y="646"/>
                  </a:lnTo>
                  <a:lnTo>
                    <a:pt x="4304" y="324"/>
                  </a:lnTo>
                  <a:lnTo>
                    <a:pt x="3551" y="109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757;p28">
              <a:extLst>
                <a:ext uri="{FF2B5EF4-FFF2-40B4-BE49-F238E27FC236}">
                  <a16:creationId xmlns:a16="http://schemas.microsoft.com/office/drawing/2014/main" id="{B274BC6F-12A2-42FA-BE21-4CA8758E9D88}"/>
                </a:ext>
              </a:extLst>
            </p:cNvPr>
            <p:cNvSpPr/>
            <p:nvPr/>
          </p:nvSpPr>
          <p:spPr>
            <a:xfrm>
              <a:off x="4089725" y="3934675"/>
              <a:ext cx="131800" cy="137200"/>
            </a:xfrm>
            <a:custGeom>
              <a:avLst/>
              <a:gdLst/>
              <a:ahLst/>
              <a:cxnLst/>
              <a:rect l="l" t="t" r="r" b="b"/>
              <a:pathLst>
                <a:path w="5272" h="5488" extrusionOk="0">
                  <a:moveTo>
                    <a:pt x="0" y="1"/>
                  </a:moveTo>
                  <a:lnTo>
                    <a:pt x="0" y="3766"/>
                  </a:lnTo>
                  <a:lnTo>
                    <a:pt x="108" y="3982"/>
                  </a:lnTo>
                  <a:lnTo>
                    <a:pt x="108" y="4304"/>
                  </a:lnTo>
                  <a:lnTo>
                    <a:pt x="215" y="4520"/>
                  </a:lnTo>
                  <a:lnTo>
                    <a:pt x="538" y="4842"/>
                  </a:lnTo>
                  <a:lnTo>
                    <a:pt x="753" y="5057"/>
                  </a:lnTo>
                  <a:lnTo>
                    <a:pt x="1183" y="5273"/>
                  </a:lnTo>
                  <a:lnTo>
                    <a:pt x="1614" y="5380"/>
                  </a:lnTo>
                  <a:lnTo>
                    <a:pt x="2582" y="5488"/>
                  </a:lnTo>
                  <a:lnTo>
                    <a:pt x="3658" y="5380"/>
                  </a:lnTo>
                  <a:lnTo>
                    <a:pt x="4411" y="5057"/>
                  </a:lnTo>
                  <a:lnTo>
                    <a:pt x="4734" y="4842"/>
                  </a:lnTo>
                  <a:lnTo>
                    <a:pt x="5057" y="4520"/>
                  </a:lnTo>
                  <a:lnTo>
                    <a:pt x="5164" y="4304"/>
                  </a:lnTo>
                  <a:lnTo>
                    <a:pt x="5272" y="3982"/>
                  </a:lnTo>
                  <a:lnTo>
                    <a:pt x="516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758;p28">
              <a:extLst>
                <a:ext uri="{FF2B5EF4-FFF2-40B4-BE49-F238E27FC236}">
                  <a16:creationId xmlns:a16="http://schemas.microsoft.com/office/drawing/2014/main" id="{864405BA-2DA6-4711-BF79-DC4B1F4B6F8E}"/>
                </a:ext>
              </a:extLst>
            </p:cNvPr>
            <p:cNvSpPr/>
            <p:nvPr/>
          </p:nvSpPr>
          <p:spPr>
            <a:xfrm>
              <a:off x="4089725" y="3934675"/>
              <a:ext cx="131800" cy="137200"/>
            </a:xfrm>
            <a:custGeom>
              <a:avLst/>
              <a:gdLst/>
              <a:ahLst/>
              <a:cxnLst/>
              <a:rect l="l" t="t" r="r" b="b"/>
              <a:pathLst>
                <a:path w="5272" h="5488" fill="none" extrusionOk="0">
                  <a:moveTo>
                    <a:pt x="5164" y="1"/>
                  </a:moveTo>
                  <a:lnTo>
                    <a:pt x="5272" y="3982"/>
                  </a:lnTo>
                  <a:lnTo>
                    <a:pt x="5272" y="3982"/>
                  </a:lnTo>
                  <a:lnTo>
                    <a:pt x="5164" y="4304"/>
                  </a:lnTo>
                  <a:lnTo>
                    <a:pt x="5057" y="4520"/>
                  </a:lnTo>
                  <a:lnTo>
                    <a:pt x="4734" y="4842"/>
                  </a:lnTo>
                  <a:lnTo>
                    <a:pt x="4411" y="5057"/>
                  </a:lnTo>
                  <a:lnTo>
                    <a:pt x="3658" y="5380"/>
                  </a:lnTo>
                  <a:lnTo>
                    <a:pt x="2582" y="5488"/>
                  </a:lnTo>
                  <a:lnTo>
                    <a:pt x="2582" y="5488"/>
                  </a:lnTo>
                  <a:lnTo>
                    <a:pt x="1614" y="5380"/>
                  </a:lnTo>
                  <a:lnTo>
                    <a:pt x="1183" y="5273"/>
                  </a:lnTo>
                  <a:lnTo>
                    <a:pt x="753" y="5057"/>
                  </a:lnTo>
                  <a:lnTo>
                    <a:pt x="538" y="4842"/>
                  </a:lnTo>
                  <a:lnTo>
                    <a:pt x="215" y="4520"/>
                  </a:lnTo>
                  <a:lnTo>
                    <a:pt x="108" y="4304"/>
                  </a:lnTo>
                  <a:lnTo>
                    <a:pt x="108" y="3982"/>
                  </a:lnTo>
                  <a:lnTo>
                    <a:pt x="0" y="376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759;p28">
              <a:extLst>
                <a:ext uri="{FF2B5EF4-FFF2-40B4-BE49-F238E27FC236}">
                  <a16:creationId xmlns:a16="http://schemas.microsoft.com/office/drawing/2014/main" id="{F7D9A5B4-4D26-4561-AC83-5B7B5EDBAB9B}"/>
                </a:ext>
              </a:extLst>
            </p:cNvPr>
            <p:cNvSpPr/>
            <p:nvPr/>
          </p:nvSpPr>
          <p:spPr>
            <a:xfrm>
              <a:off x="4087025" y="3932000"/>
              <a:ext cx="137200" cy="145250"/>
            </a:xfrm>
            <a:custGeom>
              <a:avLst/>
              <a:gdLst/>
              <a:ahLst/>
              <a:cxnLst/>
              <a:rect l="l" t="t" r="r" b="b"/>
              <a:pathLst>
                <a:path w="5488" h="5810" extrusionOk="0">
                  <a:moveTo>
                    <a:pt x="0" y="0"/>
                  </a:moveTo>
                  <a:lnTo>
                    <a:pt x="0" y="108"/>
                  </a:lnTo>
                  <a:lnTo>
                    <a:pt x="0" y="3873"/>
                  </a:lnTo>
                  <a:lnTo>
                    <a:pt x="0" y="4089"/>
                  </a:lnTo>
                  <a:lnTo>
                    <a:pt x="0" y="4411"/>
                  </a:lnTo>
                  <a:lnTo>
                    <a:pt x="216" y="4734"/>
                  </a:lnTo>
                  <a:lnTo>
                    <a:pt x="431" y="5057"/>
                  </a:lnTo>
                  <a:lnTo>
                    <a:pt x="861" y="5272"/>
                  </a:lnTo>
                  <a:lnTo>
                    <a:pt x="1184" y="5487"/>
                  </a:lnTo>
                  <a:lnTo>
                    <a:pt x="1722" y="5702"/>
                  </a:lnTo>
                  <a:lnTo>
                    <a:pt x="2152" y="5702"/>
                  </a:lnTo>
                  <a:lnTo>
                    <a:pt x="2690" y="5810"/>
                  </a:lnTo>
                  <a:lnTo>
                    <a:pt x="3228" y="5702"/>
                  </a:lnTo>
                  <a:lnTo>
                    <a:pt x="3766" y="5702"/>
                  </a:lnTo>
                  <a:lnTo>
                    <a:pt x="4304" y="5487"/>
                  </a:lnTo>
                  <a:lnTo>
                    <a:pt x="4627" y="5272"/>
                  </a:lnTo>
                  <a:lnTo>
                    <a:pt x="5057" y="5057"/>
                  </a:lnTo>
                  <a:lnTo>
                    <a:pt x="5272" y="4734"/>
                  </a:lnTo>
                  <a:lnTo>
                    <a:pt x="5487" y="4411"/>
                  </a:lnTo>
                  <a:lnTo>
                    <a:pt x="5487" y="4089"/>
                  </a:lnTo>
                  <a:lnTo>
                    <a:pt x="5487" y="108"/>
                  </a:lnTo>
                  <a:lnTo>
                    <a:pt x="5487" y="0"/>
                  </a:lnTo>
                  <a:lnTo>
                    <a:pt x="5165" y="0"/>
                  </a:lnTo>
                  <a:lnTo>
                    <a:pt x="5165" y="108"/>
                  </a:lnTo>
                  <a:lnTo>
                    <a:pt x="5165" y="4089"/>
                  </a:lnTo>
                  <a:lnTo>
                    <a:pt x="5057" y="4304"/>
                  </a:lnTo>
                  <a:lnTo>
                    <a:pt x="4949" y="4519"/>
                  </a:lnTo>
                  <a:lnTo>
                    <a:pt x="4627" y="4949"/>
                  </a:lnTo>
                  <a:lnTo>
                    <a:pt x="4089" y="5164"/>
                  </a:lnTo>
                  <a:lnTo>
                    <a:pt x="3443" y="5380"/>
                  </a:lnTo>
                  <a:lnTo>
                    <a:pt x="2690" y="5380"/>
                  </a:lnTo>
                  <a:lnTo>
                    <a:pt x="1722" y="5272"/>
                  </a:lnTo>
                  <a:lnTo>
                    <a:pt x="969" y="4949"/>
                  </a:lnTo>
                  <a:lnTo>
                    <a:pt x="754" y="4842"/>
                  </a:lnTo>
                  <a:lnTo>
                    <a:pt x="538" y="4519"/>
                  </a:lnTo>
                  <a:lnTo>
                    <a:pt x="431" y="4304"/>
                  </a:lnTo>
                  <a:lnTo>
                    <a:pt x="323" y="4089"/>
                  </a:lnTo>
                  <a:lnTo>
                    <a:pt x="323" y="3766"/>
                  </a:lnTo>
                  <a:lnTo>
                    <a:pt x="323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760;p28">
              <a:extLst>
                <a:ext uri="{FF2B5EF4-FFF2-40B4-BE49-F238E27FC236}">
                  <a16:creationId xmlns:a16="http://schemas.microsoft.com/office/drawing/2014/main" id="{7AD54862-0AF6-46A2-9502-B507993A43E8}"/>
                </a:ext>
              </a:extLst>
            </p:cNvPr>
            <p:cNvSpPr/>
            <p:nvPr/>
          </p:nvSpPr>
          <p:spPr>
            <a:xfrm>
              <a:off x="4089725" y="3894350"/>
              <a:ext cx="131800" cy="75325"/>
            </a:xfrm>
            <a:custGeom>
              <a:avLst/>
              <a:gdLst/>
              <a:ahLst/>
              <a:cxnLst/>
              <a:rect l="l" t="t" r="r" b="b"/>
              <a:pathLst>
                <a:path w="5272" h="3013" extrusionOk="0">
                  <a:moveTo>
                    <a:pt x="2582" y="0"/>
                  </a:moveTo>
                  <a:lnTo>
                    <a:pt x="1614" y="108"/>
                  </a:lnTo>
                  <a:lnTo>
                    <a:pt x="753" y="430"/>
                  </a:lnTo>
                  <a:lnTo>
                    <a:pt x="430" y="646"/>
                  </a:lnTo>
                  <a:lnTo>
                    <a:pt x="215" y="968"/>
                  </a:lnTo>
                  <a:lnTo>
                    <a:pt x="108" y="1184"/>
                  </a:lnTo>
                  <a:lnTo>
                    <a:pt x="0" y="1506"/>
                  </a:lnTo>
                  <a:lnTo>
                    <a:pt x="108" y="1829"/>
                  </a:lnTo>
                  <a:lnTo>
                    <a:pt x="215" y="2152"/>
                  </a:lnTo>
                  <a:lnTo>
                    <a:pt x="430" y="2367"/>
                  </a:lnTo>
                  <a:lnTo>
                    <a:pt x="753" y="2582"/>
                  </a:lnTo>
                  <a:lnTo>
                    <a:pt x="1614" y="2905"/>
                  </a:lnTo>
                  <a:lnTo>
                    <a:pt x="2582" y="3013"/>
                  </a:lnTo>
                  <a:lnTo>
                    <a:pt x="3658" y="2905"/>
                  </a:lnTo>
                  <a:lnTo>
                    <a:pt x="4411" y="2582"/>
                  </a:lnTo>
                  <a:lnTo>
                    <a:pt x="4734" y="2367"/>
                  </a:lnTo>
                  <a:lnTo>
                    <a:pt x="5057" y="2152"/>
                  </a:lnTo>
                  <a:lnTo>
                    <a:pt x="5164" y="1829"/>
                  </a:lnTo>
                  <a:lnTo>
                    <a:pt x="5272" y="1506"/>
                  </a:lnTo>
                  <a:lnTo>
                    <a:pt x="5164" y="1184"/>
                  </a:lnTo>
                  <a:lnTo>
                    <a:pt x="5057" y="968"/>
                  </a:lnTo>
                  <a:lnTo>
                    <a:pt x="4734" y="646"/>
                  </a:lnTo>
                  <a:lnTo>
                    <a:pt x="4411" y="430"/>
                  </a:lnTo>
                  <a:lnTo>
                    <a:pt x="3658" y="108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761;p28">
              <a:extLst>
                <a:ext uri="{FF2B5EF4-FFF2-40B4-BE49-F238E27FC236}">
                  <a16:creationId xmlns:a16="http://schemas.microsoft.com/office/drawing/2014/main" id="{0EC75237-B4DC-4E73-9FD3-4E512FAF26A3}"/>
                </a:ext>
              </a:extLst>
            </p:cNvPr>
            <p:cNvSpPr/>
            <p:nvPr/>
          </p:nvSpPr>
          <p:spPr>
            <a:xfrm>
              <a:off x="4087025" y="3888950"/>
              <a:ext cx="137200" cy="86100"/>
            </a:xfrm>
            <a:custGeom>
              <a:avLst/>
              <a:gdLst/>
              <a:ahLst/>
              <a:cxnLst/>
              <a:rect l="l" t="t" r="r" b="b"/>
              <a:pathLst>
                <a:path w="5488" h="3444" extrusionOk="0">
                  <a:moveTo>
                    <a:pt x="2690" y="431"/>
                  </a:moveTo>
                  <a:lnTo>
                    <a:pt x="3658" y="539"/>
                  </a:lnTo>
                  <a:lnTo>
                    <a:pt x="4519" y="862"/>
                  </a:lnTo>
                  <a:lnTo>
                    <a:pt x="4734" y="1077"/>
                  </a:lnTo>
                  <a:lnTo>
                    <a:pt x="4949" y="1292"/>
                  </a:lnTo>
                  <a:lnTo>
                    <a:pt x="5057" y="1507"/>
                  </a:lnTo>
                  <a:lnTo>
                    <a:pt x="5165" y="1722"/>
                  </a:lnTo>
                  <a:lnTo>
                    <a:pt x="5057" y="2045"/>
                  </a:lnTo>
                  <a:lnTo>
                    <a:pt x="4949" y="2260"/>
                  </a:lnTo>
                  <a:lnTo>
                    <a:pt x="4627" y="2583"/>
                  </a:lnTo>
                  <a:lnTo>
                    <a:pt x="4089" y="2798"/>
                  </a:lnTo>
                  <a:lnTo>
                    <a:pt x="3443" y="3013"/>
                  </a:lnTo>
                  <a:lnTo>
                    <a:pt x="2690" y="3121"/>
                  </a:lnTo>
                  <a:lnTo>
                    <a:pt x="1722" y="3013"/>
                  </a:lnTo>
                  <a:lnTo>
                    <a:pt x="969" y="2691"/>
                  </a:lnTo>
                  <a:lnTo>
                    <a:pt x="646" y="2475"/>
                  </a:lnTo>
                  <a:lnTo>
                    <a:pt x="538" y="2260"/>
                  </a:lnTo>
                  <a:lnTo>
                    <a:pt x="323" y="2045"/>
                  </a:lnTo>
                  <a:lnTo>
                    <a:pt x="323" y="1722"/>
                  </a:lnTo>
                  <a:lnTo>
                    <a:pt x="323" y="1507"/>
                  </a:lnTo>
                  <a:lnTo>
                    <a:pt x="538" y="1292"/>
                  </a:lnTo>
                  <a:lnTo>
                    <a:pt x="861" y="969"/>
                  </a:lnTo>
                  <a:lnTo>
                    <a:pt x="1399" y="646"/>
                  </a:lnTo>
                  <a:lnTo>
                    <a:pt x="1937" y="431"/>
                  </a:lnTo>
                  <a:close/>
                  <a:moveTo>
                    <a:pt x="2690" y="1"/>
                  </a:moveTo>
                  <a:lnTo>
                    <a:pt x="2152" y="109"/>
                  </a:lnTo>
                  <a:lnTo>
                    <a:pt x="1722" y="109"/>
                  </a:lnTo>
                  <a:lnTo>
                    <a:pt x="1184" y="324"/>
                  </a:lnTo>
                  <a:lnTo>
                    <a:pt x="754" y="539"/>
                  </a:lnTo>
                  <a:lnTo>
                    <a:pt x="431" y="754"/>
                  </a:lnTo>
                  <a:lnTo>
                    <a:pt x="216" y="1077"/>
                  </a:lnTo>
                  <a:lnTo>
                    <a:pt x="0" y="1400"/>
                  </a:lnTo>
                  <a:lnTo>
                    <a:pt x="0" y="1722"/>
                  </a:lnTo>
                  <a:lnTo>
                    <a:pt x="0" y="2153"/>
                  </a:lnTo>
                  <a:lnTo>
                    <a:pt x="216" y="2475"/>
                  </a:lnTo>
                  <a:lnTo>
                    <a:pt x="646" y="2906"/>
                  </a:lnTo>
                  <a:lnTo>
                    <a:pt x="1184" y="3229"/>
                  </a:lnTo>
                  <a:lnTo>
                    <a:pt x="1937" y="3444"/>
                  </a:lnTo>
                  <a:lnTo>
                    <a:pt x="3228" y="3444"/>
                  </a:lnTo>
                  <a:lnTo>
                    <a:pt x="3766" y="3336"/>
                  </a:lnTo>
                  <a:lnTo>
                    <a:pt x="4304" y="3229"/>
                  </a:lnTo>
                  <a:lnTo>
                    <a:pt x="4627" y="3013"/>
                  </a:lnTo>
                  <a:lnTo>
                    <a:pt x="5057" y="2691"/>
                  </a:lnTo>
                  <a:lnTo>
                    <a:pt x="5272" y="2475"/>
                  </a:lnTo>
                  <a:lnTo>
                    <a:pt x="5487" y="2153"/>
                  </a:lnTo>
                  <a:lnTo>
                    <a:pt x="5487" y="1722"/>
                  </a:lnTo>
                  <a:lnTo>
                    <a:pt x="5487" y="1400"/>
                  </a:lnTo>
                  <a:lnTo>
                    <a:pt x="5272" y="1077"/>
                  </a:lnTo>
                  <a:lnTo>
                    <a:pt x="4842" y="646"/>
                  </a:lnTo>
                  <a:lnTo>
                    <a:pt x="4304" y="324"/>
                  </a:lnTo>
                  <a:lnTo>
                    <a:pt x="3551" y="109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762;p28">
              <a:extLst>
                <a:ext uri="{FF2B5EF4-FFF2-40B4-BE49-F238E27FC236}">
                  <a16:creationId xmlns:a16="http://schemas.microsoft.com/office/drawing/2014/main" id="{206D990D-D1CE-48CC-A31E-1F0242C92A89}"/>
                </a:ext>
              </a:extLst>
            </p:cNvPr>
            <p:cNvSpPr/>
            <p:nvPr/>
          </p:nvSpPr>
          <p:spPr>
            <a:xfrm>
              <a:off x="4342550" y="3786750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0" y="1"/>
                  </a:moveTo>
                  <a:lnTo>
                    <a:pt x="0" y="3659"/>
                  </a:lnTo>
                  <a:lnTo>
                    <a:pt x="0" y="3981"/>
                  </a:lnTo>
                  <a:lnTo>
                    <a:pt x="108" y="4304"/>
                  </a:lnTo>
                  <a:lnTo>
                    <a:pt x="215" y="4519"/>
                  </a:lnTo>
                  <a:lnTo>
                    <a:pt x="431" y="4842"/>
                  </a:lnTo>
                  <a:lnTo>
                    <a:pt x="753" y="5057"/>
                  </a:lnTo>
                  <a:lnTo>
                    <a:pt x="1184" y="5165"/>
                  </a:lnTo>
                  <a:lnTo>
                    <a:pt x="1614" y="5380"/>
                  </a:lnTo>
                  <a:lnTo>
                    <a:pt x="2582" y="5488"/>
                  </a:lnTo>
                  <a:lnTo>
                    <a:pt x="3658" y="5380"/>
                  </a:lnTo>
                  <a:lnTo>
                    <a:pt x="4411" y="5057"/>
                  </a:lnTo>
                  <a:lnTo>
                    <a:pt x="4734" y="4842"/>
                  </a:lnTo>
                  <a:lnTo>
                    <a:pt x="4949" y="4519"/>
                  </a:lnTo>
                  <a:lnTo>
                    <a:pt x="5164" y="4304"/>
                  </a:lnTo>
                  <a:lnTo>
                    <a:pt x="5164" y="3981"/>
                  </a:lnTo>
                  <a:lnTo>
                    <a:pt x="516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763;p28">
              <a:extLst>
                <a:ext uri="{FF2B5EF4-FFF2-40B4-BE49-F238E27FC236}">
                  <a16:creationId xmlns:a16="http://schemas.microsoft.com/office/drawing/2014/main" id="{49865CCA-C99C-428C-A0B9-07EB82DC44F9}"/>
                </a:ext>
              </a:extLst>
            </p:cNvPr>
            <p:cNvSpPr/>
            <p:nvPr/>
          </p:nvSpPr>
          <p:spPr>
            <a:xfrm>
              <a:off x="4342550" y="3786750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5164" y="1"/>
                  </a:moveTo>
                  <a:lnTo>
                    <a:pt x="5164" y="3981"/>
                  </a:lnTo>
                  <a:lnTo>
                    <a:pt x="5164" y="3981"/>
                  </a:lnTo>
                  <a:lnTo>
                    <a:pt x="5164" y="4304"/>
                  </a:lnTo>
                  <a:lnTo>
                    <a:pt x="4949" y="4519"/>
                  </a:lnTo>
                  <a:lnTo>
                    <a:pt x="4734" y="4842"/>
                  </a:lnTo>
                  <a:lnTo>
                    <a:pt x="4411" y="5057"/>
                  </a:lnTo>
                  <a:lnTo>
                    <a:pt x="3658" y="5380"/>
                  </a:lnTo>
                  <a:lnTo>
                    <a:pt x="2582" y="5488"/>
                  </a:lnTo>
                  <a:lnTo>
                    <a:pt x="2582" y="5488"/>
                  </a:lnTo>
                  <a:lnTo>
                    <a:pt x="1614" y="5380"/>
                  </a:lnTo>
                  <a:lnTo>
                    <a:pt x="1184" y="5165"/>
                  </a:lnTo>
                  <a:lnTo>
                    <a:pt x="753" y="5057"/>
                  </a:lnTo>
                  <a:lnTo>
                    <a:pt x="431" y="4842"/>
                  </a:lnTo>
                  <a:lnTo>
                    <a:pt x="215" y="4519"/>
                  </a:lnTo>
                  <a:lnTo>
                    <a:pt x="108" y="4304"/>
                  </a:lnTo>
                  <a:lnTo>
                    <a:pt x="0" y="3981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764;p28">
              <a:extLst>
                <a:ext uri="{FF2B5EF4-FFF2-40B4-BE49-F238E27FC236}">
                  <a16:creationId xmlns:a16="http://schemas.microsoft.com/office/drawing/2014/main" id="{9BA13903-DCE4-4046-9B4F-85CF63BCA4A9}"/>
                </a:ext>
              </a:extLst>
            </p:cNvPr>
            <p:cNvSpPr/>
            <p:nvPr/>
          </p:nvSpPr>
          <p:spPr>
            <a:xfrm>
              <a:off x="4339850" y="3781375"/>
              <a:ext cx="137200" cy="147950"/>
            </a:xfrm>
            <a:custGeom>
              <a:avLst/>
              <a:gdLst/>
              <a:ahLst/>
              <a:cxnLst/>
              <a:rect l="l" t="t" r="r" b="b"/>
              <a:pathLst>
                <a:path w="5488" h="5918" extrusionOk="0">
                  <a:moveTo>
                    <a:pt x="108" y="0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" y="3874"/>
                  </a:lnTo>
                  <a:lnTo>
                    <a:pt x="1" y="4196"/>
                  </a:lnTo>
                  <a:lnTo>
                    <a:pt x="1" y="4519"/>
                  </a:lnTo>
                  <a:lnTo>
                    <a:pt x="216" y="4842"/>
                  </a:lnTo>
                  <a:lnTo>
                    <a:pt x="431" y="5165"/>
                  </a:lnTo>
                  <a:lnTo>
                    <a:pt x="754" y="5380"/>
                  </a:lnTo>
                  <a:lnTo>
                    <a:pt x="1184" y="5595"/>
                  </a:lnTo>
                  <a:lnTo>
                    <a:pt x="1614" y="5703"/>
                  </a:lnTo>
                  <a:lnTo>
                    <a:pt x="2152" y="5810"/>
                  </a:lnTo>
                  <a:lnTo>
                    <a:pt x="2690" y="5918"/>
                  </a:lnTo>
                  <a:lnTo>
                    <a:pt x="3228" y="5810"/>
                  </a:lnTo>
                  <a:lnTo>
                    <a:pt x="3766" y="5703"/>
                  </a:lnTo>
                  <a:lnTo>
                    <a:pt x="4196" y="5595"/>
                  </a:lnTo>
                  <a:lnTo>
                    <a:pt x="4627" y="5380"/>
                  </a:lnTo>
                  <a:lnTo>
                    <a:pt x="4950" y="5165"/>
                  </a:lnTo>
                  <a:lnTo>
                    <a:pt x="5272" y="4842"/>
                  </a:lnTo>
                  <a:lnTo>
                    <a:pt x="5380" y="4519"/>
                  </a:lnTo>
                  <a:lnTo>
                    <a:pt x="5487" y="4196"/>
                  </a:lnTo>
                  <a:lnTo>
                    <a:pt x="5487" y="216"/>
                  </a:lnTo>
                  <a:lnTo>
                    <a:pt x="5380" y="108"/>
                  </a:lnTo>
                  <a:lnTo>
                    <a:pt x="5165" y="108"/>
                  </a:lnTo>
                  <a:lnTo>
                    <a:pt x="5057" y="216"/>
                  </a:lnTo>
                  <a:lnTo>
                    <a:pt x="5165" y="4196"/>
                  </a:lnTo>
                  <a:lnTo>
                    <a:pt x="5057" y="4412"/>
                  </a:lnTo>
                  <a:lnTo>
                    <a:pt x="4950" y="4627"/>
                  </a:lnTo>
                  <a:lnTo>
                    <a:pt x="4627" y="4949"/>
                  </a:lnTo>
                  <a:lnTo>
                    <a:pt x="4089" y="5272"/>
                  </a:lnTo>
                  <a:lnTo>
                    <a:pt x="3443" y="5487"/>
                  </a:lnTo>
                  <a:lnTo>
                    <a:pt x="2690" y="5487"/>
                  </a:lnTo>
                  <a:lnTo>
                    <a:pt x="1722" y="5380"/>
                  </a:lnTo>
                  <a:lnTo>
                    <a:pt x="969" y="5057"/>
                  </a:lnTo>
                  <a:lnTo>
                    <a:pt x="646" y="4842"/>
                  </a:lnTo>
                  <a:lnTo>
                    <a:pt x="539" y="4627"/>
                  </a:lnTo>
                  <a:lnTo>
                    <a:pt x="323" y="4412"/>
                  </a:lnTo>
                  <a:lnTo>
                    <a:pt x="323" y="4196"/>
                  </a:lnTo>
                  <a:lnTo>
                    <a:pt x="323" y="3874"/>
                  </a:lnTo>
                  <a:lnTo>
                    <a:pt x="323" y="216"/>
                  </a:lnTo>
                  <a:lnTo>
                    <a:pt x="216" y="1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765;p28">
              <a:extLst>
                <a:ext uri="{FF2B5EF4-FFF2-40B4-BE49-F238E27FC236}">
                  <a16:creationId xmlns:a16="http://schemas.microsoft.com/office/drawing/2014/main" id="{AFE1B6EC-CE42-4A33-90FA-E3EC8CDE5E1F}"/>
                </a:ext>
              </a:extLst>
            </p:cNvPr>
            <p:cNvSpPr/>
            <p:nvPr/>
          </p:nvSpPr>
          <p:spPr>
            <a:xfrm>
              <a:off x="4342550" y="3746400"/>
              <a:ext cx="129125" cy="75350"/>
            </a:xfrm>
            <a:custGeom>
              <a:avLst/>
              <a:gdLst/>
              <a:ahLst/>
              <a:cxnLst/>
              <a:rect l="l" t="t" r="r" b="b"/>
              <a:pathLst>
                <a:path w="5165" h="3014" extrusionOk="0">
                  <a:moveTo>
                    <a:pt x="2582" y="1"/>
                  </a:moveTo>
                  <a:lnTo>
                    <a:pt x="1614" y="108"/>
                  </a:lnTo>
                  <a:lnTo>
                    <a:pt x="753" y="431"/>
                  </a:lnTo>
                  <a:lnTo>
                    <a:pt x="431" y="646"/>
                  </a:lnTo>
                  <a:lnTo>
                    <a:pt x="215" y="969"/>
                  </a:lnTo>
                  <a:lnTo>
                    <a:pt x="0" y="1184"/>
                  </a:lnTo>
                  <a:lnTo>
                    <a:pt x="0" y="1507"/>
                  </a:lnTo>
                  <a:lnTo>
                    <a:pt x="0" y="1830"/>
                  </a:lnTo>
                  <a:lnTo>
                    <a:pt x="215" y="2153"/>
                  </a:lnTo>
                  <a:lnTo>
                    <a:pt x="431" y="2368"/>
                  </a:lnTo>
                  <a:lnTo>
                    <a:pt x="753" y="2583"/>
                  </a:lnTo>
                  <a:lnTo>
                    <a:pt x="1614" y="2906"/>
                  </a:lnTo>
                  <a:lnTo>
                    <a:pt x="2582" y="3013"/>
                  </a:lnTo>
                  <a:lnTo>
                    <a:pt x="3658" y="2906"/>
                  </a:lnTo>
                  <a:lnTo>
                    <a:pt x="4411" y="2583"/>
                  </a:lnTo>
                  <a:lnTo>
                    <a:pt x="4734" y="2368"/>
                  </a:lnTo>
                  <a:lnTo>
                    <a:pt x="4949" y="2153"/>
                  </a:lnTo>
                  <a:lnTo>
                    <a:pt x="5164" y="1830"/>
                  </a:lnTo>
                  <a:lnTo>
                    <a:pt x="5164" y="1507"/>
                  </a:lnTo>
                  <a:lnTo>
                    <a:pt x="5164" y="1184"/>
                  </a:lnTo>
                  <a:lnTo>
                    <a:pt x="4949" y="969"/>
                  </a:lnTo>
                  <a:lnTo>
                    <a:pt x="4734" y="646"/>
                  </a:lnTo>
                  <a:lnTo>
                    <a:pt x="4411" y="431"/>
                  </a:lnTo>
                  <a:lnTo>
                    <a:pt x="3658" y="108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766;p28">
              <a:extLst>
                <a:ext uri="{FF2B5EF4-FFF2-40B4-BE49-F238E27FC236}">
                  <a16:creationId xmlns:a16="http://schemas.microsoft.com/office/drawing/2014/main" id="{2A5D5D08-4FDF-4ECF-88D5-786249666473}"/>
                </a:ext>
              </a:extLst>
            </p:cNvPr>
            <p:cNvSpPr/>
            <p:nvPr/>
          </p:nvSpPr>
          <p:spPr>
            <a:xfrm>
              <a:off x="4337150" y="3741025"/>
              <a:ext cx="139900" cy="86100"/>
            </a:xfrm>
            <a:custGeom>
              <a:avLst/>
              <a:gdLst/>
              <a:ahLst/>
              <a:cxnLst/>
              <a:rect l="l" t="t" r="r" b="b"/>
              <a:pathLst>
                <a:path w="5596" h="3444" extrusionOk="0">
                  <a:moveTo>
                    <a:pt x="2798" y="431"/>
                  </a:moveTo>
                  <a:lnTo>
                    <a:pt x="3767" y="539"/>
                  </a:lnTo>
                  <a:lnTo>
                    <a:pt x="4520" y="754"/>
                  </a:lnTo>
                  <a:lnTo>
                    <a:pt x="4842" y="969"/>
                  </a:lnTo>
                  <a:lnTo>
                    <a:pt x="5058" y="1292"/>
                  </a:lnTo>
                  <a:lnTo>
                    <a:pt x="5165" y="1507"/>
                  </a:lnTo>
                  <a:lnTo>
                    <a:pt x="5273" y="1722"/>
                  </a:lnTo>
                  <a:lnTo>
                    <a:pt x="5165" y="1937"/>
                  </a:lnTo>
                  <a:lnTo>
                    <a:pt x="5058" y="2260"/>
                  </a:lnTo>
                  <a:lnTo>
                    <a:pt x="4735" y="2583"/>
                  </a:lnTo>
                  <a:lnTo>
                    <a:pt x="4197" y="2798"/>
                  </a:lnTo>
                  <a:lnTo>
                    <a:pt x="3551" y="3013"/>
                  </a:lnTo>
                  <a:lnTo>
                    <a:pt x="2798" y="3121"/>
                  </a:lnTo>
                  <a:lnTo>
                    <a:pt x="1830" y="3013"/>
                  </a:lnTo>
                  <a:lnTo>
                    <a:pt x="1077" y="2690"/>
                  </a:lnTo>
                  <a:lnTo>
                    <a:pt x="754" y="2475"/>
                  </a:lnTo>
                  <a:lnTo>
                    <a:pt x="539" y="2260"/>
                  </a:lnTo>
                  <a:lnTo>
                    <a:pt x="431" y="1937"/>
                  </a:lnTo>
                  <a:lnTo>
                    <a:pt x="431" y="1722"/>
                  </a:lnTo>
                  <a:lnTo>
                    <a:pt x="431" y="1507"/>
                  </a:lnTo>
                  <a:lnTo>
                    <a:pt x="539" y="1292"/>
                  </a:lnTo>
                  <a:lnTo>
                    <a:pt x="862" y="861"/>
                  </a:lnTo>
                  <a:lnTo>
                    <a:pt x="1400" y="646"/>
                  </a:lnTo>
                  <a:lnTo>
                    <a:pt x="2045" y="431"/>
                  </a:lnTo>
                  <a:close/>
                  <a:moveTo>
                    <a:pt x="2260" y="1"/>
                  </a:moveTo>
                  <a:lnTo>
                    <a:pt x="1722" y="108"/>
                  </a:lnTo>
                  <a:lnTo>
                    <a:pt x="1292" y="323"/>
                  </a:lnTo>
                  <a:lnTo>
                    <a:pt x="862" y="539"/>
                  </a:lnTo>
                  <a:lnTo>
                    <a:pt x="539" y="754"/>
                  </a:lnTo>
                  <a:lnTo>
                    <a:pt x="324" y="1077"/>
                  </a:lnTo>
                  <a:lnTo>
                    <a:pt x="109" y="1399"/>
                  </a:lnTo>
                  <a:lnTo>
                    <a:pt x="1" y="1722"/>
                  </a:lnTo>
                  <a:lnTo>
                    <a:pt x="109" y="2152"/>
                  </a:lnTo>
                  <a:lnTo>
                    <a:pt x="324" y="2475"/>
                  </a:lnTo>
                  <a:lnTo>
                    <a:pt x="754" y="2906"/>
                  </a:lnTo>
                  <a:lnTo>
                    <a:pt x="1292" y="3121"/>
                  </a:lnTo>
                  <a:lnTo>
                    <a:pt x="2045" y="3336"/>
                  </a:lnTo>
                  <a:lnTo>
                    <a:pt x="2798" y="3443"/>
                  </a:lnTo>
                  <a:lnTo>
                    <a:pt x="3336" y="3443"/>
                  </a:lnTo>
                  <a:lnTo>
                    <a:pt x="3874" y="3336"/>
                  </a:lnTo>
                  <a:lnTo>
                    <a:pt x="4304" y="3121"/>
                  </a:lnTo>
                  <a:lnTo>
                    <a:pt x="4735" y="3013"/>
                  </a:lnTo>
                  <a:lnTo>
                    <a:pt x="5058" y="2690"/>
                  </a:lnTo>
                  <a:lnTo>
                    <a:pt x="5380" y="2475"/>
                  </a:lnTo>
                  <a:lnTo>
                    <a:pt x="5488" y="2152"/>
                  </a:lnTo>
                  <a:lnTo>
                    <a:pt x="5595" y="1722"/>
                  </a:lnTo>
                  <a:lnTo>
                    <a:pt x="5488" y="1399"/>
                  </a:lnTo>
                  <a:lnTo>
                    <a:pt x="5380" y="1077"/>
                  </a:lnTo>
                  <a:lnTo>
                    <a:pt x="4950" y="646"/>
                  </a:lnTo>
                  <a:lnTo>
                    <a:pt x="4304" y="323"/>
                  </a:lnTo>
                  <a:lnTo>
                    <a:pt x="3659" y="108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767;p28">
              <a:extLst>
                <a:ext uri="{FF2B5EF4-FFF2-40B4-BE49-F238E27FC236}">
                  <a16:creationId xmlns:a16="http://schemas.microsoft.com/office/drawing/2014/main" id="{1D0E6548-3982-46CA-A31D-9AC17B5AEBDB}"/>
                </a:ext>
              </a:extLst>
            </p:cNvPr>
            <p:cNvSpPr/>
            <p:nvPr/>
          </p:nvSpPr>
          <p:spPr>
            <a:xfrm>
              <a:off x="3516825" y="3525850"/>
              <a:ext cx="1089325" cy="640175"/>
            </a:xfrm>
            <a:custGeom>
              <a:avLst/>
              <a:gdLst/>
              <a:ahLst/>
              <a:cxnLst/>
              <a:rect l="l" t="t" r="r" b="b"/>
              <a:pathLst>
                <a:path w="43573" h="25607" extrusionOk="0">
                  <a:moveTo>
                    <a:pt x="34966" y="1"/>
                  </a:moveTo>
                  <a:lnTo>
                    <a:pt x="0" y="20550"/>
                  </a:lnTo>
                  <a:lnTo>
                    <a:pt x="8607" y="25606"/>
                  </a:lnTo>
                  <a:lnTo>
                    <a:pt x="43573" y="5057"/>
                  </a:lnTo>
                  <a:lnTo>
                    <a:pt x="34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768;p28">
              <a:extLst>
                <a:ext uri="{FF2B5EF4-FFF2-40B4-BE49-F238E27FC236}">
                  <a16:creationId xmlns:a16="http://schemas.microsoft.com/office/drawing/2014/main" id="{C366F53C-D17A-4671-9307-601F80150DF1}"/>
                </a:ext>
              </a:extLst>
            </p:cNvPr>
            <p:cNvSpPr/>
            <p:nvPr/>
          </p:nvSpPr>
          <p:spPr>
            <a:xfrm>
              <a:off x="3511425" y="3520475"/>
              <a:ext cx="1100100" cy="650925"/>
            </a:xfrm>
            <a:custGeom>
              <a:avLst/>
              <a:gdLst/>
              <a:ahLst/>
              <a:cxnLst/>
              <a:rect l="l" t="t" r="r" b="b"/>
              <a:pathLst>
                <a:path w="44004" h="26037" extrusionOk="0">
                  <a:moveTo>
                    <a:pt x="35182" y="431"/>
                  </a:moveTo>
                  <a:lnTo>
                    <a:pt x="43466" y="5272"/>
                  </a:lnTo>
                  <a:lnTo>
                    <a:pt x="8823" y="25606"/>
                  </a:lnTo>
                  <a:lnTo>
                    <a:pt x="491" y="20711"/>
                  </a:lnTo>
                  <a:lnTo>
                    <a:pt x="491" y="20711"/>
                  </a:lnTo>
                  <a:lnTo>
                    <a:pt x="35182" y="431"/>
                  </a:lnTo>
                  <a:close/>
                  <a:moveTo>
                    <a:pt x="35074" y="1"/>
                  </a:moveTo>
                  <a:lnTo>
                    <a:pt x="108" y="20550"/>
                  </a:lnTo>
                  <a:lnTo>
                    <a:pt x="1" y="20765"/>
                  </a:lnTo>
                  <a:lnTo>
                    <a:pt x="108" y="20872"/>
                  </a:lnTo>
                  <a:lnTo>
                    <a:pt x="8823" y="26037"/>
                  </a:lnTo>
                  <a:lnTo>
                    <a:pt x="8931" y="26037"/>
                  </a:lnTo>
                  <a:lnTo>
                    <a:pt x="43896" y="5380"/>
                  </a:lnTo>
                  <a:lnTo>
                    <a:pt x="44004" y="5272"/>
                  </a:lnTo>
                  <a:lnTo>
                    <a:pt x="43896" y="5057"/>
                  </a:lnTo>
                  <a:lnTo>
                    <a:pt x="3528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769;p28">
              <a:extLst>
                <a:ext uri="{FF2B5EF4-FFF2-40B4-BE49-F238E27FC236}">
                  <a16:creationId xmlns:a16="http://schemas.microsoft.com/office/drawing/2014/main" id="{F71698C4-B381-4450-BE2B-CE4B105A771E}"/>
                </a:ext>
              </a:extLst>
            </p:cNvPr>
            <p:cNvSpPr/>
            <p:nvPr/>
          </p:nvSpPr>
          <p:spPr>
            <a:xfrm>
              <a:off x="3731975" y="3652275"/>
              <a:ext cx="876875" cy="602500"/>
            </a:xfrm>
            <a:custGeom>
              <a:avLst/>
              <a:gdLst/>
              <a:ahLst/>
              <a:cxnLst/>
              <a:rect l="l" t="t" r="r" b="b"/>
              <a:pathLst>
                <a:path w="35075" h="24100" extrusionOk="0">
                  <a:moveTo>
                    <a:pt x="34967" y="0"/>
                  </a:moveTo>
                  <a:lnTo>
                    <a:pt x="1" y="20549"/>
                  </a:lnTo>
                  <a:lnTo>
                    <a:pt x="1" y="24100"/>
                  </a:lnTo>
                  <a:lnTo>
                    <a:pt x="35074" y="3443"/>
                  </a:lnTo>
                  <a:lnTo>
                    <a:pt x="34967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770;p28">
              <a:extLst>
                <a:ext uri="{FF2B5EF4-FFF2-40B4-BE49-F238E27FC236}">
                  <a16:creationId xmlns:a16="http://schemas.microsoft.com/office/drawing/2014/main" id="{7F5CD6C1-3D9A-4EE3-A35D-6F56C3E1CE3E}"/>
                </a:ext>
              </a:extLst>
            </p:cNvPr>
            <p:cNvSpPr/>
            <p:nvPr/>
          </p:nvSpPr>
          <p:spPr>
            <a:xfrm>
              <a:off x="3729300" y="3646900"/>
              <a:ext cx="882225" cy="610575"/>
            </a:xfrm>
            <a:custGeom>
              <a:avLst/>
              <a:gdLst/>
              <a:ahLst/>
              <a:cxnLst/>
              <a:rect l="l" t="t" r="r" b="b"/>
              <a:pathLst>
                <a:path w="35289" h="24423" extrusionOk="0">
                  <a:moveTo>
                    <a:pt x="34966" y="538"/>
                  </a:moveTo>
                  <a:lnTo>
                    <a:pt x="34966" y="3551"/>
                  </a:lnTo>
                  <a:lnTo>
                    <a:pt x="323" y="23992"/>
                  </a:lnTo>
                  <a:lnTo>
                    <a:pt x="323" y="20916"/>
                  </a:lnTo>
                  <a:lnTo>
                    <a:pt x="323" y="20916"/>
                  </a:lnTo>
                  <a:lnTo>
                    <a:pt x="34966" y="538"/>
                  </a:lnTo>
                  <a:close/>
                  <a:moveTo>
                    <a:pt x="35074" y="0"/>
                  </a:moveTo>
                  <a:lnTo>
                    <a:pt x="108" y="20657"/>
                  </a:lnTo>
                  <a:lnTo>
                    <a:pt x="0" y="20764"/>
                  </a:lnTo>
                  <a:lnTo>
                    <a:pt x="0" y="24315"/>
                  </a:lnTo>
                  <a:lnTo>
                    <a:pt x="108" y="24422"/>
                  </a:lnTo>
                  <a:lnTo>
                    <a:pt x="216" y="24422"/>
                  </a:lnTo>
                  <a:lnTo>
                    <a:pt x="35181" y="3873"/>
                  </a:lnTo>
                  <a:lnTo>
                    <a:pt x="35289" y="3658"/>
                  </a:lnTo>
                  <a:lnTo>
                    <a:pt x="35289" y="215"/>
                  </a:lnTo>
                  <a:lnTo>
                    <a:pt x="3518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771;p28">
              <a:extLst>
                <a:ext uri="{FF2B5EF4-FFF2-40B4-BE49-F238E27FC236}">
                  <a16:creationId xmlns:a16="http://schemas.microsoft.com/office/drawing/2014/main" id="{69AE6040-A041-447E-90FA-2F3F1A187F7F}"/>
                </a:ext>
              </a:extLst>
            </p:cNvPr>
            <p:cNvSpPr/>
            <p:nvPr/>
          </p:nvSpPr>
          <p:spPr>
            <a:xfrm>
              <a:off x="3516825" y="4039575"/>
              <a:ext cx="215175" cy="215200"/>
            </a:xfrm>
            <a:custGeom>
              <a:avLst/>
              <a:gdLst/>
              <a:ahLst/>
              <a:cxnLst/>
              <a:rect l="l" t="t" r="r" b="b"/>
              <a:pathLst>
                <a:path w="8607" h="8608" extrusionOk="0">
                  <a:moveTo>
                    <a:pt x="0" y="1"/>
                  </a:moveTo>
                  <a:lnTo>
                    <a:pt x="0" y="3336"/>
                  </a:lnTo>
                  <a:lnTo>
                    <a:pt x="8607" y="8608"/>
                  </a:lnTo>
                  <a:lnTo>
                    <a:pt x="8607" y="50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772;p28">
              <a:extLst>
                <a:ext uri="{FF2B5EF4-FFF2-40B4-BE49-F238E27FC236}">
                  <a16:creationId xmlns:a16="http://schemas.microsoft.com/office/drawing/2014/main" id="{CFEED006-C2F2-40CE-904B-127797041537}"/>
                </a:ext>
              </a:extLst>
            </p:cNvPr>
            <p:cNvSpPr/>
            <p:nvPr/>
          </p:nvSpPr>
          <p:spPr>
            <a:xfrm>
              <a:off x="3511425" y="4034200"/>
              <a:ext cx="225975" cy="223275"/>
            </a:xfrm>
            <a:custGeom>
              <a:avLst/>
              <a:gdLst/>
              <a:ahLst/>
              <a:cxnLst/>
              <a:rect l="l" t="t" r="r" b="b"/>
              <a:pathLst>
                <a:path w="9039" h="8931" extrusionOk="0">
                  <a:moveTo>
                    <a:pt x="324" y="450"/>
                  </a:moveTo>
                  <a:lnTo>
                    <a:pt x="8715" y="5380"/>
                  </a:lnTo>
                  <a:lnTo>
                    <a:pt x="8715" y="8500"/>
                  </a:lnTo>
                  <a:lnTo>
                    <a:pt x="324" y="3443"/>
                  </a:lnTo>
                  <a:lnTo>
                    <a:pt x="324" y="450"/>
                  </a:lnTo>
                  <a:close/>
                  <a:moveTo>
                    <a:pt x="108" y="1"/>
                  </a:moveTo>
                  <a:lnTo>
                    <a:pt x="1" y="216"/>
                  </a:lnTo>
                  <a:lnTo>
                    <a:pt x="1" y="3551"/>
                  </a:lnTo>
                  <a:lnTo>
                    <a:pt x="108" y="3659"/>
                  </a:lnTo>
                  <a:lnTo>
                    <a:pt x="8823" y="8930"/>
                  </a:lnTo>
                  <a:lnTo>
                    <a:pt x="8931" y="8930"/>
                  </a:lnTo>
                  <a:lnTo>
                    <a:pt x="9038" y="8823"/>
                  </a:lnTo>
                  <a:lnTo>
                    <a:pt x="9038" y="5272"/>
                  </a:lnTo>
                  <a:lnTo>
                    <a:pt x="8931" y="516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773;p28">
              <a:extLst>
                <a:ext uri="{FF2B5EF4-FFF2-40B4-BE49-F238E27FC236}">
                  <a16:creationId xmlns:a16="http://schemas.microsoft.com/office/drawing/2014/main" id="{897E7879-9A8B-484D-928C-3C845638CBD1}"/>
                </a:ext>
              </a:extLst>
            </p:cNvPr>
            <p:cNvSpPr/>
            <p:nvPr/>
          </p:nvSpPr>
          <p:spPr>
            <a:xfrm>
              <a:off x="3742750" y="3652275"/>
              <a:ext cx="820375" cy="476100"/>
            </a:xfrm>
            <a:custGeom>
              <a:avLst/>
              <a:gdLst/>
              <a:ahLst/>
              <a:cxnLst/>
              <a:rect l="l" t="t" r="r" b="b"/>
              <a:pathLst>
                <a:path w="32815" h="19044" extrusionOk="0">
                  <a:moveTo>
                    <a:pt x="32599" y="0"/>
                  </a:moveTo>
                  <a:lnTo>
                    <a:pt x="108" y="18720"/>
                  </a:lnTo>
                  <a:lnTo>
                    <a:pt x="0" y="18828"/>
                  </a:lnTo>
                  <a:lnTo>
                    <a:pt x="0" y="18936"/>
                  </a:lnTo>
                  <a:lnTo>
                    <a:pt x="108" y="19043"/>
                  </a:lnTo>
                  <a:lnTo>
                    <a:pt x="216" y="19043"/>
                  </a:lnTo>
                  <a:lnTo>
                    <a:pt x="32707" y="323"/>
                  </a:lnTo>
                  <a:lnTo>
                    <a:pt x="32814" y="215"/>
                  </a:lnTo>
                  <a:lnTo>
                    <a:pt x="32814" y="108"/>
                  </a:lnTo>
                  <a:lnTo>
                    <a:pt x="32707" y="0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774;p28">
              <a:extLst>
                <a:ext uri="{FF2B5EF4-FFF2-40B4-BE49-F238E27FC236}">
                  <a16:creationId xmlns:a16="http://schemas.microsoft.com/office/drawing/2014/main" id="{93B6A9B4-6B92-424C-928E-ED84E1344B5E}"/>
                </a:ext>
              </a:extLst>
            </p:cNvPr>
            <p:cNvSpPr/>
            <p:nvPr/>
          </p:nvSpPr>
          <p:spPr>
            <a:xfrm>
              <a:off x="3742750" y="3652275"/>
              <a:ext cx="820375" cy="476100"/>
            </a:xfrm>
            <a:custGeom>
              <a:avLst/>
              <a:gdLst/>
              <a:ahLst/>
              <a:cxnLst/>
              <a:rect l="l" t="t" r="r" b="b"/>
              <a:pathLst>
                <a:path w="32815" h="19044" fill="none" extrusionOk="0">
                  <a:moveTo>
                    <a:pt x="216" y="19043"/>
                  </a:moveTo>
                  <a:lnTo>
                    <a:pt x="32707" y="323"/>
                  </a:lnTo>
                  <a:lnTo>
                    <a:pt x="32707" y="323"/>
                  </a:lnTo>
                  <a:lnTo>
                    <a:pt x="32814" y="215"/>
                  </a:lnTo>
                  <a:lnTo>
                    <a:pt x="32814" y="108"/>
                  </a:lnTo>
                  <a:lnTo>
                    <a:pt x="32814" y="108"/>
                  </a:lnTo>
                  <a:lnTo>
                    <a:pt x="32707" y="0"/>
                  </a:lnTo>
                  <a:lnTo>
                    <a:pt x="32599" y="0"/>
                  </a:lnTo>
                  <a:lnTo>
                    <a:pt x="108" y="18720"/>
                  </a:lnTo>
                  <a:lnTo>
                    <a:pt x="108" y="18720"/>
                  </a:lnTo>
                  <a:lnTo>
                    <a:pt x="0" y="18828"/>
                  </a:lnTo>
                  <a:lnTo>
                    <a:pt x="0" y="18936"/>
                  </a:lnTo>
                  <a:lnTo>
                    <a:pt x="0" y="18936"/>
                  </a:lnTo>
                  <a:lnTo>
                    <a:pt x="108" y="19043"/>
                  </a:lnTo>
                  <a:lnTo>
                    <a:pt x="216" y="190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775;p28">
              <a:extLst>
                <a:ext uri="{FF2B5EF4-FFF2-40B4-BE49-F238E27FC236}">
                  <a16:creationId xmlns:a16="http://schemas.microsoft.com/office/drawing/2014/main" id="{DF1CAD0A-DD99-4B22-9C9D-D9F01303666F}"/>
                </a:ext>
              </a:extLst>
            </p:cNvPr>
            <p:cNvSpPr/>
            <p:nvPr/>
          </p:nvSpPr>
          <p:spPr>
            <a:xfrm>
              <a:off x="3575975" y="3555450"/>
              <a:ext cx="823075" cy="476075"/>
            </a:xfrm>
            <a:custGeom>
              <a:avLst/>
              <a:gdLst/>
              <a:ahLst/>
              <a:cxnLst/>
              <a:rect l="l" t="t" r="r" b="b"/>
              <a:pathLst>
                <a:path w="32923" h="19043" extrusionOk="0">
                  <a:moveTo>
                    <a:pt x="32600" y="0"/>
                  </a:moveTo>
                  <a:lnTo>
                    <a:pt x="109" y="18720"/>
                  </a:lnTo>
                  <a:lnTo>
                    <a:pt x="1" y="18828"/>
                  </a:lnTo>
                  <a:lnTo>
                    <a:pt x="109" y="18935"/>
                  </a:lnTo>
                  <a:lnTo>
                    <a:pt x="216" y="19043"/>
                  </a:lnTo>
                  <a:lnTo>
                    <a:pt x="324" y="19043"/>
                  </a:lnTo>
                  <a:lnTo>
                    <a:pt x="32815" y="323"/>
                  </a:lnTo>
                  <a:lnTo>
                    <a:pt x="32922" y="215"/>
                  </a:lnTo>
                  <a:lnTo>
                    <a:pt x="32815" y="108"/>
                  </a:lnTo>
                  <a:lnTo>
                    <a:pt x="32707" y="0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776;p28">
              <a:extLst>
                <a:ext uri="{FF2B5EF4-FFF2-40B4-BE49-F238E27FC236}">
                  <a16:creationId xmlns:a16="http://schemas.microsoft.com/office/drawing/2014/main" id="{E806A083-1C3B-4236-B6A6-EF317FF01251}"/>
                </a:ext>
              </a:extLst>
            </p:cNvPr>
            <p:cNvSpPr/>
            <p:nvPr/>
          </p:nvSpPr>
          <p:spPr>
            <a:xfrm>
              <a:off x="3575975" y="3555450"/>
              <a:ext cx="823075" cy="476075"/>
            </a:xfrm>
            <a:custGeom>
              <a:avLst/>
              <a:gdLst/>
              <a:ahLst/>
              <a:cxnLst/>
              <a:rect l="l" t="t" r="r" b="b"/>
              <a:pathLst>
                <a:path w="32923" h="19043" fill="none" extrusionOk="0">
                  <a:moveTo>
                    <a:pt x="324" y="19043"/>
                  </a:moveTo>
                  <a:lnTo>
                    <a:pt x="32815" y="323"/>
                  </a:lnTo>
                  <a:lnTo>
                    <a:pt x="32815" y="323"/>
                  </a:lnTo>
                  <a:lnTo>
                    <a:pt x="32922" y="215"/>
                  </a:lnTo>
                  <a:lnTo>
                    <a:pt x="32815" y="108"/>
                  </a:lnTo>
                  <a:lnTo>
                    <a:pt x="32815" y="108"/>
                  </a:lnTo>
                  <a:lnTo>
                    <a:pt x="32707" y="0"/>
                  </a:lnTo>
                  <a:lnTo>
                    <a:pt x="32600" y="0"/>
                  </a:lnTo>
                  <a:lnTo>
                    <a:pt x="109" y="18720"/>
                  </a:lnTo>
                  <a:lnTo>
                    <a:pt x="109" y="18720"/>
                  </a:lnTo>
                  <a:lnTo>
                    <a:pt x="1" y="18828"/>
                  </a:lnTo>
                  <a:lnTo>
                    <a:pt x="109" y="18935"/>
                  </a:lnTo>
                  <a:lnTo>
                    <a:pt x="109" y="18935"/>
                  </a:lnTo>
                  <a:lnTo>
                    <a:pt x="216" y="19043"/>
                  </a:lnTo>
                  <a:lnTo>
                    <a:pt x="324" y="190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777;p28">
              <a:extLst>
                <a:ext uri="{FF2B5EF4-FFF2-40B4-BE49-F238E27FC236}">
                  <a16:creationId xmlns:a16="http://schemas.microsoft.com/office/drawing/2014/main" id="{8B911B62-1AFE-4C6D-9E3A-F39DDDAD1B5E}"/>
                </a:ext>
              </a:extLst>
            </p:cNvPr>
            <p:cNvSpPr/>
            <p:nvPr/>
          </p:nvSpPr>
          <p:spPr>
            <a:xfrm>
              <a:off x="3839575" y="4088000"/>
              <a:ext cx="69950" cy="75325"/>
            </a:xfrm>
            <a:custGeom>
              <a:avLst/>
              <a:gdLst/>
              <a:ahLst/>
              <a:cxnLst/>
              <a:rect l="l" t="t" r="r" b="b"/>
              <a:pathLst>
                <a:path w="2798" h="3013" extrusionOk="0">
                  <a:moveTo>
                    <a:pt x="1507" y="0"/>
                  </a:moveTo>
                  <a:lnTo>
                    <a:pt x="969" y="108"/>
                  </a:lnTo>
                  <a:lnTo>
                    <a:pt x="431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0" y="2152"/>
                  </a:lnTo>
                  <a:lnTo>
                    <a:pt x="216" y="2582"/>
                  </a:lnTo>
                  <a:lnTo>
                    <a:pt x="646" y="2905"/>
                  </a:lnTo>
                  <a:lnTo>
                    <a:pt x="1184" y="3013"/>
                  </a:lnTo>
                  <a:lnTo>
                    <a:pt x="1722" y="2905"/>
                  </a:lnTo>
                  <a:lnTo>
                    <a:pt x="2260" y="2582"/>
                  </a:lnTo>
                  <a:lnTo>
                    <a:pt x="2583" y="2152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475" y="431"/>
                  </a:lnTo>
                  <a:lnTo>
                    <a:pt x="2045" y="10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778;p28">
              <a:extLst>
                <a:ext uri="{FF2B5EF4-FFF2-40B4-BE49-F238E27FC236}">
                  <a16:creationId xmlns:a16="http://schemas.microsoft.com/office/drawing/2014/main" id="{3AECBAAE-E13A-4502-9243-E25E4ED0778A}"/>
                </a:ext>
              </a:extLst>
            </p:cNvPr>
            <p:cNvSpPr/>
            <p:nvPr/>
          </p:nvSpPr>
          <p:spPr>
            <a:xfrm>
              <a:off x="4044000" y="3969650"/>
              <a:ext cx="69950" cy="75325"/>
            </a:xfrm>
            <a:custGeom>
              <a:avLst/>
              <a:gdLst/>
              <a:ahLst/>
              <a:cxnLst/>
              <a:rect l="l" t="t" r="r" b="b"/>
              <a:pathLst>
                <a:path w="2798" h="3013" extrusionOk="0">
                  <a:moveTo>
                    <a:pt x="1506" y="1"/>
                  </a:moveTo>
                  <a:lnTo>
                    <a:pt x="968" y="108"/>
                  </a:lnTo>
                  <a:lnTo>
                    <a:pt x="538" y="431"/>
                  </a:lnTo>
                  <a:lnTo>
                    <a:pt x="108" y="861"/>
                  </a:lnTo>
                  <a:lnTo>
                    <a:pt x="0" y="1507"/>
                  </a:lnTo>
                  <a:lnTo>
                    <a:pt x="0" y="2045"/>
                  </a:lnTo>
                  <a:lnTo>
                    <a:pt x="215" y="2583"/>
                  </a:lnTo>
                  <a:lnTo>
                    <a:pt x="646" y="2905"/>
                  </a:lnTo>
                  <a:lnTo>
                    <a:pt x="1183" y="3013"/>
                  </a:lnTo>
                  <a:lnTo>
                    <a:pt x="1721" y="2905"/>
                  </a:lnTo>
                  <a:lnTo>
                    <a:pt x="2259" y="2583"/>
                  </a:lnTo>
                  <a:lnTo>
                    <a:pt x="2582" y="2045"/>
                  </a:lnTo>
                  <a:lnTo>
                    <a:pt x="2797" y="1507"/>
                  </a:lnTo>
                  <a:lnTo>
                    <a:pt x="2690" y="861"/>
                  </a:lnTo>
                  <a:lnTo>
                    <a:pt x="2475" y="431"/>
                  </a:lnTo>
                  <a:lnTo>
                    <a:pt x="2044" y="10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779;p28">
              <a:extLst>
                <a:ext uri="{FF2B5EF4-FFF2-40B4-BE49-F238E27FC236}">
                  <a16:creationId xmlns:a16="http://schemas.microsoft.com/office/drawing/2014/main" id="{BB71ED74-D110-4A65-8035-203384BC16E2}"/>
                </a:ext>
              </a:extLst>
            </p:cNvPr>
            <p:cNvSpPr/>
            <p:nvPr/>
          </p:nvSpPr>
          <p:spPr>
            <a:xfrm>
              <a:off x="4248400" y="3848625"/>
              <a:ext cx="69950" cy="75325"/>
            </a:xfrm>
            <a:custGeom>
              <a:avLst/>
              <a:gdLst/>
              <a:ahLst/>
              <a:cxnLst/>
              <a:rect l="l" t="t" r="r" b="b"/>
              <a:pathLst>
                <a:path w="2798" h="3013" extrusionOk="0">
                  <a:moveTo>
                    <a:pt x="1507" y="0"/>
                  </a:moveTo>
                  <a:lnTo>
                    <a:pt x="969" y="108"/>
                  </a:lnTo>
                  <a:lnTo>
                    <a:pt x="539" y="430"/>
                  </a:lnTo>
                  <a:lnTo>
                    <a:pt x="108" y="968"/>
                  </a:lnTo>
                  <a:lnTo>
                    <a:pt x="1" y="1506"/>
                  </a:lnTo>
                  <a:lnTo>
                    <a:pt x="1" y="2152"/>
                  </a:lnTo>
                  <a:lnTo>
                    <a:pt x="216" y="2582"/>
                  </a:lnTo>
                  <a:lnTo>
                    <a:pt x="646" y="2905"/>
                  </a:lnTo>
                  <a:lnTo>
                    <a:pt x="1184" y="3013"/>
                  </a:lnTo>
                  <a:lnTo>
                    <a:pt x="1722" y="2905"/>
                  </a:lnTo>
                  <a:lnTo>
                    <a:pt x="2260" y="2582"/>
                  </a:lnTo>
                  <a:lnTo>
                    <a:pt x="2583" y="2152"/>
                  </a:lnTo>
                  <a:lnTo>
                    <a:pt x="2798" y="1506"/>
                  </a:lnTo>
                  <a:lnTo>
                    <a:pt x="2690" y="968"/>
                  </a:lnTo>
                  <a:lnTo>
                    <a:pt x="2475" y="430"/>
                  </a:lnTo>
                  <a:lnTo>
                    <a:pt x="2045" y="10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780;p28">
              <a:extLst>
                <a:ext uri="{FF2B5EF4-FFF2-40B4-BE49-F238E27FC236}">
                  <a16:creationId xmlns:a16="http://schemas.microsoft.com/office/drawing/2014/main" id="{2DE444BE-4930-4F4C-85C2-386F7806CAE6}"/>
                </a:ext>
              </a:extLst>
            </p:cNvPr>
            <p:cNvSpPr/>
            <p:nvPr/>
          </p:nvSpPr>
          <p:spPr>
            <a:xfrm>
              <a:off x="4452825" y="3730275"/>
              <a:ext cx="69950" cy="75325"/>
            </a:xfrm>
            <a:custGeom>
              <a:avLst/>
              <a:gdLst/>
              <a:ahLst/>
              <a:cxnLst/>
              <a:rect l="l" t="t" r="r" b="b"/>
              <a:pathLst>
                <a:path w="2798" h="3013" extrusionOk="0">
                  <a:moveTo>
                    <a:pt x="1506" y="0"/>
                  </a:moveTo>
                  <a:lnTo>
                    <a:pt x="968" y="108"/>
                  </a:lnTo>
                  <a:lnTo>
                    <a:pt x="538" y="431"/>
                  </a:lnTo>
                  <a:lnTo>
                    <a:pt x="108" y="861"/>
                  </a:lnTo>
                  <a:lnTo>
                    <a:pt x="0" y="1507"/>
                  </a:lnTo>
                  <a:lnTo>
                    <a:pt x="0" y="2044"/>
                  </a:lnTo>
                  <a:lnTo>
                    <a:pt x="215" y="2582"/>
                  </a:lnTo>
                  <a:lnTo>
                    <a:pt x="646" y="2905"/>
                  </a:lnTo>
                  <a:lnTo>
                    <a:pt x="1184" y="3013"/>
                  </a:lnTo>
                  <a:lnTo>
                    <a:pt x="1722" y="2905"/>
                  </a:lnTo>
                  <a:lnTo>
                    <a:pt x="2260" y="2582"/>
                  </a:lnTo>
                  <a:lnTo>
                    <a:pt x="2582" y="2044"/>
                  </a:lnTo>
                  <a:lnTo>
                    <a:pt x="2797" y="1507"/>
                  </a:lnTo>
                  <a:lnTo>
                    <a:pt x="2690" y="861"/>
                  </a:lnTo>
                  <a:lnTo>
                    <a:pt x="2475" y="431"/>
                  </a:lnTo>
                  <a:lnTo>
                    <a:pt x="2044" y="10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781;p28">
              <a:extLst>
                <a:ext uri="{FF2B5EF4-FFF2-40B4-BE49-F238E27FC236}">
                  <a16:creationId xmlns:a16="http://schemas.microsoft.com/office/drawing/2014/main" id="{0FD49048-BCF1-4DC3-AA53-228AD488F3CB}"/>
                </a:ext>
              </a:extLst>
            </p:cNvPr>
            <p:cNvSpPr/>
            <p:nvPr/>
          </p:nvSpPr>
          <p:spPr>
            <a:xfrm>
              <a:off x="3834200" y="4082625"/>
              <a:ext cx="80700" cy="86075"/>
            </a:xfrm>
            <a:custGeom>
              <a:avLst/>
              <a:gdLst/>
              <a:ahLst/>
              <a:cxnLst/>
              <a:rect l="l" t="t" r="r" b="b"/>
              <a:pathLst>
                <a:path w="3228" h="3443" extrusionOk="0">
                  <a:moveTo>
                    <a:pt x="1722" y="431"/>
                  </a:moveTo>
                  <a:lnTo>
                    <a:pt x="2152" y="538"/>
                  </a:lnTo>
                  <a:lnTo>
                    <a:pt x="2475" y="753"/>
                  </a:lnTo>
                  <a:lnTo>
                    <a:pt x="2690" y="1076"/>
                  </a:lnTo>
                  <a:lnTo>
                    <a:pt x="2798" y="1506"/>
                  </a:lnTo>
                  <a:lnTo>
                    <a:pt x="2798" y="1722"/>
                  </a:lnTo>
                  <a:lnTo>
                    <a:pt x="2690" y="2259"/>
                  </a:lnTo>
                  <a:lnTo>
                    <a:pt x="2367" y="2690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9" y="3013"/>
                  </a:lnTo>
                  <a:lnTo>
                    <a:pt x="646" y="2690"/>
                  </a:lnTo>
                  <a:lnTo>
                    <a:pt x="431" y="2367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3"/>
                  </a:lnTo>
                  <a:lnTo>
                    <a:pt x="1291" y="538"/>
                  </a:lnTo>
                  <a:lnTo>
                    <a:pt x="1722" y="431"/>
                  </a:lnTo>
                  <a:close/>
                  <a:moveTo>
                    <a:pt x="1722" y="0"/>
                  </a:moveTo>
                  <a:lnTo>
                    <a:pt x="1399" y="108"/>
                  </a:lnTo>
                  <a:lnTo>
                    <a:pt x="1076" y="215"/>
                  </a:lnTo>
                  <a:lnTo>
                    <a:pt x="538" y="538"/>
                  </a:lnTo>
                  <a:lnTo>
                    <a:pt x="215" y="1076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108" y="2475"/>
                  </a:lnTo>
                  <a:lnTo>
                    <a:pt x="431" y="3013"/>
                  </a:lnTo>
                  <a:lnTo>
                    <a:pt x="861" y="3335"/>
                  </a:lnTo>
                  <a:lnTo>
                    <a:pt x="1399" y="3443"/>
                  </a:lnTo>
                  <a:lnTo>
                    <a:pt x="1722" y="3335"/>
                  </a:lnTo>
                  <a:lnTo>
                    <a:pt x="2044" y="3335"/>
                  </a:lnTo>
                  <a:lnTo>
                    <a:pt x="2582" y="2905"/>
                  </a:lnTo>
                  <a:lnTo>
                    <a:pt x="3013" y="2367"/>
                  </a:lnTo>
                  <a:lnTo>
                    <a:pt x="3120" y="1722"/>
                  </a:lnTo>
                  <a:lnTo>
                    <a:pt x="3228" y="1506"/>
                  </a:lnTo>
                  <a:lnTo>
                    <a:pt x="3120" y="968"/>
                  </a:lnTo>
                  <a:lnTo>
                    <a:pt x="2798" y="431"/>
                  </a:lnTo>
                  <a:lnTo>
                    <a:pt x="2260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782;p28">
              <a:extLst>
                <a:ext uri="{FF2B5EF4-FFF2-40B4-BE49-F238E27FC236}">
                  <a16:creationId xmlns:a16="http://schemas.microsoft.com/office/drawing/2014/main" id="{B28E8BE7-ECB2-4CE2-9ECA-C7EB130FC649}"/>
                </a:ext>
              </a:extLst>
            </p:cNvPr>
            <p:cNvSpPr/>
            <p:nvPr/>
          </p:nvSpPr>
          <p:spPr>
            <a:xfrm>
              <a:off x="4038600" y="3964275"/>
              <a:ext cx="80725" cy="83400"/>
            </a:xfrm>
            <a:custGeom>
              <a:avLst/>
              <a:gdLst/>
              <a:ahLst/>
              <a:cxnLst/>
              <a:rect l="l" t="t" r="r" b="b"/>
              <a:pathLst>
                <a:path w="3229" h="3336" extrusionOk="0">
                  <a:moveTo>
                    <a:pt x="1722" y="323"/>
                  </a:moveTo>
                  <a:lnTo>
                    <a:pt x="2153" y="431"/>
                  </a:lnTo>
                  <a:lnTo>
                    <a:pt x="2475" y="646"/>
                  </a:lnTo>
                  <a:lnTo>
                    <a:pt x="2691" y="1076"/>
                  </a:lnTo>
                  <a:lnTo>
                    <a:pt x="2798" y="1507"/>
                  </a:lnTo>
                  <a:lnTo>
                    <a:pt x="2798" y="1614"/>
                  </a:lnTo>
                  <a:lnTo>
                    <a:pt x="2691" y="2152"/>
                  </a:lnTo>
                  <a:lnTo>
                    <a:pt x="2368" y="2582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9" y="2905"/>
                  </a:lnTo>
                  <a:lnTo>
                    <a:pt x="646" y="2690"/>
                  </a:lnTo>
                  <a:lnTo>
                    <a:pt x="431" y="2367"/>
                  </a:lnTo>
                  <a:lnTo>
                    <a:pt x="324" y="1829"/>
                  </a:lnTo>
                  <a:lnTo>
                    <a:pt x="324" y="1722"/>
                  </a:lnTo>
                  <a:lnTo>
                    <a:pt x="539" y="1184"/>
                  </a:lnTo>
                  <a:lnTo>
                    <a:pt x="862" y="753"/>
                  </a:lnTo>
                  <a:lnTo>
                    <a:pt x="1292" y="431"/>
                  </a:lnTo>
                  <a:lnTo>
                    <a:pt x="1722" y="323"/>
                  </a:lnTo>
                  <a:close/>
                  <a:moveTo>
                    <a:pt x="1399" y="0"/>
                  </a:moveTo>
                  <a:lnTo>
                    <a:pt x="1077" y="108"/>
                  </a:lnTo>
                  <a:lnTo>
                    <a:pt x="539" y="431"/>
                  </a:lnTo>
                  <a:lnTo>
                    <a:pt x="216" y="969"/>
                  </a:lnTo>
                  <a:lnTo>
                    <a:pt x="1" y="1614"/>
                  </a:lnTo>
                  <a:lnTo>
                    <a:pt x="1" y="1829"/>
                  </a:lnTo>
                  <a:lnTo>
                    <a:pt x="108" y="2475"/>
                  </a:lnTo>
                  <a:lnTo>
                    <a:pt x="431" y="2905"/>
                  </a:lnTo>
                  <a:lnTo>
                    <a:pt x="862" y="3228"/>
                  </a:lnTo>
                  <a:lnTo>
                    <a:pt x="1399" y="3336"/>
                  </a:lnTo>
                  <a:lnTo>
                    <a:pt x="1722" y="3336"/>
                  </a:lnTo>
                  <a:lnTo>
                    <a:pt x="2045" y="3228"/>
                  </a:lnTo>
                  <a:lnTo>
                    <a:pt x="2583" y="2905"/>
                  </a:lnTo>
                  <a:lnTo>
                    <a:pt x="3013" y="2367"/>
                  </a:lnTo>
                  <a:lnTo>
                    <a:pt x="3121" y="1722"/>
                  </a:lnTo>
                  <a:lnTo>
                    <a:pt x="3228" y="1507"/>
                  </a:lnTo>
                  <a:lnTo>
                    <a:pt x="3121" y="969"/>
                  </a:lnTo>
                  <a:lnTo>
                    <a:pt x="2798" y="431"/>
                  </a:lnTo>
                  <a:lnTo>
                    <a:pt x="2368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783;p28">
              <a:extLst>
                <a:ext uri="{FF2B5EF4-FFF2-40B4-BE49-F238E27FC236}">
                  <a16:creationId xmlns:a16="http://schemas.microsoft.com/office/drawing/2014/main" id="{E4501D1E-9953-4C53-9FBE-985AE704A1C0}"/>
                </a:ext>
              </a:extLst>
            </p:cNvPr>
            <p:cNvSpPr/>
            <p:nvPr/>
          </p:nvSpPr>
          <p:spPr>
            <a:xfrm>
              <a:off x="4243025" y="3843225"/>
              <a:ext cx="80725" cy="86100"/>
            </a:xfrm>
            <a:custGeom>
              <a:avLst/>
              <a:gdLst/>
              <a:ahLst/>
              <a:cxnLst/>
              <a:rect l="l" t="t" r="r" b="b"/>
              <a:pathLst>
                <a:path w="3229" h="3444" extrusionOk="0">
                  <a:moveTo>
                    <a:pt x="1722" y="431"/>
                  </a:moveTo>
                  <a:lnTo>
                    <a:pt x="2152" y="539"/>
                  </a:lnTo>
                  <a:lnTo>
                    <a:pt x="2475" y="754"/>
                  </a:lnTo>
                  <a:lnTo>
                    <a:pt x="2690" y="1077"/>
                  </a:lnTo>
                  <a:lnTo>
                    <a:pt x="2798" y="1615"/>
                  </a:lnTo>
                  <a:lnTo>
                    <a:pt x="2798" y="1722"/>
                  </a:lnTo>
                  <a:lnTo>
                    <a:pt x="2690" y="2260"/>
                  </a:lnTo>
                  <a:lnTo>
                    <a:pt x="2367" y="2691"/>
                  </a:lnTo>
                  <a:lnTo>
                    <a:pt x="1937" y="2906"/>
                  </a:lnTo>
                  <a:lnTo>
                    <a:pt x="1399" y="3013"/>
                  </a:lnTo>
                  <a:lnTo>
                    <a:pt x="969" y="3013"/>
                  </a:lnTo>
                  <a:lnTo>
                    <a:pt x="646" y="2691"/>
                  </a:lnTo>
                  <a:lnTo>
                    <a:pt x="431" y="2368"/>
                  </a:lnTo>
                  <a:lnTo>
                    <a:pt x="323" y="1938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4"/>
                  </a:lnTo>
                  <a:lnTo>
                    <a:pt x="1291" y="539"/>
                  </a:lnTo>
                  <a:lnTo>
                    <a:pt x="1722" y="431"/>
                  </a:lnTo>
                  <a:close/>
                  <a:moveTo>
                    <a:pt x="1722" y="1"/>
                  </a:moveTo>
                  <a:lnTo>
                    <a:pt x="1399" y="109"/>
                  </a:lnTo>
                  <a:lnTo>
                    <a:pt x="1076" y="216"/>
                  </a:lnTo>
                  <a:lnTo>
                    <a:pt x="538" y="539"/>
                  </a:lnTo>
                  <a:lnTo>
                    <a:pt x="216" y="1077"/>
                  </a:lnTo>
                  <a:lnTo>
                    <a:pt x="0" y="1722"/>
                  </a:lnTo>
                  <a:lnTo>
                    <a:pt x="0" y="1938"/>
                  </a:lnTo>
                  <a:lnTo>
                    <a:pt x="108" y="2475"/>
                  </a:lnTo>
                  <a:lnTo>
                    <a:pt x="431" y="3013"/>
                  </a:lnTo>
                  <a:lnTo>
                    <a:pt x="861" y="3336"/>
                  </a:lnTo>
                  <a:lnTo>
                    <a:pt x="1399" y="3444"/>
                  </a:lnTo>
                  <a:lnTo>
                    <a:pt x="1722" y="3444"/>
                  </a:lnTo>
                  <a:lnTo>
                    <a:pt x="2045" y="3336"/>
                  </a:lnTo>
                  <a:lnTo>
                    <a:pt x="2583" y="2906"/>
                  </a:lnTo>
                  <a:lnTo>
                    <a:pt x="3013" y="2368"/>
                  </a:lnTo>
                  <a:lnTo>
                    <a:pt x="3120" y="1722"/>
                  </a:lnTo>
                  <a:lnTo>
                    <a:pt x="3228" y="1615"/>
                  </a:lnTo>
                  <a:lnTo>
                    <a:pt x="3120" y="969"/>
                  </a:lnTo>
                  <a:lnTo>
                    <a:pt x="2798" y="539"/>
                  </a:lnTo>
                  <a:lnTo>
                    <a:pt x="2367" y="21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784;p28">
              <a:extLst>
                <a:ext uri="{FF2B5EF4-FFF2-40B4-BE49-F238E27FC236}">
                  <a16:creationId xmlns:a16="http://schemas.microsoft.com/office/drawing/2014/main" id="{E1E0878B-DF70-49C7-94F1-7E4AA17D2EDA}"/>
                </a:ext>
              </a:extLst>
            </p:cNvPr>
            <p:cNvSpPr/>
            <p:nvPr/>
          </p:nvSpPr>
          <p:spPr>
            <a:xfrm>
              <a:off x="4447450" y="3724900"/>
              <a:ext cx="80700" cy="83400"/>
            </a:xfrm>
            <a:custGeom>
              <a:avLst/>
              <a:gdLst/>
              <a:ahLst/>
              <a:cxnLst/>
              <a:rect l="l" t="t" r="r" b="b"/>
              <a:pathLst>
                <a:path w="3228" h="3336" extrusionOk="0">
                  <a:moveTo>
                    <a:pt x="1721" y="323"/>
                  </a:moveTo>
                  <a:lnTo>
                    <a:pt x="2152" y="431"/>
                  </a:lnTo>
                  <a:lnTo>
                    <a:pt x="2475" y="646"/>
                  </a:lnTo>
                  <a:lnTo>
                    <a:pt x="2690" y="1076"/>
                  </a:lnTo>
                  <a:lnTo>
                    <a:pt x="2797" y="1506"/>
                  </a:lnTo>
                  <a:lnTo>
                    <a:pt x="2797" y="1614"/>
                  </a:lnTo>
                  <a:lnTo>
                    <a:pt x="2690" y="2152"/>
                  </a:lnTo>
                  <a:lnTo>
                    <a:pt x="2367" y="2582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8" y="2905"/>
                  </a:lnTo>
                  <a:lnTo>
                    <a:pt x="646" y="2690"/>
                  </a:lnTo>
                  <a:lnTo>
                    <a:pt x="430" y="2367"/>
                  </a:lnTo>
                  <a:lnTo>
                    <a:pt x="323" y="1829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3"/>
                  </a:lnTo>
                  <a:lnTo>
                    <a:pt x="1291" y="431"/>
                  </a:lnTo>
                  <a:lnTo>
                    <a:pt x="1721" y="323"/>
                  </a:lnTo>
                  <a:close/>
                  <a:moveTo>
                    <a:pt x="1399" y="0"/>
                  </a:moveTo>
                  <a:lnTo>
                    <a:pt x="1076" y="108"/>
                  </a:lnTo>
                  <a:lnTo>
                    <a:pt x="538" y="538"/>
                  </a:lnTo>
                  <a:lnTo>
                    <a:pt x="215" y="968"/>
                  </a:lnTo>
                  <a:lnTo>
                    <a:pt x="0" y="1614"/>
                  </a:lnTo>
                  <a:lnTo>
                    <a:pt x="0" y="1829"/>
                  </a:lnTo>
                  <a:lnTo>
                    <a:pt x="108" y="2475"/>
                  </a:lnTo>
                  <a:lnTo>
                    <a:pt x="430" y="2905"/>
                  </a:lnTo>
                  <a:lnTo>
                    <a:pt x="861" y="3228"/>
                  </a:lnTo>
                  <a:lnTo>
                    <a:pt x="1399" y="3335"/>
                  </a:lnTo>
                  <a:lnTo>
                    <a:pt x="1721" y="3335"/>
                  </a:lnTo>
                  <a:lnTo>
                    <a:pt x="2044" y="3228"/>
                  </a:lnTo>
                  <a:lnTo>
                    <a:pt x="2582" y="2905"/>
                  </a:lnTo>
                  <a:lnTo>
                    <a:pt x="3012" y="2367"/>
                  </a:lnTo>
                  <a:lnTo>
                    <a:pt x="3120" y="1722"/>
                  </a:lnTo>
                  <a:lnTo>
                    <a:pt x="3228" y="1506"/>
                  </a:lnTo>
                  <a:lnTo>
                    <a:pt x="3120" y="968"/>
                  </a:lnTo>
                  <a:lnTo>
                    <a:pt x="2797" y="431"/>
                  </a:lnTo>
                  <a:lnTo>
                    <a:pt x="2367" y="108"/>
                  </a:lnTo>
                  <a:lnTo>
                    <a:pt x="172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785;p28">
              <a:extLst>
                <a:ext uri="{FF2B5EF4-FFF2-40B4-BE49-F238E27FC236}">
                  <a16:creationId xmlns:a16="http://schemas.microsoft.com/office/drawing/2014/main" id="{EEDA7FB2-EFAB-4DFC-8BAB-D1B380ABD54C}"/>
                </a:ext>
              </a:extLst>
            </p:cNvPr>
            <p:cNvSpPr/>
            <p:nvPr/>
          </p:nvSpPr>
          <p:spPr>
            <a:xfrm>
              <a:off x="4229575" y="3641500"/>
              <a:ext cx="72650" cy="137200"/>
            </a:xfrm>
            <a:custGeom>
              <a:avLst/>
              <a:gdLst/>
              <a:ahLst/>
              <a:cxnLst/>
              <a:rect l="l" t="t" r="r" b="b"/>
              <a:pathLst>
                <a:path w="2906" h="5488" extrusionOk="0">
                  <a:moveTo>
                    <a:pt x="1" y="1"/>
                  </a:moveTo>
                  <a:lnTo>
                    <a:pt x="1" y="3874"/>
                  </a:lnTo>
                  <a:lnTo>
                    <a:pt x="2798" y="5488"/>
                  </a:lnTo>
                  <a:lnTo>
                    <a:pt x="2905" y="18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786;p28">
              <a:extLst>
                <a:ext uri="{FF2B5EF4-FFF2-40B4-BE49-F238E27FC236}">
                  <a16:creationId xmlns:a16="http://schemas.microsoft.com/office/drawing/2014/main" id="{A97C0483-4334-49C3-9BAA-763CFBA365F5}"/>
                </a:ext>
              </a:extLst>
            </p:cNvPr>
            <p:cNvSpPr/>
            <p:nvPr/>
          </p:nvSpPr>
          <p:spPr>
            <a:xfrm>
              <a:off x="4224200" y="3636125"/>
              <a:ext cx="83400" cy="147975"/>
            </a:xfrm>
            <a:custGeom>
              <a:avLst/>
              <a:gdLst/>
              <a:ahLst/>
              <a:cxnLst/>
              <a:rect l="l" t="t" r="r" b="b"/>
              <a:pathLst>
                <a:path w="3336" h="5919" extrusionOk="0">
                  <a:moveTo>
                    <a:pt x="431" y="539"/>
                  </a:moveTo>
                  <a:lnTo>
                    <a:pt x="2905" y="2045"/>
                  </a:lnTo>
                  <a:lnTo>
                    <a:pt x="2905" y="5471"/>
                  </a:lnTo>
                  <a:lnTo>
                    <a:pt x="323" y="3982"/>
                  </a:lnTo>
                  <a:lnTo>
                    <a:pt x="431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4089"/>
                  </a:lnTo>
                  <a:lnTo>
                    <a:pt x="108" y="4197"/>
                  </a:lnTo>
                  <a:lnTo>
                    <a:pt x="3013" y="5918"/>
                  </a:lnTo>
                  <a:lnTo>
                    <a:pt x="3120" y="5918"/>
                  </a:lnTo>
                  <a:lnTo>
                    <a:pt x="3228" y="5810"/>
                  </a:lnTo>
                  <a:lnTo>
                    <a:pt x="3336" y="2045"/>
                  </a:lnTo>
                  <a:lnTo>
                    <a:pt x="3228" y="183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787;p28">
              <a:extLst>
                <a:ext uri="{FF2B5EF4-FFF2-40B4-BE49-F238E27FC236}">
                  <a16:creationId xmlns:a16="http://schemas.microsoft.com/office/drawing/2014/main" id="{DDA7CF3F-8070-45E3-8B3A-E618489F9ACE}"/>
                </a:ext>
              </a:extLst>
            </p:cNvPr>
            <p:cNvSpPr/>
            <p:nvPr/>
          </p:nvSpPr>
          <p:spPr>
            <a:xfrm>
              <a:off x="4299500" y="3590400"/>
              <a:ext cx="164100" cy="188300"/>
            </a:xfrm>
            <a:custGeom>
              <a:avLst/>
              <a:gdLst/>
              <a:ahLst/>
              <a:cxnLst/>
              <a:rect l="l" t="t" r="r" b="b"/>
              <a:pathLst>
                <a:path w="6564" h="7532" extrusionOk="0">
                  <a:moveTo>
                    <a:pt x="6564" y="1"/>
                  </a:moveTo>
                  <a:lnTo>
                    <a:pt x="108" y="3766"/>
                  </a:lnTo>
                  <a:lnTo>
                    <a:pt x="1" y="7532"/>
                  </a:lnTo>
                  <a:lnTo>
                    <a:pt x="6456" y="3766"/>
                  </a:lnTo>
                  <a:lnTo>
                    <a:pt x="656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788;p28">
              <a:extLst>
                <a:ext uri="{FF2B5EF4-FFF2-40B4-BE49-F238E27FC236}">
                  <a16:creationId xmlns:a16="http://schemas.microsoft.com/office/drawing/2014/main" id="{6609F3B5-6B97-40D8-8809-A4E3E62DB370}"/>
                </a:ext>
              </a:extLst>
            </p:cNvPr>
            <p:cNvSpPr/>
            <p:nvPr/>
          </p:nvSpPr>
          <p:spPr>
            <a:xfrm>
              <a:off x="4296825" y="3587725"/>
              <a:ext cx="169475" cy="196375"/>
            </a:xfrm>
            <a:custGeom>
              <a:avLst/>
              <a:gdLst/>
              <a:ahLst/>
              <a:cxnLst/>
              <a:rect l="l" t="t" r="r" b="b"/>
              <a:pathLst>
                <a:path w="6779" h="7855" extrusionOk="0">
                  <a:moveTo>
                    <a:pt x="6455" y="431"/>
                  </a:moveTo>
                  <a:lnTo>
                    <a:pt x="6455" y="3766"/>
                  </a:lnTo>
                  <a:lnTo>
                    <a:pt x="323" y="7316"/>
                  </a:lnTo>
                  <a:lnTo>
                    <a:pt x="323" y="7316"/>
                  </a:lnTo>
                  <a:lnTo>
                    <a:pt x="429" y="3919"/>
                  </a:lnTo>
                  <a:lnTo>
                    <a:pt x="429" y="3919"/>
                  </a:lnTo>
                  <a:lnTo>
                    <a:pt x="6455" y="431"/>
                  </a:lnTo>
                  <a:close/>
                  <a:moveTo>
                    <a:pt x="6563" y="0"/>
                  </a:moveTo>
                  <a:lnTo>
                    <a:pt x="108" y="3658"/>
                  </a:lnTo>
                  <a:lnTo>
                    <a:pt x="0" y="3873"/>
                  </a:lnTo>
                  <a:lnTo>
                    <a:pt x="0" y="7639"/>
                  </a:lnTo>
                  <a:lnTo>
                    <a:pt x="108" y="7854"/>
                  </a:lnTo>
                  <a:lnTo>
                    <a:pt x="215" y="7854"/>
                  </a:lnTo>
                  <a:lnTo>
                    <a:pt x="6671" y="4089"/>
                  </a:lnTo>
                  <a:lnTo>
                    <a:pt x="6778" y="3873"/>
                  </a:lnTo>
                  <a:lnTo>
                    <a:pt x="6778" y="108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789;p28">
              <a:extLst>
                <a:ext uri="{FF2B5EF4-FFF2-40B4-BE49-F238E27FC236}">
                  <a16:creationId xmlns:a16="http://schemas.microsoft.com/office/drawing/2014/main" id="{1737970C-FA74-433D-BA5E-DCE1E3931598}"/>
                </a:ext>
              </a:extLst>
            </p:cNvPr>
            <p:cNvSpPr/>
            <p:nvPr/>
          </p:nvSpPr>
          <p:spPr>
            <a:xfrm>
              <a:off x="4229575" y="3547375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6348" y="0"/>
                  </a:moveTo>
                  <a:lnTo>
                    <a:pt x="3228" y="1829"/>
                  </a:lnTo>
                  <a:lnTo>
                    <a:pt x="1" y="3766"/>
                  </a:lnTo>
                  <a:lnTo>
                    <a:pt x="2905" y="5487"/>
                  </a:lnTo>
                  <a:lnTo>
                    <a:pt x="9361" y="1722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790;p28">
              <a:extLst>
                <a:ext uri="{FF2B5EF4-FFF2-40B4-BE49-F238E27FC236}">
                  <a16:creationId xmlns:a16="http://schemas.microsoft.com/office/drawing/2014/main" id="{18ADD6D3-5BE0-4285-BE99-208AC74B5B32}"/>
                </a:ext>
              </a:extLst>
            </p:cNvPr>
            <p:cNvSpPr/>
            <p:nvPr/>
          </p:nvSpPr>
          <p:spPr>
            <a:xfrm>
              <a:off x="4224200" y="3542000"/>
              <a:ext cx="242100" cy="145250"/>
            </a:xfrm>
            <a:custGeom>
              <a:avLst/>
              <a:gdLst/>
              <a:ahLst/>
              <a:cxnLst/>
              <a:rect l="l" t="t" r="r" b="b"/>
              <a:pathLst>
                <a:path w="9684" h="5810" extrusionOk="0">
                  <a:moveTo>
                    <a:pt x="6563" y="388"/>
                  </a:moveTo>
                  <a:lnTo>
                    <a:pt x="9145" y="1937"/>
                  </a:lnTo>
                  <a:lnTo>
                    <a:pt x="3120" y="5487"/>
                  </a:lnTo>
                  <a:lnTo>
                    <a:pt x="601" y="3937"/>
                  </a:lnTo>
                  <a:lnTo>
                    <a:pt x="601" y="3937"/>
                  </a:lnTo>
                  <a:lnTo>
                    <a:pt x="1507" y="3443"/>
                  </a:lnTo>
                  <a:lnTo>
                    <a:pt x="6563" y="388"/>
                  </a:lnTo>
                  <a:close/>
                  <a:moveTo>
                    <a:pt x="6456" y="0"/>
                  </a:moveTo>
                  <a:lnTo>
                    <a:pt x="5487" y="646"/>
                  </a:lnTo>
                  <a:lnTo>
                    <a:pt x="2152" y="2582"/>
                  </a:lnTo>
                  <a:lnTo>
                    <a:pt x="753" y="3443"/>
                  </a:lnTo>
                  <a:lnTo>
                    <a:pt x="323" y="3658"/>
                  </a:lnTo>
                  <a:lnTo>
                    <a:pt x="216" y="3766"/>
                  </a:lnTo>
                  <a:lnTo>
                    <a:pt x="108" y="3766"/>
                  </a:lnTo>
                  <a:lnTo>
                    <a:pt x="0" y="3873"/>
                  </a:lnTo>
                  <a:lnTo>
                    <a:pt x="0" y="3981"/>
                  </a:lnTo>
                  <a:lnTo>
                    <a:pt x="108" y="4089"/>
                  </a:lnTo>
                  <a:lnTo>
                    <a:pt x="3013" y="5810"/>
                  </a:lnTo>
                  <a:lnTo>
                    <a:pt x="3228" y="5810"/>
                  </a:lnTo>
                  <a:lnTo>
                    <a:pt x="9576" y="2152"/>
                  </a:lnTo>
                  <a:lnTo>
                    <a:pt x="9683" y="1937"/>
                  </a:lnTo>
                  <a:lnTo>
                    <a:pt x="9576" y="1829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791;p28">
              <a:extLst>
                <a:ext uri="{FF2B5EF4-FFF2-40B4-BE49-F238E27FC236}">
                  <a16:creationId xmlns:a16="http://schemas.microsoft.com/office/drawing/2014/main" id="{E51D69AD-D617-42C0-A291-4354B4A72FBC}"/>
                </a:ext>
              </a:extLst>
            </p:cNvPr>
            <p:cNvSpPr/>
            <p:nvPr/>
          </p:nvSpPr>
          <p:spPr>
            <a:xfrm>
              <a:off x="4331775" y="3579650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1" y="431"/>
                  </a:lnTo>
                  <a:lnTo>
                    <a:pt x="2153" y="1722"/>
                  </a:lnTo>
                  <a:lnTo>
                    <a:pt x="2906" y="1292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792;p28">
              <a:extLst>
                <a:ext uri="{FF2B5EF4-FFF2-40B4-BE49-F238E27FC236}">
                  <a16:creationId xmlns:a16="http://schemas.microsoft.com/office/drawing/2014/main" id="{E9C15B66-836B-41A8-B142-AE4878E2B17E}"/>
                </a:ext>
              </a:extLst>
            </p:cNvPr>
            <p:cNvSpPr/>
            <p:nvPr/>
          </p:nvSpPr>
          <p:spPr>
            <a:xfrm>
              <a:off x="4253775" y="3628075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1" y="430"/>
                  </a:lnTo>
                  <a:lnTo>
                    <a:pt x="2153" y="1721"/>
                  </a:lnTo>
                  <a:lnTo>
                    <a:pt x="2906" y="129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793;p28">
              <a:extLst>
                <a:ext uri="{FF2B5EF4-FFF2-40B4-BE49-F238E27FC236}">
                  <a16:creationId xmlns:a16="http://schemas.microsoft.com/office/drawing/2014/main" id="{230F4C22-3BFD-425B-93EC-56FE2F98358F}"/>
                </a:ext>
              </a:extLst>
            </p:cNvPr>
            <p:cNvSpPr/>
            <p:nvPr/>
          </p:nvSpPr>
          <p:spPr>
            <a:xfrm>
              <a:off x="4356000" y="3566200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646" y="1"/>
                  </a:moveTo>
                  <a:lnTo>
                    <a:pt x="0" y="431"/>
                  </a:lnTo>
                  <a:lnTo>
                    <a:pt x="2044" y="1722"/>
                  </a:lnTo>
                  <a:lnTo>
                    <a:pt x="2797" y="1292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794;p28">
              <a:extLst>
                <a:ext uri="{FF2B5EF4-FFF2-40B4-BE49-F238E27FC236}">
                  <a16:creationId xmlns:a16="http://schemas.microsoft.com/office/drawing/2014/main" id="{1D59C3EA-B81D-431E-8CB2-CCE9C310C5BE}"/>
                </a:ext>
              </a:extLst>
            </p:cNvPr>
            <p:cNvSpPr/>
            <p:nvPr/>
          </p:nvSpPr>
          <p:spPr>
            <a:xfrm>
              <a:off x="4382875" y="3560825"/>
              <a:ext cx="16175" cy="10775"/>
            </a:xfrm>
            <a:custGeom>
              <a:avLst/>
              <a:gdLst/>
              <a:ahLst/>
              <a:cxnLst/>
              <a:rect l="l" t="t" r="r" b="b"/>
              <a:pathLst>
                <a:path w="647" h="431" extrusionOk="0">
                  <a:moveTo>
                    <a:pt x="109" y="0"/>
                  </a:moveTo>
                  <a:lnTo>
                    <a:pt x="1" y="216"/>
                  </a:lnTo>
                  <a:lnTo>
                    <a:pt x="109" y="323"/>
                  </a:lnTo>
                  <a:lnTo>
                    <a:pt x="324" y="431"/>
                  </a:lnTo>
                  <a:lnTo>
                    <a:pt x="539" y="323"/>
                  </a:lnTo>
                  <a:lnTo>
                    <a:pt x="646" y="216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795;p28">
              <a:extLst>
                <a:ext uri="{FF2B5EF4-FFF2-40B4-BE49-F238E27FC236}">
                  <a16:creationId xmlns:a16="http://schemas.microsoft.com/office/drawing/2014/main" id="{E346122B-B761-4394-B2AD-2342C1ABC753}"/>
                </a:ext>
              </a:extLst>
            </p:cNvPr>
            <p:cNvSpPr/>
            <p:nvPr/>
          </p:nvSpPr>
          <p:spPr>
            <a:xfrm>
              <a:off x="4401725" y="3571575"/>
              <a:ext cx="16150" cy="10800"/>
            </a:xfrm>
            <a:custGeom>
              <a:avLst/>
              <a:gdLst/>
              <a:ahLst/>
              <a:cxnLst/>
              <a:rect l="l" t="t" r="r" b="b"/>
              <a:pathLst>
                <a:path w="646" h="432" extrusionOk="0">
                  <a:moveTo>
                    <a:pt x="108" y="1"/>
                  </a:moveTo>
                  <a:lnTo>
                    <a:pt x="0" y="216"/>
                  </a:lnTo>
                  <a:lnTo>
                    <a:pt x="0" y="431"/>
                  </a:lnTo>
                  <a:lnTo>
                    <a:pt x="538" y="431"/>
                  </a:lnTo>
                  <a:lnTo>
                    <a:pt x="646" y="21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796;p28">
              <a:extLst>
                <a:ext uri="{FF2B5EF4-FFF2-40B4-BE49-F238E27FC236}">
                  <a16:creationId xmlns:a16="http://schemas.microsoft.com/office/drawing/2014/main" id="{90E7DB96-1F6D-48B8-968E-146B5A419595}"/>
                </a:ext>
              </a:extLst>
            </p:cNvPr>
            <p:cNvSpPr/>
            <p:nvPr/>
          </p:nvSpPr>
          <p:spPr>
            <a:xfrm>
              <a:off x="4420550" y="3582350"/>
              <a:ext cx="16150" cy="13450"/>
            </a:xfrm>
            <a:custGeom>
              <a:avLst/>
              <a:gdLst/>
              <a:ahLst/>
              <a:cxnLst/>
              <a:rect l="l" t="t" r="r" b="b"/>
              <a:pathLst>
                <a:path w="646" h="538" extrusionOk="0">
                  <a:moveTo>
                    <a:pt x="323" y="0"/>
                  </a:moveTo>
                  <a:lnTo>
                    <a:pt x="108" y="108"/>
                  </a:lnTo>
                  <a:lnTo>
                    <a:pt x="0" y="215"/>
                  </a:lnTo>
                  <a:lnTo>
                    <a:pt x="108" y="430"/>
                  </a:lnTo>
                  <a:lnTo>
                    <a:pt x="323" y="538"/>
                  </a:lnTo>
                  <a:lnTo>
                    <a:pt x="538" y="430"/>
                  </a:lnTo>
                  <a:lnTo>
                    <a:pt x="646" y="215"/>
                  </a:lnTo>
                  <a:lnTo>
                    <a:pt x="538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97;p28">
              <a:extLst>
                <a:ext uri="{FF2B5EF4-FFF2-40B4-BE49-F238E27FC236}">
                  <a16:creationId xmlns:a16="http://schemas.microsoft.com/office/drawing/2014/main" id="{3E898A1A-408F-4ADD-94D3-CEF12E39C5AB}"/>
                </a:ext>
              </a:extLst>
            </p:cNvPr>
            <p:cNvSpPr/>
            <p:nvPr/>
          </p:nvSpPr>
          <p:spPr>
            <a:xfrm>
              <a:off x="4380200" y="3630750"/>
              <a:ext cx="67275" cy="78025"/>
            </a:xfrm>
            <a:custGeom>
              <a:avLst/>
              <a:gdLst/>
              <a:ahLst/>
              <a:cxnLst/>
              <a:rect l="l" t="t" r="r" b="b"/>
              <a:pathLst>
                <a:path w="2691" h="3121" extrusionOk="0">
                  <a:moveTo>
                    <a:pt x="2690" y="1"/>
                  </a:moveTo>
                  <a:lnTo>
                    <a:pt x="0" y="1614"/>
                  </a:lnTo>
                  <a:lnTo>
                    <a:pt x="0" y="3121"/>
                  </a:lnTo>
                  <a:lnTo>
                    <a:pt x="2690" y="161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98;p28">
              <a:extLst>
                <a:ext uri="{FF2B5EF4-FFF2-40B4-BE49-F238E27FC236}">
                  <a16:creationId xmlns:a16="http://schemas.microsoft.com/office/drawing/2014/main" id="{41284925-1B4F-4E60-B17F-7156772B6FA5}"/>
                </a:ext>
              </a:extLst>
            </p:cNvPr>
            <p:cNvSpPr/>
            <p:nvPr/>
          </p:nvSpPr>
          <p:spPr>
            <a:xfrm>
              <a:off x="3957925" y="3797500"/>
              <a:ext cx="72650" cy="137200"/>
            </a:xfrm>
            <a:custGeom>
              <a:avLst/>
              <a:gdLst/>
              <a:ahLst/>
              <a:cxnLst/>
              <a:rect l="l" t="t" r="r" b="b"/>
              <a:pathLst>
                <a:path w="2906" h="5488" extrusionOk="0">
                  <a:moveTo>
                    <a:pt x="0" y="1"/>
                  </a:moveTo>
                  <a:lnTo>
                    <a:pt x="0" y="3874"/>
                  </a:lnTo>
                  <a:lnTo>
                    <a:pt x="2798" y="5488"/>
                  </a:lnTo>
                  <a:lnTo>
                    <a:pt x="2905" y="18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99;p28">
              <a:extLst>
                <a:ext uri="{FF2B5EF4-FFF2-40B4-BE49-F238E27FC236}">
                  <a16:creationId xmlns:a16="http://schemas.microsoft.com/office/drawing/2014/main" id="{B4D9BAC4-4BFF-4717-BE17-B3527BE1002F}"/>
                </a:ext>
              </a:extLst>
            </p:cNvPr>
            <p:cNvSpPr/>
            <p:nvPr/>
          </p:nvSpPr>
          <p:spPr>
            <a:xfrm>
              <a:off x="3952550" y="3792125"/>
              <a:ext cx="83400" cy="147975"/>
            </a:xfrm>
            <a:custGeom>
              <a:avLst/>
              <a:gdLst/>
              <a:ahLst/>
              <a:cxnLst/>
              <a:rect l="l" t="t" r="r" b="b"/>
              <a:pathLst>
                <a:path w="3336" h="5919" extrusionOk="0">
                  <a:moveTo>
                    <a:pt x="430" y="539"/>
                  </a:moveTo>
                  <a:lnTo>
                    <a:pt x="2905" y="2045"/>
                  </a:lnTo>
                  <a:lnTo>
                    <a:pt x="2905" y="5471"/>
                  </a:lnTo>
                  <a:lnTo>
                    <a:pt x="2905" y="5471"/>
                  </a:lnTo>
                  <a:lnTo>
                    <a:pt x="323" y="3982"/>
                  </a:lnTo>
                  <a:lnTo>
                    <a:pt x="430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4089"/>
                  </a:lnTo>
                  <a:lnTo>
                    <a:pt x="108" y="4197"/>
                  </a:lnTo>
                  <a:lnTo>
                    <a:pt x="3013" y="5918"/>
                  </a:lnTo>
                  <a:lnTo>
                    <a:pt x="3120" y="5918"/>
                  </a:lnTo>
                  <a:lnTo>
                    <a:pt x="3228" y="5810"/>
                  </a:lnTo>
                  <a:lnTo>
                    <a:pt x="3335" y="2045"/>
                  </a:lnTo>
                  <a:lnTo>
                    <a:pt x="3228" y="183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800;p28">
              <a:extLst>
                <a:ext uri="{FF2B5EF4-FFF2-40B4-BE49-F238E27FC236}">
                  <a16:creationId xmlns:a16="http://schemas.microsoft.com/office/drawing/2014/main" id="{74DA1C6E-7415-42CF-8616-5C8DF612B5ED}"/>
                </a:ext>
              </a:extLst>
            </p:cNvPr>
            <p:cNvSpPr/>
            <p:nvPr/>
          </p:nvSpPr>
          <p:spPr>
            <a:xfrm>
              <a:off x="4027850" y="3746400"/>
              <a:ext cx="164100" cy="188300"/>
            </a:xfrm>
            <a:custGeom>
              <a:avLst/>
              <a:gdLst/>
              <a:ahLst/>
              <a:cxnLst/>
              <a:rect l="l" t="t" r="r" b="b"/>
              <a:pathLst>
                <a:path w="6564" h="7532" extrusionOk="0">
                  <a:moveTo>
                    <a:pt x="6563" y="1"/>
                  </a:moveTo>
                  <a:lnTo>
                    <a:pt x="108" y="3766"/>
                  </a:lnTo>
                  <a:lnTo>
                    <a:pt x="1" y="7532"/>
                  </a:lnTo>
                  <a:lnTo>
                    <a:pt x="6456" y="3766"/>
                  </a:lnTo>
                  <a:lnTo>
                    <a:pt x="6563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801;p28">
              <a:extLst>
                <a:ext uri="{FF2B5EF4-FFF2-40B4-BE49-F238E27FC236}">
                  <a16:creationId xmlns:a16="http://schemas.microsoft.com/office/drawing/2014/main" id="{DF773077-35BD-41FF-904A-0A531CE7C1A7}"/>
                </a:ext>
              </a:extLst>
            </p:cNvPr>
            <p:cNvSpPr/>
            <p:nvPr/>
          </p:nvSpPr>
          <p:spPr>
            <a:xfrm>
              <a:off x="4025150" y="3743725"/>
              <a:ext cx="169475" cy="196375"/>
            </a:xfrm>
            <a:custGeom>
              <a:avLst/>
              <a:gdLst/>
              <a:ahLst/>
              <a:cxnLst/>
              <a:rect l="l" t="t" r="r" b="b"/>
              <a:pathLst>
                <a:path w="6779" h="7855" extrusionOk="0">
                  <a:moveTo>
                    <a:pt x="6456" y="431"/>
                  </a:moveTo>
                  <a:lnTo>
                    <a:pt x="6349" y="3766"/>
                  </a:lnTo>
                  <a:lnTo>
                    <a:pt x="324" y="7316"/>
                  </a:lnTo>
                  <a:lnTo>
                    <a:pt x="430" y="3920"/>
                  </a:lnTo>
                  <a:lnTo>
                    <a:pt x="430" y="3920"/>
                  </a:lnTo>
                  <a:lnTo>
                    <a:pt x="6456" y="431"/>
                  </a:lnTo>
                  <a:close/>
                  <a:moveTo>
                    <a:pt x="6564" y="0"/>
                  </a:moveTo>
                  <a:lnTo>
                    <a:pt x="109" y="3658"/>
                  </a:lnTo>
                  <a:lnTo>
                    <a:pt x="1" y="3873"/>
                  </a:lnTo>
                  <a:lnTo>
                    <a:pt x="1" y="7639"/>
                  </a:lnTo>
                  <a:lnTo>
                    <a:pt x="109" y="7854"/>
                  </a:lnTo>
                  <a:lnTo>
                    <a:pt x="216" y="7854"/>
                  </a:lnTo>
                  <a:lnTo>
                    <a:pt x="6671" y="4089"/>
                  </a:lnTo>
                  <a:lnTo>
                    <a:pt x="6779" y="3873"/>
                  </a:lnTo>
                  <a:lnTo>
                    <a:pt x="6779" y="108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802;p28">
              <a:extLst>
                <a:ext uri="{FF2B5EF4-FFF2-40B4-BE49-F238E27FC236}">
                  <a16:creationId xmlns:a16="http://schemas.microsoft.com/office/drawing/2014/main" id="{01BF1E08-90DE-474B-858D-E218EAD11619}"/>
                </a:ext>
              </a:extLst>
            </p:cNvPr>
            <p:cNvSpPr/>
            <p:nvPr/>
          </p:nvSpPr>
          <p:spPr>
            <a:xfrm>
              <a:off x="3957925" y="3703375"/>
              <a:ext cx="234025" cy="137200"/>
            </a:xfrm>
            <a:custGeom>
              <a:avLst/>
              <a:gdLst/>
              <a:ahLst/>
              <a:cxnLst/>
              <a:rect l="l" t="t" r="r" b="b"/>
              <a:pathLst>
                <a:path w="9361" h="5488" extrusionOk="0">
                  <a:moveTo>
                    <a:pt x="6348" y="0"/>
                  </a:moveTo>
                  <a:lnTo>
                    <a:pt x="3228" y="1829"/>
                  </a:lnTo>
                  <a:lnTo>
                    <a:pt x="0" y="3766"/>
                  </a:lnTo>
                  <a:lnTo>
                    <a:pt x="2905" y="5487"/>
                  </a:lnTo>
                  <a:lnTo>
                    <a:pt x="9360" y="1722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803;p28">
              <a:extLst>
                <a:ext uri="{FF2B5EF4-FFF2-40B4-BE49-F238E27FC236}">
                  <a16:creationId xmlns:a16="http://schemas.microsoft.com/office/drawing/2014/main" id="{4D6A515C-7569-4FB6-90A7-7C1FB5249393}"/>
                </a:ext>
              </a:extLst>
            </p:cNvPr>
            <p:cNvSpPr/>
            <p:nvPr/>
          </p:nvSpPr>
          <p:spPr>
            <a:xfrm>
              <a:off x="3952550" y="3698000"/>
              <a:ext cx="242075" cy="145250"/>
            </a:xfrm>
            <a:custGeom>
              <a:avLst/>
              <a:gdLst/>
              <a:ahLst/>
              <a:cxnLst/>
              <a:rect l="l" t="t" r="r" b="b"/>
              <a:pathLst>
                <a:path w="9683" h="5810" extrusionOk="0">
                  <a:moveTo>
                    <a:pt x="6563" y="388"/>
                  </a:moveTo>
                  <a:lnTo>
                    <a:pt x="9145" y="1937"/>
                  </a:lnTo>
                  <a:lnTo>
                    <a:pt x="3120" y="5487"/>
                  </a:lnTo>
                  <a:lnTo>
                    <a:pt x="601" y="3937"/>
                  </a:lnTo>
                  <a:lnTo>
                    <a:pt x="1506" y="3443"/>
                  </a:lnTo>
                  <a:lnTo>
                    <a:pt x="6563" y="388"/>
                  </a:lnTo>
                  <a:close/>
                  <a:moveTo>
                    <a:pt x="6455" y="0"/>
                  </a:moveTo>
                  <a:lnTo>
                    <a:pt x="5487" y="646"/>
                  </a:lnTo>
                  <a:lnTo>
                    <a:pt x="2152" y="2582"/>
                  </a:lnTo>
                  <a:lnTo>
                    <a:pt x="753" y="3443"/>
                  </a:lnTo>
                  <a:lnTo>
                    <a:pt x="323" y="3658"/>
                  </a:lnTo>
                  <a:lnTo>
                    <a:pt x="215" y="3766"/>
                  </a:lnTo>
                  <a:lnTo>
                    <a:pt x="108" y="3766"/>
                  </a:lnTo>
                  <a:lnTo>
                    <a:pt x="0" y="3873"/>
                  </a:lnTo>
                  <a:lnTo>
                    <a:pt x="0" y="3981"/>
                  </a:lnTo>
                  <a:lnTo>
                    <a:pt x="108" y="4089"/>
                  </a:lnTo>
                  <a:lnTo>
                    <a:pt x="3013" y="5810"/>
                  </a:lnTo>
                  <a:lnTo>
                    <a:pt x="3228" y="5810"/>
                  </a:lnTo>
                  <a:lnTo>
                    <a:pt x="9575" y="2152"/>
                  </a:lnTo>
                  <a:lnTo>
                    <a:pt x="9683" y="1937"/>
                  </a:lnTo>
                  <a:lnTo>
                    <a:pt x="9575" y="1829"/>
                  </a:lnTo>
                  <a:lnTo>
                    <a:pt x="667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804;p28">
              <a:extLst>
                <a:ext uri="{FF2B5EF4-FFF2-40B4-BE49-F238E27FC236}">
                  <a16:creationId xmlns:a16="http://schemas.microsoft.com/office/drawing/2014/main" id="{7AD1BBEA-1C51-400C-ABC4-47C442396591}"/>
                </a:ext>
              </a:extLst>
            </p:cNvPr>
            <p:cNvSpPr/>
            <p:nvPr/>
          </p:nvSpPr>
          <p:spPr>
            <a:xfrm>
              <a:off x="4060125" y="3735650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1"/>
                  </a:moveTo>
                  <a:lnTo>
                    <a:pt x="1" y="431"/>
                  </a:lnTo>
                  <a:lnTo>
                    <a:pt x="2152" y="1722"/>
                  </a:lnTo>
                  <a:lnTo>
                    <a:pt x="2905" y="1292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805;p28">
              <a:extLst>
                <a:ext uri="{FF2B5EF4-FFF2-40B4-BE49-F238E27FC236}">
                  <a16:creationId xmlns:a16="http://schemas.microsoft.com/office/drawing/2014/main" id="{1C596C83-FEC7-46FB-A755-40010EDD3FDD}"/>
                </a:ext>
              </a:extLst>
            </p:cNvPr>
            <p:cNvSpPr/>
            <p:nvPr/>
          </p:nvSpPr>
          <p:spPr>
            <a:xfrm>
              <a:off x="3982125" y="3784075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1" y="430"/>
                  </a:lnTo>
                  <a:lnTo>
                    <a:pt x="2152" y="1721"/>
                  </a:lnTo>
                  <a:lnTo>
                    <a:pt x="2905" y="129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806;p28">
              <a:extLst>
                <a:ext uri="{FF2B5EF4-FFF2-40B4-BE49-F238E27FC236}">
                  <a16:creationId xmlns:a16="http://schemas.microsoft.com/office/drawing/2014/main" id="{96C8AD2A-0506-4843-935A-8160567E1F6F}"/>
                </a:ext>
              </a:extLst>
            </p:cNvPr>
            <p:cNvSpPr/>
            <p:nvPr/>
          </p:nvSpPr>
          <p:spPr>
            <a:xfrm>
              <a:off x="4084325" y="3722200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646" y="1"/>
                  </a:moveTo>
                  <a:lnTo>
                    <a:pt x="1" y="431"/>
                  </a:lnTo>
                  <a:lnTo>
                    <a:pt x="2045" y="1722"/>
                  </a:lnTo>
                  <a:lnTo>
                    <a:pt x="2798" y="1292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807;p28">
              <a:extLst>
                <a:ext uri="{FF2B5EF4-FFF2-40B4-BE49-F238E27FC236}">
                  <a16:creationId xmlns:a16="http://schemas.microsoft.com/office/drawing/2014/main" id="{77665E15-369D-40FA-9A77-679163142299}"/>
                </a:ext>
              </a:extLst>
            </p:cNvPr>
            <p:cNvSpPr/>
            <p:nvPr/>
          </p:nvSpPr>
          <p:spPr>
            <a:xfrm>
              <a:off x="4111225" y="3716825"/>
              <a:ext cx="16175" cy="10775"/>
            </a:xfrm>
            <a:custGeom>
              <a:avLst/>
              <a:gdLst/>
              <a:ahLst/>
              <a:cxnLst/>
              <a:rect l="l" t="t" r="r" b="b"/>
              <a:pathLst>
                <a:path w="647" h="431" extrusionOk="0">
                  <a:moveTo>
                    <a:pt x="108" y="0"/>
                  </a:moveTo>
                  <a:lnTo>
                    <a:pt x="1" y="216"/>
                  </a:lnTo>
                  <a:lnTo>
                    <a:pt x="108" y="323"/>
                  </a:lnTo>
                  <a:lnTo>
                    <a:pt x="323" y="431"/>
                  </a:lnTo>
                  <a:lnTo>
                    <a:pt x="539" y="323"/>
                  </a:lnTo>
                  <a:lnTo>
                    <a:pt x="646" y="216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808;p28">
              <a:extLst>
                <a:ext uri="{FF2B5EF4-FFF2-40B4-BE49-F238E27FC236}">
                  <a16:creationId xmlns:a16="http://schemas.microsoft.com/office/drawing/2014/main" id="{92825DC2-2A00-421D-B209-9138B73027E5}"/>
                </a:ext>
              </a:extLst>
            </p:cNvPr>
            <p:cNvSpPr/>
            <p:nvPr/>
          </p:nvSpPr>
          <p:spPr>
            <a:xfrm>
              <a:off x="4130050" y="3727575"/>
              <a:ext cx="16175" cy="10800"/>
            </a:xfrm>
            <a:custGeom>
              <a:avLst/>
              <a:gdLst/>
              <a:ahLst/>
              <a:cxnLst/>
              <a:rect l="l" t="t" r="r" b="b"/>
              <a:pathLst>
                <a:path w="647" h="432" extrusionOk="0">
                  <a:moveTo>
                    <a:pt x="1" y="1"/>
                  </a:moveTo>
                  <a:lnTo>
                    <a:pt x="1" y="216"/>
                  </a:lnTo>
                  <a:lnTo>
                    <a:pt x="1" y="431"/>
                  </a:lnTo>
                  <a:lnTo>
                    <a:pt x="539" y="431"/>
                  </a:lnTo>
                  <a:lnTo>
                    <a:pt x="646" y="21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809;p28">
              <a:extLst>
                <a:ext uri="{FF2B5EF4-FFF2-40B4-BE49-F238E27FC236}">
                  <a16:creationId xmlns:a16="http://schemas.microsoft.com/office/drawing/2014/main" id="{A41EB3C4-7BD2-4C6A-A8FB-571DBD548F82}"/>
                </a:ext>
              </a:extLst>
            </p:cNvPr>
            <p:cNvSpPr/>
            <p:nvPr/>
          </p:nvSpPr>
          <p:spPr>
            <a:xfrm>
              <a:off x="4148875" y="3738350"/>
              <a:ext cx="16175" cy="13475"/>
            </a:xfrm>
            <a:custGeom>
              <a:avLst/>
              <a:gdLst/>
              <a:ahLst/>
              <a:cxnLst/>
              <a:rect l="l" t="t" r="r" b="b"/>
              <a:pathLst>
                <a:path w="647" h="539" extrusionOk="0">
                  <a:moveTo>
                    <a:pt x="324" y="0"/>
                  </a:moveTo>
                  <a:lnTo>
                    <a:pt x="109" y="108"/>
                  </a:lnTo>
                  <a:lnTo>
                    <a:pt x="1" y="215"/>
                  </a:lnTo>
                  <a:lnTo>
                    <a:pt x="109" y="430"/>
                  </a:lnTo>
                  <a:lnTo>
                    <a:pt x="324" y="538"/>
                  </a:lnTo>
                  <a:lnTo>
                    <a:pt x="539" y="430"/>
                  </a:lnTo>
                  <a:lnTo>
                    <a:pt x="646" y="215"/>
                  </a:lnTo>
                  <a:lnTo>
                    <a:pt x="539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810;p28">
              <a:extLst>
                <a:ext uri="{FF2B5EF4-FFF2-40B4-BE49-F238E27FC236}">
                  <a16:creationId xmlns:a16="http://schemas.microsoft.com/office/drawing/2014/main" id="{5DD48C41-3623-4729-8103-C38A1F12DD26}"/>
                </a:ext>
              </a:extLst>
            </p:cNvPr>
            <p:cNvSpPr/>
            <p:nvPr/>
          </p:nvSpPr>
          <p:spPr>
            <a:xfrm>
              <a:off x="4108550" y="3786750"/>
              <a:ext cx="67250" cy="78025"/>
            </a:xfrm>
            <a:custGeom>
              <a:avLst/>
              <a:gdLst/>
              <a:ahLst/>
              <a:cxnLst/>
              <a:rect l="l" t="t" r="r" b="b"/>
              <a:pathLst>
                <a:path w="2690" h="3121" extrusionOk="0">
                  <a:moveTo>
                    <a:pt x="2690" y="1"/>
                  </a:moveTo>
                  <a:lnTo>
                    <a:pt x="0" y="1614"/>
                  </a:lnTo>
                  <a:lnTo>
                    <a:pt x="0" y="3121"/>
                  </a:lnTo>
                  <a:lnTo>
                    <a:pt x="2690" y="161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811;p28">
              <a:extLst>
                <a:ext uri="{FF2B5EF4-FFF2-40B4-BE49-F238E27FC236}">
                  <a16:creationId xmlns:a16="http://schemas.microsoft.com/office/drawing/2014/main" id="{2BDF2290-DC19-44E8-BE4D-27EA197E5DDD}"/>
                </a:ext>
              </a:extLst>
            </p:cNvPr>
            <p:cNvSpPr/>
            <p:nvPr/>
          </p:nvSpPr>
          <p:spPr>
            <a:xfrm>
              <a:off x="3680875" y="3953525"/>
              <a:ext cx="75350" cy="139875"/>
            </a:xfrm>
            <a:custGeom>
              <a:avLst/>
              <a:gdLst/>
              <a:ahLst/>
              <a:cxnLst/>
              <a:rect l="l" t="t" r="r" b="b"/>
              <a:pathLst>
                <a:path w="3014" h="5595" extrusionOk="0">
                  <a:moveTo>
                    <a:pt x="108" y="0"/>
                  </a:moveTo>
                  <a:lnTo>
                    <a:pt x="1" y="3873"/>
                  </a:lnTo>
                  <a:lnTo>
                    <a:pt x="2906" y="5595"/>
                  </a:lnTo>
                  <a:lnTo>
                    <a:pt x="3013" y="182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812;p28">
              <a:extLst>
                <a:ext uri="{FF2B5EF4-FFF2-40B4-BE49-F238E27FC236}">
                  <a16:creationId xmlns:a16="http://schemas.microsoft.com/office/drawing/2014/main" id="{E9D8289E-33E5-4C7C-994B-5D24C4AF94BE}"/>
                </a:ext>
              </a:extLst>
            </p:cNvPr>
            <p:cNvSpPr/>
            <p:nvPr/>
          </p:nvSpPr>
          <p:spPr>
            <a:xfrm>
              <a:off x="3678200" y="3950825"/>
              <a:ext cx="83400" cy="147950"/>
            </a:xfrm>
            <a:custGeom>
              <a:avLst/>
              <a:gdLst/>
              <a:ahLst/>
              <a:cxnLst/>
              <a:rect l="l" t="t" r="r" b="b"/>
              <a:pathLst>
                <a:path w="3336" h="5918" extrusionOk="0">
                  <a:moveTo>
                    <a:pt x="323" y="431"/>
                  </a:moveTo>
                  <a:lnTo>
                    <a:pt x="2905" y="2045"/>
                  </a:lnTo>
                  <a:lnTo>
                    <a:pt x="2905" y="5463"/>
                  </a:lnTo>
                  <a:lnTo>
                    <a:pt x="2905" y="5463"/>
                  </a:lnTo>
                  <a:lnTo>
                    <a:pt x="323" y="3874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3981"/>
                  </a:lnTo>
                  <a:lnTo>
                    <a:pt x="0" y="4196"/>
                  </a:lnTo>
                  <a:lnTo>
                    <a:pt x="2905" y="5918"/>
                  </a:lnTo>
                  <a:lnTo>
                    <a:pt x="3120" y="5918"/>
                  </a:lnTo>
                  <a:lnTo>
                    <a:pt x="3228" y="5703"/>
                  </a:lnTo>
                  <a:lnTo>
                    <a:pt x="3335" y="1937"/>
                  </a:lnTo>
                  <a:lnTo>
                    <a:pt x="3228" y="18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813;p28">
              <a:extLst>
                <a:ext uri="{FF2B5EF4-FFF2-40B4-BE49-F238E27FC236}">
                  <a16:creationId xmlns:a16="http://schemas.microsoft.com/office/drawing/2014/main" id="{107C8B42-618C-41E7-930E-6D237839751E}"/>
                </a:ext>
              </a:extLst>
            </p:cNvPr>
            <p:cNvSpPr/>
            <p:nvPr/>
          </p:nvSpPr>
          <p:spPr>
            <a:xfrm>
              <a:off x="3753500" y="3905100"/>
              <a:ext cx="161400" cy="188300"/>
            </a:xfrm>
            <a:custGeom>
              <a:avLst/>
              <a:gdLst/>
              <a:ahLst/>
              <a:cxnLst/>
              <a:rect l="l" t="t" r="r" b="b"/>
              <a:pathLst>
                <a:path w="6456" h="7532" extrusionOk="0">
                  <a:moveTo>
                    <a:pt x="6456" y="0"/>
                  </a:moveTo>
                  <a:lnTo>
                    <a:pt x="108" y="3658"/>
                  </a:lnTo>
                  <a:lnTo>
                    <a:pt x="1" y="7532"/>
                  </a:lnTo>
                  <a:lnTo>
                    <a:pt x="6456" y="3766"/>
                  </a:lnTo>
                  <a:lnTo>
                    <a:pt x="645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814;p28">
              <a:extLst>
                <a:ext uri="{FF2B5EF4-FFF2-40B4-BE49-F238E27FC236}">
                  <a16:creationId xmlns:a16="http://schemas.microsoft.com/office/drawing/2014/main" id="{4CC34523-807F-4511-B9A0-C34F4DBA1A8F}"/>
                </a:ext>
              </a:extLst>
            </p:cNvPr>
            <p:cNvSpPr/>
            <p:nvPr/>
          </p:nvSpPr>
          <p:spPr>
            <a:xfrm>
              <a:off x="3750825" y="3899725"/>
              <a:ext cx="169475" cy="199050"/>
            </a:xfrm>
            <a:custGeom>
              <a:avLst/>
              <a:gdLst/>
              <a:ahLst/>
              <a:cxnLst/>
              <a:rect l="l" t="t" r="r" b="b"/>
              <a:pathLst>
                <a:path w="6779" h="7962" extrusionOk="0">
                  <a:moveTo>
                    <a:pt x="6455" y="538"/>
                  </a:moveTo>
                  <a:lnTo>
                    <a:pt x="6348" y="3873"/>
                  </a:lnTo>
                  <a:lnTo>
                    <a:pt x="323" y="7424"/>
                  </a:lnTo>
                  <a:lnTo>
                    <a:pt x="323" y="4089"/>
                  </a:lnTo>
                  <a:lnTo>
                    <a:pt x="6455" y="538"/>
                  </a:lnTo>
                  <a:close/>
                  <a:moveTo>
                    <a:pt x="6455" y="0"/>
                  </a:moveTo>
                  <a:lnTo>
                    <a:pt x="108" y="3766"/>
                  </a:lnTo>
                  <a:lnTo>
                    <a:pt x="0" y="3873"/>
                  </a:lnTo>
                  <a:lnTo>
                    <a:pt x="0" y="7747"/>
                  </a:lnTo>
                  <a:lnTo>
                    <a:pt x="0" y="7962"/>
                  </a:lnTo>
                  <a:lnTo>
                    <a:pt x="215" y="7962"/>
                  </a:lnTo>
                  <a:lnTo>
                    <a:pt x="6670" y="4089"/>
                  </a:lnTo>
                  <a:lnTo>
                    <a:pt x="6778" y="3981"/>
                  </a:lnTo>
                  <a:lnTo>
                    <a:pt x="6778" y="215"/>
                  </a:lnTo>
                  <a:lnTo>
                    <a:pt x="667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815;p28">
              <a:extLst>
                <a:ext uri="{FF2B5EF4-FFF2-40B4-BE49-F238E27FC236}">
                  <a16:creationId xmlns:a16="http://schemas.microsoft.com/office/drawing/2014/main" id="{17249B81-B21E-46C7-BFC9-509E32FA331A}"/>
                </a:ext>
              </a:extLst>
            </p:cNvPr>
            <p:cNvSpPr/>
            <p:nvPr/>
          </p:nvSpPr>
          <p:spPr>
            <a:xfrm>
              <a:off x="3683575" y="3859375"/>
              <a:ext cx="231325" cy="137200"/>
            </a:xfrm>
            <a:custGeom>
              <a:avLst/>
              <a:gdLst/>
              <a:ahLst/>
              <a:cxnLst/>
              <a:rect l="l" t="t" r="r" b="b"/>
              <a:pathLst>
                <a:path w="9253" h="5488" extrusionOk="0">
                  <a:moveTo>
                    <a:pt x="6348" y="0"/>
                  </a:moveTo>
                  <a:lnTo>
                    <a:pt x="3120" y="1937"/>
                  </a:lnTo>
                  <a:lnTo>
                    <a:pt x="0" y="3766"/>
                  </a:lnTo>
                  <a:lnTo>
                    <a:pt x="2905" y="5487"/>
                  </a:lnTo>
                  <a:lnTo>
                    <a:pt x="9253" y="1829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816;p28">
              <a:extLst>
                <a:ext uri="{FF2B5EF4-FFF2-40B4-BE49-F238E27FC236}">
                  <a16:creationId xmlns:a16="http://schemas.microsoft.com/office/drawing/2014/main" id="{5FFC1406-6FA5-475D-8864-4463A7078DEC}"/>
                </a:ext>
              </a:extLst>
            </p:cNvPr>
            <p:cNvSpPr/>
            <p:nvPr/>
          </p:nvSpPr>
          <p:spPr>
            <a:xfrm>
              <a:off x="3678200" y="3856675"/>
              <a:ext cx="242100" cy="145275"/>
            </a:xfrm>
            <a:custGeom>
              <a:avLst/>
              <a:gdLst/>
              <a:ahLst/>
              <a:cxnLst/>
              <a:rect l="l" t="t" r="r" b="b"/>
              <a:pathLst>
                <a:path w="9684" h="5811" extrusionOk="0">
                  <a:moveTo>
                    <a:pt x="6562" y="387"/>
                  </a:moveTo>
                  <a:lnTo>
                    <a:pt x="9145" y="1937"/>
                  </a:lnTo>
                  <a:lnTo>
                    <a:pt x="3120" y="5380"/>
                  </a:lnTo>
                  <a:lnTo>
                    <a:pt x="589" y="3920"/>
                  </a:lnTo>
                  <a:lnTo>
                    <a:pt x="589" y="3920"/>
                  </a:lnTo>
                  <a:lnTo>
                    <a:pt x="1506" y="3336"/>
                  </a:lnTo>
                  <a:lnTo>
                    <a:pt x="6562" y="387"/>
                  </a:lnTo>
                  <a:close/>
                  <a:moveTo>
                    <a:pt x="6455" y="1"/>
                  </a:moveTo>
                  <a:lnTo>
                    <a:pt x="5487" y="539"/>
                  </a:lnTo>
                  <a:lnTo>
                    <a:pt x="2152" y="2583"/>
                  </a:lnTo>
                  <a:lnTo>
                    <a:pt x="753" y="3444"/>
                  </a:lnTo>
                  <a:lnTo>
                    <a:pt x="323" y="3659"/>
                  </a:lnTo>
                  <a:lnTo>
                    <a:pt x="108" y="3766"/>
                  </a:lnTo>
                  <a:lnTo>
                    <a:pt x="0" y="3874"/>
                  </a:lnTo>
                  <a:lnTo>
                    <a:pt x="0" y="3982"/>
                  </a:lnTo>
                  <a:lnTo>
                    <a:pt x="108" y="4089"/>
                  </a:lnTo>
                  <a:lnTo>
                    <a:pt x="3013" y="5811"/>
                  </a:lnTo>
                  <a:lnTo>
                    <a:pt x="3228" y="5811"/>
                  </a:lnTo>
                  <a:lnTo>
                    <a:pt x="9575" y="2045"/>
                  </a:lnTo>
                  <a:lnTo>
                    <a:pt x="9683" y="1937"/>
                  </a:lnTo>
                  <a:lnTo>
                    <a:pt x="9575" y="1722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817;p28">
              <a:extLst>
                <a:ext uri="{FF2B5EF4-FFF2-40B4-BE49-F238E27FC236}">
                  <a16:creationId xmlns:a16="http://schemas.microsoft.com/office/drawing/2014/main" id="{5354EDD1-23E2-462C-928E-E8256CAF88E3}"/>
                </a:ext>
              </a:extLst>
            </p:cNvPr>
            <p:cNvSpPr/>
            <p:nvPr/>
          </p:nvSpPr>
          <p:spPr>
            <a:xfrm>
              <a:off x="3785775" y="3891650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1"/>
                  </a:moveTo>
                  <a:lnTo>
                    <a:pt x="1" y="431"/>
                  </a:lnTo>
                  <a:lnTo>
                    <a:pt x="2152" y="1722"/>
                  </a:lnTo>
                  <a:lnTo>
                    <a:pt x="2906" y="1292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818;p28">
              <a:extLst>
                <a:ext uri="{FF2B5EF4-FFF2-40B4-BE49-F238E27FC236}">
                  <a16:creationId xmlns:a16="http://schemas.microsoft.com/office/drawing/2014/main" id="{E7604172-E973-4913-931F-6F14ADBBB31D}"/>
                </a:ext>
              </a:extLst>
            </p:cNvPr>
            <p:cNvSpPr/>
            <p:nvPr/>
          </p:nvSpPr>
          <p:spPr>
            <a:xfrm>
              <a:off x="3707775" y="3940075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1" y="430"/>
                  </a:lnTo>
                  <a:lnTo>
                    <a:pt x="2152" y="1721"/>
                  </a:lnTo>
                  <a:lnTo>
                    <a:pt x="2906" y="129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819;p28">
              <a:extLst>
                <a:ext uri="{FF2B5EF4-FFF2-40B4-BE49-F238E27FC236}">
                  <a16:creationId xmlns:a16="http://schemas.microsoft.com/office/drawing/2014/main" id="{F317A1E3-2E71-4F44-8A78-3148DD1B77CB}"/>
                </a:ext>
              </a:extLst>
            </p:cNvPr>
            <p:cNvSpPr/>
            <p:nvPr/>
          </p:nvSpPr>
          <p:spPr>
            <a:xfrm>
              <a:off x="3807300" y="3880900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0" y="431"/>
                  </a:lnTo>
                  <a:lnTo>
                    <a:pt x="2152" y="1722"/>
                  </a:lnTo>
                  <a:lnTo>
                    <a:pt x="2905" y="129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820;p28">
              <a:extLst>
                <a:ext uri="{FF2B5EF4-FFF2-40B4-BE49-F238E27FC236}">
                  <a16:creationId xmlns:a16="http://schemas.microsoft.com/office/drawing/2014/main" id="{2C6D6E0B-60E5-4BB3-99D4-B9DB2797C712}"/>
                </a:ext>
              </a:extLst>
            </p:cNvPr>
            <p:cNvSpPr/>
            <p:nvPr/>
          </p:nvSpPr>
          <p:spPr>
            <a:xfrm>
              <a:off x="3836875" y="3872825"/>
              <a:ext cx="16175" cy="13475"/>
            </a:xfrm>
            <a:custGeom>
              <a:avLst/>
              <a:gdLst/>
              <a:ahLst/>
              <a:cxnLst/>
              <a:rect l="l" t="t" r="r" b="b"/>
              <a:pathLst>
                <a:path w="647" h="539" extrusionOk="0">
                  <a:moveTo>
                    <a:pt x="324" y="0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08" y="431"/>
                  </a:lnTo>
                  <a:lnTo>
                    <a:pt x="324" y="538"/>
                  </a:lnTo>
                  <a:lnTo>
                    <a:pt x="539" y="431"/>
                  </a:lnTo>
                  <a:lnTo>
                    <a:pt x="646" y="216"/>
                  </a:lnTo>
                  <a:lnTo>
                    <a:pt x="539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821;p28">
              <a:extLst>
                <a:ext uri="{FF2B5EF4-FFF2-40B4-BE49-F238E27FC236}">
                  <a16:creationId xmlns:a16="http://schemas.microsoft.com/office/drawing/2014/main" id="{55C639D8-7BAF-4439-B7C3-1670FF5EF251}"/>
                </a:ext>
              </a:extLst>
            </p:cNvPr>
            <p:cNvSpPr/>
            <p:nvPr/>
          </p:nvSpPr>
          <p:spPr>
            <a:xfrm>
              <a:off x="3853025" y="3883575"/>
              <a:ext cx="16150" cy="13475"/>
            </a:xfrm>
            <a:custGeom>
              <a:avLst/>
              <a:gdLst/>
              <a:ahLst/>
              <a:cxnLst/>
              <a:rect l="l" t="t" r="r" b="b"/>
              <a:pathLst>
                <a:path w="646" h="539" extrusionOk="0">
                  <a:moveTo>
                    <a:pt x="323" y="1"/>
                  </a:moveTo>
                  <a:lnTo>
                    <a:pt x="108" y="108"/>
                  </a:lnTo>
                  <a:lnTo>
                    <a:pt x="0" y="324"/>
                  </a:lnTo>
                  <a:lnTo>
                    <a:pt x="108" y="431"/>
                  </a:lnTo>
                  <a:lnTo>
                    <a:pt x="323" y="539"/>
                  </a:lnTo>
                  <a:lnTo>
                    <a:pt x="538" y="431"/>
                  </a:lnTo>
                  <a:lnTo>
                    <a:pt x="646" y="324"/>
                  </a:lnTo>
                  <a:lnTo>
                    <a:pt x="646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822;p28">
              <a:extLst>
                <a:ext uri="{FF2B5EF4-FFF2-40B4-BE49-F238E27FC236}">
                  <a16:creationId xmlns:a16="http://schemas.microsoft.com/office/drawing/2014/main" id="{0B6EEFA3-5B04-4E6C-9CF0-AEB1860C3726}"/>
                </a:ext>
              </a:extLst>
            </p:cNvPr>
            <p:cNvSpPr/>
            <p:nvPr/>
          </p:nvSpPr>
          <p:spPr>
            <a:xfrm>
              <a:off x="3874550" y="3894350"/>
              <a:ext cx="16150" cy="13475"/>
            </a:xfrm>
            <a:custGeom>
              <a:avLst/>
              <a:gdLst/>
              <a:ahLst/>
              <a:cxnLst/>
              <a:rect l="l" t="t" r="r" b="b"/>
              <a:pathLst>
                <a:path w="646" h="539" extrusionOk="0">
                  <a:moveTo>
                    <a:pt x="323" y="0"/>
                  </a:moveTo>
                  <a:lnTo>
                    <a:pt x="108" y="108"/>
                  </a:lnTo>
                  <a:lnTo>
                    <a:pt x="0" y="323"/>
                  </a:lnTo>
                  <a:lnTo>
                    <a:pt x="108" y="430"/>
                  </a:lnTo>
                  <a:lnTo>
                    <a:pt x="323" y="538"/>
                  </a:lnTo>
                  <a:lnTo>
                    <a:pt x="538" y="430"/>
                  </a:lnTo>
                  <a:lnTo>
                    <a:pt x="646" y="323"/>
                  </a:lnTo>
                  <a:lnTo>
                    <a:pt x="538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823;p28">
              <a:extLst>
                <a:ext uri="{FF2B5EF4-FFF2-40B4-BE49-F238E27FC236}">
                  <a16:creationId xmlns:a16="http://schemas.microsoft.com/office/drawing/2014/main" id="{D6AAAA26-DFFC-472A-B2FA-54185ABE5B6C}"/>
                </a:ext>
              </a:extLst>
            </p:cNvPr>
            <p:cNvSpPr/>
            <p:nvPr/>
          </p:nvSpPr>
          <p:spPr>
            <a:xfrm>
              <a:off x="3834200" y="3945450"/>
              <a:ext cx="67250" cy="75325"/>
            </a:xfrm>
            <a:custGeom>
              <a:avLst/>
              <a:gdLst/>
              <a:ahLst/>
              <a:cxnLst/>
              <a:rect l="l" t="t" r="r" b="b"/>
              <a:pathLst>
                <a:path w="2690" h="3013" extrusionOk="0">
                  <a:moveTo>
                    <a:pt x="2690" y="0"/>
                  </a:moveTo>
                  <a:lnTo>
                    <a:pt x="0" y="1506"/>
                  </a:lnTo>
                  <a:lnTo>
                    <a:pt x="0" y="3013"/>
                  </a:lnTo>
                  <a:lnTo>
                    <a:pt x="2690" y="150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824;p28">
              <a:extLst>
                <a:ext uri="{FF2B5EF4-FFF2-40B4-BE49-F238E27FC236}">
                  <a16:creationId xmlns:a16="http://schemas.microsoft.com/office/drawing/2014/main" id="{0F34FFA5-2BDE-42DF-9BD3-3A10035F35C1}"/>
                </a:ext>
              </a:extLst>
            </p:cNvPr>
            <p:cNvSpPr/>
            <p:nvPr/>
          </p:nvSpPr>
          <p:spPr>
            <a:xfrm>
              <a:off x="3097225" y="3375225"/>
              <a:ext cx="812300" cy="589075"/>
            </a:xfrm>
            <a:custGeom>
              <a:avLst/>
              <a:gdLst/>
              <a:ahLst/>
              <a:cxnLst/>
              <a:rect l="l" t="t" r="r" b="b"/>
              <a:pathLst>
                <a:path w="32492" h="23563" extrusionOk="0">
                  <a:moveTo>
                    <a:pt x="32492" y="1"/>
                  </a:moveTo>
                  <a:lnTo>
                    <a:pt x="1" y="19366"/>
                  </a:lnTo>
                  <a:lnTo>
                    <a:pt x="1" y="23562"/>
                  </a:lnTo>
                  <a:lnTo>
                    <a:pt x="32492" y="4304"/>
                  </a:lnTo>
                  <a:lnTo>
                    <a:pt x="32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825;p28">
              <a:extLst>
                <a:ext uri="{FF2B5EF4-FFF2-40B4-BE49-F238E27FC236}">
                  <a16:creationId xmlns:a16="http://schemas.microsoft.com/office/drawing/2014/main" id="{3D97120B-EB3D-4338-B79C-41B015DB16D5}"/>
                </a:ext>
              </a:extLst>
            </p:cNvPr>
            <p:cNvSpPr/>
            <p:nvPr/>
          </p:nvSpPr>
          <p:spPr>
            <a:xfrm>
              <a:off x="3094525" y="3369850"/>
              <a:ext cx="817700" cy="599825"/>
            </a:xfrm>
            <a:custGeom>
              <a:avLst/>
              <a:gdLst/>
              <a:ahLst/>
              <a:cxnLst/>
              <a:rect l="l" t="t" r="r" b="b"/>
              <a:pathLst>
                <a:path w="32708" h="23993" extrusionOk="0">
                  <a:moveTo>
                    <a:pt x="32385" y="539"/>
                  </a:moveTo>
                  <a:lnTo>
                    <a:pt x="32385" y="4412"/>
                  </a:lnTo>
                  <a:lnTo>
                    <a:pt x="324" y="23541"/>
                  </a:lnTo>
                  <a:lnTo>
                    <a:pt x="324" y="23541"/>
                  </a:lnTo>
                  <a:lnTo>
                    <a:pt x="324" y="19689"/>
                  </a:lnTo>
                  <a:lnTo>
                    <a:pt x="32385" y="539"/>
                  </a:lnTo>
                  <a:close/>
                  <a:moveTo>
                    <a:pt x="32492" y="1"/>
                  </a:moveTo>
                  <a:lnTo>
                    <a:pt x="109" y="19366"/>
                  </a:lnTo>
                  <a:lnTo>
                    <a:pt x="1" y="19581"/>
                  </a:lnTo>
                  <a:lnTo>
                    <a:pt x="1" y="23777"/>
                  </a:lnTo>
                  <a:lnTo>
                    <a:pt x="109" y="23993"/>
                  </a:lnTo>
                  <a:lnTo>
                    <a:pt x="216" y="23993"/>
                  </a:lnTo>
                  <a:lnTo>
                    <a:pt x="32707" y="4735"/>
                  </a:lnTo>
                  <a:lnTo>
                    <a:pt x="32707" y="4519"/>
                  </a:lnTo>
                  <a:lnTo>
                    <a:pt x="32707" y="216"/>
                  </a:lnTo>
                  <a:lnTo>
                    <a:pt x="327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826;p28">
              <a:extLst>
                <a:ext uri="{FF2B5EF4-FFF2-40B4-BE49-F238E27FC236}">
                  <a16:creationId xmlns:a16="http://schemas.microsoft.com/office/drawing/2014/main" id="{7F12A94B-79C3-4582-ACEB-9A54616F6B5C}"/>
                </a:ext>
              </a:extLst>
            </p:cNvPr>
            <p:cNvSpPr/>
            <p:nvPr/>
          </p:nvSpPr>
          <p:spPr>
            <a:xfrm>
              <a:off x="3008475" y="3802900"/>
              <a:ext cx="88775" cy="161400"/>
            </a:xfrm>
            <a:custGeom>
              <a:avLst/>
              <a:gdLst/>
              <a:ahLst/>
              <a:cxnLst/>
              <a:rect l="l" t="t" r="r" b="b"/>
              <a:pathLst>
                <a:path w="3551" h="6456" extrusionOk="0">
                  <a:moveTo>
                    <a:pt x="0" y="0"/>
                  </a:moveTo>
                  <a:lnTo>
                    <a:pt x="0" y="4304"/>
                  </a:lnTo>
                  <a:lnTo>
                    <a:pt x="3551" y="6455"/>
                  </a:lnTo>
                  <a:lnTo>
                    <a:pt x="3551" y="2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827;p28">
              <a:extLst>
                <a:ext uri="{FF2B5EF4-FFF2-40B4-BE49-F238E27FC236}">
                  <a16:creationId xmlns:a16="http://schemas.microsoft.com/office/drawing/2014/main" id="{A041745B-40A8-4A96-878D-245095E9F784}"/>
                </a:ext>
              </a:extLst>
            </p:cNvPr>
            <p:cNvSpPr/>
            <p:nvPr/>
          </p:nvSpPr>
          <p:spPr>
            <a:xfrm>
              <a:off x="3035375" y="3821725"/>
              <a:ext cx="34975" cy="126425"/>
            </a:xfrm>
            <a:custGeom>
              <a:avLst/>
              <a:gdLst/>
              <a:ahLst/>
              <a:cxnLst/>
              <a:rect l="l" t="t" r="r" b="b"/>
              <a:pathLst>
                <a:path w="1399" h="5057" extrusionOk="0">
                  <a:moveTo>
                    <a:pt x="0" y="0"/>
                  </a:moveTo>
                  <a:lnTo>
                    <a:pt x="108" y="4304"/>
                  </a:lnTo>
                  <a:lnTo>
                    <a:pt x="1399" y="5057"/>
                  </a:lnTo>
                  <a:lnTo>
                    <a:pt x="1399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828;p28">
              <a:extLst>
                <a:ext uri="{FF2B5EF4-FFF2-40B4-BE49-F238E27FC236}">
                  <a16:creationId xmlns:a16="http://schemas.microsoft.com/office/drawing/2014/main" id="{37C7B3B3-17CA-4EEE-8E2C-6AA49E66C452}"/>
                </a:ext>
              </a:extLst>
            </p:cNvPr>
            <p:cNvSpPr/>
            <p:nvPr/>
          </p:nvSpPr>
          <p:spPr>
            <a:xfrm>
              <a:off x="3003100" y="3800200"/>
              <a:ext cx="99525" cy="169475"/>
            </a:xfrm>
            <a:custGeom>
              <a:avLst/>
              <a:gdLst/>
              <a:ahLst/>
              <a:cxnLst/>
              <a:rect l="l" t="t" r="r" b="b"/>
              <a:pathLst>
                <a:path w="3981" h="6779" extrusionOk="0">
                  <a:moveTo>
                    <a:pt x="323" y="431"/>
                  </a:moveTo>
                  <a:lnTo>
                    <a:pt x="3658" y="2411"/>
                  </a:lnTo>
                  <a:lnTo>
                    <a:pt x="3658" y="2411"/>
                  </a:lnTo>
                  <a:lnTo>
                    <a:pt x="3658" y="6241"/>
                  </a:lnTo>
                  <a:lnTo>
                    <a:pt x="323" y="4304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4412"/>
                  </a:lnTo>
                  <a:lnTo>
                    <a:pt x="108" y="4627"/>
                  </a:lnTo>
                  <a:lnTo>
                    <a:pt x="3766" y="6779"/>
                  </a:lnTo>
                  <a:lnTo>
                    <a:pt x="3873" y="6779"/>
                  </a:lnTo>
                  <a:lnTo>
                    <a:pt x="3981" y="6563"/>
                  </a:lnTo>
                  <a:lnTo>
                    <a:pt x="3981" y="2367"/>
                  </a:lnTo>
                  <a:lnTo>
                    <a:pt x="3873" y="2152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829;p28">
              <a:extLst>
                <a:ext uri="{FF2B5EF4-FFF2-40B4-BE49-F238E27FC236}">
                  <a16:creationId xmlns:a16="http://schemas.microsoft.com/office/drawing/2014/main" id="{C4CC7CF9-D954-4774-9F94-18962B010A59}"/>
                </a:ext>
              </a:extLst>
            </p:cNvPr>
            <p:cNvSpPr/>
            <p:nvPr/>
          </p:nvSpPr>
          <p:spPr>
            <a:xfrm>
              <a:off x="3008475" y="3321450"/>
              <a:ext cx="901050" cy="537950"/>
            </a:xfrm>
            <a:custGeom>
              <a:avLst/>
              <a:gdLst/>
              <a:ahLst/>
              <a:cxnLst/>
              <a:rect l="l" t="t" r="r" b="b"/>
              <a:pathLst>
                <a:path w="36042" h="21518" extrusionOk="0">
                  <a:moveTo>
                    <a:pt x="32384" y="0"/>
                  </a:moveTo>
                  <a:lnTo>
                    <a:pt x="0" y="19258"/>
                  </a:lnTo>
                  <a:lnTo>
                    <a:pt x="3551" y="21517"/>
                  </a:lnTo>
                  <a:lnTo>
                    <a:pt x="36042" y="2152"/>
                  </a:lnTo>
                  <a:lnTo>
                    <a:pt x="3238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830;p28">
              <a:extLst>
                <a:ext uri="{FF2B5EF4-FFF2-40B4-BE49-F238E27FC236}">
                  <a16:creationId xmlns:a16="http://schemas.microsoft.com/office/drawing/2014/main" id="{58A7509D-A445-4F6A-960F-FF09CCAAB766}"/>
                </a:ext>
              </a:extLst>
            </p:cNvPr>
            <p:cNvSpPr/>
            <p:nvPr/>
          </p:nvSpPr>
          <p:spPr>
            <a:xfrm>
              <a:off x="3035375" y="3337575"/>
              <a:ext cx="841875" cy="503000"/>
            </a:xfrm>
            <a:custGeom>
              <a:avLst/>
              <a:gdLst/>
              <a:ahLst/>
              <a:cxnLst/>
              <a:rect l="l" t="t" r="r" b="b"/>
              <a:pathLst>
                <a:path w="33675" h="20120" extrusionOk="0">
                  <a:moveTo>
                    <a:pt x="32384" y="1"/>
                  </a:moveTo>
                  <a:lnTo>
                    <a:pt x="0" y="19366"/>
                  </a:lnTo>
                  <a:lnTo>
                    <a:pt x="1399" y="20119"/>
                  </a:lnTo>
                  <a:lnTo>
                    <a:pt x="33675" y="754"/>
                  </a:lnTo>
                  <a:lnTo>
                    <a:pt x="3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831;p28">
              <a:extLst>
                <a:ext uri="{FF2B5EF4-FFF2-40B4-BE49-F238E27FC236}">
                  <a16:creationId xmlns:a16="http://schemas.microsoft.com/office/drawing/2014/main" id="{33F33C63-3545-4EB3-9BAE-75299344F2EF}"/>
                </a:ext>
              </a:extLst>
            </p:cNvPr>
            <p:cNvSpPr/>
            <p:nvPr/>
          </p:nvSpPr>
          <p:spPr>
            <a:xfrm>
              <a:off x="3035375" y="3337575"/>
              <a:ext cx="841875" cy="503000"/>
            </a:xfrm>
            <a:custGeom>
              <a:avLst/>
              <a:gdLst/>
              <a:ahLst/>
              <a:cxnLst/>
              <a:rect l="l" t="t" r="r" b="b"/>
              <a:pathLst>
                <a:path w="33675" h="20120" extrusionOk="0">
                  <a:moveTo>
                    <a:pt x="32384" y="1"/>
                  </a:moveTo>
                  <a:lnTo>
                    <a:pt x="0" y="19366"/>
                  </a:lnTo>
                  <a:lnTo>
                    <a:pt x="1399" y="20119"/>
                  </a:lnTo>
                  <a:lnTo>
                    <a:pt x="33675" y="754"/>
                  </a:lnTo>
                  <a:lnTo>
                    <a:pt x="323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832;p28">
              <a:extLst>
                <a:ext uri="{FF2B5EF4-FFF2-40B4-BE49-F238E27FC236}">
                  <a16:creationId xmlns:a16="http://schemas.microsoft.com/office/drawing/2014/main" id="{F1FD8F62-79A2-4572-A753-BA93B823A296}"/>
                </a:ext>
              </a:extLst>
            </p:cNvPr>
            <p:cNvSpPr/>
            <p:nvPr/>
          </p:nvSpPr>
          <p:spPr>
            <a:xfrm>
              <a:off x="3003100" y="3318750"/>
              <a:ext cx="909125" cy="543350"/>
            </a:xfrm>
            <a:custGeom>
              <a:avLst/>
              <a:gdLst/>
              <a:ahLst/>
              <a:cxnLst/>
              <a:rect l="l" t="t" r="r" b="b"/>
              <a:pathLst>
                <a:path w="36365" h="21734" extrusionOk="0">
                  <a:moveTo>
                    <a:pt x="32599" y="323"/>
                  </a:moveTo>
                  <a:lnTo>
                    <a:pt x="35826" y="2260"/>
                  </a:lnTo>
                  <a:lnTo>
                    <a:pt x="3766" y="21410"/>
                  </a:lnTo>
                  <a:lnTo>
                    <a:pt x="587" y="19424"/>
                  </a:lnTo>
                  <a:lnTo>
                    <a:pt x="587" y="19424"/>
                  </a:lnTo>
                  <a:lnTo>
                    <a:pt x="32599" y="323"/>
                  </a:lnTo>
                  <a:close/>
                  <a:moveTo>
                    <a:pt x="32491" y="1"/>
                  </a:moveTo>
                  <a:lnTo>
                    <a:pt x="108" y="19259"/>
                  </a:lnTo>
                  <a:lnTo>
                    <a:pt x="0" y="19366"/>
                  </a:lnTo>
                  <a:lnTo>
                    <a:pt x="108" y="19581"/>
                  </a:lnTo>
                  <a:lnTo>
                    <a:pt x="3766" y="21733"/>
                  </a:lnTo>
                  <a:lnTo>
                    <a:pt x="3873" y="21733"/>
                  </a:lnTo>
                  <a:lnTo>
                    <a:pt x="36364" y="2367"/>
                  </a:lnTo>
                  <a:lnTo>
                    <a:pt x="36364" y="2260"/>
                  </a:lnTo>
                  <a:lnTo>
                    <a:pt x="36364" y="2045"/>
                  </a:lnTo>
                  <a:lnTo>
                    <a:pt x="3270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833;p28">
              <a:extLst>
                <a:ext uri="{FF2B5EF4-FFF2-40B4-BE49-F238E27FC236}">
                  <a16:creationId xmlns:a16="http://schemas.microsoft.com/office/drawing/2014/main" id="{B9588F71-70F3-4A37-A091-216854A09B5C}"/>
                </a:ext>
              </a:extLst>
            </p:cNvPr>
            <p:cNvSpPr/>
            <p:nvPr/>
          </p:nvSpPr>
          <p:spPr>
            <a:xfrm>
              <a:off x="3274750" y="3477450"/>
              <a:ext cx="812300" cy="591750"/>
            </a:xfrm>
            <a:custGeom>
              <a:avLst/>
              <a:gdLst/>
              <a:ahLst/>
              <a:cxnLst/>
              <a:rect l="l" t="t" r="r" b="b"/>
              <a:pathLst>
                <a:path w="32492" h="23670" extrusionOk="0">
                  <a:moveTo>
                    <a:pt x="32491" y="0"/>
                  </a:moveTo>
                  <a:lnTo>
                    <a:pt x="0" y="19366"/>
                  </a:lnTo>
                  <a:lnTo>
                    <a:pt x="0" y="23669"/>
                  </a:lnTo>
                  <a:lnTo>
                    <a:pt x="32491" y="4411"/>
                  </a:lnTo>
                  <a:lnTo>
                    <a:pt x="32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834;p28">
              <a:extLst>
                <a:ext uri="{FF2B5EF4-FFF2-40B4-BE49-F238E27FC236}">
                  <a16:creationId xmlns:a16="http://schemas.microsoft.com/office/drawing/2014/main" id="{0674C6FE-C61E-4424-9CD3-0EE91C0A5DD0}"/>
                </a:ext>
              </a:extLst>
            </p:cNvPr>
            <p:cNvSpPr/>
            <p:nvPr/>
          </p:nvSpPr>
          <p:spPr>
            <a:xfrm>
              <a:off x="3272050" y="3474750"/>
              <a:ext cx="817675" cy="597125"/>
            </a:xfrm>
            <a:custGeom>
              <a:avLst/>
              <a:gdLst/>
              <a:ahLst/>
              <a:cxnLst/>
              <a:rect l="l" t="t" r="r" b="b"/>
              <a:pathLst>
                <a:path w="32707" h="23885" extrusionOk="0">
                  <a:moveTo>
                    <a:pt x="32384" y="431"/>
                  </a:moveTo>
                  <a:lnTo>
                    <a:pt x="32384" y="4412"/>
                  </a:lnTo>
                  <a:lnTo>
                    <a:pt x="323" y="23371"/>
                  </a:lnTo>
                  <a:lnTo>
                    <a:pt x="323" y="23371"/>
                  </a:lnTo>
                  <a:lnTo>
                    <a:pt x="323" y="19581"/>
                  </a:lnTo>
                  <a:lnTo>
                    <a:pt x="32384" y="431"/>
                  </a:lnTo>
                  <a:close/>
                  <a:moveTo>
                    <a:pt x="32492" y="1"/>
                  </a:moveTo>
                  <a:lnTo>
                    <a:pt x="1" y="19366"/>
                  </a:lnTo>
                  <a:lnTo>
                    <a:pt x="1" y="19474"/>
                  </a:lnTo>
                  <a:lnTo>
                    <a:pt x="1" y="23777"/>
                  </a:lnTo>
                  <a:lnTo>
                    <a:pt x="1" y="23885"/>
                  </a:lnTo>
                  <a:lnTo>
                    <a:pt x="216" y="23885"/>
                  </a:lnTo>
                  <a:lnTo>
                    <a:pt x="32599" y="4627"/>
                  </a:lnTo>
                  <a:lnTo>
                    <a:pt x="32707" y="4519"/>
                  </a:lnTo>
                  <a:lnTo>
                    <a:pt x="32707" y="108"/>
                  </a:lnTo>
                  <a:lnTo>
                    <a:pt x="325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835;p28">
              <a:extLst>
                <a:ext uri="{FF2B5EF4-FFF2-40B4-BE49-F238E27FC236}">
                  <a16:creationId xmlns:a16="http://schemas.microsoft.com/office/drawing/2014/main" id="{FBB5FD68-B3A8-40B9-AEA1-B39B433DDEA0}"/>
                </a:ext>
              </a:extLst>
            </p:cNvPr>
            <p:cNvSpPr/>
            <p:nvPr/>
          </p:nvSpPr>
          <p:spPr>
            <a:xfrm>
              <a:off x="3185975" y="3907800"/>
              <a:ext cx="88800" cy="161400"/>
            </a:xfrm>
            <a:custGeom>
              <a:avLst/>
              <a:gdLst/>
              <a:ahLst/>
              <a:cxnLst/>
              <a:rect l="l" t="t" r="r" b="b"/>
              <a:pathLst>
                <a:path w="3552" h="6456" extrusionOk="0">
                  <a:moveTo>
                    <a:pt x="1" y="0"/>
                  </a:moveTo>
                  <a:lnTo>
                    <a:pt x="1" y="4303"/>
                  </a:lnTo>
                  <a:lnTo>
                    <a:pt x="3551" y="6455"/>
                  </a:lnTo>
                  <a:lnTo>
                    <a:pt x="3551" y="2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836;p28">
              <a:extLst>
                <a:ext uri="{FF2B5EF4-FFF2-40B4-BE49-F238E27FC236}">
                  <a16:creationId xmlns:a16="http://schemas.microsoft.com/office/drawing/2014/main" id="{974041BE-CFCD-415A-88CC-4EAC2A62323F}"/>
                </a:ext>
              </a:extLst>
            </p:cNvPr>
            <p:cNvSpPr/>
            <p:nvPr/>
          </p:nvSpPr>
          <p:spPr>
            <a:xfrm>
              <a:off x="3212875" y="3923925"/>
              <a:ext cx="35000" cy="126450"/>
            </a:xfrm>
            <a:custGeom>
              <a:avLst/>
              <a:gdLst/>
              <a:ahLst/>
              <a:cxnLst/>
              <a:rect l="l" t="t" r="r" b="b"/>
              <a:pathLst>
                <a:path w="1400" h="5058" extrusionOk="0">
                  <a:moveTo>
                    <a:pt x="1" y="1"/>
                  </a:moveTo>
                  <a:lnTo>
                    <a:pt x="108" y="4304"/>
                  </a:lnTo>
                  <a:lnTo>
                    <a:pt x="1399" y="5057"/>
                  </a:lnTo>
                  <a:lnTo>
                    <a:pt x="1399" y="8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837;p28">
              <a:extLst>
                <a:ext uri="{FF2B5EF4-FFF2-40B4-BE49-F238E27FC236}">
                  <a16:creationId xmlns:a16="http://schemas.microsoft.com/office/drawing/2014/main" id="{9228EDB8-62BD-4092-B49D-5F59A6D04025}"/>
                </a:ext>
              </a:extLst>
            </p:cNvPr>
            <p:cNvSpPr/>
            <p:nvPr/>
          </p:nvSpPr>
          <p:spPr>
            <a:xfrm>
              <a:off x="3180600" y="3902400"/>
              <a:ext cx="99550" cy="169475"/>
            </a:xfrm>
            <a:custGeom>
              <a:avLst/>
              <a:gdLst/>
              <a:ahLst/>
              <a:cxnLst/>
              <a:rect l="l" t="t" r="r" b="b"/>
              <a:pathLst>
                <a:path w="3982" h="6779" extrusionOk="0">
                  <a:moveTo>
                    <a:pt x="324" y="539"/>
                  </a:moveTo>
                  <a:lnTo>
                    <a:pt x="3659" y="2583"/>
                  </a:lnTo>
                  <a:lnTo>
                    <a:pt x="3659" y="6348"/>
                  </a:lnTo>
                  <a:lnTo>
                    <a:pt x="324" y="4412"/>
                  </a:lnTo>
                  <a:lnTo>
                    <a:pt x="324" y="539"/>
                  </a:lnTo>
                  <a:close/>
                  <a:moveTo>
                    <a:pt x="108" y="1"/>
                  </a:moveTo>
                  <a:lnTo>
                    <a:pt x="1" y="216"/>
                  </a:lnTo>
                  <a:lnTo>
                    <a:pt x="1" y="4519"/>
                  </a:lnTo>
                  <a:lnTo>
                    <a:pt x="108" y="4627"/>
                  </a:lnTo>
                  <a:lnTo>
                    <a:pt x="3659" y="6779"/>
                  </a:lnTo>
                  <a:lnTo>
                    <a:pt x="3874" y="6779"/>
                  </a:lnTo>
                  <a:lnTo>
                    <a:pt x="3981" y="6671"/>
                  </a:lnTo>
                  <a:lnTo>
                    <a:pt x="3981" y="2368"/>
                  </a:lnTo>
                  <a:lnTo>
                    <a:pt x="3874" y="2260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838;p28">
              <a:extLst>
                <a:ext uri="{FF2B5EF4-FFF2-40B4-BE49-F238E27FC236}">
                  <a16:creationId xmlns:a16="http://schemas.microsoft.com/office/drawing/2014/main" id="{396B8934-F4B8-4BB6-92DE-8C1628A2976E}"/>
                </a:ext>
              </a:extLst>
            </p:cNvPr>
            <p:cNvSpPr/>
            <p:nvPr/>
          </p:nvSpPr>
          <p:spPr>
            <a:xfrm>
              <a:off x="3185975" y="3426350"/>
              <a:ext cx="901075" cy="535250"/>
            </a:xfrm>
            <a:custGeom>
              <a:avLst/>
              <a:gdLst/>
              <a:ahLst/>
              <a:cxnLst/>
              <a:rect l="l" t="t" r="r" b="b"/>
              <a:pathLst>
                <a:path w="36043" h="21410" extrusionOk="0">
                  <a:moveTo>
                    <a:pt x="32384" y="0"/>
                  </a:moveTo>
                  <a:lnTo>
                    <a:pt x="1" y="19258"/>
                  </a:lnTo>
                  <a:lnTo>
                    <a:pt x="3551" y="21410"/>
                  </a:lnTo>
                  <a:lnTo>
                    <a:pt x="36042" y="2044"/>
                  </a:lnTo>
                  <a:lnTo>
                    <a:pt x="3238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839;p28">
              <a:extLst>
                <a:ext uri="{FF2B5EF4-FFF2-40B4-BE49-F238E27FC236}">
                  <a16:creationId xmlns:a16="http://schemas.microsoft.com/office/drawing/2014/main" id="{93C95BCC-B7C9-4F0F-B4C2-32D86724AC96}"/>
                </a:ext>
              </a:extLst>
            </p:cNvPr>
            <p:cNvSpPr/>
            <p:nvPr/>
          </p:nvSpPr>
          <p:spPr>
            <a:xfrm>
              <a:off x="3212875" y="3442475"/>
              <a:ext cx="841900" cy="503000"/>
            </a:xfrm>
            <a:custGeom>
              <a:avLst/>
              <a:gdLst/>
              <a:ahLst/>
              <a:cxnLst/>
              <a:rect l="l" t="t" r="r" b="b"/>
              <a:pathLst>
                <a:path w="33676" h="20120" extrusionOk="0">
                  <a:moveTo>
                    <a:pt x="32384" y="1"/>
                  </a:moveTo>
                  <a:lnTo>
                    <a:pt x="1" y="19259"/>
                  </a:lnTo>
                  <a:lnTo>
                    <a:pt x="1399" y="20119"/>
                  </a:lnTo>
                  <a:lnTo>
                    <a:pt x="33675" y="754"/>
                  </a:lnTo>
                  <a:lnTo>
                    <a:pt x="3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840;p28">
              <a:extLst>
                <a:ext uri="{FF2B5EF4-FFF2-40B4-BE49-F238E27FC236}">
                  <a16:creationId xmlns:a16="http://schemas.microsoft.com/office/drawing/2014/main" id="{E9DFE148-40A7-409D-ADF1-12CBF144B75F}"/>
                </a:ext>
              </a:extLst>
            </p:cNvPr>
            <p:cNvSpPr/>
            <p:nvPr/>
          </p:nvSpPr>
          <p:spPr>
            <a:xfrm>
              <a:off x="3212875" y="3442475"/>
              <a:ext cx="841900" cy="503000"/>
            </a:xfrm>
            <a:custGeom>
              <a:avLst/>
              <a:gdLst/>
              <a:ahLst/>
              <a:cxnLst/>
              <a:rect l="l" t="t" r="r" b="b"/>
              <a:pathLst>
                <a:path w="33676" h="20120" extrusionOk="0">
                  <a:moveTo>
                    <a:pt x="32384" y="1"/>
                  </a:moveTo>
                  <a:lnTo>
                    <a:pt x="1" y="19259"/>
                  </a:lnTo>
                  <a:lnTo>
                    <a:pt x="1399" y="20119"/>
                  </a:lnTo>
                  <a:lnTo>
                    <a:pt x="33675" y="754"/>
                  </a:lnTo>
                  <a:lnTo>
                    <a:pt x="323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841;p28">
              <a:extLst>
                <a:ext uri="{FF2B5EF4-FFF2-40B4-BE49-F238E27FC236}">
                  <a16:creationId xmlns:a16="http://schemas.microsoft.com/office/drawing/2014/main" id="{10AEF4A8-E065-41E5-AAA8-0D0E68A3591E}"/>
                </a:ext>
              </a:extLst>
            </p:cNvPr>
            <p:cNvSpPr/>
            <p:nvPr/>
          </p:nvSpPr>
          <p:spPr>
            <a:xfrm>
              <a:off x="3180600" y="3423650"/>
              <a:ext cx="909125" cy="543325"/>
            </a:xfrm>
            <a:custGeom>
              <a:avLst/>
              <a:gdLst/>
              <a:ahLst/>
              <a:cxnLst/>
              <a:rect l="l" t="t" r="r" b="b"/>
              <a:pathLst>
                <a:path w="36365" h="21733" extrusionOk="0">
                  <a:moveTo>
                    <a:pt x="32599" y="323"/>
                  </a:moveTo>
                  <a:lnTo>
                    <a:pt x="35827" y="2260"/>
                  </a:lnTo>
                  <a:lnTo>
                    <a:pt x="3766" y="21303"/>
                  </a:lnTo>
                  <a:lnTo>
                    <a:pt x="485" y="19314"/>
                  </a:lnTo>
                  <a:lnTo>
                    <a:pt x="485" y="19314"/>
                  </a:lnTo>
                  <a:lnTo>
                    <a:pt x="32599" y="323"/>
                  </a:lnTo>
                  <a:close/>
                  <a:moveTo>
                    <a:pt x="32492" y="0"/>
                  </a:moveTo>
                  <a:lnTo>
                    <a:pt x="108" y="19151"/>
                  </a:lnTo>
                  <a:lnTo>
                    <a:pt x="1" y="19366"/>
                  </a:lnTo>
                  <a:lnTo>
                    <a:pt x="108" y="19474"/>
                  </a:lnTo>
                  <a:lnTo>
                    <a:pt x="3659" y="21733"/>
                  </a:lnTo>
                  <a:lnTo>
                    <a:pt x="3874" y="21733"/>
                  </a:lnTo>
                  <a:lnTo>
                    <a:pt x="36257" y="2367"/>
                  </a:lnTo>
                  <a:lnTo>
                    <a:pt x="36365" y="2152"/>
                  </a:lnTo>
                  <a:lnTo>
                    <a:pt x="36257" y="2045"/>
                  </a:lnTo>
                  <a:lnTo>
                    <a:pt x="325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842;p28">
              <a:extLst>
                <a:ext uri="{FF2B5EF4-FFF2-40B4-BE49-F238E27FC236}">
                  <a16:creationId xmlns:a16="http://schemas.microsoft.com/office/drawing/2014/main" id="{074E4DDF-D5CF-43A5-A21F-D50B88EFC14A}"/>
                </a:ext>
              </a:extLst>
            </p:cNvPr>
            <p:cNvSpPr/>
            <p:nvPr/>
          </p:nvSpPr>
          <p:spPr>
            <a:xfrm>
              <a:off x="2871300" y="3620000"/>
              <a:ext cx="166775" cy="75325"/>
            </a:xfrm>
            <a:custGeom>
              <a:avLst/>
              <a:gdLst/>
              <a:ahLst/>
              <a:cxnLst/>
              <a:rect l="l" t="t" r="r" b="b"/>
              <a:pathLst>
                <a:path w="6671" h="3013" extrusionOk="0">
                  <a:moveTo>
                    <a:pt x="0" y="0"/>
                  </a:moveTo>
                  <a:lnTo>
                    <a:pt x="0" y="753"/>
                  </a:lnTo>
                  <a:lnTo>
                    <a:pt x="0" y="1076"/>
                  </a:lnTo>
                  <a:lnTo>
                    <a:pt x="0" y="1506"/>
                  </a:lnTo>
                  <a:lnTo>
                    <a:pt x="215" y="1829"/>
                  </a:lnTo>
                  <a:lnTo>
                    <a:pt x="538" y="2152"/>
                  </a:lnTo>
                  <a:lnTo>
                    <a:pt x="969" y="2475"/>
                  </a:lnTo>
                  <a:lnTo>
                    <a:pt x="1399" y="2690"/>
                  </a:lnTo>
                  <a:lnTo>
                    <a:pt x="1937" y="2905"/>
                  </a:lnTo>
                  <a:lnTo>
                    <a:pt x="2582" y="3013"/>
                  </a:lnTo>
                  <a:lnTo>
                    <a:pt x="3981" y="3013"/>
                  </a:lnTo>
                  <a:lnTo>
                    <a:pt x="4627" y="2905"/>
                  </a:lnTo>
                  <a:lnTo>
                    <a:pt x="5164" y="2690"/>
                  </a:lnTo>
                  <a:lnTo>
                    <a:pt x="5702" y="2475"/>
                  </a:lnTo>
                  <a:lnTo>
                    <a:pt x="6133" y="2152"/>
                  </a:lnTo>
                  <a:lnTo>
                    <a:pt x="6348" y="1829"/>
                  </a:lnTo>
                  <a:lnTo>
                    <a:pt x="6563" y="1506"/>
                  </a:lnTo>
                  <a:lnTo>
                    <a:pt x="6671" y="1076"/>
                  </a:lnTo>
                  <a:lnTo>
                    <a:pt x="66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843;p28">
              <a:extLst>
                <a:ext uri="{FF2B5EF4-FFF2-40B4-BE49-F238E27FC236}">
                  <a16:creationId xmlns:a16="http://schemas.microsoft.com/office/drawing/2014/main" id="{A0C38188-42A7-4090-A910-9025EC2F9450}"/>
                </a:ext>
              </a:extLst>
            </p:cNvPr>
            <p:cNvSpPr/>
            <p:nvPr/>
          </p:nvSpPr>
          <p:spPr>
            <a:xfrm>
              <a:off x="2871300" y="3620000"/>
              <a:ext cx="166775" cy="75325"/>
            </a:xfrm>
            <a:custGeom>
              <a:avLst/>
              <a:gdLst/>
              <a:ahLst/>
              <a:cxnLst/>
              <a:rect l="l" t="t" r="r" b="b"/>
              <a:pathLst>
                <a:path w="6671" h="3013" fill="none" extrusionOk="0">
                  <a:moveTo>
                    <a:pt x="6671" y="0"/>
                  </a:moveTo>
                  <a:lnTo>
                    <a:pt x="6671" y="1076"/>
                  </a:lnTo>
                  <a:lnTo>
                    <a:pt x="6671" y="1076"/>
                  </a:lnTo>
                  <a:lnTo>
                    <a:pt x="6563" y="1506"/>
                  </a:lnTo>
                  <a:lnTo>
                    <a:pt x="6348" y="1829"/>
                  </a:lnTo>
                  <a:lnTo>
                    <a:pt x="6133" y="2152"/>
                  </a:lnTo>
                  <a:lnTo>
                    <a:pt x="5702" y="2475"/>
                  </a:lnTo>
                  <a:lnTo>
                    <a:pt x="5164" y="2690"/>
                  </a:lnTo>
                  <a:lnTo>
                    <a:pt x="4627" y="2905"/>
                  </a:lnTo>
                  <a:lnTo>
                    <a:pt x="3981" y="3013"/>
                  </a:lnTo>
                  <a:lnTo>
                    <a:pt x="3335" y="3013"/>
                  </a:lnTo>
                  <a:lnTo>
                    <a:pt x="3335" y="3013"/>
                  </a:lnTo>
                  <a:lnTo>
                    <a:pt x="2582" y="3013"/>
                  </a:lnTo>
                  <a:lnTo>
                    <a:pt x="1937" y="2905"/>
                  </a:lnTo>
                  <a:lnTo>
                    <a:pt x="1399" y="2690"/>
                  </a:lnTo>
                  <a:lnTo>
                    <a:pt x="969" y="2475"/>
                  </a:lnTo>
                  <a:lnTo>
                    <a:pt x="538" y="2152"/>
                  </a:lnTo>
                  <a:lnTo>
                    <a:pt x="215" y="1829"/>
                  </a:lnTo>
                  <a:lnTo>
                    <a:pt x="0" y="1506"/>
                  </a:lnTo>
                  <a:lnTo>
                    <a:pt x="0" y="1076"/>
                  </a:lnTo>
                  <a:lnTo>
                    <a:pt x="0" y="75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844;p28">
              <a:extLst>
                <a:ext uri="{FF2B5EF4-FFF2-40B4-BE49-F238E27FC236}">
                  <a16:creationId xmlns:a16="http://schemas.microsoft.com/office/drawing/2014/main" id="{74F24136-ABA5-48FC-B7CD-78AC71C93314}"/>
                </a:ext>
              </a:extLst>
            </p:cNvPr>
            <p:cNvSpPr/>
            <p:nvPr/>
          </p:nvSpPr>
          <p:spPr>
            <a:xfrm>
              <a:off x="2865925" y="3614625"/>
              <a:ext cx="177525" cy="86075"/>
            </a:xfrm>
            <a:custGeom>
              <a:avLst/>
              <a:gdLst/>
              <a:ahLst/>
              <a:cxnLst/>
              <a:rect l="l" t="t" r="r" b="b"/>
              <a:pathLst>
                <a:path w="7101" h="3443" extrusionOk="0">
                  <a:moveTo>
                    <a:pt x="215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0" y="968"/>
                  </a:lnTo>
                  <a:lnTo>
                    <a:pt x="0" y="1291"/>
                  </a:lnTo>
                  <a:lnTo>
                    <a:pt x="108" y="1721"/>
                  </a:lnTo>
                  <a:lnTo>
                    <a:pt x="323" y="2152"/>
                  </a:lnTo>
                  <a:lnTo>
                    <a:pt x="646" y="2475"/>
                  </a:lnTo>
                  <a:lnTo>
                    <a:pt x="1076" y="2797"/>
                  </a:lnTo>
                  <a:lnTo>
                    <a:pt x="1614" y="3120"/>
                  </a:lnTo>
                  <a:lnTo>
                    <a:pt x="2152" y="3335"/>
                  </a:lnTo>
                  <a:lnTo>
                    <a:pt x="2797" y="3443"/>
                  </a:lnTo>
                  <a:lnTo>
                    <a:pt x="4196" y="3443"/>
                  </a:lnTo>
                  <a:lnTo>
                    <a:pt x="4842" y="3335"/>
                  </a:lnTo>
                  <a:lnTo>
                    <a:pt x="5487" y="3120"/>
                  </a:lnTo>
                  <a:lnTo>
                    <a:pt x="6025" y="2797"/>
                  </a:lnTo>
                  <a:lnTo>
                    <a:pt x="6455" y="2475"/>
                  </a:lnTo>
                  <a:lnTo>
                    <a:pt x="6778" y="2152"/>
                  </a:lnTo>
                  <a:lnTo>
                    <a:pt x="6993" y="1721"/>
                  </a:lnTo>
                  <a:lnTo>
                    <a:pt x="7101" y="1291"/>
                  </a:lnTo>
                  <a:lnTo>
                    <a:pt x="6993" y="215"/>
                  </a:lnTo>
                  <a:lnTo>
                    <a:pt x="6993" y="108"/>
                  </a:lnTo>
                  <a:lnTo>
                    <a:pt x="6886" y="0"/>
                  </a:lnTo>
                  <a:lnTo>
                    <a:pt x="6670" y="108"/>
                  </a:lnTo>
                  <a:lnTo>
                    <a:pt x="6670" y="215"/>
                  </a:lnTo>
                  <a:lnTo>
                    <a:pt x="6670" y="1291"/>
                  </a:lnTo>
                  <a:lnTo>
                    <a:pt x="6670" y="1614"/>
                  </a:lnTo>
                  <a:lnTo>
                    <a:pt x="6455" y="1937"/>
                  </a:lnTo>
                  <a:lnTo>
                    <a:pt x="6025" y="2367"/>
                  </a:lnTo>
                  <a:lnTo>
                    <a:pt x="5272" y="2797"/>
                  </a:lnTo>
                  <a:lnTo>
                    <a:pt x="4519" y="3013"/>
                  </a:lnTo>
                  <a:lnTo>
                    <a:pt x="3550" y="3120"/>
                  </a:lnTo>
                  <a:lnTo>
                    <a:pt x="2905" y="3013"/>
                  </a:lnTo>
                  <a:lnTo>
                    <a:pt x="2259" y="2905"/>
                  </a:lnTo>
                  <a:lnTo>
                    <a:pt x="1721" y="2797"/>
                  </a:lnTo>
                  <a:lnTo>
                    <a:pt x="1291" y="2475"/>
                  </a:lnTo>
                  <a:lnTo>
                    <a:pt x="861" y="2259"/>
                  </a:lnTo>
                  <a:lnTo>
                    <a:pt x="646" y="1937"/>
                  </a:lnTo>
                  <a:lnTo>
                    <a:pt x="430" y="1614"/>
                  </a:lnTo>
                  <a:lnTo>
                    <a:pt x="323" y="1291"/>
                  </a:lnTo>
                  <a:lnTo>
                    <a:pt x="323" y="968"/>
                  </a:lnTo>
                  <a:lnTo>
                    <a:pt x="323" y="215"/>
                  </a:lnTo>
                  <a:lnTo>
                    <a:pt x="323" y="1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845;p28">
              <a:extLst>
                <a:ext uri="{FF2B5EF4-FFF2-40B4-BE49-F238E27FC236}">
                  <a16:creationId xmlns:a16="http://schemas.microsoft.com/office/drawing/2014/main" id="{9164A170-54A6-468E-A8C7-D148206CB026}"/>
                </a:ext>
              </a:extLst>
            </p:cNvPr>
            <p:cNvSpPr/>
            <p:nvPr/>
          </p:nvSpPr>
          <p:spPr>
            <a:xfrm>
              <a:off x="2868600" y="3566200"/>
              <a:ext cx="169475" cy="99550"/>
            </a:xfrm>
            <a:custGeom>
              <a:avLst/>
              <a:gdLst/>
              <a:ahLst/>
              <a:cxnLst/>
              <a:rect l="l" t="t" r="r" b="b"/>
              <a:pathLst>
                <a:path w="6779" h="3982" extrusionOk="0">
                  <a:moveTo>
                    <a:pt x="2690" y="1"/>
                  </a:moveTo>
                  <a:lnTo>
                    <a:pt x="2045" y="216"/>
                  </a:lnTo>
                  <a:lnTo>
                    <a:pt x="1507" y="323"/>
                  </a:lnTo>
                  <a:lnTo>
                    <a:pt x="969" y="538"/>
                  </a:lnTo>
                  <a:lnTo>
                    <a:pt x="646" y="861"/>
                  </a:lnTo>
                  <a:lnTo>
                    <a:pt x="323" y="1184"/>
                  </a:lnTo>
                  <a:lnTo>
                    <a:pt x="108" y="1614"/>
                  </a:lnTo>
                  <a:lnTo>
                    <a:pt x="1" y="2045"/>
                  </a:lnTo>
                  <a:lnTo>
                    <a:pt x="108" y="2367"/>
                  </a:lnTo>
                  <a:lnTo>
                    <a:pt x="323" y="2798"/>
                  </a:lnTo>
                  <a:lnTo>
                    <a:pt x="646" y="3121"/>
                  </a:lnTo>
                  <a:lnTo>
                    <a:pt x="969" y="3443"/>
                  </a:lnTo>
                  <a:lnTo>
                    <a:pt x="1507" y="3658"/>
                  </a:lnTo>
                  <a:lnTo>
                    <a:pt x="2045" y="3874"/>
                  </a:lnTo>
                  <a:lnTo>
                    <a:pt x="2690" y="3981"/>
                  </a:lnTo>
                  <a:lnTo>
                    <a:pt x="4089" y="3981"/>
                  </a:lnTo>
                  <a:lnTo>
                    <a:pt x="4735" y="3874"/>
                  </a:lnTo>
                  <a:lnTo>
                    <a:pt x="5272" y="3658"/>
                  </a:lnTo>
                  <a:lnTo>
                    <a:pt x="5810" y="3443"/>
                  </a:lnTo>
                  <a:lnTo>
                    <a:pt x="6241" y="3121"/>
                  </a:lnTo>
                  <a:lnTo>
                    <a:pt x="6456" y="2798"/>
                  </a:lnTo>
                  <a:lnTo>
                    <a:pt x="6671" y="2367"/>
                  </a:lnTo>
                  <a:lnTo>
                    <a:pt x="6779" y="2045"/>
                  </a:lnTo>
                  <a:lnTo>
                    <a:pt x="6671" y="1614"/>
                  </a:lnTo>
                  <a:lnTo>
                    <a:pt x="6456" y="1184"/>
                  </a:lnTo>
                  <a:lnTo>
                    <a:pt x="6241" y="861"/>
                  </a:lnTo>
                  <a:lnTo>
                    <a:pt x="5810" y="538"/>
                  </a:lnTo>
                  <a:lnTo>
                    <a:pt x="5272" y="323"/>
                  </a:lnTo>
                  <a:lnTo>
                    <a:pt x="4735" y="216"/>
                  </a:lnTo>
                  <a:lnTo>
                    <a:pt x="408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846;p28">
              <a:extLst>
                <a:ext uri="{FF2B5EF4-FFF2-40B4-BE49-F238E27FC236}">
                  <a16:creationId xmlns:a16="http://schemas.microsoft.com/office/drawing/2014/main" id="{7D5CBA30-4435-4744-AE2A-B830E5292CF5}"/>
                </a:ext>
              </a:extLst>
            </p:cNvPr>
            <p:cNvSpPr/>
            <p:nvPr/>
          </p:nvSpPr>
          <p:spPr>
            <a:xfrm>
              <a:off x="2865925" y="3560825"/>
              <a:ext cx="177525" cy="110300"/>
            </a:xfrm>
            <a:custGeom>
              <a:avLst/>
              <a:gdLst/>
              <a:ahLst/>
              <a:cxnLst/>
              <a:rect l="l" t="t" r="r" b="b"/>
              <a:pathLst>
                <a:path w="7101" h="4412" extrusionOk="0">
                  <a:moveTo>
                    <a:pt x="4196" y="431"/>
                  </a:moveTo>
                  <a:lnTo>
                    <a:pt x="4734" y="538"/>
                  </a:lnTo>
                  <a:lnTo>
                    <a:pt x="5272" y="753"/>
                  </a:lnTo>
                  <a:lnTo>
                    <a:pt x="5810" y="969"/>
                  </a:lnTo>
                  <a:lnTo>
                    <a:pt x="6133" y="1184"/>
                  </a:lnTo>
                  <a:lnTo>
                    <a:pt x="6455" y="1507"/>
                  </a:lnTo>
                  <a:lnTo>
                    <a:pt x="6670" y="1829"/>
                  </a:lnTo>
                  <a:lnTo>
                    <a:pt x="6670" y="2260"/>
                  </a:lnTo>
                  <a:lnTo>
                    <a:pt x="6670" y="2582"/>
                  </a:lnTo>
                  <a:lnTo>
                    <a:pt x="6455" y="2905"/>
                  </a:lnTo>
                  <a:lnTo>
                    <a:pt x="6025" y="3336"/>
                  </a:lnTo>
                  <a:lnTo>
                    <a:pt x="5272" y="3658"/>
                  </a:lnTo>
                  <a:lnTo>
                    <a:pt x="4519" y="3873"/>
                  </a:lnTo>
                  <a:lnTo>
                    <a:pt x="3550" y="3981"/>
                  </a:lnTo>
                  <a:lnTo>
                    <a:pt x="2797" y="3981"/>
                  </a:lnTo>
                  <a:lnTo>
                    <a:pt x="2259" y="3873"/>
                  </a:lnTo>
                  <a:lnTo>
                    <a:pt x="1721" y="3658"/>
                  </a:lnTo>
                  <a:lnTo>
                    <a:pt x="1184" y="3443"/>
                  </a:lnTo>
                  <a:lnTo>
                    <a:pt x="861" y="3228"/>
                  </a:lnTo>
                  <a:lnTo>
                    <a:pt x="538" y="2905"/>
                  </a:lnTo>
                  <a:lnTo>
                    <a:pt x="430" y="2582"/>
                  </a:lnTo>
                  <a:lnTo>
                    <a:pt x="323" y="2260"/>
                  </a:lnTo>
                  <a:lnTo>
                    <a:pt x="430" y="1829"/>
                  </a:lnTo>
                  <a:lnTo>
                    <a:pt x="538" y="1507"/>
                  </a:lnTo>
                  <a:lnTo>
                    <a:pt x="968" y="1076"/>
                  </a:lnTo>
                  <a:lnTo>
                    <a:pt x="1721" y="753"/>
                  </a:lnTo>
                  <a:lnTo>
                    <a:pt x="2582" y="538"/>
                  </a:lnTo>
                  <a:lnTo>
                    <a:pt x="3550" y="431"/>
                  </a:lnTo>
                  <a:close/>
                  <a:moveTo>
                    <a:pt x="3550" y="0"/>
                  </a:moveTo>
                  <a:lnTo>
                    <a:pt x="2797" y="108"/>
                  </a:lnTo>
                  <a:lnTo>
                    <a:pt x="2152" y="216"/>
                  </a:lnTo>
                  <a:lnTo>
                    <a:pt x="1506" y="431"/>
                  </a:lnTo>
                  <a:lnTo>
                    <a:pt x="1076" y="646"/>
                  </a:lnTo>
                  <a:lnTo>
                    <a:pt x="646" y="969"/>
                  </a:lnTo>
                  <a:lnTo>
                    <a:pt x="215" y="1291"/>
                  </a:lnTo>
                  <a:lnTo>
                    <a:pt x="0" y="1722"/>
                  </a:lnTo>
                  <a:lnTo>
                    <a:pt x="0" y="2260"/>
                  </a:lnTo>
                  <a:lnTo>
                    <a:pt x="0" y="2690"/>
                  </a:lnTo>
                  <a:lnTo>
                    <a:pt x="215" y="3120"/>
                  </a:lnTo>
                  <a:lnTo>
                    <a:pt x="753" y="3658"/>
                  </a:lnTo>
                  <a:lnTo>
                    <a:pt x="1506" y="3981"/>
                  </a:lnTo>
                  <a:lnTo>
                    <a:pt x="2475" y="4304"/>
                  </a:lnTo>
                  <a:lnTo>
                    <a:pt x="3550" y="4411"/>
                  </a:lnTo>
                  <a:lnTo>
                    <a:pt x="4196" y="4304"/>
                  </a:lnTo>
                  <a:lnTo>
                    <a:pt x="4842" y="4196"/>
                  </a:lnTo>
                  <a:lnTo>
                    <a:pt x="5487" y="3981"/>
                  </a:lnTo>
                  <a:lnTo>
                    <a:pt x="6025" y="3766"/>
                  </a:lnTo>
                  <a:lnTo>
                    <a:pt x="6455" y="3443"/>
                  </a:lnTo>
                  <a:lnTo>
                    <a:pt x="6778" y="3120"/>
                  </a:lnTo>
                  <a:lnTo>
                    <a:pt x="6993" y="2690"/>
                  </a:lnTo>
                  <a:lnTo>
                    <a:pt x="7101" y="2260"/>
                  </a:lnTo>
                  <a:lnTo>
                    <a:pt x="6993" y="1722"/>
                  </a:lnTo>
                  <a:lnTo>
                    <a:pt x="6778" y="1291"/>
                  </a:lnTo>
                  <a:lnTo>
                    <a:pt x="6240" y="753"/>
                  </a:lnTo>
                  <a:lnTo>
                    <a:pt x="5487" y="431"/>
                  </a:lnTo>
                  <a:lnTo>
                    <a:pt x="4519" y="108"/>
                  </a:lnTo>
                  <a:lnTo>
                    <a:pt x="355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847;p28">
              <a:extLst>
                <a:ext uri="{FF2B5EF4-FFF2-40B4-BE49-F238E27FC236}">
                  <a16:creationId xmlns:a16="http://schemas.microsoft.com/office/drawing/2014/main" id="{58EC3D6C-B30D-4E8E-9DE2-C131ECEC89DD}"/>
                </a:ext>
              </a:extLst>
            </p:cNvPr>
            <p:cNvSpPr/>
            <p:nvPr/>
          </p:nvSpPr>
          <p:spPr>
            <a:xfrm>
              <a:off x="2892800" y="3536625"/>
              <a:ext cx="61900" cy="107600"/>
            </a:xfrm>
            <a:custGeom>
              <a:avLst/>
              <a:gdLst/>
              <a:ahLst/>
              <a:cxnLst/>
              <a:rect l="l" t="t" r="r" b="b"/>
              <a:pathLst>
                <a:path w="2476" h="4304" extrusionOk="0">
                  <a:moveTo>
                    <a:pt x="1" y="0"/>
                  </a:moveTo>
                  <a:lnTo>
                    <a:pt x="1" y="2905"/>
                  </a:lnTo>
                  <a:lnTo>
                    <a:pt x="2475" y="4304"/>
                  </a:lnTo>
                  <a:lnTo>
                    <a:pt x="2475" y="15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848;p28">
              <a:extLst>
                <a:ext uri="{FF2B5EF4-FFF2-40B4-BE49-F238E27FC236}">
                  <a16:creationId xmlns:a16="http://schemas.microsoft.com/office/drawing/2014/main" id="{AD6A02F1-EBCA-447C-AFAA-F5832687C21D}"/>
                </a:ext>
              </a:extLst>
            </p:cNvPr>
            <p:cNvSpPr/>
            <p:nvPr/>
          </p:nvSpPr>
          <p:spPr>
            <a:xfrm>
              <a:off x="2890125" y="3533925"/>
              <a:ext cx="69950" cy="115675"/>
            </a:xfrm>
            <a:custGeom>
              <a:avLst/>
              <a:gdLst/>
              <a:ahLst/>
              <a:cxnLst/>
              <a:rect l="l" t="t" r="r" b="b"/>
              <a:pathLst>
                <a:path w="2798" h="4627" extrusionOk="0">
                  <a:moveTo>
                    <a:pt x="323" y="431"/>
                  </a:moveTo>
                  <a:lnTo>
                    <a:pt x="2367" y="1722"/>
                  </a:lnTo>
                  <a:lnTo>
                    <a:pt x="2367" y="4171"/>
                  </a:lnTo>
                  <a:lnTo>
                    <a:pt x="2367" y="4171"/>
                  </a:lnTo>
                  <a:lnTo>
                    <a:pt x="323" y="2905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3013"/>
                  </a:lnTo>
                  <a:lnTo>
                    <a:pt x="0" y="3121"/>
                  </a:lnTo>
                  <a:lnTo>
                    <a:pt x="2475" y="4627"/>
                  </a:lnTo>
                  <a:lnTo>
                    <a:pt x="2582" y="4627"/>
                  </a:lnTo>
                  <a:lnTo>
                    <a:pt x="2690" y="4412"/>
                  </a:lnTo>
                  <a:lnTo>
                    <a:pt x="2798" y="1614"/>
                  </a:lnTo>
                  <a:lnTo>
                    <a:pt x="2690" y="139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849;p28">
              <a:extLst>
                <a:ext uri="{FF2B5EF4-FFF2-40B4-BE49-F238E27FC236}">
                  <a16:creationId xmlns:a16="http://schemas.microsoft.com/office/drawing/2014/main" id="{7293AE88-CABF-4934-A946-607E8F2E8933}"/>
                </a:ext>
              </a:extLst>
            </p:cNvPr>
            <p:cNvSpPr/>
            <p:nvPr/>
          </p:nvSpPr>
          <p:spPr>
            <a:xfrm>
              <a:off x="2892800" y="3501650"/>
              <a:ext cx="121075" cy="72650"/>
            </a:xfrm>
            <a:custGeom>
              <a:avLst/>
              <a:gdLst/>
              <a:ahLst/>
              <a:cxnLst/>
              <a:rect l="l" t="t" r="r" b="b"/>
              <a:pathLst>
                <a:path w="4843" h="2906" extrusionOk="0">
                  <a:moveTo>
                    <a:pt x="2475" y="0"/>
                  </a:moveTo>
                  <a:lnTo>
                    <a:pt x="1" y="1399"/>
                  </a:lnTo>
                  <a:lnTo>
                    <a:pt x="2475" y="2905"/>
                  </a:lnTo>
                  <a:lnTo>
                    <a:pt x="4842" y="139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850;p28">
              <a:extLst>
                <a:ext uri="{FF2B5EF4-FFF2-40B4-BE49-F238E27FC236}">
                  <a16:creationId xmlns:a16="http://schemas.microsoft.com/office/drawing/2014/main" id="{3BE29951-E915-420B-9A3C-68CDDAFCCC83}"/>
                </a:ext>
              </a:extLst>
            </p:cNvPr>
            <p:cNvSpPr/>
            <p:nvPr/>
          </p:nvSpPr>
          <p:spPr>
            <a:xfrm>
              <a:off x="2890125" y="3496275"/>
              <a:ext cx="129125" cy="80700"/>
            </a:xfrm>
            <a:custGeom>
              <a:avLst/>
              <a:gdLst/>
              <a:ahLst/>
              <a:cxnLst/>
              <a:rect l="l" t="t" r="r" b="b"/>
              <a:pathLst>
                <a:path w="5165" h="3228" extrusionOk="0">
                  <a:moveTo>
                    <a:pt x="2582" y="431"/>
                  </a:moveTo>
                  <a:lnTo>
                    <a:pt x="4627" y="1614"/>
                  </a:lnTo>
                  <a:lnTo>
                    <a:pt x="2582" y="2905"/>
                  </a:lnTo>
                  <a:lnTo>
                    <a:pt x="489" y="1668"/>
                  </a:lnTo>
                  <a:lnTo>
                    <a:pt x="2582" y="431"/>
                  </a:lnTo>
                  <a:close/>
                  <a:moveTo>
                    <a:pt x="2475" y="0"/>
                  </a:moveTo>
                  <a:lnTo>
                    <a:pt x="0" y="1507"/>
                  </a:lnTo>
                  <a:lnTo>
                    <a:pt x="0" y="1614"/>
                  </a:lnTo>
                  <a:lnTo>
                    <a:pt x="108" y="1829"/>
                  </a:lnTo>
                  <a:lnTo>
                    <a:pt x="2475" y="3228"/>
                  </a:lnTo>
                  <a:lnTo>
                    <a:pt x="2690" y="3228"/>
                  </a:lnTo>
                  <a:lnTo>
                    <a:pt x="5057" y="1722"/>
                  </a:lnTo>
                  <a:lnTo>
                    <a:pt x="5165" y="1614"/>
                  </a:lnTo>
                  <a:lnTo>
                    <a:pt x="5057" y="1399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851;p28">
              <a:extLst>
                <a:ext uri="{FF2B5EF4-FFF2-40B4-BE49-F238E27FC236}">
                  <a16:creationId xmlns:a16="http://schemas.microsoft.com/office/drawing/2014/main" id="{C26D1A7F-127D-4BDD-80EB-BFA1C192711C}"/>
                </a:ext>
              </a:extLst>
            </p:cNvPr>
            <p:cNvSpPr/>
            <p:nvPr/>
          </p:nvSpPr>
          <p:spPr>
            <a:xfrm>
              <a:off x="2954675" y="3536625"/>
              <a:ext cx="59200" cy="107600"/>
            </a:xfrm>
            <a:custGeom>
              <a:avLst/>
              <a:gdLst/>
              <a:ahLst/>
              <a:cxnLst/>
              <a:rect l="l" t="t" r="r" b="b"/>
              <a:pathLst>
                <a:path w="2368" h="4304" extrusionOk="0">
                  <a:moveTo>
                    <a:pt x="2367" y="0"/>
                  </a:moveTo>
                  <a:lnTo>
                    <a:pt x="0" y="1506"/>
                  </a:lnTo>
                  <a:lnTo>
                    <a:pt x="0" y="4304"/>
                  </a:lnTo>
                  <a:lnTo>
                    <a:pt x="2367" y="2797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852;p28">
              <a:extLst>
                <a:ext uri="{FF2B5EF4-FFF2-40B4-BE49-F238E27FC236}">
                  <a16:creationId xmlns:a16="http://schemas.microsoft.com/office/drawing/2014/main" id="{0BBE551F-9F28-4F3F-9E1C-6610DAF3C911}"/>
                </a:ext>
              </a:extLst>
            </p:cNvPr>
            <p:cNvSpPr/>
            <p:nvPr/>
          </p:nvSpPr>
          <p:spPr>
            <a:xfrm>
              <a:off x="2949300" y="3531225"/>
              <a:ext cx="69950" cy="118375"/>
            </a:xfrm>
            <a:custGeom>
              <a:avLst/>
              <a:gdLst/>
              <a:ahLst/>
              <a:cxnLst/>
              <a:rect l="l" t="t" r="r" b="b"/>
              <a:pathLst>
                <a:path w="2798" h="4735" extrusionOk="0">
                  <a:moveTo>
                    <a:pt x="2475" y="539"/>
                  </a:moveTo>
                  <a:lnTo>
                    <a:pt x="2475" y="2906"/>
                  </a:lnTo>
                  <a:lnTo>
                    <a:pt x="333" y="4269"/>
                  </a:lnTo>
                  <a:lnTo>
                    <a:pt x="333" y="4269"/>
                  </a:lnTo>
                  <a:lnTo>
                    <a:pt x="431" y="1830"/>
                  </a:lnTo>
                  <a:lnTo>
                    <a:pt x="2475" y="539"/>
                  </a:lnTo>
                  <a:close/>
                  <a:moveTo>
                    <a:pt x="2475" y="1"/>
                  </a:moveTo>
                  <a:lnTo>
                    <a:pt x="108" y="1507"/>
                  </a:lnTo>
                  <a:lnTo>
                    <a:pt x="0" y="1722"/>
                  </a:lnTo>
                  <a:lnTo>
                    <a:pt x="0" y="4520"/>
                  </a:lnTo>
                  <a:lnTo>
                    <a:pt x="108" y="4735"/>
                  </a:lnTo>
                  <a:lnTo>
                    <a:pt x="215" y="4735"/>
                  </a:lnTo>
                  <a:lnTo>
                    <a:pt x="2690" y="3229"/>
                  </a:lnTo>
                  <a:lnTo>
                    <a:pt x="2798" y="3013"/>
                  </a:lnTo>
                  <a:lnTo>
                    <a:pt x="2798" y="21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853;p28">
              <a:extLst>
                <a:ext uri="{FF2B5EF4-FFF2-40B4-BE49-F238E27FC236}">
                  <a16:creationId xmlns:a16="http://schemas.microsoft.com/office/drawing/2014/main" id="{A734DE8E-663E-47D4-9E30-2CD4D0D729AF}"/>
                </a:ext>
              </a:extLst>
            </p:cNvPr>
            <p:cNvSpPr/>
            <p:nvPr/>
          </p:nvSpPr>
          <p:spPr>
            <a:xfrm>
              <a:off x="2933150" y="3466675"/>
              <a:ext cx="43075" cy="83425"/>
            </a:xfrm>
            <a:custGeom>
              <a:avLst/>
              <a:gdLst/>
              <a:ahLst/>
              <a:cxnLst/>
              <a:rect l="l" t="t" r="r" b="b"/>
              <a:pathLst>
                <a:path w="1723" h="3337" extrusionOk="0">
                  <a:moveTo>
                    <a:pt x="324" y="1"/>
                  </a:moveTo>
                  <a:lnTo>
                    <a:pt x="1" y="108"/>
                  </a:lnTo>
                  <a:lnTo>
                    <a:pt x="431" y="3336"/>
                  </a:lnTo>
                  <a:lnTo>
                    <a:pt x="969" y="3336"/>
                  </a:lnTo>
                  <a:lnTo>
                    <a:pt x="1184" y="3228"/>
                  </a:lnTo>
                  <a:lnTo>
                    <a:pt x="1292" y="3121"/>
                  </a:lnTo>
                  <a:lnTo>
                    <a:pt x="1615" y="2691"/>
                  </a:lnTo>
                  <a:lnTo>
                    <a:pt x="1722" y="2153"/>
                  </a:lnTo>
                  <a:lnTo>
                    <a:pt x="1722" y="1507"/>
                  </a:lnTo>
                  <a:lnTo>
                    <a:pt x="1615" y="862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854;p28">
              <a:extLst>
                <a:ext uri="{FF2B5EF4-FFF2-40B4-BE49-F238E27FC236}">
                  <a16:creationId xmlns:a16="http://schemas.microsoft.com/office/drawing/2014/main" id="{81300EAF-2D6D-4F2F-AB68-CD148663E19A}"/>
                </a:ext>
              </a:extLst>
            </p:cNvPr>
            <p:cNvSpPr/>
            <p:nvPr/>
          </p:nvSpPr>
          <p:spPr>
            <a:xfrm>
              <a:off x="2933150" y="3466675"/>
              <a:ext cx="43075" cy="83425"/>
            </a:xfrm>
            <a:custGeom>
              <a:avLst/>
              <a:gdLst/>
              <a:ahLst/>
              <a:cxnLst/>
              <a:rect l="l" t="t" r="r" b="b"/>
              <a:pathLst>
                <a:path w="1723" h="3337" fill="none" extrusionOk="0">
                  <a:moveTo>
                    <a:pt x="431" y="3336"/>
                  </a:moveTo>
                  <a:lnTo>
                    <a:pt x="969" y="3336"/>
                  </a:lnTo>
                  <a:lnTo>
                    <a:pt x="969" y="3336"/>
                  </a:lnTo>
                  <a:lnTo>
                    <a:pt x="1184" y="3228"/>
                  </a:lnTo>
                  <a:lnTo>
                    <a:pt x="1292" y="3121"/>
                  </a:lnTo>
                  <a:lnTo>
                    <a:pt x="1615" y="2691"/>
                  </a:lnTo>
                  <a:lnTo>
                    <a:pt x="1722" y="2153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615" y="862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1"/>
                  </a:lnTo>
                  <a:lnTo>
                    <a:pt x="539" y="1"/>
                  </a:lnTo>
                  <a:lnTo>
                    <a:pt x="324" y="1"/>
                  </a:lnTo>
                  <a:lnTo>
                    <a:pt x="1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855;p28">
              <a:extLst>
                <a:ext uri="{FF2B5EF4-FFF2-40B4-BE49-F238E27FC236}">
                  <a16:creationId xmlns:a16="http://schemas.microsoft.com/office/drawing/2014/main" id="{9F4563A3-95E6-4FFF-9CA8-9D4C3F5FAF22}"/>
                </a:ext>
              </a:extLst>
            </p:cNvPr>
            <p:cNvSpPr/>
            <p:nvPr/>
          </p:nvSpPr>
          <p:spPr>
            <a:xfrm>
              <a:off x="2927775" y="3461300"/>
              <a:ext cx="53825" cy="94175"/>
            </a:xfrm>
            <a:custGeom>
              <a:avLst/>
              <a:gdLst/>
              <a:ahLst/>
              <a:cxnLst/>
              <a:rect l="l" t="t" r="r" b="b"/>
              <a:pathLst>
                <a:path w="2153" h="3767" extrusionOk="0">
                  <a:moveTo>
                    <a:pt x="754" y="1"/>
                  </a:moveTo>
                  <a:lnTo>
                    <a:pt x="539" y="108"/>
                  </a:lnTo>
                  <a:lnTo>
                    <a:pt x="216" y="108"/>
                  </a:lnTo>
                  <a:lnTo>
                    <a:pt x="108" y="216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861" y="431"/>
                  </a:lnTo>
                  <a:lnTo>
                    <a:pt x="1076" y="539"/>
                  </a:lnTo>
                  <a:lnTo>
                    <a:pt x="1399" y="754"/>
                  </a:lnTo>
                  <a:lnTo>
                    <a:pt x="1614" y="1184"/>
                  </a:lnTo>
                  <a:lnTo>
                    <a:pt x="1722" y="1722"/>
                  </a:lnTo>
                  <a:lnTo>
                    <a:pt x="1830" y="2152"/>
                  </a:lnTo>
                  <a:lnTo>
                    <a:pt x="1722" y="2583"/>
                  </a:lnTo>
                  <a:lnTo>
                    <a:pt x="1614" y="3013"/>
                  </a:lnTo>
                  <a:lnTo>
                    <a:pt x="1399" y="3228"/>
                  </a:lnTo>
                  <a:lnTo>
                    <a:pt x="1184" y="3336"/>
                  </a:lnTo>
                  <a:lnTo>
                    <a:pt x="646" y="3443"/>
                  </a:lnTo>
                  <a:lnTo>
                    <a:pt x="539" y="3443"/>
                  </a:lnTo>
                  <a:lnTo>
                    <a:pt x="539" y="3659"/>
                  </a:lnTo>
                  <a:lnTo>
                    <a:pt x="539" y="3766"/>
                  </a:lnTo>
                  <a:lnTo>
                    <a:pt x="646" y="3766"/>
                  </a:lnTo>
                  <a:lnTo>
                    <a:pt x="1184" y="3659"/>
                  </a:lnTo>
                  <a:lnTo>
                    <a:pt x="1399" y="3659"/>
                  </a:lnTo>
                  <a:lnTo>
                    <a:pt x="1614" y="3551"/>
                  </a:lnTo>
                  <a:lnTo>
                    <a:pt x="1937" y="3121"/>
                  </a:lnTo>
                  <a:lnTo>
                    <a:pt x="2045" y="2690"/>
                  </a:lnTo>
                  <a:lnTo>
                    <a:pt x="2152" y="2152"/>
                  </a:lnTo>
                  <a:lnTo>
                    <a:pt x="2152" y="1722"/>
                  </a:lnTo>
                  <a:lnTo>
                    <a:pt x="1937" y="1077"/>
                  </a:lnTo>
                  <a:lnTo>
                    <a:pt x="1722" y="539"/>
                  </a:lnTo>
                  <a:lnTo>
                    <a:pt x="1292" y="216"/>
                  </a:lnTo>
                  <a:lnTo>
                    <a:pt x="1076" y="108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856;p28">
              <a:extLst>
                <a:ext uri="{FF2B5EF4-FFF2-40B4-BE49-F238E27FC236}">
                  <a16:creationId xmlns:a16="http://schemas.microsoft.com/office/drawing/2014/main" id="{AD8609FC-AB38-479E-B86B-C09F28C15E0E}"/>
                </a:ext>
              </a:extLst>
            </p:cNvPr>
            <p:cNvSpPr/>
            <p:nvPr/>
          </p:nvSpPr>
          <p:spPr>
            <a:xfrm>
              <a:off x="2911650" y="3469375"/>
              <a:ext cx="51125" cy="83400"/>
            </a:xfrm>
            <a:custGeom>
              <a:avLst/>
              <a:gdLst/>
              <a:ahLst/>
              <a:cxnLst/>
              <a:rect l="l" t="t" r="r" b="b"/>
              <a:pathLst>
                <a:path w="2045" h="3336" extrusionOk="0">
                  <a:moveTo>
                    <a:pt x="646" y="0"/>
                  </a:moveTo>
                  <a:lnTo>
                    <a:pt x="430" y="108"/>
                  </a:lnTo>
                  <a:lnTo>
                    <a:pt x="108" y="538"/>
                  </a:lnTo>
                  <a:lnTo>
                    <a:pt x="0" y="1076"/>
                  </a:lnTo>
                  <a:lnTo>
                    <a:pt x="0" y="1722"/>
                  </a:lnTo>
                  <a:lnTo>
                    <a:pt x="215" y="2367"/>
                  </a:lnTo>
                  <a:lnTo>
                    <a:pt x="430" y="2905"/>
                  </a:lnTo>
                  <a:lnTo>
                    <a:pt x="861" y="3228"/>
                  </a:lnTo>
                  <a:lnTo>
                    <a:pt x="1076" y="3228"/>
                  </a:lnTo>
                  <a:lnTo>
                    <a:pt x="1291" y="3336"/>
                  </a:lnTo>
                  <a:lnTo>
                    <a:pt x="1399" y="3228"/>
                  </a:lnTo>
                  <a:lnTo>
                    <a:pt x="1614" y="3120"/>
                  </a:lnTo>
                  <a:lnTo>
                    <a:pt x="1829" y="2690"/>
                  </a:lnTo>
                  <a:lnTo>
                    <a:pt x="2044" y="2152"/>
                  </a:lnTo>
                  <a:lnTo>
                    <a:pt x="2044" y="1507"/>
                  </a:lnTo>
                  <a:lnTo>
                    <a:pt x="1829" y="861"/>
                  </a:lnTo>
                  <a:lnTo>
                    <a:pt x="1506" y="32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857;p28">
              <a:extLst>
                <a:ext uri="{FF2B5EF4-FFF2-40B4-BE49-F238E27FC236}">
                  <a16:creationId xmlns:a16="http://schemas.microsoft.com/office/drawing/2014/main" id="{D5C95BED-9517-42A6-A1C9-EDE7DD227659}"/>
                </a:ext>
              </a:extLst>
            </p:cNvPr>
            <p:cNvSpPr/>
            <p:nvPr/>
          </p:nvSpPr>
          <p:spPr>
            <a:xfrm>
              <a:off x="2906250" y="346400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7" y="323"/>
                  </a:moveTo>
                  <a:lnTo>
                    <a:pt x="1400" y="431"/>
                  </a:lnTo>
                  <a:lnTo>
                    <a:pt x="1615" y="753"/>
                  </a:lnTo>
                  <a:lnTo>
                    <a:pt x="1830" y="1184"/>
                  </a:lnTo>
                  <a:lnTo>
                    <a:pt x="2045" y="1722"/>
                  </a:lnTo>
                  <a:lnTo>
                    <a:pt x="2045" y="2044"/>
                  </a:lnTo>
                  <a:lnTo>
                    <a:pt x="2045" y="2582"/>
                  </a:lnTo>
                  <a:lnTo>
                    <a:pt x="1830" y="3013"/>
                  </a:lnTo>
                  <a:lnTo>
                    <a:pt x="1615" y="3228"/>
                  </a:lnTo>
                  <a:lnTo>
                    <a:pt x="1400" y="3335"/>
                  </a:lnTo>
                  <a:lnTo>
                    <a:pt x="1077" y="3228"/>
                  </a:lnTo>
                  <a:lnTo>
                    <a:pt x="862" y="3013"/>
                  </a:lnTo>
                  <a:lnTo>
                    <a:pt x="539" y="2475"/>
                  </a:lnTo>
                  <a:lnTo>
                    <a:pt x="431" y="1937"/>
                  </a:lnTo>
                  <a:lnTo>
                    <a:pt x="431" y="1614"/>
                  </a:lnTo>
                  <a:lnTo>
                    <a:pt x="431" y="1076"/>
                  </a:lnTo>
                  <a:lnTo>
                    <a:pt x="646" y="753"/>
                  </a:lnTo>
                  <a:lnTo>
                    <a:pt x="754" y="431"/>
                  </a:lnTo>
                  <a:lnTo>
                    <a:pt x="1077" y="323"/>
                  </a:lnTo>
                  <a:close/>
                  <a:moveTo>
                    <a:pt x="969" y="0"/>
                  </a:moveTo>
                  <a:lnTo>
                    <a:pt x="754" y="108"/>
                  </a:lnTo>
                  <a:lnTo>
                    <a:pt x="539" y="215"/>
                  </a:lnTo>
                  <a:lnTo>
                    <a:pt x="324" y="538"/>
                  </a:lnTo>
                  <a:lnTo>
                    <a:pt x="108" y="1076"/>
                  </a:lnTo>
                  <a:lnTo>
                    <a:pt x="1" y="1614"/>
                  </a:lnTo>
                  <a:lnTo>
                    <a:pt x="108" y="2044"/>
                  </a:lnTo>
                  <a:lnTo>
                    <a:pt x="216" y="2690"/>
                  </a:lnTo>
                  <a:lnTo>
                    <a:pt x="539" y="3228"/>
                  </a:lnTo>
                  <a:lnTo>
                    <a:pt x="862" y="3551"/>
                  </a:lnTo>
                  <a:lnTo>
                    <a:pt x="1077" y="3658"/>
                  </a:lnTo>
                  <a:lnTo>
                    <a:pt x="1722" y="3658"/>
                  </a:lnTo>
                  <a:lnTo>
                    <a:pt x="1937" y="3551"/>
                  </a:lnTo>
                  <a:lnTo>
                    <a:pt x="2153" y="3120"/>
                  </a:lnTo>
                  <a:lnTo>
                    <a:pt x="2368" y="2690"/>
                  </a:lnTo>
                  <a:lnTo>
                    <a:pt x="2368" y="2044"/>
                  </a:lnTo>
                  <a:lnTo>
                    <a:pt x="2368" y="1722"/>
                  </a:lnTo>
                  <a:lnTo>
                    <a:pt x="2260" y="1076"/>
                  </a:lnTo>
                  <a:lnTo>
                    <a:pt x="1937" y="538"/>
                  </a:lnTo>
                  <a:lnTo>
                    <a:pt x="1507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858;p28">
              <a:extLst>
                <a:ext uri="{FF2B5EF4-FFF2-40B4-BE49-F238E27FC236}">
                  <a16:creationId xmlns:a16="http://schemas.microsoft.com/office/drawing/2014/main" id="{C5670033-36B7-4707-B796-066879937517}"/>
                </a:ext>
              </a:extLst>
            </p:cNvPr>
            <p:cNvSpPr/>
            <p:nvPr/>
          </p:nvSpPr>
          <p:spPr>
            <a:xfrm>
              <a:off x="2938525" y="3464000"/>
              <a:ext cx="80725" cy="86100"/>
            </a:xfrm>
            <a:custGeom>
              <a:avLst/>
              <a:gdLst/>
              <a:ahLst/>
              <a:cxnLst/>
              <a:rect l="l" t="t" r="r" b="b"/>
              <a:pathLst>
                <a:path w="3229" h="3444" extrusionOk="0">
                  <a:moveTo>
                    <a:pt x="3229" y="0"/>
                  </a:moveTo>
                  <a:lnTo>
                    <a:pt x="431" y="108"/>
                  </a:lnTo>
                  <a:lnTo>
                    <a:pt x="1" y="108"/>
                  </a:lnTo>
                  <a:lnTo>
                    <a:pt x="109" y="323"/>
                  </a:lnTo>
                  <a:lnTo>
                    <a:pt x="539" y="753"/>
                  </a:lnTo>
                  <a:lnTo>
                    <a:pt x="754" y="1076"/>
                  </a:lnTo>
                  <a:lnTo>
                    <a:pt x="862" y="1506"/>
                  </a:lnTo>
                  <a:lnTo>
                    <a:pt x="969" y="2044"/>
                  </a:lnTo>
                  <a:lnTo>
                    <a:pt x="862" y="2582"/>
                  </a:lnTo>
                  <a:lnTo>
                    <a:pt x="646" y="3013"/>
                  </a:lnTo>
                  <a:lnTo>
                    <a:pt x="539" y="3335"/>
                  </a:lnTo>
                  <a:lnTo>
                    <a:pt x="324" y="3443"/>
                  </a:lnTo>
                  <a:lnTo>
                    <a:pt x="969" y="3443"/>
                  </a:lnTo>
                  <a:lnTo>
                    <a:pt x="3229" y="3335"/>
                  </a:lnTo>
                  <a:lnTo>
                    <a:pt x="322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859;p28">
              <a:extLst>
                <a:ext uri="{FF2B5EF4-FFF2-40B4-BE49-F238E27FC236}">
                  <a16:creationId xmlns:a16="http://schemas.microsoft.com/office/drawing/2014/main" id="{503B29E0-A0B1-4638-B5CA-58525801BA1A}"/>
                </a:ext>
              </a:extLst>
            </p:cNvPr>
            <p:cNvSpPr/>
            <p:nvPr/>
          </p:nvSpPr>
          <p:spPr>
            <a:xfrm>
              <a:off x="3005775" y="3464000"/>
              <a:ext cx="45750" cy="83400"/>
            </a:xfrm>
            <a:custGeom>
              <a:avLst/>
              <a:gdLst/>
              <a:ahLst/>
              <a:cxnLst/>
              <a:rect l="l" t="t" r="r" b="b"/>
              <a:pathLst>
                <a:path w="1830" h="3336" extrusionOk="0">
                  <a:moveTo>
                    <a:pt x="431" y="0"/>
                  </a:moveTo>
                  <a:lnTo>
                    <a:pt x="1" y="108"/>
                  </a:lnTo>
                  <a:lnTo>
                    <a:pt x="539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399" y="3120"/>
                  </a:lnTo>
                  <a:lnTo>
                    <a:pt x="1614" y="2690"/>
                  </a:lnTo>
                  <a:lnTo>
                    <a:pt x="1830" y="2152"/>
                  </a:lnTo>
                  <a:lnTo>
                    <a:pt x="1722" y="1506"/>
                  </a:lnTo>
                  <a:lnTo>
                    <a:pt x="1614" y="861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860;p28">
              <a:extLst>
                <a:ext uri="{FF2B5EF4-FFF2-40B4-BE49-F238E27FC236}">
                  <a16:creationId xmlns:a16="http://schemas.microsoft.com/office/drawing/2014/main" id="{58349B11-2A25-41F9-9859-83DBB6200D06}"/>
                </a:ext>
              </a:extLst>
            </p:cNvPr>
            <p:cNvSpPr/>
            <p:nvPr/>
          </p:nvSpPr>
          <p:spPr>
            <a:xfrm>
              <a:off x="3005775" y="3464000"/>
              <a:ext cx="45750" cy="83400"/>
            </a:xfrm>
            <a:custGeom>
              <a:avLst/>
              <a:gdLst/>
              <a:ahLst/>
              <a:cxnLst/>
              <a:rect l="l" t="t" r="r" b="b"/>
              <a:pathLst>
                <a:path w="1830" h="3336" fill="none" extrusionOk="0">
                  <a:moveTo>
                    <a:pt x="539" y="3335"/>
                  </a:moveTo>
                  <a:lnTo>
                    <a:pt x="969" y="3335"/>
                  </a:lnTo>
                  <a:lnTo>
                    <a:pt x="969" y="3335"/>
                  </a:lnTo>
                  <a:lnTo>
                    <a:pt x="1184" y="3228"/>
                  </a:lnTo>
                  <a:lnTo>
                    <a:pt x="1399" y="3120"/>
                  </a:lnTo>
                  <a:lnTo>
                    <a:pt x="1614" y="2690"/>
                  </a:lnTo>
                  <a:lnTo>
                    <a:pt x="1830" y="2152"/>
                  </a:lnTo>
                  <a:lnTo>
                    <a:pt x="1722" y="1506"/>
                  </a:lnTo>
                  <a:lnTo>
                    <a:pt x="1722" y="1506"/>
                  </a:lnTo>
                  <a:lnTo>
                    <a:pt x="1614" y="861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0"/>
                  </a:lnTo>
                  <a:lnTo>
                    <a:pt x="539" y="0"/>
                  </a:lnTo>
                  <a:lnTo>
                    <a:pt x="431" y="0"/>
                  </a:lnTo>
                  <a:lnTo>
                    <a:pt x="1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861;p28">
              <a:extLst>
                <a:ext uri="{FF2B5EF4-FFF2-40B4-BE49-F238E27FC236}">
                  <a16:creationId xmlns:a16="http://schemas.microsoft.com/office/drawing/2014/main" id="{E656B4F8-8C29-4D33-A0A3-1B7A16662E10}"/>
                </a:ext>
              </a:extLst>
            </p:cNvPr>
            <p:cNvSpPr/>
            <p:nvPr/>
          </p:nvSpPr>
          <p:spPr>
            <a:xfrm>
              <a:off x="3003100" y="3458625"/>
              <a:ext cx="51125" cy="94150"/>
            </a:xfrm>
            <a:custGeom>
              <a:avLst/>
              <a:gdLst/>
              <a:ahLst/>
              <a:cxnLst/>
              <a:rect l="l" t="t" r="r" b="b"/>
              <a:pathLst>
                <a:path w="2045" h="3766" extrusionOk="0">
                  <a:moveTo>
                    <a:pt x="646" y="0"/>
                  </a:moveTo>
                  <a:lnTo>
                    <a:pt x="538" y="108"/>
                  </a:lnTo>
                  <a:lnTo>
                    <a:pt x="108" y="108"/>
                  </a:lnTo>
                  <a:lnTo>
                    <a:pt x="0" y="215"/>
                  </a:lnTo>
                  <a:lnTo>
                    <a:pt x="0" y="323"/>
                  </a:lnTo>
                  <a:lnTo>
                    <a:pt x="0" y="430"/>
                  </a:lnTo>
                  <a:lnTo>
                    <a:pt x="753" y="430"/>
                  </a:lnTo>
                  <a:lnTo>
                    <a:pt x="1076" y="538"/>
                  </a:lnTo>
                  <a:lnTo>
                    <a:pt x="1291" y="753"/>
                  </a:lnTo>
                  <a:lnTo>
                    <a:pt x="1506" y="1184"/>
                  </a:lnTo>
                  <a:lnTo>
                    <a:pt x="1721" y="1721"/>
                  </a:lnTo>
                  <a:lnTo>
                    <a:pt x="1721" y="2152"/>
                  </a:lnTo>
                  <a:lnTo>
                    <a:pt x="1721" y="2582"/>
                  </a:lnTo>
                  <a:lnTo>
                    <a:pt x="1506" y="3013"/>
                  </a:lnTo>
                  <a:lnTo>
                    <a:pt x="1291" y="3228"/>
                  </a:lnTo>
                  <a:lnTo>
                    <a:pt x="1076" y="3335"/>
                  </a:lnTo>
                  <a:lnTo>
                    <a:pt x="538" y="3443"/>
                  </a:lnTo>
                  <a:lnTo>
                    <a:pt x="430" y="3443"/>
                  </a:lnTo>
                  <a:lnTo>
                    <a:pt x="430" y="3658"/>
                  </a:lnTo>
                  <a:lnTo>
                    <a:pt x="538" y="3766"/>
                  </a:lnTo>
                  <a:lnTo>
                    <a:pt x="1183" y="3766"/>
                  </a:lnTo>
                  <a:lnTo>
                    <a:pt x="1399" y="3658"/>
                  </a:lnTo>
                  <a:lnTo>
                    <a:pt x="1506" y="3550"/>
                  </a:lnTo>
                  <a:lnTo>
                    <a:pt x="1829" y="3120"/>
                  </a:lnTo>
                  <a:lnTo>
                    <a:pt x="2044" y="2690"/>
                  </a:lnTo>
                  <a:lnTo>
                    <a:pt x="2044" y="2152"/>
                  </a:lnTo>
                  <a:lnTo>
                    <a:pt x="2044" y="1721"/>
                  </a:lnTo>
                  <a:lnTo>
                    <a:pt x="1937" y="1076"/>
                  </a:lnTo>
                  <a:lnTo>
                    <a:pt x="1614" y="538"/>
                  </a:lnTo>
                  <a:lnTo>
                    <a:pt x="1183" y="215"/>
                  </a:lnTo>
                  <a:lnTo>
                    <a:pt x="968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862;p28">
              <a:extLst>
                <a:ext uri="{FF2B5EF4-FFF2-40B4-BE49-F238E27FC236}">
                  <a16:creationId xmlns:a16="http://schemas.microsoft.com/office/drawing/2014/main" id="{EA613BBD-A822-400B-B22A-D9950C2A6728}"/>
                </a:ext>
              </a:extLst>
            </p:cNvPr>
            <p:cNvSpPr/>
            <p:nvPr/>
          </p:nvSpPr>
          <p:spPr>
            <a:xfrm>
              <a:off x="2986950" y="3466675"/>
              <a:ext cx="48450" cy="83425"/>
            </a:xfrm>
            <a:custGeom>
              <a:avLst/>
              <a:gdLst/>
              <a:ahLst/>
              <a:cxnLst/>
              <a:rect l="l" t="t" r="r" b="b"/>
              <a:pathLst>
                <a:path w="1938" h="3337" extrusionOk="0">
                  <a:moveTo>
                    <a:pt x="538" y="1"/>
                  </a:moveTo>
                  <a:lnTo>
                    <a:pt x="323" y="108"/>
                  </a:lnTo>
                  <a:lnTo>
                    <a:pt x="108" y="539"/>
                  </a:lnTo>
                  <a:lnTo>
                    <a:pt x="1" y="1077"/>
                  </a:lnTo>
                  <a:lnTo>
                    <a:pt x="1" y="1722"/>
                  </a:lnTo>
                  <a:lnTo>
                    <a:pt x="108" y="2368"/>
                  </a:lnTo>
                  <a:lnTo>
                    <a:pt x="431" y="2906"/>
                  </a:lnTo>
                  <a:lnTo>
                    <a:pt x="754" y="3228"/>
                  </a:lnTo>
                  <a:lnTo>
                    <a:pt x="969" y="3336"/>
                  </a:lnTo>
                  <a:lnTo>
                    <a:pt x="1184" y="3336"/>
                  </a:lnTo>
                  <a:lnTo>
                    <a:pt x="1399" y="3228"/>
                  </a:lnTo>
                  <a:lnTo>
                    <a:pt x="1507" y="3121"/>
                  </a:lnTo>
                  <a:lnTo>
                    <a:pt x="1829" y="2691"/>
                  </a:lnTo>
                  <a:lnTo>
                    <a:pt x="1937" y="2153"/>
                  </a:lnTo>
                  <a:lnTo>
                    <a:pt x="1937" y="1507"/>
                  </a:lnTo>
                  <a:lnTo>
                    <a:pt x="1722" y="862"/>
                  </a:lnTo>
                  <a:lnTo>
                    <a:pt x="1507" y="324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863;p28">
              <a:extLst>
                <a:ext uri="{FF2B5EF4-FFF2-40B4-BE49-F238E27FC236}">
                  <a16:creationId xmlns:a16="http://schemas.microsoft.com/office/drawing/2014/main" id="{401D4AED-E85B-4AA4-8042-AC4116EC8ACB}"/>
                </a:ext>
              </a:extLst>
            </p:cNvPr>
            <p:cNvSpPr/>
            <p:nvPr/>
          </p:nvSpPr>
          <p:spPr>
            <a:xfrm>
              <a:off x="2981575" y="346130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969" y="323"/>
                  </a:moveTo>
                  <a:lnTo>
                    <a:pt x="1291" y="431"/>
                  </a:lnTo>
                  <a:lnTo>
                    <a:pt x="1614" y="754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1937" y="2045"/>
                  </a:lnTo>
                  <a:lnTo>
                    <a:pt x="1937" y="2583"/>
                  </a:lnTo>
                  <a:lnTo>
                    <a:pt x="1829" y="3013"/>
                  </a:lnTo>
                  <a:lnTo>
                    <a:pt x="1614" y="3228"/>
                  </a:lnTo>
                  <a:lnTo>
                    <a:pt x="1399" y="3336"/>
                  </a:lnTo>
                  <a:lnTo>
                    <a:pt x="1291" y="3336"/>
                  </a:lnTo>
                  <a:lnTo>
                    <a:pt x="1076" y="3228"/>
                  </a:lnTo>
                  <a:lnTo>
                    <a:pt x="753" y="3013"/>
                  </a:lnTo>
                  <a:lnTo>
                    <a:pt x="538" y="2475"/>
                  </a:lnTo>
                  <a:lnTo>
                    <a:pt x="323" y="1937"/>
                  </a:lnTo>
                  <a:lnTo>
                    <a:pt x="323" y="1614"/>
                  </a:lnTo>
                  <a:lnTo>
                    <a:pt x="431" y="1077"/>
                  </a:lnTo>
                  <a:lnTo>
                    <a:pt x="538" y="754"/>
                  </a:lnTo>
                  <a:lnTo>
                    <a:pt x="753" y="431"/>
                  </a:lnTo>
                  <a:lnTo>
                    <a:pt x="969" y="323"/>
                  </a:lnTo>
                  <a:close/>
                  <a:moveTo>
                    <a:pt x="861" y="1"/>
                  </a:moveTo>
                  <a:lnTo>
                    <a:pt x="646" y="108"/>
                  </a:lnTo>
                  <a:lnTo>
                    <a:pt x="538" y="216"/>
                  </a:lnTo>
                  <a:lnTo>
                    <a:pt x="216" y="539"/>
                  </a:lnTo>
                  <a:lnTo>
                    <a:pt x="0" y="1077"/>
                  </a:lnTo>
                  <a:lnTo>
                    <a:pt x="0" y="1614"/>
                  </a:lnTo>
                  <a:lnTo>
                    <a:pt x="0" y="2045"/>
                  </a:lnTo>
                  <a:lnTo>
                    <a:pt x="108" y="2690"/>
                  </a:lnTo>
                  <a:lnTo>
                    <a:pt x="431" y="3228"/>
                  </a:lnTo>
                  <a:lnTo>
                    <a:pt x="861" y="3551"/>
                  </a:lnTo>
                  <a:lnTo>
                    <a:pt x="1076" y="3659"/>
                  </a:lnTo>
                  <a:lnTo>
                    <a:pt x="1614" y="3659"/>
                  </a:lnTo>
                  <a:lnTo>
                    <a:pt x="1829" y="3551"/>
                  </a:lnTo>
                  <a:lnTo>
                    <a:pt x="2152" y="3121"/>
                  </a:lnTo>
                  <a:lnTo>
                    <a:pt x="2260" y="2690"/>
                  </a:lnTo>
                  <a:lnTo>
                    <a:pt x="2367" y="2045"/>
                  </a:lnTo>
                  <a:lnTo>
                    <a:pt x="2367" y="1722"/>
                  </a:lnTo>
                  <a:lnTo>
                    <a:pt x="2152" y="1077"/>
                  </a:lnTo>
                  <a:lnTo>
                    <a:pt x="1829" y="539"/>
                  </a:lnTo>
                  <a:lnTo>
                    <a:pt x="1507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864;p28">
              <a:extLst>
                <a:ext uri="{FF2B5EF4-FFF2-40B4-BE49-F238E27FC236}">
                  <a16:creationId xmlns:a16="http://schemas.microsoft.com/office/drawing/2014/main" id="{4BD35ECC-AE49-4AD3-B8E8-BAB354CE5933}"/>
                </a:ext>
              </a:extLst>
            </p:cNvPr>
            <p:cNvSpPr/>
            <p:nvPr/>
          </p:nvSpPr>
          <p:spPr>
            <a:xfrm>
              <a:off x="2965425" y="3429025"/>
              <a:ext cx="86100" cy="102225"/>
            </a:xfrm>
            <a:custGeom>
              <a:avLst/>
              <a:gdLst/>
              <a:ahLst/>
              <a:cxnLst/>
              <a:rect l="l" t="t" r="r" b="b"/>
              <a:pathLst>
                <a:path w="3444" h="4089" extrusionOk="0">
                  <a:moveTo>
                    <a:pt x="1507" y="1"/>
                  </a:moveTo>
                  <a:lnTo>
                    <a:pt x="1292" y="646"/>
                  </a:lnTo>
                  <a:lnTo>
                    <a:pt x="108" y="2905"/>
                  </a:lnTo>
                  <a:lnTo>
                    <a:pt x="1" y="3121"/>
                  </a:lnTo>
                  <a:lnTo>
                    <a:pt x="108" y="3443"/>
                  </a:lnTo>
                  <a:lnTo>
                    <a:pt x="431" y="3766"/>
                  </a:lnTo>
                  <a:lnTo>
                    <a:pt x="754" y="3981"/>
                  </a:lnTo>
                  <a:lnTo>
                    <a:pt x="1184" y="4089"/>
                  </a:lnTo>
                  <a:lnTo>
                    <a:pt x="1830" y="4089"/>
                  </a:lnTo>
                  <a:lnTo>
                    <a:pt x="2045" y="3874"/>
                  </a:lnTo>
                  <a:lnTo>
                    <a:pt x="3444" y="969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865;p28">
              <a:extLst>
                <a:ext uri="{FF2B5EF4-FFF2-40B4-BE49-F238E27FC236}">
                  <a16:creationId xmlns:a16="http://schemas.microsoft.com/office/drawing/2014/main" id="{F305B76D-C368-4803-9172-DEDAE484F93B}"/>
                </a:ext>
              </a:extLst>
            </p:cNvPr>
            <p:cNvSpPr/>
            <p:nvPr/>
          </p:nvSpPr>
          <p:spPr>
            <a:xfrm>
              <a:off x="2965425" y="3429025"/>
              <a:ext cx="86100" cy="102225"/>
            </a:xfrm>
            <a:custGeom>
              <a:avLst/>
              <a:gdLst/>
              <a:ahLst/>
              <a:cxnLst/>
              <a:rect l="l" t="t" r="r" b="b"/>
              <a:pathLst>
                <a:path w="3444" h="4089" fill="none" extrusionOk="0">
                  <a:moveTo>
                    <a:pt x="3444" y="969"/>
                  </a:moveTo>
                  <a:lnTo>
                    <a:pt x="2045" y="3874"/>
                  </a:lnTo>
                  <a:lnTo>
                    <a:pt x="2045" y="3874"/>
                  </a:lnTo>
                  <a:lnTo>
                    <a:pt x="1830" y="4089"/>
                  </a:lnTo>
                  <a:lnTo>
                    <a:pt x="1507" y="4089"/>
                  </a:lnTo>
                  <a:lnTo>
                    <a:pt x="1184" y="4089"/>
                  </a:lnTo>
                  <a:lnTo>
                    <a:pt x="754" y="3981"/>
                  </a:lnTo>
                  <a:lnTo>
                    <a:pt x="754" y="3981"/>
                  </a:lnTo>
                  <a:lnTo>
                    <a:pt x="431" y="3766"/>
                  </a:lnTo>
                  <a:lnTo>
                    <a:pt x="108" y="3443"/>
                  </a:lnTo>
                  <a:lnTo>
                    <a:pt x="1" y="3121"/>
                  </a:lnTo>
                  <a:lnTo>
                    <a:pt x="108" y="2905"/>
                  </a:lnTo>
                  <a:lnTo>
                    <a:pt x="1292" y="646"/>
                  </a:lnTo>
                  <a:lnTo>
                    <a:pt x="15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866;p28">
              <a:extLst>
                <a:ext uri="{FF2B5EF4-FFF2-40B4-BE49-F238E27FC236}">
                  <a16:creationId xmlns:a16="http://schemas.microsoft.com/office/drawing/2014/main" id="{7AA1EC6E-72B0-4913-8A22-681770361D41}"/>
                </a:ext>
              </a:extLst>
            </p:cNvPr>
            <p:cNvSpPr/>
            <p:nvPr/>
          </p:nvSpPr>
          <p:spPr>
            <a:xfrm>
              <a:off x="2962750" y="3423650"/>
              <a:ext cx="94150" cy="113000"/>
            </a:xfrm>
            <a:custGeom>
              <a:avLst/>
              <a:gdLst/>
              <a:ahLst/>
              <a:cxnLst/>
              <a:rect l="l" t="t" r="r" b="b"/>
              <a:pathLst>
                <a:path w="3766" h="4520" extrusionOk="0">
                  <a:moveTo>
                    <a:pt x="1614" y="0"/>
                  </a:moveTo>
                  <a:lnTo>
                    <a:pt x="1506" y="108"/>
                  </a:lnTo>
                  <a:lnTo>
                    <a:pt x="1184" y="754"/>
                  </a:lnTo>
                  <a:lnTo>
                    <a:pt x="0" y="3013"/>
                  </a:lnTo>
                  <a:lnTo>
                    <a:pt x="0" y="3336"/>
                  </a:lnTo>
                  <a:lnTo>
                    <a:pt x="0" y="3551"/>
                  </a:lnTo>
                  <a:lnTo>
                    <a:pt x="215" y="3874"/>
                  </a:lnTo>
                  <a:lnTo>
                    <a:pt x="431" y="4089"/>
                  </a:lnTo>
                  <a:lnTo>
                    <a:pt x="753" y="4304"/>
                  </a:lnTo>
                  <a:lnTo>
                    <a:pt x="1184" y="4519"/>
                  </a:lnTo>
                  <a:lnTo>
                    <a:pt x="1614" y="4519"/>
                  </a:lnTo>
                  <a:lnTo>
                    <a:pt x="1937" y="4412"/>
                  </a:lnTo>
                  <a:lnTo>
                    <a:pt x="2152" y="4304"/>
                  </a:lnTo>
                  <a:lnTo>
                    <a:pt x="2260" y="4196"/>
                  </a:lnTo>
                  <a:lnTo>
                    <a:pt x="3766" y="1292"/>
                  </a:lnTo>
                  <a:lnTo>
                    <a:pt x="3766" y="1184"/>
                  </a:lnTo>
                  <a:lnTo>
                    <a:pt x="3658" y="1076"/>
                  </a:lnTo>
                  <a:lnTo>
                    <a:pt x="3443" y="1076"/>
                  </a:lnTo>
                  <a:lnTo>
                    <a:pt x="1937" y="3981"/>
                  </a:lnTo>
                  <a:lnTo>
                    <a:pt x="1829" y="4089"/>
                  </a:lnTo>
                  <a:lnTo>
                    <a:pt x="1614" y="4196"/>
                  </a:lnTo>
                  <a:lnTo>
                    <a:pt x="1291" y="4089"/>
                  </a:lnTo>
                  <a:lnTo>
                    <a:pt x="969" y="3981"/>
                  </a:lnTo>
                  <a:lnTo>
                    <a:pt x="431" y="3658"/>
                  </a:lnTo>
                  <a:lnTo>
                    <a:pt x="323" y="3443"/>
                  </a:lnTo>
                  <a:lnTo>
                    <a:pt x="323" y="3336"/>
                  </a:lnTo>
                  <a:lnTo>
                    <a:pt x="323" y="3228"/>
                  </a:lnTo>
                  <a:lnTo>
                    <a:pt x="1506" y="861"/>
                  </a:lnTo>
                  <a:lnTo>
                    <a:pt x="1829" y="323"/>
                  </a:lnTo>
                  <a:lnTo>
                    <a:pt x="1829" y="216"/>
                  </a:lnTo>
                  <a:lnTo>
                    <a:pt x="1722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867;p28">
              <a:extLst>
                <a:ext uri="{FF2B5EF4-FFF2-40B4-BE49-F238E27FC236}">
                  <a16:creationId xmlns:a16="http://schemas.microsoft.com/office/drawing/2014/main" id="{3C11377F-3DF0-491F-897F-066AEB767539}"/>
                </a:ext>
              </a:extLst>
            </p:cNvPr>
            <p:cNvSpPr/>
            <p:nvPr/>
          </p:nvSpPr>
          <p:spPr>
            <a:xfrm>
              <a:off x="2997700" y="3415575"/>
              <a:ext cx="61900" cy="48450"/>
            </a:xfrm>
            <a:custGeom>
              <a:avLst/>
              <a:gdLst/>
              <a:ahLst/>
              <a:cxnLst/>
              <a:rect l="l" t="t" r="r" b="b"/>
              <a:pathLst>
                <a:path w="2476" h="1938" extrusionOk="0">
                  <a:moveTo>
                    <a:pt x="1077" y="431"/>
                  </a:moveTo>
                  <a:lnTo>
                    <a:pt x="1399" y="539"/>
                  </a:lnTo>
                  <a:lnTo>
                    <a:pt x="1722" y="754"/>
                  </a:lnTo>
                  <a:lnTo>
                    <a:pt x="1937" y="969"/>
                  </a:lnTo>
                  <a:lnTo>
                    <a:pt x="2045" y="1184"/>
                  </a:lnTo>
                  <a:lnTo>
                    <a:pt x="2045" y="1292"/>
                  </a:lnTo>
                  <a:lnTo>
                    <a:pt x="2045" y="1399"/>
                  </a:lnTo>
                  <a:lnTo>
                    <a:pt x="1937" y="1507"/>
                  </a:lnTo>
                  <a:lnTo>
                    <a:pt x="1615" y="1615"/>
                  </a:lnTo>
                  <a:lnTo>
                    <a:pt x="1399" y="1507"/>
                  </a:lnTo>
                  <a:lnTo>
                    <a:pt x="1077" y="1399"/>
                  </a:lnTo>
                  <a:lnTo>
                    <a:pt x="754" y="1184"/>
                  </a:lnTo>
                  <a:lnTo>
                    <a:pt x="539" y="1077"/>
                  </a:lnTo>
                  <a:lnTo>
                    <a:pt x="431" y="861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539" y="431"/>
                  </a:lnTo>
                  <a:close/>
                  <a:moveTo>
                    <a:pt x="862" y="1"/>
                  </a:moveTo>
                  <a:lnTo>
                    <a:pt x="431" y="108"/>
                  </a:lnTo>
                  <a:lnTo>
                    <a:pt x="216" y="216"/>
                  </a:lnTo>
                  <a:lnTo>
                    <a:pt x="108" y="431"/>
                  </a:lnTo>
                  <a:lnTo>
                    <a:pt x="1" y="646"/>
                  </a:lnTo>
                  <a:lnTo>
                    <a:pt x="108" y="969"/>
                  </a:lnTo>
                  <a:lnTo>
                    <a:pt x="324" y="1292"/>
                  </a:lnTo>
                  <a:lnTo>
                    <a:pt x="539" y="1507"/>
                  </a:lnTo>
                  <a:lnTo>
                    <a:pt x="862" y="1722"/>
                  </a:lnTo>
                  <a:lnTo>
                    <a:pt x="1292" y="1830"/>
                  </a:lnTo>
                  <a:lnTo>
                    <a:pt x="1615" y="1937"/>
                  </a:lnTo>
                  <a:lnTo>
                    <a:pt x="2045" y="1830"/>
                  </a:lnTo>
                  <a:lnTo>
                    <a:pt x="2260" y="1722"/>
                  </a:lnTo>
                  <a:lnTo>
                    <a:pt x="2368" y="1615"/>
                  </a:lnTo>
                  <a:lnTo>
                    <a:pt x="2475" y="1292"/>
                  </a:lnTo>
                  <a:lnTo>
                    <a:pt x="2368" y="969"/>
                  </a:lnTo>
                  <a:lnTo>
                    <a:pt x="2153" y="754"/>
                  </a:lnTo>
                  <a:lnTo>
                    <a:pt x="1937" y="431"/>
                  </a:lnTo>
                  <a:lnTo>
                    <a:pt x="1615" y="216"/>
                  </a:lnTo>
                  <a:lnTo>
                    <a:pt x="1184" y="108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868;p28">
              <a:extLst>
                <a:ext uri="{FF2B5EF4-FFF2-40B4-BE49-F238E27FC236}">
                  <a16:creationId xmlns:a16="http://schemas.microsoft.com/office/drawing/2014/main" id="{17461994-BF06-4E91-A3E4-E3B33AADCB9F}"/>
                </a:ext>
              </a:extLst>
            </p:cNvPr>
            <p:cNvSpPr/>
            <p:nvPr/>
          </p:nvSpPr>
          <p:spPr>
            <a:xfrm>
              <a:off x="3005775" y="3359100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extrusionOk="0">
                  <a:moveTo>
                    <a:pt x="1399" y="0"/>
                  </a:moveTo>
                  <a:lnTo>
                    <a:pt x="1076" y="538"/>
                  </a:lnTo>
                  <a:lnTo>
                    <a:pt x="1" y="2690"/>
                  </a:lnTo>
                  <a:lnTo>
                    <a:pt x="1" y="2905"/>
                  </a:lnTo>
                  <a:lnTo>
                    <a:pt x="108" y="3228"/>
                  </a:lnTo>
                  <a:lnTo>
                    <a:pt x="323" y="3443"/>
                  </a:lnTo>
                  <a:lnTo>
                    <a:pt x="646" y="3766"/>
                  </a:lnTo>
                  <a:lnTo>
                    <a:pt x="1076" y="3874"/>
                  </a:lnTo>
                  <a:lnTo>
                    <a:pt x="1722" y="3874"/>
                  </a:lnTo>
                  <a:lnTo>
                    <a:pt x="1937" y="3658"/>
                  </a:lnTo>
                  <a:lnTo>
                    <a:pt x="3336" y="96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869;p28">
              <a:extLst>
                <a:ext uri="{FF2B5EF4-FFF2-40B4-BE49-F238E27FC236}">
                  <a16:creationId xmlns:a16="http://schemas.microsoft.com/office/drawing/2014/main" id="{5E5C2AA8-9B31-4E0C-BFBD-AD562F6A0886}"/>
                </a:ext>
              </a:extLst>
            </p:cNvPr>
            <p:cNvSpPr/>
            <p:nvPr/>
          </p:nvSpPr>
          <p:spPr>
            <a:xfrm>
              <a:off x="3005775" y="3359100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fill="none" extrusionOk="0">
                  <a:moveTo>
                    <a:pt x="3336" y="969"/>
                  </a:moveTo>
                  <a:lnTo>
                    <a:pt x="1937" y="3658"/>
                  </a:lnTo>
                  <a:lnTo>
                    <a:pt x="1937" y="3658"/>
                  </a:lnTo>
                  <a:lnTo>
                    <a:pt x="1722" y="3874"/>
                  </a:lnTo>
                  <a:lnTo>
                    <a:pt x="1507" y="3874"/>
                  </a:lnTo>
                  <a:lnTo>
                    <a:pt x="1076" y="3874"/>
                  </a:lnTo>
                  <a:lnTo>
                    <a:pt x="646" y="3766"/>
                  </a:lnTo>
                  <a:lnTo>
                    <a:pt x="646" y="3766"/>
                  </a:lnTo>
                  <a:lnTo>
                    <a:pt x="323" y="3443"/>
                  </a:lnTo>
                  <a:lnTo>
                    <a:pt x="108" y="3228"/>
                  </a:lnTo>
                  <a:lnTo>
                    <a:pt x="1" y="2905"/>
                  </a:lnTo>
                  <a:lnTo>
                    <a:pt x="1" y="2690"/>
                  </a:lnTo>
                  <a:lnTo>
                    <a:pt x="1076" y="538"/>
                  </a:lnTo>
                  <a:lnTo>
                    <a:pt x="1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870;p28">
              <a:extLst>
                <a:ext uri="{FF2B5EF4-FFF2-40B4-BE49-F238E27FC236}">
                  <a16:creationId xmlns:a16="http://schemas.microsoft.com/office/drawing/2014/main" id="{449E7270-C9AE-45BE-9304-D8F072ADC7E9}"/>
                </a:ext>
              </a:extLst>
            </p:cNvPr>
            <p:cNvSpPr/>
            <p:nvPr/>
          </p:nvSpPr>
          <p:spPr>
            <a:xfrm>
              <a:off x="3000400" y="3353725"/>
              <a:ext cx="91475" cy="107600"/>
            </a:xfrm>
            <a:custGeom>
              <a:avLst/>
              <a:gdLst/>
              <a:ahLst/>
              <a:cxnLst/>
              <a:rect l="l" t="t" r="r" b="b"/>
              <a:pathLst>
                <a:path w="3659" h="4304" extrusionOk="0">
                  <a:moveTo>
                    <a:pt x="1507" y="0"/>
                  </a:moveTo>
                  <a:lnTo>
                    <a:pt x="1399" y="108"/>
                  </a:lnTo>
                  <a:lnTo>
                    <a:pt x="1076" y="753"/>
                  </a:lnTo>
                  <a:lnTo>
                    <a:pt x="108" y="2797"/>
                  </a:lnTo>
                  <a:lnTo>
                    <a:pt x="0" y="3120"/>
                  </a:lnTo>
                  <a:lnTo>
                    <a:pt x="108" y="3335"/>
                  </a:lnTo>
                  <a:lnTo>
                    <a:pt x="216" y="3658"/>
                  </a:lnTo>
                  <a:lnTo>
                    <a:pt x="538" y="3873"/>
                  </a:lnTo>
                  <a:lnTo>
                    <a:pt x="861" y="4089"/>
                  </a:lnTo>
                  <a:lnTo>
                    <a:pt x="1184" y="4304"/>
                  </a:lnTo>
                  <a:lnTo>
                    <a:pt x="1614" y="4304"/>
                  </a:lnTo>
                  <a:lnTo>
                    <a:pt x="2045" y="4196"/>
                  </a:lnTo>
                  <a:lnTo>
                    <a:pt x="2152" y="4089"/>
                  </a:lnTo>
                  <a:lnTo>
                    <a:pt x="2367" y="3981"/>
                  </a:lnTo>
                  <a:lnTo>
                    <a:pt x="3658" y="1291"/>
                  </a:lnTo>
                  <a:lnTo>
                    <a:pt x="3658" y="1076"/>
                  </a:lnTo>
                  <a:lnTo>
                    <a:pt x="3551" y="968"/>
                  </a:lnTo>
                  <a:lnTo>
                    <a:pt x="3443" y="968"/>
                  </a:lnTo>
                  <a:lnTo>
                    <a:pt x="3336" y="1076"/>
                  </a:lnTo>
                  <a:lnTo>
                    <a:pt x="2045" y="3766"/>
                  </a:lnTo>
                  <a:lnTo>
                    <a:pt x="1829" y="3873"/>
                  </a:lnTo>
                  <a:lnTo>
                    <a:pt x="1614" y="3981"/>
                  </a:lnTo>
                  <a:lnTo>
                    <a:pt x="1291" y="3873"/>
                  </a:lnTo>
                  <a:lnTo>
                    <a:pt x="969" y="3766"/>
                  </a:lnTo>
                  <a:lnTo>
                    <a:pt x="538" y="3443"/>
                  </a:lnTo>
                  <a:lnTo>
                    <a:pt x="431" y="3228"/>
                  </a:lnTo>
                  <a:lnTo>
                    <a:pt x="323" y="3120"/>
                  </a:lnTo>
                  <a:lnTo>
                    <a:pt x="431" y="3013"/>
                  </a:lnTo>
                  <a:lnTo>
                    <a:pt x="1399" y="861"/>
                  </a:lnTo>
                  <a:lnTo>
                    <a:pt x="1722" y="323"/>
                  </a:lnTo>
                  <a:lnTo>
                    <a:pt x="1722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871;p28">
              <a:extLst>
                <a:ext uri="{FF2B5EF4-FFF2-40B4-BE49-F238E27FC236}">
                  <a16:creationId xmlns:a16="http://schemas.microsoft.com/office/drawing/2014/main" id="{A64DEA63-6491-4DE7-A278-9B73BBFB4877}"/>
                </a:ext>
              </a:extLst>
            </p:cNvPr>
            <p:cNvSpPr/>
            <p:nvPr/>
          </p:nvSpPr>
          <p:spPr>
            <a:xfrm>
              <a:off x="3035375" y="3345650"/>
              <a:ext cx="59175" cy="48425"/>
            </a:xfrm>
            <a:custGeom>
              <a:avLst/>
              <a:gdLst/>
              <a:ahLst/>
              <a:cxnLst/>
              <a:rect l="l" t="t" r="r" b="b"/>
              <a:pathLst>
                <a:path w="2367" h="1937" extrusionOk="0">
                  <a:moveTo>
                    <a:pt x="1076" y="431"/>
                  </a:moveTo>
                  <a:lnTo>
                    <a:pt x="1399" y="538"/>
                  </a:lnTo>
                  <a:lnTo>
                    <a:pt x="1614" y="754"/>
                  </a:lnTo>
                  <a:lnTo>
                    <a:pt x="1829" y="861"/>
                  </a:lnTo>
                  <a:lnTo>
                    <a:pt x="1937" y="1076"/>
                  </a:lnTo>
                  <a:lnTo>
                    <a:pt x="2044" y="1291"/>
                  </a:lnTo>
                  <a:lnTo>
                    <a:pt x="1937" y="1399"/>
                  </a:lnTo>
                  <a:lnTo>
                    <a:pt x="1829" y="1507"/>
                  </a:lnTo>
                  <a:lnTo>
                    <a:pt x="1291" y="1507"/>
                  </a:lnTo>
                  <a:lnTo>
                    <a:pt x="968" y="1399"/>
                  </a:lnTo>
                  <a:lnTo>
                    <a:pt x="646" y="1184"/>
                  </a:lnTo>
                  <a:lnTo>
                    <a:pt x="430" y="969"/>
                  </a:lnTo>
                  <a:lnTo>
                    <a:pt x="323" y="861"/>
                  </a:lnTo>
                  <a:lnTo>
                    <a:pt x="323" y="646"/>
                  </a:lnTo>
                  <a:lnTo>
                    <a:pt x="323" y="538"/>
                  </a:lnTo>
                  <a:lnTo>
                    <a:pt x="430" y="431"/>
                  </a:lnTo>
                  <a:close/>
                  <a:moveTo>
                    <a:pt x="753" y="0"/>
                  </a:moveTo>
                  <a:lnTo>
                    <a:pt x="323" y="108"/>
                  </a:lnTo>
                  <a:lnTo>
                    <a:pt x="108" y="216"/>
                  </a:lnTo>
                  <a:lnTo>
                    <a:pt x="0" y="431"/>
                  </a:lnTo>
                  <a:lnTo>
                    <a:pt x="0" y="646"/>
                  </a:lnTo>
                  <a:lnTo>
                    <a:pt x="0" y="969"/>
                  </a:lnTo>
                  <a:lnTo>
                    <a:pt x="215" y="1184"/>
                  </a:lnTo>
                  <a:lnTo>
                    <a:pt x="430" y="1507"/>
                  </a:lnTo>
                  <a:lnTo>
                    <a:pt x="753" y="1722"/>
                  </a:lnTo>
                  <a:lnTo>
                    <a:pt x="1184" y="1829"/>
                  </a:lnTo>
                  <a:lnTo>
                    <a:pt x="1614" y="1937"/>
                  </a:lnTo>
                  <a:lnTo>
                    <a:pt x="2044" y="1829"/>
                  </a:lnTo>
                  <a:lnTo>
                    <a:pt x="2152" y="1722"/>
                  </a:lnTo>
                  <a:lnTo>
                    <a:pt x="2259" y="1507"/>
                  </a:lnTo>
                  <a:lnTo>
                    <a:pt x="2367" y="1291"/>
                  </a:lnTo>
                  <a:lnTo>
                    <a:pt x="2259" y="969"/>
                  </a:lnTo>
                  <a:lnTo>
                    <a:pt x="2152" y="646"/>
                  </a:lnTo>
                  <a:lnTo>
                    <a:pt x="1829" y="431"/>
                  </a:lnTo>
                  <a:lnTo>
                    <a:pt x="1506" y="216"/>
                  </a:lnTo>
                  <a:lnTo>
                    <a:pt x="1184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872;p28">
              <a:extLst>
                <a:ext uri="{FF2B5EF4-FFF2-40B4-BE49-F238E27FC236}">
                  <a16:creationId xmlns:a16="http://schemas.microsoft.com/office/drawing/2014/main" id="{39611B8E-042A-4D51-AB60-EA53AE76B8E4}"/>
                </a:ext>
              </a:extLst>
            </p:cNvPr>
            <p:cNvSpPr/>
            <p:nvPr/>
          </p:nvSpPr>
          <p:spPr>
            <a:xfrm>
              <a:off x="3040750" y="3289175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extrusionOk="0">
                  <a:moveTo>
                    <a:pt x="1399" y="0"/>
                  </a:moveTo>
                  <a:lnTo>
                    <a:pt x="1076" y="538"/>
                  </a:lnTo>
                  <a:lnTo>
                    <a:pt x="0" y="2690"/>
                  </a:lnTo>
                  <a:lnTo>
                    <a:pt x="0" y="2905"/>
                  </a:lnTo>
                  <a:lnTo>
                    <a:pt x="108" y="3228"/>
                  </a:lnTo>
                  <a:lnTo>
                    <a:pt x="323" y="3443"/>
                  </a:lnTo>
                  <a:lnTo>
                    <a:pt x="646" y="3766"/>
                  </a:lnTo>
                  <a:lnTo>
                    <a:pt x="1076" y="3873"/>
                  </a:lnTo>
                  <a:lnTo>
                    <a:pt x="1722" y="3873"/>
                  </a:lnTo>
                  <a:lnTo>
                    <a:pt x="1937" y="3658"/>
                  </a:lnTo>
                  <a:lnTo>
                    <a:pt x="3335" y="96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873;p28">
              <a:extLst>
                <a:ext uri="{FF2B5EF4-FFF2-40B4-BE49-F238E27FC236}">
                  <a16:creationId xmlns:a16="http://schemas.microsoft.com/office/drawing/2014/main" id="{75B64317-B05B-46DA-B897-0D4265FB868D}"/>
                </a:ext>
              </a:extLst>
            </p:cNvPr>
            <p:cNvSpPr/>
            <p:nvPr/>
          </p:nvSpPr>
          <p:spPr>
            <a:xfrm>
              <a:off x="3040750" y="3289175"/>
              <a:ext cx="83400" cy="96850"/>
            </a:xfrm>
            <a:custGeom>
              <a:avLst/>
              <a:gdLst/>
              <a:ahLst/>
              <a:cxnLst/>
              <a:rect l="l" t="t" r="r" b="b"/>
              <a:pathLst>
                <a:path w="3336" h="3874" fill="none" extrusionOk="0">
                  <a:moveTo>
                    <a:pt x="3335" y="968"/>
                  </a:moveTo>
                  <a:lnTo>
                    <a:pt x="1937" y="3658"/>
                  </a:lnTo>
                  <a:lnTo>
                    <a:pt x="1937" y="3658"/>
                  </a:lnTo>
                  <a:lnTo>
                    <a:pt x="1722" y="3873"/>
                  </a:lnTo>
                  <a:lnTo>
                    <a:pt x="1506" y="3873"/>
                  </a:lnTo>
                  <a:lnTo>
                    <a:pt x="1076" y="3873"/>
                  </a:lnTo>
                  <a:lnTo>
                    <a:pt x="646" y="3766"/>
                  </a:lnTo>
                  <a:lnTo>
                    <a:pt x="646" y="3766"/>
                  </a:lnTo>
                  <a:lnTo>
                    <a:pt x="323" y="3443"/>
                  </a:lnTo>
                  <a:lnTo>
                    <a:pt x="108" y="3228"/>
                  </a:lnTo>
                  <a:lnTo>
                    <a:pt x="0" y="2905"/>
                  </a:lnTo>
                  <a:lnTo>
                    <a:pt x="0" y="2690"/>
                  </a:lnTo>
                  <a:lnTo>
                    <a:pt x="1076" y="538"/>
                  </a:lnTo>
                  <a:lnTo>
                    <a:pt x="1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874;p28">
              <a:extLst>
                <a:ext uri="{FF2B5EF4-FFF2-40B4-BE49-F238E27FC236}">
                  <a16:creationId xmlns:a16="http://schemas.microsoft.com/office/drawing/2014/main" id="{13B979D2-33C8-4064-BB4A-5FB440029A5E}"/>
                </a:ext>
              </a:extLst>
            </p:cNvPr>
            <p:cNvSpPr/>
            <p:nvPr/>
          </p:nvSpPr>
          <p:spPr>
            <a:xfrm>
              <a:off x="3035375" y="3283775"/>
              <a:ext cx="91475" cy="107625"/>
            </a:xfrm>
            <a:custGeom>
              <a:avLst/>
              <a:gdLst/>
              <a:ahLst/>
              <a:cxnLst/>
              <a:rect l="l" t="t" r="r" b="b"/>
              <a:pathLst>
                <a:path w="3659" h="4305" extrusionOk="0">
                  <a:moveTo>
                    <a:pt x="1506" y="1"/>
                  </a:moveTo>
                  <a:lnTo>
                    <a:pt x="1399" y="109"/>
                  </a:lnTo>
                  <a:lnTo>
                    <a:pt x="1076" y="754"/>
                  </a:lnTo>
                  <a:lnTo>
                    <a:pt x="108" y="2798"/>
                  </a:lnTo>
                  <a:lnTo>
                    <a:pt x="0" y="3121"/>
                  </a:lnTo>
                  <a:lnTo>
                    <a:pt x="108" y="3336"/>
                  </a:lnTo>
                  <a:lnTo>
                    <a:pt x="215" y="3659"/>
                  </a:lnTo>
                  <a:lnTo>
                    <a:pt x="538" y="3874"/>
                  </a:lnTo>
                  <a:lnTo>
                    <a:pt x="861" y="4089"/>
                  </a:lnTo>
                  <a:lnTo>
                    <a:pt x="1184" y="4304"/>
                  </a:lnTo>
                  <a:lnTo>
                    <a:pt x="1614" y="4304"/>
                  </a:lnTo>
                  <a:lnTo>
                    <a:pt x="2044" y="4197"/>
                  </a:lnTo>
                  <a:lnTo>
                    <a:pt x="2152" y="4089"/>
                  </a:lnTo>
                  <a:lnTo>
                    <a:pt x="2367" y="3982"/>
                  </a:lnTo>
                  <a:lnTo>
                    <a:pt x="3658" y="1292"/>
                  </a:lnTo>
                  <a:lnTo>
                    <a:pt x="3658" y="1077"/>
                  </a:lnTo>
                  <a:lnTo>
                    <a:pt x="3550" y="969"/>
                  </a:lnTo>
                  <a:lnTo>
                    <a:pt x="3443" y="969"/>
                  </a:lnTo>
                  <a:lnTo>
                    <a:pt x="3335" y="1077"/>
                  </a:lnTo>
                  <a:lnTo>
                    <a:pt x="2044" y="3766"/>
                  </a:lnTo>
                  <a:lnTo>
                    <a:pt x="1829" y="3874"/>
                  </a:lnTo>
                  <a:lnTo>
                    <a:pt x="1614" y="3982"/>
                  </a:lnTo>
                  <a:lnTo>
                    <a:pt x="1291" y="3874"/>
                  </a:lnTo>
                  <a:lnTo>
                    <a:pt x="968" y="3766"/>
                  </a:lnTo>
                  <a:lnTo>
                    <a:pt x="538" y="3444"/>
                  </a:lnTo>
                  <a:lnTo>
                    <a:pt x="430" y="3229"/>
                  </a:lnTo>
                  <a:lnTo>
                    <a:pt x="323" y="3121"/>
                  </a:lnTo>
                  <a:lnTo>
                    <a:pt x="430" y="3013"/>
                  </a:lnTo>
                  <a:lnTo>
                    <a:pt x="1399" y="862"/>
                  </a:lnTo>
                  <a:lnTo>
                    <a:pt x="1721" y="324"/>
                  </a:lnTo>
                  <a:lnTo>
                    <a:pt x="1721" y="109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875;p28">
              <a:extLst>
                <a:ext uri="{FF2B5EF4-FFF2-40B4-BE49-F238E27FC236}">
                  <a16:creationId xmlns:a16="http://schemas.microsoft.com/office/drawing/2014/main" id="{51401A77-CBB9-466B-8A92-E486EF538FF6}"/>
                </a:ext>
              </a:extLst>
            </p:cNvPr>
            <p:cNvSpPr/>
            <p:nvPr/>
          </p:nvSpPr>
          <p:spPr>
            <a:xfrm>
              <a:off x="3070325" y="3275725"/>
              <a:ext cx="59200" cy="48425"/>
            </a:xfrm>
            <a:custGeom>
              <a:avLst/>
              <a:gdLst/>
              <a:ahLst/>
              <a:cxnLst/>
              <a:rect l="l" t="t" r="r" b="b"/>
              <a:pathLst>
                <a:path w="2368" h="1937" extrusionOk="0">
                  <a:moveTo>
                    <a:pt x="1077" y="431"/>
                  </a:moveTo>
                  <a:lnTo>
                    <a:pt x="1399" y="538"/>
                  </a:lnTo>
                  <a:lnTo>
                    <a:pt x="1614" y="753"/>
                  </a:lnTo>
                  <a:lnTo>
                    <a:pt x="1830" y="968"/>
                  </a:lnTo>
                  <a:lnTo>
                    <a:pt x="1937" y="1076"/>
                  </a:lnTo>
                  <a:lnTo>
                    <a:pt x="2045" y="1291"/>
                  </a:lnTo>
                  <a:lnTo>
                    <a:pt x="1937" y="1399"/>
                  </a:lnTo>
                  <a:lnTo>
                    <a:pt x="1830" y="1506"/>
                  </a:lnTo>
                  <a:lnTo>
                    <a:pt x="1292" y="1506"/>
                  </a:lnTo>
                  <a:lnTo>
                    <a:pt x="969" y="1399"/>
                  </a:lnTo>
                  <a:lnTo>
                    <a:pt x="646" y="1184"/>
                  </a:lnTo>
                  <a:lnTo>
                    <a:pt x="539" y="968"/>
                  </a:lnTo>
                  <a:lnTo>
                    <a:pt x="323" y="861"/>
                  </a:lnTo>
                  <a:lnTo>
                    <a:pt x="323" y="646"/>
                  </a:lnTo>
                  <a:lnTo>
                    <a:pt x="323" y="538"/>
                  </a:lnTo>
                  <a:lnTo>
                    <a:pt x="431" y="431"/>
                  </a:lnTo>
                  <a:close/>
                  <a:moveTo>
                    <a:pt x="754" y="0"/>
                  </a:moveTo>
                  <a:lnTo>
                    <a:pt x="323" y="108"/>
                  </a:lnTo>
                  <a:lnTo>
                    <a:pt x="108" y="215"/>
                  </a:lnTo>
                  <a:lnTo>
                    <a:pt x="1" y="431"/>
                  </a:lnTo>
                  <a:lnTo>
                    <a:pt x="1" y="646"/>
                  </a:lnTo>
                  <a:lnTo>
                    <a:pt x="1" y="968"/>
                  </a:lnTo>
                  <a:lnTo>
                    <a:pt x="216" y="1291"/>
                  </a:lnTo>
                  <a:lnTo>
                    <a:pt x="431" y="1506"/>
                  </a:lnTo>
                  <a:lnTo>
                    <a:pt x="754" y="1722"/>
                  </a:lnTo>
                  <a:lnTo>
                    <a:pt x="1184" y="1829"/>
                  </a:lnTo>
                  <a:lnTo>
                    <a:pt x="1614" y="1937"/>
                  </a:lnTo>
                  <a:lnTo>
                    <a:pt x="2045" y="1829"/>
                  </a:lnTo>
                  <a:lnTo>
                    <a:pt x="2152" y="1722"/>
                  </a:lnTo>
                  <a:lnTo>
                    <a:pt x="2260" y="1506"/>
                  </a:lnTo>
                  <a:lnTo>
                    <a:pt x="2368" y="1291"/>
                  </a:lnTo>
                  <a:lnTo>
                    <a:pt x="2260" y="968"/>
                  </a:lnTo>
                  <a:lnTo>
                    <a:pt x="2152" y="646"/>
                  </a:lnTo>
                  <a:lnTo>
                    <a:pt x="1830" y="431"/>
                  </a:lnTo>
                  <a:lnTo>
                    <a:pt x="1507" y="215"/>
                  </a:lnTo>
                  <a:lnTo>
                    <a:pt x="1184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876;p28">
              <a:extLst>
                <a:ext uri="{FF2B5EF4-FFF2-40B4-BE49-F238E27FC236}">
                  <a16:creationId xmlns:a16="http://schemas.microsoft.com/office/drawing/2014/main" id="{733C0815-A7B1-4740-BE89-42E15BA14D83}"/>
                </a:ext>
              </a:extLst>
            </p:cNvPr>
            <p:cNvSpPr/>
            <p:nvPr/>
          </p:nvSpPr>
          <p:spPr>
            <a:xfrm>
              <a:off x="3073025" y="3281100"/>
              <a:ext cx="51125" cy="37675"/>
            </a:xfrm>
            <a:custGeom>
              <a:avLst/>
              <a:gdLst/>
              <a:ahLst/>
              <a:cxnLst/>
              <a:rect l="l" t="t" r="r" b="b"/>
              <a:pathLst>
                <a:path w="2045" h="1507" extrusionOk="0">
                  <a:moveTo>
                    <a:pt x="538" y="0"/>
                  </a:moveTo>
                  <a:lnTo>
                    <a:pt x="323" y="108"/>
                  </a:lnTo>
                  <a:lnTo>
                    <a:pt x="108" y="216"/>
                  </a:lnTo>
                  <a:lnTo>
                    <a:pt x="0" y="538"/>
                  </a:lnTo>
                  <a:lnTo>
                    <a:pt x="215" y="861"/>
                  </a:lnTo>
                  <a:lnTo>
                    <a:pt x="431" y="1076"/>
                  </a:lnTo>
                  <a:lnTo>
                    <a:pt x="753" y="1291"/>
                  </a:lnTo>
                  <a:lnTo>
                    <a:pt x="1184" y="1507"/>
                  </a:lnTo>
                  <a:lnTo>
                    <a:pt x="1506" y="1507"/>
                  </a:lnTo>
                  <a:lnTo>
                    <a:pt x="1829" y="1399"/>
                  </a:lnTo>
                  <a:lnTo>
                    <a:pt x="2044" y="1291"/>
                  </a:lnTo>
                  <a:lnTo>
                    <a:pt x="2044" y="969"/>
                  </a:lnTo>
                  <a:lnTo>
                    <a:pt x="1937" y="646"/>
                  </a:lnTo>
                  <a:lnTo>
                    <a:pt x="1722" y="431"/>
                  </a:lnTo>
                  <a:lnTo>
                    <a:pt x="1399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877;p28">
              <a:extLst>
                <a:ext uri="{FF2B5EF4-FFF2-40B4-BE49-F238E27FC236}">
                  <a16:creationId xmlns:a16="http://schemas.microsoft.com/office/drawing/2014/main" id="{A2D092C6-3F78-4183-BC6F-58C349E0B003}"/>
                </a:ext>
              </a:extLst>
            </p:cNvPr>
            <p:cNvSpPr/>
            <p:nvPr/>
          </p:nvSpPr>
          <p:spPr>
            <a:xfrm>
              <a:off x="3083775" y="3286475"/>
              <a:ext cx="32300" cy="24225"/>
            </a:xfrm>
            <a:custGeom>
              <a:avLst/>
              <a:gdLst/>
              <a:ahLst/>
              <a:cxnLst/>
              <a:rect l="l" t="t" r="r" b="b"/>
              <a:pathLst>
                <a:path w="1292" h="969" extrusionOk="0">
                  <a:moveTo>
                    <a:pt x="323" y="1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" y="323"/>
                  </a:lnTo>
                  <a:lnTo>
                    <a:pt x="108" y="538"/>
                  </a:lnTo>
                  <a:lnTo>
                    <a:pt x="431" y="861"/>
                  </a:lnTo>
                  <a:lnTo>
                    <a:pt x="969" y="969"/>
                  </a:lnTo>
                  <a:lnTo>
                    <a:pt x="1184" y="969"/>
                  </a:lnTo>
                  <a:lnTo>
                    <a:pt x="1292" y="861"/>
                  </a:lnTo>
                  <a:lnTo>
                    <a:pt x="1292" y="646"/>
                  </a:lnTo>
                  <a:lnTo>
                    <a:pt x="1184" y="431"/>
                  </a:lnTo>
                  <a:lnTo>
                    <a:pt x="861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878;p28">
              <a:extLst>
                <a:ext uri="{FF2B5EF4-FFF2-40B4-BE49-F238E27FC236}">
                  <a16:creationId xmlns:a16="http://schemas.microsoft.com/office/drawing/2014/main" id="{A2A1AE4E-85EA-452D-A5F9-802B0A7B26D9}"/>
                </a:ext>
              </a:extLst>
            </p:cNvPr>
            <p:cNvSpPr/>
            <p:nvPr/>
          </p:nvSpPr>
          <p:spPr>
            <a:xfrm>
              <a:off x="2890125" y="3485500"/>
              <a:ext cx="45750" cy="83425"/>
            </a:xfrm>
            <a:custGeom>
              <a:avLst/>
              <a:gdLst/>
              <a:ahLst/>
              <a:cxnLst/>
              <a:rect l="l" t="t" r="r" b="b"/>
              <a:pathLst>
                <a:path w="1830" h="3337" extrusionOk="0">
                  <a:moveTo>
                    <a:pt x="0" y="1"/>
                  </a:moveTo>
                  <a:lnTo>
                    <a:pt x="538" y="3336"/>
                  </a:lnTo>
                  <a:lnTo>
                    <a:pt x="1076" y="3229"/>
                  </a:lnTo>
                  <a:lnTo>
                    <a:pt x="1184" y="3229"/>
                  </a:lnTo>
                  <a:lnTo>
                    <a:pt x="1399" y="3121"/>
                  </a:lnTo>
                  <a:lnTo>
                    <a:pt x="1614" y="2691"/>
                  </a:lnTo>
                  <a:lnTo>
                    <a:pt x="1829" y="2153"/>
                  </a:lnTo>
                  <a:lnTo>
                    <a:pt x="1829" y="1507"/>
                  </a:lnTo>
                  <a:lnTo>
                    <a:pt x="1614" y="862"/>
                  </a:lnTo>
                  <a:lnTo>
                    <a:pt x="1291" y="324"/>
                  </a:lnTo>
                  <a:lnTo>
                    <a:pt x="969" y="10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879;p28">
              <a:extLst>
                <a:ext uri="{FF2B5EF4-FFF2-40B4-BE49-F238E27FC236}">
                  <a16:creationId xmlns:a16="http://schemas.microsoft.com/office/drawing/2014/main" id="{55DDA8F1-12AF-463A-AB7E-8D70310FA754}"/>
                </a:ext>
              </a:extLst>
            </p:cNvPr>
            <p:cNvSpPr/>
            <p:nvPr/>
          </p:nvSpPr>
          <p:spPr>
            <a:xfrm>
              <a:off x="2890125" y="3485500"/>
              <a:ext cx="45750" cy="83425"/>
            </a:xfrm>
            <a:custGeom>
              <a:avLst/>
              <a:gdLst/>
              <a:ahLst/>
              <a:cxnLst/>
              <a:rect l="l" t="t" r="r" b="b"/>
              <a:pathLst>
                <a:path w="1830" h="3337" fill="none" extrusionOk="0">
                  <a:moveTo>
                    <a:pt x="538" y="3336"/>
                  </a:moveTo>
                  <a:lnTo>
                    <a:pt x="1076" y="3229"/>
                  </a:lnTo>
                  <a:lnTo>
                    <a:pt x="1076" y="3229"/>
                  </a:lnTo>
                  <a:lnTo>
                    <a:pt x="1184" y="3229"/>
                  </a:lnTo>
                  <a:lnTo>
                    <a:pt x="1399" y="3121"/>
                  </a:lnTo>
                  <a:lnTo>
                    <a:pt x="1614" y="2691"/>
                  </a:lnTo>
                  <a:lnTo>
                    <a:pt x="1829" y="2153"/>
                  </a:lnTo>
                  <a:lnTo>
                    <a:pt x="1829" y="1507"/>
                  </a:lnTo>
                  <a:lnTo>
                    <a:pt x="1829" y="1507"/>
                  </a:lnTo>
                  <a:lnTo>
                    <a:pt x="1614" y="862"/>
                  </a:lnTo>
                  <a:lnTo>
                    <a:pt x="1291" y="324"/>
                  </a:lnTo>
                  <a:lnTo>
                    <a:pt x="969" y="109"/>
                  </a:lnTo>
                  <a:lnTo>
                    <a:pt x="753" y="1"/>
                  </a:lnTo>
                  <a:lnTo>
                    <a:pt x="538" y="1"/>
                  </a:lnTo>
                  <a:lnTo>
                    <a:pt x="431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880;p28">
              <a:extLst>
                <a:ext uri="{FF2B5EF4-FFF2-40B4-BE49-F238E27FC236}">
                  <a16:creationId xmlns:a16="http://schemas.microsoft.com/office/drawing/2014/main" id="{B0F291D3-2E7D-49E5-B507-F438F965CDF0}"/>
                </a:ext>
              </a:extLst>
            </p:cNvPr>
            <p:cNvSpPr/>
            <p:nvPr/>
          </p:nvSpPr>
          <p:spPr>
            <a:xfrm>
              <a:off x="2887425" y="3480125"/>
              <a:ext cx="51125" cy="94175"/>
            </a:xfrm>
            <a:custGeom>
              <a:avLst/>
              <a:gdLst/>
              <a:ahLst/>
              <a:cxnLst/>
              <a:rect l="l" t="t" r="r" b="b"/>
              <a:pathLst>
                <a:path w="2045" h="3767" extrusionOk="0">
                  <a:moveTo>
                    <a:pt x="539" y="1"/>
                  </a:moveTo>
                  <a:lnTo>
                    <a:pt x="108" y="108"/>
                  </a:lnTo>
                  <a:lnTo>
                    <a:pt x="1" y="108"/>
                  </a:lnTo>
                  <a:lnTo>
                    <a:pt x="1" y="324"/>
                  </a:lnTo>
                  <a:lnTo>
                    <a:pt x="1" y="431"/>
                  </a:lnTo>
                  <a:lnTo>
                    <a:pt x="646" y="431"/>
                  </a:lnTo>
                  <a:lnTo>
                    <a:pt x="754" y="324"/>
                  </a:lnTo>
                  <a:lnTo>
                    <a:pt x="1077" y="431"/>
                  </a:lnTo>
                  <a:lnTo>
                    <a:pt x="1292" y="754"/>
                  </a:lnTo>
                  <a:lnTo>
                    <a:pt x="1615" y="1184"/>
                  </a:lnTo>
                  <a:lnTo>
                    <a:pt x="1722" y="1722"/>
                  </a:lnTo>
                  <a:lnTo>
                    <a:pt x="1722" y="2045"/>
                  </a:lnTo>
                  <a:lnTo>
                    <a:pt x="1722" y="2583"/>
                  </a:lnTo>
                  <a:lnTo>
                    <a:pt x="1507" y="2906"/>
                  </a:lnTo>
                  <a:lnTo>
                    <a:pt x="1292" y="3228"/>
                  </a:lnTo>
                  <a:lnTo>
                    <a:pt x="1077" y="3336"/>
                  </a:lnTo>
                  <a:lnTo>
                    <a:pt x="539" y="3336"/>
                  </a:lnTo>
                  <a:lnTo>
                    <a:pt x="431" y="3444"/>
                  </a:lnTo>
                  <a:lnTo>
                    <a:pt x="431" y="3551"/>
                  </a:lnTo>
                  <a:lnTo>
                    <a:pt x="539" y="3659"/>
                  </a:lnTo>
                  <a:lnTo>
                    <a:pt x="646" y="3766"/>
                  </a:lnTo>
                  <a:lnTo>
                    <a:pt x="1184" y="3659"/>
                  </a:lnTo>
                  <a:lnTo>
                    <a:pt x="1399" y="3659"/>
                  </a:lnTo>
                  <a:lnTo>
                    <a:pt x="1615" y="3444"/>
                  </a:lnTo>
                  <a:lnTo>
                    <a:pt x="1830" y="3121"/>
                  </a:lnTo>
                  <a:lnTo>
                    <a:pt x="2045" y="2690"/>
                  </a:lnTo>
                  <a:lnTo>
                    <a:pt x="2045" y="2045"/>
                  </a:lnTo>
                  <a:lnTo>
                    <a:pt x="2045" y="1722"/>
                  </a:lnTo>
                  <a:lnTo>
                    <a:pt x="1937" y="1077"/>
                  </a:lnTo>
                  <a:lnTo>
                    <a:pt x="1615" y="539"/>
                  </a:lnTo>
                  <a:lnTo>
                    <a:pt x="1184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881;p28">
              <a:extLst>
                <a:ext uri="{FF2B5EF4-FFF2-40B4-BE49-F238E27FC236}">
                  <a16:creationId xmlns:a16="http://schemas.microsoft.com/office/drawing/2014/main" id="{DDC853F0-9078-4225-A2A6-1EA3FEEA09CC}"/>
                </a:ext>
              </a:extLst>
            </p:cNvPr>
            <p:cNvSpPr/>
            <p:nvPr/>
          </p:nvSpPr>
          <p:spPr>
            <a:xfrm>
              <a:off x="2871300" y="3485500"/>
              <a:ext cx="48425" cy="83425"/>
            </a:xfrm>
            <a:custGeom>
              <a:avLst/>
              <a:gdLst/>
              <a:ahLst/>
              <a:cxnLst/>
              <a:rect l="l" t="t" r="r" b="b"/>
              <a:pathLst>
                <a:path w="1937" h="3337" extrusionOk="0">
                  <a:moveTo>
                    <a:pt x="753" y="1"/>
                  </a:moveTo>
                  <a:lnTo>
                    <a:pt x="538" y="109"/>
                  </a:lnTo>
                  <a:lnTo>
                    <a:pt x="323" y="216"/>
                  </a:lnTo>
                  <a:lnTo>
                    <a:pt x="108" y="646"/>
                  </a:lnTo>
                  <a:lnTo>
                    <a:pt x="0" y="1184"/>
                  </a:lnTo>
                  <a:lnTo>
                    <a:pt x="0" y="1830"/>
                  </a:lnTo>
                  <a:lnTo>
                    <a:pt x="108" y="2475"/>
                  </a:lnTo>
                  <a:lnTo>
                    <a:pt x="431" y="3013"/>
                  </a:lnTo>
                  <a:lnTo>
                    <a:pt x="753" y="3229"/>
                  </a:lnTo>
                  <a:lnTo>
                    <a:pt x="969" y="3336"/>
                  </a:lnTo>
                  <a:lnTo>
                    <a:pt x="1399" y="3336"/>
                  </a:lnTo>
                  <a:lnTo>
                    <a:pt x="1506" y="3229"/>
                  </a:lnTo>
                  <a:lnTo>
                    <a:pt x="1829" y="2798"/>
                  </a:lnTo>
                  <a:lnTo>
                    <a:pt x="1937" y="2260"/>
                  </a:lnTo>
                  <a:lnTo>
                    <a:pt x="1937" y="1615"/>
                  </a:lnTo>
                  <a:lnTo>
                    <a:pt x="1722" y="969"/>
                  </a:lnTo>
                  <a:lnTo>
                    <a:pt x="1506" y="431"/>
                  </a:lnTo>
                  <a:lnTo>
                    <a:pt x="1076" y="109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882;p28">
              <a:extLst>
                <a:ext uri="{FF2B5EF4-FFF2-40B4-BE49-F238E27FC236}">
                  <a16:creationId xmlns:a16="http://schemas.microsoft.com/office/drawing/2014/main" id="{0DC6CEB2-6F4A-407A-B1D7-C3EF2B421FC5}"/>
                </a:ext>
              </a:extLst>
            </p:cNvPr>
            <p:cNvSpPr/>
            <p:nvPr/>
          </p:nvSpPr>
          <p:spPr>
            <a:xfrm>
              <a:off x="2865925" y="348282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968" y="323"/>
                  </a:moveTo>
                  <a:lnTo>
                    <a:pt x="1291" y="431"/>
                  </a:lnTo>
                  <a:lnTo>
                    <a:pt x="1614" y="646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1937" y="2045"/>
                  </a:lnTo>
                  <a:lnTo>
                    <a:pt x="1937" y="2582"/>
                  </a:lnTo>
                  <a:lnTo>
                    <a:pt x="1829" y="2905"/>
                  </a:lnTo>
                  <a:lnTo>
                    <a:pt x="1614" y="3228"/>
                  </a:lnTo>
                  <a:lnTo>
                    <a:pt x="1399" y="3336"/>
                  </a:lnTo>
                  <a:lnTo>
                    <a:pt x="1291" y="3336"/>
                  </a:lnTo>
                  <a:lnTo>
                    <a:pt x="1076" y="3228"/>
                  </a:lnTo>
                  <a:lnTo>
                    <a:pt x="753" y="2905"/>
                  </a:lnTo>
                  <a:lnTo>
                    <a:pt x="538" y="2475"/>
                  </a:lnTo>
                  <a:lnTo>
                    <a:pt x="323" y="1937"/>
                  </a:lnTo>
                  <a:lnTo>
                    <a:pt x="323" y="1614"/>
                  </a:lnTo>
                  <a:lnTo>
                    <a:pt x="430" y="1076"/>
                  </a:lnTo>
                  <a:lnTo>
                    <a:pt x="538" y="646"/>
                  </a:lnTo>
                  <a:lnTo>
                    <a:pt x="753" y="431"/>
                  </a:lnTo>
                  <a:lnTo>
                    <a:pt x="968" y="323"/>
                  </a:lnTo>
                  <a:close/>
                  <a:moveTo>
                    <a:pt x="646" y="0"/>
                  </a:moveTo>
                  <a:lnTo>
                    <a:pt x="538" y="108"/>
                  </a:lnTo>
                  <a:lnTo>
                    <a:pt x="215" y="538"/>
                  </a:lnTo>
                  <a:lnTo>
                    <a:pt x="0" y="969"/>
                  </a:lnTo>
                  <a:lnTo>
                    <a:pt x="0" y="1614"/>
                  </a:lnTo>
                  <a:lnTo>
                    <a:pt x="0" y="1937"/>
                  </a:lnTo>
                  <a:lnTo>
                    <a:pt x="215" y="2582"/>
                  </a:lnTo>
                  <a:lnTo>
                    <a:pt x="430" y="3120"/>
                  </a:lnTo>
                  <a:lnTo>
                    <a:pt x="861" y="3551"/>
                  </a:lnTo>
                  <a:lnTo>
                    <a:pt x="1076" y="3658"/>
                  </a:lnTo>
                  <a:lnTo>
                    <a:pt x="1399" y="3658"/>
                  </a:lnTo>
                  <a:lnTo>
                    <a:pt x="1614" y="3551"/>
                  </a:lnTo>
                  <a:lnTo>
                    <a:pt x="1829" y="3443"/>
                  </a:lnTo>
                  <a:lnTo>
                    <a:pt x="2152" y="3120"/>
                  </a:lnTo>
                  <a:lnTo>
                    <a:pt x="2259" y="2582"/>
                  </a:lnTo>
                  <a:lnTo>
                    <a:pt x="2367" y="2045"/>
                  </a:lnTo>
                  <a:lnTo>
                    <a:pt x="2367" y="1614"/>
                  </a:lnTo>
                  <a:lnTo>
                    <a:pt x="2152" y="969"/>
                  </a:lnTo>
                  <a:lnTo>
                    <a:pt x="1829" y="431"/>
                  </a:lnTo>
                  <a:lnTo>
                    <a:pt x="1506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883;p28">
              <a:extLst>
                <a:ext uri="{FF2B5EF4-FFF2-40B4-BE49-F238E27FC236}">
                  <a16:creationId xmlns:a16="http://schemas.microsoft.com/office/drawing/2014/main" id="{0666BA4C-B8EE-4A8A-B342-B2765DCCBCB0}"/>
                </a:ext>
              </a:extLst>
            </p:cNvPr>
            <p:cNvSpPr/>
            <p:nvPr/>
          </p:nvSpPr>
          <p:spPr>
            <a:xfrm>
              <a:off x="2895500" y="3482825"/>
              <a:ext cx="83400" cy="86100"/>
            </a:xfrm>
            <a:custGeom>
              <a:avLst/>
              <a:gdLst/>
              <a:ahLst/>
              <a:cxnLst/>
              <a:rect l="l" t="t" r="r" b="b"/>
              <a:pathLst>
                <a:path w="3336" h="3444" extrusionOk="0">
                  <a:moveTo>
                    <a:pt x="3336" y="0"/>
                  </a:moveTo>
                  <a:lnTo>
                    <a:pt x="538" y="108"/>
                  </a:lnTo>
                  <a:lnTo>
                    <a:pt x="1" y="108"/>
                  </a:lnTo>
                  <a:lnTo>
                    <a:pt x="216" y="216"/>
                  </a:lnTo>
                  <a:lnTo>
                    <a:pt x="538" y="646"/>
                  </a:lnTo>
                  <a:lnTo>
                    <a:pt x="754" y="1076"/>
                  </a:lnTo>
                  <a:lnTo>
                    <a:pt x="969" y="1507"/>
                  </a:lnTo>
                  <a:lnTo>
                    <a:pt x="969" y="1937"/>
                  </a:lnTo>
                  <a:lnTo>
                    <a:pt x="969" y="2582"/>
                  </a:lnTo>
                  <a:lnTo>
                    <a:pt x="754" y="2905"/>
                  </a:lnTo>
                  <a:lnTo>
                    <a:pt x="538" y="3228"/>
                  </a:lnTo>
                  <a:lnTo>
                    <a:pt x="323" y="3443"/>
                  </a:lnTo>
                  <a:lnTo>
                    <a:pt x="969" y="3336"/>
                  </a:lnTo>
                  <a:lnTo>
                    <a:pt x="3228" y="3336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884;p28">
              <a:extLst>
                <a:ext uri="{FF2B5EF4-FFF2-40B4-BE49-F238E27FC236}">
                  <a16:creationId xmlns:a16="http://schemas.microsoft.com/office/drawing/2014/main" id="{1DF629F8-5695-4EF6-98A5-128E1B711196}"/>
                </a:ext>
              </a:extLst>
            </p:cNvPr>
            <p:cNvSpPr/>
            <p:nvPr/>
          </p:nvSpPr>
          <p:spPr>
            <a:xfrm>
              <a:off x="2965425" y="348282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extrusionOk="0">
                  <a:moveTo>
                    <a:pt x="1" y="0"/>
                  </a:moveTo>
                  <a:lnTo>
                    <a:pt x="431" y="3336"/>
                  </a:lnTo>
                  <a:lnTo>
                    <a:pt x="969" y="3336"/>
                  </a:lnTo>
                  <a:lnTo>
                    <a:pt x="1184" y="3228"/>
                  </a:lnTo>
                  <a:lnTo>
                    <a:pt x="1292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507" y="861"/>
                  </a:lnTo>
                  <a:lnTo>
                    <a:pt x="1292" y="323"/>
                  </a:lnTo>
                  <a:lnTo>
                    <a:pt x="862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885;p28">
              <a:extLst>
                <a:ext uri="{FF2B5EF4-FFF2-40B4-BE49-F238E27FC236}">
                  <a16:creationId xmlns:a16="http://schemas.microsoft.com/office/drawing/2014/main" id="{9F48E4C5-B5E1-471A-B15F-F2D4C0537C4A}"/>
                </a:ext>
              </a:extLst>
            </p:cNvPr>
            <p:cNvSpPr/>
            <p:nvPr/>
          </p:nvSpPr>
          <p:spPr>
            <a:xfrm>
              <a:off x="2965425" y="3482825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fill="none" extrusionOk="0">
                  <a:moveTo>
                    <a:pt x="431" y="3336"/>
                  </a:moveTo>
                  <a:lnTo>
                    <a:pt x="969" y="3336"/>
                  </a:lnTo>
                  <a:lnTo>
                    <a:pt x="969" y="3336"/>
                  </a:lnTo>
                  <a:lnTo>
                    <a:pt x="1184" y="3228"/>
                  </a:lnTo>
                  <a:lnTo>
                    <a:pt x="1292" y="3120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507" y="861"/>
                  </a:lnTo>
                  <a:lnTo>
                    <a:pt x="1292" y="323"/>
                  </a:lnTo>
                  <a:lnTo>
                    <a:pt x="862" y="108"/>
                  </a:lnTo>
                  <a:lnTo>
                    <a:pt x="754" y="0"/>
                  </a:lnTo>
                  <a:lnTo>
                    <a:pt x="539" y="0"/>
                  </a:lnTo>
                  <a:lnTo>
                    <a:pt x="324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886;p28">
              <a:extLst>
                <a:ext uri="{FF2B5EF4-FFF2-40B4-BE49-F238E27FC236}">
                  <a16:creationId xmlns:a16="http://schemas.microsoft.com/office/drawing/2014/main" id="{A7335448-B1B2-45AB-8B64-8A566DB3EC4F}"/>
                </a:ext>
              </a:extLst>
            </p:cNvPr>
            <p:cNvSpPr/>
            <p:nvPr/>
          </p:nvSpPr>
          <p:spPr>
            <a:xfrm>
              <a:off x="2960050" y="3477450"/>
              <a:ext cx="53825" cy="94150"/>
            </a:xfrm>
            <a:custGeom>
              <a:avLst/>
              <a:gdLst/>
              <a:ahLst/>
              <a:cxnLst/>
              <a:rect l="l" t="t" r="r" b="b"/>
              <a:pathLst>
                <a:path w="2153" h="3766" extrusionOk="0">
                  <a:moveTo>
                    <a:pt x="539" y="0"/>
                  </a:moveTo>
                  <a:lnTo>
                    <a:pt x="216" y="108"/>
                  </a:lnTo>
                  <a:lnTo>
                    <a:pt x="1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1077" y="431"/>
                  </a:lnTo>
                  <a:lnTo>
                    <a:pt x="1399" y="753"/>
                  </a:lnTo>
                  <a:lnTo>
                    <a:pt x="1614" y="1184"/>
                  </a:lnTo>
                  <a:lnTo>
                    <a:pt x="1722" y="1722"/>
                  </a:lnTo>
                  <a:lnTo>
                    <a:pt x="1722" y="2044"/>
                  </a:lnTo>
                  <a:lnTo>
                    <a:pt x="1722" y="2582"/>
                  </a:lnTo>
                  <a:lnTo>
                    <a:pt x="1614" y="3013"/>
                  </a:lnTo>
                  <a:lnTo>
                    <a:pt x="1399" y="3228"/>
                  </a:lnTo>
                  <a:lnTo>
                    <a:pt x="1184" y="3335"/>
                  </a:lnTo>
                  <a:lnTo>
                    <a:pt x="646" y="3335"/>
                  </a:lnTo>
                  <a:lnTo>
                    <a:pt x="539" y="3443"/>
                  </a:lnTo>
                  <a:lnTo>
                    <a:pt x="431" y="3551"/>
                  </a:lnTo>
                  <a:lnTo>
                    <a:pt x="539" y="3658"/>
                  </a:lnTo>
                  <a:lnTo>
                    <a:pt x="646" y="3766"/>
                  </a:lnTo>
                  <a:lnTo>
                    <a:pt x="1184" y="3658"/>
                  </a:lnTo>
                  <a:lnTo>
                    <a:pt x="1399" y="3658"/>
                  </a:lnTo>
                  <a:lnTo>
                    <a:pt x="1614" y="3551"/>
                  </a:lnTo>
                  <a:lnTo>
                    <a:pt x="1937" y="3120"/>
                  </a:lnTo>
                  <a:lnTo>
                    <a:pt x="2045" y="2690"/>
                  </a:lnTo>
                  <a:lnTo>
                    <a:pt x="2152" y="2044"/>
                  </a:lnTo>
                  <a:lnTo>
                    <a:pt x="2152" y="1722"/>
                  </a:lnTo>
                  <a:lnTo>
                    <a:pt x="1937" y="1076"/>
                  </a:lnTo>
                  <a:lnTo>
                    <a:pt x="1614" y="538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887;p28">
              <a:extLst>
                <a:ext uri="{FF2B5EF4-FFF2-40B4-BE49-F238E27FC236}">
                  <a16:creationId xmlns:a16="http://schemas.microsoft.com/office/drawing/2014/main" id="{0DAD7CF9-007E-4269-9CDE-01207BF5A4B9}"/>
                </a:ext>
              </a:extLst>
            </p:cNvPr>
            <p:cNvSpPr/>
            <p:nvPr/>
          </p:nvSpPr>
          <p:spPr>
            <a:xfrm>
              <a:off x="2943925" y="3482825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753" y="0"/>
                  </a:moveTo>
                  <a:lnTo>
                    <a:pt x="538" y="108"/>
                  </a:lnTo>
                  <a:lnTo>
                    <a:pt x="430" y="216"/>
                  </a:lnTo>
                  <a:lnTo>
                    <a:pt x="108" y="646"/>
                  </a:lnTo>
                  <a:lnTo>
                    <a:pt x="0" y="1184"/>
                  </a:lnTo>
                  <a:lnTo>
                    <a:pt x="0" y="1829"/>
                  </a:lnTo>
                  <a:lnTo>
                    <a:pt x="215" y="2475"/>
                  </a:lnTo>
                  <a:lnTo>
                    <a:pt x="430" y="3013"/>
                  </a:lnTo>
                  <a:lnTo>
                    <a:pt x="861" y="3336"/>
                  </a:lnTo>
                  <a:lnTo>
                    <a:pt x="1399" y="3336"/>
                  </a:lnTo>
                  <a:lnTo>
                    <a:pt x="1614" y="3228"/>
                  </a:lnTo>
                  <a:lnTo>
                    <a:pt x="1829" y="2798"/>
                  </a:lnTo>
                  <a:lnTo>
                    <a:pt x="1937" y="2260"/>
                  </a:lnTo>
                  <a:lnTo>
                    <a:pt x="1937" y="1614"/>
                  </a:lnTo>
                  <a:lnTo>
                    <a:pt x="1829" y="969"/>
                  </a:lnTo>
                  <a:lnTo>
                    <a:pt x="1506" y="431"/>
                  </a:lnTo>
                  <a:lnTo>
                    <a:pt x="1184" y="10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888;p28">
              <a:extLst>
                <a:ext uri="{FF2B5EF4-FFF2-40B4-BE49-F238E27FC236}">
                  <a16:creationId xmlns:a16="http://schemas.microsoft.com/office/drawing/2014/main" id="{2374A551-DFF7-4DAA-9C59-3DA209856AC6}"/>
                </a:ext>
              </a:extLst>
            </p:cNvPr>
            <p:cNvSpPr/>
            <p:nvPr/>
          </p:nvSpPr>
          <p:spPr>
            <a:xfrm>
              <a:off x="2938525" y="348012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7" y="324"/>
                  </a:moveTo>
                  <a:lnTo>
                    <a:pt x="1292" y="431"/>
                  </a:lnTo>
                  <a:lnTo>
                    <a:pt x="1615" y="646"/>
                  </a:lnTo>
                  <a:lnTo>
                    <a:pt x="1830" y="1184"/>
                  </a:lnTo>
                  <a:lnTo>
                    <a:pt x="2045" y="1722"/>
                  </a:lnTo>
                  <a:lnTo>
                    <a:pt x="2045" y="2045"/>
                  </a:lnTo>
                  <a:lnTo>
                    <a:pt x="1938" y="2583"/>
                  </a:lnTo>
                  <a:lnTo>
                    <a:pt x="1830" y="2906"/>
                  </a:lnTo>
                  <a:lnTo>
                    <a:pt x="1615" y="3228"/>
                  </a:lnTo>
                  <a:lnTo>
                    <a:pt x="1400" y="3336"/>
                  </a:lnTo>
                  <a:lnTo>
                    <a:pt x="1077" y="3228"/>
                  </a:lnTo>
                  <a:lnTo>
                    <a:pt x="754" y="2906"/>
                  </a:lnTo>
                  <a:lnTo>
                    <a:pt x="539" y="2475"/>
                  </a:lnTo>
                  <a:lnTo>
                    <a:pt x="431" y="1937"/>
                  </a:lnTo>
                  <a:lnTo>
                    <a:pt x="431" y="1615"/>
                  </a:lnTo>
                  <a:lnTo>
                    <a:pt x="431" y="1077"/>
                  </a:lnTo>
                  <a:lnTo>
                    <a:pt x="539" y="646"/>
                  </a:lnTo>
                  <a:lnTo>
                    <a:pt x="754" y="431"/>
                  </a:lnTo>
                  <a:lnTo>
                    <a:pt x="969" y="324"/>
                  </a:lnTo>
                  <a:close/>
                  <a:moveTo>
                    <a:pt x="754" y="1"/>
                  </a:moveTo>
                  <a:lnTo>
                    <a:pt x="539" y="108"/>
                  </a:lnTo>
                  <a:lnTo>
                    <a:pt x="216" y="539"/>
                  </a:lnTo>
                  <a:lnTo>
                    <a:pt x="109" y="969"/>
                  </a:lnTo>
                  <a:lnTo>
                    <a:pt x="1" y="1615"/>
                  </a:lnTo>
                  <a:lnTo>
                    <a:pt x="1" y="1937"/>
                  </a:lnTo>
                  <a:lnTo>
                    <a:pt x="216" y="2583"/>
                  </a:lnTo>
                  <a:lnTo>
                    <a:pt x="539" y="3121"/>
                  </a:lnTo>
                  <a:lnTo>
                    <a:pt x="862" y="3551"/>
                  </a:lnTo>
                  <a:lnTo>
                    <a:pt x="1077" y="3659"/>
                  </a:lnTo>
                  <a:lnTo>
                    <a:pt x="1507" y="3659"/>
                  </a:lnTo>
                  <a:lnTo>
                    <a:pt x="1722" y="3551"/>
                  </a:lnTo>
                  <a:lnTo>
                    <a:pt x="1830" y="3444"/>
                  </a:lnTo>
                  <a:lnTo>
                    <a:pt x="2153" y="3121"/>
                  </a:lnTo>
                  <a:lnTo>
                    <a:pt x="2368" y="2583"/>
                  </a:lnTo>
                  <a:lnTo>
                    <a:pt x="2368" y="2045"/>
                  </a:lnTo>
                  <a:lnTo>
                    <a:pt x="2368" y="1615"/>
                  </a:lnTo>
                  <a:lnTo>
                    <a:pt x="2153" y="969"/>
                  </a:lnTo>
                  <a:lnTo>
                    <a:pt x="1938" y="431"/>
                  </a:lnTo>
                  <a:lnTo>
                    <a:pt x="1507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889;p28">
              <a:extLst>
                <a:ext uri="{FF2B5EF4-FFF2-40B4-BE49-F238E27FC236}">
                  <a16:creationId xmlns:a16="http://schemas.microsoft.com/office/drawing/2014/main" id="{4FA87812-3BC8-47CD-8001-D632EBBBBF48}"/>
                </a:ext>
              </a:extLst>
            </p:cNvPr>
            <p:cNvSpPr/>
            <p:nvPr/>
          </p:nvSpPr>
          <p:spPr>
            <a:xfrm>
              <a:off x="3059575" y="3254200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0" y="1"/>
                  </a:moveTo>
                  <a:lnTo>
                    <a:pt x="0" y="2260"/>
                  </a:lnTo>
                  <a:lnTo>
                    <a:pt x="1937" y="3336"/>
                  </a:lnTo>
                  <a:lnTo>
                    <a:pt x="1937" y="10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890;p28">
              <a:extLst>
                <a:ext uri="{FF2B5EF4-FFF2-40B4-BE49-F238E27FC236}">
                  <a16:creationId xmlns:a16="http://schemas.microsoft.com/office/drawing/2014/main" id="{4100E2B3-E105-46A8-84C5-4663DBEAEBED}"/>
                </a:ext>
              </a:extLst>
            </p:cNvPr>
            <p:cNvSpPr/>
            <p:nvPr/>
          </p:nvSpPr>
          <p:spPr>
            <a:xfrm>
              <a:off x="3056875" y="3248825"/>
              <a:ext cx="56525" cy="94150"/>
            </a:xfrm>
            <a:custGeom>
              <a:avLst/>
              <a:gdLst/>
              <a:ahLst/>
              <a:cxnLst/>
              <a:rect l="l" t="t" r="r" b="b"/>
              <a:pathLst>
                <a:path w="2261" h="3766" extrusionOk="0">
                  <a:moveTo>
                    <a:pt x="324" y="431"/>
                  </a:moveTo>
                  <a:lnTo>
                    <a:pt x="1830" y="1399"/>
                  </a:lnTo>
                  <a:lnTo>
                    <a:pt x="1830" y="3253"/>
                  </a:lnTo>
                  <a:lnTo>
                    <a:pt x="1830" y="3253"/>
                  </a:lnTo>
                  <a:lnTo>
                    <a:pt x="324" y="2367"/>
                  </a:lnTo>
                  <a:lnTo>
                    <a:pt x="324" y="431"/>
                  </a:lnTo>
                  <a:close/>
                  <a:moveTo>
                    <a:pt x="108" y="0"/>
                  </a:moveTo>
                  <a:lnTo>
                    <a:pt x="1" y="216"/>
                  </a:lnTo>
                  <a:lnTo>
                    <a:pt x="1" y="2475"/>
                  </a:lnTo>
                  <a:lnTo>
                    <a:pt x="108" y="2582"/>
                  </a:lnTo>
                  <a:lnTo>
                    <a:pt x="1937" y="3658"/>
                  </a:lnTo>
                  <a:lnTo>
                    <a:pt x="2152" y="3766"/>
                  </a:lnTo>
                  <a:lnTo>
                    <a:pt x="2260" y="3551"/>
                  </a:lnTo>
                  <a:lnTo>
                    <a:pt x="2260" y="1291"/>
                  </a:lnTo>
                  <a:lnTo>
                    <a:pt x="2152" y="107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891;p28">
              <a:extLst>
                <a:ext uri="{FF2B5EF4-FFF2-40B4-BE49-F238E27FC236}">
                  <a16:creationId xmlns:a16="http://schemas.microsoft.com/office/drawing/2014/main" id="{6B19F162-E792-4E2C-BBA4-8214BBAD8818}"/>
                </a:ext>
              </a:extLst>
            </p:cNvPr>
            <p:cNvSpPr/>
            <p:nvPr/>
          </p:nvSpPr>
          <p:spPr>
            <a:xfrm>
              <a:off x="3059575" y="3224625"/>
              <a:ext cx="96850" cy="56500"/>
            </a:xfrm>
            <a:custGeom>
              <a:avLst/>
              <a:gdLst/>
              <a:ahLst/>
              <a:cxnLst/>
              <a:rect l="l" t="t" r="r" b="b"/>
              <a:pathLst>
                <a:path w="3874" h="2260" extrusionOk="0">
                  <a:moveTo>
                    <a:pt x="1937" y="0"/>
                  </a:moveTo>
                  <a:lnTo>
                    <a:pt x="0" y="1184"/>
                  </a:lnTo>
                  <a:lnTo>
                    <a:pt x="1937" y="2259"/>
                  </a:lnTo>
                  <a:lnTo>
                    <a:pt x="3873" y="1076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892;p28">
              <a:extLst>
                <a:ext uri="{FF2B5EF4-FFF2-40B4-BE49-F238E27FC236}">
                  <a16:creationId xmlns:a16="http://schemas.microsoft.com/office/drawing/2014/main" id="{C7FA817A-3B38-4C27-B5BE-E6280B4DE302}"/>
                </a:ext>
              </a:extLst>
            </p:cNvPr>
            <p:cNvSpPr/>
            <p:nvPr/>
          </p:nvSpPr>
          <p:spPr>
            <a:xfrm>
              <a:off x="3056875" y="3219225"/>
              <a:ext cx="104925" cy="64575"/>
            </a:xfrm>
            <a:custGeom>
              <a:avLst/>
              <a:gdLst/>
              <a:ahLst/>
              <a:cxnLst/>
              <a:rect l="l" t="t" r="r" b="b"/>
              <a:pathLst>
                <a:path w="4197" h="2583" extrusionOk="0">
                  <a:moveTo>
                    <a:pt x="2045" y="431"/>
                  </a:moveTo>
                  <a:lnTo>
                    <a:pt x="3659" y="1292"/>
                  </a:lnTo>
                  <a:lnTo>
                    <a:pt x="2045" y="2260"/>
                  </a:lnTo>
                  <a:lnTo>
                    <a:pt x="490" y="1346"/>
                  </a:lnTo>
                  <a:lnTo>
                    <a:pt x="2045" y="431"/>
                  </a:lnTo>
                  <a:close/>
                  <a:moveTo>
                    <a:pt x="1937" y="1"/>
                  </a:moveTo>
                  <a:lnTo>
                    <a:pt x="108" y="1184"/>
                  </a:lnTo>
                  <a:lnTo>
                    <a:pt x="1" y="1400"/>
                  </a:lnTo>
                  <a:lnTo>
                    <a:pt x="108" y="1507"/>
                  </a:lnTo>
                  <a:lnTo>
                    <a:pt x="1937" y="2583"/>
                  </a:lnTo>
                  <a:lnTo>
                    <a:pt x="2152" y="2583"/>
                  </a:lnTo>
                  <a:lnTo>
                    <a:pt x="4089" y="1507"/>
                  </a:lnTo>
                  <a:lnTo>
                    <a:pt x="4197" y="1292"/>
                  </a:lnTo>
                  <a:lnTo>
                    <a:pt x="4089" y="1184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893;p28">
              <a:extLst>
                <a:ext uri="{FF2B5EF4-FFF2-40B4-BE49-F238E27FC236}">
                  <a16:creationId xmlns:a16="http://schemas.microsoft.com/office/drawing/2014/main" id="{F8E3001F-3BE8-4014-A833-EA3275AF5FCF}"/>
                </a:ext>
              </a:extLst>
            </p:cNvPr>
            <p:cNvSpPr/>
            <p:nvPr/>
          </p:nvSpPr>
          <p:spPr>
            <a:xfrm>
              <a:off x="3107975" y="3251500"/>
              <a:ext cx="48450" cy="86100"/>
            </a:xfrm>
            <a:custGeom>
              <a:avLst/>
              <a:gdLst/>
              <a:ahLst/>
              <a:cxnLst/>
              <a:rect l="l" t="t" r="r" b="b"/>
              <a:pathLst>
                <a:path w="1938" h="3444" extrusionOk="0">
                  <a:moveTo>
                    <a:pt x="1937" y="1"/>
                  </a:moveTo>
                  <a:lnTo>
                    <a:pt x="1" y="1184"/>
                  </a:lnTo>
                  <a:lnTo>
                    <a:pt x="1" y="3444"/>
                  </a:lnTo>
                  <a:lnTo>
                    <a:pt x="1937" y="2260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894;p28">
              <a:extLst>
                <a:ext uri="{FF2B5EF4-FFF2-40B4-BE49-F238E27FC236}">
                  <a16:creationId xmlns:a16="http://schemas.microsoft.com/office/drawing/2014/main" id="{E0A1F952-700E-4F62-ADDE-2FB2548E3753}"/>
                </a:ext>
              </a:extLst>
            </p:cNvPr>
            <p:cNvSpPr/>
            <p:nvPr/>
          </p:nvSpPr>
          <p:spPr>
            <a:xfrm>
              <a:off x="3102600" y="3248825"/>
              <a:ext cx="59200" cy="94150"/>
            </a:xfrm>
            <a:custGeom>
              <a:avLst/>
              <a:gdLst/>
              <a:ahLst/>
              <a:cxnLst/>
              <a:rect l="l" t="t" r="r" b="b"/>
              <a:pathLst>
                <a:path w="2368" h="3766" extrusionOk="0">
                  <a:moveTo>
                    <a:pt x="1937" y="431"/>
                  </a:moveTo>
                  <a:lnTo>
                    <a:pt x="1937" y="2260"/>
                  </a:lnTo>
                  <a:lnTo>
                    <a:pt x="431" y="3234"/>
                  </a:lnTo>
                  <a:lnTo>
                    <a:pt x="431" y="1399"/>
                  </a:lnTo>
                  <a:lnTo>
                    <a:pt x="1937" y="431"/>
                  </a:lnTo>
                  <a:close/>
                  <a:moveTo>
                    <a:pt x="2045" y="0"/>
                  </a:moveTo>
                  <a:lnTo>
                    <a:pt x="108" y="1076"/>
                  </a:lnTo>
                  <a:lnTo>
                    <a:pt x="108" y="1291"/>
                  </a:lnTo>
                  <a:lnTo>
                    <a:pt x="1" y="3551"/>
                  </a:lnTo>
                  <a:lnTo>
                    <a:pt x="108" y="3766"/>
                  </a:lnTo>
                  <a:lnTo>
                    <a:pt x="323" y="3658"/>
                  </a:lnTo>
                  <a:lnTo>
                    <a:pt x="2260" y="2582"/>
                  </a:lnTo>
                  <a:lnTo>
                    <a:pt x="2368" y="2367"/>
                  </a:lnTo>
                  <a:lnTo>
                    <a:pt x="2368" y="108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895;p28">
              <a:extLst>
                <a:ext uri="{FF2B5EF4-FFF2-40B4-BE49-F238E27FC236}">
                  <a16:creationId xmlns:a16="http://schemas.microsoft.com/office/drawing/2014/main" id="{D9DF45C3-305C-4250-A9E5-659467763C25}"/>
                </a:ext>
              </a:extLst>
            </p:cNvPr>
            <p:cNvSpPr/>
            <p:nvPr/>
          </p:nvSpPr>
          <p:spPr>
            <a:xfrm>
              <a:off x="3113375" y="3273025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extrusionOk="0">
                  <a:moveTo>
                    <a:pt x="1076" y="1"/>
                  </a:moveTo>
                  <a:lnTo>
                    <a:pt x="753" y="108"/>
                  </a:lnTo>
                  <a:lnTo>
                    <a:pt x="430" y="323"/>
                  </a:lnTo>
                  <a:lnTo>
                    <a:pt x="215" y="646"/>
                  </a:lnTo>
                  <a:lnTo>
                    <a:pt x="0" y="1076"/>
                  </a:lnTo>
                  <a:lnTo>
                    <a:pt x="0" y="1399"/>
                  </a:lnTo>
                  <a:lnTo>
                    <a:pt x="0" y="1722"/>
                  </a:lnTo>
                  <a:lnTo>
                    <a:pt x="215" y="1937"/>
                  </a:lnTo>
                  <a:lnTo>
                    <a:pt x="3013" y="3551"/>
                  </a:lnTo>
                  <a:lnTo>
                    <a:pt x="4088" y="1722"/>
                  </a:lnTo>
                  <a:lnTo>
                    <a:pt x="3550" y="1399"/>
                  </a:lnTo>
                  <a:lnTo>
                    <a:pt x="1291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896;p28">
              <a:extLst>
                <a:ext uri="{FF2B5EF4-FFF2-40B4-BE49-F238E27FC236}">
                  <a16:creationId xmlns:a16="http://schemas.microsoft.com/office/drawing/2014/main" id="{CAC490A4-AF31-4FB6-8E9F-653F51486015}"/>
                </a:ext>
              </a:extLst>
            </p:cNvPr>
            <p:cNvSpPr/>
            <p:nvPr/>
          </p:nvSpPr>
          <p:spPr>
            <a:xfrm>
              <a:off x="3113375" y="3273025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fill="none" extrusionOk="0">
                  <a:moveTo>
                    <a:pt x="3013" y="3551"/>
                  </a:moveTo>
                  <a:lnTo>
                    <a:pt x="215" y="1937"/>
                  </a:lnTo>
                  <a:lnTo>
                    <a:pt x="215" y="1937"/>
                  </a:lnTo>
                  <a:lnTo>
                    <a:pt x="0" y="1722"/>
                  </a:lnTo>
                  <a:lnTo>
                    <a:pt x="0" y="1399"/>
                  </a:lnTo>
                  <a:lnTo>
                    <a:pt x="0" y="1076"/>
                  </a:lnTo>
                  <a:lnTo>
                    <a:pt x="215" y="646"/>
                  </a:lnTo>
                  <a:lnTo>
                    <a:pt x="215" y="646"/>
                  </a:lnTo>
                  <a:lnTo>
                    <a:pt x="430" y="323"/>
                  </a:lnTo>
                  <a:lnTo>
                    <a:pt x="753" y="108"/>
                  </a:lnTo>
                  <a:lnTo>
                    <a:pt x="1076" y="1"/>
                  </a:lnTo>
                  <a:lnTo>
                    <a:pt x="1291" y="108"/>
                  </a:lnTo>
                  <a:lnTo>
                    <a:pt x="3550" y="1399"/>
                  </a:lnTo>
                  <a:lnTo>
                    <a:pt x="4088" y="17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897;p28">
              <a:extLst>
                <a:ext uri="{FF2B5EF4-FFF2-40B4-BE49-F238E27FC236}">
                  <a16:creationId xmlns:a16="http://schemas.microsoft.com/office/drawing/2014/main" id="{8784872A-1582-4D87-B289-65369B30FE09}"/>
                </a:ext>
              </a:extLst>
            </p:cNvPr>
            <p:cNvSpPr/>
            <p:nvPr/>
          </p:nvSpPr>
          <p:spPr>
            <a:xfrm>
              <a:off x="3107975" y="3270350"/>
              <a:ext cx="113000" cy="96850"/>
            </a:xfrm>
            <a:custGeom>
              <a:avLst/>
              <a:gdLst/>
              <a:ahLst/>
              <a:cxnLst/>
              <a:rect l="l" t="t" r="r" b="b"/>
              <a:pathLst>
                <a:path w="4520" h="3874" extrusionOk="0">
                  <a:moveTo>
                    <a:pt x="969" y="0"/>
                  </a:moveTo>
                  <a:lnTo>
                    <a:pt x="754" y="215"/>
                  </a:lnTo>
                  <a:lnTo>
                    <a:pt x="431" y="430"/>
                  </a:lnTo>
                  <a:lnTo>
                    <a:pt x="216" y="753"/>
                  </a:lnTo>
                  <a:lnTo>
                    <a:pt x="108" y="1183"/>
                  </a:lnTo>
                  <a:lnTo>
                    <a:pt x="1" y="1506"/>
                  </a:lnTo>
                  <a:lnTo>
                    <a:pt x="108" y="1937"/>
                  </a:lnTo>
                  <a:lnTo>
                    <a:pt x="324" y="2259"/>
                  </a:lnTo>
                  <a:lnTo>
                    <a:pt x="3121" y="3873"/>
                  </a:lnTo>
                  <a:lnTo>
                    <a:pt x="3229" y="3873"/>
                  </a:lnTo>
                  <a:lnTo>
                    <a:pt x="3336" y="3766"/>
                  </a:lnTo>
                  <a:lnTo>
                    <a:pt x="3336" y="3658"/>
                  </a:lnTo>
                  <a:lnTo>
                    <a:pt x="3336" y="3550"/>
                  </a:lnTo>
                  <a:lnTo>
                    <a:pt x="539" y="1937"/>
                  </a:lnTo>
                  <a:lnTo>
                    <a:pt x="431" y="1829"/>
                  </a:lnTo>
                  <a:lnTo>
                    <a:pt x="324" y="1506"/>
                  </a:lnTo>
                  <a:lnTo>
                    <a:pt x="431" y="1291"/>
                  </a:lnTo>
                  <a:lnTo>
                    <a:pt x="539" y="861"/>
                  </a:lnTo>
                  <a:lnTo>
                    <a:pt x="969" y="430"/>
                  </a:lnTo>
                  <a:lnTo>
                    <a:pt x="1292" y="323"/>
                  </a:lnTo>
                  <a:lnTo>
                    <a:pt x="1400" y="323"/>
                  </a:lnTo>
                  <a:lnTo>
                    <a:pt x="3659" y="1614"/>
                  </a:lnTo>
                  <a:lnTo>
                    <a:pt x="4197" y="2044"/>
                  </a:lnTo>
                  <a:lnTo>
                    <a:pt x="4304" y="2044"/>
                  </a:lnTo>
                  <a:lnTo>
                    <a:pt x="4412" y="1937"/>
                  </a:lnTo>
                  <a:lnTo>
                    <a:pt x="4520" y="1829"/>
                  </a:lnTo>
                  <a:lnTo>
                    <a:pt x="4412" y="1721"/>
                  </a:lnTo>
                  <a:lnTo>
                    <a:pt x="3766" y="1291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898;p28">
              <a:extLst>
                <a:ext uri="{FF2B5EF4-FFF2-40B4-BE49-F238E27FC236}">
                  <a16:creationId xmlns:a16="http://schemas.microsoft.com/office/drawing/2014/main" id="{EB5BCD7E-1393-4129-A5EC-24F0A8F23FFA}"/>
                </a:ext>
              </a:extLst>
            </p:cNvPr>
            <p:cNvSpPr/>
            <p:nvPr/>
          </p:nvSpPr>
          <p:spPr>
            <a:xfrm>
              <a:off x="3177925" y="3310675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291" y="324"/>
                  </a:moveTo>
                  <a:lnTo>
                    <a:pt x="1506" y="431"/>
                  </a:lnTo>
                  <a:lnTo>
                    <a:pt x="1506" y="539"/>
                  </a:lnTo>
                  <a:lnTo>
                    <a:pt x="1614" y="754"/>
                  </a:lnTo>
                  <a:lnTo>
                    <a:pt x="1506" y="1077"/>
                  </a:lnTo>
                  <a:lnTo>
                    <a:pt x="1399" y="1399"/>
                  </a:lnTo>
                  <a:lnTo>
                    <a:pt x="968" y="1830"/>
                  </a:lnTo>
                  <a:lnTo>
                    <a:pt x="646" y="2045"/>
                  </a:lnTo>
                  <a:lnTo>
                    <a:pt x="538" y="1937"/>
                  </a:lnTo>
                  <a:lnTo>
                    <a:pt x="431" y="1830"/>
                  </a:lnTo>
                  <a:lnTo>
                    <a:pt x="431" y="1615"/>
                  </a:lnTo>
                  <a:lnTo>
                    <a:pt x="431" y="1292"/>
                  </a:lnTo>
                  <a:lnTo>
                    <a:pt x="646" y="969"/>
                  </a:lnTo>
                  <a:lnTo>
                    <a:pt x="968" y="539"/>
                  </a:lnTo>
                  <a:lnTo>
                    <a:pt x="1291" y="324"/>
                  </a:lnTo>
                  <a:close/>
                  <a:moveTo>
                    <a:pt x="1291" y="1"/>
                  </a:moveTo>
                  <a:lnTo>
                    <a:pt x="1076" y="108"/>
                  </a:lnTo>
                  <a:lnTo>
                    <a:pt x="753" y="216"/>
                  </a:lnTo>
                  <a:lnTo>
                    <a:pt x="538" y="431"/>
                  </a:lnTo>
                  <a:lnTo>
                    <a:pt x="323" y="754"/>
                  </a:lnTo>
                  <a:lnTo>
                    <a:pt x="108" y="1184"/>
                  </a:lnTo>
                  <a:lnTo>
                    <a:pt x="0" y="1615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646" y="2368"/>
                  </a:lnTo>
                  <a:lnTo>
                    <a:pt x="968" y="2260"/>
                  </a:lnTo>
                  <a:lnTo>
                    <a:pt x="1184" y="2153"/>
                  </a:lnTo>
                  <a:lnTo>
                    <a:pt x="1506" y="1937"/>
                  </a:lnTo>
                  <a:lnTo>
                    <a:pt x="1722" y="1615"/>
                  </a:lnTo>
                  <a:lnTo>
                    <a:pt x="1937" y="1184"/>
                  </a:lnTo>
                  <a:lnTo>
                    <a:pt x="1937" y="754"/>
                  </a:lnTo>
                  <a:lnTo>
                    <a:pt x="1937" y="324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899;p28">
              <a:extLst>
                <a:ext uri="{FF2B5EF4-FFF2-40B4-BE49-F238E27FC236}">
                  <a16:creationId xmlns:a16="http://schemas.microsoft.com/office/drawing/2014/main" id="{D837EDAC-6029-4140-A012-3AD49FB7577B}"/>
                </a:ext>
              </a:extLst>
            </p:cNvPr>
            <p:cNvSpPr/>
            <p:nvPr/>
          </p:nvSpPr>
          <p:spPr>
            <a:xfrm>
              <a:off x="3185975" y="3316075"/>
              <a:ext cx="96875" cy="86075"/>
            </a:xfrm>
            <a:custGeom>
              <a:avLst/>
              <a:gdLst/>
              <a:ahLst/>
              <a:cxnLst/>
              <a:rect l="l" t="t" r="r" b="b"/>
              <a:pathLst>
                <a:path w="3875" h="3443" extrusionOk="0">
                  <a:moveTo>
                    <a:pt x="1077" y="0"/>
                  </a:moveTo>
                  <a:lnTo>
                    <a:pt x="754" y="108"/>
                  </a:lnTo>
                  <a:lnTo>
                    <a:pt x="431" y="323"/>
                  </a:lnTo>
                  <a:lnTo>
                    <a:pt x="216" y="753"/>
                  </a:lnTo>
                  <a:lnTo>
                    <a:pt x="1" y="1076"/>
                  </a:lnTo>
                  <a:lnTo>
                    <a:pt x="1" y="1506"/>
                  </a:lnTo>
                  <a:lnTo>
                    <a:pt x="1" y="1721"/>
                  </a:lnTo>
                  <a:lnTo>
                    <a:pt x="216" y="1937"/>
                  </a:lnTo>
                  <a:lnTo>
                    <a:pt x="2798" y="3443"/>
                  </a:lnTo>
                  <a:lnTo>
                    <a:pt x="3874" y="1614"/>
                  </a:lnTo>
                  <a:lnTo>
                    <a:pt x="3336" y="1291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900;p28">
              <a:extLst>
                <a:ext uri="{FF2B5EF4-FFF2-40B4-BE49-F238E27FC236}">
                  <a16:creationId xmlns:a16="http://schemas.microsoft.com/office/drawing/2014/main" id="{6BBD86EF-1C3D-46AD-80D0-A255D032E24F}"/>
                </a:ext>
              </a:extLst>
            </p:cNvPr>
            <p:cNvSpPr/>
            <p:nvPr/>
          </p:nvSpPr>
          <p:spPr>
            <a:xfrm>
              <a:off x="3185975" y="3316075"/>
              <a:ext cx="96875" cy="86075"/>
            </a:xfrm>
            <a:custGeom>
              <a:avLst/>
              <a:gdLst/>
              <a:ahLst/>
              <a:cxnLst/>
              <a:rect l="l" t="t" r="r" b="b"/>
              <a:pathLst>
                <a:path w="3875" h="3443" fill="none" extrusionOk="0">
                  <a:moveTo>
                    <a:pt x="2798" y="3443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" y="1721"/>
                  </a:lnTo>
                  <a:lnTo>
                    <a:pt x="1" y="1506"/>
                  </a:lnTo>
                  <a:lnTo>
                    <a:pt x="1" y="1076"/>
                  </a:lnTo>
                  <a:lnTo>
                    <a:pt x="216" y="753"/>
                  </a:lnTo>
                  <a:lnTo>
                    <a:pt x="216" y="753"/>
                  </a:lnTo>
                  <a:lnTo>
                    <a:pt x="431" y="323"/>
                  </a:lnTo>
                  <a:lnTo>
                    <a:pt x="754" y="108"/>
                  </a:lnTo>
                  <a:lnTo>
                    <a:pt x="1077" y="0"/>
                  </a:lnTo>
                  <a:lnTo>
                    <a:pt x="1292" y="108"/>
                  </a:lnTo>
                  <a:lnTo>
                    <a:pt x="3336" y="1291"/>
                  </a:lnTo>
                  <a:lnTo>
                    <a:pt x="3874" y="16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901;p28">
              <a:extLst>
                <a:ext uri="{FF2B5EF4-FFF2-40B4-BE49-F238E27FC236}">
                  <a16:creationId xmlns:a16="http://schemas.microsoft.com/office/drawing/2014/main" id="{6E0C99E1-CDE7-47A1-B6F3-616F412FD313}"/>
                </a:ext>
              </a:extLst>
            </p:cNvPr>
            <p:cNvSpPr/>
            <p:nvPr/>
          </p:nvSpPr>
          <p:spPr>
            <a:xfrm>
              <a:off x="3180600" y="3313375"/>
              <a:ext cx="107625" cy="94150"/>
            </a:xfrm>
            <a:custGeom>
              <a:avLst/>
              <a:gdLst/>
              <a:ahLst/>
              <a:cxnLst/>
              <a:rect l="l" t="t" r="r" b="b"/>
              <a:pathLst>
                <a:path w="4305" h="3766" extrusionOk="0">
                  <a:moveTo>
                    <a:pt x="1077" y="0"/>
                  </a:moveTo>
                  <a:lnTo>
                    <a:pt x="754" y="216"/>
                  </a:lnTo>
                  <a:lnTo>
                    <a:pt x="539" y="431"/>
                  </a:lnTo>
                  <a:lnTo>
                    <a:pt x="324" y="754"/>
                  </a:lnTo>
                  <a:lnTo>
                    <a:pt x="108" y="1184"/>
                  </a:lnTo>
                  <a:lnTo>
                    <a:pt x="1" y="1614"/>
                  </a:lnTo>
                  <a:lnTo>
                    <a:pt x="108" y="1937"/>
                  </a:lnTo>
                  <a:lnTo>
                    <a:pt x="324" y="2260"/>
                  </a:lnTo>
                  <a:lnTo>
                    <a:pt x="2906" y="3766"/>
                  </a:lnTo>
                  <a:lnTo>
                    <a:pt x="3121" y="3766"/>
                  </a:lnTo>
                  <a:lnTo>
                    <a:pt x="3228" y="3658"/>
                  </a:lnTo>
                  <a:lnTo>
                    <a:pt x="3228" y="3551"/>
                  </a:lnTo>
                  <a:lnTo>
                    <a:pt x="3121" y="3443"/>
                  </a:lnTo>
                  <a:lnTo>
                    <a:pt x="539" y="1937"/>
                  </a:lnTo>
                  <a:lnTo>
                    <a:pt x="431" y="1829"/>
                  </a:lnTo>
                  <a:lnTo>
                    <a:pt x="431" y="1614"/>
                  </a:lnTo>
                  <a:lnTo>
                    <a:pt x="431" y="1291"/>
                  </a:lnTo>
                  <a:lnTo>
                    <a:pt x="539" y="861"/>
                  </a:lnTo>
                  <a:lnTo>
                    <a:pt x="969" y="431"/>
                  </a:lnTo>
                  <a:lnTo>
                    <a:pt x="1292" y="323"/>
                  </a:lnTo>
                  <a:lnTo>
                    <a:pt x="1399" y="323"/>
                  </a:lnTo>
                  <a:lnTo>
                    <a:pt x="3444" y="1507"/>
                  </a:lnTo>
                  <a:lnTo>
                    <a:pt x="3981" y="1829"/>
                  </a:lnTo>
                  <a:lnTo>
                    <a:pt x="4197" y="1937"/>
                  </a:lnTo>
                  <a:lnTo>
                    <a:pt x="4304" y="1829"/>
                  </a:lnTo>
                  <a:lnTo>
                    <a:pt x="4304" y="1722"/>
                  </a:lnTo>
                  <a:lnTo>
                    <a:pt x="4197" y="1614"/>
                  </a:lnTo>
                  <a:lnTo>
                    <a:pt x="3659" y="1184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902;p28">
              <a:extLst>
                <a:ext uri="{FF2B5EF4-FFF2-40B4-BE49-F238E27FC236}">
                  <a16:creationId xmlns:a16="http://schemas.microsoft.com/office/drawing/2014/main" id="{768660D8-0BFE-4ED9-9F84-37DEBFE1FA3B}"/>
                </a:ext>
              </a:extLst>
            </p:cNvPr>
            <p:cNvSpPr/>
            <p:nvPr/>
          </p:nvSpPr>
          <p:spPr>
            <a:xfrm>
              <a:off x="3247850" y="3351025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291" y="323"/>
                  </a:moveTo>
                  <a:lnTo>
                    <a:pt x="1399" y="431"/>
                  </a:lnTo>
                  <a:lnTo>
                    <a:pt x="1507" y="539"/>
                  </a:lnTo>
                  <a:lnTo>
                    <a:pt x="1507" y="754"/>
                  </a:lnTo>
                  <a:lnTo>
                    <a:pt x="1507" y="1076"/>
                  </a:lnTo>
                  <a:lnTo>
                    <a:pt x="1291" y="1399"/>
                  </a:lnTo>
                  <a:lnTo>
                    <a:pt x="969" y="1830"/>
                  </a:lnTo>
                  <a:lnTo>
                    <a:pt x="538" y="1937"/>
                  </a:lnTo>
                  <a:lnTo>
                    <a:pt x="431" y="1937"/>
                  </a:lnTo>
                  <a:lnTo>
                    <a:pt x="323" y="1830"/>
                  </a:lnTo>
                  <a:lnTo>
                    <a:pt x="323" y="1614"/>
                  </a:lnTo>
                  <a:lnTo>
                    <a:pt x="431" y="1292"/>
                  </a:lnTo>
                  <a:lnTo>
                    <a:pt x="538" y="969"/>
                  </a:lnTo>
                  <a:lnTo>
                    <a:pt x="861" y="539"/>
                  </a:lnTo>
                  <a:lnTo>
                    <a:pt x="1291" y="323"/>
                  </a:lnTo>
                  <a:close/>
                  <a:moveTo>
                    <a:pt x="969" y="1"/>
                  </a:moveTo>
                  <a:lnTo>
                    <a:pt x="646" y="216"/>
                  </a:lnTo>
                  <a:lnTo>
                    <a:pt x="431" y="431"/>
                  </a:lnTo>
                  <a:lnTo>
                    <a:pt x="216" y="754"/>
                  </a:lnTo>
                  <a:lnTo>
                    <a:pt x="0" y="1184"/>
                  </a:lnTo>
                  <a:lnTo>
                    <a:pt x="0" y="1614"/>
                  </a:lnTo>
                  <a:lnTo>
                    <a:pt x="0" y="1937"/>
                  </a:lnTo>
                  <a:lnTo>
                    <a:pt x="323" y="2260"/>
                  </a:lnTo>
                  <a:lnTo>
                    <a:pt x="538" y="2368"/>
                  </a:lnTo>
                  <a:lnTo>
                    <a:pt x="861" y="2260"/>
                  </a:lnTo>
                  <a:lnTo>
                    <a:pt x="1184" y="2152"/>
                  </a:lnTo>
                  <a:lnTo>
                    <a:pt x="1399" y="1937"/>
                  </a:lnTo>
                  <a:lnTo>
                    <a:pt x="1614" y="1614"/>
                  </a:lnTo>
                  <a:lnTo>
                    <a:pt x="1829" y="1184"/>
                  </a:lnTo>
                  <a:lnTo>
                    <a:pt x="1937" y="754"/>
                  </a:lnTo>
                  <a:lnTo>
                    <a:pt x="1829" y="323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903;p28">
              <a:extLst>
                <a:ext uri="{FF2B5EF4-FFF2-40B4-BE49-F238E27FC236}">
                  <a16:creationId xmlns:a16="http://schemas.microsoft.com/office/drawing/2014/main" id="{0E95E898-EC8C-4CC8-986D-FFE7FEF99210}"/>
                </a:ext>
              </a:extLst>
            </p:cNvPr>
            <p:cNvSpPr/>
            <p:nvPr/>
          </p:nvSpPr>
          <p:spPr>
            <a:xfrm>
              <a:off x="3253225" y="3356400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extrusionOk="0">
                  <a:moveTo>
                    <a:pt x="1076" y="1"/>
                  </a:moveTo>
                  <a:lnTo>
                    <a:pt x="754" y="108"/>
                  </a:lnTo>
                  <a:lnTo>
                    <a:pt x="431" y="324"/>
                  </a:lnTo>
                  <a:lnTo>
                    <a:pt x="216" y="646"/>
                  </a:lnTo>
                  <a:lnTo>
                    <a:pt x="1" y="1077"/>
                  </a:lnTo>
                  <a:lnTo>
                    <a:pt x="1" y="1399"/>
                  </a:lnTo>
                  <a:lnTo>
                    <a:pt x="1" y="1722"/>
                  </a:lnTo>
                  <a:lnTo>
                    <a:pt x="216" y="1937"/>
                  </a:lnTo>
                  <a:lnTo>
                    <a:pt x="2798" y="3444"/>
                  </a:lnTo>
                  <a:lnTo>
                    <a:pt x="3874" y="1615"/>
                  </a:lnTo>
                  <a:lnTo>
                    <a:pt x="3336" y="1292"/>
                  </a:lnTo>
                  <a:lnTo>
                    <a:pt x="1292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904;p28">
              <a:extLst>
                <a:ext uri="{FF2B5EF4-FFF2-40B4-BE49-F238E27FC236}">
                  <a16:creationId xmlns:a16="http://schemas.microsoft.com/office/drawing/2014/main" id="{AB44F181-D33D-4A38-9804-EDF865F17A14}"/>
                </a:ext>
              </a:extLst>
            </p:cNvPr>
            <p:cNvSpPr/>
            <p:nvPr/>
          </p:nvSpPr>
          <p:spPr>
            <a:xfrm>
              <a:off x="3253225" y="3356400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fill="none" extrusionOk="0">
                  <a:moveTo>
                    <a:pt x="2798" y="3444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" y="1722"/>
                  </a:lnTo>
                  <a:lnTo>
                    <a:pt x="1" y="1399"/>
                  </a:lnTo>
                  <a:lnTo>
                    <a:pt x="1" y="1077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431" y="324"/>
                  </a:lnTo>
                  <a:lnTo>
                    <a:pt x="754" y="108"/>
                  </a:lnTo>
                  <a:lnTo>
                    <a:pt x="1076" y="1"/>
                  </a:lnTo>
                  <a:lnTo>
                    <a:pt x="1292" y="108"/>
                  </a:lnTo>
                  <a:lnTo>
                    <a:pt x="3336" y="1292"/>
                  </a:lnTo>
                  <a:lnTo>
                    <a:pt x="3874" y="16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905;p28">
              <a:extLst>
                <a:ext uri="{FF2B5EF4-FFF2-40B4-BE49-F238E27FC236}">
                  <a16:creationId xmlns:a16="http://schemas.microsoft.com/office/drawing/2014/main" id="{00D6BFF7-C29F-445B-9B27-150C7D794F30}"/>
                </a:ext>
              </a:extLst>
            </p:cNvPr>
            <p:cNvSpPr/>
            <p:nvPr/>
          </p:nvSpPr>
          <p:spPr>
            <a:xfrm>
              <a:off x="3247850" y="3351025"/>
              <a:ext cx="107600" cy="96850"/>
            </a:xfrm>
            <a:custGeom>
              <a:avLst/>
              <a:gdLst/>
              <a:ahLst/>
              <a:cxnLst/>
              <a:rect l="l" t="t" r="r" b="b"/>
              <a:pathLst>
                <a:path w="4304" h="3874" extrusionOk="0">
                  <a:moveTo>
                    <a:pt x="1291" y="1"/>
                  </a:moveTo>
                  <a:lnTo>
                    <a:pt x="1076" y="108"/>
                  </a:lnTo>
                  <a:lnTo>
                    <a:pt x="754" y="216"/>
                  </a:lnTo>
                  <a:lnTo>
                    <a:pt x="538" y="539"/>
                  </a:lnTo>
                  <a:lnTo>
                    <a:pt x="323" y="754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2905" y="3874"/>
                  </a:lnTo>
                  <a:lnTo>
                    <a:pt x="3120" y="3874"/>
                  </a:lnTo>
                  <a:lnTo>
                    <a:pt x="3228" y="3766"/>
                  </a:lnTo>
                  <a:lnTo>
                    <a:pt x="3228" y="3659"/>
                  </a:lnTo>
                  <a:lnTo>
                    <a:pt x="3120" y="3551"/>
                  </a:lnTo>
                  <a:lnTo>
                    <a:pt x="538" y="2045"/>
                  </a:lnTo>
                  <a:lnTo>
                    <a:pt x="431" y="1830"/>
                  </a:lnTo>
                  <a:lnTo>
                    <a:pt x="431" y="1614"/>
                  </a:lnTo>
                  <a:lnTo>
                    <a:pt x="431" y="1292"/>
                  </a:lnTo>
                  <a:lnTo>
                    <a:pt x="646" y="969"/>
                  </a:lnTo>
                  <a:lnTo>
                    <a:pt x="969" y="539"/>
                  </a:lnTo>
                  <a:lnTo>
                    <a:pt x="1291" y="431"/>
                  </a:lnTo>
                  <a:lnTo>
                    <a:pt x="1399" y="431"/>
                  </a:lnTo>
                  <a:lnTo>
                    <a:pt x="3443" y="1614"/>
                  </a:lnTo>
                  <a:lnTo>
                    <a:pt x="4089" y="1937"/>
                  </a:lnTo>
                  <a:lnTo>
                    <a:pt x="4304" y="1937"/>
                  </a:lnTo>
                  <a:lnTo>
                    <a:pt x="4304" y="1722"/>
                  </a:lnTo>
                  <a:lnTo>
                    <a:pt x="4196" y="1614"/>
                  </a:lnTo>
                  <a:lnTo>
                    <a:pt x="3658" y="1292"/>
                  </a:lnTo>
                  <a:lnTo>
                    <a:pt x="1614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906;p28">
              <a:extLst>
                <a:ext uri="{FF2B5EF4-FFF2-40B4-BE49-F238E27FC236}">
                  <a16:creationId xmlns:a16="http://schemas.microsoft.com/office/drawing/2014/main" id="{8D76F566-1A2E-43D0-8C12-D9988298E55E}"/>
                </a:ext>
              </a:extLst>
            </p:cNvPr>
            <p:cNvSpPr/>
            <p:nvPr/>
          </p:nvSpPr>
          <p:spPr>
            <a:xfrm>
              <a:off x="3315100" y="3391375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399" y="323"/>
                  </a:moveTo>
                  <a:lnTo>
                    <a:pt x="1506" y="431"/>
                  </a:lnTo>
                  <a:lnTo>
                    <a:pt x="1506" y="754"/>
                  </a:lnTo>
                  <a:lnTo>
                    <a:pt x="1506" y="1076"/>
                  </a:lnTo>
                  <a:lnTo>
                    <a:pt x="1291" y="1399"/>
                  </a:lnTo>
                  <a:lnTo>
                    <a:pt x="968" y="1829"/>
                  </a:lnTo>
                  <a:lnTo>
                    <a:pt x="646" y="1937"/>
                  </a:lnTo>
                  <a:lnTo>
                    <a:pt x="430" y="1937"/>
                  </a:lnTo>
                  <a:lnTo>
                    <a:pt x="430" y="1829"/>
                  </a:lnTo>
                  <a:lnTo>
                    <a:pt x="323" y="1614"/>
                  </a:lnTo>
                  <a:lnTo>
                    <a:pt x="430" y="1291"/>
                  </a:lnTo>
                  <a:lnTo>
                    <a:pt x="538" y="861"/>
                  </a:lnTo>
                  <a:lnTo>
                    <a:pt x="968" y="431"/>
                  </a:lnTo>
                  <a:lnTo>
                    <a:pt x="1291" y="323"/>
                  </a:lnTo>
                  <a:close/>
                  <a:moveTo>
                    <a:pt x="968" y="0"/>
                  </a:moveTo>
                  <a:lnTo>
                    <a:pt x="753" y="216"/>
                  </a:lnTo>
                  <a:lnTo>
                    <a:pt x="430" y="431"/>
                  </a:lnTo>
                  <a:lnTo>
                    <a:pt x="215" y="754"/>
                  </a:lnTo>
                  <a:lnTo>
                    <a:pt x="0" y="1184"/>
                  </a:lnTo>
                  <a:lnTo>
                    <a:pt x="0" y="1614"/>
                  </a:lnTo>
                  <a:lnTo>
                    <a:pt x="0" y="1937"/>
                  </a:lnTo>
                  <a:lnTo>
                    <a:pt x="323" y="2260"/>
                  </a:lnTo>
                  <a:lnTo>
                    <a:pt x="646" y="2367"/>
                  </a:lnTo>
                  <a:lnTo>
                    <a:pt x="861" y="2260"/>
                  </a:lnTo>
                  <a:lnTo>
                    <a:pt x="1184" y="2152"/>
                  </a:lnTo>
                  <a:lnTo>
                    <a:pt x="1399" y="1829"/>
                  </a:lnTo>
                  <a:lnTo>
                    <a:pt x="1614" y="1614"/>
                  </a:lnTo>
                  <a:lnTo>
                    <a:pt x="1829" y="1076"/>
                  </a:lnTo>
                  <a:lnTo>
                    <a:pt x="1937" y="754"/>
                  </a:lnTo>
                  <a:lnTo>
                    <a:pt x="1829" y="323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907;p28">
              <a:extLst>
                <a:ext uri="{FF2B5EF4-FFF2-40B4-BE49-F238E27FC236}">
                  <a16:creationId xmlns:a16="http://schemas.microsoft.com/office/drawing/2014/main" id="{11DF7051-953A-4731-AE21-CE57A3CF2528}"/>
                </a:ext>
              </a:extLst>
            </p:cNvPr>
            <p:cNvSpPr/>
            <p:nvPr/>
          </p:nvSpPr>
          <p:spPr>
            <a:xfrm>
              <a:off x="3317775" y="3394075"/>
              <a:ext cx="40375" cy="51125"/>
            </a:xfrm>
            <a:custGeom>
              <a:avLst/>
              <a:gdLst/>
              <a:ahLst/>
              <a:cxnLst/>
              <a:rect l="l" t="t" r="r" b="b"/>
              <a:pathLst>
                <a:path w="1615" h="2045" extrusionOk="0">
                  <a:moveTo>
                    <a:pt x="1077" y="0"/>
                  </a:moveTo>
                  <a:lnTo>
                    <a:pt x="861" y="108"/>
                  </a:lnTo>
                  <a:lnTo>
                    <a:pt x="539" y="323"/>
                  </a:lnTo>
                  <a:lnTo>
                    <a:pt x="323" y="753"/>
                  </a:lnTo>
                  <a:lnTo>
                    <a:pt x="108" y="1076"/>
                  </a:lnTo>
                  <a:lnTo>
                    <a:pt x="1" y="1506"/>
                  </a:lnTo>
                  <a:lnTo>
                    <a:pt x="108" y="1829"/>
                  </a:lnTo>
                  <a:lnTo>
                    <a:pt x="323" y="1937"/>
                  </a:lnTo>
                  <a:lnTo>
                    <a:pt x="539" y="2044"/>
                  </a:lnTo>
                  <a:lnTo>
                    <a:pt x="861" y="1937"/>
                  </a:lnTo>
                  <a:lnTo>
                    <a:pt x="1077" y="1721"/>
                  </a:lnTo>
                  <a:lnTo>
                    <a:pt x="1399" y="1399"/>
                  </a:lnTo>
                  <a:lnTo>
                    <a:pt x="1507" y="968"/>
                  </a:lnTo>
                  <a:lnTo>
                    <a:pt x="1614" y="646"/>
                  </a:lnTo>
                  <a:lnTo>
                    <a:pt x="1507" y="323"/>
                  </a:lnTo>
                  <a:lnTo>
                    <a:pt x="1399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908;p28">
              <a:extLst>
                <a:ext uri="{FF2B5EF4-FFF2-40B4-BE49-F238E27FC236}">
                  <a16:creationId xmlns:a16="http://schemas.microsoft.com/office/drawing/2014/main" id="{588B4831-77D6-4A34-BA54-F8FE9399F382}"/>
                </a:ext>
              </a:extLst>
            </p:cNvPr>
            <p:cNvSpPr/>
            <p:nvPr/>
          </p:nvSpPr>
          <p:spPr>
            <a:xfrm>
              <a:off x="3328550" y="3404825"/>
              <a:ext cx="24225" cy="32300"/>
            </a:xfrm>
            <a:custGeom>
              <a:avLst/>
              <a:gdLst/>
              <a:ahLst/>
              <a:cxnLst/>
              <a:rect l="l" t="t" r="r" b="b"/>
              <a:pathLst>
                <a:path w="969" h="1292" extrusionOk="0">
                  <a:moveTo>
                    <a:pt x="646" y="0"/>
                  </a:moveTo>
                  <a:lnTo>
                    <a:pt x="430" y="108"/>
                  </a:lnTo>
                  <a:lnTo>
                    <a:pt x="108" y="431"/>
                  </a:lnTo>
                  <a:lnTo>
                    <a:pt x="0" y="969"/>
                  </a:lnTo>
                  <a:lnTo>
                    <a:pt x="0" y="1076"/>
                  </a:lnTo>
                  <a:lnTo>
                    <a:pt x="108" y="1291"/>
                  </a:lnTo>
                  <a:lnTo>
                    <a:pt x="215" y="1291"/>
                  </a:lnTo>
                  <a:lnTo>
                    <a:pt x="430" y="1184"/>
                  </a:lnTo>
                  <a:lnTo>
                    <a:pt x="753" y="861"/>
                  </a:lnTo>
                  <a:lnTo>
                    <a:pt x="968" y="323"/>
                  </a:lnTo>
                  <a:lnTo>
                    <a:pt x="861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909;p28">
              <a:extLst>
                <a:ext uri="{FF2B5EF4-FFF2-40B4-BE49-F238E27FC236}">
                  <a16:creationId xmlns:a16="http://schemas.microsoft.com/office/drawing/2014/main" id="{B5F89D62-F714-48C6-A51B-B3778E190300}"/>
                </a:ext>
              </a:extLst>
            </p:cNvPr>
            <p:cNvSpPr/>
            <p:nvPr/>
          </p:nvSpPr>
          <p:spPr>
            <a:xfrm>
              <a:off x="3315100" y="3388675"/>
              <a:ext cx="61875" cy="75350"/>
            </a:xfrm>
            <a:custGeom>
              <a:avLst/>
              <a:gdLst/>
              <a:ahLst/>
              <a:cxnLst/>
              <a:rect l="l" t="t" r="r" b="b"/>
              <a:pathLst>
                <a:path w="2475" h="3014" extrusionOk="0">
                  <a:moveTo>
                    <a:pt x="1399" y="1"/>
                  </a:moveTo>
                  <a:lnTo>
                    <a:pt x="968" y="108"/>
                  </a:lnTo>
                  <a:lnTo>
                    <a:pt x="538" y="431"/>
                  </a:lnTo>
                  <a:lnTo>
                    <a:pt x="215" y="862"/>
                  </a:lnTo>
                  <a:lnTo>
                    <a:pt x="0" y="1399"/>
                  </a:lnTo>
                  <a:lnTo>
                    <a:pt x="0" y="1830"/>
                  </a:lnTo>
                  <a:lnTo>
                    <a:pt x="0" y="2260"/>
                  </a:lnTo>
                  <a:lnTo>
                    <a:pt x="215" y="2583"/>
                  </a:lnTo>
                  <a:lnTo>
                    <a:pt x="1076" y="3013"/>
                  </a:lnTo>
                  <a:lnTo>
                    <a:pt x="2475" y="646"/>
                  </a:lnTo>
                  <a:lnTo>
                    <a:pt x="1721" y="108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910;p28">
              <a:extLst>
                <a:ext uri="{FF2B5EF4-FFF2-40B4-BE49-F238E27FC236}">
                  <a16:creationId xmlns:a16="http://schemas.microsoft.com/office/drawing/2014/main" id="{61C34747-69C9-41D6-90F2-DCA5CB24BC7B}"/>
                </a:ext>
              </a:extLst>
            </p:cNvPr>
            <p:cNvSpPr/>
            <p:nvPr/>
          </p:nvSpPr>
          <p:spPr>
            <a:xfrm>
              <a:off x="3315100" y="3388675"/>
              <a:ext cx="61875" cy="75350"/>
            </a:xfrm>
            <a:custGeom>
              <a:avLst/>
              <a:gdLst/>
              <a:ahLst/>
              <a:cxnLst/>
              <a:rect l="l" t="t" r="r" b="b"/>
              <a:pathLst>
                <a:path w="2475" h="3014" fill="none" extrusionOk="0">
                  <a:moveTo>
                    <a:pt x="1076" y="3013"/>
                  </a:moveTo>
                  <a:lnTo>
                    <a:pt x="215" y="2583"/>
                  </a:lnTo>
                  <a:lnTo>
                    <a:pt x="215" y="2583"/>
                  </a:lnTo>
                  <a:lnTo>
                    <a:pt x="0" y="2260"/>
                  </a:lnTo>
                  <a:lnTo>
                    <a:pt x="0" y="1830"/>
                  </a:lnTo>
                  <a:lnTo>
                    <a:pt x="0" y="1399"/>
                  </a:lnTo>
                  <a:lnTo>
                    <a:pt x="215" y="862"/>
                  </a:lnTo>
                  <a:lnTo>
                    <a:pt x="215" y="862"/>
                  </a:lnTo>
                  <a:lnTo>
                    <a:pt x="538" y="431"/>
                  </a:lnTo>
                  <a:lnTo>
                    <a:pt x="968" y="108"/>
                  </a:lnTo>
                  <a:lnTo>
                    <a:pt x="1399" y="1"/>
                  </a:lnTo>
                  <a:lnTo>
                    <a:pt x="1721" y="108"/>
                  </a:lnTo>
                  <a:lnTo>
                    <a:pt x="1721" y="108"/>
                  </a:lnTo>
                  <a:lnTo>
                    <a:pt x="2475" y="6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911;p28">
              <a:extLst>
                <a:ext uri="{FF2B5EF4-FFF2-40B4-BE49-F238E27FC236}">
                  <a16:creationId xmlns:a16="http://schemas.microsoft.com/office/drawing/2014/main" id="{5F213AC1-CD05-43B2-B0C5-77C8848ABD29}"/>
                </a:ext>
              </a:extLst>
            </p:cNvPr>
            <p:cNvSpPr/>
            <p:nvPr/>
          </p:nvSpPr>
          <p:spPr>
            <a:xfrm>
              <a:off x="3309700" y="3383300"/>
              <a:ext cx="72650" cy="86100"/>
            </a:xfrm>
            <a:custGeom>
              <a:avLst/>
              <a:gdLst/>
              <a:ahLst/>
              <a:cxnLst/>
              <a:rect l="l" t="t" r="r" b="b"/>
              <a:pathLst>
                <a:path w="2906" h="3444" extrusionOk="0">
                  <a:moveTo>
                    <a:pt x="1615" y="1"/>
                  </a:moveTo>
                  <a:lnTo>
                    <a:pt x="1292" y="108"/>
                  </a:lnTo>
                  <a:lnTo>
                    <a:pt x="969" y="323"/>
                  </a:lnTo>
                  <a:lnTo>
                    <a:pt x="539" y="646"/>
                  </a:lnTo>
                  <a:lnTo>
                    <a:pt x="324" y="969"/>
                  </a:lnTo>
                  <a:lnTo>
                    <a:pt x="108" y="1507"/>
                  </a:lnTo>
                  <a:lnTo>
                    <a:pt x="1" y="2045"/>
                  </a:lnTo>
                  <a:lnTo>
                    <a:pt x="108" y="2583"/>
                  </a:lnTo>
                  <a:lnTo>
                    <a:pt x="216" y="2798"/>
                  </a:lnTo>
                  <a:lnTo>
                    <a:pt x="360" y="2870"/>
                  </a:lnTo>
                  <a:lnTo>
                    <a:pt x="360" y="2870"/>
                  </a:lnTo>
                  <a:lnTo>
                    <a:pt x="324" y="2906"/>
                  </a:lnTo>
                  <a:lnTo>
                    <a:pt x="1184" y="3443"/>
                  </a:lnTo>
                  <a:lnTo>
                    <a:pt x="1292" y="3443"/>
                  </a:lnTo>
                  <a:lnTo>
                    <a:pt x="1400" y="3336"/>
                  </a:lnTo>
                  <a:lnTo>
                    <a:pt x="1507" y="3228"/>
                  </a:lnTo>
                  <a:lnTo>
                    <a:pt x="1400" y="3121"/>
                  </a:lnTo>
                  <a:lnTo>
                    <a:pt x="539" y="2583"/>
                  </a:lnTo>
                  <a:lnTo>
                    <a:pt x="431" y="2368"/>
                  </a:lnTo>
                  <a:lnTo>
                    <a:pt x="324" y="2045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2" y="861"/>
                  </a:lnTo>
                  <a:lnTo>
                    <a:pt x="1184" y="539"/>
                  </a:lnTo>
                  <a:lnTo>
                    <a:pt x="1400" y="431"/>
                  </a:lnTo>
                  <a:lnTo>
                    <a:pt x="1830" y="431"/>
                  </a:lnTo>
                  <a:lnTo>
                    <a:pt x="2583" y="969"/>
                  </a:lnTo>
                  <a:lnTo>
                    <a:pt x="2798" y="969"/>
                  </a:lnTo>
                  <a:lnTo>
                    <a:pt x="2906" y="861"/>
                  </a:lnTo>
                  <a:lnTo>
                    <a:pt x="2906" y="754"/>
                  </a:lnTo>
                  <a:lnTo>
                    <a:pt x="2798" y="646"/>
                  </a:lnTo>
                  <a:lnTo>
                    <a:pt x="2045" y="108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912;p28">
              <a:extLst>
                <a:ext uri="{FF2B5EF4-FFF2-40B4-BE49-F238E27FC236}">
                  <a16:creationId xmlns:a16="http://schemas.microsoft.com/office/drawing/2014/main" id="{EC0A5A0C-4719-4A26-920B-A0C6CAF8FC64}"/>
                </a:ext>
              </a:extLst>
            </p:cNvPr>
            <p:cNvSpPr/>
            <p:nvPr/>
          </p:nvSpPr>
          <p:spPr>
            <a:xfrm>
              <a:off x="3331225" y="3396750"/>
              <a:ext cx="61900" cy="75350"/>
            </a:xfrm>
            <a:custGeom>
              <a:avLst/>
              <a:gdLst/>
              <a:ahLst/>
              <a:cxnLst/>
              <a:rect l="l" t="t" r="r" b="b"/>
              <a:pathLst>
                <a:path w="2476" h="3014" extrusionOk="0">
                  <a:moveTo>
                    <a:pt x="1830" y="431"/>
                  </a:moveTo>
                  <a:lnTo>
                    <a:pt x="2045" y="646"/>
                  </a:lnTo>
                  <a:lnTo>
                    <a:pt x="2045" y="969"/>
                  </a:lnTo>
                  <a:lnTo>
                    <a:pt x="1937" y="1399"/>
                  </a:lnTo>
                  <a:lnTo>
                    <a:pt x="1830" y="1830"/>
                  </a:lnTo>
                  <a:lnTo>
                    <a:pt x="1507" y="2260"/>
                  </a:lnTo>
                  <a:lnTo>
                    <a:pt x="1292" y="2475"/>
                  </a:lnTo>
                  <a:lnTo>
                    <a:pt x="969" y="2583"/>
                  </a:lnTo>
                  <a:lnTo>
                    <a:pt x="754" y="2690"/>
                  </a:lnTo>
                  <a:lnTo>
                    <a:pt x="539" y="2583"/>
                  </a:lnTo>
                  <a:lnTo>
                    <a:pt x="431" y="2475"/>
                  </a:lnTo>
                  <a:lnTo>
                    <a:pt x="323" y="2152"/>
                  </a:lnTo>
                  <a:lnTo>
                    <a:pt x="431" y="1722"/>
                  </a:lnTo>
                  <a:lnTo>
                    <a:pt x="646" y="1184"/>
                  </a:lnTo>
                  <a:lnTo>
                    <a:pt x="861" y="861"/>
                  </a:lnTo>
                  <a:lnTo>
                    <a:pt x="1184" y="646"/>
                  </a:lnTo>
                  <a:lnTo>
                    <a:pt x="1399" y="431"/>
                  </a:lnTo>
                  <a:close/>
                  <a:moveTo>
                    <a:pt x="1614" y="1"/>
                  </a:moveTo>
                  <a:lnTo>
                    <a:pt x="1292" y="108"/>
                  </a:lnTo>
                  <a:lnTo>
                    <a:pt x="969" y="323"/>
                  </a:lnTo>
                  <a:lnTo>
                    <a:pt x="646" y="646"/>
                  </a:lnTo>
                  <a:lnTo>
                    <a:pt x="323" y="969"/>
                  </a:lnTo>
                  <a:lnTo>
                    <a:pt x="108" y="1614"/>
                  </a:lnTo>
                  <a:lnTo>
                    <a:pt x="1" y="2152"/>
                  </a:lnTo>
                  <a:lnTo>
                    <a:pt x="108" y="2583"/>
                  </a:lnTo>
                  <a:lnTo>
                    <a:pt x="216" y="2798"/>
                  </a:lnTo>
                  <a:lnTo>
                    <a:pt x="431" y="2905"/>
                  </a:lnTo>
                  <a:lnTo>
                    <a:pt x="754" y="3013"/>
                  </a:lnTo>
                  <a:lnTo>
                    <a:pt x="1076" y="2905"/>
                  </a:lnTo>
                  <a:lnTo>
                    <a:pt x="1507" y="2798"/>
                  </a:lnTo>
                  <a:lnTo>
                    <a:pt x="1830" y="2475"/>
                  </a:lnTo>
                  <a:lnTo>
                    <a:pt x="2045" y="2045"/>
                  </a:lnTo>
                  <a:lnTo>
                    <a:pt x="2367" y="1507"/>
                  </a:lnTo>
                  <a:lnTo>
                    <a:pt x="2475" y="969"/>
                  </a:lnTo>
                  <a:lnTo>
                    <a:pt x="2367" y="431"/>
                  </a:lnTo>
                  <a:lnTo>
                    <a:pt x="2260" y="323"/>
                  </a:lnTo>
                  <a:lnTo>
                    <a:pt x="2045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913;p28">
              <a:extLst>
                <a:ext uri="{FF2B5EF4-FFF2-40B4-BE49-F238E27FC236}">
                  <a16:creationId xmlns:a16="http://schemas.microsoft.com/office/drawing/2014/main" id="{8FB70364-0FDF-471B-BD22-E85B8669717E}"/>
                </a:ext>
              </a:extLst>
            </p:cNvPr>
            <p:cNvSpPr/>
            <p:nvPr/>
          </p:nvSpPr>
          <p:spPr>
            <a:xfrm>
              <a:off x="3336600" y="3402125"/>
              <a:ext cx="51125" cy="64575"/>
            </a:xfrm>
            <a:custGeom>
              <a:avLst/>
              <a:gdLst/>
              <a:ahLst/>
              <a:cxnLst/>
              <a:rect l="l" t="t" r="r" b="b"/>
              <a:pathLst>
                <a:path w="2045" h="2583" extrusionOk="0">
                  <a:moveTo>
                    <a:pt x="1399" y="1"/>
                  </a:moveTo>
                  <a:lnTo>
                    <a:pt x="969" y="108"/>
                  </a:lnTo>
                  <a:lnTo>
                    <a:pt x="646" y="431"/>
                  </a:lnTo>
                  <a:lnTo>
                    <a:pt x="216" y="861"/>
                  </a:lnTo>
                  <a:lnTo>
                    <a:pt x="1" y="1399"/>
                  </a:lnTo>
                  <a:lnTo>
                    <a:pt x="1" y="1937"/>
                  </a:lnTo>
                  <a:lnTo>
                    <a:pt x="1" y="2260"/>
                  </a:lnTo>
                  <a:lnTo>
                    <a:pt x="216" y="2583"/>
                  </a:lnTo>
                  <a:lnTo>
                    <a:pt x="646" y="2583"/>
                  </a:lnTo>
                  <a:lnTo>
                    <a:pt x="969" y="2475"/>
                  </a:lnTo>
                  <a:lnTo>
                    <a:pt x="1399" y="2153"/>
                  </a:lnTo>
                  <a:lnTo>
                    <a:pt x="1722" y="1722"/>
                  </a:lnTo>
                  <a:lnTo>
                    <a:pt x="1937" y="1184"/>
                  </a:lnTo>
                  <a:lnTo>
                    <a:pt x="2045" y="754"/>
                  </a:lnTo>
                  <a:lnTo>
                    <a:pt x="1937" y="324"/>
                  </a:lnTo>
                  <a:lnTo>
                    <a:pt x="1722" y="108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914;p28">
              <a:extLst>
                <a:ext uri="{FF2B5EF4-FFF2-40B4-BE49-F238E27FC236}">
                  <a16:creationId xmlns:a16="http://schemas.microsoft.com/office/drawing/2014/main" id="{57DA6633-81E0-4DF3-A82C-099A202ED4FB}"/>
                </a:ext>
              </a:extLst>
            </p:cNvPr>
            <p:cNvSpPr/>
            <p:nvPr/>
          </p:nvSpPr>
          <p:spPr>
            <a:xfrm>
              <a:off x="3406550" y="3412900"/>
              <a:ext cx="86075" cy="72625"/>
            </a:xfrm>
            <a:custGeom>
              <a:avLst/>
              <a:gdLst/>
              <a:ahLst/>
              <a:cxnLst/>
              <a:rect l="l" t="t" r="r" b="b"/>
              <a:pathLst>
                <a:path w="3443" h="2905" extrusionOk="0">
                  <a:moveTo>
                    <a:pt x="0" y="0"/>
                  </a:moveTo>
                  <a:lnTo>
                    <a:pt x="0" y="861"/>
                  </a:lnTo>
                  <a:lnTo>
                    <a:pt x="3443" y="2905"/>
                  </a:lnTo>
                  <a:lnTo>
                    <a:pt x="3443" y="2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915;p28">
              <a:extLst>
                <a:ext uri="{FF2B5EF4-FFF2-40B4-BE49-F238E27FC236}">
                  <a16:creationId xmlns:a16="http://schemas.microsoft.com/office/drawing/2014/main" id="{BD98DD19-B703-4E09-8B00-2F28F9ADAE96}"/>
                </a:ext>
              </a:extLst>
            </p:cNvPr>
            <p:cNvSpPr/>
            <p:nvPr/>
          </p:nvSpPr>
          <p:spPr>
            <a:xfrm>
              <a:off x="3401150" y="3410200"/>
              <a:ext cx="94175" cy="80725"/>
            </a:xfrm>
            <a:custGeom>
              <a:avLst/>
              <a:gdLst/>
              <a:ahLst/>
              <a:cxnLst/>
              <a:rect l="l" t="t" r="r" b="b"/>
              <a:pathLst>
                <a:path w="3767" h="3229" extrusionOk="0">
                  <a:moveTo>
                    <a:pt x="431" y="431"/>
                  </a:moveTo>
                  <a:lnTo>
                    <a:pt x="3444" y="2260"/>
                  </a:lnTo>
                  <a:lnTo>
                    <a:pt x="3444" y="2708"/>
                  </a:lnTo>
                  <a:lnTo>
                    <a:pt x="431" y="861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969"/>
                  </a:lnTo>
                  <a:lnTo>
                    <a:pt x="108" y="1076"/>
                  </a:lnTo>
                  <a:lnTo>
                    <a:pt x="3551" y="3228"/>
                  </a:lnTo>
                  <a:lnTo>
                    <a:pt x="3659" y="3228"/>
                  </a:lnTo>
                  <a:lnTo>
                    <a:pt x="3766" y="3013"/>
                  </a:lnTo>
                  <a:lnTo>
                    <a:pt x="3766" y="2260"/>
                  </a:lnTo>
                  <a:lnTo>
                    <a:pt x="3766" y="2045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916;p28">
              <a:extLst>
                <a:ext uri="{FF2B5EF4-FFF2-40B4-BE49-F238E27FC236}">
                  <a16:creationId xmlns:a16="http://schemas.microsoft.com/office/drawing/2014/main" id="{F623BB31-5E2E-4A76-BAF2-8FD2891B1611}"/>
                </a:ext>
              </a:extLst>
            </p:cNvPr>
            <p:cNvSpPr/>
            <p:nvPr/>
          </p:nvSpPr>
          <p:spPr>
            <a:xfrm>
              <a:off x="3406550" y="3404825"/>
              <a:ext cx="102225" cy="59200"/>
            </a:xfrm>
            <a:custGeom>
              <a:avLst/>
              <a:gdLst/>
              <a:ahLst/>
              <a:cxnLst/>
              <a:rect l="l" t="t" r="r" b="b"/>
              <a:pathLst>
                <a:path w="4089" h="2368" extrusionOk="0">
                  <a:moveTo>
                    <a:pt x="646" y="0"/>
                  </a:moveTo>
                  <a:lnTo>
                    <a:pt x="0" y="323"/>
                  </a:lnTo>
                  <a:lnTo>
                    <a:pt x="3443" y="2367"/>
                  </a:lnTo>
                  <a:lnTo>
                    <a:pt x="4088" y="2045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917;p28">
              <a:extLst>
                <a:ext uri="{FF2B5EF4-FFF2-40B4-BE49-F238E27FC236}">
                  <a16:creationId xmlns:a16="http://schemas.microsoft.com/office/drawing/2014/main" id="{F729C465-D41E-400A-9459-E07737CFD047}"/>
                </a:ext>
              </a:extLst>
            </p:cNvPr>
            <p:cNvSpPr/>
            <p:nvPr/>
          </p:nvSpPr>
          <p:spPr>
            <a:xfrm>
              <a:off x="3401150" y="3399450"/>
              <a:ext cx="113000" cy="69950"/>
            </a:xfrm>
            <a:custGeom>
              <a:avLst/>
              <a:gdLst/>
              <a:ahLst/>
              <a:cxnLst/>
              <a:rect l="l" t="t" r="r" b="b"/>
              <a:pathLst>
                <a:path w="4520" h="2798" extrusionOk="0">
                  <a:moveTo>
                    <a:pt x="862" y="431"/>
                  </a:moveTo>
                  <a:lnTo>
                    <a:pt x="3982" y="2260"/>
                  </a:lnTo>
                  <a:lnTo>
                    <a:pt x="3659" y="2475"/>
                  </a:lnTo>
                  <a:lnTo>
                    <a:pt x="590" y="594"/>
                  </a:lnTo>
                  <a:lnTo>
                    <a:pt x="590" y="594"/>
                  </a:lnTo>
                  <a:lnTo>
                    <a:pt x="862" y="431"/>
                  </a:lnTo>
                  <a:close/>
                  <a:moveTo>
                    <a:pt x="754" y="0"/>
                  </a:moveTo>
                  <a:lnTo>
                    <a:pt x="108" y="431"/>
                  </a:lnTo>
                  <a:lnTo>
                    <a:pt x="1" y="538"/>
                  </a:lnTo>
                  <a:lnTo>
                    <a:pt x="108" y="753"/>
                  </a:lnTo>
                  <a:lnTo>
                    <a:pt x="3551" y="2797"/>
                  </a:lnTo>
                  <a:lnTo>
                    <a:pt x="3766" y="2797"/>
                  </a:lnTo>
                  <a:lnTo>
                    <a:pt x="4412" y="2367"/>
                  </a:lnTo>
                  <a:lnTo>
                    <a:pt x="4519" y="2260"/>
                  </a:lnTo>
                  <a:lnTo>
                    <a:pt x="4412" y="2044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918;p28">
              <a:extLst>
                <a:ext uri="{FF2B5EF4-FFF2-40B4-BE49-F238E27FC236}">
                  <a16:creationId xmlns:a16="http://schemas.microsoft.com/office/drawing/2014/main" id="{E06B0B71-7FFC-41B7-BFB7-EF70B20B3A14}"/>
                </a:ext>
              </a:extLst>
            </p:cNvPr>
            <p:cNvSpPr/>
            <p:nvPr/>
          </p:nvSpPr>
          <p:spPr>
            <a:xfrm>
              <a:off x="3492600" y="3455925"/>
              <a:ext cx="16175" cy="29600"/>
            </a:xfrm>
            <a:custGeom>
              <a:avLst/>
              <a:gdLst/>
              <a:ahLst/>
              <a:cxnLst/>
              <a:rect l="l" t="t" r="r" b="b"/>
              <a:pathLst>
                <a:path w="647" h="1184" extrusionOk="0">
                  <a:moveTo>
                    <a:pt x="646" y="1"/>
                  </a:moveTo>
                  <a:lnTo>
                    <a:pt x="1" y="323"/>
                  </a:lnTo>
                  <a:lnTo>
                    <a:pt x="1" y="1184"/>
                  </a:lnTo>
                  <a:lnTo>
                    <a:pt x="646" y="754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919;p28">
              <a:extLst>
                <a:ext uri="{FF2B5EF4-FFF2-40B4-BE49-F238E27FC236}">
                  <a16:creationId xmlns:a16="http://schemas.microsoft.com/office/drawing/2014/main" id="{5840BC7E-D826-4240-9423-1F061DF9F094}"/>
                </a:ext>
              </a:extLst>
            </p:cNvPr>
            <p:cNvSpPr/>
            <p:nvPr/>
          </p:nvSpPr>
          <p:spPr>
            <a:xfrm>
              <a:off x="3487225" y="3450550"/>
              <a:ext cx="26925" cy="40375"/>
            </a:xfrm>
            <a:custGeom>
              <a:avLst/>
              <a:gdLst/>
              <a:ahLst/>
              <a:cxnLst/>
              <a:rect l="l" t="t" r="r" b="b"/>
              <a:pathLst>
                <a:path w="1077" h="1615" extrusionOk="0">
                  <a:moveTo>
                    <a:pt x="646" y="538"/>
                  </a:moveTo>
                  <a:lnTo>
                    <a:pt x="646" y="861"/>
                  </a:lnTo>
                  <a:lnTo>
                    <a:pt x="323" y="1119"/>
                  </a:lnTo>
                  <a:lnTo>
                    <a:pt x="323" y="1119"/>
                  </a:lnTo>
                  <a:lnTo>
                    <a:pt x="323" y="646"/>
                  </a:lnTo>
                  <a:lnTo>
                    <a:pt x="646" y="538"/>
                  </a:lnTo>
                  <a:close/>
                  <a:moveTo>
                    <a:pt x="754" y="0"/>
                  </a:moveTo>
                  <a:lnTo>
                    <a:pt x="108" y="431"/>
                  </a:lnTo>
                  <a:lnTo>
                    <a:pt x="1" y="538"/>
                  </a:lnTo>
                  <a:lnTo>
                    <a:pt x="1" y="1399"/>
                  </a:lnTo>
                  <a:lnTo>
                    <a:pt x="108" y="1614"/>
                  </a:lnTo>
                  <a:lnTo>
                    <a:pt x="216" y="1614"/>
                  </a:lnTo>
                  <a:lnTo>
                    <a:pt x="969" y="1184"/>
                  </a:lnTo>
                  <a:lnTo>
                    <a:pt x="1076" y="969"/>
                  </a:lnTo>
                  <a:lnTo>
                    <a:pt x="1076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920;p28">
              <a:extLst>
                <a:ext uri="{FF2B5EF4-FFF2-40B4-BE49-F238E27FC236}">
                  <a16:creationId xmlns:a16="http://schemas.microsoft.com/office/drawing/2014/main" id="{6C21F165-3EBF-432C-AC0F-1B854B01A162}"/>
                </a:ext>
              </a:extLst>
            </p:cNvPr>
            <p:cNvSpPr/>
            <p:nvPr/>
          </p:nvSpPr>
          <p:spPr>
            <a:xfrm>
              <a:off x="3387700" y="3423650"/>
              <a:ext cx="18875" cy="32300"/>
            </a:xfrm>
            <a:custGeom>
              <a:avLst/>
              <a:gdLst/>
              <a:ahLst/>
              <a:cxnLst/>
              <a:rect l="l" t="t" r="r" b="b"/>
              <a:pathLst>
                <a:path w="755" h="1292" extrusionOk="0">
                  <a:moveTo>
                    <a:pt x="1" y="0"/>
                  </a:moveTo>
                  <a:lnTo>
                    <a:pt x="1" y="861"/>
                  </a:lnTo>
                  <a:lnTo>
                    <a:pt x="754" y="1292"/>
                  </a:lnTo>
                  <a:lnTo>
                    <a:pt x="754" y="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921;p28">
              <a:extLst>
                <a:ext uri="{FF2B5EF4-FFF2-40B4-BE49-F238E27FC236}">
                  <a16:creationId xmlns:a16="http://schemas.microsoft.com/office/drawing/2014/main" id="{D9358755-C7DC-481F-BA34-959A60B871DE}"/>
                </a:ext>
              </a:extLst>
            </p:cNvPr>
            <p:cNvSpPr/>
            <p:nvPr/>
          </p:nvSpPr>
          <p:spPr>
            <a:xfrm>
              <a:off x="3382325" y="3420950"/>
              <a:ext cx="29625" cy="37700"/>
            </a:xfrm>
            <a:custGeom>
              <a:avLst/>
              <a:gdLst/>
              <a:ahLst/>
              <a:cxnLst/>
              <a:rect l="l" t="t" r="r" b="b"/>
              <a:pathLst>
                <a:path w="1185" h="1508" extrusionOk="0">
                  <a:moveTo>
                    <a:pt x="431" y="431"/>
                  </a:moveTo>
                  <a:lnTo>
                    <a:pt x="861" y="646"/>
                  </a:lnTo>
                  <a:lnTo>
                    <a:pt x="804" y="1048"/>
                  </a:lnTo>
                  <a:lnTo>
                    <a:pt x="804" y="1048"/>
                  </a:lnTo>
                  <a:lnTo>
                    <a:pt x="431" y="862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969"/>
                  </a:lnTo>
                  <a:lnTo>
                    <a:pt x="108" y="1077"/>
                  </a:lnTo>
                  <a:lnTo>
                    <a:pt x="861" y="1507"/>
                  </a:lnTo>
                  <a:lnTo>
                    <a:pt x="1077" y="1507"/>
                  </a:lnTo>
                  <a:lnTo>
                    <a:pt x="1184" y="1400"/>
                  </a:lnTo>
                  <a:lnTo>
                    <a:pt x="1184" y="539"/>
                  </a:lnTo>
                  <a:lnTo>
                    <a:pt x="1077" y="431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922;p28">
              <a:extLst>
                <a:ext uri="{FF2B5EF4-FFF2-40B4-BE49-F238E27FC236}">
                  <a16:creationId xmlns:a16="http://schemas.microsoft.com/office/drawing/2014/main" id="{95B3929A-7922-4039-9895-D2B8CFDAD25A}"/>
                </a:ext>
              </a:extLst>
            </p:cNvPr>
            <p:cNvSpPr/>
            <p:nvPr/>
          </p:nvSpPr>
          <p:spPr>
            <a:xfrm>
              <a:off x="3387700" y="3415575"/>
              <a:ext cx="35000" cy="18850"/>
            </a:xfrm>
            <a:custGeom>
              <a:avLst/>
              <a:gdLst/>
              <a:ahLst/>
              <a:cxnLst/>
              <a:rect l="l" t="t" r="r" b="b"/>
              <a:pathLst>
                <a:path w="1400" h="754" extrusionOk="0">
                  <a:moveTo>
                    <a:pt x="646" y="1"/>
                  </a:moveTo>
                  <a:lnTo>
                    <a:pt x="1" y="323"/>
                  </a:lnTo>
                  <a:lnTo>
                    <a:pt x="754" y="754"/>
                  </a:lnTo>
                  <a:lnTo>
                    <a:pt x="1400" y="43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923;p28">
              <a:extLst>
                <a:ext uri="{FF2B5EF4-FFF2-40B4-BE49-F238E27FC236}">
                  <a16:creationId xmlns:a16="http://schemas.microsoft.com/office/drawing/2014/main" id="{89ECE6C0-F9D6-44CC-BE8B-7452CAE2C0F2}"/>
                </a:ext>
              </a:extLst>
            </p:cNvPr>
            <p:cNvSpPr/>
            <p:nvPr/>
          </p:nvSpPr>
          <p:spPr>
            <a:xfrm>
              <a:off x="3382325" y="3410200"/>
              <a:ext cx="45750" cy="29600"/>
            </a:xfrm>
            <a:custGeom>
              <a:avLst/>
              <a:gdLst/>
              <a:ahLst/>
              <a:cxnLst/>
              <a:rect l="l" t="t" r="r" b="b"/>
              <a:pathLst>
                <a:path w="1830" h="1184" extrusionOk="0">
                  <a:moveTo>
                    <a:pt x="861" y="431"/>
                  </a:moveTo>
                  <a:lnTo>
                    <a:pt x="1292" y="646"/>
                  </a:lnTo>
                  <a:lnTo>
                    <a:pt x="969" y="754"/>
                  </a:lnTo>
                  <a:lnTo>
                    <a:pt x="617" y="578"/>
                  </a:lnTo>
                  <a:lnTo>
                    <a:pt x="617" y="578"/>
                  </a:lnTo>
                  <a:lnTo>
                    <a:pt x="861" y="431"/>
                  </a:lnTo>
                  <a:close/>
                  <a:moveTo>
                    <a:pt x="754" y="1"/>
                  </a:moveTo>
                  <a:lnTo>
                    <a:pt x="108" y="431"/>
                  </a:lnTo>
                  <a:lnTo>
                    <a:pt x="1" y="538"/>
                  </a:lnTo>
                  <a:lnTo>
                    <a:pt x="108" y="754"/>
                  </a:lnTo>
                  <a:lnTo>
                    <a:pt x="861" y="1184"/>
                  </a:lnTo>
                  <a:lnTo>
                    <a:pt x="1077" y="1184"/>
                  </a:lnTo>
                  <a:lnTo>
                    <a:pt x="1722" y="754"/>
                  </a:lnTo>
                  <a:lnTo>
                    <a:pt x="1830" y="646"/>
                  </a:lnTo>
                  <a:lnTo>
                    <a:pt x="1722" y="431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924;p28">
              <a:extLst>
                <a:ext uri="{FF2B5EF4-FFF2-40B4-BE49-F238E27FC236}">
                  <a16:creationId xmlns:a16="http://schemas.microsoft.com/office/drawing/2014/main" id="{0054C12C-853B-4573-821D-F9A43E74F264}"/>
                </a:ext>
              </a:extLst>
            </p:cNvPr>
            <p:cNvSpPr/>
            <p:nvPr/>
          </p:nvSpPr>
          <p:spPr>
            <a:xfrm>
              <a:off x="3406550" y="3426350"/>
              <a:ext cx="16150" cy="29600"/>
            </a:xfrm>
            <a:custGeom>
              <a:avLst/>
              <a:gdLst/>
              <a:ahLst/>
              <a:cxnLst/>
              <a:rect l="l" t="t" r="r" b="b"/>
              <a:pathLst>
                <a:path w="646" h="1184" extrusionOk="0">
                  <a:moveTo>
                    <a:pt x="646" y="0"/>
                  </a:moveTo>
                  <a:lnTo>
                    <a:pt x="0" y="323"/>
                  </a:lnTo>
                  <a:lnTo>
                    <a:pt x="0" y="1184"/>
                  </a:lnTo>
                  <a:lnTo>
                    <a:pt x="646" y="75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925;p28">
              <a:extLst>
                <a:ext uri="{FF2B5EF4-FFF2-40B4-BE49-F238E27FC236}">
                  <a16:creationId xmlns:a16="http://schemas.microsoft.com/office/drawing/2014/main" id="{0A964A28-36A7-42E7-BFAC-0BDDAE1B19AC}"/>
                </a:ext>
              </a:extLst>
            </p:cNvPr>
            <p:cNvSpPr/>
            <p:nvPr/>
          </p:nvSpPr>
          <p:spPr>
            <a:xfrm>
              <a:off x="3401150" y="3420950"/>
              <a:ext cx="26925" cy="37700"/>
            </a:xfrm>
            <a:custGeom>
              <a:avLst/>
              <a:gdLst/>
              <a:ahLst/>
              <a:cxnLst/>
              <a:rect l="l" t="t" r="r" b="b"/>
              <a:pathLst>
                <a:path w="1077" h="1508" extrusionOk="0">
                  <a:moveTo>
                    <a:pt x="754" y="539"/>
                  </a:moveTo>
                  <a:lnTo>
                    <a:pt x="754" y="862"/>
                  </a:lnTo>
                  <a:lnTo>
                    <a:pt x="431" y="1023"/>
                  </a:lnTo>
                  <a:lnTo>
                    <a:pt x="431" y="1023"/>
                  </a:lnTo>
                  <a:lnTo>
                    <a:pt x="431" y="646"/>
                  </a:lnTo>
                  <a:lnTo>
                    <a:pt x="754" y="539"/>
                  </a:lnTo>
                  <a:close/>
                  <a:moveTo>
                    <a:pt x="862" y="1"/>
                  </a:moveTo>
                  <a:lnTo>
                    <a:pt x="108" y="431"/>
                  </a:lnTo>
                  <a:lnTo>
                    <a:pt x="108" y="539"/>
                  </a:lnTo>
                  <a:lnTo>
                    <a:pt x="1" y="1400"/>
                  </a:lnTo>
                  <a:lnTo>
                    <a:pt x="108" y="1507"/>
                  </a:lnTo>
                  <a:lnTo>
                    <a:pt x="324" y="1507"/>
                  </a:lnTo>
                  <a:lnTo>
                    <a:pt x="969" y="1184"/>
                  </a:lnTo>
                  <a:lnTo>
                    <a:pt x="1077" y="969"/>
                  </a:lnTo>
                  <a:lnTo>
                    <a:pt x="1077" y="216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926;p28">
              <a:extLst>
                <a:ext uri="{FF2B5EF4-FFF2-40B4-BE49-F238E27FC236}">
                  <a16:creationId xmlns:a16="http://schemas.microsoft.com/office/drawing/2014/main" id="{BE16AD02-56A7-4C93-B8CD-1B74AD5F7B5C}"/>
                </a:ext>
              </a:extLst>
            </p:cNvPr>
            <p:cNvSpPr/>
            <p:nvPr/>
          </p:nvSpPr>
          <p:spPr>
            <a:xfrm>
              <a:off x="3350050" y="3429025"/>
              <a:ext cx="37675" cy="48450"/>
            </a:xfrm>
            <a:custGeom>
              <a:avLst/>
              <a:gdLst/>
              <a:ahLst/>
              <a:cxnLst/>
              <a:rect l="l" t="t" r="r" b="b"/>
              <a:pathLst>
                <a:path w="1507" h="1938" extrusionOk="0">
                  <a:moveTo>
                    <a:pt x="1" y="1"/>
                  </a:moveTo>
                  <a:lnTo>
                    <a:pt x="1" y="1077"/>
                  </a:lnTo>
                  <a:lnTo>
                    <a:pt x="1507" y="1937"/>
                  </a:lnTo>
                  <a:lnTo>
                    <a:pt x="1507" y="7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927;p28">
              <a:extLst>
                <a:ext uri="{FF2B5EF4-FFF2-40B4-BE49-F238E27FC236}">
                  <a16:creationId xmlns:a16="http://schemas.microsoft.com/office/drawing/2014/main" id="{A174FDB9-4A0E-4556-9324-49779FE30989}"/>
                </a:ext>
              </a:extLst>
            </p:cNvPr>
            <p:cNvSpPr/>
            <p:nvPr/>
          </p:nvSpPr>
          <p:spPr>
            <a:xfrm>
              <a:off x="3344675" y="3423650"/>
              <a:ext cx="48450" cy="56500"/>
            </a:xfrm>
            <a:custGeom>
              <a:avLst/>
              <a:gdLst/>
              <a:ahLst/>
              <a:cxnLst/>
              <a:rect l="l" t="t" r="r" b="b"/>
              <a:pathLst>
                <a:path w="1938" h="2260" extrusionOk="0">
                  <a:moveTo>
                    <a:pt x="431" y="538"/>
                  </a:moveTo>
                  <a:lnTo>
                    <a:pt x="1507" y="1076"/>
                  </a:lnTo>
                  <a:lnTo>
                    <a:pt x="1507" y="1763"/>
                  </a:lnTo>
                  <a:lnTo>
                    <a:pt x="1507" y="1763"/>
                  </a:lnTo>
                  <a:lnTo>
                    <a:pt x="431" y="1184"/>
                  </a:lnTo>
                  <a:lnTo>
                    <a:pt x="431" y="538"/>
                  </a:lnTo>
                  <a:close/>
                  <a:moveTo>
                    <a:pt x="108" y="0"/>
                  </a:moveTo>
                  <a:lnTo>
                    <a:pt x="1" y="216"/>
                  </a:lnTo>
                  <a:lnTo>
                    <a:pt x="1" y="1292"/>
                  </a:lnTo>
                  <a:lnTo>
                    <a:pt x="108" y="1399"/>
                  </a:lnTo>
                  <a:lnTo>
                    <a:pt x="1614" y="2260"/>
                  </a:lnTo>
                  <a:lnTo>
                    <a:pt x="1829" y="2260"/>
                  </a:lnTo>
                  <a:lnTo>
                    <a:pt x="1937" y="2152"/>
                  </a:lnTo>
                  <a:lnTo>
                    <a:pt x="1937" y="969"/>
                  </a:lnTo>
                  <a:lnTo>
                    <a:pt x="1829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928;p28">
              <a:extLst>
                <a:ext uri="{FF2B5EF4-FFF2-40B4-BE49-F238E27FC236}">
                  <a16:creationId xmlns:a16="http://schemas.microsoft.com/office/drawing/2014/main" id="{C88EF0E4-4831-42AA-A48C-1BDAC74690A4}"/>
                </a:ext>
              </a:extLst>
            </p:cNvPr>
            <p:cNvSpPr/>
            <p:nvPr/>
          </p:nvSpPr>
          <p:spPr>
            <a:xfrm>
              <a:off x="3350050" y="3415575"/>
              <a:ext cx="61900" cy="32300"/>
            </a:xfrm>
            <a:custGeom>
              <a:avLst/>
              <a:gdLst/>
              <a:ahLst/>
              <a:cxnLst/>
              <a:rect l="l" t="t" r="r" b="b"/>
              <a:pathLst>
                <a:path w="2476" h="1292" extrusionOk="0">
                  <a:moveTo>
                    <a:pt x="969" y="1"/>
                  </a:moveTo>
                  <a:lnTo>
                    <a:pt x="1" y="539"/>
                  </a:lnTo>
                  <a:lnTo>
                    <a:pt x="1507" y="1292"/>
                  </a:lnTo>
                  <a:lnTo>
                    <a:pt x="2475" y="754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929;p28">
              <a:extLst>
                <a:ext uri="{FF2B5EF4-FFF2-40B4-BE49-F238E27FC236}">
                  <a16:creationId xmlns:a16="http://schemas.microsoft.com/office/drawing/2014/main" id="{D68C8FF4-B496-4C11-B776-54FF07FBA050}"/>
                </a:ext>
              </a:extLst>
            </p:cNvPr>
            <p:cNvSpPr/>
            <p:nvPr/>
          </p:nvSpPr>
          <p:spPr>
            <a:xfrm>
              <a:off x="3344675" y="3410200"/>
              <a:ext cx="69950" cy="43050"/>
            </a:xfrm>
            <a:custGeom>
              <a:avLst/>
              <a:gdLst/>
              <a:ahLst/>
              <a:cxnLst/>
              <a:rect l="l" t="t" r="r" b="b"/>
              <a:pathLst>
                <a:path w="2798" h="1722" extrusionOk="0">
                  <a:moveTo>
                    <a:pt x="1184" y="431"/>
                  </a:moveTo>
                  <a:lnTo>
                    <a:pt x="2260" y="969"/>
                  </a:lnTo>
                  <a:lnTo>
                    <a:pt x="1722" y="1399"/>
                  </a:lnTo>
                  <a:lnTo>
                    <a:pt x="613" y="717"/>
                  </a:lnTo>
                  <a:lnTo>
                    <a:pt x="613" y="717"/>
                  </a:lnTo>
                  <a:lnTo>
                    <a:pt x="1184" y="431"/>
                  </a:lnTo>
                  <a:close/>
                  <a:moveTo>
                    <a:pt x="1076" y="1"/>
                  </a:moveTo>
                  <a:lnTo>
                    <a:pt x="108" y="538"/>
                  </a:lnTo>
                  <a:lnTo>
                    <a:pt x="1" y="754"/>
                  </a:lnTo>
                  <a:lnTo>
                    <a:pt x="108" y="861"/>
                  </a:lnTo>
                  <a:lnTo>
                    <a:pt x="1614" y="1722"/>
                  </a:lnTo>
                  <a:lnTo>
                    <a:pt x="1829" y="1722"/>
                  </a:lnTo>
                  <a:lnTo>
                    <a:pt x="2690" y="1184"/>
                  </a:lnTo>
                  <a:lnTo>
                    <a:pt x="2798" y="969"/>
                  </a:lnTo>
                  <a:lnTo>
                    <a:pt x="2690" y="861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930;p28">
              <a:extLst>
                <a:ext uri="{FF2B5EF4-FFF2-40B4-BE49-F238E27FC236}">
                  <a16:creationId xmlns:a16="http://schemas.microsoft.com/office/drawing/2014/main" id="{E0725AF9-7BEE-4DCC-84B7-779BF7295DD6}"/>
                </a:ext>
              </a:extLst>
            </p:cNvPr>
            <p:cNvSpPr/>
            <p:nvPr/>
          </p:nvSpPr>
          <p:spPr>
            <a:xfrm>
              <a:off x="3387700" y="3434400"/>
              <a:ext cx="24250" cy="43075"/>
            </a:xfrm>
            <a:custGeom>
              <a:avLst/>
              <a:gdLst/>
              <a:ahLst/>
              <a:cxnLst/>
              <a:rect l="l" t="t" r="r" b="b"/>
              <a:pathLst>
                <a:path w="970" h="1723" extrusionOk="0">
                  <a:moveTo>
                    <a:pt x="969" y="1"/>
                  </a:moveTo>
                  <a:lnTo>
                    <a:pt x="1" y="539"/>
                  </a:lnTo>
                  <a:lnTo>
                    <a:pt x="1" y="1722"/>
                  </a:lnTo>
                  <a:lnTo>
                    <a:pt x="969" y="1077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931;p28">
              <a:extLst>
                <a:ext uri="{FF2B5EF4-FFF2-40B4-BE49-F238E27FC236}">
                  <a16:creationId xmlns:a16="http://schemas.microsoft.com/office/drawing/2014/main" id="{0DB788D3-6638-4CB3-A9BD-A0D3C48ABB66}"/>
                </a:ext>
              </a:extLst>
            </p:cNvPr>
            <p:cNvSpPr/>
            <p:nvPr/>
          </p:nvSpPr>
          <p:spPr>
            <a:xfrm>
              <a:off x="3382325" y="3431725"/>
              <a:ext cx="32300" cy="48425"/>
            </a:xfrm>
            <a:custGeom>
              <a:avLst/>
              <a:gdLst/>
              <a:ahLst/>
              <a:cxnLst/>
              <a:rect l="l" t="t" r="r" b="b"/>
              <a:pathLst>
                <a:path w="1292" h="1937" extrusionOk="0">
                  <a:moveTo>
                    <a:pt x="969" y="431"/>
                  </a:moveTo>
                  <a:lnTo>
                    <a:pt x="969" y="1076"/>
                  </a:lnTo>
                  <a:lnTo>
                    <a:pt x="431" y="1412"/>
                  </a:lnTo>
                  <a:lnTo>
                    <a:pt x="431" y="1412"/>
                  </a:lnTo>
                  <a:lnTo>
                    <a:pt x="431" y="753"/>
                  </a:lnTo>
                  <a:lnTo>
                    <a:pt x="969" y="431"/>
                  </a:lnTo>
                  <a:close/>
                  <a:moveTo>
                    <a:pt x="1077" y="0"/>
                  </a:moveTo>
                  <a:lnTo>
                    <a:pt x="108" y="538"/>
                  </a:lnTo>
                  <a:lnTo>
                    <a:pt x="1" y="646"/>
                  </a:lnTo>
                  <a:lnTo>
                    <a:pt x="1" y="1829"/>
                  </a:lnTo>
                  <a:lnTo>
                    <a:pt x="108" y="1937"/>
                  </a:lnTo>
                  <a:lnTo>
                    <a:pt x="323" y="1937"/>
                  </a:lnTo>
                  <a:lnTo>
                    <a:pt x="1184" y="1399"/>
                  </a:lnTo>
                  <a:lnTo>
                    <a:pt x="1292" y="1184"/>
                  </a:lnTo>
                  <a:lnTo>
                    <a:pt x="1292" y="10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932;p28">
              <a:extLst>
                <a:ext uri="{FF2B5EF4-FFF2-40B4-BE49-F238E27FC236}">
                  <a16:creationId xmlns:a16="http://schemas.microsoft.com/office/drawing/2014/main" id="{6755A070-68A7-43FC-B935-DA0A4C83EB79}"/>
                </a:ext>
              </a:extLst>
            </p:cNvPr>
            <p:cNvSpPr/>
            <p:nvPr/>
          </p:nvSpPr>
          <p:spPr>
            <a:xfrm>
              <a:off x="3350050" y="3447850"/>
              <a:ext cx="18850" cy="29625"/>
            </a:xfrm>
            <a:custGeom>
              <a:avLst/>
              <a:gdLst/>
              <a:ahLst/>
              <a:cxnLst/>
              <a:rect l="l" t="t" r="r" b="b"/>
              <a:pathLst>
                <a:path w="754" h="1185" extrusionOk="0">
                  <a:moveTo>
                    <a:pt x="1" y="1"/>
                  </a:moveTo>
                  <a:lnTo>
                    <a:pt x="1" y="754"/>
                  </a:lnTo>
                  <a:lnTo>
                    <a:pt x="754" y="1184"/>
                  </a:lnTo>
                  <a:lnTo>
                    <a:pt x="754" y="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933;p28">
              <a:extLst>
                <a:ext uri="{FF2B5EF4-FFF2-40B4-BE49-F238E27FC236}">
                  <a16:creationId xmlns:a16="http://schemas.microsoft.com/office/drawing/2014/main" id="{474A1C93-2CBE-41A0-A1BD-088D95CBD9F1}"/>
                </a:ext>
              </a:extLst>
            </p:cNvPr>
            <p:cNvSpPr/>
            <p:nvPr/>
          </p:nvSpPr>
          <p:spPr>
            <a:xfrm>
              <a:off x="3344675" y="3442475"/>
              <a:ext cx="29600" cy="40375"/>
            </a:xfrm>
            <a:custGeom>
              <a:avLst/>
              <a:gdLst/>
              <a:ahLst/>
              <a:cxnLst/>
              <a:rect l="l" t="t" r="r" b="b"/>
              <a:pathLst>
                <a:path w="1184" h="1615" extrusionOk="0">
                  <a:moveTo>
                    <a:pt x="323" y="539"/>
                  </a:moveTo>
                  <a:lnTo>
                    <a:pt x="754" y="754"/>
                  </a:lnTo>
                  <a:lnTo>
                    <a:pt x="754" y="1107"/>
                  </a:lnTo>
                  <a:lnTo>
                    <a:pt x="754" y="1107"/>
                  </a:lnTo>
                  <a:lnTo>
                    <a:pt x="323" y="861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1" y="216"/>
                  </a:lnTo>
                  <a:lnTo>
                    <a:pt x="1" y="969"/>
                  </a:lnTo>
                  <a:lnTo>
                    <a:pt x="108" y="1184"/>
                  </a:lnTo>
                  <a:lnTo>
                    <a:pt x="861" y="1614"/>
                  </a:lnTo>
                  <a:lnTo>
                    <a:pt x="1076" y="1614"/>
                  </a:lnTo>
                  <a:lnTo>
                    <a:pt x="1076" y="1399"/>
                  </a:lnTo>
                  <a:lnTo>
                    <a:pt x="1184" y="646"/>
                  </a:lnTo>
                  <a:lnTo>
                    <a:pt x="1076" y="43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934;p28">
              <a:extLst>
                <a:ext uri="{FF2B5EF4-FFF2-40B4-BE49-F238E27FC236}">
                  <a16:creationId xmlns:a16="http://schemas.microsoft.com/office/drawing/2014/main" id="{16A116AC-E558-4D32-9E2C-5466D75F5502}"/>
                </a:ext>
              </a:extLst>
            </p:cNvPr>
            <p:cNvSpPr/>
            <p:nvPr/>
          </p:nvSpPr>
          <p:spPr>
            <a:xfrm>
              <a:off x="3350050" y="3437100"/>
              <a:ext cx="35000" cy="21550"/>
            </a:xfrm>
            <a:custGeom>
              <a:avLst/>
              <a:gdLst/>
              <a:ahLst/>
              <a:cxnLst/>
              <a:rect l="l" t="t" r="r" b="b"/>
              <a:pathLst>
                <a:path w="1400" h="862" extrusionOk="0">
                  <a:moveTo>
                    <a:pt x="646" y="0"/>
                  </a:moveTo>
                  <a:lnTo>
                    <a:pt x="1" y="431"/>
                  </a:lnTo>
                  <a:lnTo>
                    <a:pt x="754" y="861"/>
                  </a:lnTo>
                  <a:lnTo>
                    <a:pt x="1399" y="43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935;p28">
              <a:extLst>
                <a:ext uri="{FF2B5EF4-FFF2-40B4-BE49-F238E27FC236}">
                  <a16:creationId xmlns:a16="http://schemas.microsoft.com/office/drawing/2014/main" id="{3F75E592-A405-421C-825F-B2E033754124}"/>
                </a:ext>
              </a:extLst>
            </p:cNvPr>
            <p:cNvSpPr/>
            <p:nvPr/>
          </p:nvSpPr>
          <p:spPr>
            <a:xfrm>
              <a:off x="3344675" y="3434400"/>
              <a:ext cx="45750" cy="26925"/>
            </a:xfrm>
            <a:custGeom>
              <a:avLst/>
              <a:gdLst/>
              <a:ahLst/>
              <a:cxnLst/>
              <a:rect l="l" t="t" r="r" b="b"/>
              <a:pathLst>
                <a:path w="1830" h="1077" extrusionOk="0">
                  <a:moveTo>
                    <a:pt x="861" y="324"/>
                  </a:moveTo>
                  <a:lnTo>
                    <a:pt x="1292" y="539"/>
                  </a:lnTo>
                  <a:lnTo>
                    <a:pt x="969" y="754"/>
                  </a:lnTo>
                  <a:lnTo>
                    <a:pt x="517" y="496"/>
                  </a:lnTo>
                  <a:lnTo>
                    <a:pt x="517" y="496"/>
                  </a:lnTo>
                  <a:lnTo>
                    <a:pt x="861" y="324"/>
                  </a:lnTo>
                  <a:close/>
                  <a:moveTo>
                    <a:pt x="754" y="1"/>
                  </a:moveTo>
                  <a:lnTo>
                    <a:pt x="108" y="324"/>
                  </a:lnTo>
                  <a:lnTo>
                    <a:pt x="1" y="539"/>
                  </a:lnTo>
                  <a:lnTo>
                    <a:pt x="108" y="646"/>
                  </a:lnTo>
                  <a:lnTo>
                    <a:pt x="861" y="1077"/>
                  </a:lnTo>
                  <a:lnTo>
                    <a:pt x="1076" y="1077"/>
                  </a:lnTo>
                  <a:lnTo>
                    <a:pt x="1722" y="754"/>
                  </a:lnTo>
                  <a:lnTo>
                    <a:pt x="1829" y="539"/>
                  </a:lnTo>
                  <a:lnTo>
                    <a:pt x="1722" y="431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936;p28">
              <a:extLst>
                <a:ext uri="{FF2B5EF4-FFF2-40B4-BE49-F238E27FC236}">
                  <a16:creationId xmlns:a16="http://schemas.microsoft.com/office/drawing/2014/main" id="{5B64EC29-754D-4879-9507-B9A5367FB7FD}"/>
                </a:ext>
              </a:extLst>
            </p:cNvPr>
            <p:cNvSpPr/>
            <p:nvPr/>
          </p:nvSpPr>
          <p:spPr>
            <a:xfrm>
              <a:off x="3368875" y="3447850"/>
              <a:ext cx="16175" cy="29625"/>
            </a:xfrm>
            <a:custGeom>
              <a:avLst/>
              <a:gdLst/>
              <a:ahLst/>
              <a:cxnLst/>
              <a:rect l="l" t="t" r="r" b="b"/>
              <a:pathLst>
                <a:path w="647" h="1185" extrusionOk="0">
                  <a:moveTo>
                    <a:pt x="646" y="1"/>
                  </a:moveTo>
                  <a:lnTo>
                    <a:pt x="1" y="431"/>
                  </a:lnTo>
                  <a:lnTo>
                    <a:pt x="1" y="1184"/>
                  </a:lnTo>
                  <a:lnTo>
                    <a:pt x="646" y="86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937;p28">
              <a:extLst>
                <a:ext uri="{FF2B5EF4-FFF2-40B4-BE49-F238E27FC236}">
                  <a16:creationId xmlns:a16="http://schemas.microsoft.com/office/drawing/2014/main" id="{03CB34B4-FC60-4C5E-964F-12D83336B171}"/>
                </a:ext>
              </a:extLst>
            </p:cNvPr>
            <p:cNvSpPr/>
            <p:nvPr/>
          </p:nvSpPr>
          <p:spPr>
            <a:xfrm>
              <a:off x="3363500" y="3445175"/>
              <a:ext cx="26925" cy="37675"/>
            </a:xfrm>
            <a:custGeom>
              <a:avLst/>
              <a:gdLst/>
              <a:ahLst/>
              <a:cxnLst/>
              <a:rect l="l" t="t" r="r" b="b"/>
              <a:pathLst>
                <a:path w="1077" h="1507" extrusionOk="0">
                  <a:moveTo>
                    <a:pt x="646" y="431"/>
                  </a:moveTo>
                  <a:lnTo>
                    <a:pt x="646" y="861"/>
                  </a:lnTo>
                  <a:lnTo>
                    <a:pt x="323" y="1055"/>
                  </a:lnTo>
                  <a:lnTo>
                    <a:pt x="323" y="646"/>
                  </a:lnTo>
                  <a:lnTo>
                    <a:pt x="646" y="431"/>
                  </a:lnTo>
                  <a:close/>
                  <a:moveTo>
                    <a:pt x="754" y="0"/>
                  </a:moveTo>
                  <a:lnTo>
                    <a:pt x="108" y="323"/>
                  </a:lnTo>
                  <a:lnTo>
                    <a:pt x="1" y="538"/>
                  </a:lnTo>
                  <a:lnTo>
                    <a:pt x="1" y="1291"/>
                  </a:lnTo>
                  <a:lnTo>
                    <a:pt x="108" y="1506"/>
                  </a:lnTo>
                  <a:lnTo>
                    <a:pt x="323" y="1506"/>
                  </a:lnTo>
                  <a:lnTo>
                    <a:pt x="969" y="1076"/>
                  </a:lnTo>
                  <a:lnTo>
                    <a:pt x="1076" y="968"/>
                  </a:lnTo>
                  <a:lnTo>
                    <a:pt x="1076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938;p28">
              <a:extLst>
                <a:ext uri="{FF2B5EF4-FFF2-40B4-BE49-F238E27FC236}">
                  <a16:creationId xmlns:a16="http://schemas.microsoft.com/office/drawing/2014/main" id="{4461887A-EDEB-46DC-8C33-D695350A7E9F}"/>
                </a:ext>
              </a:extLst>
            </p:cNvPr>
            <p:cNvSpPr/>
            <p:nvPr/>
          </p:nvSpPr>
          <p:spPr>
            <a:xfrm>
              <a:off x="3333925" y="3455925"/>
              <a:ext cx="86075" cy="72650"/>
            </a:xfrm>
            <a:custGeom>
              <a:avLst/>
              <a:gdLst/>
              <a:ahLst/>
              <a:cxnLst/>
              <a:rect l="l" t="t" r="r" b="b"/>
              <a:pathLst>
                <a:path w="3443" h="2906" extrusionOk="0">
                  <a:moveTo>
                    <a:pt x="0" y="1"/>
                  </a:moveTo>
                  <a:lnTo>
                    <a:pt x="0" y="861"/>
                  </a:lnTo>
                  <a:lnTo>
                    <a:pt x="3335" y="2905"/>
                  </a:lnTo>
                  <a:lnTo>
                    <a:pt x="3443" y="21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939;p28">
              <a:extLst>
                <a:ext uri="{FF2B5EF4-FFF2-40B4-BE49-F238E27FC236}">
                  <a16:creationId xmlns:a16="http://schemas.microsoft.com/office/drawing/2014/main" id="{C61D2937-1387-4B89-9BA1-F34820682FFE}"/>
                </a:ext>
              </a:extLst>
            </p:cNvPr>
            <p:cNvSpPr/>
            <p:nvPr/>
          </p:nvSpPr>
          <p:spPr>
            <a:xfrm>
              <a:off x="3328550" y="3453225"/>
              <a:ext cx="94150" cy="80725"/>
            </a:xfrm>
            <a:custGeom>
              <a:avLst/>
              <a:gdLst/>
              <a:ahLst/>
              <a:cxnLst/>
              <a:rect l="l" t="t" r="r" b="b"/>
              <a:pathLst>
                <a:path w="3766" h="3229" extrusionOk="0">
                  <a:moveTo>
                    <a:pt x="323" y="431"/>
                  </a:moveTo>
                  <a:lnTo>
                    <a:pt x="3443" y="2368"/>
                  </a:lnTo>
                  <a:lnTo>
                    <a:pt x="3443" y="2774"/>
                  </a:lnTo>
                  <a:lnTo>
                    <a:pt x="323" y="862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9"/>
                  </a:lnTo>
                  <a:lnTo>
                    <a:pt x="0" y="969"/>
                  </a:lnTo>
                  <a:lnTo>
                    <a:pt x="108" y="1077"/>
                  </a:lnTo>
                  <a:lnTo>
                    <a:pt x="3550" y="3229"/>
                  </a:lnTo>
                  <a:lnTo>
                    <a:pt x="3658" y="3229"/>
                  </a:lnTo>
                  <a:lnTo>
                    <a:pt x="3766" y="3013"/>
                  </a:lnTo>
                  <a:lnTo>
                    <a:pt x="3766" y="2260"/>
                  </a:lnTo>
                  <a:lnTo>
                    <a:pt x="3658" y="204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940;p28">
              <a:extLst>
                <a:ext uri="{FF2B5EF4-FFF2-40B4-BE49-F238E27FC236}">
                  <a16:creationId xmlns:a16="http://schemas.microsoft.com/office/drawing/2014/main" id="{F99EC011-57BD-4F9E-ADA1-E8A85866AAB6}"/>
                </a:ext>
              </a:extLst>
            </p:cNvPr>
            <p:cNvSpPr/>
            <p:nvPr/>
          </p:nvSpPr>
          <p:spPr>
            <a:xfrm>
              <a:off x="3333925" y="3447850"/>
              <a:ext cx="102225" cy="61900"/>
            </a:xfrm>
            <a:custGeom>
              <a:avLst/>
              <a:gdLst/>
              <a:ahLst/>
              <a:cxnLst/>
              <a:rect l="l" t="t" r="r" b="b"/>
              <a:pathLst>
                <a:path w="4089" h="2476" extrusionOk="0">
                  <a:moveTo>
                    <a:pt x="646" y="1"/>
                  </a:moveTo>
                  <a:lnTo>
                    <a:pt x="0" y="324"/>
                  </a:lnTo>
                  <a:lnTo>
                    <a:pt x="3443" y="2475"/>
                  </a:lnTo>
                  <a:lnTo>
                    <a:pt x="4088" y="2045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941;p28">
              <a:extLst>
                <a:ext uri="{FF2B5EF4-FFF2-40B4-BE49-F238E27FC236}">
                  <a16:creationId xmlns:a16="http://schemas.microsoft.com/office/drawing/2014/main" id="{AFA663DF-52BA-49A7-B14D-02B1BFDF6174}"/>
                </a:ext>
              </a:extLst>
            </p:cNvPr>
            <p:cNvSpPr/>
            <p:nvPr/>
          </p:nvSpPr>
          <p:spPr>
            <a:xfrm>
              <a:off x="3328550" y="3442475"/>
              <a:ext cx="110300" cy="69950"/>
            </a:xfrm>
            <a:custGeom>
              <a:avLst/>
              <a:gdLst/>
              <a:ahLst/>
              <a:cxnLst/>
              <a:rect l="l" t="t" r="r" b="b"/>
              <a:pathLst>
                <a:path w="4412" h="2798" extrusionOk="0">
                  <a:moveTo>
                    <a:pt x="861" y="431"/>
                  </a:moveTo>
                  <a:lnTo>
                    <a:pt x="3873" y="2260"/>
                  </a:lnTo>
                  <a:lnTo>
                    <a:pt x="3658" y="2475"/>
                  </a:lnTo>
                  <a:lnTo>
                    <a:pt x="589" y="594"/>
                  </a:lnTo>
                  <a:lnTo>
                    <a:pt x="861" y="431"/>
                  </a:lnTo>
                  <a:close/>
                  <a:moveTo>
                    <a:pt x="753" y="1"/>
                  </a:moveTo>
                  <a:lnTo>
                    <a:pt x="108" y="431"/>
                  </a:lnTo>
                  <a:lnTo>
                    <a:pt x="0" y="539"/>
                  </a:lnTo>
                  <a:lnTo>
                    <a:pt x="108" y="754"/>
                  </a:lnTo>
                  <a:lnTo>
                    <a:pt x="3550" y="2798"/>
                  </a:lnTo>
                  <a:lnTo>
                    <a:pt x="3658" y="2798"/>
                  </a:lnTo>
                  <a:lnTo>
                    <a:pt x="4411" y="2475"/>
                  </a:lnTo>
                  <a:lnTo>
                    <a:pt x="4411" y="2260"/>
                  </a:lnTo>
                  <a:lnTo>
                    <a:pt x="4411" y="2152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942;p28">
              <a:extLst>
                <a:ext uri="{FF2B5EF4-FFF2-40B4-BE49-F238E27FC236}">
                  <a16:creationId xmlns:a16="http://schemas.microsoft.com/office/drawing/2014/main" id="{C0465CE1-0DCB-46AE-AD16-72DB989859FF}"/>
                </a:ext>
              </a:extLst>
            </p:cNvPr>
            <p:cNvSpPr/>
            <p:nvPr/>
          </p:nvSpPr>
          <p:spPr>
            <a:xfrm>
              <a:off x="3417300" y="3498950"/>
              <a:ext cx="18850" cy="29625"/>
            </a:xfrm>
            <a:custGeom>
              <a:avLst/>
              <a:gdLst/>
              <a:ahLst/>
              <a:cxnLst/>
              <a:rect l="l" t="t" r="r" b="b"/>
              <a:pathLst>
                <a:path w="754" h="1185" extrusionOk="0">
                  <a:moveTo>
                    <a:pt x="753" y="1"/>
                  </a:moveTo>
                  <a:lnTo>
                    <a:pt x="108" y="431"/>
                  </a:lnTo>
                  <a:lnTo>
                    <a:pt x="0" y="1184"/>
                  </a:lnTo>
                  <a:lnTo>
                    <a:pt x="753" y="86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943;p28">
              <a:extLst>
                <a:ext uri="{FF2B5EF4-FFF2-40B4-BE49-F238E27FC236}">
                  <a16:creationId xmlns:a16="http://schemas.microsoft.com/office/drawing/2014/main" id="{5E2BFCD5-948B-4320-9C40-5076E9985725}"/>
                </a:ext>
              </a:extLst>
            </p:cNvPr>
            <p:cNvSpPr/>
            <p:nvPr/>
          </p:nvSpPr>
          <p:spPr>
            <a:xfrm>
              <a:off x="3414600" y="3496275"/>
              <a:ext cx="24250" cy="37675"/>
            </a:xfrm>
            <a:custGeom>
              <a:avLst/>
              <a:gdLst/>
              <a:ahLst/>
              <a:cxnLst/>
              <a:rect l="l" t="t" r="r" b="b"/>
              <a:pathLst>
                <a:path w="970" h="1507" extrusionOk="0">
                  <a:moveTo>
                    <a:pt x="646" y="431"/>
                  </a:moveTo>
                  <a:lnTo>
                    <a:pt x="646" y="861"/>
                  </a:lnTo>
                  <a:lnTo>
                    <a:pt x="324" y="1055"/>
                  </a:lnTo>
                  <a:lnTo>
                    <a:pt x="324" y="1055"/>
                  </a:lnTo>
                  <a:lnTo>
                    <a:pt x="324" y="646"/>
                  </a:lnTo>
                  <a:lnTo>
                    <a:pt x="646" y="431"/>
                  </a:lnTo>
                  <a:close/>
                  <a:moveTo>
                    <a:pt x="754" y="0"/>
                  </a:moveTo>
                  <a:lnTo>
                    <a:pt x="108" y="323"/>
                  </a:lnTo>
                  <a:lnTo>
                    <a:pt x="1" y="538"/>
                  </a:lnTo>
                  <a:lnTo>
                    <a:pt x="1" y="1291"/>
                  </a:lnTo>
                  <a:lnTo>
                    <a:pt x="108" y="1507"/>
                  </a:lnTo>
                  <a:lnTo>
                    <a:pt x="216" y="1507"/>
                  </a:lnTo>
                  <a:lnTo>
                    <a:pt x="969" y="1076"/>
                  </a:lnTo>
                  <a:lnTo>
                    <a:pt x="969" y="969"/>
                  </a:lnTo>
                  <a:lnTo>
                    <a:pt x="969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944;p28">
              <a:extLst>
                <a:ext uri="{FF2B5EF4-FFF2-40B4-BE49-F238E27FC236}">
                  <a16:creationId xmlns:a16="http://schemas.microsoft.com/office/drawing/2014/main" id="{170E5698-B26E-4FE2-B6A9-C6F5F182F47C}"/>
                </a:ext>
              </a:extLst>
            </p:cNvPr>
            <p:cNvSpPr/>
            <p:nvPr/>
          </p:nvSpPr>
          <p:spPr>
            <a:xfrm>
              <a:off x="5168275" y="3862075"/>
              <a:ext cx="21525" cy="21525"/>
            </a:xfrm>
            <a:custGeom>
              <a:avLst/>
              <a:gdLst/>
              <a:ahLst/>
              <a:cxnLst/>
              <a:rect l="l" t="t" r="r" b="b"/>
              <a:pathLst>
                <a:path w="861" h="861" extrusionOk="0">
                  <a:moveTo>
                    <a:pt x="861" y="0"/>
                  </a:moveTo>
                  <a:lnTo>
                    <a:pt x="0" y="538"/>
                  </a:lnTo>
                  <a:lnTo>
                    <a:pt x="108" y="861"/>
                  </a:lnTo>
                  <a:lnTo>
                    <a:pt x="646" y="538"/>
                  </a:lnTo>
                  <a:lnTo>
                    <a:pt x="753" y="430"/>
                  </a:lnTo>
                  <a:lnTo>
                    <a:pt x="861" y="32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945;p28">
              <a:extLst>
                <a:ext uri="{FF2B5EF4-FFF2-40B4-BE49-F238E27FC236}">
                  <a16:creationId xmlns:a16="http://schemas.microsoft.com/office/drawing/2014/main" id="{EBBCB4C0-ABF6-4548-8F21-F76950DEA845}"/>
                </a:ext>
              </a:extLst>
            </p:cNvPr>
            <p:cNvSpPr/>
            <p:nvPr/>
          </p:nvSpPr>
          <p:spPr>
            <a:xfrm>
              <a:off x="5165575" y="3859375"/>
              <a:ext cx="26925" cy="29600"/>
            </a:xfrm>
            <a:custGeom>
              <a:avLst/>
              <a:gdLst/>
              <a:ahLst/>
              <a:cxnLst/>
              <a:rect l="l" t="t" r="r" b="b"/>
              <a:pathLst>
                <a:path w="1077" h="1184" extrusionOk="0">
                  <a:moveTo>
                    <a:pt x="754" y="431"/>
                  </a:moveTo>
                  <a:lnTo>
                    <a:pt x="323" y="718"/>
                  </a:lnTo>
                  <a:lnTo>
                    <a:pt x="323" y="646"/>
                  </a:lnTo>
                  <a:lnTo>
                    <a:pt x="754" y="431"/>
                  </a:lnTo>
                  <a:close/>
                  <a:moveTo>
                    <a:pt x="861" y="0"/>
                  </a:moveTo>
                  <a:lnTo>
                    <a:pt x="108" y="431"/>
                  </a:lnTo>
                  <a:lnTo>
                    <a:pt x="1" y="646"/>
                  </a:lnTo>
                  <a:lnTo>
                    <a:pt x="1" y="969"/>
                  </a:lnTo>
                  <a:lnTo>
                    <a:pt x="108" y="1184"/>
                  </a:lnTo>
                  <a:lnTo>
                    <a:pt x="216" y="1184"/>
                  </a:lnTo>
                  <a:lnTo>
                    <a:pt x="861" y="754"/>
                  </a:lnTo>
                  <a:lnTo>
                    <a:pt x="1077" y="646"/>
                  </a:lnTo>
                  <a:lnTo>
                    <a:pt x="1077" y="431"/>
                  </a:lnTo>
                  <a:lnTo>
                    <a:pt x="1077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946;p28">
              <a:extLst>
                <a:ext uri="{FF2B5EF4-FFF2-40B4-BE49-F238E27FC236}">
                  <a16:creationId xmlns:a16="http://schemas.microsoft.com/office/drawing/2014/main" id="{46BE8CD0-5CE6-4EBD-A6E9-8A148DD5CAFC}"/>
                </a:ext>
              </a:extLst>
            </p:cNvPr>
            <p:cNvSpPr/>
            <p:nvPr/>
          </p:nvSpPr>
          <p:spPr>
            <a:xfrm>
              <a:off x="5138675" y="3843225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extrusionOk="0">
                  <a:moveTo>
                    <a:pt x="324" y="1"/>
                  </a:moveTo>
                  <a:lnTo>
                    <a:pt x="108" y="216"/>
                  </a:lnTo>
                  <a:lnTo>
                    <a:pt x="1" y="324"/>
                  </a:lnTo>
                  <a:lnTo>
                    <a:pt x="108" y="539"/>
                  </a:lnTo>
                  <a:lnTo>
                    <a:pt x="1184" y="1292"/>
                  </a:lnTo>
                  <a:lnTo>
                    <a:pt x="2045" y="754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947;p28">
              <a:extLst>
                <a:ext uri="{FF2B5EF4-FFF2-40B4-BE49-F238E27FC236}">
                  <a16:creationId xmlns:a16="http://schemas.microsoft.com/office/drawing/2014/main" id="{8694B580-6036-4B17-80C5-9D57455DB365}"/>
                </a:ext>
              </a:extLst>
            </p:cNvPr>
            <p:cNvSpPr/>
            <p:nvPr/>
          </p:nvSpPr>
          <p:spPr>
            <a:xfrm>
              <a:off x="5133300" y="3837850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861" y="431"/>
                  </a:moveTo>
                  <a:lnTo>
                    <a:pt x="1873" y="1021"/>
                  </a:lnTo>
                  <a:lnTo>
                    <a:pt x="1873" y="1021"/>
                  </a:lnTo>
                  <a:lnTo>
                    <a:pt x="1399" y="1292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646" y="431"/>
                  </a:lnTo>
                  <a:close/>
                  <a:moveTo>
                    <a:pt x="754" y="1"/>
                  </a:moveTo>
                  <a:lnTo>
                    <a:pt x="539" y="108"/>
                  </a:lnTo>
                  <a:lnTo>
                    <a:pt x="216" y="216"/>
                  </a:lnTo>
                  <a:lnTo>
                    <a:pt x="108" y="431"/>
                  </a:lnTo>
                  <a:lnTo>
                    <a:pt x="1" y="539"/>
                  </a:lnTo>
                  <a:lnTo>
                    <a:pt x="108" y="754"/>
                  </a:lnTo>
                  <a:lnTo>
                    <a:pt x="216" y="861"/>
                  </a:lnTo>
                  <a:lnTo>
                    <a:pt x="1292" y="1615"/>
                  </a:lnTo>
                  <a:lnTo>
                    <a:pt x="1507" y="1615"/>
                  </a:lnTo>
                  <a:lnTo>
                    <a:pt x="2260" y="1184"/>
                  </a:lnTo>
                  <a:lnTo>
                    <a:pt x="2368" y="969"/>
                  </a:lnTo>
                  <a:lnTo>
                    <a:pt x="2260" y="861"/>
                  </a:lnTo>
                  <a:lnTo>
                    <a:pt x="1076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948;p28">
              <a:extLst>
                <a:ext uri="{FF2B5EF4-FFF2-40B4-BE49-F238E27FC236}">
                  <a16:creationId xmlns:a16="http://schemas.microsoft.com/office/drawing/2014/main" id="{B228E0FA-B417-4539-91AC-E17A8147EFA2}"/>
                </a:ext>
              </a:extLst>
            </p:cNvPr>
            <p:cNvSpPr/>
            <p:nvPr/>
          </p:nvSpPr>
          <p:spPr>
            <a:xfrm>
              <a:off x="5136000" y="3851300"/>
              <a:ext cx="34975" cy="32300"/>
            </a:xfrm>
            <a:custGeom>
              <a:avLst/>
              <a:gdLst/>
              <a:ahLst/>
              <a:cxnLst/>
              <a:rect l="l" t="t" r="r" b="b"/>
              <a:pathLst>
                <a:path w="1399" h="1292" extrusionOk="0">
                  <a:moveTo>
                    <a:pt x="108" y="1"/>
                  </a:moveTo>
                  <a:lnTo>
                    <a:pt x="0" y="216"/>
                  </a:lnTo>
                  <a:lnTo>
                    <a:pt x="108" y="431"/>
                  </a:lnTo>
                  <a:lnTo>
                    <a:pt x="108" y="539"/>
                  </a:lnTo>
                  <a:lnTo>
                    <a:pt x="1399" y="1292"/>
                  </a:lnTo>
                  <a:lnTo>
                    <a:pt x="1291" y="96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949;p28">
              <a:extLst>
                <a:ext uri="{FF2B5EF4-FFF2-40B4-BE49-F238E27FC236}">
                  <a16:creationId xmlns:a16="http://schemas.microsoft.com/office/drawing/2014/main" id="{80B73FD1-6921-49FD-9A8A-784B710D1ED3}"/>
                </a:ext>
              </a:extLst>
            </p:cNvPr>
            <p:cNvSpPr/>
            <p:nvPr/>
          </p:nvSpPr>
          <p:spPr>
            <a:xfrm>
              <a:off x="5133300" y="3848625"/>
              <a:ext cx="40375" cy="40350"/>
            </a:xfrm>
            <a:custGeom>
              <a:avLst/>
              <a:gdLst/>
              <a:ahLst/>
              <a:cxnLst/>
              <a:rect l="l" t="t" r="r" b="b"/>
              <a:pathLst>
                <a:path w="1615" h="1614" extrusionOk="0">
                  <a:moveTo>
                    <a:pt x="1292" y="1076"/>
                  </a:moveTo>
                  <a:lnTo>
                    <a:pt x="1292" y="1076"/>
                  </a:lnTo>
                  <a:lnTo>
                    <a:pt x="1292" y="1076"/>
                  </a:lnTo>
                  <a:lnTo>
                    <a:pt x="1292" y="1076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323"/>
                  </a:lnTo>
                  <a:lnTo>
                    <a:pt x="1" y="646"/>
                  </a:lnTo>
                  <a:lnTo>
                    <a:pt x="216" y="753"/>
                  </a:lnTo>
                  <a:lnTo>
                    <a:pt x="1399" y="1614"/>
                  </a:lnTo>
                  <a:lnTo>
                    <a:pt x="1507" y="1614"/>
                  </a:lnTo>
                  <a:lnTo>
                    <a:pt x="1614" y="1399"/>
                  </a:lnTo>
                  <a:lnTo>
                    <a:pt x="1614" y="968"/>
                  </a:lnTo>
                  <a:lnTo>
                    <a:pt x="1507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950;p28">
              <a:extLst>
                <a:ext uri="{FF2B5EF4-FFF2-40B4-BE49-F238E27FC236}">
                  <a16:creationId xmlns:a16="http://schemas.microsoft.com/office/drawing/2014/main" id="{D248B358-4BC2-4011-9E62-9317998276E3}"/>
                </a:ext>
              </a:extLst>
            </p:cNvPr>
            <p:cNvSpPr/>
            <p:nvPr/>
          </p:nvSpPr>
          <p:spPr>
            <a:xfrm>
              <a:off x="5154825" y="3856675"/>
              <a:ext cx="40375" cy="26925"/>
            </a:xfrm>
            <a:custGeom>
              <a:avLst/>
              <a:gdLst/>
              <a:ahLst/>
              <a:cxnLst/>
              <a:rect l="l" t="t" r="r" b="b"/>
              <a:pathLst>
                <a:path w="1615" h="1077" extrusionOk="0">
                  <a:moveTo>
                    <a:pt x="861" y="324"/>
                  </a:moveTo>
                  <a:lnTo>
                    <a:pt x="1076" y="431"/>
                  </a:lnTo>
                  <a:lnTo>
                    <a:pt x="1184" y="539"/>
                  </a:lnTo>
                  <a:lnTo>
                    <a:pt x="1076" y="646"/>
                  </a:lnTo>
                  <a:lnTo>
                    <a:pt x="538" y="646"/>
                  </a:lnTo>
                  <a:lnTo>
                    <a:pt x="431" y="539"/>
                  </a:lnTo>
                  <a:lnTo>
                    <a:pt x="538" y="431"/>
                  </a:lnTo>
                  <a:lnTo>
                    <a:pt x="753" y="324"/>
                  </a:lnTo>
                  <a:close/>
                  <a:moveTo>
                    <a:pt x="538" y="1"/>
                  </a:moveTo>
                  <a:lnTo>
                    <a:pt x="323" y="108"/>
                  </a:lnTo>
                  <a:lnTo>
                    <a:pt x="108" y="324"/>
                  </a:lnTo>
                  <a:lnTo>
                    <a:pt x="0" y="539"/>
                  </a:lnTo>
                  <a:lnTo>
                    <a:pt x="108" y="754"/>
                  </a:lnTo>
                  <a:lnTo>
                    <a:pt x="323" y="969"/>
                  </a:lnTo>
                  <a:lnTo>
                    <a:pt x="538" y="1077"/>
                  </a:lnTo>
                  <a:lnTo>
                    <a:pt x="1076" y="1077"/>
                  </a:lnTo>
                  <a:lnTo>
                    <a:pt x="1291" y="969"/>
                  </a:lnTo>
                  <a:lnTo>
                    <a:pt x="1507" y="754"/>
                  </a:lnTo>
                  <a:lnTo>
                    <a:pt x="1614" y="539"/>
                  </a:lnTo>
                  <a:lnTo>
                    <a:pt x="1507" y="324"/>
                  </a:lnTo>
                  <a:lnTo>
                    <a:pt x="1291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951;p28">
              <a:extLst>
                <a:ext uri="{FF2B5EF4-FFF2-40B4-BE49-F238E27FC236}">
                  <a16:creationId xmlns:a16="http://schemas.microsoft.com/office/drawing/2014/main" id="{3B822696-8817-4702-B8EE-D2C2C79C7FD7}"/>
                </a:ext>
              </a:extLst>
            </p:cNvPr>
            <p:cNvSpPr/>
            <p:nvPr/>
          </p:nvSpPr>
          <p:spPr>
            <a:xfrm>
              <a:off x="5149450" y="368992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extrusionOk="0">
                  <a:moveTo>
                    <a:pt x="0" y="1"/>
                  </a:move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968" y="7532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952;p28">
              <a:extLst>
                <a:ext uri="{FF2B5EF4-FFF2-40B4-BE49-F238E27FC236}">
                  <a16:creationId xmlns:a16="http://schemas.microsoft.com/office/drawing/2014/main" id="{14498858-D6E7-4151-B597-0946F36248CC}"/>
                </a:ext>
              </a:extLst>
            </p:cNvPr>
            <p:cNvSpPr/>
            <p:nvPr/>
          </p:nvSpPr>
          <p:spPr>
            <a:xfrm>
              <a:off x="5149450" y="368992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fill="none" extrusionOk="0">
                  <a:moveTo>
                    <a:pt x="0" y="1"/>
                  </a:moveTo>
                  <a:lnTo>
                    <a:pt x="430" y="7209"/>
                  </a:ln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968" y="7532"/>
                  </a:lnTo>
                  <a:lnTo>
                    <a:pt x="968" y="7532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953;p28">
              <a:extLst>
                <a:ext uri="{FF2B5EF4-FFF2-40B4-BE49-F238E27FC236}">
                  <a16:creationId xmlns:a16="http://schemas.microsoft.com/office/drawing/2014/main" id="{95871C0E-DD87-4F55-BB79-AE46FC0D78C9}"/>
                </a:ext>
              </a:extLst>
            </p:cNvPr>
            <p:cNvSpPr/>
            <p:nvPr/>
          </p:nvSpPr>
          <p:spPr>
            <a:xfrm>
              <a:off x="5144050" y="3684550"/>
              <a:ext cx="61900" cy="199050"/>
            </a:xfrm>
            <a:custGeom>
              <a:avLst/>
              <a:gdLst/>
              <a:ahLst/>
              <a:cxnLst/>
              <a:rect l="l" t="t" r="r" b="b"/>
              <a:pathLst>
                <a:path w="2476" h="7962" extrusionOk="0">
                  <a:moveTo>
                    <a:pt x="216" y="0"/>
                  </a:moveTo>
                  <a:lnTo>
                    <a:pt x="109" y="108"/>
                  </a:lnTo>
                  <a:lnTo>
                    <a:pt x="1" y="216"/>
                  </a:lnTo>
                  <a:lnTo>
                    <a:pt x="431" y="7424"/>
                  </a:lnTo>
                  <a:lnTo>
                    <a:pt x="539" y="7639"/>
                  </a:lnTo>
                  <a:lnTo>
                    <a:pt x="754" y="7747"/>
                  </a:lnTo>
                  <a:lnTo>
                    <a:pt x="969" y="7854"/>
                  </a:lnTo>
                  <a:lnTo>
                    <a:pt x="1184" y="7962"/>
                  </a:lnTo>
                  <a:lnTo>
                    <a:pt x="1292" y="7962"/>
                  </a:lnTo>
                  <a:lnTo>
                    <a:pt x="1507" y="7854"/>
                  </a:lnTo>
                  <a:lnTo>
                    <a:pt x="1722" y="7747"/>
                  </a:lnTo>
                  <a:lnTo>
                    <a:pt x="1938" y="7639"/>
                  </a:lnTo>
                  <a:lnTo>
                    <a:pt x="2045" y="7424"/>
                  </a:lnTo>
                  <a:lnTo>
                    <a:pt x="2368" y="1399"/>
                  </a:lnTo>
                  <a:lnTo>
                    <a:pt x="2475" y="216"/>
                  </a:lnTo>
                  <a:lnTo>
                    <a:pt x="2475" y="108"/>
                  </a:lnTo>
                  <a:lnTo>
                    <a:pt x="2153" y="108"/>
                  </a:lnTo>
                  <a:lnTo>
                    <a:pt x="2153" y="216"/>
                  </a:lnTo>
                  <a:lnTo>
                    <a:pt x="2045" y="1399"/>
                  </a:lnTo>
                  <a:lnTo>
                    <a:pt x="1615" y="7424"/>
                  </a:lnTo>
                  <a:lnTo>
                    <a:pt x="1507" y="7424"/>
                  </a:lnTo>
                  <a:lnTo>
                    <a:pt x="1292" y="7531"/>
                  </a:lnTo>
                  <a:lnTo>
                    <a:pt x="969" y="7424"/>
                  </a:lnTo>
                  <a:lnTo>
                    <a:pt x="862" y="7316"/>
                  </a:lnTo>
                  <a:lnTo>
                    <a:pt x="855" y="7319"/>
                  </a:lnTo>
                  <a:lnTo>
                    <a:pt x="431" y="216"/>
                  </a:lnTo>
                  <a:lnTo>
                    <a:pt x="324" y="10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954;p28">
              <a:extLst>
                <a:ext uri="{FF2B5EF4-FFF2-40B4-BE49-F238E27FC236}">
                  <a16:creationId xmlns:a16="http://schemas.microsoft.com/office/drawing/2014/main" id="{265F0961-4C46-4565-8DD5-E16B559DB113}"/>
                </a:ext>
              </a:extLst>
            </p:cNvPr>
            <p:cNvSpPr/>
            <p:nvPr/>
          </p:nvSpPr>
          <p:spPr>
            <a:xfrm>
              <a:off x="5144050" y="3649575"/>
              <a:ext cx="64600" cy="72650"/>
            </a:xfrm>
            <a:custGeom>
              <a:avLst/>
              <a:gdLst/>
              <a:ahLst/>
              <a:cxnLst/>
              <a:rect l="l" t="t" r="r" b="b"/>
              <a:pathLst>
                <a:path w="2584" h="2906" extrusionOk="0">
                  <a:moveTo>
                    <a:pt x="1292" y="323"/>
                  </a:moveTo>
                  <a:lnTo>
                    <a:pt x="1615" y="431"/>
                  </a:lnTo>
                  <a:lnTo>
                    <a:pt x="1938" y="646"/>
                  </a:lnTo>
                  <a:lnTo>
                    <a:pt x="2045" y="969"/>
                  </a:lnTo>
                  <a:lnTo>
                    <a:pt x="2153" y="1399"/>
                  </a:lnTo>
                  <a:lnTo>
                    <a:pt x="2153" y="1507"/>
                  </a:lnTo>
                  <a:lnTo>
                    <a:pt x="2045" y="1937"/>
                  </a:lnTo>
                  <a:lnTo>
                    <a:pt x="1830" y="2260"/>
                  </a:lnTo>
                  <a:lnTo>
                    <a:pt x="1615" y="2368"/>
                  </a:lnTo>
                  <a:lnTo>
                    <a:pt x="1292" y="2475"/>
                  </a:lnTo>
                  <a:lnTo>
                    <a:pt x="969" y="2368"/>
                  </a:lnTo>
                  <a:lnTo>
                    <a:pt x="646" y="2260"/>
                  </a:lnTo>
                  <a:lnTo>
                    <a:pt x="431" y="1937"/>
                  </a:lnTo>
                  <a:lnTo>
                    <a:pt x="324" y="1507"/>
                  </a:lnTo>
                  <a:lnTo>
                    <a:pt x="324" y="1399"/>
                  </a:lnTo>
                  <a:lnTo>
                    <a:pt x="431" y="969"/>
                  </a:lnTo>
                  <a:lnTo>
                    <a:pt x="646" y="646"/>
                  </a:lnTo>
                  <a:lnTo>
                    <a:pt x="969" y="431"/>
                  </a:lnTo>
                  <a:lnTo>
                    <a:pt x="1292" y="323"/>
                  </a:lnTo>
                  <a:close/>
                  <a:moveTo>
                    <a:pt x="1292" y="1"/>
                  </a:moveTo>
                  <a:lnTo>
                    <a:pt x="754" y="108"/>
                  </a:lnTo>
                  <a:lnTo>
                    <a:pt x="324" y="431"/>
                  </a:lnTo>
                  <a:lnTo>
                    <a:pt x="109" y="861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109" y="2045"/>
                  </a:lnTo>
                  <a:lnTo>
                    <a:pt x="431" y="2475"/>
                  </a:lnTo>
                  <a:lnTo>
                    <a:pt x="754" y="2798"/>
                  </a:lnTo>
                  <a:lnTo>
                    <a:pt x="1292" y="2906"/>
                  </a:lnTo>
                  <a:lnTo>
                    <a:pt x="1722" y="2798"/>
                  </a:lnTo>
                  <a:lnTo>
                    <a:pt x="2153" y="2475"/>
                  </a:lnTo>
                  <a:lnTo>
                    <a:pt x="2368" y="2045"/>
                  </a:lnTo>
                  <a:lnTo>
                    <a:pt x="2475" y="1507"/>
                  </a:lnTo>
                  <a:lnTo>
                    <a:pt x="2583" y="1399"/>
                  </a:lnTo>
                  <a:lnTo>
                    <a:pt x="2475" y="861"/>
                  </a:lnTo>
                  <a:lnTo>
                    <a:pt x="2153" y="431"/>
                  </a:lnTo>
                  <a:lnTo>
                    <a:pt x="1830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955;p28">
              <a:extLst>
                <a:ext uri="{FF2B5EF4-FFF2-40B4-BE49-F238E27FC236}">
                  <a16:creationId xmlns:a16="http://schemas.microsoft.com/office/drawing/2014/main" id="{F40ABFEA-2ED4-4055-9B1A-8FD653B1F0DA}"/>
                </a:ext>
              </a:extLst>
            </p:cNvPr>
            <p:cNvSpPr/>
            <p:nvPr/>
          </p:nvSpPr>
          <p:spPr>
            <a:xfrm>
              <a:off x="5149450" y="3654950"/>
              <a:ext cx="53800" cy="61900"/>
            </a:xfrm>
            <a:custGeom>
              <a:avLst/>
              <a:gdLst/>
              <a:ahLst/>
              <a:cxnLst/>
              <a:rect l="l" t="t" r="r" b="b"/>
              <a:pathLst>
                <a:path w="2152" h="2476" extrusionOk="0">
                  <a:moveTo>
                    <a:pt x="1076" y="1"/>
                  </a:moveTo>
                  <a:lnTo>
                    <a:pt x="646" y="108"/>
                  </a:lnTo>
                  <a:lnTo>
                    <a:pt x="215" y="324"/>
                  </a:lnTo>
                  <a:lnTo>
                    <a:pt x="0" y="754"/>
                  </a:lnTo>
                  <a:lnTo>
                    <a:pt x="0" y="1292"/>
                  </a:lnTo>
                  <a:lnTo>
                    <a:pt x="108" y="1722"/>
                  </a:lnTo>
                  <a:lnTo>
                    <a:pt x="323" y="2153"/>
                  </a:lnTo>
                  <a:lnTo>
                    <a:pt x="646" y="2368"/>
                  </a:lnTo>
                  <a:lnTo>
                    <a:pt x="1076" y="2475"/>
                  </a:lnTo>
                  <a:lnTo>
                    <a:pt x="1399" y="2368"/>
                  </a:lnTo>
                  <a:lnTo>
                    <a:pt x="1722" y="2153"/>
                  </a:lnTo>
                  <a:lnTo>
                    <a:pt x="2044" y="1830"/>
                  </a:lnTo>
                  <a:lnTo>
                    <a:pt x="2152" y="1292"/>
                  </a:lnTo>
                  <a:lnTo>
                    <a:pt x="2044" y="862"/>
                  </a:lnTo>
                  <a:lnTo>
                    <a:pt x="1829" y="324"/>
                  </a:lnTo>
                  <a:lnTo>
                    <a:pt x="1506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956;p28">
              <a:extLst>
                <a:ext uri="{FF2B5EF4-FFF2-40B4-BE49-F238E27FC236}">
                  <a16:creationId xmlns:a16="http://schemas.microsoft.com/office/drawing/2014/main" id="{DD3E7D78-9D34-476E-9485-A16CA78A3F5D}"/>
                </a:ext>
              </a:extLst>
            </p:cNvPr>
            <p:cNvSpPr/>
            <p:nvPr/>
          </p:nvSpPr>
          <p:spPr>
            <a:xfrm>
              <a:off x="5090275" y="3525850"/>
              <a:ext cx="112975" cy="212525"/>
            </a:xfrm>
            <a:custGeom>
              <a:avLst/>
              <a:gdLst/>
              <a:ahLst/>
              <a:cxnLst/>
              <a:rect l="l" t="t" r="r" b="b"/>
              <a:pathLst>
                <a:path w="4519" h="8501" extrusionOk="0">
                  <a:moveTo>
                    <a:pt x="2260" y="1"/>
                  </a:moveTo>
                  <a:lnTo>
                    <a:pt x="2044" y="108"/>
                  </a:lnTo>
                  <a:lnTo>
                    <a:pt x="1506" y="431"/>
                  </a:lnTo>
                  <a:lnTo>
                    <a:pt x="861" y="861"/>
                  </a:lnTo>
                  <a:lnTo>
                    <a:pt x="431" y="1292"/>
                  </a:lnTo>
                  <a:lnTo>
                    <a:pt x="108" y="1830"/>
                  </a:lnTo>
                  <a:lnTo>
                    <a:pt x="108" y="1937"/>
                  </a:lnTo>
                  <a:lnTo>
                    <a:pt x="108" y="2260"/>
                  </a:lnTo>
                  <a:lnTo>
                    <a:pt x="0" y="7639"/>
                  </a:lnTo>
                  <a:lnTo>
                    <a:pt x="1291" y="8393"/>
                  </a:lnTo>
                  <a:lnTo>
                    <a:pt x="1722" y="8500"/>
                  </a:lnTo>
                  <a:lnTo>
                    <a:pt x="2152" y="8285"/>
                  </a:lnTo>
                  <a:lnTo>
                    <a:pt x="4411" y="6994"/>
                  </a:lnTo>
                  <a:lnTo>
                    <a:pt x="4519" y="1399"/>
                  </a:lnTo>
                  <a:lnTo>
                    <a:pt x="4411" y="1184"/>
                  </a:lnTo>
                  <a:lnTo>
                    <a:pt x="4196" y="969"/>
                  </a:lnTo>
                  <a:lnTo>
                    <a:pt x="4304" y="969"/>
                  </a:lnTo>
                  <a:lnTo>
                    <a:pt x="2582" y="108"/>
                  </a:lnTo>
                  <a:lnTo>
                    <a:pt x="2475" y="1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957;p28">
              <a:extLst>
                <a:ext uri="{FF2B5EF4-FFF2-40B4-BE49-F238E27FC236}">
                  <a16:creationId xmlns:a16="http://schemas.microsoft.com/office/drawing/2014/main" id="{30E4349D-579D-4D37-B2B4-A20620D3DC32}"/>
                </a:ext>
              </a:extLst>
            </p:cNvPr>
            <p:cNvSpPr/>
            <p:nvPr/>
          </p:nvSpPr>
          <p:spPr>
            <a:xfrm>
              <a:off x="5114475" y="3899725"/>
              <a:ext cx="18850" cy="21525"/>
            </a:xfrm>
            <a:custGeom>
              <a:avLst/>
              <a:gdLst/>
              <a:ahLst/>
              <a:cxnLst/>
              <a:rect l="l" t="t" r="r" b="b"/>
              <a:pathLst>
                <a:path w="754" h="861" extrusionOk="0">
                  <a:moveTo>
                    <a:pt x="754" y="0"/>
                  </a:moveTo>
                  <a:lnTo>
                    <a:pt x="1" y="431"/>
                  </a:lnTo>
                  <a:lnTo>
                    <a:pt x="1" y="861"/>
                  </a:lnTo>
                  <a:lnTo>
                    <a:pt x="646" y="538"/>
                  </a:lnTo>
                  <a:lnTo>
                    <a:pt x="754" y="431"/>
                  </a:lnTo>
                  <a:lnTo>
                    <a:pt x="754" y="32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958;p28">
              <a:extLst>
                <a:ext uri="{FF2B5EF4-FFF2-40B4-BE49-F238E27FC236}">
                  <a16:creationId xmlns:a16="http://schemas.microsoft.com/office/drawing/2014/main" id="{778A5DD5-C4DC-4A2A-B712-E93F5DDFA8D7}"/>
                </a:ext>
              </a:extLst>
            </p:cNvPr>
            <p:cNvSpPr/>
            <p:nvPr/>
          </p:nvSpPr>
          <p:spPr>
            <a:xfrm>
              <a:off x="5109100" y="3897025"/>
              <a:ext cx="29600" cy="29625"/>
            </a:xfrm>
            <a:custGeom>
              <a:avLst/>
              <a:gdLst/>
              <a:ahLst/>
              <a:cxnLst/>
              <a:rect l="l" t="t" r="r" b="b"/>
              <a:pathLst>
                <a:path w="1184" h="1185" extrusionOk="0">
                  <a:moveTo>
                    <a:pt x="624" y="517"/>
                  </a:moveTo>
                  <a:lnTo>
                    <a:pt x="343" y="705"/>
                  </a:lnTo>
                  <a:lnTo>
                    <a:pt x="343" y="705"/>
                  </a:lnTo>
                  <a:lnTo>
                    <a:pt x="323" y="646"/>
                  </a:lnTo>
                  <a:lnTo>
                    <a:pt x="624" y="517"/>
                  </a:lnTo>
                  <a:close/>
                  <a:moveTo>
                    <a:pt x="861" y="1"/>
                  </a:moveTo>
                  <a:lnTo>
                    <a:pt x="108" y="431"/>
                  </a:lnTo>
                  <a:lnTo>
                    <a:pt x="0" y="539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323" y="1184"/>
                  </a:lnTo>
                  <a:lnTo>
                    <a:pt x="969" y="754"/>
                  </a:lnTo>
                  <a:lnTo>
                    <a:pt x="1076" y="646"/>
                  </a:lnTo>
                  <a:lnTo>
                    <a:pt x="1184" y="431"/>
                  </a:lnTo>
                  <a:lnTo>
                    <a:pt x="1184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959;p28">
              <a:extLst>
                <a:ext uri="{FF2B5EF4-FFF2-40B4-BE49-F238E27FC236}">
                  <a16:creationId xmlns:a16="http://schemas.microsoft.com/office/drawing/2014/main" id="{AAB8256A-A88F-4426-841A-52C23BF2D3EC}"/>
                </a:ext>
              </a:extLst>
            </p:cNvPr>
            <p:cNvSpPr/>
            <p:nvPr/>
          </p:nvSpPr>
          <p:spPr>
            <a:xfrm>
              <a:off x="5082200" y="3880900"/>
              <a:ext cx="51125" cy="29600"/>
            </a:xfrm>
            <a:custGeom>
              <a:avLst/>
              <a:gdLst/>
              <a:ahLst/>
              <a:cxnLst/>
              <a:rect l="l" t="t" r="r" b="b"/>
              <a:pathLst>
                <a:path w="2045" h="1184" extrusionOk="0">
                  <a:moveTo>
                    <a:pt x="431" y="0"/>
                  </a:moveTo>
                  <a:lnTo>
                    <a:pt x="108" y="215"/>
                  </a:lnTo>
                  <a:lnTo>
                    <a:pt x="0" y="323"/>
                  </a:lnTo>
                  <a:lnTo>
                    <a:pt x="108" y="538"/>
                  </a:lnTo>
                  <a:lnTo>
                    <a:pt x="1292" y="1184"/>
                  </a:lnTo>
                  <a:lnTo>
                    <a:pt x="2045" y="75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960;p28">
              <a:extLst>
                <a:ext uri="{FF2B5EF4-FFF2-40B4-BE49-F238E27FC236}">
                  <a16:creationId xmlns:a16="http://schemas.microsoft.com/office/drawing/2014/main" id="{62708ECC-5C04-478A-AAA7-40F1DFDA2681}"/>
                </a:ext>
              </a:extLst>
            </p:cNvPr>
            <p:cNvSpPr/>
            <p:nvPr/>
          </p:nvSpPr>
          <p:spPr>
            <a:xfrm>
              <a:off x="5076825" y="3875500"/>
              <a:ext cx="61875" cy="40375"/>
            </a:xfrm>
            <a:custGeom>
              <a:avLst/>
              <a:gdLst/>
              <a:ahLst/>
              <a:cxnLst/>
              <a:rect l="l" t="t" r="r" b="b"/>
              <a:pathLst>
                <a:path w="2475" h="1615" extrusionOk="0">
                  <a:moveTo>
                    <a:pt x="969" y="431"/>
                  </a:moveTo>
                  <a:lnTo>
                    <a:pt x="1868" y="1004"/>
                  </a:lnTo>
                  <a:lnTo>
                    <a:pt x="1868" y="1004"/>
                  </a:lnTo>
                  <a:lnTo>
                    <a:pt x="1507" y="1184"/>
                  </a:lnTo>
                  <a:lnTo>
                    <a:pt x="431" y="539"/>
                  </a:lnTo>
                  <a:lnTo>
                    <a:pt x="753" y="431"/>
                  </a:lnTo>
                  <a:close/>
                  <a:moveTo>
                    <a:pt x="753" y="1"/>
                  </a:moveTo>
                  <a:lnTo>
                    <a:pt x="538" y="109"/>
                  </a:lnTo>
                  <a:lnTo>
                    <a:pt x="215" y="216"/>
                  </a:lnTo>
                  <a:lnTo>
                    <a:pt x="108" y="431"/>
                  </a:lnTo>
                  <a:lnTo>
                    <a:pt x="0" y="539"/>
                  </a:lnTo>
                  <a:lnTo>
                    <a:pt x="108" y="754"/>
                  </a:lnTo>
                  <a:lnTo>
                    <a:pt x="215" y="862"/>
                  </a:lnTo>
                  <a:lnTo>
                    <a:pt x="1399" y="1615"/>
                  </a:lnTo>
                  <a:lnTo>
                    <a:pt x="1614" y="1615"/>
                  </a:lnTo>
                  <a:lnTo>
                    <a:pt x="2367" y="1184"/>
                  </a:lnTo>
                  <a:lnTo>
                    <a:pt x="2475" y="969"/>
                  </a:lnTo>
                  <a:lnTo>
                    <a:pt x="2367" y="862"/>
                  </a:lnTo>
                  <a:lnTo>
                    <a:pt x="1076" y="10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961;p28">
              <a:extLst>
                <a:ext uri="{FF2B5EF4-FFF2-40B4-BE49-F238E27FC236}">
                  <a16:creationId xmlns:a16="http://schemas.microsoft.com/office/drawing/2014/main" id="{1877C668-37F8-4C8B-ADE0-A6780EB5BBA4}"/>
                </a:ext>
              </a:extLst>
            </p:cNvPr>
            <p:cNvSpPr/>
            <p:nvPr/>
          </p:nvSpPr>
          <p:spPr>
            <a:xfrm>
              <a:off x="5082200" y="3888950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0" y="1"/>
                  </a:moveTo>
                  <a:lnTo>
                    <a:pt x="0" y="216"/>
                  </a:lnTo>
                  <a:lnTo>
                    <a:pt x="0" y="431"/>
                  </a:lnTo>
                  <a:lnTo>
                    <a:pt x="108" y="539"/>
                  </a:lnTo>
                  <a:lnTo>
                    <a:pt x="1292" y="1292"/>
                  </a:lnTo>
                  <a:lnTo>
                    <a:pt x="1292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962;p28">
              <a:extLst>
                <a:ext uri="{FF2B5EF4-FFF2-40B4-BE49-F238E27FC236}">
                  <a16:creationId xmlns:a16="http://schemas.microsoft.com/office/drawing/2014/main" id="{B5C70598-54DD-47A8-A196-36BC3A349AF7}"/>
                </a:ext>
              </a:extLst>
            </p:cNvPr>
            <p:cNvSpPr/>
            <p:nvPr/>
          </p:nvSpPr>
          <p:spPr>
            <a:xfrm>
              <a:off x="5076825" y="3886275"/>
              <a:ext cx="43050" cy="40375"/>
            </a:xfrm>
            <a:custGeom>
              <a:avLst/>
              <a:gdLst/>
              <a:ahLst/>
              <a:cxnLst/>
              <a:rect l="l" t="t" r="r" b="b"/>
              <a:pathLst>
                <a:path w="1722" h="1615" extrusionOk="0">
                  <a:moveTo>
                    <a:pt x="108" y="0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0" y="538"/>
                  </a:lnTo>
                  <a:lnTo>
                    <a:pt x="215" y="753"/>
                  </a:lnTo>
                  <a:lnTo>
                    <a:pt x="1399" y="1507"/>
                  </a:lnTo>
                  <a:lnTo>
                    <a:pt x="1614" y="1614"/>
                  </a:lnTo>
                  <a:lnTo>
                    <a:pt x="1722" y="1399"/>
                  </a:lnTo>
                  <a:lnTo>
                    <a:pt x="1614" y="969"/>
                  </a:lnTo>
                  <a:lnTo>
                    <a:pt x="1614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963;p28">
              <a:extLst>
                <a:ext uri="{FF2B5EF4-FFF2-40B4-BE49-F238E27FC236}">
                  <a16:creationId xmlns:a16="http://schemas.microsoft.com/office/drawing/2014/main" id="{BD30A064-DE67-423E-B084-6CD54D27AD4B}"/>
                </a:ext>
              </a:extLst>
            </p:cNvPr>
            <p:cNvSpPr/>
            <p:nvPr/>
          </p:nvSpPr>
          <p:spPr>
            <a:xfrm>
              <a:off x="5092950" y="3687225"/>
              <a:ext cx="53825" cy="225975"/>
            </a:xfrm>
            <a:custGeom>
              <a:avLst/>
              <a:gdLst/>
              <a:ahLst/>
              <a:cxnLst/>
              <a:rect l="l" t="t" r="r" b="b"/>
              <a:pathLst>
                <a:path w="2153" h="9039" extrusionOk="0">
                  <a:moveTo>
                    <a:pt x="1077" y="1"/>
                  </a:moveTo>
                  <a:lnTo>
                    <a:pt x="646" y="109"/>
                  </a:lnTo>
                  <a:lnTo>
                    <a:pt x="324" y="431"/>
                  </a:lnTo>
                  <a:lnTo>
                    <a:pt x="108" y="862"/>
                  </a:lnTo>
                  <a:lnTo>
                    <a:pt x="1" y="1400"/>
                  </a:lnTo>
                  <a:lnTo>
                    <a:pt x="1" y="1507"/>
                  </a:lnTo>
                  <a:lnTo>
                    <a:pt x="431" y="8608"/>
                  </a:lnTo>
                  <a:lnTo>
                    <a:pt x="539" y="8823"/>
                  </a:lnTo>
                  <a:lnTo>
                    <a:pt x="646" y="8931"/>
                  </a:lnTo>
                  <a:lnTo>
                    <a:pt x="1077" y="9038"/>
                  </a:lnTo>
                  <a:lnTo>
                    <a:pt x="1399" y="8931"/>
                  </a:lnTo>
                  <a:lnTo>
                    <a:pt x="1615" y="8823"/>
                  </a:lnTo>
                  <a:lnTo>
                    <a:pt x="1615" y="8608"/>
                  </a:lnTo>
                  <a:lnTo>
                    <a:pt x="2045" y="2691"/>
                  </a:lnTo>
                  <a:lnTo>
                    <a:pt x="2153" y="1507"/>
                  </a:lnTo>
                  <a:lnTo>
                    <a:pt x="2153" y="1400"/>
                  </a:lnTo>
                  <a:lnTo>
                    <a:pt x="2153" y="862"/>
                  </a:lnTo>
                  <a:lnTo>
                    <a:pt x="1937" y="431"/>
                  </a:lnTo>
                  <a:lnTo>
                    <a:pt x="1507" y="109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964;p28">
              <a:extLst>
                <a:ext uri="{FF2B5EF4-FFF2-40B4-BE49-F238E27FC236}">
                  <a16:creationId xmlns:a16="http://schemas.microsoft.com/office/drawing/2014/main" id="{918D66EE-CA7C-4E50-B141-1CF102DDFD01}"/>
                </a:ext>
              </a:extLst>
            </p:cNvPr>
            <p:cNvSpPr/>
            <p:nvPr/>
          </p:nvSpPr>
          <p:spPr>
            <a:xfrm>
              <a:off x="5087575" y="3681850"/>
              <a:ext cx="64575" cy="236725"/>
            </a:xfrm>
            <a:custGeom>
              <a:avLst/>
              <a:gdLst/>
              <a:ahLst/>
              <a:cxnLst/>
              <a:rect l="l" t="t" r="r" b="b"/>
              <a:pathLst>
                <a:path w="2583" h="9469" extrusionOk="0">
                  <a:moveTo>
                    <a:pt x="1292" y="431"/>
                  </a:moveTo>
                  <a:lnTo>
                    <a:pt x="1614" y="539"/>
                  </a:lnTo>
                  <a:lnTo>
                    <a:pt x="1937" y="754"/>
                  </a:lnTo>
                  <a:lnTo>
                    <a:pt x="2045" y="1077"/>
                  </a:lnTo>
                  <a:lnTo>
                    <a:pt x="2152" y="1507"/>
                  </a:lnTo>
                  <a:lnTo>
                    <a:pt x="2152" y="1615"/>
                  </a:lnTo>
                  <a:lnTo>
                    <a:pt x="2152" y="1722"/>
                  </a:lnTo>
                  <a:lnTo>
                    <a:pt x="2045" y="2906"/>
                  </a:lnTo>
                  <a:lnTo>
                    <a:pt x="1614" y="8823"/>
                  </a:lnTo>
                  <a:lnTo>
                    <a:pt x="1507" y="8930"/>
                  </a:lnTo>
                  <a:lnTo>
                    <a:pt x="1292" y="9038"/>
                  </a:lnTo>
                  <a:lnTo>
                    <a:pt x="969" y="8930"/>
                  </a:lnTo>
                  <a:lnTo>
                    <a:pt x="969" y="8823"/>
                  </a:lnTo>
                  <a:lnTo>
                    <a:pt x="861" y="8823"/>
                  </a:lnTo>
                  <a:lnTo>
                    <a:pt x="444" y="1937"/>
                  </a:lnTo>
                  <a:lnTo>
                    <a:pt x="539" y="1937"/>
                  </a:lnTo>
                  <a:lnTo>
                    <a:pt x="431" y="1615"/>
                  </a:lnTo>
                  <a:lnTo>
                    <a:pt x="431" y="1507"/>
                  </a:lnTo>
                  <a:lnTo>
                    <a:pt x="539" y="1077"/>
                  </a:lnTo>
                  <a:lnTo>
                    <a:pt x="646" y="754"/>
                  </a:lnTo>
                  <a:lnTo>
                    <a:pt x="969" y="539"/>
                  </a:lnTo>
                  <a:lnTo>
                    <a:pt x="1292" y="431"/>
                  </a:lnTo>
                  <a:close/>
                  <a:moveTo>
                    <a:pt x="1292" y="1"/>
                  </a:moveTo>
                  <a:lnTo>
                    <a:pt x="1077" y="108"/>
                  </a:lnTo>
                  <a:lnTo>
                    <a:pt x="754" y="216"/>
                  </a:lnTo>
                  <a:lnTo>
                    <a:pt x="323" y="539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1615"/>
                  </a:lnTo>
                  <a:lnTo>
                    <a:pt x="1" y="1722"/>
                  </a:lnTo>
                  <a:lnTo>
                    <a:pt x="13" y="1722"/>
                  </a:lnTo>
                  <a:lnTo>
                    <a:pt x="431" y="8930"/>
                  </a:lnTo>
                  <a:lnTo>
                    <a:pt x="539" y="9146"/>
                  </a:lnTo>
                  <a:lnTo>
                    <a:pt x="754" y="9253"/>
                  </a:lnTo>
                  <a:lnTo>
                    <a:pt x="969" y="9361"/>
                  </a:lnTo>
                  <a:lnTo>
                    <a:pt x="1292" y="9468"/>
                  </a:lnTo>
                  <a:lnTo>
                    <a:pt x="1507" y="9361"/>
                  </a:lnTo>
                  <a:lnTo>
                    <a:pt x="1722" y="9253"/>
                  </a:lnTo>
                  <a:lnTo>
                    <a:pt x="1937" y="9146"/>
                  </a:lnTo>
                  <a:lnTo>
                    <a:pt x="2045" y="8930"/>
                  </a:lnTo>
                  <a:lnTo>
                    <a:pt x="2475" y="2906"/>
                  </a:lnTo>
                  <a:lnTo>
                    <a:pt x="2583" y="1722"/>
                  </a:lnTo>
                  <a:lnTo>
                    <a:pt x="2583" y="1615"/>
                  </a:lnTo>
                  <a:lnTo>
                    <a:pt x="2583" y="1507"/>
                  </a:lnTo>
                  <a:lnTo>
                    <a:pt x="2475" y="969"/>
                  </a:lnTo>
                  <a:lnTo>
                    <a:pt x="2260" y="539"/>
                  </a:lnTo>
                  <a:lnTo>
                    <a:pt x="1830" y="21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965;p28">
              <a:extLst>
                <a:ext uri="{FF2B5EF4-FFF2-40B4-BE49-F238E27FC236}">
                  <a16:creationId xmlns:a16="http://schemas.microsoft.com/office/drawing/2014/main" id="{B987BDBA-0B91-4B18-97B6-91BAE6F8DD06}"/>
                </a:ext>
              </a:extLst>
            </p:cNvPr>
            <p:cNvSpPr/>
            <p:nvPr/>
          </p:nvSpPr>
          <p:spPr>
            <a:xfrm>
              <a:off x="5087575" y="3525850"/>
              <a:ext cx="88775" cy="212525"/>
            </a:xfrm>
            <a:custGeom>
              <a:avLst/>
              <a:gdLst/>
              <a:ahLst/>
              <a:cxnLst/>
              <a:rect l="l" t="t" r="r" b="b"/>
              <a:pathLst>
                <a:path w="3551" h="8501" extrusionOk="0">
                  <a:moveTo>
                    <a:pt x="2368" y="1"/>
                  </a:moveTo>
                  <a:lnTo>
                    <a:pt x="2152" y="108"/>
                  </a:lnTo>
                  <a:lnTo>
                    <a:pt x="1614" y="431"/>
                  </a:lnTo>
                  <a:lnTo>
                    <a:pt x="969" y="861"/>
                  </a:lnTo>
                  <a:lnTo>
                    <a:pt x="539" y="1292"/>
                  </a:lnTo>
                  <a:lnTo>
                    <a:pt x="216" y="1830"/>
                  </a:lnTo>
                  <a:lnTo>
                    <a:pt x="216" y="1937"/>
                  </a:lnTo>
                  <a:lnTo>
                    <a:pt x="216" y="2260"/>
                  </a:lnTo>
                  <a:lnTo>
                    <a:pt x="1" y="7747"/>
                  </a:lnTo>
                  <a:lnTo>
                    <a:pt x="1399" y="8393"/>
                  </a:lnTo>
                  <a:lnTo>
                    <a:pt x="1830" y="8500"/>
                  </a:lnTo>
                  <a:lnTo>
                    <a:pt x="2260" y="8285"/>
                  </a:lnTo>
                  <a:lnTo>
                    <a:pt x="2905" y="7962"/>
                  </a:lnTo>
                  <a:lnTo>
                    <a:pt x="3121" y="7747"/>
                  </a:lnTo>
                  <a:lnTo>
                    <a:pt x="3336" y="7101"/>
                  </a:lnTo>
                  <a:lnTo>
                    <a:pt x="3551" y="6456"/>
                  </a:lnTo>
                  <a:lnTo>
                    <a:pt x="3443" y="3766"/>
                  </a:lnTo>
                  <a:lnTo>
                    <a:pt x="3228" y="431"/>
                  </a:lnTo>
                  <a:lnTo>
                    <a:pt x="2690" y="108"/>
                  </a:lnTo>
                  <a:lnTo>
                    <a:pt x="2583" y="108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966;p28">
              <a:extLst>
                <a:ext uri="{FF2B5EF4-FFF2-40B4-BE49-F238E27FC236}">
                  <a16:creationId xmlns:a16="http://schemas.microsoft.com/office/drawing/2014/main" id="{63F4D273-5594-46B7-B8A5-D81FF3AF6E7E}"/>
                </a:ext>
              </a:extLst>
            </p:cNvPr>
            <p:cNvSpPr/>
            <p:nvPr/>
          </p:nvSpPr>
          <p:spPr>
            <a:xfrm>
              <a:off x="5052625" y="3547375"/>
              <a:ext cx="129125" cy="80725"/>
            </a:xfrm>
            <a:custGeom>
              <a:avLst/>
              <a:gdLst/>
              <a:ahLst/>
              <a:cxnLst/>
              <a:rect l="l" t="t" r="r" b="b"/>
              <a:pathLst>
                <a:path w="5165" h="3229" extrusionOk="0">
                  <a:moveTo>
                    <a:pt x="753" y="0"/>
                  </a:moveTo>
                  <a:lnTo>
                    <a:pt x="108" y="216"/>
                  </a:lnTo>
                  <a:lnTo>
                    <a:pt x="0" y="538"/>
                  </a:lnTo>
                  <a:lnTo>
                    <a:pt x="538" y="861"/>
                  </a:lnTo>
                  <a:lnTo>
                    <a:pt x="646" y="538"/>
                  </a:lnTo>
                  <a:lnTo>
                    <a:pt x="1399" y="1184"/>
                  </a:lnTo>
                  <a:lnTo>
                    <a:pt x="1506" y="1291"/>
                  </a:lnTo>
                  <a:lnTo>
                    <a:pt x="3658" y="3013"/>
                  </a:lnTo>
                  <a:lnTo>
                    <a:pt x="4088" y="3120"/>
                  </a:lnTo>
                  <a:lnTo>
                    <a:pt x="4411" y="3228"/>
                  </a:lnTo>
                  <a:lnTo>
                    <a:pt x="4841" y="3120"/>
                  </a:lnTo>
                  <a:lnTo>
                    <a:pt x="5057" y="3013"/>
                  </a:lnTo>
                  <a:lnTo>
                    <a:pt x="5164" y="2798"/>
                  </a:lnTo>
                  <a:lnTo>
                    <a:pt x="5164" y="2583"/>
                  </a:lnTo>
                  <a:lnTo>
                    <a:pt x="5057" y="2367"/>
                  </a:lnTo>
                  <a:lnTo>
                    <a:pt x="4734" y="2152"/>
                  </a:lnTo>
                  <a:lnTo>
                    <a:pt x="4411" y="2045"/>
                  </a:lnTo>
                  <a:lnTo>
                    <a:pt x="3012" y="1184"/>
                  </a:lnTo>
                  <a:lnTo>
                    <a:pt x="1937" y="538"/>
                  </a:lnTo>
                  <a:lnTo>
                    <a:pt x="1399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967;p28">
              <a:extLst>
                <a:ext uri="{FF2B5EF4-FFF2-40B4-BE49-F238E27FC236}">
                  <a16:creationId xmlns:a16="http://schemas.microsoft.com/office/drawing/2014/main" id="{3E8FC39C-573A-4CDD-822E-1A4F48D4879D}"/>
                </a:ext>
              </a:extLst>
            </p:cNvPr>
            <p:cNvSpPr/>
            <p:nvPr/>
          </p:nvSpPr>
          <p:spPr>
            <a:xfrm>
              <a:off x="5162900" y="359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968;p28">
              <a:extLst>
                <a:ext uri="{FF2B5EF4-FFF2-40B4-BE49-F238E27FC236}">
                  <a16:creationId xmlns:a16="http://schemas.microsoft.com/office/drawing/2014/main" id="{0E359EEF-EC2B-4CE0-A258-DB6AD8361C7F}"/>
                </a:ext>
              </a:extLst>
            </p:cNvPr>
            <p:cNvSpPr/>
            <p:nvPr/>
          </p:nvSpPr>
          <p:spPr>
            <a:xfrm>
              <a:off x="5049925" y="3542000"/>
              <a:ext cx="137200" cy="91475"/>
            </a:xfrm>
            <a:custGeom>
              <a:avLst/>
              <a:gdLst/>
              <a:ahLst/>
              <a:cxnLst/>
              <a:rect l="l" t="t" r="r" b="b"/>
              <a:pathLst>
                <a:path w="5488" h="3659" extrusionOk="0">
                  <a:moveTo>
                    <a:pt x="1399" y="431"/>
                  </a:moveTo>
                  <a:lnTo>
                    <a:pt x="1829" y="861"/>
                  </a:lnTo>
                  <a:lnTo>
                    <a:pt x="1959" y="926"/>
                  </a:lnTo>
                  <a:lnTo>
                    <a:pt x="1937" y="969"/>
                  </a:lnTo>
                  <a:lnTo>
                    <a:pt x="2367" y="1184"/>
                  </a:lnTo>
                  <a:lnTo>
                    <a:pt x="3443" y="1829"/>
                  </a:lnTo>
                  <a:lnTo>
                    <a:pt x="4411" y="2475"/>
                  </a:lnTo>
                  <a:lnTo>
                    <a:pt x="4519" y="2475"/>
                  </a:lnTo>
                  <a:lnTo>
                    <a:pt x="4949" y="2690"/>
                  </a:lnTo>
                  <a:lnTo>
                    <a:pt x="5057" y="2798"/>
                  </a:lnTo>
                  <a:lnTo>
                    <a:pt x="5057" y="3013"/>
                  </a:lnTo>
                  <a:lnTo>
                    <a:pt x="4949" y="3120"/>
                  </a:lnTo>
                  <a:lnTo>
                    <a:pt x="4519" y="3228"/>
                  </a:lnTo>
                  <a:lnTo>
                    <a:pt x="4196" y="3228"/>
                  </a:lnTo>
                  <a:lnTo>
                    <a:pt x="3874" y="3013"/>
                  </a:lnTo>
                  <a:lnTo>
                    <a:pt x="3766" y="3013"/>
                  </a:lnTo>
                  <a:lnTo>
                    <a:pt x="3766" y="3034"/>
                  </a:lnTo>
                  <a:lnTo>
                    <a:pt x="3766" y="3034"/>
                  </a:lnTo>
                  <a:lnTo>
                    <a:pt x="1722" y="1399"/>
                  </a:lnTo>
                  <a:lnTo>
                    <a:pt x="1614" y="1291"/>
                  </a:lnTo>
                  <a:lnTo>
                    <a:pt x="861" y="646"/>
                  </a:lnTo>
                  <a:lnTo>
                    <a:pt x="754" y="646"/>
                  </a:lnTo>
                  <a:lnTo>
                    <a:pt x="538" y="753"/>
                  </a:lnTo>
                  <a:lnTo>
                    <a:pt x="538" y="861"/>
                  </a:lnTo>
                  <a:lnTo>
                    <a:pt x="323" y="646"/>
                  </a:lnTo>
                  <a:lnTo>
                    <a:pt x="431" y="538"/>
                  </a:lnTo>
                  <a:lnTo>
                    <a:pt x="861" y="431"/>
                  </a:lnTo>
                  <a:close/>
                  <a:moveTo>
                    <a:pt x="754" y="0"/>
                  </a:moveTo>
                  <a:lnTo>
                    <a:pt x="216" y="215"/>
                  </a:lnTo>
                  <a:lnTo>
                    <a:pt x="108" y="323"/>
                  </a:lnTo>
                  <a:lnTo>
                    <a:pt x="0" y="753"/>
                  </a:lnTo>
                  <a:lnTo>
                    <a:pt x="0" y="861"/>
                  </a:lnTo>
                  <a:lnTo>
                    <a:pt x="0" y="969"/>
                  </a:lnTo>
                  <a:lnTo>
                    <a:pt x="538" y="1291"/>
                  </a:lnTo>
                  <a:lnTo>
                    <a:pt x="754" y="1291"/>
                  </a:lnTo>
                  <a:lnTo>
                    <a:pt x="861" y="1184"/>
                  </a:lnTo>
                  <a:lnTo>
                    <a:pt x="861" y="1076"/>
                  </a:lnTo>
                  <a:lnTo>
                    <a:pt x="1399" y="1506"/>
                  </a:lnTo>
                  <a:lnTo>
                    <a:pt x="1507" y="1614"/>
                  </a:lnTo>
                  <a:lnTo>
                    <a:pt x="3658" y="3335"/>
                  </a:lnTo>
                  <a:lnTo>
                    <a:pt x="3874" y="3443"/>
                  </a:lnTo>
                  <a:lnTo>
                    <a:pt x="3838" y="3371"/>
                  </a:lnTo>
                  <a:lnTo>
                    <a:pt x="3838" y="3371"/>
                  </a:lnTo>
                  <a:lnTo>
                    <a:pt x="4196" y="3551"/>
                  </a:lnTo>
                  <a:lnTo>
                    <a:pt x="4519" y="3658"/>
                  </a:lnTo>
                  <a:lnTo>
                    <a:pt x="4842" y="3551"/>
                  </a:lnTo>
                  <a:lnTo>
                    <a:pt x="5165" y="3443"/>
                  </a:lnTo>
                  <a:lnTo>
                    <a:pt x="5380" y="3335"/>
                  </a:lnTo>
                  <a:lnTo>
                    <a:pt x="5487" y="3120"/>
                  </a:lnTo>
                  <a:lnTo>
                    <a:pt x="5487" y="3013"/>
                  </a:lnTo>
                  <a:lnTo>
                    <a:pt x="5380" y="2690"/>
                  </a:lnTo>
                  <a:lnTo>
                    <a:pt x="5165" y="2475"/>
                  </a:lnTo>
                  <a:lnTo>
                    <a:pt x="4949" y="2260"/>
                  </a:lnTo>
                  <a:lnTo>
                    <a:pt x="4734" y="2188"/>
                  </a:lnTo>
                  <a:lnTo>
                    <a:pt x="4734" y="2152"/>
                  </a:lnTo>
                  <a:lnTo>
                    <a:pt x="4627" y="2152"/>
                  </a:lnTo>
                  <a:lnTo>
                    <a:pt x="4591" y="2116"/>
                  </a:lnTo>
                  <a:lnTo>
                    <a:pt x="4627" y="2044"/>
                  </a:lnTo>
                  <a:lnTo>
                    <a:pt x="4452" y="2044"/>
                  </a:lnTo>
                  <a:lnTo>
                    <a:pt x="3228" y="1291"/>
                  </a:lnTo>
                  <a:lnTo>
                    <a:pt x="2475" y="861"/>
                  </a:lnTo>
                  <a:lnTo>
                    <a:pt x="2152" y="646"/>
                  </a:lnTo>
                  <a:lnTo>
                    <a:pt x="2045" y="560"/>
                  </a:lnTo>
                  <a:lnTo>
                    <a:pt x="2045" y="560"/>
                  </a:lnTo>
                  <a:lnTo>
                    <a:pt x="2045" y="538"/>
                  </a:lnTo>
                  <a:lnTo>
                    <a:pt x="2028" y="546"/>
                  </a:lnTo>
                  <a:lnTo>
                    <a:pt x="2028" y="546"/>
                  </a:lnTo>
                  <a:lnTo>
                    <a:pt x="1614" y="215"/>
                  </a:lnTo>
                  <a:lnTo>
                    <a:pt x="1507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969;p28">
              <a:extLst>
                <a:ext uri="{FF2B5EF4-FFF2-40B4-BE49-F238E27FC236}">
                  <a16:creationId xmlns:a16="http://schemas.microsoft.com/office/drawing/2014/main" id="{0C196B87-ED16-4AC6-AE7B-3E39B26CB82A}"/>
                </a:ext>
              </a:extLst>
            </p:cNvPr>
            <p:cNvSpPr/>
            <p:nvPr/>
          </p:nvSpPr>
          <p:spPr>
            <a:xfrm>
              <a:off x="5157500" y="3593100"/>
              <a:ext cx="10800" cy="10775"/>
            </a:xfrm>
            <a:custGeom>
              <a:avLst/>
              <a:gdLst/>
              <a:ahLst/>
              <a:cxnLst/>
              <a:rect l="l" t="t" r="r" b="b"/>
              <a:pathLst>
                <a:path w="432" h="431" extrusionOk="0">
                  <a:moveTo>
                    <a:pt x="108" y="0"/>
                  </a:moveTo>
                  <a:lnTo>
                    <a:pt x="108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324" y="431"/>
                  </a:lnTo>
                  <a:lnTo>
                    <a:pt x="431" y="323"/>
                  </a:lnTo>
                  <a:lnTo>
                    <a:pt x="431" y="108"/>
                  </a:lnTo>
                  <a:lnTo>
                    <a:pt x="324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970;p28">
              <a:extLst>
                <a:ext uri="{FF2B5EF4-FFF2-40B4-BE49-F238E27FC236}">
                  <a16:creationId xmlns:a16="http://schemas.microsoft.com/office/drawing/2014/main" id="{5594500B-F7D7-4D21-8ABE-0707FE093A16}"/>
                </a:ext>
              </a:extLst>
            </p:cNvPr>
            <p:cNvSpPr/>
            <p:nvPr/>
          </p:nvSpPr>
          <p:spPr>
            <a:xfrm>
              <a:off x="5146750" y="3501650"/>
              <a:ext cx="53825" cy="126450"/>
            </a:xfrm>
            <a:custGeom>
              <a:avLst/>
              <a:gdLst/>
              <a:ahLst/>
              <a:cxnLst/>
              <a:rect l="l" t="t" r="r" b="b"/>
              <a:pathLst>
                <a:path w="2153" h="5058" extrusionOk="0">
                  <a:moveTo>
                    <a:pt x="1184" y="0"/>
                  </a:moveTo>
                  <a:lnTo>
                    <a:pt x="861" y="108"/>
                  </a:lnTo>
                  <a:lnTo>
                    <a:pt x="538" y="431"/>
                  </a:lnTo>
                  <a:lnTo>
                    <a:pt x="323" y="969"/>
                  </a:lnTo>
                  <a:lnTo>
                    <a:pt x="323" y="1507"/>
                  </a:lnTo>
                  <a:lnTo>
                    <a:pt x="323" y="1937"/>
                  </a:lnTo>
                  <a:lnTo>
                    <a:pt x="108" y="3443"/>
                  </a:lnTo>
                  <a:lnTo>
                    <a:pt x="1" y="3658"/>
                  </a:lnTo>
                  <a:lnTo>
                    <a:pt x="1" y="3981"/>
                  </a:lnTo>
                  <a:lnTo>
                    <a:pt x="1" y="4304"/>
                  </a:lnTo>
                  <a:lnTo>
                    <a:pt x="1" y="4627"/>
                  </a:lnTo>
                  <a:lnTo>
                    <a:pt x="216" y="4842"/>
                  </a:lnTo>
                  <a:lnTo>
                    <a:pt x="431" y="5057"/>
                  </a:lnTo>
                  <a:lnTo>
                    <a:pt x="969" y="5057"/>
                  </a:lnTo>
                  <a:lnTo>
                    <a:pt x="1184" y="4949"/>
                  </a:lnTo>
                  <a:lnTo>
                    <a:pt x="1399" y="4734"/>
                  </a:lnTo>
                  <a:lnTo>
                    <a:pt x="1507" y="4304"/>
                  </a:lnTo>
                  <a:lnTo>
                    <a:pt x="1614" y="3874"/>
                  </a:lnTo>
                  <a:lnTo>
                    <a:pt x="1937" y="2475"/>
                  </a:lnTo>
                  <a:lnTo>
                    <a:pt x="2045" y="2152"/>
                  </a:lnTo>
                  <a:lnTo>
                    <a:pt x="2152" y="1507"/>
                  </a:lnTo>
                  <a:lnTo>
                    <a:pt x="2045" y="969"/>
                  </a:lnTo>
                  <a:lnTo>
                    <a:pt x="1830" y="431"/>
                  </a:lnTo>
                  <a:lnTo>
                    <a:pt x="1507" y="10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971;p28">
              <a:extLst>
                <a:ext uri="{FF2B5EF4-FFF2-40B4-BE49-F238E27FC236}">
                  <a16:creationId xmlns:a16="http://schemas.microsoft.com/office/drawing/2014/main" id="{F091AE14-E533-44CB-A759-AFF39FE8AF0B}"/>
                </a:ext>
              </a:extLst>
            </p:cNvPr>
            <p:cNvSpPr/>
            <p:nvPr/>
          </p:nvSpPr>
          <p:spPr>
            <a:xfrm>
              <a:off x="5141375" y="3498950"/>
              <a:ext cx="61875" cy="134525"/>
            </a:xfrm>
            <a:custGeom>
              <a:avLst/>
              <a:gdLst/>
              <a:ahLst/>
              <a:cxnLst/>
              <a:rect l="l" t="t" r="r" b="b"/>
              <a:pathLst>
                <a:path w="2475" h="5381" extrusionOk="0">
                  <a:moveTo>
                    <a:pt x="1399" y="324"/>
                  </a:moveTo>
                  <a:lnTo>
                    <a:pt x="1614" y="431"/>
                  </a:lnTo>
                  <a:lnTo>
                    <a:pt x="1829" y="539"/>
                  </a:lnTo>
                  <a:lnTo>
                    <a:pt x="2045" y="862"/>
                  </a:lnTo>
                  <a:lnTo>
                    <a:pt x="2152" y="1292"/>
                  </a:lnTo>
                  <a:lnTo>
                    <a:pt x="2152" y="1615"/>
                  </a:lnTo>
                  <a:lnTo>
                    <a:pt x="2045" y="2260"/>
                  </a:lnTo>
                  <a:lnTo>
                    <a:pt x="2045" y="2475"/>
                  </a:lnTo>
                  <a:lnTo>
                    <a:pt x="1722" y="3982"/>
                  </a:lnTo>
                  <a:lnTo>
                    <a:pt x="1614" y="4412"/>
                  </a:lnTo>
                  <a:lnTo>
                    <a:pt x="1399" y="4735"/>
                  </a:lnTo>
                  <a:lnTo>
                    <a:pt x="1291" y="4950"/>
                  </a:lnTo>
                  <a:lnTo>
                    <a:pt x="753" y="4950"/>
                  </a:lnTo>
                  <a:lnTo>
                    <a:pt x="538" y="4842"/>
                  </a:lnTo>
                  <a:lnTo>
                    <a:pt x="431" y="4627"/>
                  </a:lnTo>
                  <a:lnTo>
                    <a:pt x="431" y="4412"/>
                  </a:lnTo>
                  <a:lnTo>
                    <a:pt x="431" y="4197"/>
                  </a:lnTo>
                  <a:lnTo>
                    <a:pt x="431" y="3766"/>
                  </a:lnTo>
                  <a:lnTo>
                    <a:pt x="431" y="3551"/>
                  </a:lnTo>
                  <a:lnTo>
                    <a:pt x="753" y="2045"/>
                  </a:lnTo>
                  <a:lnTo>
                    <a:pt x="646" y="1615"/>
                  </a:lnTo>
                  <a:lnTo>
                    <a:pt x="753" y="1077"/>
                  </a:lnTo>
                  <a:lnTo>
                    <a:pt x="969" y="646"/>
                  </a:lnTo>
                  <a:lnTo>
                    <a:pt x="1184" y="431"/>
                  </a:lnTo>
                  <a:lnTo>
                    <a:pt x="1399" y="324"/>
                  </a:lnTo>
                  <a:close/>
                  <a:moveTo>
                    <a:pt x="1184" y="1"/>
                  </a:moveTo>
                  <a:lnTo>
                    <a:pt x="969" y="108"/>
                  </a:lnTo>
                  <a:lnTo>
                    <a:pt x="646" y="324"/>
                  </a:lnTo>
                  <a:lnTo>
                    <a:pt x="538" y="754"/>
                  </a:lnTo>
                  <a:lnTo>
                    <a:pt x="323" y="1184"/>
                  </a:lnTo>
                  <a:lnTo>
                    <a:pt x="323" y="1615"/>
                  </a:lnTo>
                  <a:lnTo>
                    <a:pt x="323" y="1937"/>
                  </a:lnTo>
                  <a:lnTo>
                    <a:pt x="108" y="3551"/>
                  </a:lnTo>
                  <a:lnTo>
                    <a:pt x="108" y="3766"/>
                  </a:lnTo>
                  <a:lnTo>
                    <a:pt x="0" y="4089"/>
                  </a:lnTo>
                  <a:lnTo>
                    <a:pt x="0" y="4412"/>
                  </a:lnTo>
                  <a:lnTo>
                    <a:pt x="108" y="4735"/>
                  </a:lnTo>
                  <a:lnTo>
                    <a:pt x="323" y="5057"/>
                  </a:lnTo>
                  <a:lnTo>
                    <a:pt x="431" y="5273"/>
                  </a:lnTo>
                  <a:lnTo>
                    <a:pt x="646" y="5273"/>
                  </a:lnTo>
                  <a:lnTo>
                    <a:pt x="969" y="5380"/>
                  </a:lnTo>
                  <a:lnTo>
                    <a:pt x="1291" y="5273"/>
                  </a:lnTo>
                  <a:lnTo>
                    <a:pt x="1507" y="5165"/>
                  </a:lnTo>
                  <a:lnTo>
                    <a:pt x="1722" y="4950"/>
                  </a:lnTo>
                  <a:lnTo>
                    <a:pt x="1937" y="4520"/>
                  </a:lnTo>
                  <a:lnTo>
                    <a:pt x="2045" y="3982"/>
                  </a:lnTo>
                  <a:lnTo>
                    <a:pt x="2367" y="2583"/>
                  </a:lnTo>
                  <a:lnTo>
                    <a:pt x="2367" y="2368"/>
                  </a:lnTo>
                  <a:lnTo>
                    <a:pt x="2475" y="1615"/>
                  </a:lnTo>
                  <a:lnTo>
                    <a:pt x="2475" y="1077"/>
                  </a:lnTo>
                  <a:lnTo>
                    <a:pt x="2260" y="539"/>
                  </a:lnTo>
                  <a:lnTo>
                    <a:pt x="1829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972;p28">
              <a:extLst>
                <a:ext uri="{FF2B5EF4-FFF2-40B4-BE49-F238E27FC236}">
                  <a16:creationId xmlns:a16="http://schemas.microsoft.com/office/drawing/2014/main" id="{F4F6C86E-F2A5-44A4-8934-19826C64670E}"/>
                </a:ext>
              </a:extLst>
            </p:cNvPr>
            <p:cNvSpPr/>
            <p:nvPr/>
          </p:nvSpPr>
          <p:spPr>
            <a:xfrm>
              <a:off x="5090275" y="3496275"/>
              <a:ext cx="112975" cy="199050"/>
            </a:xfrm>
            <a:custGeom>
              <a:avLst/>
              <a:gdLst/>
              <a:ahLst/>
              <a:cxnLst/>
              <a:rect l="l" t="t" r="r" b="b"/>
              <a:pathLst>
                <a:path w="4519" h="7962" extrusionOk="0">
                  <a:moveTo>
                    <a:pt x="2260" y="0"/>
                  </a:moveTo>
                  <a:lnTo>
                    <a:pt x="1614" y="108"/>
                  </a:lnTo>
                  <a:lnTo>
                    <a:pt x="1076" y="431"/>
                  </a:lnTo>
                  <a:lnTo>
                    <a:pt x="646" y="646"/>
                  </a:lnTo>
                  <a:lnTo>
                    <a:pt x="431" y="861"/>
                  </a:lnTo>
                  <a:lnTo>
                    <a:pt x="215" y="1184"/>
                  </a:lnTo>
                  <a:lnTo>
                    <a:pt x="108" y="1614"/>
                  </a:lnTo>
                  <a:lnTo>
                    <a:pt x="0" y="6993"/>
                  </a:lnTo>
                  <a:lnTo>
                    <a:pt x="1722" y="7962"/>
                  </a:lnTo>
                  <a:lnTo>
                    <a:pt x="4411" y="6348"/>
                  </a:lnTo>
                  <a:lnTo>
                    <a:pt x="4411" y="4196"/>
                  </a:lnTo>
                  <a:lnTo>
                    <a:pt x="4519" y="3335"/>
                  </a:lnTo>
                  <a:lnTo>
                    <a:pt x="4519" y="2582"/>
                  </a:lnTo>
                  <a:lnTo>
                    <a:pt x="4304" y="1829"/>
                  </a:lnTo>
                  <a:lnTo>
                    <a:pt x="4089" y="1076"/>
                  </a:lnTo>
                  <a:lnTo>
                    <a:pt x="3873" y="646"/>
                  </a:lnTo>
                  <a:lnTo>
                    <a:pt x="3551" y="323"/>
                  </a:lnTo>
                  <a:lnTo>
                    <a:pt x="3120" y="108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973;p28">
              <a:extLst>
                <a:ext uri="{FF2B5EF4-FFF2-40B4-BE49-F238E27FC236}">
                  <a16:creationId xmlns:a16="http://schemas.microsoft.com/office/drawing/2014/main" id="{75D5E1C0-8F9E-4DED-ACD0-53BB5D77CE91}"/>
                </a:ext>
              </a:extLst>
            </p:cNvPr>
            <p:cNvSpPr/>
            <p:nvPr/>
          </p:nvSpPr>
          <p:spPr>
            <a:xfrm>
              <a:off x="5087575" y="3493575"/>
              <a:ext cx="118375" cy="204450"/>
            </a:xfrm>
            <a:custGeom>
              <a:avLst/>
              <a:gdLst/>
              <a:ahLst/>
              <a:cxnLst/>
              <a:rect l="l" t="t" r="r" b="b"/>
              <a:pathLst>
                <a:path w="4735" h="8178" extrusionOk="0">
                  <a:moveTo>
                    <a:pt x="2583" y="323"/>
                  </a:moveTo>
                  <a:lnTo>
                    <a:pt x="3228" y="431"/>
                  </a:lnTo>
                  <a:lnTo>
                    <a:pt x="3551" y="539"/>
                  </a:lnTo>
                  <a:lnTo>
                    <a:pt x="3766" y="861"/>
                  </a:lnTo>
                  <a:lnTo>
                    <a:pt x="4089" y="1184"/>
                  </a:lnTo>
                  <a:lnTo>
                    <a:pt x="4304" y="1937"/>
                  </a:lnTo>
                  <a:lnTo>
                    <a:pt x="4412" y="2690"/>
                  </a:lnTo>
                  <a:lnTo>
                    <a:pt x="4412" y="3121"/>
                  </a:lnTo>
                  <a:lnTo>
                    <a:pt x="4412" y="4197"/>
                  </a:lnTo>
                  <a:lnTo>
                    <a:pt x="4412" y="6241"/>
                  </a:lnTo>
                  <a:lnTo>
                    <a:pt x="1830" y="7855"/>
                  </a:lnTo>
                  <a:lnTo>
                    <a:pt x="323" y="6994"/>
                  </a:lnTo>
                  <a:lnTo>
                    <a:pt x="431" y="1722"/>
                  </a:lnTo>
                  <a:lnTo>
                    <a:pt x="431" y="1399"/>
                  </a:lnTo>
                  <a:lnTo>
                    <a:pt x="646" y="1077"/>
                  </a:lnTo>
                  <a:lnTo>
                    <a:pt x="969" y="861"/>
                  </a:lnTo>
                  <a:lnTo>
                    <a:pt x="1184" y="646"/>
                  </a:lnTo>
                  <a:lnTo>
                    <a:pt x="1830" y="431"/>
                  </a:lnTo>
                  <a:lnTo>
                    <a:pt x="2368" y="323"/>
                  </a:lnTo>
                  <a:close/>
                  <a:moveTo>
                    <a:pt x="2368" y="1"/>
                  </a:moveTo>
                  <a:lnTo>
                    <a:pt x="1722" y="108"/>
                  </a:lnTo>
                  <a:lnTo>
                    <a:pt x="1077" y="323"/>
                  </a:lnTo>
                  <a:lnTo>
                    <a:pt x="646" y="539"/>
                  </a:lnTo>
                  <a:lnTo>
                    <a:pt x="323" y="861"/>
                  </a:lnTo>
                  <a:lnTo>
                    <a:pt x="108" y="1292"/>
                  </a:lnTo>
                  <a:lnTo>
                    <a:pt x="1" y="1722"/>
                  </a:lnTo>
                  <a:lnTo>
                    <a:pt x="1" y="7101"/>
                  </a:lnTo>
                  <a:lnTo>
                    <a:pt x="1" y="7317"/>
                  </a:lnTo>
                  <a:lnTo>
                    <a:pt x="1722" y="8177"/>
                  </a:lnTo>
                  <a:lnTo>
                    <a:pt x="1937" y="8177"/>
                  </a:lnTo>
                  <a:lnTo>
                    <a:pt x="4627" y="6563"/>
                  </a:lnTo>
                  <a:lnTo>
                    <a:pt x="4734" y="6456"/>
                  </a:lnTo>
                  <a:lnTo>
                    <a:pt x="4734" y="4304"/>
                  </a:lnTo>
                  <a:lnTo>
                    <a:pt x="4734" y="3121"/>
                  </a:lnTo>
                  <a:lnTo>
                    <a:pt x="4734" y="2690"/>
                  </a:lnTo>
                  <a:lnTo>
                    <a:pt x="4627" y="1830"/>
                  </a:lnTo>
                  <a:lnTo>
                    <a:pt x="4412" y="1077"/>
                  </a:lnTo>
                  <a:lnTo>
                    <a:pt x="4089" y="646"/>
                  </a:lnTo>
                  <a:lnTo>
                    <a:pt x="3766" y="323"/>
                  </a:lnTo>
                  <a:lnTo>
                    <a:pt x="3336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974;p28">
              <a:extLst>
                <a:ext uri="{FF2B5EF4-FFF2-40B4-BE49-F238E27FC236}">
                  <a16:creationId xmlns:a16="http://schemas.microsoft.com/office/drawing/2014/main" id="{9EFF008A-7E24-4775-9BBD-2E41F1B95140}"/>
                </a:ext>
              </a:extLst>
            </p:cNvPr>
            <p:cNvSpPr/>
            <p:nvPr/>
          </p:nvSpPr>
          <p:spPr>
            <a:xfrm>
              <a:off x="4934275" y="3563500"/>
              <a:ext cx="131800" cy="72650"/>
            </a:xfrm>
            <a:custGeom>
              <a:avLst/>
              <a:gdLst/>
              <a:ahLst/>
              <a:cxnLst/>
              <a:rect l="l" t="t" r="r" b="b"/>
              <a:pathLst>
                <a:path w="5272" h="2906" extrusionOk="0">
                  <a:moveTo>
                    <a:pt x="646" y="1"/>
                  </a:moveTo>
                  <a:lnTo>
                    <a:pt x="108" y="216"/>
                  </a:lnTo>
                  <a:lnTo>
                    <a:pt x="0" y="539"/>
                  </a:lnTo>
                  <a:lnTo>
                    <a:pt x="538" y="862"/>
                  </a:lnTo>
                  <a:lnTo>
                    <a:pt x="646" y="539"/>
                  </a:lnTo>
                  <a:lnTo>
                    <a:pt x="1399" y="1077"/>
                  </a:lnTo>
                  <a:lnTo>
                    <a:pt x="1614" y="1184"/>
                  </a:lnTo>
                  <a:lnTo>
                    <a:pt x="3873" y="2798"/>
                  </a:lnTo>
                  <a:lnTo>
                    <a:pt x="4304" y="2906"/>
                  </a:lnTo>
                  <a:lnTo>
                    <a:pt x="4626" y="2906"/>
                  </a:lnTo>
                  <a:lnTo>
                    <a:pt x="4949" y="2798"/>
                  </a:lnTo>
                  <a:lnTo>
                    <a:pt x="5164" y="2691"/>
                  </a:lnTo>
                  <a:lnTo>
                    <a:pt x="5272" y="2475"/>
                  </a:lnTo>
                  <a:lnTo>
                    <a:pt x="5272" y="2260"/>
                  </a:lnTo>
                  <a:lnTo>
                    <a:pt x="5164" y="2045"/>
                  </a:lnTo>
                  <a:lnTo>
                    <a:pt x="4842" y="1830"/>
                  </a:lnTo>
                  <a:lnTo>
                    <a:pt x="4519" y="1722"/>
                  </a:lnTo>
                  <a:lnTo>
                    <a:pt x="3013" y="969"/>
                  </a:lnTo>
                  <a:lnTo>
                    <a:pt x="1937" y="431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975;p28">
              <a:extLst>
                <a:ext uri="{FF2B5EF4-FFF2-40B4-BE49-F238E27FC236}">
                  <a16:creationId xmlns:a16="http://schemas.microsoft.com/office/drawing/2014/main" id="{27079D85-80D6-4BC7-B65B-25EC402B1ED8}"/>
                </a:ext>
              </a:extLst>
            </p:cNvPr>
            <p:cNvSpPr/>
            <p:nvPr/>
          </p:nvSpPr>
          <p:spPr>
            <a:xfrm>
              <a:off x="5047225" y="360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976;p28">
              <a:extLst>
                <a:ext uri="{FF2B5EF4-FFF2-40B4-BE49-F238E27FC236}">
                  <a16:creationId xmlns:a16="http://schemas.microsoft.com/office/drawing/2014/main" id="{CC7C3779-4961-43E9-9CA1-E4E025D5A6B4}"/>
                </a:ext>
              </a:extLst>
            </p:cNvPr>
            <p:cNvSpPr/>
            <p:nvPr/>
          </p:nvSpPr>
          <p:spPr>
            <a:xfrm>
              <a:off x="4931575" y="3558125"/>
              <a:ext cx="139900" cy="83400"/>
            </a:xfrm>
            <a:custGeom>
              <a:avLst/>
              <a:gdLst/>
              <a:ahLst/>
              <a:cxnLst/>
              <a:rect l="l" t="t" r="r" b="b"/>
              <a:pathLst>
                <a:path w="5596" h="3336" extrusionOk="0">
                  <a:moveTo>
                    <a:pt x="861" y="324"/>
                  </a:moveTo>
                  <a:lnTo>
                    <a:pt x="1399" y="431"/>
                  </a:lnTo>
                  <a:lnTo>
                    <a:pt x="1830" y="754"/>
                  </a:lnTo>
                  <a:lnTo>
                    <a:pt x="1959" y="818"/>
                  </a:lnTo>
                  <a:lnTo>
                    <a:pt x="1959" y="818"/>
                  </a:lnTo>
                  <a:lnTo>
                    <a:pt x="1937" y="861"/>
                  </a:lnTo>
                  <a:lnTo>
                    <a:pt x="2045" y="861"/>
                  </a:lnTo>
                  <a:lnTo>
                    <a:pt x="3336" y="1507"/>
                  </a:lnTo>
                  <a:lnTo>
                    <a:pt x="4412" y="2094"/>
                  </a:lnTo>
                  <a:lnTo>
                    <a:pt x="4412" y="2094"/>
                  </a:lnTo>
                  <a:lnTo>
                    <a:pt x="4412" y="2153"/>
                  </a:lnTo>
                  <a:lnTo>
                    <a:pt x="4627" y="2153"/>
                  </a:lnTo>
                  <a:lnTo>
                    <a:pt x="5057" y="2368"/>
                  </a:lnTo>
                  <a:lnTo>
                    <a:pt x="5165" y="2475"/>
                  </a:lnTo>
                  <a:lnTo>
                    <a:pt x="5272" y="2583"/>
                  </a:lnTo>
                  <a:lnTo>
                    <a:pt x="5272" y="2690"/>
                  </a:lnTo>
                  <a:lnTo>
                    <a:pt x="5057" y="2798"/>
                  </a:lnTo>
                  <a:lnTo>
                    <a:pt x="4627" y="2906"/>
                  </a:lnTo>
                  <a:lnTo>
                    <a:pt x="4412" y="2906"/>
                  </a:lnTo>
                  <a:lnTo>
                    <a:pt x="4089" y="2798"/>
                  </a:lnTo>
                  <a:lnTo>
                    <a:pt x="1830" y="1292"/>
                  </a:lnTo>
                  <a:lnTo>
                    <a:pt x="1614" y="1184"/>
                  </a:lnTo>
                  <a:lnTo>
                    <a:pt x="861" y="539"/>
                  </a:lnTo>
                  <a:lnTo>
                    <a:pt x="646" y="539"/>
                  </a:lnTo>
                  <a:lnTo>
                    <a:pt x="539" y="754"/>
                  </a:lnTo>
                  <a:lnTo>
                    <a:pt x="323" y="646"/>
                  </a:lnTo>
                  <a:lnTo>
                    <a:pt x="323" y="539"/>
                  </a:lnTo>
                  <a:lnTo>
                    <a:pt x="861" y="324"/>
                  </a:lnTo>
                  <a:close/>
                  <a:moveTo>
                    <a:pt x="754" y="1"/>
                  </a:moveTo>
                  <a:lnTo>
                    <a:pt x="108" y="324"/>
                  </a:lnTo>
                  <a:lnTo>
                    <a:pt x="1" y="431"/>
                  </a:lnTo>
                  <a:lnTo>
                    <a:pt x="1" y="754"/>
                  </a:lnTo>
                  <a:lnTo>
                    <a:pt x="1" y="861"/>
                  </a:lnTo>
                  <a:lnTo>
                    <a:pt x="1" y="969"/>
                  </a:lnTo>
                  <a:lnTo>
                    <a:pt x="646" y="1184"/>
                  </a:lnTo>
                  <a:lnTo>
                    <a:pt x="754" y="1292"/>
                  </a:lnTo>
                  <a:lnTo>
                    <a:pt x="861" y="1077"/>
                  </a:lnTo>
                  <a:lnTo>
                    <a:pt x="1399" y="1399"/>
                  </a:lnTo>
                  <a:lnTo>
                    <a:pt x="1614" y="1507"/>
                  </a:lnTo>
                  <a:lnTo>
                    <a:pt x="1722" y="1615"/>
                  </a:lnTo>
                  <a:lnTo>
                    <a:pt x="1740" y="1597"/>
                  </a:lnTo>
                  <a:lnTo>
                    <a:pt x="1740" y="1597"/>
                  </a:lnTo>
                  <a:lnTo>
                    <a:pt x="3874" y="3121"/>
                  </a:lnTo>
                  <a:lnTo>
                    <a:pt x="4304" y="3228"/>
                  </a:lnTo>
                  <a:lnTo>
                    <a:pt x="4627" y="3336"/>
                  </a:lnTo>
                  <a:lnTo>
                    <a:pt x="4950" y="3228"/>
                  </a:lnTo>
                  <a:lnTo>
                    <a:pt x="5272" y="3121"/>
                  </a:lnTo>
                  <a:lnTo>
                    <a:pt x="5488" y="3013"/>
                  </a:lnTo>
                  <a:lnTo>
                    <a:pt x="5595" y="2690"/>
                  </a:lnTo>
                  <a:lnTo>
                    <a:pt x="5595" y="2583"/>
                  </a:lnTo>
                  <a:lnTo>
                    <a:pt x="5488" y="2368"/>
                  </a:lnTo>
                  <a:lnTo>
                    <a:pt x="5272" y="2045"/>
                  </a:lnTo>
                  <a:lnTo>
                    <a:pt x="5057" y="1937"/>
                  </a:lnTo>
                  <a:lnTo>
                    <a:pt x="4734" y="1830"/>
                  </a:lnTo>
                  <a:lnTo>
                    <a:pt x="4627" y="1776"/>
                  </a:lnTo>
                  <a:lnTo>
                    <a:pt x="4627" y="1776"/>
                  </a:lnTo>
                  <a:lnTo>
                    <a:pt x="4627" y="1722"/>
                  </a:lnTo>
                  <a:lnTo>
                    <a:pt x="4519" y="1722"/>
                  </a:lnTo>
                  <a:lnTo>
                    <a:pt x="3228" y="1077"/>
                  </a:lnTo>
                  <a:lnTo>
                    <a:pt x="2475" y="646"/>
                  </a:lnTo>
                  <a:lnTo>
                    <a:pt x="2152" y="539"/>
                  </a:lnTo>
                  <a:lnTo>
                    <a:pt x="2045" y="431"/>
                  </a:lnTo>
                  <a:lnTo>
                    <a:pt x="2033" y="443"/>
                  </a:lnTo>
                  <a:lnTo>
                    <a:pt x="2033" y="443"/>
                  </a:lnTo>
                  <a:lnTo>
                    <a:pt x="1614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977;p28">
              <a:extLst>
                <a:ext uri="{FF2B5EF4-FFF2-40B4-BE49-F238E27FC236}">
                  <a16:creationId xmlns:a16="http://schemas.microsoft.com/office/drawing/2014/main" id="{78A187AC-B0A9-433F-97C9-4D4614672176}"/>
                </a:ext>
              </a:extLst>
            </p:cNvPr>
            <p:cNvSpPr/>
            <p:nvPr/>
          </p:nvSpPr>
          <p:spPr>
            <a:xfrm>
              <a:off x="5041850" y="360385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4"/>
                  </a:lnTo>
                  <a:lnTo>
                    <a:pt x="323" y="324"/>
                  </a:lnTo>
                  <a:lnTo>
                    <a:pt x="431" y="21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978;p28">
              <a:extLst>
                <a:ext uri="{FF2B5EF4-FFF2-40B4-BE49-F238E27FC236}">
                  <a16:creationId xmlns:a16="http://schemas.microsoft.com/office/drawing/2014/main" id="{864CCE3D-0FB4-44B5-867A-C90602DA0643}"/>
                </a:ext>
              </a:extLst>
            </p:cNvPr>
            <p:cNvSpPr/>
            <p:nvPr/>
          </p:nvSpPr>
          <p:spPr>
            <a:xfrm>
              <a:off x="5031100" y="3536625"/>
              <a:ext cx="99550" cy="99525"/>
            </a:xfrm>
            <a:custGeom>
              <a:avLst/>
              <a:gdLst/>
              <a:ahLst/>
              <a:cxnLst/>
              <a:rect l="l" t="t" r="r" b="b"/>
              <a:pathLst>
                <a:path w="3982" h="3981" extrusionOk="0">
                  <a:moveTo>
                    <a:pt x="3336" y="0"/>
                  </a:moveTo>
                  <a:lnTo>
                    <a:pt x="2905" y="108"/>
                  </a:lnTo>
                  <a:lnTo>
                    <a:pt x="2475" y="323"/>
                  </a:lnTo>
                  <a:lnTo>
                    <a:pt x="2044" y="753"/>
                  </a:lnTo>
                  <a:lnTo>
                    <a:pt x="1829" y="1076"/>
                  </a:lnTo>
                  <a:lnTo>
                    <a:pt x="753" y="2152"/>
                  </a:lnTo>
                  <a:lnTo>
                    <a:pt x="538" y="2259"/>
                  </a:lnTo>
                  <a:lnTo>
                    <a:pt x="323" y="2582"/>
                  </a:lnTo>
                  <a:lnTo>
                    <a:pt x="108" y="2797"/>
                  </a:lnTo>
                  <a:lnTo>
                    <a:pt x="0" y="3013"/>
                  </a:lnTo>
                  <a:lnTo>
                    <a:pt x="0" y="3335"/>
                  </a:lnTo>
                  <a:lnTo>
                    <a:pt x="108" y="3658"/>
                  </a:lnTo>
                  <a:lnTo>
                    <a:pt x="323" y="3766"/>
                  </a:lnTo>
                  <a:lnTo>
                    <a:pt x="538" y="3981"/>
                  </a:lnTo>
                  <a:lnTo>
                    <a:pt x="969" y="3981"/>
                  </a:lnTo>
                  <a:lnTo>
                    <a:pt x="1399" y="3658"/>
                  </a:lnTo>
                  <a:lnTo>
                    <a:pt x="1722" y="3443"/>
                  </a:lnTo>
                  <a:lnTo>
                    <a:pt x="2798" y="2475"/>
                  </a:lnTo>
                  <a:lnTo>
                    <a:pt x="3013" y="2367"/>
                  </a:lnTo>
                  <a:lnTo>
                    <a:pt x="3551" y="1829"/>
                  </a:lnTo>
                  <a:lnTo>
                    <a:pt x="3766" y="1399"/>
                  </a:lnTo>
                  <a:lnTo>
                    <a:pt x="3981" y="861"/>
                  </a:lnTo>
                  <a:lnTo>
                    <a:pt x="3873" y="430"/>
                  </a:lnTo>
                  <a:lnTo>
                    <a:pt x="3658" y="108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979;p28">
              <a:extLst>
                <a:ext uri="{FF2B5EF4-FFF2-40B4-BE49-F238E27FC236}">
                  <a16:creationId xmlns:a16="http://schemas.microsoft.com/office/drawing/2014/main" id="{DDF3F924-40A0-4B96-AE5F-EA18CB50AA25}"/>
                </a:ext>
              </a:extLst>
            </p:cNvPr>
            <p:cNvSpPr/>
            <p:nvPr/>
          </p:nvSpPr>
          <p:spPr>
            <a:xfrm>
              <a:off x="5025725" y="3531225"/>
              <a:ext cx="107600" cy="110300"/>
            </a:xfrm>
            <a:custGeom>
              <a:avLst/>
              <a:gdLst/>
              <a:ahLst/>
              <a:cxnLst/>
              <a:rect l="l" t="t" r="r" b="b"/>
              <a:pathLst>
                <a:path w="4304" h="4412" extrusionOk="0">
                  <a:moveTo>
                    <a:pt x="3766" y="431"/>
                  </a:moveTo>
                  <a:lnTo>
                    <a:pt x="3981" y="646"/>
                  </a:lnTo>
                  <a:lnTo>
                    <a:pt x="3981" y="862"/>
                  </a:lnTo>
                  <a:lnTo>
                    <a:pt x="3873" y="1400"/>
                  </a:lnTo>
                  <a:lnTo>
                    <a:pt x="3551" y="1937"/>
                  </a:lnTo>
                  <a:lnTo>
                    <a:pt x="3120" y="2368"/>
                  </a:lnTo>
                  <a:lnTo>
                    <a:pt x="2905" y="2583"/>
                  </a:lnTo>
                  <a:lnTo>
                    <a:pt x="1829" y="3444"/>
                  </a:lnTo>
                  <a:lnTo>
                    <a:pt x="1506" y="3766"/>
                  </a:lnTo>
                  <a:lnTo>
                    <a:pt x="1076" y="3982"/>
                  </a:lnTo>
                  <a:lnTo>
                    <a:pt x="968" y="4089"/>
                  </a:lnTo>
                  <a:lnTo>
                    <a:pt x="646" y="3874"/>
                  </a:lnTo>
                  <a:lnTo>
                    <a:pt x="430" y="3659"/>
                  </a:lnTo>
                  <a:lnTo>
                    <a:pt x="323" y="3551"/>
                  </a:lnTo>
                  <a:lnTo>
                    <a:pt x="323" y="3444"/>
                  </a:lnTo>
                  <a:lnTo>
                    <a:pt x="430" y="3229"/>
                  </a:lnTo>
                  <a:lnTo>
                    <a:pt x="538" y="3121"/>
                  </a:lnTo>
                  <a:lnTo>
                    <a:pt x="646" y="2906"/>
                  </a:lnTo>
                  <a:lnTo>
                    <a:pt x="861" y="2691"/>
                  </a:lnTo>
                  <a:lnTo>
                    <a:pt x="1076" y="2475"/>
                  </a:lnTo>
                  <a:lnTo>
                    <a:pt x="2152" y="1400"/>
                  </a:lnTo>
                  <a:lnTo>
                    <a:pt x="2259" y="1400"/>
                  </a:lnTo>
                  <a:lnTo>
                    <a:pt x="2367" y="1077"/>
                  </a:lnTo>
                  <a:lnTo>
                    <a:pt x="2690" y="754"/>
                  </a:lnTo>
                  <a:lnTo>
                    <a:pt x="3013" y="539"/>
                  </a:lnTo>
                  <a:lnTo>
                    <a:pt x="3335" y="431"/>
                  </a:lnTo>
                  <a:close/>
                  <a:moveTo>
                    <a:pt x="3551" y="1"/>
                  </a:moveTo>
                  <a:lnTo>
                    <a:pt x="3120" y="109"/>
                  </a:lnTo>
                  <a:lnTo>
                    <a:pt x="2797" y="216"/>
                  </a:lnTo>
                  <a:lnTo>
                    <a:pt x="2475" y="539"/>
                  </a:lnTo>
                  <a:lnTo>
                    <a:pt x="2152" y="862"/>
                  </a:lnTo>
                  <a:lnTo>
                    <a:pt x="1937" y="1184"/>
                  </a:lnTo>
                  <a:lnTo>
                    <a:pt x="861" y="2153"/>
                  </a:lnTo>
                  <a:lnTo>
                    <a:pt x="646" y="2368"/>
                  </a:lnTo>
                  <a:lnTo>
                    <a:pt x="430" y="2691"/>
                  </a:lnTo>
                  <a:lnTo>
                    <a:pt x="215" y="2906"/>
                  </a:lnTo>
                  <a:lnTo>
                    <a:pt x="108" y="3121"/>
                  </a:lnTo>
                  <a:lnTo>
                    <a:pt x="0" y="3444"/>
                  </a:lnTo>
                  <a:lnTo>
                    <a:pt x="0" y="3551"/>
                  </a:lnTo>
                  <a:lnTo>
                    <a:pt x="0" y="3766"/>
                  </a:lnTo>
                  <a:lnTo>
                    <a:pt x="108" y="3982"/>
                  </a:lnTo>
                  <a:lnTo>
                    <a:pt x="430" y="4197"/>
                  </a:lnTo>
                  <a:lnTo>
                    <a:pt x="646" y="4304"/>
                  </a:lnTo>
                  <a:lnTo>
                    <a:pt x="968" y="4412"/>
                  </a:lnTo>
                  <a:lnTo>
                    <a:pt x="1184" y="4304"/>
                  </a:lnTo>
                  <a:lnTo>
                    <a:pt x="1722" y="4089"/>
                  </a:lnTo>
                  <a:lnTo>
                    <a:pt x="2044" y="3766"/>
                  </a:lnTo>
                  <a:lnTo>
                    <a:pt x="3120" y="2906"/>
                  </a:lnTo>
                  <a:lnTo>
                    <a:pt x="3335" y="2691"/>
                  </a:lnTo>
                  <a:lnTo>
                    <a:pt x="3873" y="2153"/>
                  </a:lnTo>
                  <a:lnTo>
                    <a:pt x="4196" y="1507"/>
                  </a:lnTo>
                  <a:lnTo>
                    <a:pt x="4304" y="862"/>
                  </a:lnTo>
                  <a:lnTo>
                    <a:pt x="4304" y="539"/>
                  </a:lnTo>
                  <a:lnTo>
                    <a:pt x="3981" y="216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980;p28">
              <a:extLst>
                <a:ext uri="{FF2B5EF4-FFF2-40B4-BE49-F238E27FC236}">
                  <a16:creationId xmlns:a16="http://schemas.microsoft.com/office/drawing/2014/main" id="{CF4D7700-5B1E-4EA1-B163-A929EDED123B}"/>
                </a:ext>
              </a:extLst>
            </p:cNvPr>
            <p:cNvSpPr/>
            <p:nvPr/>
          </p:nvSpPr>
          <p:spPr>
            <a:xfrm>
              <a:off x="5114475" y="3461300"/>
              <a:ext cx="43050" cy="59200"/>
            </a:xfrm>
            <a:custGeom>
              <a:avLst/>
              <a:gdLst/>
              <a:ahLst/>
              <a:cxnLst/>
              <a:rect l="l" t="t" r="r" b="b"/>
              <a:pathLst>
                <a:path w="1722" h="2368" extrusionOk="0">
                  <a:moveTo>
                    <a:pt x="969" y="1"/>
                  </a:moveTo>
                  <a:lnTo>
                    <a:pt x="754" y="108"/>
                  </a:lnTo>
                  <a:lnTo>
                    <a:pt x="323" y="323"/>
                  </a:lnTo>
                  <a:lnTo>
                    <a:pt x="1" y="754"/>
                  </a:lnTo>
                  <a:lnTo>
                    <a:pt x="1" y="1722"/>
                  </a:lnTo>
                  <a:lnTo>
                    <a:pt x="1" y="1937"/>
                  </a:lnTo>
                  <a:lnTo>
                    <a:pt x="1" y="2152"/>
                  </a:lnTo>
                  <a:lnTo>
                    <a:pt x="216" y="2260"/>
                  </a:lnTo>
                  <a:lnTo>
                    <a:pt x="431" y="2368"/>
                  </a:lnTo>
                  <a:lnTo>
                    <a:pt x="969" y="2368"/>
                  </a:lnTo>
                  <a:lnTo>
                    <a:pt x="1292" y="2152"/>
                  </a:lnTo>
                  <a:lnTo>
                    <a:pt x="1614" y="1830"/>
                  </a:lnTo>
                  <a:lnTo>
                    <a:pt x="1722" y="1507"/>
                  </a:lnTo>
                  <a:lnTo>
                    <a:pt x="1722" y="861"/>
                  </a:lnTo>
                  <a:lnTo>
                    <a:pt x="1722" y="646"/>
                  </a:lnTo>
                  <a:lnTo>
                    <a:pt x="1614" y="323"/>
                  </a:lnTo>
                  <a:lnTo>
                    <a:pt x="1399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981;p28">
              <a:extLst>
                <a:ext uri="{FF2B5EF4-FFF2-40B4-BE49-F238E27FC236}">
                  <a16:creationId xmlns:a16="http://schemas.microsoft.com/office/drawing/2014/main" id="{A6BF3AC4-EBCC-4179-8BBD-C95125D3B104}"/>
                </a:ext>
              </a:extLst>
            </p:cNvPr>
            <p:cNvSpPr/>
            <p:nvPr/>
          </p:nvSpPr>
          <p:spPr>
            <a:xfrm>
              <a:off x="5109100" y="3455925"/>
              <a:ext cx="53825" cy="69950"/>
            </a:xfrm>
            <a:custGeom>
              <a:avLst/>
              <a:gdLst/>
              <a:ahLst/>
              <a:cxnLst/>
              <a:rect l="l" t="t" r="r" b="b"/>
              <a:pathLst>
                <a:path w="2153" h="2798" extrusionOk="0">
                  <a:moveTo>
                    <a:pt x="1291" y="431"/>
                  </a:moveTo>
                  <a:lnTo>
                    <a:pt x="1507" y="538"/>
                  </a:lnTo>
                  <a:lnTo>
                    <a:pt x="1722" y="646"/>
                  </a:lnTo>
                  <a:lnTo>
                    <a:pt x="1722" y="1076"/>
                  </a:lnTo>
                  <a:lnTo>
                    <a:pt x="1829" y="1614"/>
                  </a:lnTo>
                  <a:lnTo>
                    <a:pt x="1829" y="1722"/>
                  </a:lnTo>
                  <a:lnTo>
                    <a:pt x="1722" y="2045"/>
                  </a:lnTo>
                  <a:lnTo>
                    <a:pt x="1399" y="2260"/>
                  </a:lnTo>
                  <a:lnTo>
                    <a:pt x="1184" y="2367"/>
                  </a:lnTo>
                  <a:lnTo>
                    <a:pt x="753" y="2367"/>
                  </a:lnTo>
                  <a:lnTo>
                    <a:pt x="538" y="2260"/>
                  </a:lnTo>
                  <a:lnTo>
                    <a:pt x="431" y="2260"/>
                  </a:lnTo>
                  <a:lnTo>
                    <a:pt x="431" y="1937"/>
                  </a:lnTo>
                  <a:lnTo>
                    <a:pt x="431" y="1076"/>
                  </a:lnTo>
                  <a:lnTo>
                    <a:pt x="753" y="646"/>
                  </a:lnTo>
                  <a:lnTo>
                    <a:pt x="969" y="431"/>
                  </a:lnTo>
                  <a:close/>
                  <a:moveTo>
                    <a:pt x="1184" y="1"/>
                  </a:moveTo>
                  <a:lnTo>
                    <a:pt x="969" y="108"/>
                  </a:lnTo>
                  <a:lnTo>
                    <a:pt x="753" y="216"/>
                  </a:lnTo>
                  <a:lnTo>
                    <a:pt x="431" y="431"/>
                  </a:lnTo>
                  <a:lnTo>
                    <a:pt x="108" y="861"/>
                  </a:lnTo>
                  <a:lnTo>
                    <a:pt x="0" y="969"/>
                  </a:lnTo>
                  <a:lnTo>
                    <a:pt x="0" y="1937"/>
                  </a:lnTo>
                  <a:lnTo>
                    <a:pt x="0" y="2152"/>
                  </a:lnTo>
                  <a:lnTo>
                    <a:pt x="108" y="2475"/>
                  </a:lnTo>
                  <a:lnTo>
                    <a:pt x="431" y="2690"/>
                  </a:lnTo>
                  <a:lnTo>
                    <a:pt x="646" y="2690"/>
                  </a:lnTo>
                  <a:lnTo>
                    <a:pt x="861" y="2798"/>
                  </a:lnTo>
                  <a:lnTo>
                    <a:pt x="1291" y="2690"/>
                  </a:lnTo>
                  <a:lnTo>
                    <a:pt x="1614" y="2475"/>
                  </a:lnTo>
                  <a:lnTo>
                    <a:pt x="1937" y="2152"/>
                  </a:lnTo>
                  <a:lnTo>
                    <a:pt x="2152" y="1722"/>
                  </a:lnTo>
                  <a:lnTo>
                    <a:pt x="2152" y="1614"/>
                  </a:lnTo>
                  <a:lnTo>
                    <a:pt x="2152" y="1076"/>
                  </a:lnTo>
                  <a:lnTo>
                    <a:pt x="2044" y="754"/>
                  </a:lnTo>
                  <a:lnTo>
                    <a:pt x="1937" y="431"/>
                  </a:lnTo>
                  <a:lnTo>
                    <a:pt x="1722" y="216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982;p28">
              <a:extLst>
                <a:ext uri="{FF2B5EF4-FFF2-40B4-BE49-F238E27FC236}">
                  <a16:creationId xmlns:a16="http://schemas.microsoft.com/office/drawing/2014/main" id="{1D023C30-A100-466D-A22B-D60A58ACFCCF}"/>
                </a:ext>
              </a:extLst>
            </p:cNvPr>
            <p:cNvSpPr/>
            <p:nvPr/>
          </p:nvSpPr>
          <p:spPr>
            <a:xfrm>
              <a:off x="5084900" y="3407500"/>
              <a:ext cx="83400" cy="94175"/>
            </a:xfrm>
            <a:custGeom>
              <a:avLst/>
              <a:gdLst/>
              <a:ahLst/>
              <a:cxnLst/>
              <a:rect l="l" t="t" r="r" b="b"/>
              <a:pathLst>
                <a:path w="3336" h="3767" extrusionOk="0">
                  <a:moveTo>
                    <a:pt x="1399" y="1"/>
                  </a:moveTo>
                  <a:lnTo>
                    <a:pt x="1076" y="109"/>
                  </a:lnTo>
                  <a:lnTo>
                    <a:pt x="753" y="324"/>
                  </a:lnTo>
                  <a:lnTo>
                    <a:pt x="538" y="539"/>
                  </a:lnTo>
                  <a:lnTo>
                    <a:pt x="215" y="1077"/>
                  </a:lnTo>
                  <a:lnTo>
                    <a:pt x="108" y="1507"/>
                  </a:lnTo>
                  <a:lnTo>
                    <a:pt x="0" y="1830"/>
                  </a:lnTo>
                  <a:lnTo>
                    <a:pt x="108" y="2583"/>
                  </a:lnTo>
                  <a:lnTo>
                    <a:pt x="215" y="2906"/>
                  </a:lnTo>
                  <a:lnTo>
                    <a:pt x="323" y="3229"/>
                  </a:lnTo>
                  <a:lnTo>
                    <a:pt x="538" y="3444"/>
                  </a:lnTo>
                  <a:lnTo>
                    <a:pt x="861" y="3659"/>
                  </a:lnTo>
                  <a:lnTo>
                    <a:pt x="1184" y="3659"/>
                  </a:lnTo>
                  <a:lnTo>
                    <a:pt x="1721" y="3766"/>
                  </a:lnTo>
                  <a:lnTo>
                    <a:pt x="2044" y="3659"/>
                  </a:lnTo>
                  <a:lnTo>
                    <a:pt x="2367" y="3551"/>
                  </a:lnTo>
                  <a:lnTo>
                    <a:pt x="2905" y="3121"/>
                  </a:lnTo>
                  <a:lnTo>
                    <a:pt x="3228" y="2583"/>
                  </a:lnTo>
                  <a:lnTo>
                    <a:pt x="3335" y="2260"/>
                  </a:lnTo>
                  <a:lnTo>
                    <a:pt x="3335" y="1830"/>
                  </a:lnTo>
                  <a:lnTo>
                    <a:pt x="3335" y="1507"/>
                  </a:lnTo>
                  <a:lnTo>
                    <a:pt x="3228" y="1077"/>
                  </a:lnTo>
                  <a:lnTo>
                    <a:pt x="2905" y="539"/>
                  </a:lnTo>
                  <a:lnTo>
                    <a:pt x="2582" y="324"/>
                  </a:lnTo>
                  <a:lnTo>
                    <a:pt x="2367" y="109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983;p28">
              <a:extLst>
                <a:ext uri="{FF2B5EF4-FFF2-40B4-BE49-F238E27FC236}">
                  <a16:creationId xmlns:a16="http://schemas.microsoft.com/office/drawing/2014/main" id="{9006DEAA-740F-42C6-8672-98F2E6B00BEE}"/>
                </a:ext>
              </a:extLst>
            </p:cNvPr>
            <p:cNvSpPr/>
            <p:nvPr/>
          </p:nvSpPr>
          <p:spPr>
            <a:xfrm>
              <a:off x="5082200" y="3402125"/>
              <a:ext cx="91475" cy="102250"/>
            </a:xfrm>
            <a:custGeom>
              <a:avLst/>
              <a:gdLst/>
              <a:ahLst/>
              <a:cxnLst/>
              <a:rect l="l" t="t" r="r" b="b"/>
              <a:pathLst>
                <a:path w="3659" h="4090" extrusionOk="0">
                  <a:moveTo>
                    <a:pt x="1399" y="1"/>
                  </a:moveTo>
                  <a:lnTo>
                    <a:pt x="1076" y="216"/>
                  </a:lnTo>
                  <a:lnTo>
                    <a:pt x="538" y="539"/>
                  </a:lnTo>
                  <a:lnTo>
                    <a:pt x="216" y="969"/>
                  </a:lnTo>
                  <a:lnTo>
                    <a:pt x="108" y="1184"/>
                  </a:lnTo>
                  <a:lnTo>
                    <a:pt x="216" y="1184"/>
                  </a:lnTo>
                  <a:lnTo>
                    <a:pt x="0" y="1615"/>
                  </a:lnTo>
                  <a:lnTo>
                    <a:pt x="0" y="2045"/>
                  </a:lnTo>
                  <a:lnTo>
                    <a:pt x="0" y="2690"/>
                  </a:lnTo>
                  <a:lnTo>
                    <a:pt x="108" y="3228"/>
                  </a:lnTo>
                  <a:lnTo>
                    <a:pt x="216" y="3551"/>
                  </a:lnTo>
                  <a:lnTo>
                    <a:pt x="323" y="3659"/>
                  </a:lnTo>
                  <a:lnTo>
                    <a:pt x="323" y="3766"/>
                  </a:lnTo>
                  <a:lnTo>
                    <a:pt x="431" y="3766"/>
                  </a:lnTo>
                  <a:lnTo>
                    <a:pt x="538" y="3874"/>
                  </a:lnTo>
                  <a:lnTo>
                    <a:pt x="969" y="3981"/>
                  </a:lnTo>
                  <a:lnTo>
                    <a:pt x="1507" y="4089"/>
                  </a:lnTo>
                  <a:lnTo>
                    <a:pt x="1722" y="3981"/>
                  </a:lnTo>
                  <a:lnTo>
                    <a:pt x="1829" y="3874"/>
                  </a:lnTo>
                  <a:lnTo>
                    <a:pt x="2260" y="3444"/>
                  </a:lnTo>
                  <a:lnTo>
                    <a:pt x="2475" y="3228"/>
                  </a:lnTo>
                  <a:lnTo>
                    <a:pt x="2475" y="3013"/>
                  </a:lnTo>
                  <a:lnTo>
                    <a:pt x="2367" y="2906"/>
                  </a:lnTo>
                  <a:lnTo>
                    <a:pt x="2260" y="2906"/>
                  </a:lnTo>
                  <a:lnTo>
                    <a:pt x="2152" y="3013"/>
                  </a:lnTo>
                  <a:lnTo>
                    <a:pt x="2045" y="3013"/>
                  </a:lnTo>
                  <a:lnTo>
                    <a:pt x="1829" y="3444"/>
                  </a:lnTo>
                  <a:lnTo>
                    <a:pt x="1614" y="3659"/>
                  </a:lnTo>
                  <a:lnTo>
                    <a:pt x="969" y="3659"/>
                  </a:lnTo>
                  <a:lnTo>
                    <a:pt x="754" y="3551"/>
                  </a:lnTo>
                  <a:lnTo>
                    <a:pt x="646" y="3551"/>
                  </a:lnTo>
                  <a:lnTo>
                    <a:pt x="538" y="3444"/>
                  </a:lnTo>
                  <a:lnTo>
                    <a:pt x="431" y="2798"/>
                  </a:lnTo>
                  <a:lnTo>
                    <a:pt x="323" y="2045"/>
                  </a:lnTo>
                  <a:lnTo>
                    <a:pt x="323" y="1615"/>
                  </a:lnTo>
                  <a:lnTo>
                    <a:pt x="431" y="1292"/>
                  </a:lnTo>
                  <a:lnTo>
                    <a:pt x="538" y="1292"/>
                  </a:lnTo>
                  <a:lnTo>
                    <a:pt x="646" y="1077"/>
                  </a:lnTo>
                  <a:lnTo>
                    <a:pt x="861" y="754"/>
                  </a:lnTo>
                  <a:lnTo>
                    <a:pt x="1292" y="431"/>
                  </a:lnTo>
                  <a:lnTo>
                    <a:pt x="1507" y="431"/>
                  </a:lnTo>
                  <a:lnTo>
                    <a:pt x="1722" y="324"/>
                  </a:lnTo>
                  <a:lnTo>
                    <a:pt x="2152" y="431"/>
                  </a:lnTo>
                  <a:lnTo>
                    <a:pt x="2475" y="539"/>
                  </a:lnTo>
                  <a:lnTo>
                    <a:pt x="2583" y="539"/>
                  </a:lnTo>
                  <a:lnTo>
                    <a:pt x="2690" y="646"/>
                  </a:lnTo>
                  <a:lnTo>
                    <a:pt x="2905" y="861"/>
                  </a:lnTo>
                  <a:lnTo>
                    <a:pt x="3120" y="1292"/>
                  </a:lnTo>
                  <a:lnTo>
                    <a:pt x="3228" y="1937"/>
                  </a:lnTo>
                  <a:lnTo>
                    <a:pt x="3228" y="2368"/>
                  </a:lnTo>
                  <a:lnTo>
                    <a:pt x="3013" y="3013"/>
                  </a:lnTo>
                  <a:lnTo>
                    <a:pt x="2798" y="3444"/>
                  </a:lnTo>
                  <a:lnTo>
                    <a:pt x="2798" y="3659"/>
                  </a:lnTo>
                  <a:lnTo>
                    <a:pt x="2905" y="3766"/>
                  </a:lnTo>
                  <a:lnTo>
                    <a:pt x="3013" y="3766"/>
                  </a:lnTo>
                  <a:lnTo>
                    <a:pt x="3120" y="3659"/>
                  </a:lnTo>
                  <a:lnTo>
                    <a:pt x="3336" y="3228"/>
                  </a:lnTo>
                  <a:lnTo>
                    <a:pt x="3551" y="2475"/>
                  </a:lnTo>
                  <a:lnTo>
                    <a:pt x="3658" y="1937"/>
                  </a:lnTo>
                  <a:lnTo>
                    <a:pt x="3551" y="1507"/>
                  </a:lnTo>
                  <a:lnTo>
                    <a:pt x="3443" y="1077"/>
                  </a:lnTo>
                  <a:lnTo>
                    <a:pt x="3120" y="646"/>
                  </a:lnTo>
                  <a:lnTo>
                    <a:pt x="2798" y="324"/>
                  </a:lnTo>
                  <a:lnTo>
                    <a:pt x="2690" y="216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984;p28">
              <a:extLst>
                <a:ext uri="{FF2B5EF4-FFF2-40B4-BE49-F238E27FC236}">
                  <a16:creationId xmlns:a16="http://schemas.microsoft.com/office/drawing/2014/main" id="{7578A28E-AD01-457C-BBEE-3BE6F522EA48}"/>
                </a:ext>
              </a:extLst>
            </p:cNvPr>
            <p:cNvSpPr/>
            <p:nvPr/>
          </p:nvSpPr>
          <p:spPr>
            <a:xfrm>
              <a:off x="5149450" y="3547375"/>
              <a:ext cx="34975" cy="69950"/>
            </a:xfrm>
            <a:custGeom>
              <a:avLst/>
              <a:gdLst/>
              <a:ahLst/>
              <a:cxnLst/>
              <a:rect l="l" t="t" r="r" b="b"/>
              <a:pathLst>
                <a:path w="1399" h="2798" extrusionOk="0">
                  <a:moveTo>
                    <a:pt x="753" y="0"/>
                  </a:moveTo>
                  <a:lnTo>
                    <a:pt x="430" y="108"/>
                  </a:lnTo>
                  <a:lnTo>
                    <a:pt x="215" y="431"/>
                  </a:lnTo>
                  <a:lnTo>
                    <a:pt x="0" y="861"/>
                  </a:lnTo>
                  <a:lnTo>
                    <a:pt x="0" y="1399"/>
                  </a:lnTo>
                  <a:lnTo>
                    <a:pt x="0" y="1937"/>
                  </a:lnTo>
                  <a:lnTo>
                    <a:pt x="215" y="2367"/>
                  </a:lnTo>
                  <a:lnTo>
                    <a:pt x="430" y="2690"/>
                  </a:lnTo>
                  <a:lnTo>
                    <a:pt x="753" y="2798"/>
                  </a:lnTo>
                  <a:lnTo>
                    <a:pt x="968" y="2690"/>
                  </a:lnTo>
                  <a:lnTo>
                    <a:pt x="1184" y="2367"/>
                  </a:lnTo>
                  <a:lnTo>
                    <a:pt x="1399" y="1937"/>
                  </a:lnTo>
                  <a:lnTo>
                    <a:pt x="1399" y="1399"/>
                  </a:lnTo>
                  <a:lnTo>
                    <a:pt x="1399" y="861"/>
                  </a:lnTo>
                  <a:lnTo>
                    <a:pt x="1184" y="431"/>
                  </a:lnTo>
                  <a:lnTo>
                    <a:pt x="968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985;p28">
              <a:extLst>
                <a:ext uri="{FF2B5EF4-FFF2-40B4-BE49-F238E27FC236}">
                  <a16:creationId xmlns:a16="http://schemas.microsoft.com/office/drawing/2014/main" id="{BFE4A8CC-BB9B-4F14-A249-8E9646AF68AA}"/>
                </a:ext>
              </a:extLst>
            </p:cNvPr>
            <p:cNvSpPr/>
            <p:nvPr/>
          </p:nvSpPr>
          <p:spPr>
            <a:xfrm>
              <a:off x="6002075" y="2503775"/>
              <a:ext cx="1151200" cy="720875"/>
            </a:xfrm>
            <a:custGeom>
              <a:avLst/>
              <a:gdLst/>
              <a:ahLst/>
              <a:cxnLst/>
              <a:rect l="l" t="t" r="r" b="b"/>
              <a:pathLst>
                <a:path w="46048" h="28835" extrusionOk="0">
                  <a:moveTo>
                    <a:pt x="22378" y="1"/>
                  </a:moveTo>
                  <a:lnTo>
                    <a:pt x="21733" y="324"/>
                  </a:lnTo>
                  <a:lnTo>
                    <a:pt x="1184" y="12266"/>
                  </a:lnTo>
                  <a:lnTo>
                    <a:pt x="646" y="12696"/>
                  </a:lnTo>
                  <a:lnTo>
                    <a:pt x="323" y="13126"/>
                  </a:lnTo>
                  <a:lnTo>
                    <a:pt x="108" y="13664"/>
                  </a:lnTo>
                  <a:lnTo>
                    <a:pt x="0" y="14202"/>
                  </a:lnTo>
                  <a:lnTo>
                    <a:pt x="108" y="14848"/>
                  </a:lnTo>
                  <a:lnTo>
                    <a:pt x="323" y="15386"/>
                  </a:lnTo>
                  <a:lnTo>
                    <a:pt x="646" y="15816"/>
                  </a:lnTo>
                  <a:lnTo>
                    <a:pt x="1184" y="16246"/>
                  </a:lnTo>
                  <a:lnTo>
                    <a:pt x="21948" y="28511"/>
                  </a:lnTo>
                  <a:lnTo>
                    <a:pt x="22486" y="28834"/>
                  </a:lnTo>
                  <a:lnTo>
                    <a:pt x="23669" y="28834"/>
                  </a:lnTo>
                  <a:lnTo>
                    <a:pt x="24315" y="28511"/>
                  </a:lnTo>
                  <a:lnTo>
                    <a:pt x="44864" y="16246"/>
                  </a:lnTo>
                  <a:lnTo>
                    <a:pt x="45402" y="15924"/>
                  </a:lnTo>
                  <a:lnTo>
                    <a:pt x="45724" y="15386"/>
                  </a:lnTo>
                  <a:lnTo>
                    <a:pt x="45940" y="14848"/>
                  </a:lnTo>
                  <a:lnTo>
                    <a:pt x="46047" y="14310"/>
                  </a:lnTo>
                  <a:lnTo>
                    <a:pt x="45940" y="13664"/>
                  </a:lnTo>
                  <a:lnTo>
                    <a:pt x="45724" y="13126"/>
                  </a:lnTo>
                  <a:lnTo>
                    <a:pt x="45402" y="12696"/>
                  </a:lnTo>
                  <a:lnTo>
                    <a:pt x="44864" y="12266"/>
                  </a:lnTo>
                  <a:lnTo>
                    <a:pt x="24099" y="216"/>
                  </a:lnTo>
                  <a:lnTo>
                    <a:pt x="23562" y="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986;p28">
              <a:extLst>
                <a:ext uri="{FF2B5EF4-FFF2-40B4-BE49-F238E27FC236}">
                  <a16:creationId xmlns:a16="http://schemas.microsoft.com/office/drawing/2014/main" id="{E5462CC4-8FC7-4A47-95CB-CA665D216C81}"/>
                </a:ext>
              </a:extLst>
            </p:cNvPr>
            <p:cNvSpPr/>
            <p:nvPr/>
          </p:nvSpPr>
          <p:spPr>
            <a:xfrm>
              <a:off x="6002075" y="2503775"/>
              <a:ext cx="1151200" cy="720875"/>
            </a:xfrm>
            <a:custGeom>
              <a:avLst/>
              <a:gdLst/>
              <a:ahLst/>
              <a:cxnLst/>
              <a:rect l="l" t="t" r="r" b="b"/>
              <a:pathLst>
                <a:path w="46048" h="28835" fill="none" extrusionOk="0">
                  <a:moveTo>
                    <a:pt x="22916" y="1"/>
                  </a:moveTo>
                  <a:lnTo>
                    <a:pt x="22916" y="1"/>
                  </a:lnTo>
                  <a:lnTo>
                    <a:pt x="22378" y="1"/>
                  </a:lnTo>
                  <a:lnTo>
                    <a:pt x="21733" y="324"/>
                  </a:lnTo>
                  <a:lnTo>
                    <a:pt x="1184" y="12266"/>
                  </a:lnTo>
                  <a:lnTo>
                    <a:pt x="1184" y="12266"/>
                  </a:lnTo>
                  <a:lnTo>
                    <a:pt x="646" y="12696"/>
                  </a:lnTo>
                  <a:lnTo>
                    <a:pt x="323" y="13126"/>
                  </a:lnTo>
                  <a:lnTo>
                    <a:pt x="108" y="13664"/>
                  </a:lnTo>
                  <a:lnTo>
                    <a:pt x="0" y="14202"/>
                  </a:lnTo>
                  <a:lnTo>
                    <a:pt x="108" y="14848"/>
                  </a:lnTo>
                  <a:lnTo>
                    <a:pt x="323" y="15386"/>
                  </a:lnTo>
                  <a:lnTo>
                    <a:pt x="646" y="15816"/>
                  </a:lnTo>
                  <a:lnTo>
                    <a:pt x="1184" y="16246"/>
                  </a:lnTo>
                  <a:lnTo>
                    <a:pt x="21948" y="28511"/>
                  </a:lnTo>
                  <a:lnTo>
                    <a:pt x="21948" y="28511"/>
                  </a:lnTo>
                  <a:lnTo>
                    <a:pt x="22486" y="28834"/>
                  </a:lnTo>
                  <a:lnTo>
                    <a:pt x="23131" y="28834"/>
                  </a:lnTo>
                  <a:lnTo>
                    <a:pt x="23131" y="28834"/>
                  </a:lnTo>
                  <a:lnTo>
                    <a:pt x="23669" y="28834"/>
                  </a:lnTo>
                  <a:lnTo>
                    <a:pt x="24315" y="28511"/>
                  </a:lnTo>
                  <a:lnTo>
                    <a:pt x="44864" y="16246"/>
                  </a:lnTo>
                  <a:lnTo>
                    <a:pt x="44864" y="16246"/>
                  </a:lnTo>
                  <a:lnTo>
                    <a:pt x="45402" y="15924"/>
                  </a:lnTo>
                  <a:lnTo>
                    <a:pt x="45724" y="15386"/>
                  </a:lnTo>
                  <a:lnTo>
                    <a:pt x="45940" y="14848"/>
                  </a:lnTo>
                  <a:lnTo>
                    <a:pt x="46047" y="14310"/>
                  </a:lnTo>
                  <a:lnTo>
                    <a:pt x="45940" y="13664"/>
                  </a:lnTo>
                  <a:lnTo>
                    <a:pt x="45724" y="13126"/>
                  </a:lnTo>
                  <a:lnTo>
                    <a:pt x="45402" y="12696"/>
                  </a:lnTo>
                  <a:lnTo>
                    <a:pt x="44864" y="12266"/>
                  </a:lnTo>
                  <a:lnTo>
                    <a:pt x="24099" y="216"/>
                  </a:lnTo>
                  <a:lnTo>
                    <a:pt x="24099" y="216"/>
                  </a:lnTo>
                  <a:lnTo>
                    <a:pt x="23562" y="1"/>
                  </a:lnTo>
                  <a:lnTo>
                    <a:pt x="229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987;p28">
              <a:extLst>
                <a:ext uri="{FF2B5EF4-FFF2-40B4-BE49-F238E27FC236}">
                  <a16:creationId xmlns:a16="http://schemas.microsoft.com/office/drawing/2014/main" id="{F66BB37C-93F7-4020-8912-FBCB28B26BCE}"/>
                </a:ext>
              </a:extLst>
            </p:cNvPr>
            <p:cNvSpPr/>
            <p:nvPr/>
          </p:nvSpPr>
          <p:spPr>
            <a:xfrm>
              <a:off x="6163450" y="2780825"/>
              <a:ext cx="446500" cy="293200"/>
            </a:xfrm>
            <a:custGeom>
              <a:avLst/>
              <a:gdLst/>
              <a:ahLst/>
              <a:cxnLst/>
              <a:rect l="l" t="t" r="r" b="b"/>
              <a:pathLst>
                <a:path w="17860" h="11728" extrusionOk="0">
                  <a:moveTo>
                    <a:pt x="0" y="0"/>
                  </a:moveTo>
                  <a:lnTo>
                    <a:pt x="0" y="1184"/>
                  </a:lnTo>
                  <a:lnTo>
                    <a:pt x="17860" y="11727"/>
                  </a:lnTo>
                  <a:lnTo>
                    <a:pt x="17860" y="10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988;p28">
              <a:extLst>
                <a:ext uri="{FF2B5EF4-FFF2-40B4-BE49-F238E27FC236}">
                  <a16:creationId xmlns:a16="http://schemas.microsoft.com/office/drawing/2014/main" id="{1E9DD820-0494-4660-85D2-33FF4C7FFBE0}"/>
                </a:ext>
              </a:extLst>
            </p:cNvPr>
            <p:cNvSpPr/>
            <p:nvPr/>
          </p:nvSpPr>
          <p:spPr>
            <a:xfrm>
              <a:off x="6158075" y="2778125"/>
              <a:ext cx="457250" cy="298575"/>
            </a:xfrm>
            <a:custGeom>
              <a:avLst/>
              <a:gdLst/>
              <a:ahLst/>
              <a:cxnLst/>
              <a:rect l="l" t="t" r="r" b="b"/>
              <a:pathLst>
                <a:path w="18290" h="11943" extrusionOk="0">
                  <a:moveTo>
                    <a:pt x="323" y="431"/>
                  </a:moveTo>
                  <a:lnTo>
                    <a:pt x="17859" y="10803"/>
                  </a:lnTo>
                  <a:lnTo>
                    <a:pt x="17859" y="11512"/>
                  </a:lnTo>
                  <a:lnTo>
                    <a:pt x="323" y="1184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1292"/>
                  </a:lnTo>
                  <a:lnTo>
                    <a:pt x="108" y="1507"/>
                  </a:lnTo>
                  <a:lnTo>
                    <a:pt x="17967" y="11943"/>
                  </a:lnTo>
                  <a:lnTo>
                    <a:pt x="18182" y="11943"/>
                  </a:lnTo>
                  <a:lnTo>
                    <a:pt x="18290" y="11835"/>
                  </a:lnTo>
                  <a:lnTo>
                    <a:pt x="18182" y="10759"/>
                  </a:lnTo>
                  <a:lnTo>
                    <a:pt x="18182" y="1054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989;p28">
              <a:extLst>
                <a:ext uri="{FF2B5EF4-FFF2-40B4-BE49-F238E27FC236}">
                  <a16:creationId xmlns:a16="http://schemas.microsoft.com/office/drawing/2014/main" id="{AD2CF32A-611E-4EE0-946E-CE9C974618AC}"/>
                </a:ext>
              </a:extLst>
            </p:cNvPr>
            <p:cNvSpPr/>
            <p:nvPr/>
          </p:nvSpPr>
          <p:spPr>
            <a:xfrm>
              <a:off x="6163450" y="2541450"/>
              <a:ext cx="852650" cy="505675"/>
            </a:xfrm>
            <a:custGeom>
              <a:avLst/>
              <a:gdLst/>
              <a:ahLst/>
              <a:cxnLst/>
              <a:rect l="l" t="t" r="r" b="b"/>
              <a:pathLst>
                <a:path w="34106" h="20227" extrusionOk="0">
                  <a:moveTo>
                    <a:pt x="16138" y="0"/>
                  </a:moveTo>
                  <a:lnTo>
                    <a:pt x="0" y="9683"/>
                  </a:lnTo>
                  <a:lnTo>
                    <a:pt x="17860" y="20226"/>
                  </a:lnTo>
                  <a:lnTo>
                    <a:pt x="34105" y="10436"/>
                  </a:lnTo>
                  <a:lnTo>
                    <a:pt x="16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990;p28">
              <a:extLst>
                <a:ext uri="{FF2B5EF4-FFF2-40B4-BE49-F238E27FC236}">
                  <a16:creationId xmlns:a16="http://schemas.microsoft.com/office/drawing/2014/main" id="{BBCAA532-E3DB-4CBD-A1DF-12C25ED16147}"/>
                </a:ext>
              </a:extLst>
            </p:cNvPr>
            <p:cNvSpPr/>
            <p:nvPr/>
          </p:nvSpPr>
          <p:spPr>
            <a:xfrm>
              <a:off x="6158075" y="2536050"/>
              <a:ext cx="860700" cy="513750"/>
            </a:xfrm>
            <a:custGeom>
              <a:avLst/>
              <a:gdLst/>
              <a:ahLst/>
              <a:cxnLst/>
              <a:rect l="l" t="t" r="r" b="b"/>
              <a:pathLst>
                <a:path w="34428" h="20550" extrusionOk="0">
                  <a:moveTo>
                    <a:pt x="16353" y="431"/>
                  </a:moveTo>
                  <a:lnTo>
                    <a:pt x="33890" y="10652"/>
                  </a:lnTo>
                  <a:lnTo>
                    <a:pt x="18075" y="20227"/>
                  </a:lnTo>
                  <a:lnTo>
                    <a:pt x="488" y="9845"/>
                  </a:lnTo>
                  <a:lnTo>
                    <a:pt x="488" y="9845"/>
                  </a:lnTo>
                  <a:lnTo>
                    <a:pt x="16353" y="431"/>
                  </a:lnTo>
                  <a:close/>
                  <a:moveTo>
                    <a:pt x="16461" y="1"/>
                  </a:moveTo>
                  <a:lnTo>
                    <a:pt x="16246" y="109"/>
                  </a:lnTo>
                  <a:lnTo>
                    <a:pt x="108" y="9684"/>
                  </a:lnTo>
                  <a:lnTo>
                    <a:pt x="0" y="9899"/>
                  </a:lnTo>
                  <a:lnTo>
                    <a:pt x="108" y="10006"/>
                  </a:lnTo>
                  <a:lnTo>
                    <a:pt x="17967" y="20550"/>
                  </a:lnTo>
                  <a:lnTo>
                    <a:pt x="18182" y="20550"/>
                  </a:lnTo>
                  <a:lnTo>
                    <a:pt x="34428" y="10760"/>
                  </a:lnTo>
                  <a:lnTo>
                    <a:pt x="34428" y="10652"/>
                  </a:lnTo>
                  <a:lnTo>
                    <a:pt x="34428" y="10437"/>
                  </a:lnTo>
                  <a:lnTo>
                    <a:pt x="164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991;p28">
              <a:extLst>
                <a:ext uri="{FF2B5EF4-FFF2-40B4-BE49-F238E27FC236}">
                  <a16:creationId xmlns:a16="http://schemas.microsoft.com/office/drawing/2014/main" id="{8B5CD0FA-BDDA-482B-BAD0-38CF4A7C1BBF}"/>
                </a:ext>
              </a:extLst>
            </p:cNvPr>
            <p:cNvSpPr/>
            <p:nvPr/>
          </p:nvSpPr>
          <p:spPr>
            <a:xfrm>
              <a:off x="6609925" y="2802325"/>
              <a:ext cx="406175" cy="271700"/>
            </a:xfrm>
            <a:custGeom>
              <a:avLst/>
              <a:gdLst/>
              <a:ahLst/>
              <a:cxnLst/>
              <a:rect l="l" t="t" r="r" b="b"/>
              <a:pathLst>
                <a:path w="16247" h="10868" extrusionOk="0">
                  <a:moveTo>
                    <a:pt x="16246" y="1"/>
                  </a:moveTo>
                  <a:lnTo>
                    <a:pt x="1" y="9791"/>
                  </a:lnTo>
                  <a:lnTo>
                    <a:pt x="1" y="10867"/>
                  </a:lnTo>
                  <a:lnTo>
                    <a:pt x="16246" y="1077"/>
                  </a:lnTo>
                  <a:lnTo>
                    <a:pt x="16246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992;p28">
              <a:extLst>
                <a:ext uri="{FF2B5EF4-FFF2-40B4-BE49-F238E27FC236}">
                  <a16:creationId xmlns:a16="http://schemas.microsoft.com/office/drawing/2014/main" id="{95B45061-9175-4626-B9EA-5E8BD9F57C45}"/>
                </a:ext>
              </a:extLst>
            </p:cNvPr>
            <p:cNvSpPr/>
            <p:nvPr/>
          </p:nvSpPr>
          <p:spPr>
            <a:xfrm>
              <a:off x="6609925" y="2802325"/>
              <a:ext cx="406175" cy="271700"/>
            </a:xfrm>
            <a:custGeom>
              <a:avLst/>
              <a:gdLst/>
              <a:ahLst/>
              <a:cxnLst/>
              <a:rect l="l" t="t" r="r" b="b"/>
              <a:pathLst>
                <a:path w="16247" h="10868" extrusionOk="0">
                  <a:moveTo>
                    <a:pt x="16246" y="1"/>
                  </a:moveTo>
                  <a:lnTo>
                    <a:pt x="1" y="9791"/>
                  </a:lnTo>
                  <a:lnTo>
                    <a:pt x="1" y="10867"/>
                  </a:lnTo>
                  <a:lnTo>
                    <a:pt x="16246" y="1077"/>
                  </a:lnTo>
                  <a:lnTo>
                    <a:pt x="16246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993;p28">
              <a:extLst>
                <a:ext uri="{FF2B5EF4-FFF2-40B4-BE49-F238E27FC236}">
                  <a16:creationId xmlns:a16="http://schemas.microsoft.com/office/drawing/2014/main" id="{98AD8BDA-B4BE-40B8-9783-17ED736CA7F7}"/>
                </a:ext>
              </a:extLst>
            </p:cNvPr>
            <p:cNvSpPr/>
            <p:nvPr/>
          </p:nvSpPr>
          <p:spPr>
            <a:xfrm>
              <a:off x="6604550" y="2796950"/>
              <a:ext cx="416925" cy="279750"/>
            </a:xfrm>
            <a:custGeom>
              <a:avLst/>
              <a:gdLst/>
              <a:ahLst/>
              <a:cxnLst/>
              <a:rect l="l" t="t" r="r" b="b"/>
              <a:pathLst>
                <a:path w="16677" h="11190" extrusionOk="0">
                  <a:moveTo>
                    <a:pt x="16246" y="519"/>
                  </a:moveTo>
                  <a:lnTo>
                    <a:pt x="16246" y="1184"/>
                  </a:lnTo>
                  <a:lnTo>
                    <a:pt x="431" y="10759"/>
                  </a:lnTo>
                  <a:lnTo>
                    <a:pt x="431" y="10114"/>
                  </a:lnTo>
                  <a:lnTo>
                    <a:pt x="16246" y="519"/>
                  </a:lnTo>
                  <a:close/>
                  <a:moveTo>
                    <a:pt x="16354" y="1"/>
                  </a:moveTo>
                  <a:lnTo>
                    <a:pt x="108" y="9791"/>
                  </a:lnTo>
                  <a:lnTo>
                    <a:pt x="0" y="10006"/>
                  </a:lnTo>
                  <a:lnTo>
                    <a:pt x="108" y="11082"/>
                  </a:lnTo>
                  <a:lnTo>
                    <a:pt x="216" y="11190"/>
                  </a:lnTo>
                  <a:lnTo>
                    <a:pt x="323" y="11190"/>
                  </a:lnTo>
                  <a:lnTo>
                    <a:pt x="16569" y="1507"/>
                  </a:lnTo>
                  <a:lnTo>
                    <a:pt x="16676" y="1292"/>
                  </a:lnTo>
                  <a:lnTo>
                    <a:pt x="16676" y="216"/>
                  </a:lnTo>
                  <a:lnTo>
                    <a:pt x="165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994;p28">
              <a:extLst>
                <a:ext uri="{FF2B5EF4-FFF2-40B4-BE49-F238E27FC236}">
                  <a16:creationId xmlns:a16="http://schemas.microsoft.com/office/drawing/2014/main" id="{A832F881-F7A0-417A-BEED-61539CBB91B5}"/>
                </a:ext>
              </a:extLst>
            </p:cNvPr>
            <p:cNvSpPr/>
            <p:nvPr/>
          </p:nvSpPr>
          <p:spPr>
            <a:xfrm>
              <a:off x="6158075" y="2780825"/>
              <a:ext cx="457250" cy="338925"/>
            </a:xfrm>
            <a:custGeom>
              <a:avLst/>
              <a:gdLst/>
              <a:ahLst/>
              <a:cxnLst/>
              <a:rect l="l" t="t" r="r" b="b"/>
              <a:pathLst>
                <a:path w="18290" h="13557" extrusionOk="0">
                  <a:moveTo>
                    <a:pt x="215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0" y="2905"/>
                  </a:lnTo>
                  <a:lnTo>
                    <a:pt x="108" y="3120"/>
                  </a:lnTo>
                  <a:lnTo>
                    <a:pt x="17967" y="13556"/>
                  </a:lnTo>
                  <a:lnTo>
                    <a:pt x="18182" y="13556"/>
                  </a:lnTo>
                  <a:lnTo>
                    <a:pt x="18290" y="13341"/>
                  </a:lnTo>
                  <a:lnTo>
                    <a:pt x="18290" y="10651"/>
                  </a:lnTo>
                  <a:lnTo>
                    <a:pt x="18182" y="10544"/>
                  </a:lnTo>
                  <a:lnTo>
                    <a:pt x="18075" y="10436"/>
                  </a:lnTo>
                  <a:lnTo>
                    <a:pt x="17967" y="10544"/>
                  </a:lnTo>
                  <a:lnTo>
                    <a:pt x="17859" y="10651"/>
                  </a:lnTo>
                  <a:lnTo>
                    <a:pt x="17859" y="13018"/>
                  </a:lnTo>
                  <a:lnTo>
                    <a:pt x="323" y="2798"/>
                  </a:lnTo>
                  <a:lnTo>
                    <a:pt x="323" y="215"/>
                  </a:lnTo>
                  <a:lnTo>
                    <a:pt x="323" y="1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995;p28">
              <a:extLst>
                <a:ext uri="{FF2B5EF4-FFF2-40B4-BE49-F238E27FC236}">
                  <a16:creationId xmlns:a16="http://schemas.microsoft.com/office/drawing/2014/main" id="{4B642AF4-DE8D-47CF-B835-0C56FA9DA1AE}"/>
                </a:ext>
              </a:extLst>
            </p:cNvPr>
            <p:cNvSpPr/>
            <p:nvPr/>
          </p:nvSpPr>
          <p:spPr>
            <a:xfrm>
              <a:off x="6604550" y="2799650"/>
              <a:ext cx="414225" cy="320100"/>
            </a:xfrm>
            <a:custGeom>
              <a:avLst/>
              <a:gdLst/>
              <a:ahLst/>
              <a:cxnLst/>
              <a:rect l="l" t="t" r="r" b="b"/>
              <a:pathLst>
                <a:path w="16569" h="12804" extrusionOk="0">
                  <a:moveTo>
                    <a:pt x="16354" y="0"/>
                  </a:moveTo>
                  <a:lnTo>
                    <a:pt x="16246" y="108"/>
                  </a:lnTo>
                  <a:lnTo>
                    <a:pt x="16246" y="216"/>
                  </a:lnTo>
                  <a:lnTo>
                    <a:pt x="16246" y="2905"/>
                  </a:lnTo>
                  <a:lnTo>
                    <a:pt x="108" y="12480"/>
                  </a:lnTo>
                  <a:lnTo>
                    <a:pt x="0" y="12588"/>
                  </a:lnTo>
                  <a:lnTo>
                    <a:pt x="0" y="12696"/>
                  </a:lnTo>
                  <a:lnTo>
                    <a:pt x="216" y="12803"/>
                  </a:lnTo>
                  <a:lnTo>
                    <a:pt x="323" y="12803"/>
                  </a:lnTo>
                  <a:lnTo>
                    <a:pt x="16461" y="3228"/>
                  </a:lnTo>
                  <a:lnTo>
                    <a:pt x="16569" y="3013"/>
                  </a:lnTo>
                  <a:lnTo>
                    <a:pt x="16569" y="216"/>
                  </a:lnTo>
                  <a:lnTo>
                    <a:pt x="16569" y="108"/>
                  </a:lnTo>
                  <a:lnTo>
                    <a:pt x="163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996;p28">
              <a:extLst>
                <a:ext uri="{FF2B5EF4-FFF2-40B4-BE49-F238E27FC236}">
                  <a16:creationId xmlns:a16="http://schemas.microsoft.com/office/drawing/2014/main" id="{9483D755-E3F2-4830-8941-48A455D0C081}"/>
                </a:ext>
              </a:extLst>
            </p:cNvPr>
            <p:cNvSpPr/>
            <p:nvPr/>
          </p:nvSpPr>
          <p:spPr>
            <a:xfrm>
              <a:off x="6755175" y="2762000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4411" y="0"/>
                  </a:moveTo>
                  <a:lnTo>
                    <a:pt x="0" y="2690"/>
                  </a:lnTo>
                  <a:lnTo>
                    <a:pt x="0" y="5380"/>
                  </a:lnTo>
                  <a:lnTo>
                    <a:pt x="4411" y="2797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997;p28">
              <a:extLst>
                <a:ext uri="{FF2B5EF4-FFF2-40B4-BE49-F238E27FC236}">
                  <a16:creationId xmlns:a16="http://schemas.microsoft.com/office/drawing/2014/main" id="{4A0FC4C2-C525-40E9-A1A9-06481957B380}"/>
                </a:ext>
              </a:extLst>
            </p:cNvPr>
            <p:cNvSpPr/>
            <p:nvPr/>
          </p:nvSpPr>
          <p:spPr>
            <a:xfrm>
              <a:off x="6749800" y="2759300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519" y="431"/>
                  </a:moveTo>
                  <a:lnTo>
                    <a:pt x="4519" y="2798"/>
                  </a:lnTo>
                  <a:lnTo>
                    <a:pt x="431" y="5191"/>
                  </a:lnTo>
                  <a:lnTo>
                    <a:pt x="431" y="2798"/>
                  </a:lnTo>
                  <a:lnTo>
                    <a:pt x="4519" y="431"/>
                  </a:lnTo>
                  <a:close/>
                  <a:moveTo>
                    <a:pt x="4519" y="1"/>
                  </a:moveTo>
                  <a:lnTo>
                    <a:pt x="108" y="2583"/>
                  </a:lnTo>
                  <a:lnTo>
                    <a:pt x="0" y="2798"/>
                  </a:lnTo>
                  <a:lnTo>
                    <a:pt x="0" y="5488"/>
                  </a:lnTo>
                  <a:lnTo>
                    <a:pt x="108" y="5703"/>
                  </a:lnTo>
                  <a:lnTo>
                    <a:pt x="323" y="5703"/>
                  </a:lnTo>
                  <a:lnTo>
                    <a:pt x="4734" y="3121"/>
                  </a:lnTo>
                  <a:lnTo>
                    <a:pt x="4842" y="2905"/>
                  </a:lnTo>
                  <a:lnTo>
                    <a:pt x="4842" y="10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998;p28">
              <a:extLst>
                <a:ext uri="{FF2B5EF4-FFF2-40B4-BE49-F238E27FC236}">
                  <a16:creationId xmlns:a16="http://schemas.microsoft.com/office/drawing/2014/main" id="{2D17D160-6C8F-4B6A-A303-4262E61F4D29}"/>
                </a:ext>
              </a:extLst>
            </p:cNvPr>
            <p:cNvSpPr/>
            <p:nvPr/>
          </p:nvSpPr>
          <p:spPr>
            <a:xfrm>
              <a:off x="6475450" y="2659775"/>
              <a:ext cx="279750" cy="236725"/>
            </a:xfrm>
            <a:custGeom>
              <a:avLst/>
              <a:gdLst/>
              <a:ahLst/>
              <a:cxnLst/>
              <a:rect l="l" t="t" r="r" b="b"/>
              <a:pathLst>
                <a:path w="11190" h="9469" extrusionOk="0">
                  <a:moveTo>
                    <a:pt x="0" y="1"/>
                  </a:moveTo>
                  <a:lnTo>
                    <a:pt x="0" y="2906"/>
                  </a:lnTo>
                  <a:lnTo>
                    <a:pt x="11189" y="9469"/>
                  </a:lnTo>
                  <a:lnTo>
                    <a:pt x="11189" y="67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999;p28">
              <a:extLst>
                <a:ext uri="{FF2B5EF4-FFF2-40B4-BE49-F238E27FC236}">
                  <a16:creationId xmlns:a16="http://schemas.microsoft.com/office/drawing/2014/main" id="{5ED0C4DF-B132-4A83-B36B-6BF08F6D59BA}"/>
                </a:ext>
              </a:extLst>
            </p:cNvPr>
            <p:cNvSpPr/>
            <p:nvPr/>
          </p:nvSpPr>
          <p:spPr>
            <a:xfrm>
              <a:off x="6658350" y="2767375"/>
              <a:ext cx="40350" cy="94150"/>
            </a:xfrm>
            <a:custGeom>
              <a:avLst/>
              <a:gdLst/>
              <a:ahLst/>
              <a:cxnLst/>
              <a:rect l="l" t="t" r="r" b="b"/>
              <a:pathLst>
                <a:path w="1614" h="3766" extrusionOk="0">
                  <a:moveTo>
                    <a:pt x="0" y="0"/>
                  </a:moveTo>
                  <a:lnTo>
                    <a:pt x="108" y="2905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1000;p28">
              <a:extLst>
                <a:ext uri="{FF2B5EF4-FFF2-40B4-BE49-F238E27FC236}">
                  <a16:creationId xmlns:a16="http://schemas.microsoft.com/office/drawing/2014/main" id="{21B92E06-21F2-49FF-99A4-88BB8B93C866}"/>
                </a:ext>
              </a:extLst>
            </p:cNvPr>
            <p:cNvSpPr/>
            <p:nvPr/>
          </p:nvSpPr>
          <p:spPr>
            <a:xfrm>
              <a:off x="6470075" y="2657100"/>
              <a:ext cx="290500" cy="244775"/>
            </a:xfrm>
            <a:custGeom>
              <a:avLst/>
              <a:gdLst/>
              <a:ahLst/>
              <a:cxnLst/>
              <a:rect l="l" t="t" r="r" b="b"/>
              <a:pathLst>
                <a:path w="11620" h="9791" extrusionOk="0">
                  <a:moveTo>
                    <a:pt x="323" y="431"/>
                  </a:moveTo>
                  <a:lnTo>
                    <a:pt x="11189" y="6929"/>
                  </a:lnTo>
                  <a:lnTo>
                    <a:pt x="11189" y="9253"/>
                  </a:lnTo>
                  <a:lnTo>
                    <a:pt x="323" y="2905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3013"/>
                  </a:lnTo>
                  <a:lnTo>
                    <a:pt x="108" y="3120"/>
                  </a:lnTo>
                  <a:lnTo>
                    <a:pt x="11297" y="9791"/>
                  </a:lnTo>
                  <a:lnTo>
                    <a:pt x="11512" y="9791"/>
                  </a:lnTo>
                  <a:lnTo>
                    <a:pt x="11620" y="9576"/>
                  </a:lnTo>
                  <a:lnTo>
                    <a:pt x="11620" y="6886"/>
                  </a:lnTo>
                  <a:lnTo>
                    <a:pt x="11512" y="667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1001;p28">
              <a:extLst>
                <a:ext uri="{FF2B5EF4-FFF2-40B4-BE49-F238E27FC236}">
                  <a16:creationId xmlns:a16="http://schemas.microsoft.com/office/drawing/2014/main" id="{65380647-CF49-40DC-85AE-3E02DF675712}"/>
                </a:ext>
              </a:extLst>
            </p:cNvPr>
            <p:cNvSpPr/>
            <p:nvPr/>
          </p:nvSpPr>
          <p:spPr>
            <a:xfrm>
              <a:off x="6475450" y="2597925"/>
              <a:ext cx="390025" cy="231325"/>
            </a:xfrm>
            <a:custGeom>
              <a:avLst/>
              <a:gdLst/>
              <a:ahLst/>
              <a:cxnLst/>
              <a:rect l="l" t="t" r="r" b="b"/>
              <a:pathLst>
                <a:path w="15601" h="9253" extrusionOk="0">
                  <a:moveTo>
                    <a:pt x="4411" y="0"/>
                  </a:moveTo>
                  <a:lnTo>
                    <a:pt x="0" y="2475"/>
                  </a:lnTo>
                  <a:lnTo>
                    <a:pt x="11189" y="9253"/>
                  </a:lnTo>
                  <a:lnTo>
                    <a:pt x="15600" y="6563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1002;p28">
              <a:extLst>
                <a:ext uri="{FF2B5EF4-FFF2-40B4-BE49-F238E27FC236}">
                  <a16:creationId xmlns:a16="http://schemas.microsoft.com/office/drawing/2014/main" id="{CB4B6149-3B89-42AE-B04A-0CF8D8428EFE}"/>
                </a:ext>
              </a:extLst>
            </p:cNvPr>
            <p:cNvSpPr/>
            <p:nvPr/>
          </p:nvSpPr>
          <p:spPr>
            <a:xfrm>
              <a:off x="6658350" y="2705500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304" y="1"/>
                  </a:moveTo>
                  <a:lnTo>
                    <a:pt x="0" y="2475"/>
                  </a:lnTo>
                  <a:lnTo>
                    <a:pt x="1614" y="3444"/>
                  </a:lnTo>
                  <a:lnTo>
                    <a:pt x="5917" y="862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1003;p28">
              <a:extLst>
                <a:ext uri="{FF2B5EF4-FFF2-40B4-BE49-F238E27FC236}">
                  <a16:creationId xmlns:a16="http://schemas.microsoft.com/office/drawing/2014/main" id="{F71B0F1E-FD38-4FC5-AAA0-5331488746B5}"/>
                </a:ext>
              </a:extLst>
            </p:cNvPr>
            <p:cNvSpPr/>
            <p:nvPr/>
          </p:nvSpPr>
          <p:spPr>
            <a:xfrm>
              <a:off x="6526550" y="2686675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0" y="1"/>
                  </a:moveTo>
                  <a:lnTo>
                    <a:pt x="108" y="2906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1004;p28">
              <a:extLst>
                <a:ext uri="{FF2B5EF4-FFF2-40B4-BE49-F238E27FC236}">
                  <a16:creationId xmlns:a16="http://schemas.microsoft.com/office/drawing/2014/main" id="{51A04F30-524E-40B1-9AA5-5352C6B99BA5}"/>
                </a:ext>
              </a:extLst>
            </p:cNvPr>
            <p:cNvSpPr/>
            <p:nvPr/>
          </p:nvSpPr>
          <p:spPr>
            <a:xfrm>
              <a:off x="6526550" y="262482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412" y="0"/>
                  </a:moveTo>
                  <a:lnTo>
                    <a:pt x="0" y="2475"/>
                  </a:lnTo>
                  <a:lnTo>
                    <a:pt x="1614" y="3443"/>
                  </a:lnTo>
                  <a:lnTo>
                    <a:pt x="5918" y="861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1005;p28">
              <a:extLst>
                <a:ext uri="{FF2B5EF4-FFF2-40B4-BE49-F238E27FC236}">
                  <a16:creationId xmlns:a16="http://schemas.microsoft.com/office/drawing/2014/main" id="{86EE4D8E-78B9-4197-99B6-A74FB388E949}"/>
                </a:ext>
              </a:extLst>
            </p:cNvPr>
            <p:cNvSpPr/>
            <p:nvPr/>
          </p:nvSpPr>
          <p:spPr>
            <a:xfrm>
              <a:off x="6470075" y="2595225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4626" y="324"/>
                  </a:moveTo>
                  <a:lnTo>
                    <a:pt x="15493" y="6671"/>
                  </a:lnTo>
                  <a:lnTo>
                    <a:pt x="11404" y="9146"/>
                  </a:lnTo>
                  <a:lnTo>
                    <a:pt x="597" y="2640"/>
                  </a:lnTo>
                  <a:lnTo>
                    <a:pt x="4626" y="324"/>
                  </a:lnTo>
                  <a:close/>
                  <a:moveTo>
                    <a:pt x="4519" y="1"/>
                  </a:moveTo>
                  <a:lnTo>
                    <a:pt x="108" y="2475"/>
                  </a:lnTo>
                  <a:lnTo>
                    <a:pt x="0" y="2583"/>
                  </a:lnTo>
                  <a:lnTo>
                    <a:pt x="108" y="2798"/>
                  </a:lnTo>
                  <a:lnTo>
                    <a:pt x="11297" y="9468"/>
                  </a:lnTo>
                  <a:lnTo>
                    <a:pt x="11512" y="9468"/>
                  </a:lnTo>
                  <a:lnTo>
                    <a:pt x="15923" y="6886"/>
                  </a:lnTo>
                  <a:lnTo>
                    <a:pt x="16031" y="6671"/>
                  </a:lnTo>
                  <a:lnTo>
                    <a:pt x="15923" y="6564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1006;p28">
              <a:extLst>
                <a:ext uri="{FF2B5EF4-FFF2-40B4-BE49-F238E27FC236}">
                  <a16:creationId xmlns:a16="http://schemas.microsoft.com/office/drawing/2014/main" id="{8F9712CC-1C34-4DE0-98D9-7CEF30AB0A96}"/>
                </a:ext>
              </a:extLst>
            </p:cNvPr>
            <p:cNvSpPr/>
            <p:nvPr/>
          </p:nvSpPr>
          <p:spPr>
            <a:xfrm>
              <a:off x="6628750" y="2681300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507" y="1"/>
                  </a:moveTo>
                  <a:lnTo>
                    <a:pt x="969" y="108"/>
                  </a:lnTo>
                  <a:lnTo>
                    <a:pt x="431" y="323"/>
                  </a:lnTo>
                  <a:lnTo>
                    <a:pt x="108" y="646"/>
                  </a:lnTo>
                  <a:lnTo>
                    <a:pt x="1" y="969"/>
                  </a:lnTo>
                  <a:lnTo>
                    <a:pt x="108" y="1399"/>
                  </a:lnTo>
                  <a:lnTo>
                    <a:pt x="431" y="1722"/>
                  </a:lnTo>
                  <a:lnTo>
                    <a:pt x="969" y="1937"/>
                  </a:lnTo>
                  <a:lnTo>
                    <a:pt x="1507" y="2045"/>
                  </a:lnTo>
                  <a:lnTo>
                    <a:pt x="2153" y="1937"/>
                  </a:lnTo>
                  <a:lnTo>
                    <a:pt x="2690" y="1722"/>
                  </a:lnTo>
                  <a:lnTo>
                    <a:pt x="3013" y="1399"/>
                  </a:lnTo>
                  <a:lnTo>
                    <a:pt x="3121" y="969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153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1007;p28">
              <a:extLst>
                <a:ext uri="{FF2B5EF4-FFF2-40B4-BE49-F238E27FC236}">
                  <a16:creationId xmlns:a16="http://schemas.microsoft.com/office/drawing/2014/main" id="{0B8108C8-9B01-4629-935A-C475142A7954}"/>
                </a:ext>
              </a:extLst>
            </p:cNvPr>
            <p:cNvSpPr/>
            <p:nvPr/>
          </p:nvSpPr>
          <p:spPr>
            <a:xfrm>
              <a:off x="6612625" y="2842675"/>
              <a:ext cx="110300" cy="134525"/>
            </a:xfrm>
            <a:custGeom>
              <a:avLst/>
              <a:gdLst/>
              <a:ahLst/>
              <a:cxnLst/>
              <a:rect l="l" t="t" r="r" b="b"/>
              <a:pathLst>
                <a:path w="4412" h="5381" extrusionOk="0">
                  <a:moveTo>
                    <a:pt x="4411" y="1"/>
                  </a:moveTo>
                  <a:lnTo>
                    <a:pt x="0" y="2583"/>
                  </a:lnTo>
                  <a:lnTo>
                    <a:pt x="0" y="5380"/>
                  </a:lnTo>
                  <a:lnTo>
                    <a:pt x="4411" y="2690"/>
                  </a:lnTo>
                  <a:lnTo>
                    <a:pt x="4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1008;p28">
              <a:extLst>
                <a:ext uri="{FF2B5EF4-FFF2-40B4-BE49-F238E27FC236}">
                  <a16:creationId xmlns:a16="http://schemas.microsoft.com/office/drawing/2014/main" id="{14465733-2304-4D43-96AD-C718056EDA15}"/>
                </a:ext>
              </a:extLst>
            </p:cNvPr>
            <p:cNvSpPr/>
            <p:nvPr/>
          </p:nvSpPr>
          <p:spPr>
            <a:xfrm>
              <a:off x="6607250" y="2837300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411" y="539"/>
                  </a:moveTo>
                  <a:lnTo>
                    <a:pt x="4411" y="2905"/>
                  </a:lnTo>
                  <a:lnTo>
                    <a:pt x="323" y="5256"/>
                  </a:lnTo>
                  <a:lnTo>
                    <a:pt x="323" y="2905"/>
                  </a:lnTo>
                  <a:lnTo>
                    <a:pt x="4411" y="539"/>
                  </a:lnTo>
                  <a:close/>
                  <a:moveTo>
                    <a:pt x="4519" y="1"/>
                  </a:moveTo>
                  <a:lnTo>
                    <a:pt x="108" y="2583"/>
                  </a:lnTo>
                  <a:lnTo>
                    <a:pt x="0" y="2798"/>
                  </a:lnTo>
                  <a:lnTo>
                    <a:pt x="0" y="5595"/>
                  </a:lnTo>
                  <a:lnTo>
                    <a:pt x="108" y="5703"/>
                  </a:lnTo>
                  <a:lnTo>
                    <a:pt x="215" y="5703"/>
                  </a:lnTo>
                  <a:lnTo>
                    <a:pt x="4734" y="3121"/>
                  </a:lnTo>
                  <a:lnTo>
                    <a:pt x="4841" y="2905"/>
                  </a:lnTo>
                  <a:lnTo>
                    <a:pt x="4734" y="216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1009;p28">
              <a:extLst>
                <a:ext uri="{FF2B5EF4-FFF2-40B4-BE49-F238E27FC236}">
                  <a16:creationId xmlns:a16="http://schemas.microsoft.com/office/drawing/2014/main" id="{B811466D-33E1-4883-B5F0-9C029CCEC50E}"/>
                </a:ext>
              </a:extLst>
            </p:cNvPr>
            <p:cNvSpPr/>
            <p:nvPr/>
          </p:nvSpPr>
          <p:spPr>
            <a:xfrm>
              <a:off x="6330200" y="2740475"/>
              <a:ext cx="282450" cy="236725"/>
            </a:xfrm>
            <a:custGeom>
              <a:avLst/>
              <a:gdLst/>
              <a:ahLst/>
              <a:cxnLst/>
              <a:rect l="l" t="t" r="r" b="b"/>
              <a:pathLst>
                <a:path w="11298" h="9469" extrusionOk="0">
                  <a:moveTo>
                    <a:pt x="1" y="0"/>
                  </a:moveTo>
                  <a:lnTo>
                    <a:pt x="1" y="2798"/>
                  </a:lnTo>
                  <a:lnTo>
                    <a:pt x="11297" y="9468"/>
                  </a:lnTo>
                  <a:lnTo>
                    <a:pt x="11297" y="6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1010;p28">
              <a:extLst>
                <a:ext uri="{FF2B5EF4-FFF2-40B4-BE49-F238E27FC236}">
                  <a16:creationId xmlns:a16="http://schemas.microsoft.com/office/drawing/2014/main" id="{65312ABE-1E87-4846-A121-968D8E8952E3}"/>
                </a:ext>
              </a:extLst>
            </p:cNvPr>
            <p:cNvSpPr/>
            <p:nvPr/>
          </p:nvSpPr>
          <p:spPr>
            <a:xfrm>
              <a:off x="6513100" y="2848050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" y="1"/>
                  </a:moveTo>
                  <a:lnTo>
                    <a:pt x="108" y="2798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1011;p28">
              <a:extLst>
                <a:ext uri="{FF2B5EF4-FFF2-40B4-BE49-F238E27FC236}">
                  <a16:creationId xmlns:a16="http://schemas.microsoft.com/office/drawing/2014/main" id="{C8C61E9E-C87D-41A1-87E4-0B31AE62AE60}"/>
                </a:ext>
              </a:extLst>
            </p:cNvPr>
            <p:cNvSpPr/>
            <p:nvPr/>
          </p:nvSpPr>
          <p:spPr>
            <a:xfrm>
              <a:off x="6327525" y="2735100"/>
              <a:ext cx="287800" cy="244775"/>
            </a:xfrm>
            <a:custGeom>
              <a:avLst/>
              <a:gdLst/>
              <a:ahLst/>
              <a:cxnLst/>
              <a:rect l="l" t="t" r="r" b="b"/>
              <a:pathLst>
                <a:path w="11512" h="9791" extrusionOk="0">
                  <a:moveTo>
                    <a:pt x="323" y="538"/>
                  </a:moveTo>
                  <a:lnTo>
                    <a:pt x="11189" y="6930"/>
                  </a:lnTo>
                  <a:lnTo>
                    <a:pt x="11189" y="9360"/>
                  </a:lnTo>
                  <a:lnTo>
                    <a:pt x="323" y="2905"/>
                  </a:lnTo>
                  <a:lnTo>
                    <a:pt x="323" y="538"/>
                  </a:lnTo>
                  <a:close/>
                  <a:moveTo>
                    <a:pt x="0" y="0"/>
                  </a:moveTo>
                  <a:lnTo>
                    <a:pt x="0" y="215"/>
                  </a:lnTo>
                  <a:lnTo>
                    <a:pt x="0" y="3013"/>
                  </a:lnTo>
                  <a:lnTo>
                    <a:pt x="0" y="3228"/>
                  </a:lnTo>
                  <a:lnTo>
                    <a:pt x="11297" y="9791"/>
                  </a:lnTo>
                  <a:lnTo>
                    <a:pt x="11404" y="9791"/>
                  </a:lnTo>
                  <a:lnTo>
                    <a:pt x="11512" y="9683"/>
                  </a:lnTo>
                  <a:lnTo>
                    <a:pt x="11512" y="6886"/>
                  </a:lnTo>
                  <a:lnTo>
                    <a:pt x="11404" y="677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1012;p28">
              <a:extLst>
                <a:ext uri="{FF2B5EF4-FFF2-40B4-BE49-F238E27FC236}">
                  <a16:creationId xmlns:a16="http://schemas.microsoft.com/office/drawing/2014/main" id="{652C1909-E1F5-4580-93D1-128A63647B3F}"/>
                </a:ext>
              </a:extLst>
            </p:cNvPr>
            <p:cNvSpPr/>
            <p:nvPr/>
          </p:nvSpPr>
          <p:spPr>
            <a:xfrm>
              <a:off x="6330200" y="2678625"/>
              <a:ext cx="392725" cy="228625"/>
            </a:xfrm>
            <a:custGeom>
              <a:avLst/>
              <a:gdLst/>
              <a:ahLst/>
              <a:cxnLst/>
              <a:rect l="l" t="t" r="r" b="b"/>
              <a:pathLst>
                <a:path w="15709" h="9145" extrusionOk="0">
                  <a:moveTo>
                    <a:pt x="4412" y="0"/>
                  </a:moveTo>
                  <a:lnTo>
                    <a:pt x="1" y="2474"/>
                  </a:lnTo>
                  <a:lnTo>
                    <a:pt x="11297" y="9145"/>
                  </a:lnTo>
                  <a:lnTo>
                    <a:pt x="15708" y="6563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1013;p28">
              <a:extLst>
                <a:ext uri="{FF2B5EF4-FFF2-40B4-BE49-F238E27FC236}">
                  <a16:creationId xmlns:a16="http://schemas.microsoft.com/office/drawing/2014/main" id="{6DC59D1B-CB12-46BF-ABA6-15BB585EB573}"/>
                </a:ext>
              </a:extLst>
            </p:cNvPr>
            <p:cNvSpPr/>
            <p:nvPr/>
          </p:nvSpPr>
          <p:spPr>
            <a:xfrm>
              <a:off x="6513100" y="2783500"/>
              <a:ext cx="147950" cy="88800"/>
            </a:xfrm>
            <a:custGeom>
              <a:avLst/>
              <a:gdLst/>
              <a:ahLst/>
              <a:cxnLst/>
              <a:rect l="l" t="t" r="r" b="b"/>
              <a:pathLst>
                <a:path w="5918" h="3552" extrusionOk="0">
                  <a:moveTo>
                    <a:pt x="4412" y="1"/>
                  </a:moveTo>
                  <a:lnTo>
                    <a:pt x="1" y="2583"/>
                  </a:lnTo>
                  <a:lnTo>
                    <a:pt x="1614" y="3551"/>
                  </a:lnTo>
                  <a:lnTo>
                    <a:pt x="5918" y="969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1014;p28">
              <a:extLst>
                <a:ext uri="{FF2B5EF4-FFF2-40B4-BE49-F238E27FC236}">
                  <a16:creationId xmlns:a16="http://schemas.microsoft.com/office/drawing/2014/main" id="{18B32E7F-7FE3-47F6-8A1D-02B7936E4122}"/>
                </a:ext>
              </a:extLst>
            </p:cNvPr>
            <p:cNvSpPr/>
            <p:nvPr/>
          </p:nvSpPr>
          <p:spPr>
            <a:xfrm>
              <a:off x="6384000" y="2767375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0" y="0"/>
                  </a:moveTo>
                  <a:lnTo>
                    <a:pt x="0" y="2798"/>
                  </a:lnTo>
                  <a:lnTo>
                    <a:pt x="1614" y="3766"/>
                  </a:lnTo>
                  <a:lnTo>
                    <a:pt x="1614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1015;p28">
              <a:extLst>
                <a:ext uri="{FF2B5EF4-FFF2-40B4-BE49-F238E27FC236}">
                  <a16:creationId xmlns:a16="http://schemas.microsoft.com/office/drawing/2014/main" id="{B43FE7ED-588B-43FD-9592-D94303282207}"/>
                </a:ext>
              </a:extLst>
            </p:cNvPr>
            <p:cNvSpPr/>
            <p:nvPr/>
          </p:nvSpPr>
          <p:spPr>
            <a:xfrm>
              <a:off x="6384000" y="270282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304" y="0"/>
                  </a:moveTo>
                  <a:lnTo>
                    <a:pt x="0" y="2582"/>
                  </a:lnTo>
                  <a:lnTo>
                    <a:pt x="1614" y="3443"/>
                  </a:lnTo>
                  <a:lnTo>
                    <a:pt x="5918" y="861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1016;p28">
              <a:extLst>
                <a:ext uri="{FF2B5EF4-FFF2-40B4-BE49-F238E27FC236}">
                  <a16:creationId xmlns:a16="http://schemas.microsoft.com/office/drawing/2014/main" id="{F1639063-8444-4F83-B9A4-1E20DF3CF455}"/>
                </a:ext>
              </a:extLst>
            </p:cNvPr>
            <p:cNvSpPr/>
            <p:nvPr/>
          </p:nvSpPr>
          <p:spPr>
            <a:xfrm>
              <a:off x="6327525" y="2673225"/>
              <a:ext cx="398075" cy="236725"/>
            </a:xfrm>
            <a:custGeom>
              <a:avLst/>
              <a:gdLst/>
              <a:ahLst/>
              <a:cxnLst/>
              <a:rect l="l" t="t" r="r" b="b"/>
              <a:pathLst>
                <a:path w="15923" h="9469" extrusionOk="0">
                  <a:moveTo>
                    <a:pt x="4519" y="431"/>
                  </a:moveTo>
                  <a:lnTo>
                    <a:pt x="15385" y="6779"/>
                  </a:lnTo>
                  <a:lnTo>
                    <a:pt x="11404" y="9146"/>
                  </a:lnTo>
                  <a:lnTo>
                    <a:pt x="497" y="2643"/>
                  </a:lnTo>
                  <a:lnTo>
                    <a:pt x="497" y="2643"/>
                  </a:lnTo>
                  <a:lnTo>
                    <a:pt x="4519" y="431"/>
                  </a:lnTo>
                  <a:close/>
                  <a:moveTo>
                    <a:pt x="4411" y="1"/>
                  </a:moveTo>
                  <a:lnTo>
                    <a:pt x="0" y="2475"/>
                  </a:lnTo>
                  <a:lnTo>
                    <a:pt x="0" y="2690"/>
                  </a:lnTo>
                  <a:lnTo>
                    <a:pt x="0" y="2798"/>
                  </a:lnTo>
                  <a:lnTo>
                    <a:pt x="11297" y="9468"/>
                  </a:lnTo>
                  <a:lnTo>
                    <a:pt x="11404" y="9468"/>
                  </a:lnTo>
                  <a:lnTo>
                    <a:pt x="15923" y="6886"/>
                  </a:lnTo>
                  <a:lnTo>
                    <a:pt x="15923" y="6779"/>
                  </a:lnTo>
                  <a:lnTo>
                    <a:pt x="15923" y="6564"/>
                  </a:lnTo>
                  <a:lnTo>
                    <a:pt x="462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017;p28">
              <a:extLst>
                <a:ext uri="{FF2B5EF4-FFF2-40B4-BE49-F238E27FC236}">
                  <a16:creationId xmlns:a16="http://schemas.microsoft.com/office/drawing/2014/main" id="{04E739EE-D76D-49E0-8A53-26170C8D1D98}"/>
                </a:ext>
              </a:extLst>
            </p:cNvPr>
            <p:cNvSpPr/>
            <p:nvPr/>
          </p:nvSpPr>
          <p:spPr>
            <a:xfrm>
              <a:off x="6483525" y="2759300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614" y="1"/>
                  </a:moveTo>
                  <a:lnTo>
                    <a:pt x="968" y="108"/>
                  </a:lnTo>
                  <a:lnTo>
                    <a:pt x="430" y="323"/>
                  </a:lnTo>
                  <a:lnTo>
                    <a:pt x="108" y="646"/>
                  </a:lnTo>
                  <a:lnTo>
                    <a:pt x="0" y="1076"/>
                  </a:lnTo>
                  <a:lnTo>
                    <a:pt x="108" y="1507"/>
                  </a:lnTo>
                  <a:lnTo>
                    <a:pt x="430" y="1830"/>
                  </a:lnTo>
                  <a:lnTo>
                    <a:pt x="968" y="2045"/>
                  </a:lnTo>
                  <a:lnTo>
                    <a:pt x="2152" y="2045"/>
                  </a:lnTo>
                  <a:lnTo>
                    <a:pt x="2690" y="1830"/>
                  </a:lnTo>
                  <a:lnTo>
                    <a:pt x="3013" y="1507"/>
                  </a:lnTo>
                  <a:lnTo>
                    <a:pt x="3120" y="1076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152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018;p28">
              <a:extLst>
                <a:ext uri="{FF2B5EF4-FFF2-40B4-BE49-F238E27FC236}">
                  <a16:creationId xmlns:a16="http://schemas.microsoft.com/office/drawing/2014/main" id="{AAAFDA4A-F24F-4A93-8A3B-077FB47CB488}"/>
                </a:ext>
              </a:extLst>
            </p:cNvPr>
            <p:cNvSpPr/>
            <p:nvPr/>
          </p:nvSpPr>
          <p:spPr>
            <a:xfrm>
              <a:off x="6319450" y="2694750"/>
              <a:ext cx="112975" cy="134500"/>
            </a:xfrm>
            <a:custGeom>
              <a:avLst/>
              <a:gdLst/>
              <a:ahLst/>
              <a:cxnLst/>
              <a:rect l="l" t="t" r="r" b="b"/>
              <a:pathLst>
                <a:path w="4519" h="5380" extrusionOk="0">
                  <a:moveTo>
                    <a:pt x="108" y="1"/>
                  </a:moveTo>
                  <a:lnTo>
                    <a:pt x="0" y="2798"/>
                  </a:lnTo>
                  <a:lnTo>
                    <a:pt x="4519" y="5380"/>
                  </a:lnTo>
                  <a:lnTo>
                    <a:pt x="4519" y="258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019;p28">
              <a:extLst>
                <a:ext uri="{FF2B5EF4-FFF2-40B4-BE49-F238E27FC236}">
                  <a16:creationId xmlns:a16="http://schemas.microsoft.com/office/drawing/2014/main" id="{7515156E-F292-4A3D-B739-D0A8E1CE3B70}"/>
                </a:ext>
              </a:extLst>
            </p:cNvPr>
            <p:cNvSpPr/>
            <p:nvPr/>
          </p:nvSpPr>
          <p:spPr>
            <a:xfrm>
              <a:off x="6316750" y="2689375"/>
              <a:ext cx="118375" cy="142575"/>
            </a:xfrm>
            <a:custGeom>
              <a:avLst/>
              <a:gdLst/>
              <a:ahLst/>
              <a:cxnLst/>
              <a:rect l="l" t="t" r="r" b="b"/>
              <a:pathLst>
                <a:path w="4735" h="5703" extrusionOk="0">
                  <a:moveTo>
                    <a:pt x="323" y="538"/>
                  </a:moveTo>
                  <a:lnTo>
                    <a:pt x="4412" y="2905"/>
                  </a:lnTo>
                  <a:lnTo>
                    <a:pt x="4412" y="5199"/>
                  </a:lnTo>
                  <a:lnTo>
                    <a:pt x="4412" y="5199"/>
                  </a:lnTo>
                  <a:lnTo>
                    <a:pt x="323" y="2905"/>
                  </a:lnTo>
                  <a:lnTo>
                    <a:pt x="323" y="538"/>
                  </a:lnTo>
                  <a:close/>
                  <a:moveTo>
                    <a:pt x="108" y="0"/>
                  </a:moveTo>
                  <a:lnTo>
                    <a:pt x="1" y="216"/>
                  </a:lnTo>
                  <a:lnTo>
                    <a:pt x="1" y="3013"/>
                  </a:lnTo>
                  <a:lnTo>
                    <a:pt x="108" y="3120"/>
                  </a:lnTo>
                  <a:lnTo>
                    <a:pt x="4519" y="5702"/>
                  </a:lnTo>
                  <a:lnTo>
                    <a:pt x="4735" y="5702"/>
                  </a:lnTo>
                  <a:lnTo>
                    <a:pt x="4735" y="5595"/>
                  </a:lnTo>
                  <a:lnTo>
                    <a:pt x="4735" y="2798"/>
                  </a:lnTo>
                  <a:lnTo>
                    <a:pt x="4735" y="269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020;p28">
              <a:extLst>
                <a:ext uri="{FF2B5EF4-FFF2-40B4-BE49-F238E27FC236}">
                  <a16:creationId xmlns:a16="http://schemas.microsoft.com/office/drawing/2014/main" id="{69D70A6D-48E1-4D4A-B0D4-A7B07D38145D}"/>
                </a:ext>
              </a:extLst>
            </p:cNvPr>
            <p:cNvSpPr/>
            <p:nvPr/>
          </p:nvSpPr>
          <p:spPr>
            <a:xfrm>
              <a:off x="6432400" y="2592550"/>
              <a:ext cx="279750" cy="236700"/>
            </a:xfrm>
            <a:custGeom>
              <a:avLst/>
              <a:gdLst/>
              <a:ahLst/>
              <a:cxnLst/>
              <a:rect l="l" t="t" r="r" b="b"/>
              <a:pathLst>
                <a:path w="11190" h="9468" extrusionOk="0">
                  <a:moveTo>
                    <a:pt x="11190" y="0"/>
                  </a:moveTo>
                  <a:lnTo>
                    <a:pt x="1" y="6671"/>
                  </a:lnTo>
                  <a:lnTo>
                    <a:pt x="1" y="9468"/>
                  </a:lnTo>
                  <a:lnTo>
                    <a:pt x="11190" y="2905"/>
                  </a:lnTo>
                  <a:lnTo>
                    <a:pt x="1119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021;p28">
              <a:extLst>
                <a:ext uri="{FF2B5EF4-FFF2-40B4-BE49-F238E27FC236}">
                  <a16:creationId xmlns:a16="http://schemas.microsoft.com/office/drawing/2014/main" id="{F485AF4D-8B19-4B74-884B-7DF736C0DD15}"/>
                </a:ext>
              </a:extLst>
            </p:cNvPr>
            <p:cNvSpPr/>
            <p:nvPr/>
          </p:nvSpPr>
          <p:spPr>
            <a:xfrm>
              <a:off x="6488900" y="2700125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614" y="1"/>
                  </a:moveTo>
                  <a:lnTo>
                    <a:pt x="0" y="969"/>
                  </a:lnTo>
                  <a:lnTo>
                    <a:pt x="0" y="3766"/>
                  </a:lnTo>
                  <a:lnTo>
                    <a:pt x="1506" y="2906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022;p28">
              <a:extLst>
                <a:ext uri="{FF2B5EF4-FFF2-40B4-BE49-F238E27FC236}">
                  <a16:creationId xmlns:a16="http://schemas.microsoft.com/office/drawing/2014/main" id="{57449BEF-543F-427D-A3DD-E52BD71948D2}"/>
                </a:ext>
              </a:extLst>
            </p:cNvPr>
            <p:cNvSpPr/>
            <p:nvPr/>
          </p:nvSpPr>
          <p:spPr>
            <a:xfrm>
              <a:off x="6427025" y="2589850"/>
              <a:ext cx="290525" cy="242100"/>
            </a:xfrm>
            <a:custGeom>
              <a:avLst/>
              <a:gdLst/>
              <a:ahLst/>
              <a:cxnLst/>
              <a:rect l="l" t="t" r="r" b="b"/>
              <a:pathLst>
                <a:path w="11621" h="9684" extrusionOk="0">
                  <a:moveTo>
                    <a:pt x="11190" y="431"/>
                  </a:moveTo>
                  <a:lnTo>
                    <a:pt x="11190" y="2905"/>
                  </a:lnTo>
                  <a:lnTo>
                    <a:pt x="324" y="9253"/>
                  </a:lnTo>
                  <a:lnTo>
                    <a:pt x="324" y="6994"/>
                  </a:lnTo>
                  <a:lnTo>
                    <a:pt x="11190" y="431"/>
                  </a:lnTo>
                  <a:close/>
                  <a:moveTo>
                    <a:pt x="11297" y="1"/>
                  </a:moveTo>
                  <a:lnTo>
                    <a:pt x="108" y="6671"/>
                  </a:lnTo>
                  <a:lnTo>
                    <a:pt x="1" y="6779"/>
                  </a:lnTo>
                  <a:lnTo>
                    <a:pt x="1" y="9576"/>
                  </a:lnTo>
                  <a:lnTo>
                    <a:pt x="108" y="9683"/>
                  </a:lnTo>
                  <a:lnTo>
                    <a:pt x="324" y="9683"/>
                  </a:lnTo>
                  <a:lnTo>
                    <a:pt x="11513" y="3121"/>
                  </a:lnTo>
                  <a:lnTo>
                    <a:pt x="11620" y="3013"/>
                  </a:lnTo>
                  <a:lnTo>
                    <a:pt x="11620" y="108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1023;p28">
              <a:extLst>
                <a:ext uri="{FF2B5EF4-FFF2-40B4-BE49-F238E27FC236}">
                  <a16:creationId xmlns:a16="http://schemas.microsoft.com/office/drawing/2014/main" id="{41106BB7-DDC5-4A65-BB76-E171C7D3CBF6}"/>
                </a:ext>
              </a:extLst>
            </p:cNvPr>
            <p:cNvSpPr/>
            <p:nvPr/>
          </p:nvSpPr>
          <p:spPr>
            <a:xfrm>
              <a:off x="6322125" y="2530675"/>
              <a:ext cx="390025" cy="228650"/>
            </a:xfrm>
            <a:custGeom>
              <a:avLst/>
              <a:gdLst/>
              <a:ahLst/>
              <a:cxnLst/>
              <a:rect l="l" t="t" r="r" b="b"/>
              <a:pathLst>
                <a:path w="15601" h="9146" extrusionOk="0">
                  <a:moveTo>
                    <a:pt x="11190" y="1"/>
                  </a:moveTo>
                  <a:lnTo>
                    <a:pt x="1" y="6564"/>
                  </a:lnTo>
                  <a:lnTo>
                    <a:pt x="4412" y="9146"/>
                  </a:lnTo>
                  <a:lnTo>
                    <a:pt x="15601" y="2475"/>
                  </a:lnTo>
                  <a:lnTo>
                    <a:pt x="1119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1024;p28">
              <a:extLst>
                <a:ext uri="{FF2B5EF4-FFF2-40B4-BE49-F238E27FC236}">
                  <a16:creationId xmlns:a16="http://schemas.microsoft.com/office/drawing/2014/main" id="{E25390F9-A79E-47F3-8149-68ADF8E9F604}"/>
                </a:ext>
              </a:extLst>
            </p:cNvPr>
            <p:cNvSpPr/>
            <p:nvPr/>
          </p:nvSpPr>
          <p:spPr>
            <a:xfrm>
              <a:off x="6381300" y="2638275"/>
              <a:ext cx="147975" cy="86075"/>
            </a:xfrm>
            <a:custGeom>
              <a:avLst/>
              <a:gdLst/>
              <a:ahLst/>
              <a:cxnLst/>
              <a:rect l="l" t="t" r="r" b="b"/>
              <a:pathLst>
                <a:path w="5919" h="3443" extrusionOk="0">
                  <a:moveTo>
                    <a:pt x="1507" y="0"/>
                  </a:moveTo>
                  <a:lnTo>
                    <a:pt x="1" y="861"/>
                  </a:lnTo>
                  <a:lnTo>
                    <a:pt x="4304" y="3443"/>
                  </a:lnTo>
                  <a:lnTo>
                    <a:pt x="5918" y="2475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1025;p28">
              <a:extLst>
                <a:ext uri="{FF2B5EF4-FFF2-40B4-BE49-F238E27FC236}">
                  <a16:creationId xmlns:a16="http://schemas.microsoft.com/office/drawing/2014/main" id="{56DD585F-2B9C-41A0-ACD4-C0C6B25FC1A7}"/>
                </a:ext>
              </a:extLst>
            </p:cNvPr>
            <p:cNvSpPr/>
            <p:nvPr/>
          </p:nvSpPr>
          <p:spPr>
            <a:xfrm>
              <a:off x="6620700" y="2619450"/>
              <a:ext cx="40350" cy="94150"/>
            </a:xfrm>
            <a:custGeom>
              <a:avLst/>
              <a:gdLst/>
              <a:ahLst/>
              <a:cxnLst/>
              <a:rect l="l" t="t" r="r" b="b"/>
              <a:pathLst>
                <a:path w="1614" h="3766" extrusionOk="0">
                  <a:moveTo>
                    <a:pt x="1614" y="0"/>
                  </a:moveTo>
                  <a:lnTo>
                    <a:pt x="0" y="968"/>
                  </a:lnTo>
                  <a:lnTo>
                    <a:pt x="0" y="3766"/>
                  </a:lnTo>
                  <a:lnTo>
                    <a:pt x="1506" y="279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1026;p28">
              <a:extLst>
                <a:ext uri="{FF2B5EF4-FFF2-40B4-BE49-F238E27FC236}">
                  <a16:creationId xmlns:a16="http://schemas.microsoft.com/office/drawing/2014/main" id="{04A58C13-7D60-45EA-89D5-D45D3641CA95}"/>
                </a:ext>
              </a:extLst>
            </p:cNvPr>
            <p:cNvSpPr/>
            <p:nvPr/>
          </p:nvSpPr>
          <p:spPr>
            <a:xfrm>
              <a:off x="6513100" y="2554900"/>
              <a:ext cx="147950" cy="88775"/>
            </a:xfrm>
            <a:custGeom>
              <a:avLst/>
              <a:gdLst/>
              <a:ahLst/>
              <a:cxnLst/>
              <a:rect l="l" t="t" r="r" b="b"/>
              <a:pathLst>
                <a:path w="5918" h="3551" extrusionOk="0">
                  <a:moveTo>
                    <a:pt x="1507" y="0"/>
                  </a:moveTo>
                  <a:lnTo>
                    <a:pt x="1" y="968"/>
                  </a:lnTo>
                  <a:lnTo>
                    <a:pt x="4304" y="3550"/>
                  </a:lnTo>
                  <a:lnTo>
                    <a:pt x="5918" y="2582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1027;p28">
              <a:extLst>
                <a:ext uri="{FF2B5EF4-FFF2-40B4-BE49-F238E27FC236}">
                  <a16:creationId xmlns:a16="http://schemas.microsoft.com/office/drawing/2014/main" id="{766D552D-F8D7-4F15-9141-60BE50418B85}"/>
                </a:ext>
              </a:extLst>
            </p:cNvPr>
            <p:cNvSpPr/>
            <p:nvPr/>
          </p:nvSpPr>
          <p:spPr>
            <a:xfrm>
              <a:off x="6316750" y="2528000"/>
              <a:ext cx="400800" cy="236700"/>
            </a:xfrm>
            <a:custGeom>
              <a:avLst/>
              <a:gdLst/>
              <a:ahLst/>
              <a:cxnLst/>
              <a:rect l="l" t="t" r="r" b="b"/>
              <a:pathLst>
                <a:path w="16032" h="9468" extrusionOk="0">
                  <a:moveTo>
                    <a:pt x="11405" y="323"/>
                  </a:moveTo>
                  <a:lnTo>
                    <a:pt x="15432" y="2638"/>
                  </a:lnTo>
                  <a:lnTo>
                    <a:pt x="15432" y="2638"/>
                  </a:lnTo>
                  <a:lnTo>
                    <a:pt x="4627" y="9037"/>
                  </a:lnTo>
                  <a:lnTo>
                    <a:pt x="539" y="6671"/>
                  </a:lnTo>
                  <a:lnTo>
                    <a:pt x="11405" y="323"/>
                  </a:lnTo>
                  <a:close/>
                  <a:moveTo>
                    <a:pt x="11297" y="0"/>
                  </a:moveTo>
                  <a:lnTo>
                    <a:pt x="108" y="6455"/>
                  </a:lnTo>
                  <a:lnTo>
                    <a:pt x="1" y="6671"/>
                  </a:lnTo>
                  <a:lnTo>
                    <a:pt x="108" y="6778"/>
                  </a:lnTo>
                  <a:lnTo>
                    <a:pt x="4519" y="9468"/>
                  </a:lnTo>
                  <a:lnTo>
                    <a:pt x="4735" y="9468"/>
                  </a:lnTo>
                  <a:lnTo>
                    <a:pt x="15924" y="2797"/>
                  </a:lnTo>
                  <a:lnTo>
                    <a:pt x="16031" y="2582"/>
                  </a:lnTo>
                  <a:lnTo>
                    <a:pt x="15924" y="2475"/>
                  </a:lnTo>
                  <a:lnTo>
                    <a:pt x="1151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1028;p28">
              <a:extLst>
                <a:ext uri="{FF2B5EF4-FFF2-40B4-BE49-F238E27FC236}">
                  <a16:creationId xmlns:a16="http://schemas.microsoft.com/office/drawing/2014/main" id="{56A947B7-A6A8-4B48-8D2B-B34B2A7C9003}"/>
                </a:ext>
              </a:extLst>
            </p:cNvPr>
            <p:cNvSpPr/>
            <p:nvPr/>
          </p:nvSpPr>
          <p:spPr>
            <a:xfrm>
              <a:off x="6480825" y="2614050"/>
              <a:ext cx="78025" cy="51150"/>
            </a:xfrm>
            <a:custGeom>
              <a:avLst/>
              <a:gdLst/>
              <a:ahLst/>
              <a:cxnLst/>
              <a:rect l="l" t="t" r="r" b="b"/>
              <a:pathLst>
                <a:path w="3121" h="2046" extrusionOk="0">
                  <a:moveTo>
                    <a:pt x="969" y="1"/>
                  </a:moveTo>
                  <a:lnTo>
                    <a:pt x="431" y="216"/>
                  </a:lnTo>
                  <a:lnTo>
                    <a:pt x="108" y="539"/>
                  </a:lnTo>
                  <a:lnTo>
                    <a:pt x="0" y="969"/>
                  </a:lnTo>
                  <a:lnTo>
                    <a:pt x="108" y="1400"/>
                  </a:lnTo>
                  <a:lnTo>
                    <a:pt x="431" y="1722"/>
                  </a:lnTo>
                  <a:lnTo>
                    <a:pt x="969" y="1937"/>
                  </a:lnTo>
                  <a:lnTo>
                    <a:pt x="1614" y="2045"/>
                  </a:lnTo>
                  <a:lnTo>
                    <a:pt x="2152" y="1937"/>
                  </a:lnTo>
                  <a:lnTo>
                    <a:pt x="2690" y="1722"/>
                  </a:lnTo>
                  <a:lnTo>
                    <a:pt x="3013" y="1400"/>
                  </a:lnTo>
                  <a:lnTo>
                    <a:pt x="3121" y="969"/>
                  </a:lnTo>
                  <a:lnTo>
                    <a:pt x="3013" y="539"/>
                  </a:lnTo>
                  <a:lnTo>
                    <a:pt x="2690" y="216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1029;p28">
              <a:extLst>
                <a:ext uri="{FF2B5EF4-FFF2-40B4-BE49-F238E27FC236}">
                  <a16:creationId xmlns:a16="http://schemas.microsoft.com/office/drawing/2014/main" id="{3EF04437-0050-45B7-A103-882B5C7A5861}"/>
                </a:ext>
              </a:extLst>
            </p:cNvPr>
            <p:cNvSpPr/>
            <p:nvPr/>
          </p:nvSpPr>
          <p:spPr>
            <a:xfrm>
              <a:off x="6464675" y="2772750"/>
              <a:ext cx="110325" cy="134500"/>
            </a:xfrm>
            <a:custGeom>
              <a:avLst/>
              <a:gdLst/>
              <a:ahLst/>
              <a:cxnLst/>
              <a:rect l="l" t="t" r="r" b="b"/>
              <a:pathLst>
                <a:path w="4413" h="5380" extrusionOk="0">
                  <a:moveTo>
                    <a:pt x="1" y="1"/>
                  </a:moveTo>
                  <a:lnTo>
                    <a:pt x="1" y="2798"/>
                  </a:lnTo>
                  <a:lnTo>
                    <a:pt x="4412" y="5380"/>
                  </a:lnTo>
                  <a:lnTo>
                    <a:pt x="4412" y="26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1030;p28">
              <a:extLst>
                <a:ext uri="{FF2B5EF4-FFF2-40B4-BE49-F238E27FC236}">
                  <a16:creationId xmlns:a16="http://schemas.microsoft.com/office/drawing/2014/main" id="{C47DEBF6-A87C-42C3-BCAF-A4EE7455EF71}"/>
                </a:ext>
              </a:extLst>
            </p:cNvPr>
            <p:cNvSpPr/>
            <p:nvPr/>
          </p:nvSpPr>
          <p:spPr>
            <a:xfrm>
              <a:off x="6459300" y="2770050"/>
              <a:ext cx="121075" cy="142600"/>
            </a:xfrm>
            <a:custGeom>
              <a:avLst/>
              <a:gdLst/>
              <a:ahLst/>
              <a:cxnLst/>
              <a:rect l="l" t="t" r="r" b="b"/>
              <a:pathLst>
                <a:path w="4843" h="5704" extrusionOk="0">
                  <a:moveTo>
                    <a:pt x="431" y="431"/>
                  </a:moveTo>
                  <a:lnTo>
                    <a:pt x="4519" y="2906"/>
                  </a:lnTo>
                  <a:lnTo>
                    <a:pt x="4519" y="5251"/>
                  </a:lnTo>
                  <a:lnTo>
                    <a:pt x="4519" y="5251"/>
                  </a:lnTo>
                  <a:lnTo>
                    <a:pt x="431" y="2798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9"/>
                  </a:lnTo>
                  <a:lnTo>
                    <a:pt x="1" y="2906"/>
                  </a:lnTo>
                  <a:lnTo>
                    <a:pt x="108" y="3121"/>
                  </a:lnTo>
                  <a:lnTo>
                    <a:pt x="4519" y="5703"/>
                  </a:lnTo>
                  <a:lnTo>
                    <a:pt x="4735" y="5703"/>
                  </a:lnTo>
                  <a:lnTo>
                    <a:pt x="4842" y="5488"/>
                  </a:lnTo>
                  <a:lnTo>
                    <a:pt x="4842" y="2798"/>
                  </a:lnTo>
                  <a:lnTo>
                    <a:pt x="4735" y="2583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1031;p28">
              <a:extLst>
                <a:ext uri="{FF2B5EF4-FFF2-40B4-BE49-F238E27FC236}">
                  <a16:creationId xmlns:a16="http://schemas.microsoft.com/office/drawing/2014/main" id="{0917C78B-B391-42EB-8377-B80D52B46A8A}"/>
                </a:ext>
              </a:extLst>
            </p:cNvPr>
            <p:cNvSpPr/>
            <p:nvPr/>
          </p:nvSpPr>
          <p:spPr>
            <a:xfrm>
              <a:off x="6574975" y="2670550"/>
              <a:ext cx="282425" cy="236700"/>
            </a:xfrm>
            <a:custGeom>
              <a:avLst/>
              <a:gdLst/>
              <a:ahLst/>
              <a:cxnLst/>
              <a:rect l="l" t="t" r="r" b="b"/>
              <a:pathLst>
                <a:path w="11297" h="9468" extrusionOk="0">
                  <a:moveTo>
                    <a:pt x="11297" y="0"/>
                  </a:moveTo>
                  <a:lnTo>
                    <a:pt x="0" y="6778"/>
                  </a:lnTo>
                  <a:lnTo>
                    <a:pt x="0" y="9468"/>
                  </a:lnTo>
                  <a:lnTo>
                    <a:pt x="11297" y="2905"/>
                  </a:lnTo>
                  <a:lnTo>
                    <a:pt x="11297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1032;p28">
              <a:extLst>
                <a:ext uri="{FF2B5EF4-FFF2-40B4-BE49-F238E27FC236}">
                  <a16:creationId xmlns:a16="http://schemas.microsoft.com/office/drawing/2014/main" id="{8B2EA1F7-8ECA-47A5-B458-09CA4F3CF089}"/>
                </a:ext>
              </a:extLst>
            </p:cNvPr>
            <p:cNvSpPr/>
            <p:nvPr/>
          </p:nvSpPr>
          <p:spPr>
            <a:xfrm>
              <a:off x="6634125" y="2780825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615" y="0"/>
                  </a:moveTo>
                  <a:lnTo>
                    <a:pt x="1" y="861"/>
                  </a:lnTo>
                  <a:lnTo>
                    <a:pt x="1" y="3766"/>
                  </a:lnTo>
                  <a:lnTo>
                    <a:pt x="1507" y="279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1033;p28">
              <a:extLst>
                <a:ext uri="{FF2B5EF4-FFF2-40B4-BE49-F238E27FC236}">
                  <a16:creationId xmlns:a16="http://schemas.microsoft.com/office/drawing/2014/main" id="{1C2EE9DE-09C9-4CB5-86AB-C135EBCEB552}"/>
                </a:ext>
              </a:extLst>
            </p:cNvPr>
            <p:cNvSpPr/>
            <p:nvPr/>
          </p:nvSpPr>
          <p:spPr>
            <a:xfrm>
              <a:off x="6572275" y="2667850"/>
              <a:ext cx="287825" cy="244800"/>
            </a:xfrm>
            <a:custGeom>
              <a:avLst/>
              <a:gdLst/>
              <a:ahLst/>
              <a:cxnLst/>
              <a:rect l="l" t="t" r="r" b="b"/>
              <a:pathLst>
                <a:path w="11513" h="9792" extrusionOk="0">
                  <a:moveTo>
                    <a:pt x="11189" y="431"/>
                  </a:moveTo>
                  <a:lnTo>
                    <a:pt x="11189" y="2905"/>
                  </a:lnTo>
                  <a:lnTo>
                    <a:pt x="323" y="9253"/>
                  </a:lnTo>
                  <a:lnTo>
                    <a:pt x="323" y="6929"/>
                  </a:lnTo>
                  <a:lnTo>
                    <a:pt x="11189" y="431"/>
                  </a:lnTo>
                  <a:close/>
                  <a:moveTo>
                    <a:pt x="11297" y="1"/>
                  </a:moveTo>
                  <a:lnTo>
                    <a:pt x="0" y="6671"/>
                  </a:lnTo>
                  <a:lnTo>
                    <a:pt x="0" y="6886"/>
                  </a:lnTo>
                  <a:lnTo>
                    <a:pt x="0" y="9576"/>
                  </a:lnTo>
                  <a:lnTo>
                    <a:pt x="0" y="9791"/>
                  </a:lnTo>
                  <a:lnTo>
                    <a:pt x="216" y="9791"/>
                  </a:lnTo>
                  <a:lnTo>
                    <a:pt x="11405" y="3121"/>
                  </a:lnTo>
                  <a:lnTo>
                    <a:pt x="11512" y="3013"/>
                  </a:lnTo>
                  <a:lnTo>
                    <a:pt x="11512" y="108"/>
                  </a:lnTo>
                  <a:lnTo>
                    <a:pt x="1140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1034;p28">
              <a:extLst>
                <a:ext uri="{FF2B5EF4-FFF2-40B4-BE49-F238E27FC236}">
                  <a16:creationId xmlns:a16="http://schemas.microsoft.com/office/drawing/2014/main" id="{B524F8E7-4F64-451F-8D24-431E0487BD42}"/>
                </a:ext>
              </a:extLst>
            </p:cNvPr>
            <p:cNvSpPr/>
            <p:nvPr/>
          </p:nvSpPr>
          <p:spPr>
            <a:xfrm>
              <a:off x="6464675" y="2608675"/>
              <a:ext cx="392725" cy="231350"/>
            </a:xfrm>
            <a:custGeom>
              <a:avLst/>
              <a:gdLst/>
              <a:ahLst/>
              <a:cxnLst/>
              <a:rect l="l" t="t" r="r" b="b"/>
              <a:pathLst>
                <a:path w="15709" h="9254" extrusionOk="0">
                  <a:moveTo>
                    <a:pt x="11298" y="1"/>
                  </a:moveTo>
                  <a:lnTo>
                    <a:pt x="1" y="6564"/>
                  </a:lnTo>
                  <a:lnTo>
                    <a:pt x="4412" y="9253"/>
                  </a:lnTo>
                  <a:lnTo>
                    <a:pt x="15709" y="2475"/>
                  </a:lnTo>
                  <a:lnTo>
                    <a:pt x="11298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1035;p28">
              <a:extLst>
                <a:ext uri="{FF2B5EF4-FFF2-40B4-BE49-F238E27FC236}">
                  <a16:creationId xmlns:a16="http://schemas.microsoft.com/office/drawing/2014/main" id="{3B26C8B2-0088-445C-BE17-C856038A1622}"/>
                </a:ext>
              </a:extLst>
            </p:cNvPr>
            <p:cNvSpPr/>
            <p:nvPr/>
          </p:nvSpPr>
          <p:spPr>
            <a:xfrm>
              <a:off x="6526550" y="2716275"/>
              <a:ext cx="147950" cy="86075"/>
            </a:xfrm>
            <a:custGeom>
              <a:avLst/>
              <a:gdLst/>
              <a:ahLst/>
              <a:cxnLst/>
              <a:rect l="l" t="t" r="r" b="b"/>
              <a:pathLst>
                <a:path w="5918" h="3443" extrusionOk="0">
                  <a:moveTo>
                    <a:pt x="1507" y="0"/>
                  </a:moveTo>
                  <a:lnTo>
                    <a:pt x="0" y="861"/>
                  </a:lnTo>
                  <a:lnTo>
                    <a:pt x="4304" y="3443"/>
                  </a:lnTo>
                  <a:lnTo>
                    <a:pt x="5918" y="2582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1036;p28">
              <a:extLst>
                <a:ext uri="{FF2B5EF4-FFF2-40B4-BE49-F238E27FC236}">
                  <a16:creationId xmlns:a16="http://schemas.microsoft.com/office/drawing/2014/main" id="{AFF9DCDA-356C-43AF-BD4B-A11C5C15406C}"/>
                </a:ext>
              </a:extLst>
            </p:cNvPr>
            <p:cNvSpPr/>
            <p:nvPr/>
          </p:nvSpPr>
          <p:spPr>
            <a:xfrm>
              <a:off x="6763250" y="2697450"/>
              <a:ext cx="40350" cy="94150"/>
            </a:xfrm>
            <a:custGeom>
              <a:avLst/>
              <a:gdLst/>
              <a:ahLst/>
              <a:cxnLst/>
              <a:rect l="l" t="t" r="r" b="b"/>
              <a:pathLst>
                <a:path w="1614" h="3766" extrusionOk="0">
                  <a:moveTo>
                    <a:pt x="1614" y="0"/>
                  </a:moveTo>
                  <a:lnTo>
                    <a:pt x="0" y="968"/>
                  </a:lnTo>
                  <a:lnTo>
                    <a:pt x="0" y="3766"/>
                  </a:lnTo>
                  <a:lnTo>
                    <a:pt x="1506" y="2905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1037;p28">
              <a:extLst>
                <a:ext uri="{FF2B5EF4-FFF2-40B4-BE49-F238E27FC236}">
                  <a16:creationId xmlns:a16="http://schemas.microsoft.com/office/drawing/2014/main" id="{C36F6071-3871-4FA7-AA8A-340CFD33B200}"/>
                </a:ext>
              </a:extLst>
            </p:cNvPr>
            <p:cNvSpPr/>
            <p:nvPr/>
          </p:nvSpPr>
          <p:spPr>
            <a:xfrm>
              <a:off x="6655650" y="263557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1507" y="1"/>
                  </a:moveTo>
                  <a:lnTo>
                    <a:pt x="1" y="861"/>
                  </a:lnTo>
                  <a:lnTo>
                    <a:pt x="4304" y="3443"/>
                  </a:lnTo>
                  <a:lnTo>
                    <a:pt x="5918" y="247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1038;p28">
              <a:extLst>
                <a:ext uri="{FF2B5EF4-FFF2-40B4-BE49-F238E27FC236}">
                  <a16:creationId xmlns:a16="http://schemas.microsoft.com/office/drawing/2014/main" id="{59DFC4C3-22F3-49F7-8B38-E871D814016A}"/>
                </a:ext>
              </a:extLst>
            </p:cNvPr>
            <p:cNvSpPr/>
            <p:nvPr/>
          </p:nvSpPr>
          <p:spPr>
            <a:xfrm>
              <a:off x="6459300" y="2606000"/>
              <a:ext cx="400800" cy="236700"/>
            </a:xfrm>
            <a:custGeom>
              <a:avLst/>
              <a:gdLst/>
              <a:ahLst/>
              <a:cxnLst/>
              <a:rect l="l" t="t" r="r" b="b"/>
              <a:pathLst>
                <a:path w="16032" h="9468" extrusionOk="0">
                  <a:moveTo>
                    <a:pt x="11513" y="323"/>
                  </a:moveTo>
                  <a:lnTo>
                    <a:pt x="15540" y="2639"/>
                  </a:lnTo>
                  <a:lnTo>
                    <a:pt x="15540" y="2639"/>
                  </a:lnTo>
                  <a:lnTo>
                    <a:pt x="4627" y="9145"/>
                  </a:lnTo>
                  <a:lnTo>
                    <a:pt x="539" y="6671"/>
                  </a:lnTo>
                  <a:lnTo>
                    <a:pt x="11513" y="323"/>
                  </a:lnTo>
                  <a:close/>
                  <a:moveTo>
                    <a:pt x="11405" y="0"/>
                  </a:moveTo>
                  <a:lnTo>
                    <a:pt x="108" y="6563"/>
                  </a:lnTo>
                  <a:lnTo>
                    <a:pt x="1" y="6671"/>
                  </a:lnTo>
                  <a:lnTo>
                    <a:pt x="108" y="6886"/>
                  </a:lnTo>
                  <a:lnTo>
                    <a:pt x="4519" y="9468"/>
                  </a:lnTo>
                  <a:lnTo>
                    <a:pt x="4735" y="9468"/>
                  </a:lnTo>
                  <a:lnTo>
                    <a:pt x="15924" y="2797"/>
                  </a:lnTo>
                  <a:lnTo>
                    <a:pt x="16031" y="2582"/>
                  </a:lnTo>
                  <a:lnTo>
                    <a:pt x="15924" y="2475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1039;p28">
              <a:extLst>
                <a:ext uri="{FF2B5EF4-FFF2-40B4-BE49-F238E27FC236}">
                  <a16:creationId xmlns:a16="http://schemas.microsoft.com/office/drawing/2014/main" id="{D77FF9F2-CEBD-4C60-87C5-9BD9C4C1BFFF}"/>
                </a:ext>
              </a:extLst>
            </p:cNvPr>
            <p:cNvSpPr/>
            <p:nvPr/>
          </p:nvSpPr>
          <p:spPr>
            <a:xfrm>
              <a:off x="6623375" y="2692050"/>
              <a:ext cx="80725" cy="51150"/>
            </a:xfrm>
            <a:custGeom>
              <a:avLst/>
              <a:gdLst/>
              <a:ahLst/>
              <a:cxnLst/>
              <a:rect l="l" t="t" r="r" b="b"/>
              <a:pathLst>
                <a:path w="3229" h="2046" extrusionOk="0">
                  <a:moveTo>
                    <a:pt x="1614" y="1"/>
                  </a:moveTo>
                  <a:lnTo>
                    <a:pt x="969" y="109"/>
                  </a:lnTo>
                  <a:lnTo>
                    <a:pt x="539" y="324"/>
                  </a:lnTo>
                  <a:lnTo>
                    <a:pt x="216" y="646"/>
                  </a:lnTo>
                  <a:lnTo>
                    <a:pt x="1" y="1077"/>
                  </a:lnTo>
                  <a:lnTo>
                    <a:pt x="216" y="1400"/>
                  </a:lnTo>
                  <a:lnTo>
                    <a:pt x="539" y="1722"/>
                  </a:lnTo>
                  <a:lnTo>
                    <a:pt x="969" y="1937"/>
                  </a:lnTo>
                  <a:lnTo>
                    <a:pt x="1614" y="2045"/>
                  </a:lnTo>
                  <a:lnTo>
                    <a:pt x="2260" y="1937"/>
                  </a:lnTo>
                  <a:lnTo>
                    <a:pt x="2798" y="1722"/>
                  </a:lnTo>
                  <a:lnTo>
                    <a:pt x="3121" y="1400"/>
                  </a:lnTo>
                  <a:lnTo>
                    <a:pt x="3228" y="1077"/>
                  </a:lnTo>
                  <a:lnTo>
                    <a:pt x="3121" y="646"/>
                  </a:lnTo>
                  <a:lnTo>
                    <a:pt x="2798" y="324"/>
                  </a:lnTo>
                  <a:lnTo>
                    <a:pt x="2260" y="109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1040;p28">
              <a:extLst>
                <a:ext uri="{FF2B5EF4-FFF2-40B4-BE49-F238E27FC236}">
                  <a16:creationId xmlns:a16="http://schemas.microsoft.com/office/drawing/2014/main" id="{C6EA7168-A467-434D-AC94-F788C1E36DF0}"/>
                </a:ext>
              </a:extLst>
            </p:cNvPr>
            <p:cNvSpPr/>
            <p:nvPr/>
          </p:nvSpPr>
          <p:spPr>
            <a:xfrm>
              <a:off x="6752475" y="2627500"/>
              <a:ext cx="110300" cy="134525"/>
            </a:xfrm>
            <a:custGeom>
              <a:avLst/>
              <a:gdLst/>
              <a:ahLst/>
              <a:cxnLst/>
              <a:rect l="l" t="t" r="r" b="b"/>
              <a:pathLst>
                <a:path w="4412" h="5381" extrusionOk="0">
                  <a:moveTo>
                    <a:pt x="4412" y="1"/>
                  </a:moveTo>
                  <a:lnTo>
                    <a:pt x="1" y="2691"/>
                  </a:lnTo>
                  <a:lnTo>
                    <a:pt x="1" y="5380"/>
                  </a:lnTo>
                  <a:lnTo>
                    <a:pt x="4412" y="2798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1041;p28">
              <a:extLst>
                <a:ext uri="{FF2B5EF4-FFF2-40B4-BE49-F238E27FC236}">
                  <a16:creationId xmlns:a16="http://schemas.microsoft.com/office/drawing/2014/main" id="{4D0D79DD-383E-4FB3-B0CD-56F9F2238C6B}"/>
                </a:ext>
              </a:extLst>
            </p:cNvPr>
            <p:cNvSpPr/>
            <p:nvPr/>
          </p:nvSpPr>
          <p:spPr>
            <a:xfrm>
              <a:off x="6747100" y="2624825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519" y="431"/>
                  </a:moveTo>
                  <a:lnTo>
                    <a:pt x="4519" y="2798"/>
                  </a:lnTo>
                  <a:lnTo>
                    <a:pt x="431" y="5191"/>
                  </a:lnTo>
                  <a:lnTo>
                    <a:pt x="431" y="5191"/>
                  </a:lnTo>
                  <a:lnTo>
                    <a:pt x="431" y="2905"/>
                  </a:lnTo>
                  <a:lnTo>
                    <a:pt x="4519" y="431"/>
                  </a:lnTo>
                  <a:close/>
                  <a:moveTo>
                    <a:pt x="4627" y="0"/>
                  </a:moveTo>
                  <a:lnTo>
                    <a:pt x="108" y="2582"/>
                  </a:lnTo>
                  <a:lnTo>
                    <a:pt x="1" y="2798"/>
                  </a:lnTo>
                  <a:lnTo>
                    <a:pt x="1" y="5487"/>
                  </a:lnTo>
                  <a:lnTo>
                    <a:pt x="108" y="5702"/>
                  </a:lnTo>
                  <a:lnTo>
                    <a:pt x="323" y="5702"/>
                  </a:lnTo>
                  <a:lnTo>
                    <a:pt x="4734" y="3120"/>
                  </a:lnTo>
                  <a:lnTo>
                    <a:pt x="4842" y="2905"/>
                  </a:lnTo>
                  <a:lnTo>
                    <a:pt x="4842" y="108"/>
                  </a:lnTo>
                  <a:lnTo>
                    <a:pt x="473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1042;p28">
              <a:extLst>
                <a:ext uri="{FF2B5EF4-FFF2-40B4-BE49-F238E27FC236}">
                  <a16:creationId xmlns:a16="http://schemas.microsoft.com/office/drawing/2014/main" id="{D3906E3A-D8D1-4836-9723-77FDBB088D93}"/>
                </a:ext>
              </a:extLst>
            </p:cNvPr>
            <p:cNvSpPr/>
            <p:nvPr/>
          </p:nvSpPr>
          <p:spPr>
            <a:xfrm>
              <a:off x="6472750" y="2525300"/>
              <a:ext cx="279750" cy="236725"/>
            </a:xfrm>
            <a:custGeom>
              <a:avLst/>
              <a:gdLst/>
              <a:ahLst/>
              <a:cxnLst/>
              <a:rect l="l" t="t" r="r" b="b"/>
              <a:pathLst>
                <a:path w="11190" h="9469" extrusionOk="0">
                  <a:moveTo>
                    <a:pt x="1" y="1"/>
                  </a:moveTo>
                  <a:lnTo>
                    <a:pt x="1" y="2905"/>
                  </a:lnTo>
                  <a:lnTo>
                    <a:pt x="11190" y="9468"/>
                  </a:lnTo>
                  <a:lnTo>
                    <a:pt x="11190" y="67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1043;p28">
              <a:extLst>
                <a:ext uri="{FF2B5EF4-FFF2-40B4-BE49-F238E27FC236}">
                  <a16:creationId xmlns:a16="http://schemas.microsoft.com/office/drawing/2014/main" id="{968EB9A8-72E6-4AFA-9D37-B86BAB30EE59}"/>
                </a:ext>
              </a:extLst>
            </p:cNvPr>
            <p:cNvSpPr/>
            <p:nvPr/>
          </p:nvSpPr>
          <p:spPr>
            <a:xfrm>
              <a:off x="6655650" y="2632900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" y="0"/>
                  </a:moveTo>
                  <a:lnTo>
                    <a:pt x="108" y="2905"/>
                  </a:lnTo>
                  <a:lnTo>
                    <a:pt x="1614" y="3766"/>
                  </a:lnTo>
                  <a:lnTo>
                    <a:pt x="1614" y="9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1044;p28">
              <a:extLst>
                <a:ext uri="{FF2B5EF4-FFF2-40B4-BE49-F238E27FC236}">
                  <a16:creationId xmlns:a16="http://schemas.microsoft.com/office/drawing/2014/main" id="{C3802512-23A6-4257-AAD4-A2415905C597}"/>
                </a:ext>
              </a:extLst>
            </p:cNvPr>
            <p:cNvSpPr/>
            <p:nvPr/>
          </p:nvSpPr>
          <p:spPr>
            <a:xfrm>
              <a:off x="6467375" y="2522600"/>
              <a:ext cx="290500" cy="244800"/>
            </a:xfrm>
            <a:custGeom>
              <a:avLst/>
              <a:gdLst/>
              <a:ahLst/>
              <a:cxnLst/>
              <a:rect l="l" t="t" r="r" b="b"/>
              <a:pathLst>
                <a:path w="11620" h="9792" extrusionOk="0">
                  <a:moveTo>
                    <a:pt x="431" y="431"/>
                  </a:moveTo>
                  <a:lnTo>
                    <a:pt x="11190" y="6929"/>
                  </a:lnTo>
                  <a:lnTo>
                    <a:pt x="11190" y="6929"/>
                  </a:lnTo>
                  <a:lnTo>
                    <a:pt x="11190" y="9253"/>
                  </a:lnTo>
                  <a:lnTo>
                    <a:pt x="431" y="2906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9"/>
                  </a:lnTo>
                  <a:lnTo>
                    <a:pt x="1" y="3013"/>
                  </a:lnTo>
                  <a:lnTo>
                    <a:pt x="108" y="3121"/>
                  </a:lnTo>
                  <a:lnTo>
                    <a:pt x="11297" y="9791"/>
                  </a:lnTo>
                  <a:lnTo>
                    <a:pt x="11512" y="9791"/>
                  </a:lnTo>
                  <a:lnTo>
                    <a:pt x="11620" y="9576"/>
                  </a:lnTo>
                  <a:lnTo>
                    <a:pt x="11620" y="6887"/>
                  </a:lnTo>
                  <a:lnTo>
                    <a:pt x="11512" y="6671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1045;p28">
              <a:extLst>
                <a:ext uri="{FF2B5EF4-FFF2-40B4-BE49-F238E27FC236}">
                  <a16:creationId xmlns:a16="http://schemas.microsoft.com/office/drawing/2014/main" id="{AF469521-553E-4C64-A274-6A512A0DE18E}"/>
                </a:ext>
              </a:extLst>
            </p:cNvPr>
            <p:cNvSpPr/>
            <p:nvPr/>
          </p:nvSpPr>
          <p:spPr>
            <a:xfrm>
              <a:off x="6472750" y="2463450"/>
              <a:ext cx="390025" cy="231325"/>
            </a:xfrm>
            <a:custGeom>
              <a:avLst/>
              <a:gdLst/>
              <a:ahLst/>
              <a:cxnLst/>
              <a:rect l="l" t="t" r="r" b="b"/>
              <a:pathLst>
                <a:path w="15601" h="9253" extrusionOk="0">
                  <a:moveTo>
                    <a:pt x="4412" y="0"/>
                  </a:moveTo>
                  <a:lnTo>
                    <a:pt x="1" y="2475"/>
                  </a:lnTo>
                  <a:lnTo>
                    <a:pt x="11190" y="9253"/>
                  </a:lnTo>
                  <a:lnTo>
                    <a:pt x="15601" y="6563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1046;p28">
              <a:extLst>
                <a:ext uri="{FF2B5EF4-FFF2-40B4-BE49-F238E27FC236}">
                  <a16:creationId xmlns:a16="http://schemas.microsoft.com/office/drawing/2014/main" id="{18CA91A6-D228-4A01-B127-1693CBE608C8}"/>
                </a:ext>
              </a:extLst>
            </p:cNvPr>
            <p:cNvSpPr/>
            <p:nvPr/>
          </p:nvSpPr>
          <p:spPr>
            <a:xfrm>
              <a:off x="6655650" y="257102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412" y="1"/>
                  </a:moveTo>
                  <a:lnTo>
                    <a:pt x="1" y="2475"/>
                  </a:lnTo>
                  <a:lnTo>
                    <a:pt x="1614" y="3443"/>
                  </a:lnTo>
                  <a:lnTo>
                    <a:pt x="5918" y="86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1047;p28">
              <a:extLst>
                <a:ext uri="{FF2B5EF4-FFF2-40B4-BE49-F238E27FC236}">
                  <a16:creationId xmlns:a16="http://schemas.microsoft.com/office/drawing/2014/main" id="{F36904BF-77DE-4E68-A03D-C1C91E54266F}"/>
                </a:ext>
              </a:extLst>
            </p:cNvPr>
            <p:cNvSpPr/>
            <p:nvPr/>
          </p:nvSpPr>
          <p:spPr>
            <a:xfrm>
              <a:off x="6523850" y="2552200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" y="0"/>
                  </a:moveTo>
                  <a:lnTo>
                    <a:pt x="108" y="2905"/>
                  </a:lnTo>
                  <a:lnTo>
                    <a:pt x="1615" y="3766"/>
                  </a:lnTo>
                  <a:lnTo>
                    <a:pt x="1615" y="9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1048;p28">
              <a:extLst>
                <a:ext uri="{FF2B5EF4-FFF2-40B4-BE49-F238E27FC236}">
                  <a16:creationId xmlns:a16="http://schemas.microsoft.com/office/drawing/2014/main" id="{4041463F-09C5-4B85-980B-66578685760A}"/>
                </a:ext>
              </a:extLst>
            </p:cNvPr>
            <p:cNvSpPr/>
            <p:nvPr/>
          </p:nvSpPr>
          <p:spPr>
            <a:xfrm>
              <a:off x="6523850" y="2490325"/>
              <a:ext cx="147975" cy="86100"/>
            </a:xfrm>
            <a:custGeom>
              <a:avLst/>
              <a:gdLst/>
              <a:ahLst/>
              <a:cxnLst/>
              <a:rect l="l" t="t" r="r" b="b"/>
              <a:pathLst>
                <a:path w="5919" h="3444" extrusionOk="0">
                  <a:moveTo>
                    <a:pt x="4412" y="1"/>
                  </a:moveTo>
                  <a:lnTo>
                    <a:pt x="1" y="2475"/>
                  </a:lnTo>
                  <a:lnTo>
                    <a:pt x="1615" y="3444"/>
                  </a:lnTo>
                  <a:lnTo>
                    <a:pt x="5918" y="862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1049;p28">
              <a:extLst>
                <a:ext uri="{FF2B5EF4-FFF2-40B4-BE49-F238E27FC236}">
                  <a16:creationId xmlns:a16="http://schemas.microsoft.com/office/drawing/2014/main" id="{00C77342-9A46-4746-90B6-252C3A4623B3}"/>
                </a:ext>
              </a:extLst>
            </p:cNvPr>
            <p:cNvSpPr/>
            <p:nvPr/>
          </p:nvSpPr>
          <p:spPr>
            <a:xfrm>
              <a:off x="6467375" y="2460750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4627" y="323"/>
                  </a:moveTo>
                  <a:lnTo>
                    <a:pt x="15493" y="6671"/>
                  </a:lnTo>
                  <a:lnTo>
                    <a:pt x="11405" y="9145"/>
                  </a:lnTo>
                  <a:lnTo>
                    <a:pt x="598" y="2640"/>
                  </a:lnTo>
                  <a:lnTo>
                    <a:pt x="598" y="2640"/>
                  </a:lnTo>
                  <a:lnTo>
                    <a:pt x="4627" y="323"/>
                  </a:lnTo>
                  <a:close/>
                  <a:moveTo>
                    <a:pt x="4519" y="0"/>
                  </a:moveTo>
                  <a:lnTo>
                    <a:pt x="108" y="2475"/>
                  </a:lnTo>
                  <a:lnTo>
                    <a:pt x="1" y="2583"/>
                  </a:lnTo>
                  <a:lnTo>
                    <a:pt x="108" y="2798"/>
                  </a:lnTo>
                  <a:lnTo>
                    <a:pt x="11297" y="9468"/>
                  </a:lnTo>
                  <a:lnTo>
                    <a:pt x="11512" y="9468"/>
                  </a:lnTo>
                  <a:lnTo>
                    <a:pt x="15923" y="6886"/>
                  </a:lnTo>
                  <a:lnTo>
                    <a:pt x="16031" y="6671"/>
                  </a:lnTo>
                  <a:lnTo>
                    <a:pt x="15923" y="6563"/>
                  </a:lnTo>
                  <a:lnTo>
                    <a:pt x="473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050;p28">
              <a:extLst>
                <a:ext uri="{FF2B5EF4-FFF2-40B4-BE49-F238E27FC236}">
                  <a16:creationId xmlns:a16="http://schemas.microsoft.com/office/drawing/2014/main" id="{D19FC02C-C1EC-4F01-A7DC-8404B21AA7B4}"/>
                </a:ext>
              </a:extLst>
            </p:cNvPr>
            <p:cNvSpPr/>
            <p:nvPr/>
          </p:nvSpPr>
          <p:spPr>
            <a:xfrm>
              <a:off x="6626075" y="2546825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506" y="0"/>
                  </a:moveTo>
                  <a:lnTo>
                    <a:pt x="968" y="108"/>
                  </a:lnTo>
                  <a:lnTo>
                    <a:pt x="431" y="323"/>
                  </a:lnTo>
                  <a:lnTo>
                    <a:pt x="108" y="646"/>
                  </a:lnTo>
                  <a:lnTo>
                    <a:pt x="0" y="969"/>
                  </a:lnTo>
                  <a:lnTo>
                    <a:pt x="108" y="1399"/>
                  </a:lnTo>
                  <a:lnTo>
                    <a:pt x="431" y="1722"/>
                  </a:lnTo>
                  <a:lnTo>
                    <a:pt x="968" y="1937"/>
                  </a:lnTo>
                  <a:lnTo>
                    <a:pt x="1506" y="2044"/>
                  </a:lnTo>
                  <a:lnTo>
                    <a:pt x="2152" y="1937"/>
                  </a:lnTo>
                  <a:lnTo>
                    <a:pt x="2690" y="1722"/>
                  </a:lnTo>
                  <a:lnTo>
                    <a:pt x="3013" y="1399"/>
                  </a:lnTo>
                  <a:lnTo>
                    <a:pt x="3120" y="969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152" y="10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051;p28">
              <a:extLst>
                <a:ext uri="{FF2B5EF4-FFF2-40B4-BE49-F238E27FC236}">
                  <a16:creationId xmlns:a16="http://schemas.microsoft.com/office/drawing/2014/main" id="{B848A6D6-8FDE-453B-B710-A4A900CD2D6F}"/>
                </a:ext>
              </a:extLst>
            </p:cNvPr>
            <p:cNvSpPr/>
            <p:nvPr/>
          </p:nvSpPr>
          <p:spPr>
            <a:xfrm>
              <a:off x="6609925" y="2708200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4412" y="0"/>
                  </a:moveTo>
                  <a:lnTo>
                    <a:pt x="1" y="2583"/>
                  </a:lnTo>
                  <a:lnTo>
                    <a:pt x="1" y="5380"/>
                  </a:lnTo>
                  <a:lnTo>
                    <a:pt x="4412" y="2798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052;p28">
              <a:extLst>
                <a:ext uri="{FF2B5EF4-FFF2-40B4-BE49-F238E27FC236}">
                  <a16:creationId xmlns:a16="http://schemas.microsoft.com/office/drawing/2014/main" id="{2474BC7C-A37C-4A89-A464-411EAE62C773}"/>
                </a:ext>
              </a:extLst>
            </p:cNvPr>
            <p:cNvSpPr/>
            <p:nvPr/>
          </p:nvSpPr>
          <p:spPr>
            <a:xfrm>
              <a:off x="6604550" y="2702825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412" y="538"/>
                  </a:moveTo>
                  <a:lnTo>
                    <a:pt x="4412" y="2905"/>
                  </a:lnTo>
                  <a:lnTo>
                    <a:pt x="323" y="5256"/>
                  </a:lnTo>
                  <a:lnTo>
                    <a:pt x="323" y="2905"/>
                  </a:lnTo>
                  <a:lnTo>
                    <a:pt x="4412" y="538"/>
                  </a:lnTo>
                  <a:close/>
                  <a:moveTo>
                    <a:pt x="4519" y="0"/>
                  </a:moveTo>
                  <a:lnTo>
                    <a:pt x="108" y="2690"/>
                  </a:lnTo>
                  <a:lnTo>
                    <a:pt x="0" y="2798"/>
                  </a:lnTo>
                  <a:lnTo>
                    <a:pt x="0" y="5595"/>
                  </a:lnTo>
                  <a:lnTo>
                    <a:pt x="108" y="5702"/>
                  </a:lnTo>
                  <a:lnTo>
                    <a:pt x="216" y="5702"/>
                  </a:lnTo>
                  <a:lnTo>
                    <a:pt x="4734" y="3120"/>
                  </a:lnTo>
                  <a:lnTo>
                    <a:pt x="4842" y="3013"/>
                  </a:lnTo>
                  <a:lnTo>
                    <a:pt x="4842" y="215"/>
                  </a:lnTo>
                  <a:lnTo>
                    <a:pt x="473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053;p28">
              <a:extLst>
                <a:ext uri="{FF2B5EF4-FFF2-40B4-BE49-F238E27FC236}">
                  <a16:creationId xmlns:a16="http://schemas.microsoft.com/office/drawing/2014/main" id="{4678B1A5-8F39-456B-A613-114231914F5A}"/>
                </a:ext>
              </a:extLst>
            </p:cNvPr>
            <p:cNvSpPr/>
            <p:nvPr/>
          </p:nvSpPr>
          <p:spPr>
            <a:xfrm>
              <a:off x="6327525" y="2606000"/>
              <a:ext cx="282425" cy="236700"/>
            </a:xfrm>
            <a:custGeom>
              <a:avLst/>
              <a:gdLst/>
              <a:ahLst/>
              <a:cxnLst/>
              <a:rect l="l" t="t" r="r" b="b"/>
              <a:pathLst>
                <a:path w="11297" h="9468" extrusionOk="0">
                  <a:moveTo>
                    <a:pt x="0" y="0"/>
                  </a:moveTo>
                  <a:lnTo>
                    <a:pt x="0" y="2797"/>
                  </a:lnTo>
                  <a:lnTo>
                    <a:pt x="11297" y="9468"/>
                  </a:lnTo>
                  <a:lnTo>
                    <a:pt x="11297" y="6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054;p28">
              <a:extLst>
                <a:ext uri="{FF2B5EF4-FFF2-40B4-BE49-F238E27FC236}">
                  <a16:creationId xmlns:a16="http://schemas.microsoft.com/office/drawing/2014/main" id="{4D35B21B-7AB8-41A2-91EE-AC504D4FFA57}"/>
                </a:ext>
              </a:extLst>
            </p:cNvPr>
            <p:cNvSpPr/>
            <p:nvPr/>
          </p:nvSpPr>
          <p:spPr>
            <a:xfrm>
              <a:off x="6510400" y="2713575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" y="1"/>
                  </a:moveTo>
                  <a:lnTo>
                    <a:pt x="109" y="2798"/>
                  </a:lnTo>
                  <a:lnTo>
                    <a:pt x="1615" y="3766"/>
                  </a:lnTo>
                  <a:lnTo>
                    <a:pt x="1615" y="9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055;p28">
              <a:extLst>
                <a:ext uri="{FF2B5EF4-FFF2-40B4-BE49-F238E27FC236}">
                  <a16:creationId xmlns:a16="http://schemas.microsoft.com/office/drawing/2014/main" id="{C3F7D848-0B8A-43B8-90B3-64654EFCDCEA}"/>
                </a:ext>
              </a:extLst>
            </p:cNvPr>
            <p:cNvSpPr/>
            <p:nvPr/>
          </p:nvSpPr>
          <p:spPr>
            <a:xfrm>
              <a:off x="6324825" y="2600600"/>
              <a:ext cx="287825" cy="244800"/>
            </a:xfrm>
            <a:custGeom>
              <a:avLst/>
              <a:gdLst/>
              <a:ahLst/>
              <a:cxnLst/>
              <a:rect l="l" t="t" r="r" b="b"/>
              <a:pathLst>
                <a:path w="11513" h="9792" extrusionOk="0">
                  <a:moveTo>
                    <a:pt x="323" y="539"/>
                  </a:moveTo>
                  <a:lnTo>
                    <a:pt x="11189" y="6931"/>
                  </a:lnTo>
                  <a:lnTo>
                    <a:pt x="11189" y="9361"/>
                  </a:lnTo>
                  <a:lnTo>
                    <a:pt x="323" y="2906"/>
                  </a:lnTo>
                  <a:lnTo>
                    <a:pt x="323" y="539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3013"/>
                  </a:lnTo>
                  <a:lnTo>
                    <a:pt x="0" y="3229"/>
                  </a:lnTo>
                  <a:lnTo>
                    <a:pt x="11297" y="9791"/>
                  </a:lnTo>
                  <a:lnTo>
                    <a:pt x="11405" y="9791"/>
                  </a:lnTo>
                  <a:lnTo>
                    <a:pt x="11512" y="9684"/>
                  </a:lnTo>
                  <a:lnTo>
                    <a:pt x="11512" y="6887"/>
                  </a:lnTo>
                  <a:lnTo>
                    <a:pt x="11405" y="677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056;p28">
              <a:extLst>
                <a:ext uri="{FF2B5EF4-FFF2-40B4-BE49-F238E27FC236}">
                  <a16:creationId xmlns:a16="http://schemas.microsoft.com/office/drawing/2014/main" id="{E19289C7-C0FA-421D-8C04-910EC89AB872}"/>
                </a:ext>
              </a:extLst>
            </p:cNvPr>
            <p:cNvSpPr/>
            <p:nvPr/>
          </p:nvSpPr>
          <p:spPr>
            <a:xfrm>
              <a:off x="6327525" y="2544125"/>
              <a:ext cx="392700" cy="228650"/>
            </a:xfrm>
            <a:custGeom>
              <a:avLst/>
              <a:gdLst/>
              <a:ahLst/>
              <a:cxnLst/>
              <a:rect l="l" t="t" r="r" b="b"/>
              <a:pathLst>
                <a:path w="15708" h="9146" extrusionOk="0">
                  <a:moveTo>
                    <a:pt x="4411" y="1"/>
                  </a:moveTo>
                  <a:lnTo>
                    <a:pt x="0" y="2475"/>
                  </a:lnTo>
                  <a:lnTo>
                    <a:pt x="11297" y="9146"/>
                  </a:lnTo>
                  <a:lnTo>
                    <a:pt x="15708" y="6563"/>
                  </a:lnTo>
                  <a:lnTo>
                    <a:pt x="441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057;p28">
              <a:extLst>
                <a:ext uri="{FF2B5EF4-FFF2-40B4-BE49-F238E27FC236}">
                  <a16:creationId xmlns:a16="http://schemas.microsoft.com/office/drawing/2014/main" id="{2BFFC78F-8527-43BF-896A-7E88879065A4}"/>
                </a:ext>
              </a:extLst>
            </p:cNvPr>
            <p:cNvSpPr/>
            <p:nvPr/>
          </p:nvSpPr>
          <p:spPr>
            <a:xfrm>
              <a:off x="6510400" y="2649025"/>
              <a:ext cx="147975" cy="88775"/>
            </a:xfrm>
            <a:custGeom>
              <a:avLst/>
              <a:gdLst/>
              <a:ahLst/>
              <a:cxnLst/>
              <a:rect l="l" t="t" r="r" b="b"/>
              <a:pathLst>
                <a:path w="5919" h="3551" extrusionOk="0">
                  <a:moveTo>
                    <a:pt x="4412" y="1"/>
                  </a:moveTo>
                  <a:lnTo>
                    <a:pt x="1" y="2583"/>
                  </a:lnTo>
                  <a:lnTo>
                    <a:pt x="1615" y="3551"/>
                  </a:lnTo>
                  <a:lnTo>
                    <a:pt x="5918" y="969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058;p28">
              <a:extLst>
                <a:ext uri="{FF2B5EF4-FFF2-40B4-BE49-F238E27FC236}">
                  <a16:creationId xmlns:a16="http://schemas.microsoft.com/office/drawing/2014/main" id="{E1EBF891-992B-4A09-B76D-082AA8C9714A}"/>
                </a:ext>
              </a:extLst>
            </p:cNvPr>
            <p:cNvSpPr/>
            <p:nvPr/>
          </p:nvSpPr>
          <p:spPr>
            <a:xfrm>
              <a:off x="6381300" y="2632900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" y="0"/>
                  </a:moveTo>
                  <a:lnTo>
                    <a:pt x="108" y="2797"/>
                  </a:lnTo>
                  <a:lnTo>
                    <a:pt x="1615" y="3766"/>
                  </a:lnTo>
                  <a:lnTo>
                    <a:pt x="1615" y="8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059;p28">
              <a:extLst>
                <a:ext uri="{FF2B5EF4-FFF2-40B4-BE49-F238E27FC236}">
                  <a16:creationId xmlns:a16="http://schemas.microsoft.com/office/drawing/2014/main" id="{4004F7AF-8E94-41FD-8DB8-59BBC90B9E9A}"/>
                </a:ext>
              </a:extLst>
            </p:cNvPr>
            <p:cNvSpPr/>
            <p:nvPr/>
          </p:nvSpPr>
          <p:spPr>
            <a:xfrm>
              <a:off x="6381300" y="2568325"/>
              <a:ext cx="147975" cy="86100"/>
            </a:xfrm>
            <a:custGeom>
              <a:avLst/>
              <a:gdLst/>
              <a:ahLst/>
              <a:cxnLst/>
              <a:rect l="l" t="t" r="r" b="b"/>
              <a:pathLst>
                <a:path w="5919" h="3444" extrusionOk="0">
                  <a:moveTo>
                    <a:pt x="4304" y="1"/>
                  </a:moveTo>
                  <a:lnTo>
                    <a:pt x="1" y="2583"/>
                  </a:lnTo>
                  <a:lnTo>
                    <a:pt x="1615" y="3444"/>
                  </a:lnTo>
                  <a:lnTo>
                    <a:pt x="5918" y="862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060;p28">
              <a:extLst>
                <a:ext uri="{FF2B5EF4-FFF2-40B4-BE49-F238E27FC236}">
                  <a16:creationId xmlns:a16="http://schemas.microsoft.com/office/drawing/2014/main" id="{D495C9C1-D6A8-4A41-A697-A7073ABCE2F5}"/>
                </a:ext>
              </a:extLst>
            </p:cNvPr>
            <p:cNvSpPr/>
            <p:nvPr/>
          </p:nvSpPr>
          <p:spPr>
            <a:xfrm>
              <a:off x="6324825" y="2538750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4519" y="431"/>
                  </a:moveTo>
                  <a:lnTo>
                    <a:pt x="15493" y="6778"/>
                  </a:lnTo>
                  <a:lnTo>
                    <a:pt x="11405" y="9145"/>
                  </a:lnTo>
                  <a:lnTo>
                    <a:pt x="497" y="2643"/>
                  </a:lnTo>
                  <a:lnTo>
                    <a:pt x="497" y="2643"/>
                  </a:lnTo>
                  <a:lnTo>
                    <a:pt x="4519" y="431"/>
                  </a:lnTo>
                  <a:close/>
                  <a:moveTo>
                    <a:pt x="4412" y="1"/>
                  </a:moveTo>
                  <a:lnTo>
                    <a:pt x="108" y="2475"/>
                  </a:lnTo>
                  <a:lnTo>
                    <a:pt x="0" y="2690"/>
                  </a:lnTo>
                  <a:lnTo>
                    <a:pt x="0" y="2798"/>
                  </a:lnTo>
                  <a:lnTo>
                    <a:pt x="11297" y="9468"/>
                  </a:lnTo>
                  <a:lnTo>
                    <a:pt x="11405" y="9468"/>
                  </a:lnTo>
                  <a:lnTo>
                    <a:pt x="15923" y="6886"/>
                  </a:lnTo>
                  <a:lnTo>
                    <a:pt x="16031" y="6778"/>
                  </a:lnTo>
                  <a:lnTo>
                    <a:pt x="15923" y="6563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061;p28">
              <a:extLst>
                <a:ext uri="{FF2B5EF4-FFF2-40B4-BE49-F238E27FC236}">
                  <a16:creationId xmlns:a16="http://schemas.microsoft.com/office/drawing/2014/main" id="{77B1D9D1-8E61-48B9-9437-71D18F9C329D}"/>
                </a:ext>
              </a:extLst>
            </p:cNvPr>
            <p:cNvSpPr/>
            <p:nvPr/>
          </p:nvSpPr>
          <p:spPr>
            <a:xfrm>
              <a:off x="6480825" y="2624825"/>
              <a:ext cx="80725" cy="51125"/>
            </a:xfrm>
            <a:custGeom>
              <a:avLst/>
              <a:gdLst/>
              <a:ahLst/>
              <a:cxnLst/>
              <a:rect l="l" t="t" r="r" b="b"/>
              <a:pathLst>
                <a:path w="3229" h="2045" extrusionOk="0">
                  <a:moveTo>
                    <a:pt x="1614" y="0"/>
                  </a:moveTo>
                  <a:lnTo>
                    <a:pt x="969" y="108"/>
                  </a:lnTo>
                  <a:lnTo>
                    <a:pt x="431" y="323"/>
                  </a:lnTo>
                  <a:lnTo>
                    <a:pt x="108" y="646"/>
                  </a:lnTo>
                  <a:lnTo>
                    <a:pt x="0" y="1076"/>
                  </a:lnTo>
                  <a:lnTo>
                    <a:pt x="108" y="1506"/>
                  </a:lnTo>
                  <a:lnTo>
                    <a:pt x="431" y="1829"/>
                  </a:lnTo>
                  <a:lnTo>
                    <a:pt x="969" y="2044"/>
                  </a:lnTo>
                  <a:lnTo>
                    <a:pt x="2260" y="2044"/>
                  </a:lnTo>
                  <a:lnTo>
                    <a:pt x="2690" y="1829"/>
                  </a:lnTo>
                  <a:lnTo>
                    <a:pt x="3013" y="1506"/>
                  </a:lnTo>
                  <a:lnTo>
                    <a:pt x="3228" y="1076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260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062;p28">
              <a:extLst>
                <a:ext uri="{FF2B5EF4-FFF2-40B4-BE49-F238E27FC236}">
                  <a16:creationId xmlns:a16="http://schemas.microsoft.com/office/drawing/2014/main" id="{52872B1E-E0C8-46B0-8825-AD2DD955DEED}"/>
                </a:ext>
              </a:extLst>
            </p:cNvPr>
            <p:cNvSpPr/>
            <p:nvPr/>
          </p:nvSpPr>
          <p:spPr>
            <a:xfrm>
              <a:off x="6187650" y="31546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1" y="1"/>
                  </a:moveTo>
                  <a:lnTo>
                    <a:pt x="1" y="216"/>
                  </a:lnTo>
                  <a:lnTo>
                    <a:pt x="108" y="324"/>
                  </a:lnTo>
                  <a:lnTo>
                    <a:pt x="108" y="431"/>
                  </a:lnTo>
                  <a:lnTo>
                    <a:pt x="754" y="754"/>
                  </a:lnTo>
                  <a:lnTo>
                    <a:pt x="754" y="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063;p28">
              <a:extLst>
                <a:ext uri="{FF2B5EF4-FFF2-40B4-BE49-F238E27FC236}">
                  <a16:creationId xmlns:a16="http://schemas.microsoft.com/office/drawing/2014/main" id="{D6F192D4-447B-434B-B5B1-242F4143E817}"/>
                </a:ext>
              </a:extLst>
            </p:cNvPr>
            <p:cNvSpPr/>
            <p:nvPr/>
          </p:nvSpPr>
          <p:spPr>
            <a:xfrm>
              <a:off x="6184950" y="3149300"/>
              <a:ext cx="26925" cy="29625"/>
            </a:xfrm>
            <a:custGeom>
              <a:avLst/>
              <a:gdLst/>
              <a:ahLst/>
              <a:cxnLst/>
              <a:rect l="l" t="t" r="r" b="b"/>
              <a:pathLst>
                <a:path w="1077" h="1185" extrusionOk="0">
                  <a:moveTo>
                    <a:pt x="324" y="508"/>
                  </a:moveTo>
                  <a:lnTo>
                    <a:pt x="754" y="754"/>
                  </a:lnTo>
                  <a:lnTo>
                    <a:pt x="324" y="539"/>
                  </a:lnTo>
                  <a:lnTo>
                    <a:pt x="324" y="508"/>
                  </a:lnTo>
                  <a:close/>
                  <a:moveTo>
                    <a:pt x="1" y="1"/>
                  </a:moveTo>
                  <a:lnTo>
                    <a:pt x="1" y="216"/>
                  </a:lnTo>
                  <a:lnTo>
                    <a:pt x="1" y="431"/>
                  </a:lnTo>
                  <a:lnTo>
                    <a:pt x="1" y="646"/>
                  </a:lnTo>
                  <a:lnTo>
                    <a:pt x="109" y="754"/>
                  </a:lnTo>
                  <a:lnTo>
                    <a:pt x="754" y="1184"/>
                  </a:lnTo>
                  <a:lnTo>
                    <a:pt x="969" y="1184"/>
                  </a:lnTo>
                  <a:lnTo>
                    <a:pt x="1077" y="1077"/>
                  </a:lnTo>
                  <a:lnTo>
                    <a:pt x="1077" y="646"/>
                  </a:lnTo>
                  <a:lnTo>
                    <a:pt x="969" y="43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064;p28">
              <a:extLst>
                <a:ext uri="{FF2B5EF4-FFF2-40B4-BE49-F238E27FC236}">
                  <a16:creationId xmlns:a16="http://schemas.microsoft.com/office/drawing/2014/main" id="{4392B278-AA67-4F4D-A2F6-650287C7A9A8}"/>
                </a:ext>
              </a:extLst>
            </p:cNvPr>
            <p:cNvSpPr/>
            <p:nvPr/>
          </p:nvSpPr>
          <p:spPr>
            <a:xfrm>
              <a:off x="6187650" y="3133175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extrusionOk="0">
                  <a:moveTo>
                    <a:pt x="1507" y="0"/>
                  </a:moveTo>
                  <a:lnTo>
                    <a:pt x="1292" y="108"/>
                  </a:lnTo>
                  <a:lnTo>
                    <a:pt x="1" y="861"/>
                  </a:lnTo>
                  <a:lnTo>
                    <a:pt x="754" y="1291"/>
                  </a:lnTo>
                  <a:lnTo>
                    <a:pt x="1937" y="538"/>
                  </a:lnTo>
                  <a:lnTo>
                    <a:pt x="2045" y="430"/>
                  </a:lnTo>
                  <a:lnTo>
                    <a:pt x="1937" y="215"/>
                  </a:lnTo>
                  <a:lnTo>
                    <a:pt x="1614" y="10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065;p28">
              <a:extLst>
                <a:ext uri="{FF2B5EF4-FFF2-40B4-BE49-F238E27FC236}">
                  <a16:creationId xmlns:a16="http://schemas.microsoft.com/office/drawing/2014/main" id="{562CEAC9-5F8B-4DE5-824D-61B9AA911C72}"/>
                </a:ext>
              </a:extLst>
            </p:cNvPr>
            <p:cNvSpPr/>
            <p:nvPr/>
          </p:nvSpPr>
          <p:spPr>
            <a:xfrm>
              <a:off x="6184950" y="3127775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1722" y="431"/>
                  </a:moveTo>
                  <a:lnTo>
                    <a:pt x="1938" y="646"/>
                  </a:lnTo>
                  <a:lnTo>
                    <a:pt x="862" y="1292"/>
                  </a:lnTo>
                  <a:lnTo>
                    <a:pt x="474" y="1034"/>
                  </a:lnTo>
                  <a:lnTo>
                    <a:pt x="1507" y="431"/>
                  </a:lnTo>
                  <a:close/>
                  <a:moveTo>
                    <a:pt x="1615" y="1"/>
                  </a:moveTo>
                  <a:lnTo>
                    <a:pt x="1292" y="109"/>
                  </a:lnTo>
                  <a:lnTo>
                    <a:pt x="1" y="862"/>
                  </a:lnTo>
                  <a:lnTo>
                    <a:pt x="1" y="1077"/>
                  </a:lnTo>
                  <a:lnTo>
                    <a:pt x="1" y="1184"/>
                  </a:lnTo>
                  <a:lnTo>
                    <a:pt x="862" y="1615"/>
                  </a:lnTo>
                  <a:lnTo>
                    <a:pt x="969" y="1615"/>
                  </a:lnTo>
                  <a:lnTo>
                    <a:pt x="2153" y="969"/>
                  </a:lnTo>
                  <a:lnTo>
                    <a:pt x="2260" y="754"/>
                  </a:lnTo>
                  <a:lnTo>
                    <a:pt x="2368" y="646"/>
                  </a:lnTo>
                  <a:lnTo>
                    <a:pt x="2260" y="431"/>
                  </a:lnTo>
                  <a:lnTo>
                    <a:pt x="2153" y="324"/>
                  </a:lnTo>
                  <a:lnTo>
                    <a:pt x="1830" y="109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066;p28">
              <a:extLst>
                <a:ext uri="{FF2B5EF4-FFF2-40B4-BE49-F238E27FC236}">
                  <a16:creationId xmlns:a16="http://schemas.microsoft.com/office/drawing/2014/main" id="{0D660B8D-2786-43BF-B279-225805C2A6D7}"/>
                </a:ext>
              </a:extLst>
            </p:cNvPr>
            <p:cNvSpPr/>
            <p:nvPr/>
          </p:nvSpPr>
          <p:spPr>
            <a:xfrm>
              <a:off x="6206475" y="31439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1292" y="0"/>
                  </a:moveTo>
                  <a:lnTo>
                    <a:pt x="1" y="861"/>
                  </a:lnTo>
                  <a:lnTo>
                    <a:pt x="1" y="1184"/>
                  </a:lnTo>
                  <a:lnTo>
                    <a:pt x="1184" y="431"/>
                  </a:lnTo>
                  <a:lnTo>
                    <a:pt x="1292" y="323"/>
                  </a:lnTo>
                  <a:lnTo>
                    <a:pt x="1292" y="216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067;p28">
              <a:extLst>
                <a:ext uri="{FF2B5EF4-FFF2-40B4-BE49-F238E27FC236}">
                  <a16:creationId xmlns:a16="http://schemas.microsoft.com/office/drawing/2014/main" id="{69330FDE-BF22-4421-9084-57B98086FA8B}"/>
                </a:ext>
              </a:extLst>
            </p:cNvPr>
            <p:cNvSpPr/>
            <p:nvPr/>
          </p:nvSpPr>
          <p:spPr>
            <a:xfrm>
              <a:off x="6203800" y="3138550"/>
              <a:ext cx="40350" cy="40375"/>
            </a:xfrm>
            <a:custGeom>
              <a:avLst/>
              <a:gdLst/>
              <a:ahLst/>
              <a:cxnLst/>
              <a:rect l="l" t="t" r="r" b="b"/>
              <a:pathLst>
                <a:path w="1614" h="1615" extrusionOk="0">
                  <a:moveTo>
                    <a:pt x="1291" y="0"/>
                  </a:moveTo>
                  <a:lnTo>
                    <a:pt x="0" y="861"/>
                  </a:lnTo>
                  <a:lnTo>
                    <a:pt x="0" y="1076"/>
                  </a:lnTo>
                  <a:lnTo>
                    <a:pt x="0" y="1399"/>
                  </a:lnTo>
                  <a:lnTo>
                    <a:pt x="0" y="1614"/>
                  </a:lnTo>
                  <a:lnTo>
                    <a:pt x="215" y="1614"/>
                  </a:lnTo>
                  <a:lnTo>
                    <a:pt x="1399" y="753"/>
                  </a:lnTo>
                  <a:lnTo>
                    <a:pt x="1614" y="646"/>
                  </a:lnTo>
                  <a:lnTo>
                    <a:pt x="1614" y="431"/>
                  </a:lnTo>
                  <a:lnTo>
                    <a:pt x="1614" y="215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068;p28">
              <a:extLst>
                <a:ext uri="{FF2B5EF4-FFF2-40B4-BE49-F238E27FC236}">
                  <a16:creationId xmlns:a16="http://schemas.microsoft.com/office/drawing/2014/main" id="{E524BEEC-CCAE-42C6-A4B3-213A90EF4140}"/>
                </a:ext>
              </a:extLst>
            </p:cNvPr>
            <p:cNvSpPr/>
            <p:nvPr/>
          </p:nvSpPr>
          <p:spPr>
            <a:xfrm>
              <a:off x="6182275" y="3146625"/>
              <a:ext cx="37675" cy="26900"/>
            </a:xfrm>
            <a:custGeom>
              <a:avLst/>
              <a:gdLst/>
              <a:ahLst/>
              <a:cxnLst/>
              <a:rect l="l" t="t" r="r" b="b"/>
              <a:pathLst>
                <a:path w="1507" h="1076" extrusionOk="0">
                  <a:moveTo>
                    <a:pt x="753" y="323"/>
                  </a:moveTo>
                  <a:lnTo>
                    <a:pt x="1076" y="430"/>
                  </a:lnTo>
                  <a:lnTo>
                    <a:pt x="1184" y="538"/>
                  </a:lnTo>
                  <a:lnTo>
                    <a:pt x="1076" y="646"/>
                  </a:lnTo>
                  <a:lnTo>
                    <a:pt x="753" y="753"/>
                  </a:lnTo>
                  <a:lnTo>
                    <a:pt x="431" y="646"/>
                  </a:lnTo>
                  <a:lnTo>
                    <a:pt x="431" y="538"/>
                  </a:lnTo>
                  <a:lnTo>
                    <a:pt x="431" y="430"/>
                  </a:lnTo>
                  <a:lnTo>
                    <a:pt x="753" y="323"/>
                  </a:lnTo>
                  <a:close/>
                  <a:moveTo>
                    <a:pt x="538" y="0"/>
                  </a:moveTo>
                  <a:lnTo>
                    <a:pt x="323" y="108"/>
                  </a:lnTo>
                  <a:lnTo>
                    <a:pt x="108" y="323"/>
                  </a:lnTo>
                  <a:lnTo>
                    <a:pt x="0" y="538"/>
                  </a:lnTo>
                  <a:lnTo>
                    <a:pt x="108" y="861"/>
                  </a:lnTo>
                  <a:lnTo>
                    <a:pt x="323" y="968"/>
                  </a:lnTo>
                  <a:lnTo>
                    <a:pt x="538" y="1076"/>
                  </a:lnTo>
                  <a:lnTo>
                    <a:pt x="1076" y="1076"/>
                  </a:lnTo>
                  <a:lnTo>
                    <a:pt x="1291" y="968"/>
                  </a:lnTo>
                  <a:lnTo>
                    <a:pt x="1399" y="861"/>
                  </a:lnTo>
                  <a:lnTo>
                    <a:pt x="1507" y="538"/>
                  </a:lnTo>
                  <a:lnTo>
                    <a:pt x="1507" y="323"/>
                  </a:lnTo>
                  <a:lnTo>
                    <a:pt x="1291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069;p28">
              <a:extLst>
                <a:ext uri="{FF2B5EF4-FFF2-40B4-BE49-F238E27FC236}">
                  <a16:creationId xmlns:a16="http://schemas.microsoft.com/office/drawing/2014/main" id="{A7AA46EA-7569-4E58-A130-E35011F29754}"/>
                </a:ext>
              </a:extLst>
            </p:cNvPr>
            <p:cNvSpPr/>
            <p:nvPr/>
          </p:nvSpPr>
          <p:spPr>
            <a:xfrm>
              <a:off x="6174200" y="2979850"/>
              <a:ext cx="53825" cy="188300"/>
            </a:xfrm>
            <a:custGeom>
              <a:avLst/>
              <a:gdLst/>
              <a:ahLst/>
              <a:cxnLst/>
              <a:rect l="l" t="t" r="r" b="b"/>
              <a:pathLst>
                <a:path w="2153" h="7532" extrusionOk="0">
                  <a:moveTo>
                    <a:pt x="1" y="1"/>
                  </a:moveTo>
                  <a:lnTo>
                    <a:pt x="108" y="1184"/>
                  </a:lnTo>
                  <a:lnTo>
                    <a:pt x="539" y="7209"/>
                  </a:lnTo>
                  <a:lnTo>
                    <a:pt x="539" y="7317"/>
                  </a:lnTo>
                  <a:lnTo>
                    <a:pt x="754" y="7424"/>
                  </a:lnTo>
                  <a:lnTo>
                    <a:pt x="1076" y="7532"/>
                  </a:lnTo>
                  <a:lnTo>
                    <a:pt x="1507" y="7424"/>
                  </a:lnTo>
                  <a:lnTo>
                    <a:pt x="1614" y="7317"/>
                  </a:lnTo>
                  <a:lnTo>
                    <a:pt x="1722" y="7209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070;p28">
              <a:extLst>
                <a:ext uri="{FF2B5EF4-FFF2-40B4-BE49-F238E27FC236}">
                  <a16:creationId xmlns:a16="http://schemas.microsoft.com/office/drawing/2014/main" id="{6B87F68D-3E53-44A5-A4DC-AFE62EAF0DF4}"/>
                </a:ext>
              </a:extLst>
            </p:cNvPr>
            <p:cNvSpPr/>
            <p:nvPr/>
          </p:nvSpPr>
          <p:spPr>
            <a:xfrm>
              <a:off x="6174200" y="2979850"/>
              <a:ext cx="53825" cy="188300"/>
            </a:xfrm>
            <a:custGeom>
              <a:avLst/>
              <a:gdLst/>
              <a:ahLst/>
              <a:cxnLst/>
              <a:rect l="l" t="t" r="r" b="b"/>
              <a:pathLst>
                <a:path w="2153" h="7532" fill="none" extrusionOk="0">
                  <a:moveTo>
                    <a:pt x="2152" y="1"/>
                  </a:moveTo>
                  <a:lnTo>
                    <a:pt x="1722" y="7209"/>
                  </a:lnTo>
                  <a:lnTo>
                    <a:pt x="1722" y="7209"/>
                  </a:lnTo>
                  <a:lnTo>
                    <a:pt x="1614" y="7317"/>
                  </a:lnTo>
                  <a:lnTo>
                    <a:pt x="1507" y="7424"/>
                  </a:lnTo>
                  <a:lnTo>
                    <a:pt x="1076" y="7532"/>
                  </a:lnTo>
                  <a:lnTo>
                    <a:pt x="1076" y="7532"/>
                  </a:lnTo>
                  <a:lnTo>
                    <a:pt x="754" y="7424"/>
                  </a:lnTo>
                  <a:lnTo>
                    <a:pt x="539" y="7317"/>
                  </a:lnTo>
                  <a:lnTo>
                    <a:pt x="539" y="7209"/>
                  </a:lnTo>
                  <a:lnTo>
                    <a:pt x="108" y="118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071;p28">
              <a:extLst>
                <a:ext uri="{FF2B5EF4-FFF2-40B4-BE49-F238E27FC236}">
                  <a16:creationId xmlns:a16="http://schemas.microsoft.com/office/drawing/2014/main" id="{EE76442F-46CB-4AEE-A1C9-16A1B6644A70}"/>
                </a:ext>
              </a:extLst>
            </p:cNvPr>
            <p:cNvSpPr/>
            <p:nvPr/>
          </p:nvSpPr>
          <p:spPr>
            <a:xfrm>
              <a:off x="6168825" y="2977175"/>
              <a:ext cx="64575" cy="196350"/>
            </a:xfrm>
            <a:custGeom>
              <a:avLst/>
              <a:gdLst/>
              <a:ahLst/>
              <a:cxnLst/>
              <a:rect l="l" t="t" r="r" b="b"/>
              <a:pathLst>
                <a:path w="2583" h="7854" extrusionOk="0">
                  <a:moveTo>
                    <a:pt x="108" y="0"/>
                  </a:moveTo>
                  <a:lnTo>
                    <a:pt x="0" y="215"/>
                  </a:lnTo>
                  <a:lnTo>
                    <a:pt x="108" y="1291"/>
                  </a:lnTo>
                  <a:lnTo>
                    <a:pt x="538" y="7316"/>
                  </a:lnTo>
                  <a:lnTo>
                    <a:pt x="646" y="7531"/>
                  </a:lnTo>
                  <a:lnTo>
                    <a:pt x="861" y="7746"/>
                  </a:lnTo>
                  <a:lnTo>
                    <a:pt x="1076" y="7854"/>
                  </a:lnTo>
                  <a:lnTo>
                    <a:pt x="1291" y="7854"/>
                  </a:lnTo>
                  <a:lnTo>
                    <a:pt x="1614" y="7746"/>
                  </a:lnTo>
                  <a:lnTo>
                    <a:pt x="1829" y="7746"/>
                  </a:lnTo>
                  <a:lnTo>
                    <a:pt x="1937" y="7531"/>
                  </a:lnTo>
                  <a:lnTo>
                    <a:pt x="2045" y="7316"/>
                  </a:lnTo>
                  <a:lnTo>
                    <a:pt x="2583" y="215"/>
                  </a:lnTo>
                  <a:lnTo>
                    <a:pt x="2475" y="0"/>
                  </a:lnTo>
                  <a:lnTo>
                    <a:pt x="2260" y="0"/>
                  </a:lnTo>
                  <a:lnTo>
                    <a:pt x="2152" y="108"/>
                  </a:lnTo>
                  <a:lnTo>
                    <a:pt x="1722" y="7316"/>
                  </a:lnTo>
                  <a:lnTo>
                    <a:pt x="1614" y="7424"/>
                  </a:lnTo>
                  <a:lnTo>
                    <a:pt x="969" y="7424"/>
                  </a:lnTo>
                  <a:lnTo>
                    <a:pt x="969" y="7316"/>
                  </a:lnTo>
                  <a:lnTo>
                    <a:pt x="538" y="1291"/>
                  </a:lnTo>
                  <a:lnTo>
                    <a:pt x="431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072;p28">
              <a:extLst>
                <a:ext uri="{FF2B5EF4-FFF2-40B4-BE49-F238E27FC236}">
                  <a16:creationId xmlns:a16="http://schemas.microsoft.com/office/drawing/2014/main" id="{90B410EB-FCE2-4544-B672-E18B7A231545}"/>
                </a:ext>
              </a:extLst>
            </p:cNvPr>
            <p:cNvSpPr/>
            <p:nvPr/>
          </p:nvSpPr>
          <p:spPr>
            <a:xfrm>
              <a:off x="6168825" y="2939500"/>
              <a:ext cx="64575" cy="72650"/>
            </a:xfrm>
            <a:custGeom>
              <a:avLst/>
              <a:gdLst/>
              <a:ahLst/>
              <a:cxnLst/>
              <a:rect l="l" t="t" r="r" b="b"/>
              <a:pathLst>
                <a:path w="2583" h="2906" extrusionOk="0">
                  <a:moveTo>
                    <a:pt x="1614" y="431"/>
                  </a:moveTo>
                  <a:lnTo>
                    <a:pt x="1937" y="646"/>
                  </a:lnTo>
                  <a:lnTo>
                    <a:pt x="2152" y="1077"/>
                  </a:lnTo>
                  <a:lnTo>
                    <a:pt x="2152" y="1400"/>
                  </a:lnTo>
                  <a:lnTo>
                    <a:pt x="2152" y="1507"/>
                  </a:lnTo>
                  <a:lnTo>
                    <a:pt x="2045" y="1937"/>
                  </a:lnTo>
                  <a:lnTo>
                    <a:pt x="1937" y="2260"/>
                  </a:lnTo>
                  <a:lnTo>
                    <a:pt x="1614" y="2475"/>
                  </a:lnTo>
                  <a:lnTo>
                    <a:pt x="969" y="2475"/>
                  </a:lnTo>
                  <a:lnTo>
                    <a:pt x="754" y="2260"/>
                  </a:lnTo>
                  <a:lnTo>
                    <a:pt x="538" y="1937"/>
                  </a:lnTo>
                  <a:lnTo>
                    <a:pt x="431" y="1507"/>
                  </a:lnTo>
                  <a:lnTo>
                    <a:pt x="431" y="1400"/>
                  </a:lnTo>
                  <a:lnTo>
                    <a:pt x="431" y="1077"/>
                  </a:lnTo>
                  <a:lnTo>
                    <a:pt x="646" y="646"/>
                  </a:lnTo>
                  <a:lnTo>
                    <a:pt x="969" y="431"/>
                  </a:lnTo>
                  <a:close/>
                  <a:moveTo>
                    <a:pt x="1291" y="1"/>
                  </a:moveTo>
                  <a:lnTo>
                    <a:pt x="754" y="108"/>
                  </a:lnTo>
                  <a:lnTo>
                    <a:pt x="323" y="431"/>
                  </a:lnTo>
                  <a:lnTo>
                    <a:pt x="108" y="862"/>
                  </a:lnTo>
                  <a:lnTo>
                    <a:pt x="0" y="1400"/>
                  </a:lnTo>
                  <a:lnTo>
                    <a:pt x="0" y="1615"/>
                  </a:lnTo>
                  <a:lnTo>
                    <a:pt x="216" y="2045"/>
                  </a:lnTo>
                  <a:lnTo>
                    <a:pt x="431" y="2475"/>
                  </a:lnTo>
                  <a:lnTo>
                    <a:pt x="861" y="2798"/>
                  </a:lnTo>
                  <a:lnTo>
                    <a:pt x="1291" y="2906"/>
                  </a:lnTo>
                  <a:lnTo>
                    <a:pt x="1722" y="2798"/>
                  </a:lnTo>
                  <a:lnTo>
                    <a:pt x="2152" y="2475"/>
                  </a:lnTo>
                  <a:lnTo>
                    <a:pt x="2475" y="2045"/>
                  </a:lnTo>
                  <a:lnTo>
                    <a:pt x="2583" y="1615"/>
                  </a:lnTo>
                  <a:lnTo>
                    <a:pt x="2583" y="1400"/>
                  </a:lnTo>
                  <a:lnTo>
                    <a:pt x="2475" y="862"/>
                  </a:lnTo>
                  <a:lnTo>
                    <a:pt x="2152" y="431"/>
                  </a:lnTo>
                  <a:lnTo>
                    <a:pt x="1829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073;p28">
              <a:extLst>
                <a:ext uri="{FF2B5EF4-FFF2-40B4-BE49-F238E27FC236}">
                  <a16:creationId xmlns:a16="http://schemas.microsoft.com/office/drawing/2014/main" id="{95B3B316-62DB-4539-8554-9EF647CDF905}"/>
                </a:ext>
              </a:extLst>
            </p:cNvPr>
            <p:cNvSpPr/>
            <p:nvPr/>
          </p:nvSpPr>
          <p:spPr>
            <a:xfrm>
              <a:off x="6174200" y="2944900"/>
              <a:ext cx="53825" cy="61875"/>
            </a:xfrm>
            <a:custGeom>
              <a:avLst/>
              <a:gdLst/>
              <a:ahLst/>
              <a:cxnLst/>
              <a:rect l="l" t="t" r="r" b="b"/>
              <a:pathLst>
                <a:path w="2153" h="2475" extrusionOk="0">
                  <a:moveTo>
                    <a:pt x="1076" y="0"/>
                  </a:moveTo>
                  <a:lnTo>
                    <a:pt x="646" y="108"/>
                  </a:lnTo>
                  <a:lnTo>
                    <a:pt x="216" y="430"/>
                  </a:lnTo>
                  <a:lnTo>
                    <a:pt x="1" y="861"/>
                  </a:lnTo>
                  <a:lnTo>
                    <a:pt x="1" y="1399"/>
                  </a:lnTo>
                  <a:lnTo>
                    <a:pt x="108" y="1829"/>
                  </a:lnTo>
                  <a:lnTo>
                    <a:pt x="323" y="2152"/>
                  </a:lnTo>
                  <a:lnTo>
                    <a:pt x="646" y="2367"/>
                  </a:lnTo>
                  <a:lnTo>
                    <a:pt x="1076" y="2475"/>
                  </a:lnTo>
                  <a:lnTo>
                    <a:pt x="1507" y="2367"/>
                  </a:lnTo>
                  <a:lnTo>
                    <a:pt x="1830" y="2152"/>
                  </a:lnTo>
                  <a:lnTo>
                    <a:pt x="2045" y="1829"/>
                  </a:lnTo>
                  <a:lnTo>
                    <a:pt x="2152" y="1291"/>
                  </a:lnTo>
                  <a:lnTo>
                    <a:pt x="2045" y="861"/>
                  </a:lnTo>
                  <a:lnTo>
                    <a:pt x="1830" y="430"/>
                  </a:lnTo>
                  <a:lnTo>
                    <a:pt x="1507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074;p28">
              <a:extLst>
                <a:ext uri="{FF2B5EF4-FFF2-40B4-BE49-F238E27FC236}">
                  <a16:creationId xmlns:a16="http://schemas.microsoft.com/office/drawing/2014/main" id="{B7C4CB06-D801-4661-90E8-E9649DE14E54}"/>
                </a:ext>
              </a:extLst>
            </p:cNvPr>
            <p:cNvSpPr/>
            <p:nvPr/>
          </p:nvSpPr>
          <p:spPr>
            <a:xfrm>
              <a:off x="6174200" y="2818475"/>
              <a:ext cx="113000" cy="209825"/>
            </a:xfrm>
            <a:custGeom>
              <a:avLst/>
              <a:gdLst/>
              <a:ahLst/>
              <a:cxnLst/>
              <a:rect l="l" t="t" r="r" b="b"/>
              <a:pathLst>
                <a:path w="4520" h="8393" extrusionOk="0">
                  <a:moveTo>
                    <a:pt x="1937" y="0"/>
                  </a:moveTo>
                  <a:lnTo>
                    <a:pt x="216" y="969"/>
                  </a:lnTo>
                  <a:lnTo>
                    <a:pt x="108" y="1076"/>
                  </a:lnTo>
                  <a:lnTo>
                    <a:pt x="1" y="1399"/>
                  </a:lnTo>
                  <a:lnTo>
                    <a:pt x="1" y="6886"/>
                  </a:lnTo>
                  <a:lnTo>
                    <a:pt x="2368" y="8285"/>
                  </a:lnTo>
                  <a:lnTo>
                    <a:pt x="2798" y="8392"/>
                  </a:lnTo>
                  <a:lnTo>
                    <a:pt x="3121" y="8285"/>
                  </a:lnTo>
                  <a:lnTo>
                    <a:pt x="4519" y="7532"/>
                  </a:lnTo>
                  <a:lnTo>
                    <a:pt x="4412" y="2152"/>
                  </a:lnTo>
                  <a:lnTo>
                    <a:pt x="4412" y="1829"/>
                  </a:lnTo>
                  <a:lnTo>
                    <a:pt x="4412" y="1722"/>
                  </a:lnTo>
                  <a:lnTo>
                    <a:pt x="4089" y="1184"/>
                  </a:lnTo>
                  <a:lnTo>
                    <a:pt x="3659" y="754"/>
                  </a:lnTo>
                  <a:lnTo>
                    <a:pt x="3013" y="431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075;p28">
              <a:extLst>
                <a:ext uri="{FF2B5EF4-FFF2-40B4-BE49-F238E27FC236}">
                  <a16:creationId xmlns:a16="http://schemas.microsoft.com/office/drawing/2014/main" id="{5E9CB949-AFFA-4EAE-9266-CEA03B43104B}"/>
                </a:ext>
              </a:extLst>
            </p:cNvPr>
            <p:cNvSpPr/>
            <p:nvPr/>
          </p:nvSpPr>
          <p:spPr>
            <a:xfrm>
              <a:off x="6244125" y="3192350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1" y="0"/>
                  </a:moveTo>
                  <a:lnTo>
                    <a:pt x="1" y="215"/>
                  </a:lnTo>
                  <a:lnTo>
                    <a:pt x="1" y="323"/>
                  </a:lnTo>
                  <a:lnTo>
                    <a:pt x="108" y="430"/>
                  </a:lnTo>
                  <a:lnTo>
                    <a:pt x="754" y="753"/>
                  </a:lnTo>
                  <a:lnTo>
                    <a:pt x="754" y="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076;p28">
              <a:extLst>
                <a:ext uri="{FF2B5EF4-FFF2-40B4-BE49-F238E27FC236}">
                  <a16:creationId xmlns:a16="http://schemas.microsoft.com/office/drawing/2014/main" id="{2CB4C917-979E-4205-A8C7-537AE1ECC854}"/>
                </a:ext>
              </a:extLst>
            </p:cNvPr>
            <p:cNvSpPr/>
            <p:nvPr/>
          </p:nvSpPr>
          <p:spPr>
            <a:xfrm>
              <a:off x="6238750" y="3186950"/>
              <a:ext cx="29625" cy="29625"/>
            </a:xfrm>
            <a:custGeom>
              <a:avLst/>
              <a:gdLst/>
              <a:ahLst/>
              <a:cxnLst/>
              <a:rect l="l" t="t" r="r" b="b"/>
              <a:pathLst>
                <a:path w="1185" h="1185" extrusionOk="0">
                  <a:moveTo>
                    <a:pt x="108" y="1"/>
                  </a:moveTo>
                  <a:lnTo>
                    <a:pt x="1" y="216"/>
                  </a:lnTo>
                  <a:lnTo>
                    <a:pt x="1" y="431"/>
                  </a:lnTo>
                  <a:lnTo>
                    <a:pt x="108" y="646"/>
                  </a:lnTo>
                  <a:lnTo>
                    <a:pt x="216" y="754"/>
                  </a:lnTo>
                  <a:lnTo>
                    <a:pt x="861" y="1184"/>
                  </a:lnTo>
                  <a:lnTo>
                    <a:pt x="1077" y="1184"/>
                  </a:lnTo>
                  <a:lnTo>
                    <a:pt x="1184" y="969"/>
                  </a:lnTo>
                  <a:lnTo>
                    <a:pt x="1184" y="646"/>
                  </a:lnTo>
                  <a:lnTo>
                    <a:pt x="1077" y="431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077;p28">
              <a:extLst>
                <a:ext uri="{FF2B5EF4-FFF2-40B4-BE49-F238E27FC236}">
                  <a16:creationId xmlns:a16="http://schemas.microsoft.com/office/drawing/2014/main" id="{296AF0CE-0A08-4738-ADCF-F3882ED9B800}"/>
                </a:ext>
              </a:extLst>
            </p:cNvPr>
            <p:cNvSpPr/>
            <p:nvPr/>
          </p:nvSpPr>
          <p:spPr>
            <a:xfrm>
              <a:off x="6244125" y="3170825"/>
              <a:ext cx="51150" cy="32300"/>
            </a:xfrm>
            <a:custGeom>
              <a:avLst/>
              <a:gdLst/>
              <a:ahLst/>
              <a:cxnLst/>
              <a:rect l="l" t="t" r="r" b="b"/>
              <a:pathLst>
                <a:path w="2046" h="1292" extrusionOk="0">
                  <a:moveTo>
                    <a:pt x="1400" y="0"/>
                  </a:moveTo>
                  <a:lnTo>
                    <a:pt x="1184" y="108"/>
                  </a:lnTo>
                  <a:lnTo>
                    <a:pt x="1" y="861"/>
                  </a:lnTo>
                  <a:lnTo>
                    <a:pt x="754" y="1291"/>
                  </a:lnTo>
                  <a:lnTo>
                    <a:pt x="1937" y="538"/>
                  </a:lnTo>
                  <a:lnTo>
                    <a:pt x="2045" y="431"/>
                  </a:lnTo>
                  <a:lnTo>
                    <a:pt x="1937" y="216"/>
                  </a:lnTo>
                  <a:lnTo>
                    <a:pt x="1615" y="108"/>
                  </a:lnTo>
                  <a:lnTo>
                    <a:pt x="140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078;p28">
              <a:extLst>
                <a:ext uri="{FF2B5EF4-FFF2-40B4-BE49-F238E27FC236}">
                  <a16:creationId xmlns:a16="http://schemas.microsoft.com/office/drawing/2014/main" id="{8C7AF883-D5DC-48CA-ADC6-1F23A0813A2A}"/>
                </a:ext>
              </a:extLst>
            </p:cNvPr>
            <p:cNvSpPr/>
            <p:nvPr/>
          </p:nvSpPr>
          <p:spPr>
            <a:xfrm>
              <a:off x="6238750" y="3165450"/>
              <a:ext cx="59200" cy="40350"/>
            </a:xfrm>
            <a:custGeom>
              <a:avLst/>
              <a:gdLst/>
              <a:ahLst/>
              <a:cxnLst/>
              <a:rect l="l" t="t" r="r" b="b"/>
              <a:pathLst>
                <a:path w="2368" h="1614" extrusionOk="0">
                  <a:moveTo>
                    <a:pt x="1722" y="431"/>
                  </a:moveTo>
                  <a:lnTo>
                    <a:pt x="2045" y="538"/>
                  </a:lnTo>
                  <a:lnTo>
                    <a:pt x="2045" y="646"/>
                  </a:lnTo>
                  <a:lnTo>
                    <a:pt x="969" y="1291"/>
                  </a:lnTo>
                  <a:lnTo>
                    <a:pt x="571" y="1026"/>
                  </a:lnTo>
                  <a:lnTo>
                    <a:pt x="571" y="1026"/>
                  </a:lnTo>
                  <a:lnTo>
                    <a:pt x="1507" y="431"/>
                  </a:lnTo>
                  <a:close/>
                  <a:moveTo>
                    <a:pt x="1615" y="0"/>
                  </a:moveTo>
                  <a:lnTo>
                    <a:pt x="1292" y="108"/>
                  </a:lnTo>
                  <a:lnTo>
                    <a:pt x="108" y="861"/>
                  </a:lnTo>
                  <a:lnTo>
                    <a:pt x="1" y="1076"/>
                  </a:lnTo>
                  <a:lnTo>
                    <a:pt x="108" y="1184"/>
                  </a:lnTo>
                  <a:lnTo>
                    <a:pt x="861" y="1614"/>
                  </a:lnTo>
                  <a:lnTo>
                    <a:pt x="1077" y="1614"/>
                  </a:lnTo>
                  <a:lnTo>
                    <a:pt x="2260" y="968"/>
                  </a:lnTo>
                  <a:lnTo>
                    <a:pt x="2368" y="753"/>
                  </a:lnTo>
                  <a:lnTo>
                    <a:pt x="2368" y="646"/>
                  </a:lnTo>
                  <a:lnTo>
                    <a:pt x="2368" y="431"/>
                  </a:lnTo>
                  <a:lnTo>
                    <a:pt x="2152" y="215"/>
                  </a:lnTo>
                  <a:lnTo>
                    <a:pt x="1937" y="10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079;p28">
              <a:extLst>
                <a:ext uri="{FF2B5EF4-FFF2-40B4-BE49-F238E27FC236}">
                  <a16:creationId xmlns:a16="http://schemas.microsoft.com/office/drawing/2014/main" id="{F85337B3-DB42-45B5-B115-05BD163E4283}"/>
                </a:ext>
              </a:extLst>
            </p:cNvPr>
            <p:cNvSpPr/>
            <p:nvPr/>
          </p:nvSpPr>
          <p:spPr>
            <a:xfrm>
              <a:off x="6262950" y="3181575"/>
              <a:ext cx="32325" cy="29625"/>
            </a:xfrm>
            <a:custGeom>
              <a:avLst/>
              <a:gdLst/>
              <a:ahLst/>
              <a:cxnLst/>
              <a:rect l="l" t="t" r="r" b="b"/>
              <a:pathLst>
                <a:path w="1293" h="1185" extrusionOk="0">
                  <a:moveTo>
                    <a:pt x="1292" y="1"/>
                  </a:moveTo>
                  <a:lnTo>
                    <a:pt x="1" y="861"/>
                  </a:lnTo>
                  <a:lnTo>
                    <a:pt x="1" y="1184"/>
                  </a:lnTo>
                  <a:lnTo>
                    <a:pt x="1184" y="431"/>
                  </a:lnTo>
                  <a:lnTo>
                    <a:pt x="1292" y="323"/>
                  </a:lnTo>
                  <a:lnTo>
                    <a:pt x="1292" y="21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080;p28">
              <a:extLst>
                <a:ext uri="{FF2B5EF4-FFF2-40B4-BE49-F238E27FC236}">
                  <a16:creationId xmlns:a16="http://schemas.microsoft.com/office/drawing/2014/main" id="{E9CC5AF0-0C42-403B-B342-5554A499B2C2}"/>
                </a:ext>
              </a:extLst>
            </p:cNvPr>
            <p:cNvSpPr/>
            <p:nvPr/>
          </p:nvSpPr>
          <p:spPr>
            <a:xfrm>
              <a:off x="6257575" y="3176200"/>
              <a:ext cx="43075" cy="40375"/>
            </a:xfrm>
            <a:custGeom>
              <a:avLst/>
              <a:gdLst/>
              <a:ahLst/>
              <a:cxnLst/>
              <a:rect l="l" t="t" r="r" b="b"/>
              <a:pathLst>
                <a:path w="1723" h="1615" extrusionOk="0">
                  <a:moveTo>
                    <a:pt x="1399" y="1"/>
                  </a:moveTo>
                  <a:lnTo>
                    <a:pt x="108" y="861"/>
                  </a:lnTo>
                  <a:lnTo>
                    <a:pt x="1" y="1076"/>
                  </a:lnTo>
                  <a:lnTo>
                    <a:pt x="1" y="1399"/>
                  </a:lnTo>
                  <a:lnTo>
                    <a:pt x="108" y="1614"/>
                  </a:lnTo>
                  <a:lnTo>
                    <a:pt x="324" y="1614"/>
                  </a:lnTo>
                  <a:lnTo>
                    <a:pt x="1507" y="754"/>
                  </a:lnTo>
                  <a:lnTo>
                    <a:pt x="1615" y="646"/>
                  </a:lnTo>
                  <a:lnTo>
                    <a:pt x="1722" y="431"/>
                  </a:lnTo>
                  <a:lnTo>
                    <a:pt x="1722" y="323"/>
                  </a:lnTo>
                  <a:lnTo>
                    <a:pt x="1722" y="108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081;p28">
              <a:extLst>
                <a:ext uri="{FF2B5EF4-FFF2-40B4-BE49-F238E27FC236}">
                  <a16:creationId xmlns:a16="http://schemas.microsoft.com/office/drawing/2014/main" id="{3E1AB06A-D843-4B86-87C8-F6B5A85CA7D8}"/>
                </a:ext>
              </a:extLst>
            </p:cNvPr>
            <p:cNvSpPr/>
            <p:nvPr/>
          </p:nvSpPr>
          <p:spPr>
            <a:xfrm>
              <a:off x="6230675" y="2979850"/>
              <a:ext cx="53825" cy="223275"/>
            </a:xfrm>
            <a:custGeom>
              <a:avLst/>
              <a:gdLst/>
              <a:ahLst/>
              <a:cxnLst/>
              <a:rect l="l" t="t" r="r" b="b"/>
              <a:pathLst>
                <a:path w="2153" h="8931" extrusionOk="0">
                  <a:moveTo>
                    <a:pt x="1077" y="1"/>
                  </a:moveTo>
                  <a:lnTo>
                    <a:pt x="539" y="108"/>
                  </a:lnTo>
                  <a:lnTo>
                    <a:pt x="216" y="323"/>
                  </a:lnTo>
                  <a:lnTo>
                    <a:pt x="1" y="861"/>
                  </a:lnTo>
                  <a:lnTo>
                    <a:pt x="1" y="1292"/>
                  </a:lnTo>
                  <a:lnTo>
                    <a:pt x="1" y="1399"/>
                  </a:lnTo>
                  <a:lnTo>
                    <a:pt x="109" y="2583"/>
                  </a:lnTo>
                  <a:lnTo>
                    <a:pt x="539" y="8608"/>
                  </a:lnTo>
                  <a:lnTo>
                    <a:pt x="539" y="8715"/>
                  </a:lnTo>
                  <a:lnTo>
                    <a:pt x="646" y="8823"/>
                  </a:lnTo>
                  <a:lnTo>
                    <a:pt x="1077" y="8930"/>
                  </a:lnTo>
                  <a:lnTo>
                    <a:pt x="1507" y="8823"/>
                  </a:lnTo>
                  <a:lnTo>
                    <a:pt x="1615" y="8715"/>
                  </a:lnTo>
                  <a:lnTo>
                    <a:pt x="1615" y="8608"/>
                  </a:lnTo>
                  <a:lnTo>
                    <a:pt x="2153" y="1399"/>
                  </a:lnTo>
                  <a:lnTo>
                    <a:pt x="2153" y="1292"/>
                  </a:lnTo>
                  <a:lnTo>
                    <a:pt x="2045" y="754"/>
                  </a:lnTo>
                  <a:lnTo>
                    <a:pt x="1830" y="323"/>
                  </a:lnTo>
                  <a:lnTo>
                    <a:pt x="1507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082;p28">
              <a:extLst>
                <a:ext uri="{FF2B5EF4-FFF2-40B4-BE49-F238E27FC236}">
                  <a16:creationId xmlns:a16="http://schemas.microsoft.com/office/drawing/2014/main" id="{A9E4B403-D6A3-48AF-8B37-0ED54C11760C}"/>
                </a:ext>
              </a:extLst>
            </p:cNvPr>
            <p:cNvSpPr/>
            <p:nvPr/>
          </p:nvSpPr>
          <p:spPr>
            <a:xfrm>
              <a:off x="6225300" y="2974475"/>
              <a:ext cx="64575" cy="234025"/>
            </a:xfrm>
            <a:custGeom>
              <a:avLst/>
              <a:gdLst/>
              <a:ahLst/>
              <a:cxnLst/>
              <a:rect l="l" t="t" r="r" b="b"/>
              <a:pathLst>
                <a:path w="2583" h="9361" extrusionOk="0">
                  <a:moveTo>
                    <a:pt x="1615" y="431"/>
                  </a:moveTo>
                  <a:lnTo>
                    <a:pt x="1830" y="646"/>
                  </a:lnTo>
                  <a:lnTo>
                    <a:pt x="2045" y="969"/>
                  </a:lnTo>
                  <a:lnTo>
                    <a:pt x="2153" y="1399"/>
                  </a:lnTo>
                  <a:lnTo>
                    <a:pt x="2153" y="1507"/>
                  </a:lnTo>
                  <a:lnTo>
                    <a:pt x="2153" y="1614"/>
                  </a:lnTo>
                  <a:lnTo>
                    <a:pt x="2045" y="1829"/>
                  </a:lnTo>
                  <a:lnTo>
                    <a:pt x="1615" y="8823"/>
                  </a:lnTo>
                  <a:lnTo>
                    <a:pt x="1507" y="8823"/>
                  </a:lnTo>
                  <a:lnTo>
                    <a:pt x="1292" y="8930"/>
                  </a:lnTo>
                  <a:lnTo>
                    <a:pt x="969" y="8823"/>
                  </a:lnTo>
                  <a:lnTo>
                    <a:pt x="539" y="2798"/>
                  </a:lnTo>
                  <a:lnTo>
                    <a:pt x="431" y="1614"/>
                  </a:lnTo>
                  <a:lnTo>
                    <a:pt x="431" y="1507"/>
                  </a:lnTo>
                  <a:lnTo>
                    <a:pt x="431" y="1399"/>
                  </a:lnTo>
                  <a:lnTo>
                    <a:pt x="431" y="969"/>
                  </a:lnTo>
                  <a:lnTo>
                    <a:pt x="646" y="646"/>
                  </a:lnTo>
                  <a:lnTo>
                    <a:pt x="969" y="431"/>
                  </a:lnTo>
                  <a:close/>
                  <a:moveTo>
                    <a:pt x="1292" y="1"/>
                  </a:moveTo>
                  <a:lnTo>
                    <a:pt x="754" y="108"/>
                  </a:lnTo>
                  <a:lnTo>
                    <a:pt x="324" y="431"/>
                  </a:lnTo>
                  <a:lnTo>
                    <a:pt x="108" y="861"/>
                  </a:lnTo>
                  <a:lnTo>
                    <a:pt x="1" y="1399"/>
                  </a:lnTo>
                  <a:lnTo>
                    <a:pt x="1" y="1614"/>
                  </a:lnTo>
                  <a:lnTo>
                    <a:pt x="1" y="1722"/>
                  </a:lnTo>
                  <a:lnTo>
                    <a:pt x="108" y="2798"/>
                  </a:lnTo>
                  <a:lnTo>
                    <a:pt x="539" y="8823"/>
                  </a:lnTo>
                  <a:lnTo>
                    <a:pt x="646" y="9038"/>
                  </a:lnTo>
                  <a:lnTo>
                    <a:pt x="754" y="9253"/>
                  </a:lnTo>
                  <a:lnTo>
                    <a:pt x="969" y="9361"/>
                  </a:lnTo>
                  <a:lnTo>
                    <a:pt x="1507" y="9361"/>
                  </a:lnTo>
                  <a:lnTo>
                    <a:pt x="1830" y="9253"/>
                  </a:lnTo>
                  <a:lnTo>
                    <a:pt x="1937" y="9038"/>
                  </a:lnTo>
                  <a:lnTo>
                    <a:pt x="2045" y="8823"/>
                  </a:lnTo>
                  <a:lnTo>
                    <a:pt x="2560" y="1711"/>
                  </a:lnTo>
                  <a:lnTo>
                    <a:pt x="2583" y="1722"/>
                  </a:lnTo>
                  <a:lnTo>
                    <a:pt x="2583" y="1614"/>
                  </a:lnTo>
                  <a:lnTo>
                    <a:pt x="2583" y="1507"/>
                  </a:lnTo>
                  <a:lnTo>
                    <a:pt x="2583" y="1399"/>
                  </a:lnTo>
                  <a:lnTo>
                    <a:pt x="2475" y="861"/>
                  </a:lnTo>
                  <a:lnTo>
                    <a:pt x="2153" y="431"/>
                  </a:lnTo>
                  <a:lnTo>
                    <a:pt x="1830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083;p28">
              <a:extLst>
                <a:ext uri="{FF2B5EF4-FFF2-40B4-BE49-F238E27FC236}">
                  <a16:creationId xmlns:a16="http://schemas.microsoft.com/office/drawing/2014/main" id="{FB7DD40C-38D3-4FFF-AE9A-D4CCA086CF51}"/>
                </a:ext>
              </a:extLst>
            </p:cNvPr>
            <p:cNvSpPr/>
            <p:nvPr/>
          </p:nvSpPr>
          <p:spPr>
            <a:xfrm>
              <a:off x="6201100" y="2818475"/>
              <a:ext cx="86100" cy="209825"/>
            </a:xfrm>
            <a:custGeom>
              <a:avLst/>
              <a:gdLst/>
              <a:ahLst/>
              <a:cxnLst/>
              <a:rect l="l" t="t" r="r" b="b"/>
              <a:pathLst>
                <a:path w="3444" h="8393" extrusionOk="0">
                  <a:moveTo>
                    <a:pt x="861" y="0"/>
                  </a:moveTo>
                  <a:lnTo>
                    <a:pt x="323" y="323"/>
                  </a:lnTo>
                  <a:lnTo>
                    <a:pt x="108" y="3658"/>
                  </a:lnTo>
                  <a:lnTo>
                    <a:pt x="0" y="6348"/>
                  </a:lnTo>
                  <a:lnTo>
                    <a:pt x="108" y="7101"/>
                  </a:lnTo>
                  <a:lnTo>
                    <a:pt x="431" y="7639"/>
                  </a:lnTo>
                  <a:lnTo>
                    <a:pt x="646" y="7854"/>
                  </a:lnTo>
                  <a:lnTo>
                    <a:pt x="1292" y="8285"/>
                  </a:lnTo>
                  <a:lnTo>
                    <a:pt x="1722" y="8392"/>
                  </a:lnTo>
                  <a:lnTo>
                    <a:pt x="2045" y="8285"/>
                  </a:lnTo>
                  <a:lnTo>
                    <a:pt x="3443" y="7639"/>
                  </a:lnTo>
                  <a:lnTo>
                    <a:pt x="3336" y="2152"/>
                  </a:lnTo>
                  <a:lnTo>
                    <a:pt x="3336" y="1829"/>
                  </a:lnTo>
                  <a:lnTo>
                    <a:pt x="3336" y="1722"/>
                  </a:lnTo>
                  <a:lnTo>
                    <a:pt x="3013" y="1184"/>
                  </a:lnTo>
                  <a:lnTo>
                    <a:pt x="2583" y="754"/>
                  </a:lnTo>
                  <a:lnTo>
                    <a:pt x="1937" y="43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084;p28">
              <a:extLst>
                <a:ext uri="{FF2B5EF4-FFF2-40B4-BE49-F238E27FC236}">
                  <a16:creationId xmlns:a16="http://schemas.microsoft.com/office/drawing/2014/main" id="{CE79B45F-7172-4F14-9521-9E66C0DE7B53}"/>
                </a:ext>
              </a:extLst>
            </p:cNvPr>
            <p:cNvSpPr/>
            <p:nvPr/>
          </p:nvSpPr>
          <p:spPr>
            <a:xfrm>
              <a:off x="6195725" y="2837300"/>
              <a:ext cx="126425" cy="80725"/>
            </a:xfrm>
            <a:custGeom>
              <a:avLst/>
              <a:gdLst/>
              <a:ahLst/>
              <a:cxnLst/>
              <a:rect l="l" t="t" r="r" b="b"/>
              <a:pathLst>
                <a:path w="5057" h="3229" extrusionOk="0">
                  <a:moveTo>
                    <a:pt x="4411" y="1"/>
                  </a:moveTo>
                  <a:lnTo>
                    <a:pt x="3766" y="108"/>
                  </a:lnTo>
                  <a:lnTo>
                    <a:pt x="3228" y="539"/>
                  </a:lnTo>
                  <a:lnTo>
                    <a:pt x="2152" y="1184"/>
                  </a:lnTo>
                  <a:lnTo>
                    <a:pt x="753" y="2045"/>
                  </a:lnTo>
                  <a:lnTo>
                    <a:pt x="646" y="2045"/>
                  </a:lnTo>
                  <a:lnTo>
                    <a:pt x="323" y="2260"/>
                  </a:lnTo>
                  <a:lnTo>
                    <a:pt x="108" y="2368"/>
                  </a:lnTo>
                  <a:lnTo>
                    <a:pt x="0" y="2583"/>
                  </a:lnTo>
                  <a:lnTo>
                    <a:pt x="0" y="2905"/>
                  </a:lnTo>
                  <a:lnTo>
                    <a:pt x="108" y="3013"/>
                  </a:lnTo>
                  <a:lnTo>
                    <a:pt x="323" y="3228"/>
                  </a:lnTo>
                  <a:lnTo>
                    <a:pt x="1076" y="3228"/>
                  </a:lnTo>
                  <a:lnTo>
                    <a:pt x="1399" y="3013"/>
                  </a:lnTo>
                  <a:lnTo>
                    <a:pt x="3551" y="1292"/>
                  </a:lnTo>
                  <a:lnTo>
                    <a:pt x="3766" y="1184"/>
                  </a:lnTo>
                  <a:lnTo>
                    <a:pt x="4519" y="539"/>
                  </a:lnTo>
                  <a:lnTo>
                    <a:pt x="4519" y="861"/>
                  </a:lnTo>
                  <a:lnTo>
                    <a:pt x="5057" y="539"/>
                  </a:lnTo>
                  <a:lnTo>
                    <a:pt x="4949" y="216"/>
                  </a:lnTo>
                  <a:lnTo>
                    <a:pt x="4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085;p28">
              <a:extLst>
                <a:ext uri="{FF2B5EF4-FFF2-40B4-BE49-F238E27FC236}">
                  <a16:creationId xmlns:a16="http://schemas.microsoft.com/office/drawing/2014/main" id="{D7D3CB03-40B7-4488-AA0B-CEC11AA513EB}"/>
                </a:ext>
              </a:extLst>
            </p:cNvPr>
            <p:cNvSpPr/>
            <p:nvPr/>
          </p:nvSpPr>
          <p:spPr>
            <a:xfrm>
              <a:off x="6211850" y="2888400"/>
              <a:ext cx="2725" cy="25"/>
            </a:xfrm>
            <a:custGeom>
              <a:avLst/>
              <a:gdLst/>
              <a:ahLst/>
              <a:cxnLst/>
              <a:rect l="l" t="t" r="r" b="b"/>
              <a:pathLst>
                <a:path w="109" h="1" extrusionOk="0">
                  <a:moveTo>
                    <a:pt x="1" y="1"/>
                  </a:moveTo>
                  <a:lnTo>
                    <a:pt x="108" y="1"/>
                  </a:lnTo>
                  <a:lnTo>
                    <a:pt x="10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086;p28">
              <a:extLst>
                <a:ext uri="{FF2B5EF4-FFF2-40B4-BE49-F238E27FC236}">
                  <a16:creationId xmlns:a16="http://schemas.microsoft.com/office/drawing/2014/main" id="{3062254F-5859-4E8D-9F52-4009B2A1F3AD}"/>
                </a:ext>
              </a:extLst>
            </p:cNvPr>
            <p:cNvSpPr/>
            <p:nvPr/>
          </p:nvSpPr>
          <p:spPr>
            <a:xfrm>
              <a:off x="6190350" y="2831925"/>
              <a:ext cx="137200" cy="91475"/>
            </a:xfrm>
            <a:custGeom>
              <a:avLst/>
              <a:gdLst/>
              <a:ahLst/>
              <a:cxnLst/>
              <a:rect l="l" t="t" r="r" b="b"/>
              <a:pathLst>
                <a:path w="5488" h="3659" extrusionOk="0">
                  <a:moveTo>
                    <a:pt x="4626" y="431"/>
                  </a:moveTo>
                  <a:lnTo>
                    <a:pt x="5057" y="646"/>
                  </a:lnTo>
                  <a:lnTo>
                    <a:pt x="5057" y="754"/>
                  </a:lnTo>
                  <a:lnTo>
                    <a:pt x="4949" y="861"/>
                  </a:lnTo>
                  <a:lnTo>
                    <a:pt x="4842" y="754"/>
                  </a:lnTo>
                  <a:lnTo>
                    <a:pt x="4734" y="646"/>
                  </a:lnTo>
                  <a:lnTo>
                    <a:pt x="4626" y="646"/>
                  </a:lnTo>
                  <a:lnTo>
                    <a:pt x="3873" y="1291"/>
                  </a:lnTo>
                  <a:lnTo>
                    <a:pt x="3658" y="1399"/>
                  </a:lnTo>
                  <a:lnTo>
                    <a:pt x="1506" y="3120"/>
                  </a:lnTo>
                  <a:lnTo>
                    <a:pt x="1528" y="3142"/>
                  </a:lnTo>
                  <a:lnTo>
                    <a:pt x="1528" y="3142"/>
                  </a:lnTo>
                  <a:lnTo>
                    <a:pt x="1184" y="3228"/>
                  </a:lnTo>
                  <a:lnTo>
                    <a:pt x="538" y="3228"/>
                  </a:lnTo>
                  <a:lnTo>
                    <a:pt x="323" y="3013"/>
                  </a:lnTo>
                  <a:lnTo>
                    <a:pt x="430" y="2905"/>
                  </a:lnTo>
                  <a:lnTo>
                    <a:pt x="538" y="2690"/>
                  </a:lnTo>
                  <a:lnTo>
                    <a:pt x="968" y="2475"/>
                  </a:lnTo>
                  <a:lnTo>
                    <a:pt x="1076" y="2475"/>
                  </a:lnTo>
                  <a:lnTo>
                    <a:pt x="1184" y="2367"/>
                  </a:lnTo>
                  <a:lnTo>
                    <a:pt x="1184" y="2352"/>
                  </a:lnTo>
                  <a:lnTo>
                    <a:pt x="1184" y="2352"/>
                  </a:lnTo>
                  <a:lnTo>
                    <a:pt x="2475" y="1614"/>
                  </a:lnTo>
                  <a:lnTo>
                    <a:pt x="3228" y="1184"/>
                  </a:lnTo>
                  <a:lnTo>
                    <a:pt x="3443" y="969"/>
                  </a:lnTo>
                  <a:lnTo>
                    <a:pt x="3551" y="969"/>
                  </a:lnTo>
                  <a:lnTo>
                    <a:pt x="3981" y="538"/>
                  </a:lnTo>
                  <a:lnTo>
                    <a:pt x="4626" y="431"/>
                  </a:lnTo>
                  <a:close/>
                  <a:moveTo>
                    <a:pt x="4626" y="0"/>
                  </a:moveTo>
                  <a:lnTo>
                    <a:pt x="3873" y="108"/>
                  </a:lnTo>
                  <a:lnTo>
                    <a:pt x="3766" y="216"/>
                  </a:lnTo>
                  <a:lnTo>
                    <a:pt x="3335" y="646"/>
                  </a:lnTo>
                  <a:lnTo>
                    <a:pt x="2905" y="861"/>
                  </a:lnTo>
                  <a:lnTo>
                    <a:pt x="1829" y="1614"/>
                  </a:lnTo>
                  <a:lnTo>
                    <a:pt x="1054" y="2045"/>
                  </a:lnTo>
                  <a:lnTo>
                    <a:pt x="968" y="2045"/>
                  </a:lnTo>
                  <a:lnTo>
                    <a:pt x="861" y="2152"/>
                  </a:lnTo>
                  <a:lnTo>
                    <a:pt x="538" y="2260"/>
                  </a:lnTo>
                  <a:lnTo>
                    <a:pt x="215" y="2475"/>
                  </a:lnTo>
                  <a:lnTo>
                    <a:pt x="108" y="2690"/>
                  </a:lnTo>
                  <a:lnTo>
                    <a:pt x="0" y="3013"/>
                  </a:lnTo>
                  <a:lnTo>
                    <a:pt x="0" y="3120"/>
                  </a:lnTo>
                  <a:lnTo>
                    <a:pt x="108" y="3336"/>
                  </a:lnTo>
                  <a:lnTo>
                    <a:pt x="323" y="3551"/>
                  </a:lnTo>
                  <a:lnTo>
                    <a:pt x="646" y="3551"/>
                  </a:lnTo>
                  <a:lnTo>
                    <a:pt x="861" y="3658"/>
                  </a:lnTo>
                  <a:lnTo>
                    <a:pt x="1291" y="3551"/>
                  </a:lnTo>
                  <a:lnTo>
                    <a:pt x="1722" y="3443"/>
                  </a:lnTo>
                  <a:lnTo>
                    <a:pt x="1829" y="3443"/>
                  </a:lnTo>
                  <a:lnTo>
                    <a:pt x="3760" y="1716"/>
                  </a:lnTo>
                  <a:lnTo>
                    <a:pt x="3766" y="1722"/>
                  </a:lnTo>
                  <a:lnTo>
                    <a:pt x="3873" y="1722"/>
                  </a:lnTo>
                  <a:lnTo>
                    <a:pt x="4088" y="1507"/>
                  </a:lnTo>
                  <a:lnTo>
                    <a:pt x="4626" y="1076"/>
                  </a:lnTo>
                  <a:lnTo>
                    <a:pt x="4626" y="1184"/>
                  </a:lnTo>
                  <a:lnTo>
                    <a:pt x="4734" y="1291"/>
                  </a:lnTo>
                  <a:lnTo>
                    <a:pt x="4842" y="1291"/>
                  </a:lnTo>
                  <a:lnTo>
                    <a:pt x="5379" y="969"/>
                  </a:lnTo>
                  <a:lnTo>
                    <a:pt x="5487" y="861"/>
                  </a:lnTo>
                  <a:lnTo>
                    <a:pt x="5487" y="754"/>
                  </a:lnTo>
                  <a:lnTo>
                    <a:pt x="5379" y="431"/>
                  </a:lnTo>
                  <a:lnTo>
                    <a:pt x="5272" y="323"/>
                  </a:lnTo>
                  <a:lnTo>
                    <a:pt x="473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087;p28">
              <a:extLst>
                <a:ext uri="{FF2B5EF4-FFF2-40B4-BE49-F238E27FC236}">
                  <a16:creationId xmlns:a16="http://schemas.microsoft.com/office/drawing/2014/main" id="{9B181725-BCDB-4FA5-9C66-5FC181CE3E48}"/>
                </a:ext>
              </a:extLst>
            </p:cNvPr>
            <p:cNvSpPr/>
            <p:nvPr/>
          </p:nvSpPr>
          <p:spPr>
            <a:xfrm>
              <a:off x="6209175" y="2885725"/>
              <a:ext cx="8075" cy="8075"/>
            </a:xfrm>
            <a:custGeom>
              <a:avLst/>
              <a:gdLst/>
              <a:ahLst/>
              <a:cxnLst/>
              <a:rect l="l" t="t" r="r" b="b"/>
              <a:pathLst>
                <a:path w="323" h="323" extrusionOk="0">
                  <a:moveTo>
                    <a:pt x="108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108" y="323"/>
                  </a:lnTo>
                  <a:lnTo>
                    <a:pt x="215" y="323"/>
                  </a:lnTo>
                  <a:lnTo>
                    <a:pt x="323" y="215"/>
                  </a:lnTo>
                  <a:lnTo>
                    <a:pt x="323" y="1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088;p28">
              <a:extLst>
                <a:ext uri="{FF2B5EF4-FFF2-40B4-BE49-F238E27FC236}">
                  <a16:creationId xmlns:a16="http://schemas.microsoft.com/office/drawing/2014/main" id="{796E55B1-3AFB-44A3-8AE7-531FAA0761E0}"/>
                </a:ext>
              </a:extLst>
            </p:cNvPr>
            <p:cNvSpPr/>
            <p:nvPr/>
          </p:nvSpPr>
          <p:spPr>
            <a:xfrm>
              <a:off x="6176900" y="2794275"/>
              <a:ext cx="53800" cy="123750"/>
            </a:xfrm>
            <a:custGeom>
              <a:avLst/>
              <a:gdLst/>
              <a:ahLst/>
              <a:cxnLst/>
              <a:rect l="l" t="t" r="r" b="b"/>
              <a:pathLst>
                <a:path w="2152" h="4950" extrusionOk="0">
                  <a:moveTo>
                    <a:pt x="968" y="0"/>
                  </a:moveTo>
                  <a:lnTo>
                    <a:pt x="538" y="108"/>
                  </a:lnTo>
                  <a:lnTo>
                    <a:pt x="323" y="431"/>
                  </a:lnTo>
                  <a:lnTo>
                    <a:pt x="108" y="861"/>
                  </a:lnTo>
                  <a:lnTo>
                    <a:pt x="0" y="1506"/>
                  </a:lnTo>
                  <a:lnTo>
                    <a:pt x="108" y="2152"/>
                  </a:lnTo>
                  <a:lnTo>
                    <a:pt x="108" y="2367"/>
                  </a:lnTo>
                  <a:lnTo>
                    <a:pt x="538" y="3766"/>
                  </a:lnTo>
                  <a:lnTo>
                    <a:pt x="646" y="4196"/>
                  </a:lnTo>
                  <a:lnTo>
                    <a:pt x="753" y="4626"/>
                  </a:lnTo>
                  <a:lnTo>
                    <a:pt x="861" y="4842"/>
                  </a:lnTo>
                  <a:lnTo>
                    <a:pt x="1076" y="4949"/>
                  </a:lnTo>
                  <a:lnTo>
                    <a:pt x="1722" y="4949"/>
                  </a:lnTo>
                  <a:lnTo>
                    <a:pt x="1937" y="4734"/>
                  </a:lnTo>
                  <a:lnTo>
                    <a:pt x="2044" y="4519"/>
                  </a:lnTo>
                  <a:lnTo>
                    <a:pt x="2152" y="4196"/>
                  </a:lnTo>
                  <a:lnTo>
                    <a:pt x="2152" y="3981"/>
                  </a:lnTo>
                  <a:lnTo>
                    <a:pt x="2044" y="3551"/>
                  </a:lnTo>
                  <a:lnTo>
                    <a:pt x="2044" y="3335"/>
                  </a:lnTo>
                  <a:lnTo>
                    <a:pt x="1829" y="1829"/>
                  </a:lnTo>
                  <a:lnTo>
                    <a:pt x="1829" y="1506"/>
                  </a:lnTo>
                  <a:lnTo>
                    <a:pt x="1722" y="861"/>
                  </a:lnTo>
                  <a:lnTo>
                    <a:pt x="1614" y="431"/>
                  </a:lnTo>
                  <a:lnTo>
                    <a:pt x="1291" y="10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089;p28">
              <a:extLst>
                <a:ext uri="{FF2B5EF4-FFF2-40B4-BE49-F238E27FC236}">
                  <a16:creationId xmlns:a16="http://schemas.microsoft.com/office/drawing/2014/main" id="{7A931895-41BA-4148-A3AF-A19889537532}"/>
                </a:ext>
              </a:extLst>
            </p:cNvPr>
            <p:cNvSpPr/>
            <p:nvPr/>
          </p:nvSpPr>
          <p:spPr>
            <a:xfrm>
              <a:off x="6171525" y="2788900"/>
              <a:ext cx="64575" cy="134500"/>
            </a:xfrm>
            <a:custGeom>
              <a:avLst/>
              <a:gdLst/>
              <a:ahLst/>
              <a:cxnLst/>
              <a:rect l="l" t="t" r="r" b="b"/>
              <a:pathLst>
                <a:path w="2583" h="5380" extrusionOk="0">
                  <a:moveTo>
                    <a:pt x="1183" y="323"/>
                  </a:moveTo>
                  <a:lnTo>
                    <a:pt x="1399" y="430"/>
                  </a:lnTo>
                  <a:lnTo>
                    <a:pt x="1614" y="646"/>
                  </a:lnTo>
                  <a:lnTo>
                    <a:pt x="1721" y="861"/>
                  </a:lnTo>
                  <a:lnTo>
                    <a:pt x="1829" y="1291"/>
                  </a:lnTo>
                  <a:lnTo>
                    <a:pt x="1829" y="1721"/>
                  </a:lnTo>
                  <a:lnTo>
                    <a:pt x="1829" y="2044"/>
                  </a:lnTo>
                  <a:lnTo>
                    <a:pt x="2044" y="3550"/>
                  </a:lnTo>
                  <a:lnTo>
                    <a:pt x="2152" y="3873"/>
                  </a:lnTo>
                  <a:lnTo>
                    <a:pt x="2152" y="4196"/>
                  </a:lnTo>
                  <a:lnTo>
                    <a:pt x="2152" y="4411"/>
                  </a:lnTo>
                  <a:lnTo>
                    <a:pt x="2152" y="4626"/>
                  </a:lnTo>
                  <a:lnTo>
                    <a:pt x="2044" y="4841"/>
                  </a:lnTo>
                  <a:lnTo>
                    <a:pt x="1829" y="4949"/>
                  </a:lnTo>
                  <a:lnTo>
                    <a:pt x="1614" y="5057"/>
                  </a:lnTo>
                  <a:lnTo>
                    <a:pt x="1506" y="5057"/>
                  </a:lnTo>
                  <a:lnTo>
                    <a:pt x="1291" y="4949"/>
                  </a:lnTo>
                  <a:lnTo>
                    <a:pt x="1183" y="4841"/>
                  </a:lnTo>
                  <a:lnTo>
                    <a:pt x="968" y="4411"/>
                  </a:lnTo>
                  <a:lnTo>
                    <a:pt x="861" y="3981"/>
                  </a:lnTo>
                  <a:lnTo>
                    <a:pt x="538" y="2582"/>
                  </a:lnTo>
                  <a:lnTo>
                    <a:pt x="538" y="2259"/>
                  </a:lnTo>
                  <a:lnTo>
                    <a:pt x="430" y="1721"/>
                  </a:lnTo>
                  <a:lnTo>
                    <a:pt x="430" y="1183"/>
                  </a:lnTo>
                  <a:lnTo>
                    <a:pt x="646" y="753"/>
                  </a:lnTo>
                  <a:lnTo>
                    <a:pt x="861" y="430"/>
                  </a:lnTo>
                  <a:lnTo>
                    <a:pt x="1183" y="323"/>
                  </a:lnTo>
                  <a:close/>
                  <a:moveTo>
                    <a:pt x="861" y="0"/>
                  </a:moveTo>
                  <a:lnTo>
                    <a:pt x="646" y="108"/>
                  </a:lnTo>
                  <a:lnTo>
                    <a:pt x="430" y="430"/>
                  </a:lnTo>
                  <a:lnTo>
                    <a:pt x="215" y="753"/>
                  </a:lnTo>
                  <a:lnTo>
                    <a:pt x="108" y="1183"/>
                  </a:lnTo>
                  <a:lnTo>
                    <a:pt x="0" y="1721"/>
                  </a:lnTo>
                  <a:lnTo>
                    <a:pt x="108" y="2367"/>
                  </a:lnTo>
                  <a:lnTo>
                    <a:pt x="215" y="2690"/>
                  </a:lnTo>
                  <a:lnTo>
                    <a:pt x="538" y="4088"/>
                  </a:lnTo>
                  <a:lnTo>
                    <a:pt x="646" y="4519"/>
                  </a:lnTo>
                  <a:lnTo>
                    <a:pt x="861" y="4949"/>
                  </a:lnTo>
                  <a:lnTo>
                    <a:pt x="968" y="5164"/>
                  </a:lnTo>
                  <a:lnTo>
                    <a:pt x="1291" y="5379"/>
                  </a:lnTo>
                  <a:lnTo>
                    <a:pt x="1937" y="5379"/>
                  </a:lnTo>
                  <a:lnTo>
                    <a:pt x="2152" y="5272"/>
                  </a:lnTo>
                  <a:lnTo>
                    <a:pt x="2259" y="5164"/>
                  </a:lnTo>
                  <a:lnTo>
                    <a:pt x="2475" y="4841"/>
                  </a:lnTo>
                  <a:lnTo>
                    <a:pt x="2582" y="4411"/>
                  </a:lnTo>
                  <a:lnTo>
                    <a:pt x="2475" y="4196"/>
                  </a:lnTo>
                  <a:lnTo>
                    <a:pt x="2475" y="3766"/>
                  </a:lnTo>
                  <a:lnTo>
                    <a:pt x="2475" y="3550"/>
                  </a:lnTo>
                  <a:lnTo>
                    <a:pt x="2152" y="2044"/>
                  </a:lnTo>
                  <a:lnTo>
                    <a:pt x="2259" y="1721"/>
                  </a:lnTo>
                  <a:lnTo>
                    <a:pt x="2152" y="1076"/>
                  </a:lnTo>
                  <a:lnTo>
                    <a:pt x="1937" y="538"/>
                  </a:lnTo>
                  <a:lnTo>
                    <a:pt x="1614" y="10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090;p28">
              <a:extLst>
                <a:ext uri="{FF2B5EF4-FFF2-40B4-BE49-F238E27FC236}">
                  <a16:creationId xmlns:a16="http://schemas.microsoft.com/office/drawing/2014/main" id="{2934376C-6005-4245-B962-085AB25C60F0}"/>
                </a:ext>
              </a:extLst>
            </p:cNvPr>
            <p:cNvSpPr/>
            <p:nvPr/>
          </p:nvSpPr>
          <p:spPr>
            <a:xfrm>
              <a:off x="6174200" y="2788900"/>
              <a:ext cx="113000" cy="196350"/>
            </a:xfrm>
            <a:custGeom>
              <a:avLst/>
              <a:gdLst/>
              <a:ahLst/>
              <a:cxnLst/>
              <a:rect l="l" t="t" r="r" b="b"/>
              <a:pathLst>
                <a:path w="4520" h="7854" extrusionOk="0">
                  <a:moveTo>
                    <a:pt x="1292" y="0"/>
                  </a:moveTo>
                  <a:lnTo>
                    <a:pt x="969" y="215"/>
                  </a:lnTo>
                  <a:lnTo>
                    <a:pt x="646" y="538"/>
                  </a:lnTo>
                  <a:lnTo>
                    <a:pt x="431" y="968"/>
                  </a:lnTo>
                  <a:lnTo>
                    <a:pt x="108" y="1721"/>
                  </a:lnTo>
                  <a:lnTo>
                    <a:pt x="1" y="2475"/>
                  </a:lnTo>
                  <a:lnTo>
                    <a:pt x="1" y="3228"/>
                  </a:lnTo>
                  <a:lnTo>
                    <a:pt x="1" y="4088"/>
                  </a:lnTo>
                  <a:lnTo>
                    <a:pt x="1" y="6240"/>
                  </a:lnTo>
                  <a:lnTo>
                    <a:pt x="2798" y="7854"/>
                  </a:lnTo>
                  <a:lnTo>
                    <a:pt x="4519" y="6886"/>
                  </a:lnTo>
                  <a:lnTo>
                    <a:pt x="4412" y="1506"/>
                  </a:lnTo>
                  <a:lnTo>
                    <a:pt x="4304" y="1183"/>
                  </a:lnTo>
                  <a:lnTo>
                    <a:pt x="4089" y="861"/>
                  </a:lnTo>
                  <a:lnTo>
                    <a:pt x="3766" y="538"/>
                  </a:lnTo>
                  <a:lnTo>
                    <a:pt x="3443" y="323"/>
                  </a:lnTo>
                  <a:lnTo>
                    <a:pt x="2905" y="108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091;p28">
              <a:extLst>
                <a:ext uri="{FF2B5EF4-FFF2-40B4-BE49-F238E27FC236}">
                  <a16:creationId xmlns:a16="http://schemas.microsoft.com/office/drawing/2014/main" id="{C8A61C5E-8E01-463C-81E3-133C620641E5}"/>
                </a:ext>
              </a:extLst>
            </p:cNvPr>
            <p:cNvSpPr/>
            <p:nvPr/>
          </p:nvSpPr>
          <p:spPr>
            <a:xfrm>
              <a:off x="6168825" y="2783500"/>
              <a:ext cx="121050" cy="204450"/>
            </a:xfrm>
            <a:custGeom>
              <a:avLst/>
              <a:gdLst/>
              <a:ahLst/>
              <a:cxnLst/>
              <a:rect l="l" t="t" r="r" b="b"/>
              <a:pathLst>
                <a:path w="4842" h="8178" extrusionOk="0">
                  <a:moveTo>
                    <a:pt x="2475" y="324"/>
                  </a:moveTo>
                  <a:lnTo>
                    <a:pt x="3013" y="431"/>
                  </a:lnTo>
                  <a:lnTo>
                    <a:pt x="3551" y="646"/>
                  </a:lnTo>
                  <a:lnTo>
                    <a:pt x="3874" y="862"/>
                  </a:lnTo>
                  <a:lnTo>
                    <a:pt x="4196" y="1184"/>
                  </a:lnTo>
                  <a:lnTo>
                    <a:pt x="4412" y="1399"/>
                  </a:lnTo>
                  <a:lnTo>
                    <a:pt x="4412" y="1722"/>
                  </a:lnTo>
                  <a:lnTo>
                    <a:pt x="4519" y="6994"/>
                  </a:lnTo>
                  <a:lnTo>
                    <a:pt x="3013" y="7855"/>
                  </a:lnTo>
                  <a:lnTo>
                    <a:pt x="431" y="6305"/>
                  </a:lnTo>
                  <a:lnTo>
                    <a:pt x="431" y="4304"/>
                  </a:lnTo>
                  <a:lnTo>
                    <a:pt x="431" y="3121"/>
                  </a:lnTo>
                  <a:lnTo>
                    <a:pt x="431" y="2691"/>
                  </a:lnTo>
                  <a:lnTo>
                    <a:pt x="538" y="1937"/>
                  </a:lnTo>
                  <a:lnTo>
                    <a:pt x="754" y="1292"/>
                  </a:lnTo>
                  <a:lnTo>
                    <a:pt x="969" y="862"/>
                  </a:lnTo>
                  <a:lnTo>
                    <a:pt x="1291" y="646"/>
                  </a:lnTo>
                  <a:lnTo>
                    <a:pt x="1614" y="431"/>
                  </a:lnTo>
                  <a:lnTo>
                    <a:pt x="2152" y="324"/>
                  </a:lnTo>
                  <a:close/>
                  <a:moveTo>
                    <a:pt x="2152" y="1"/>
                  </a:moveTo>
                  <a:lnTo>
                    <a:pt x="1507" y="108"/>
                  </a:lnTo>
                  <a:lnTo>
                    <a:pt x="1076" y="324"/>
                  </a:lnTo>
                  <a:lnTo>
                    <a:pt x="754" y="646"/>
                  </a:lnTo>
                  <a:lnTo>
                    <a:pt x="431" y="1077"/>
                  </a:lnTo>
                  <a:lnTo>
                    <a:pt x="216" y="1937"/>
                  </a:lnTo>
                  <a:lnTo>
                    <a:pt x="0" y="2691"/>
                  </a:lnTo>
                  <a:lnTo>
                    <a:pt x="0" y="3121"/>
                  </a:lnTo>
                  <a:lnTo>
                    <a:pt x="108" y="4304"/>
                  </a:lnTo>
                  <a:lnTo>
                    <a:pt x="108" y="6456"/>
                  </a:lnTo>
                  <a:lnTo>
                    <a:pt x="216" y="6564"/>
                  </a:lnTo>
                  <a:lnTo>
                    <a:pt x="2905" y="8177"/>
                  </a:lnTo>
                  <a:lnTo>
                    <a:pt x="3013" y="8177"/>
                  </a:lnTo>
                  <a:lnTo>
                    <a:pt x="4734" y="7317"/>
                  </a:lnTo>
                  <a:lnTo>
                    <a:pt x="4842" y="7102"/>
                  </a:lnTo>
                  <a:lnTo>
                    <a:pt x="4842" y="1722"/>
                  </a:lnTo>
                  <a:lnTo>
                    <a:pt x="4734" y="1292"/>
                  </a:lnTo>
                  <a:lnTo>
                    <a:pt x="4412" y="862"/>
                  </a:lnTo>
                  <a:lnTo>
                    <a:pt x="4089" y="646"/>
                  </a:lnTo>
                  <a:lnTo>
                    <a:pt x="3766" y="324"/>
                  </a:lnTo>
                  <a:lnTo>
                    <a:pt x="3120" y="108"/>
                  </a:lnTo>
                  <a:lnTo>
                    <a:pt x="247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092;p28">
              <a:extLst>
                <a:ext uri="{FF2B5EF4-FFF2-40B4-BE49-F238E27FC236}">
                  <a16:creationId xmlns:a16="http://schemas.microsoft.com/office/drawing/2014/main" id="{5515ED45-C2F3-4318-A08A-E079C623C0F6}"/>
                </a:ext>
              </a:extLst>
            </p:cNvPr>
            <p:cNvSpPr/>
            <p:nvPr/>
          </p:nvSpPr>
          <p:spPr>
            <a:xfrm>
              <a:off x="6308675" y="2853450"/>
              <a:ext cx="134525" cy="72625"/>
            </a:xfrm>
            <a:custGeom>
              <a:avLst/>
              <a:gdLst/>
              <a:ahLst/>
              <a:cxnLst/>
              <a:rect l="l" t="t" r="r" b="b"/>
              <a:pathLst>
                <a:path w="5381" h="2905" extrusionOk="0">
                  <a:moveTo>
                    <a:pt x="3982" y="0"/>
                  </a:moveTo>
                  <a:lnTo>
                    <a:pt x="3444" y="430"/>
                  </a:lnTo>
                  <a:lnTo>
                    <a:pt x="2368" y="968"/>
                  </a:lnTo>
                  <a:lnTo>
                    <a:pt x="862" y="1722"/>
                  </a:lnTo>
                  <a:lnTo>
                    <a:pt x="862" y="1829"/>
                  </a:lnTo>
                  <a:lnTo>
                    <a:pt x="431" y="1937"/>
                  </a:lnTo>
                  <a:lnTo>
                    <a:pt x="216" y="2044"/>
                  </a:lnTo>
                  <a:lnTo>
                    <a:pt x="109" y="2259"/>
                  </a:lnTo>
                  <a:lnTo>
                    <a:pt x="1" y="2475"/>
                  </a:lnTo>
                  <a:lnTo>
                    <a:pt x="109" y="2690"/>
                  </a:lnTo>
                  <a:lnTo>
                    <a:pt x="431" y="2797"/>
                  </a:lnTo>
                  <a:lnTo>
                    <a:pt x="754" y="2905"/>
                  </a:lnTo>
                  <a:lnTo>
                    <a:pt x="1077" y="2905"/>
                  </a:lnTo>
                  <a:lnTo>
                    <a:pt x="1507" y="2797"/>
                  </a:lnTo>
                  <a:lnTo>
                    <a:pt x="3766" y="1184"/>
                  </a:lnTo>
                  <a:lnTo>
                    <a:pt x="3874" y="1076"/>
                  </a:lnTo>
                  <a:lnTo>
                    <a:pt x="4735" y="538"/>
                  </a:lnTo>
                  <a:lnTo>
                    <a:pt x="4735" y="861"/>
                  </a:lnTo>
                  <a:lnTo>
                    <a:pt x="5380" y="646"/>
                  </a:lnTo>
                  <a:lnTo>
                    <a:pt x="5273" y="215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093;p28">
              <a:extLst>
                <a:ext uri="{FF2B5EF4-FFF2-40B4-BE49-F238E27FC236}">
                  <a16:creationId xmlns:a16="http://schemas.microsoft.com/office/drawing/2014/main" id="{673DDEBD-04A9-4B0F-9850-0DA1BE1C0F80}"/>
                </a:ext>
              </a:extLst>
            </p:cNvPr>
            <p:cNvSpPr/>
            <p:nvPr/>
          </p:nvSpPr>
          <p:spPr>
            <a:xfrm>
              <a:off x="6330200" y="2896475"/>
              <a:ext cx="25" cy="2725"/>
            </a:xfrm>
            <a:custGeom>
              <a:avLst/>
              <a:gdLst/>
              <a:ahLst/>
              <a:cxnLst/>
              <a:rect l="l" t="t" r="r" b="b"/>
              <a:pathLst>
                <a:path w="1" h="109" extrusionOk="0">
                  <a:moveTo>
                    <a:pt x="1" y="108"/>
                  </a:moveTo>
                  <a:lnTo>
                    <a:pt x="1" y="1"/>
                  </a:lnTo>
                  <a:lnTo>
                    <a:pt x="1" y="108"/>
                  </a:lnTo>
                  <a:lnTo>
                    <a:pt x="1" y="108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094;p28">
              <a:extLst>
                <a:ext uri="{FF2B5EF4-FFF2-40B4-BE49-F238E27FC236}">
                  <a16:creationId xmlns:a16="http://schemas.microsoft.com/office/drawing/2014/main" id="{EE15A26F-3A49-4795-816F-997B0C323FF5}"/>
                </a:ext>
              </a:extLst>
            </p:cNvPr>
            <p:cNvSpPr/>
            <p:nvPr/>
          </p:nvSpPr>
          <p:spPr>
            <a:xfrm>
              <a:off x="6306000" y="2848050"/>
              <a:ext cx="139875" cy="83425"/>
            </a:xfrm>
            <a:custGeom>
              <a:avLst/>
              <a:gdLst/>
              <a:ahLst/>
              <a:cxnLst/>
              <a:rect l="l" t="t" r="r" b="b"/>
              <a:pathLst>
                <a:path w="5595" h="3337" extrusionOk="0">
                  <a:moveTo>
                    <a:pt x="4734" y="324"/>
                  </a:moveTo>
                  <a:lnTo>
                    <a:pt x="5165" y="539"/>
                  </a:lnTo>
                  <a:lnTo>
                    <a:pt x="5272" y="754"/>
                  </a:lnTo>
                  <a:lnTo>
                    <a:pt x="5057" y="862"/>
                  </a:lnTo>
                  <a:lnTo>
                    <a:pt x="4949" y="754"/>
                  </a:lnTo>
                  <a:lnTo>
                    <a:pt x="4842" y="646"/>
                  </a:lnTo>
                  <a:lnTo>
                    <a:pt x="4734" y="646"/>
                  </a:lnTo>
                  <a:lnTo>
                    <a:pt x="3873" y="1184"/>
                  </a:lnTo>
                  <a:lnTo>
                    <a:pt x="3766" y="1292"/>
                  </a:lnTo>
                  <a:lnTo>
                    <a:pt x="1507" y="2798"/>
                  </a:lnTo>
                  <a:lnTo>
                    <a:pt x="1184" y="2906"/>
                  </a:lnTo>
                  <a:lnTo>
                    <a:pt x="538" y="2906"/>
                  </a:lnTo>
                  <a:lnTo>
                    <a:pt x="323" y="2691"/>
                  </a:lnTo>
                  <a:lnTo>
                    <a:pt x="323" y="2583"/>
                  </a:lnTo>
                  <a:lnTo>
                    <a:pt x="431" y="2368"/>
                  </a:lnTo>
                  <a:lnTo>
                    <a:pt x="969" y="2153"/>
                  </a:lnTo>
                  <a:lnTo>
                    <a:pt x="1184" y="2153"/>
                  </a:lnTo>
                  <a:lnTo>
                    <a:pt x="1184" y="2099"/>
                  </a:lnTo>
                  <a:lnTo>
                    <a:pt x="1184" y="2099"/>
                  </a:lnTo>
                  <a:lnTo>
                    <a:pt x="2582" y="1400"/>
                  </a:lnTo>
                  <a:lnTo>
                    <a:pt x="3336" y="969"/>
                  </a:lnTo>
                  <a:lnTo>
                    <a:pt x="3551" y="862"/>
                  </a:lnTo>
                  <a:lnTo>
                    <a:pt x="3658" y="862"/>
                  </a:lnTo>
                  <a:lnTo>
                    <a:pt x="4196" y="431"/>
                  </a:lnTo>
                  <a:lnTo>
                    <a:pt x="4734" y="324"/>
                  </a:lnTo>
                  <a:close/>
                  <a:moveTo>
                    <a:pt x="4734" y="1"/>
                  </a:moveTo>
                  <a:lnTo>
                    <a:pt x="4089" y="109"/>
                  </a:lnTo>
                  <a:lnTo>
                    <a:pt x="3981" y="109"/>
                  </a:lnTo>
                  <a:lnTo>
                    <a:pt x="3443" y="539"/>
                  </a:lnTo>
                  <a:lnTo>
                    <a:pt x="2260" y="1184"/>
                  </a:lnTo>
                  <a:lnTo>
                    <a:pt x="861" y="1830"/>
                  </a:lnTo>
                  <a:lnTo>
                    <a:pt x="538" y="1938"/>
                  </a:lnTo>
                  <a:lnTo>
                    <a:pt x="216" y="2153"/>
                  </a:lnTo>
                  <a:lnTo>
                    <a:pt x="0" y="2368"/>
                  </a:lnTo>
                  <a:lnTo>
                    <a:pt x="0" y="2691"/>
                  </a:lnTo>
                  <a:lnTo>
                    <a:pt x="108" y="3013"/>
                  </a:lnTo>
                  <a:lnTo>
                    <a:pt x="323" y="3229"/>
                  </a:lnTo>
                  <a:lnTo>
                    <a:pt x="646" y="3336"/>
                  </a:lnTo>
                  <a:lnTo>
                    <a:pt x="1291" y="3336"/>
                  </a:lnTo>
                  <a:lnTo>
                    <a:pt x="1722" y="3121"/>
                  </a:lnTo>
                  <a:lnTo>
                    <a:pt x="3981" y="1615"/>
                  </a:lnTo>
                  <a:lnTo>
                    <a:pt x="4089" y="1507"/>
                  </a:lnTo>
                  <a:lnTo>
                    <a:pt x="4734" y="1077"/>
                  </a:lnTo>
                  <a:lnTo>
                    <a:pt x="4734" y="1184"/>
                  </a:lnTo>
                  <a:lnTo>
                    <a:pt x="4842" y="1292"/>
                  </a:lnTo>
                  <a:lnTo>
                    <a:pt x="4949" y="1292"/>
                  </a:lnTo>
                  <a:lnTo>
                    <a:pt x="5487" y="969"/>
                  </a:lnTo>
                  <a:lnTo>
                    <a:pt x="5595" y="862"/>
                  </a:lnTo>
                  <a:lnTo>
                    <a:pt x="5595" y="754"/>
                  </a:lnTo>
                  <a:lnTo>
                    <a:pt x="5487" y="431"/>
                  </a:lnTo>
                  <a:lnTo>
                    <a:pt x="5487" y="324"/>
                  </a:lnTo>
                  <a:lnTo>
                    <a:pt x="484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095;p28">
              <a:extLst>
                <a:ext uri="{FF2B5EF4-FFF2-40B4-BE49-F238E27FC236}">
                  <a16:creationId xmlns:a16="http://schemas.microsoft.com/office/drawing/2014/main" id="{FFCDE1CE-F293-446A-8476-A7F828B6D413}"/>
                </a:ext>
              </a:extLst>
            </p:cNvPr>
            <p:cNvSpPr/>
            <p:nvPr/>
          </p:nvSpPr>
          <p:spPr>
            <a:xfrm>
              <a:off x="6324825" y="2893775"/>
              <a:ext cx="8100" cy="8100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108" y="1"/>
                  </a:moveTo>
                  <a:lnTo>
                    <a:pt x="0" y="109"/>
                  </a:lnTo>
                  <a:lnTo>
                    <a:pt x="0" y="216"/>
                  </a:lnTo>
                  <a:lnTo>
                    <a:pt x="108" y="324"/>
                  </a:lnTo>
                  <a:lnTo>
                    <a:pt x="323" y="324"/>
                  </a:lnTo>
                  <a:lnTo>
                    <a:pt x="323" y="216"/>
                  </a:lnTo>
                  <a:lnTo>
                    <a:pt x="323" y="10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096;p28">
              <a:extLst>
                <a:ext uri="{FF2B5EF4-FFF2-40B4-BE49-F238E27FC236}">
                  <a16:creationId xmlns:a16="http://schemas.microsoft.com/office/drawing/2014/main" id="{05EE6CC1-E32A-4148-BC0E-8418EA67BF11}"/>
                </a:ext>
              </a:extLst>
            </p:cNvPr>
            <p:cNvSpPr/>
            <p:nvPr/>
          </p:nvSpPr>
          <p:spPr>
            <a:xfrm>
              <a:off x="6246825" y="2826550"/>
              <a:ext cx="99550" cy="102225"/>
            </a:xfrm>
            <a:custGeom>
              <a:avLst/>
              <a:gdLst/>
              <a:ahLst/>
              <a:cxnLst/>
              <a:rect l="l" t="t" r="r" b="b"/>
              <a:pathLst>
                <a:path w="3982" h="4089" extrusionOk="0">
                  <a:moveTo>
                    <a:pt x="646" y="0"/>
                  </a:moveTo>
                  <a:lnTo>
                    <a:pt x="216" y="108"/>
                  </a:lnTo>
                  <a:lnTo>
                    <a:pt x="0" y="431"/>
                  </a:lnTo>
                  <a:lnTo>
                    <a:pt x="0" y="861"/>
                  </a:lnTo>
                  <a:lnTo>
                    <a:pt x="108" y="1399"/>
                  </a:lnTo>
                  <a:lnTo>
                    <a:pt x="431" y="1937"/>
                  </a:lnTo>
                  <a:lnTo>
                    <a:pt x="969" y="2367"/>
                  </a:lnTo>
                  <a:lnTo>
                    <a:pt x="1076" y="2475"/>
                  </a:lnTo>
                  <a:lnTo>
                    <a:pt x="2260" y="3443"/>
                  </a:lnTo>
                  <a:lnTo>
                    <a:pt x="2583" y="3766"/>
                  </a:lnTo>
                  <a:lnTo>
                    <a:pt x="3013" y="3981"/>
                  </a:lnTo>
                  <a:lnTo>
                    <a:pt x="3228" y="4089"/>
                  </a:lnTo>
                  <a:lnTo>
                    <a:pt x="3443" y="3981"/>
                  </a:lnTo>
                  <a:lnTo>
                    <a:pt x="3658" y="3873"/>
                  </a:lnTo>
                  <a:lnTo>
                    <a:pt x="3874" y="3658"/>
                  </a:lnTo>
                  <a:lnTo>
                    <a:pt x="3981" y="3335"/>
                  </a:lnTo>
                  <a:lnTo>
                    <a:pt x="3981" y="3013"/>
                  </a:lnTo>
                  <a:lnTo>
                    <a:pt x="3766" y="2798"/>
                  </a:lnTo>
                  <a:lnTo>
                    <a:pt x="3658" y="2582"/>
                  </a:lnTo>
                  <a:lnTo>
                    <a:pt x="3443" y="2367"/>
                  </a:lnTo>
                  <a:lnTo>
                    <a:pt x="3228" y="2152"/>
                  </a:lnTo>
                  <a:lnTo>
                    <a:pt x="2045" y="1076"/>
                  </a:lnTo>
                  <a:lnTo>
                    <a:pt x="1937" y="753"/>
                  </a:lnTo>
                  <a:lnTo>
                    <a:pt x="1507" y="323"/>
                  </a:lnTo>
                  <a:lnTo>
                    <a:pt x="1076" y="108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097;p28">
              <a:extLst>
                <a:ext uri="{FF2B5EF4-FFF2-40B4-BE49-F238E27FC236}">
                  <a16:creationId xmlns:a16="http://schemas.microsoft.com/office/drawing/2014/main" id="{6222FC5D-7E50-4F56-B8D1-C1550CB0F140}"/>
                </a:ext>
              </a:extLst>
            </p:cNvPr>
            <p:cNvSpPr/>
            <p:nvPr/>
          </p:nvSpPr>
          <p:spPr>
            <a:xfrm>
              <a:off x="6241450" y="2821175"/>
              <a:ext cx="110300" cy="110300"/>
            </a:xfrm>
            <a:custGeom>
              <a:avLst/>
              <a:gdLst/>
              <a:ahLst/>
              <a:cxnLst/>
              <a:rect l="l" t="t" r="r" b="b"/>
              <a:pathLst>
                <a:path w="4412" h="4412" extrusionOk="0">
                  <a:moveTo>
                    <a:pt x="1076" y="430"/>
                  </a:moveTo>
                  <a:lnTo>
                    <a:pt x="1399" y="538"/>
                  </a:lnTo>
                  <a:lnTo>
                    <a:pt x="1722" y="861"/>
                  </a:lnTo>
                  <a:lnTo>
                    <a:pt x="1937" y="1076"/>
                  </a:lnTo>
                  <a:lnTo>
                    <a:pt x="2152" y="1399"/>
                  </a:lnTo>
                  <a:lnTo>
                    <a:pt x="3335" y="2475"/>
                  </a:lnTo>
                  <a:lnTo>
                    <a:pt x="3443" y="2690"/>
                  </a:lnTo>
                  <a:lnTo>
                    <a:pt x="3766" y="2905"/>
                  </a:lnTo>
                  <a:lnTo>
                    <a:pt x="3873" y="3120"/>
                  </a:lnTo>
                  <a:lnTo>
                    <a:pt x="3981" y="3335"/>
                  </a:lnTo>
                  <a:lnTo>
                    <a:pt x="3981" y="3550"/>
                  </a:lnTo>
                  <a:lnTo>
                    <a:pt x="3981" y="3766"/>
                  </a:lnTo>
                  <a:lnTo>
                    <a:pt x="3766" y="3873"/>
                  </a:lnTo>
                  <a:lnTo>
                    <a:pt x="3443" y="4088"/>
                  </a:lnTo>
                  <a:lnTo>
                    <a:pt x="3335" y="3981"/>
                  </a:lnTo>
                  <a:lnTo>
                    <a:pt x="2905" y="3766"/>
                  </a:lnTo>
                  <a:lnTo>
                    <a:pt x="2582" y="3550"/>
                  </a:lnTo>
                  <a:lnTo>
                    <a:pt x="1507" y="2582"/>
                  </a:lnTo>
                  <a:lnTo>
                    <a:pt x="1291" y="2475"/>
                  </a:lnTo>
                  <a:lnTo>
                    <a:pt x="861" y="2044"/>
                  </a:lnTo>
                  <a:lnTo>
                    <a:pt x="538" y="1399"/>
                  </a:lnTo>
                  <a:lnTo>
                    <a:pt x="431" y="968"/>
                  </a:lnTo>
                  <a:lnTo>
                    <a:pt x="431" y="646"/>
                  </a:lnTo>
                  <a:lnTo>
                    <a:pt x="538" y="538"/>
                  </a:lnTo>
                  <a:lnTo>
                    <a:pt x="861" y="430"/>
                  </a:lnTo>
                  <a:close/>
                  <a:moveTo>
                    <a:pt x="861" y="0"/>
                  </a:moveTo>
                  <a:lnTo>
                    <a:pt x="538" y="108"/>
                  </a:lnTo>
                  <a:lnTo>
                    <a:pt x="323" y="215"/>
                  </a:lnTo>
                  <a:lnTo>
                    <a:pt x="108" y="538"/>
                  </a:lnTo>
                  <a:lnTo>
                    <a:pt x="0" y="968"/>
                  </a:lnTo>
                  <a:lnTo>
                    <a:pt x="215" y="1614"/>
                  </a:lnTo>
                  <a:lnTo>
                    <a:pt x="538" y="2259"/>
                  </a:lnTo>
                  <a:lnTo>
                    <a:pt x="1035" y="2657"/>
                  </a:lnTo>
                  <a:lnTo>
                    <a:pt x="1035" y="2657"/>
                  </a:lnTo>
                  <a:lnTo>
                    <a:pt x="969" y="2690"/>
                  </a:lnTo>
                  <a:lnTo>
                    <a:pt x="1184" y="2905"/>
                  </a:lnTo>
                  <a:lnTo>
                    <a:pt x="2367" y="3766"/>
                  </a:lnTo>
                  <a:lnTo>
                    <a:pt x="2690" y="4088"/>
                  </a:lnTo>
                  <a:lnTo>
                    <a:pt x="3120" y="4304"/>
                  </a:lnTo>
                  <a:lnTo>
                    <a:pt x="3443" y="4411"/>
                  </a:lnTo>
                  <a:lnTo>
                    <a:pt x="3766" y="4304"/>
                  </a:lnTo>
                  <a:lnTo>
                    <a:pt x="3981" y="4196"/>
                  </a:lnTo>
                  <a:lnTo>
                    <a:pt x="4196" y="3981"/>
                  </a:lnTo>
                  <a:lnTo>
                    <a:pt x="4304" y="3766"/>
                  </a:lnTo>
                  <a:lnTo>
                    <a:pt x="4411" y="3550"/>
                  </a:lnTo>
                  <a:lnTo>
                    <a:pt x="4304" y="3228"/>
                  </a:lnTo>
                  <a:lnTo>
                    <a:pt x="4196" y="2905"/>
                  </a:lnTo>
                  <a:lnTo>
                    <a:pt x="3981" y="2690"/>
                  </a:lnTo>
                  <a:lnTo>
                    <a:pt x="3766" y="2367"/>
                  </a:lnTo>
                  <a:lnTo>
                    <a:pt x="3551" y="2259"/>
                  </a:lnTo>
                  <a:lnTo>
                    <a:pt x="2475" y="1184"/>
                  </a:lnTo>
                  <a:lnTo>
                    <a:pt x="2260" y="861"/>
                  </a:lnTo>
                  <a:lnTo>
                    <a:pt x="1937" y="538"/>
                  </a:lnTo>
                  <a:lnTo>
                    <a:pt x="1614" y="323"/>
                  </a:lnTo>
                  <a:lnTo>
                    <a:pt x="1184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098;p28">
              <a:extLst>
                <a:ext uri="{FF2B5EF4-FFF2-40B4-BE49-F238E27FC236}">
                  <a16:creationId xmlns:a16="http://schemas.microsoft.com/office/drawing/2014/main" id="{B226FCC9-8F21-455B-999C-2D92F29D111A}"/>
                </a:ext>
              </a:extLst>
            </p:cNvPr>
            <p:cNvSpPr/>
            <p:nvPr/>
          </p:nvSpPr>
          <p:spPr>
            <a:xfrm>
              <a:off x="6219925" y="2751225"/>
              <a:ext cx="43050" cy="59200"/>
            </a:xfrm>
            <a:custGeom>
              <a:avLst/>
              <a:gdLst/>
              <a:ahLst/>
              <a:cxnLst/>
              <a:rect l="l" t="t" r="r" b="b"/>
              <a:pathLst>
                <a:path w="1722" h="2368" extrusionOk="0">
                  <a:moveTo>
                    <a:pt x="539" y="1"/>
                  </a:moveTo>
                  <a:lnTo>
                    <a:pt x="216" y="216"/>
                  </a:lnTo>
                  <a:lnTo>
                    <a:pt x="108" y="431"/>
                  </a:lnTo>
                  <a:lnTo>
                    <a:pt x="1" y="646"/>
                  </a:lnTo>
                  <a:lnTo>
                    <a:pt x="1" y="862"/>
                  </a:lnTo>
                  <a:lnTo>
                    <a:pt x="1" y="1507"/>
                  </a:lnTo>
                  <a:lnTo>
                    <a:pt x="108" y="1937"/>
                  </a:lnTo>
                  <a:lnTo>
                    <a:pt x="323" y="2153"/>
                  </a:lnTo>
                  <a:lnTo>
                    <a:pt x="754" y="2368"/>
                  </a:lnTo>
                  <a:lnTo>
                    <a:pt x="1184" y="2368"/>
                  </a:lnTo>
                  <a:lnTo>
                    <a:pt x="1507" y="2260"/>
                  </a:lnTo>
                  <a:lnTo>
                    <a:pt x="1614" y="2153"/>
                  </a:lnTo>
                  <a:lnTo>
                    <a:pt x="1722" y="1937"/>
                  </a:lnTo>
                  <a:lnTo>
                    <a:pt x="1722" y="1722"/>
                  </a:lnTo>
                  <a:lnTo>
                    <a:pt x="1722" y="754"/>
                  </a:lnTo>
                  <a:lnTo>
                    <a:pt x="1292" y="324"/>
                  </a:lnTo>
                  <a:lnTo>
                    <a:pt x="969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099;p28">
              <a:extLst>
                <a:ext uri="{FF2B5EF4-FFF2-40B4-BE49-F238E27FC236}">
                  <a16:creationId xmlns:a16="http://schemas.microsoft.com/office/drawing/2014/main" id="{AB1CB0D3-76D6-4E5B-B095-8CBC5BDFDE30}"/>
                </a:ext>
              </a:extLst>
            </p:cNvPr>
            <p:cNvSpPr/>
            <p:nvPr/>
          </p:nvSpPr>
          <p:spPr>
            <a:xfrm>
              <a:off x="6214550" y="2745850"/>
              <a:ext cx="53825" cy="69950"/>
            </a:xfrm>
            <a:custGeom>
              <a:avLst/>
              <a:gdLst/>
              <a:ahLst/>
              <a:cxnLst/>
              <a:rect l="l" t="t" r="r" b="b"/>
              <a:pathLst>
                <a:path w="2153" h="2798" extrusionOk="0">
                  <a:moveTo>
                    <a:pt x="861" y="431"/>
                  </a:moveTo>
                  <a:lnTo>
                    <a:pt x="1184" y="539"/>
                  </a:lnTo>
                  <a:lnTo>
                    <a:pt x="1507" y="754"/>
                  </a:lnTo>
                  <a:lnTo>
                    <a:pt x="1722" y="969"/>
                  </a:lnTo>
                  <a:lnTo>
                    <a:pt x="1722" y="1937"/>
                  </a:lnTo>
                  <a:lnTo>
                    <a:pt x="1722" y="2045"/>
                  </a:lnTo>
                  <a:lnTo>
                    <a:pt x="1722" y="2152"/>
                  </a:lnTo>
                  <a:lnTo>
                    <a:pt x="1722" y="2260"/>
                  </a:lnTo>
                  <a:lnTo>
                    <a:pt x="1614" y="2368"/>
                  </a:lnTo>
                  <a:lnTo>
                    <a:pt x="969" y="2368"/>
                  </a:lnTo>
                  <a:lnTo>
                    <a:pt x="646" y="2260"/>
                  </a:lnTo>
                  <a:lnTo>
                    <a:pt x="431" y="2045"/>
                  </a:lnTo>
                  <a:lnTo>
                    <a:pt x="323" y="1722"/>
                  </a:lnTo>
                  <a:lnTo>
                    <a:pt x="323" y="1614"/>
                  </a:lnTo>
                  <a:lnTo>
                    <a:pt x="323" y="1077"/>
                  </a:lnTo>
                  <a:lnTo>
                    <a:pt x="431" y="646"/>
                  </a:lnTo>
                  <a:lnTo>
                    <a:pt x="538" y="539"/>
                  </a:lnTo>
                  <a:lnTo>
                    <a:pt x="861" y="431"/>
                  </a:lnTo>
                  <a:close/>
                  <a:moveTo>
                    <a:pt x="861" y="1"/>
                  </a:moveTo>
                  <a:lnTo>
                    <a:pt x="754" y="108"/>
                  </a:lnTo>
                  <a:lnTo>
                    <a:pt x="323" y="216"/>
                  </a:lnTo>
                  <a:lnTo>
                    <a:pt x="108" y="539"/>
                  </a:lnTo>
                  <a:lnTo>
                    <a:pt x="0" y="754"/>
                  </a:lnTo>
                  <a:lnTo>
                    <a:pt x="0" y="1077"/>
                  </a:lnTo>
                  <a:lnTo>
                    <a:pt x="0" y="1614"/>
                  </a:lnTo>
                  <a:lnTo>
                    <a:pt x="0" y="1830"/>
                  </a:lnTo>
                  <a:lnTo>
                    <a:pt x="108" y="2260"/>
                  </a:lnTo>
                  <a:lnTo>
                    <a:pt x="431" y="2583"/>
                  </a:lnTo>
                  <a:lnTo>
                    <a:pt x="861" y="2690"/>
                  </a:lnTo>
                  <a:lnTo>
                    <a:pt x="1184" y="2798"/>
                  </a:lnTo>
                  <a:lnTo>
                    <a:pt x="1507" y="2798"/>
                  </a:lnTo>
                  <a:lnTo>
                    <a:pt x="1722" y="2690"/>
                  </a:lnTo>
                  <a:lnTo>
                    <a:pt x="2045" y="2475"/>
                  </a:lnTo>
                  <a:lnTo>
                    <a:pt x="2045" y="2260"/>
                  </a:lnTo>
                  <a:lnTo>
                    <a:pt x="2152" y="2045"/>
                  </a:lnTo>
                  <a:lnTo>
                    <a:pt x="2152" y="1937"/>
                  </a:lnTo>
                  <a:lnTo>
                    <a:pt x="2152" y="969"/>
                  </a:lnTo>
                  <a:lnTo>
                    <a:pt x="2045" y="861"/>
                  </a:lnTo>
                  <a:lnTo>
                    <a:pt x="1722" y="539"/>
                  </a:lnTo>
                  <a:lnTo>
                    <a:pt x="1399" y="216"/>
                  </a:lnTo>
                  <a:lnTo>
                    <a:pt x="1184" y="108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100;p28">
              <a:extLst>
                <a:ext uri="{FF2B5EF4-FFF2-40B4-BE49-F238E27FC236}">
                  <a16:creationId xmlns:a16="http://schemas.microsoft.com/office/drawing/2014/main" id="{0051D05E-36C2-4FD6-B639-A296093561A4}"/>
                </a:ext>
              </a:extLst>
            </p:cNvPr>
            <p:cNvSpPr/>
            <p:nvPr/>
          </p:nvSpPr>
          <p:spPr>
            <a:xfrm>
              <a:off x="6209175" y="2697450"/>
              <a:ext cx="80700" cy="94150"/>
            </a:xfrm>
            <a:custGeom>
              <a:avLst/>
              <a:gdLst/>
              <a:ahLst/>
              <a:cxnLst/>
              <a:rect l="l" t="t" r="r" b="b"/>
              <a:pathLst>
                <a:path w="3228" h="3766" extrusionOk="0">
                  <a:moveTo>
                    <a:pt x="1291" y="0"/>
                  </a:moveTo>
                  <a:lnTo>
                    <a:pt x="969" y="108"/>
                  </a:lnTo>
                  <a:lnTo>
                    <a:pt x="646" y="323"/>
                  </a:lnTo>
                  <a:lnTo>
                    <a:pt x="431" y="538"/>
                  </a:lnTo>
                  <a:lnTo>
                    <a:pt x="108" y="1184"/>
                  </a:lnTo>
                  <a:lnTo>
                    <a:pt x="0" y="1506"/>
                  </a:lnTo>
                  <a:lnTo>
                    <a:pt x="0" y="1829"/>
                  </a:lnTo>
                  <a:lnTo>
                    <a:pt x="0" y="2259"/>
                  </a:lnTo>
                  <a:lnTo>
                    <a:pt x="108" y="2582"/>
                  </a:lnTo>
                  <a:lnTo>
                    <a:pt x="431" y="3120"/>
                  </a:lnTo>
                  <a:lnTo>
                    <a:pt x="969" y="3550"/>
                  </a:lnTo>
                  <a:lnTo>
                    <a:pt x="1291" y="3658"/>
                  </a:lnTo>
                  <a:lnTo>
                    <a:pt x="1614" y="3766"/>
                  </a:lnTo>
                  <a:lnTo>
                    <a:pt x="2044" y="3766"/>
                  </a:lnTo>
                  <a:lnTo>
                    <a:pt x="2475" y="3658"/>
                  </a:lnTo>
                  <a:lnTo>
                    <a:pt x="2690" y="3443"/>
                  </a:lnTo>
                  <a:lnTo>
                    <a:pt x="2905" y="3228"/>
                  </a:lnTo>
                  <a:lnTo>
                    <a:pt x="3120" y="2905"/>
                  </a:lnTo>
                  <a:lnTo>
                    <a:pt x="3228" y="2582"/>
                  </a:lnTo>
                  <a:lnTo>
                    <a:pt x="3228" y="1829"/>
                  </a:lnTo>
                  <a:lnTo>
                    <a:pt x="3228" y="1506"/>
                  </a:lnTo>
                  <a:lnTo>
                    <a:pt x="3120" y="1184"/>
                  </a:lnTo>
                  <a:lnTo>
                    <a:pt x="2798" y="538"/>
                  </a:lnTo>
                  <a:lnTo>
                    <a:pt x="2582" y="323"/>
                  </a:lnTo>
                  <a:lnTo>
                    <a:pt x="2260" y="108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101;p28">
              <a:extLst>
                <a:ext uri="{FF2B5EF4-FFF2-40B4-BE49-F238E27FC236}">
                  <a16:creationId xmlns:a16="http://schemas.microsoft.com/office/drawing/2014/main" id="{CE51FD94-AA1C-4652-9D21-584698B1CF9E}"/>
                </a:ext>
              </a:extLst>
            </p:cNvPr>
            <p:cNvSpPr/>
            <p:nvPr/>
          </p:nvSpPr>
          <p:spPr>
            <a:xfrm>
              <a:off x="6203800" y="2692050"/>
              <a:ext cx="91475" cy="102250"/>
            </a:xfrm>
            <a:custGeom>
              <a:avLst/>
              <a:gdLst/>
              <a:ahLst/>
              <a:cxnLst/>
              <a:rect l="l" t="t" r="r" b="b"/>
              <a:pathLst>
                <a:path w="3659" h="4090" extrusionOk="0">
                  <a:moveTo>
                    <a:pt x="1829" y="1"/>
                  </a:moveTo>
                  <a:lnTo>
                    <a:pt x="1399" y="109"/>
                  </a:lnTo>
                  <a:lnTo>
                    <a:pt x="1011" y="302"/>
                  </a:lnTo>
                  <a:lnTo>
                    <a:pt x="968" y="216"/>
                  </a:lnTo>
                  <a:lnTo>
                    <a:pt x="753" y="324"/>
                  </a:lnTo>
                  <a:lnTo>
                    <a:pt x="430" y="646"/>
                  </a:lnTo>
                  <a:lnTo>
                    <a:pt x="108" y="1077"/>
                  </a:lnTo>
                  <a:lnTo>
                    <a:pt x="0" y="1507"/>
                  </a:lnTo>
                  <a:lnTo>
                    <a:pt x="0" y="1937"/>
                  </a:lnTo>
                  <a:lnTo>
                    <a:pt x="108" y="2583"/>
                  </a:lnTo>
                  <a:lnTo>
                    <a:pt x="430" y="3551"/>
                  </a:lnTo>
                  <a:lnTo>
                    <a:pt x="538" y="3659"/>
                  </a:lnTo>
                  <a:lnTo>
                    <a:pt x="646" y="3659"/>
                  </a:lnTo>
                  <a:lnTo>
                    <a:pt x="753" y="3551"/>
                  </a:lnTo>
                  <a:lnTo>
                    <a:pt x="753" y="3336"/>
                  </a:lnTo>
                  <a:lnTo>
                    <a:pt x="430" y="2583"/>
                  </a:lnTo>
                  <a:lnTo>
                    <a:pt x="430" y="1937"/>
                  </a:lnTo>
                  <a:lnTo>
                    <a:pt x="430" y="1507"/>
                  </a:lnTo>
                  <a:lnTo>
                    <a:pt x="538" y="1292"/>
                  </a:lnTo>
                  <a:lnTo>
                    <a:pt x="753" y="862"/>
                  </a:lnTo>
                  <a:lnTo>
                    <a:pt x="968" y="646"/>
                  </a:lnTo>
                  <a:lnTo>
                    <a:pt x="1076" y="646"/>
                  </a:lnTo>
                  <a:lnTo>
                    <a:pt x="1506" y="431"/>
                  </a:lnTo>
                  <a:lnTo>
                    <a:pt x="2152" y="431"/>
                  </a:lnTo>
                  <a:lnTo>
                    <a:pt x="2367" y="539"/>
                  </a:lnTo>
                  <a:lnTo>
                    <a:pt x="2797" y="862"/>
                  </a:lnTo>
                  <a:lnTo>
                    <a:pt x="3013" y="1184"/>
                  </a:lnTo>
                  <a:lnTo>
                    <a:pt x="3120" y="1292"/>
                  </a:lnTo>
                  <a:lnTo>
                    <a:pt x="3228" y="1722"/>
                  </a:lnTo>
                  <a:lnTo>
                    <a:pt x="3335" y="2045"/>
                  </a:lnTo>
                  <a:lnTo>
                    <a:pt x="3228" y="2583"/>
                  </a:lnTo>
                  <a:lnTo>
                    <a:pt x="3120" y="3121"/>
                  </a:lnTo>
                  <a:lnTo>
                    <a:pt x="3013" y="3444"/>
                  </a:lnTo>
                  <a:lnTo>
                    <a:pt x="3013" y="3551"/>
                  </a:lnTo>
                  <a:lnTo>
                    <a:pt x="2152" y="3766"/>
                  </a:lnTo>
                  <a:lnTo>
                    <a:pt x="1721" y="3336"/>
                  </a:lnTo>
                  <a:lnTo>
                    <a:pt x="1614" y="3121"/>
                  </a:lnTo>
                  <a:lnTo>
                    <a:pt x="1506" y="3013"/>
                  </a:lnTo>
                  <a:lnTo>
                    <a:pt x="1399" y="2906"/>
                  </a:lnTo>
                  <a:lnTo>
                    <a:pt x="1291" y="3013"/>
                  </a:lnTo>
                  <a:lnTo>
                    <a:pt x="1184" y="3121"/>
                  </a:lnTo>
                  <a:lnTo>
                    <a:pt x="1184" y="3229"/>
                  </a:lnTo>
                  <a:lnTo>
                    <a:pt x="1506" y="3659"/>
                  </a:lnTo>
                  <a:lnTo>
                    <a:pt x="1721" y="3982"/>
                  </a:lnTo>
                  <a:lnTo>
                    <a:pt x="1937" y="4089"/>
                  </a:lnTo>
                  <a:lnTo>
                    <a:pt x="2152" y="4089"/>
                  </a:lnTo>
                  <a:lnTo>
                    <a:pt x="2797" y="3982"/>
                  </a:lnTo>
                  <a:lnTo>
                    <a:pt x="3013" y="3982"/>
                  </a:lnTo>
                  <a:lnTo>
                    <a:pt x="3120" y="3874"/>
                  </a:lnTo>
                  <a:lnTo>
                    <a:pt x="3228" y="3874"/>
                  </a:lnTo>
                  <a:lnTo>
                    <a:pt x="3335" y="3766"/>
                  </a:lnTo>
                  <a:lnTo>
                    <a:pt x="3335" y="3551"/>
                  </a:lnTo>
                  <a:lnTo>
                    <a:pt x="3550" y="2906"/>
                  </a:lnTo>
                  <a:lnTo>
                    <a:pt x="3658" y="2045"/>
                  </a:lnTo>
                  <a:lnTo>
                    <a:pt x="3658" y="1615"/>
                  </a:lnTo>
                  <a:lnTo>
                    <a:pt x="3443" y="1184"/>
                  </a:lnTo>
                  <a:lnTo>
                    <a:pt x="3335" y="969"/>
                  </a:lnTo>
                  <a:lnTo>
                    <a:pt x="3120" y="646"/>
                  </a:lnTo>
                  <a:lnTo>
                    <a:pt x="2582" y="216"/>
                  </a:lnTo>
                  <a:lnTo>
                    <a:pt x="2259" y="109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102;p28">
              <a:extLst>
                <a:ext uri="{FF2B5EF4-FFF2-40B4-BE49-F238E27FC236}">
                  <a16:creationId xmlns:a16="http://schemas.microsoft.com/office/drawing/2014/main" id="{68707A12-735B-42A2-8B88-A936DB832198}"/>
                </a:ext>
              </a:extLst>
            </p:cNvPr>
            <p:cNvSpPr/>
            <p:nvPr/>
          </p:nvSpPr>
          <p:spPr>
            <a:xfrm>
              <a:off x="6190350" y="2837300"/>
              <a:ext cx="37675" cy="69950"/>
            </a:xfrm>
            <a:custGeom>
              <a:avLst/>
              <a:gdLst/>
              <a:ahLst/>
              <a:cxnLst/>
              <a:rect l="l" t="t" r="r" b="b"/>
              <a:pathLst>
                <a:path w="1507" h="2798" extrusionOk="0">
                  <a:moveTo>
                    <a:pt x="753" y="1"/>
                  </a:moveTo>
                  <a:lnTo>
                    <a:pt x="430" y="108"/>
                  </a:lnTo>
                  <a:lnTo>
                    <a:pt x="215" y="431"/>
                  </a:lnTo>
                  <a:lnTo>
                    <a:pt x="108" y="861"/>
                  </a:lnTo>
                  <a:lnTo>
                    <a:pt x="0" y="1399"/>
                  </a:lnTo>
                  <a:lnTo>
                    <a:pt x="108" y="1937"/>
                  </a:lnTo>
                  <a:lnTo>
                    <a:pt x="215" y="2368"/>
                  </a:lnTo>
                  <a:lnTo>
                    <a:pt x="430" y="2690"/>
                  </a:lnTo>
                  <a:lnTo>
                    <a:pt x="753" y="2798"/>
                  </a:lnTo>
                  <a:lnTo>
                    <a:pt x="1076" y="2690"/>
                  </a:lnTo>
                  <a:lnTo>
                    <a:pt x="1291" y="2368"/>
                  </a:lnTo>
                  <a:lnTo>
                    <a:pt x="1399" y="1937"/>
                  </a:lnTo>
                  <a:lnTo>
                    <a:pt x="1506" y="1399"/>
                  </a:lnTo>
                  <a:lnTo>
                    <a:pt x="1399" y="861"/>
                  </a:lnTo>
                  <a:lnTo>
                    <a:pt x="1291" y="431"/>
                  </a:lnTo>
                  <a:lnTo>
                    <a:pt x="1076" y="108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1103;p28">
              <a:extLst>
                <a:ext uri="{FF2B5EF4-FFF2-40B4-BE49-F238E27FC236}">
                  <a16:creationId xmlns:a16="http://schemas.microsoft.com/office/drawing/2014/main" id="{E00A352C-7C35-4291-8942-FAB1964A6004}"/>
                </a:ext>
              </a:extLst>
            </p:cNvPr>
            <p:cNvSpPr/>
            <p:nvPr/>
          </p:nvSpPr>
          <p:spPr>
            <a:xfrm>
              <a:off x="5305450" y="3308000"/>
              <a:ext cx="1982300" cy="1199600"/>
            </a:xfrm>
            <a:custGeom>
              <a:avLst/>
              <a:gdLst/>
              <a:ahLst/>
              <a:cxnLst/>
              <a:rect l="l" t="t" r="r" b="b"/>
              <a:pathLst>
                <a:path w="79292" h="47984" extrusionOk="0">
                  <a:moveTo>
                    <a:pt x="26359" y="0"/>
                  </a:moveTo>
                  <a:lnTo>
                    <a:pt x="25929" y="215"/>
                  </a:lnTo>
                  <a:lnTo>
                    <a:pt x="4519" y="12803"/>
                  </a:lnTo>
                  <a:lnTo>
                    <a:pt x="4088" y="13126"/>
                  </a:lnTo>
                  <a:lnTo>
                    <a:pt x="3873" y="13449"/>
                  </a:lnTo>
                  <a:lnTo>
                    <a:pt x="3658" y="13879"/>
                  </a:lnTo>
                  <a:lnTo>
                    <a:pt x="3658" y="14309"/>
                  </a:lnTo>
                  <a:lnTo>
                    <a:pt x="3658" y="14632"/>
                  </a:lnTo>
                  <a:lnTo>
                    <a:pt x="3873" y="15062"/>
                  </a:lnTo>
                  <a:lnTo>
                    <a:pt x="4088" y="15385"/>
                  </a:lnTo>
                  <a:lnTo>
                    <a:pt x="4411" y="15708"/>
                  </a:lnTo>
                  <a:lnTo>
                    <a:pt x="13771" y="21410"/>
                  </a:lnTo>
                  <a:lnTo>
                    <a:pt x="14094" y="21733"/>
                  </a:lnTo>
                  <a:lnTo>
                    <a:pt x="14309" y="22055"/>
                  </a:lnTo>
                  <a:lnTo>
                    <a:pt x="14524" y="22486"/>
                  </a:lnTo>
                  <a:lnTo>
                    <a:pt x="14524" y="22916"/>
                  </a:lnTo>
                  <a:lnTo>
                    <a:pt x="14524" y="23347"/>
                  </a:lnTo>
                  <a:lnTo>
                    <a:pt x="14309" y="23777"/>
                  </a:lnTo>
                  <a:lnTo>
                    <a:pt x="14094" y="24100"/>
                  </a:lnTo>
                  <a:lnTo>
                    <a:pt x="13664" y="24422"/>
                  </a:lnTo>
                  <a:lnTo>
                    <a:pt x="861" y="31953"/>
                  </a:lnTo>
                  <a:lnTo>
                    <a:pt x="431" y="32276"/>
                  </a:lnTo>
                  <a:lnTo>
                    <a:pt x="215" y="32599"/>
                  </a:lnTo>
                  <a:lnTo>
                    <a:pt x="0" y="33029"/>
                  </a:lnTo>
                  <a:lnTo>
                    <a:pt x="0" y="33460"/>
                  </a:lnTo>
                  <a:lnTo>
                    <a:pt x="0" y="33890"/>
                  </a:lnTo>
                  <a:lnTo>
                    <a:pt x="215" y="34320"/>
                  </a:lnTo>
                  <a:lnTo>
                    <a:pt x="431" y="34643"/>
                  </a:lnTo>
                  <a:lnTo>
                    <a:pt x="861" y="34966"/>
                  </a:lnTo>
                  <a:lnTo>
                    <a:pt x="22378" y="47769"/>
                  </a:lnTo>
                  <a:lnTo>
                    <a:pt x="22809" y="47984"/>
                  </a:lnTo>
                  <a:lnTo>
                    <a:pt x="23669" y="47984"/>
                  </a:lnTo>
                  <a:lnTo>
                    <a:pt x="24100" y="47769"/>
                  </a:lnTo>
                  <a:lnTo>
                    <a:pt x="78431" y="15923"/>
                  </a:lnTo>
                  <a:lnTo>
                    <a:pt x="78861" y="15708"/>
                  </a:lnTo>
                  <a:lnTo>
                    <a:pt x="79076" y="15278"/>
                  </a:lnTo>
                  <a:lnTo>
                    <a:pt x="79291" y="14955"/>
                  </a:lnTo>
                  <a:lnTo>
                    <a:pt x="79291" y="14524"/>
                  </a:lnTo>
                  <a:lnTo>
                    <a:pt x="79291" y="14094"/>
                  </a:lnTo>
                  <a:lnTo>
                    <a:pt x="79076" y="13664"/>
                  </a:lnTo>
                  <a:lnTo>
                    <a:pt x="78861" y="13341"/>
                  </a:lnTo>
                  <a:lnTo>
                    <a:pt x="78538" y="13018"/>
                  </a:lnTo>
                  <a:lnTo>
                    <a:pt x="60464" y="2152"/>
                  </a:lnTo>
                  <a:lnTo>
                    <a:pt x="60033" y="2044"/>
                  </a:lnTo>
                  <a:lnTo>
                    <a:pt x="59603" y="1937"/>
                  </a:lnTo>
                  <a:lnTo>
                    <a:pt x="59065" y="2044"/>
                  </a:lnTo>
                  <a:lnTo>
                    <a:pt x="58635" y="2152"/>
                  </a:lnTo>
                  <a:lnTo>
                    <a:pt x="48629" y="8177"/>
                  </a:lnTo>
                  <a:lnTo>
                    <a:pt x="45832" y="9898"/>
                  </a:lnTo>
                  <a:lnTo>
                    <a:pt x="45402" y="10006"/>
                  </a:lnTo>
                  <a:lnTo>
                    <a:pt x="44971" y="10113"/>
                  </a:lnTo>
                  <a:lnTo>
                    <a:pt x="44541" y="10006"/>
                  </a:lnTo>
                  <a:lnTo>
                    <a:pt x="44111" y="9898"/>
                  </a:lnTo>
                  <a:lnTo>
                    <a:pt x="27757" y="215"/>
                  </a:lnTo>
                  <a:lnTo>
                    <a:pt x="27327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1104;p28">
              <a:extLst>
                <a:ext uri="{FF2B5EF4-FFF2-40B4-BE49-F238E27FC236}">
                  <a16:creationId xmlns:a16="http://schemas.microsoft.com/office/drawing/2014/main" id="{359EA3F1-CB2E-4B8D-885D-7C453F695322}"/>
                </a:ext>
              </a:extLst>
            </p:cNvPr>
            <p:cNvSpPr/>
            <p:nvPr/>
          </p:nvSpPr>
          <p:spPr>
            <a:xfrm>
              <a:off x="5305450" y="3308000"/>
              <a:ext cx="1982300" cy="1199600"/>
            </a:xfrm>
            <a:custGeom>
              <a:avLst/>
              <a:gdLst/>
              <a:ahLst/>
              <a:cxnLst/>
              <a:rect l="l" t="t" r="r" b="b"/>
              <a:pathLst>
                <a:path w="79292" h="47984" fill="none" extrusionOk="0">
                  <a:moveTo>
                    <a:pt x="26789" y="0"/>
                  </a:moveTo>
                  <a:lnTo>
                    <a:pt x="26789" y="0"/>
                  </a:lnTo>
                  <a:lnTo>
                    <a:pt x="26359" y="0"/>
                  </a:lnTo>
                  <a:lnTo>
                    <a:pt x="25929" y="215"/>
                  </a:lnTo>
                  <a:lnTo>
                    <a:pt x="4519" y="12803"/>
                  </a:lnTo>
                  <a:lnTo>
                    <a:pt x="4519" y="12803"/>
                  </a:lnTo>
                  <a:lnTo>
                    <a:pt x="4088" y="13126"/>
                  </a:lnTo>
                  <a:lnTo>
                    <a:pt x="3873" y="13449"/>
                  </a:lnTo>
                  <a:lnTo>
                    <a:pt x="3658" y="13879"/>
                  </a:lnTo>
                  <a:lnTo>
                    <a:pt x="3658" y="14309"/>
                  </a:lnTo>
                  <a:lnTo>
                    <a:pt x="3658" y="14632"/>
                  </a:lnTo>
                  <a:lnTo>
                    <a:pt x="3873" y="15062"/>
                  </a:lnTo>
                  <a:lnTo>
                    <a:pt x="4088" y="15385"/>
                  </a:lnTo>
                  <a:lnTo>
                    <a:pt x="4411" y="15708"/>
                  </a:lnTo>
                  <a:lnTo>
                    <a:pt x="13771" y="21410"/>
                  </a:lnTo>
                  <a:lnTo>
                    <a:pt x="13771" y="21410"/>
                  </a:lnTo>
                  <a:lnTo>
                    <a:pt x="14094" y="21733"/>
                  </a:lnTo>
                  <a:lnTo>
                    <a:pt x="14309" y="22055"/>
                  </a:lnTo>
                  <a:lnTo>
                    <a:pt x="14524" y="22486"/>
                  </a:lnTo>
                  <a:lnTo>
                    <a:pt x="14524" y="22916"/>
                  </a:lnTo>
                  <a:lnTo>
                    <a:pt x="14524" y="23347"/>
                  </a:lnTo>
                  <a:lnTo>
                    <a:pt x="14309" y="23777"/>
                  </a:lnTo>
                  <a:lnTo>
                    <a:pt x="14094" y="24100"/>
                  </a:lnTo>
                  <a:lnTo>
                    <a:pt x="13664" y="24422"/>
                  </a:lnTo>
                  <a:lnTo>
                    <a:pt x="861" y="31953"/>
                  </a:lnTo>
                  <a:lnTo>
                    <a:pt x="861" y="31953"/>
                  </a:lnTo>
                  <a:lnTo>
                    <a:pt x="431" y="32276"/>
                  </a:lnTo>
                  <a:lnTo>
                    <a:pt x="215" y="32599"/>
                  </a:lnTo>
                  <a:lnTo>
                    <a:pt x="0" y="33029"/>
                  </a:lnTo>
                  <a:lnTo>
                    <a:pt x="0" y="33460"/>
                  </a:lnTo>
                  <a:lnTo>
                    <a:pt x="0" y="33890"/>
                  </a:lnTo>
                  <a:lnTo>
                    <a:pt x="215" y="34320"/>
                  </a:lnTo>
                  <a:lnTo>
                    <a:pt x="431" y="34643"/>
                  </a:lnTo>
                  <a:lnTo>
                    <a:pt x="861" y="34966"/>
                  </a:lnTo>
                  <a:lnTo>
                    <a:pt x="22378" y="47769"/>
                  </a:lnTo>
                  <a:lnTo>
                    <a:pt x="22378" y="47769"/>
                  </a:lnTo>
                  <a:lnTo>
                    <a:pt x="22809" y="47984"/>
                  </a:lnTo>
                  <a:lnTo>
                    <a:pt x="23239" y="47984"/>
                  </a:lnTo>
                  <a:lnTo>
                    <a:pt x="23239" y="47984"/>
                  </a:lnTo>
                  <a:lnTo>
                    <a:pt x="23669" y="47984"/>
                  </a:lnTo>
                  <a:lnTo>
                    <a:pt x="24100" y="47769"/>
                  </a:lnTo>
                  <a:lnTo>
                    <a:pt x="78431" y="15923"/>
                  </a:lnTo>
                  <a:lnTo>
                    <a:pt x="78431" y="15923"/>
                  </a:lnTo>
                  <a:lnTo>
                    <a:pt x="78861" y="15708"/>
                  </a:lnTo>
                  <a:lnTo>
                    <a:pt x="79076" y="15278"/>
                  </a:lnTo>
                  <a:lnTo>
                    <a:pt x="79291" y="14955"/>
                  </a:lnTo>
                  <a:lnTo>
                    <a:pt x="79291" y="14524"/>
                  </a:lnTo>
                  <a:lnTo>
                    <a:pt x="79291" y="14094"/>
                  </a:lnTo>
                  <a:lnTo>
                    <a:pt x="79076" y="13664"/>
                  </a:lnTo>
                  <a:lnTo>
                    <a:pt x="78861" y="13341"/>
                  </a:lnTo>
                  <a:lnTo>
                    <a:pt x="78538" y="13018"/>
                  </a:lnTo>
                  <a:lnTo>
                    <a:pt x="60464" y="2152"/>
                  </a:lnTo>
                  <a:lnTo>
                    <a:pt x="60464" y="2152"/>
                  </a:lnTo>
                  <a:lnTo>
                    <a:pt x="60033" y="2044"/>
                  </a:lnTo>
                  <a:lnTo>
                    <a:pt x="59603" y="1937"/>
                  </a:lnTo>
                  <a:lnTo>
                    <a:pt x="59603" y="1937"/>
                  </a:lnTo>
                  <a:lnTo>
                    <a:pt x="59065" y="2044"/>
                  </a:lnTo>
                  <a:lnTo>
                    <a:pt x="58635" y="2152"/>
                  </a:lnTo>
                  <a:lnTo>
                    <a:pt x="48629" y="8177"/>
                  </a:lnTo>
                  <a:lnTo>
                    <a:pt x="45832" y="9898"/>
                  </a:lnTo>
                  <a:lnTo>
                    <a:pt x="45832" y="9898"/>
                  </a:lnTo>
                  <a:lnTo>
                    <a:pt x="45402" y="10006"/>
                  </a:lnTo>
                  <a:lnTo>
                    <a:pt x="44971" y="10113"/>
                  </a:lnTo>
                  <a:lnTo>
                    <a:pt x="44971" y="10113"/>
                  </a:lnTo>
                  <a:lnTo>
                    <a:pt x="44541" y="10006"/>
                  </a:lnTo>
                  <a:lnTo>
                    <a:pt x="44111" y="9898"/>
                  </a:lnTo>
                  <a:lnTo>
                    <a:pt x="27757" y="215"/>
                  </a:lnTo>
                  <a:lnTo>
                    <a:pt x="27757" y="215"/>
                  </a:lnTo>
                  <a:lnTo>
                    <a:pt x="27327" y="0"/>
                  </a:lnTo>
                  <a:lnTo>
                    <a:pt x="267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105;p28">
              <a:extLst>
                <a:ext uri="{FF2B5EF4-FFF2-40B4-BE49-F238E27FC236}">
                  <a16:creationId xmlns:a16="http://schemas.microsoft.com/office/drawing/2014/main" id="{9183451B-7CA3-4E0B-AF93-90634DF47038}"/>
                </a:ext>
              </a:extLst>
            </p:cNvPr>
            <p:cNvSpPr/>
            <p:nvPr/>
          </p:nvSpPr>
          <p:spPr>
            <a:xfrm>
              <a:off x="6626075" y="3501650"/>
              <a:ext cx="139875" cy="309325"/>
            </a:xfrm>
            <a:custGeom>
              <a:avLst/>
              <a:gdLst/>
              <a:ahLst/>
              <a:cxnLst/>
              <a:rect l="l" t="t" r="r" b="b"/>
              <a:pathLst>
                <a:path w="5595" h="12373" extrusionOk="0">
                  <a:moveTo>
                    <a:pt x="0" y="0"/>
                  </a:moveTo>
                  <a:lnTo>
                    <a:pt x="0" y="9038"/>
                  </a:lnTo>
                  <a:lnTo>
                    <a:pt x="5595" y="12373"/>
                  </a:lnTo>
                  <a:lnTo>
                    <a:pt x="5595" y="3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106;p28">
              <a:extLst>
                <a:ext uri="{FF2B5EF4-FFF2-40B4-BE49-F238E27FC236}">
                  <a16:creationId xmlns:a16="http://schemas.microsoft.com/office/drawing/2014/main" id="{E4240058-E62F-4F6D-8DFA-1E458938F184}"/>
                </a:ext>
              </a:extLst>
            </p:cNvPr>
            <p:cNvSpPr/>
            <p:nvPr/>
          </p:nvSpPr>
          <p:spPr>
            <a:xfrm>
              <a:off x="6620700" y="3496275"/>
              <a:ext cx="150625" cy="320100"/>
            </a:xfrm>
            <a:custGeom>
              <a:avLst/>
              <a:gdLst/>
              <a:ahLst/>
              <a:cxnLst/>
              <a:rect l="l" t="t" r="r" b="b"/>
              <a:pathLst>
                <a:path w="6025" h="12804" extrusionOk="0">
                  <a:moveTo>
                    <a:pt x="323" y="538"/>
                  </a:moveTo>
                  <a:lnTo>
                    <a:pt x="5595" y="3702"/>
                  </a:lnTo>
                  <a:lnTo>
                    <a:pt x="5595" y="3702"/>
                  </a:lnTo>
                  <a:lnTo>
                    <a:pt x="5702" y="12265"/>
                  </a:lnTo>
                  <a:lnTo>
                    <a:pt x="323" y="9145"/>
                  </a:lnTo>
                  <a:lnTo>
                    <a:pt x="323" y="538"/>
                  </a:lnTo>
                  <a:close/>
                  <a:moveTo>
                    <a:pt x="108" y="0"/>
                  </a:moveTo>
                  <a:lnTo>
                    <a:pt x="0" y="215"/>
                  </a:lnTo>
                  <a:lnTo>
                    <a:pt x="0" y="9253"/>
                  </a:lnTo>
                  <a:lnTo>
                    <a:pt x="108" y="9468"/>
                  </a:lnTo>
                  <a:lnTo>
                    <a:pt x="5810" y="12803"/>
                  </a:lnTo>
                  <a:lnTo>
                    <a:pt x="5917" y="12803"/>
                  </a:lnTo>
                  <a:lnTo>
                    <a:pt x="6025" y="12588"/>
                  </a:lnTo>
                  <a:lnTo>
                    <a:pt x="6025" y="3658"/>
                  </a:lnTo>
                  <a:lnTo>
                    <a:pt x="5917" y="3443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107;p28">
              <a:extLst>
                <a:ext uri="{FF2B5EF4-FFF2-40B4-BE49-F238E27FC236}">
                  <a16:creationId xmlns:a16="http://schemas.microsoft.com/office/drawing/2014/main" id="{DFCA0A60-CAAC-4AE4-9D6D-47BA8B8BE700}"/>
                </a:ext>
              </a:extLst>
            </p:cNvPr>
            <p:cNvSpPr/>
            <p:nvPr/>
          </p:nvSpPr>
          <p:spPr>
            <a:xfrm>
              <a:off x="6626075" y="3380625"/>
              <a:ext cx="346975" cy="207125"/>
            </a:xfrm>
            <a:custGeom>
              <a:avLst/>
              <a:gdLst/>
              <a:ahLst/>
              <a:cxnLst/>
              <a:rect l="l" t="t" r="r" b="b"/>
              <a:pathLst>
                <a:path w="13879" h="8285" extrusionOk="0">
                  <a:moveTo>
                    <a:pt x="8284" y="0"/>
                  </a:moveTo>
                  <a:lnTo>
                    <a:pt x="0" y="4841"/>
                  </a:lnTo>
                  <a:lnTo>
                    <a:pt x="5595" y="8284"/>
                  </a:lnTo>
                  <a:lnTo>
                    <a:pt x="13879" y="3335"/>
                  </a:lnTo>
                  <a:lnTo>
                    <a:pt x="8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108;p28">
              <a:extLst>
                <a:ext uri="{FF2B5EF4-FFF2-40B4-BE49-F238E27FC236}">
                  <a16:creationId xmlns:a16="http://schemas.microsoft.com/office/drawing/2014/main" id="{30BCFF8C-D229-485B-AF75-8278E106EE34}"/>
                </a:ext>
              </a:extLst>
            </p:cNvPr>
            <p:cNvSpPr/>
            <p:nvPr/>
          </p:nvSpPr>
          <p:spPr>
            <a:xfrm>
              <a:off x="6620700" y="3375225"/>
              <a:ext cx="355050" cy="215200"/>
            </a:xfrm>
            <a:custGeom>
              <a:avLst/>
              <a:gdLst/>
              <a:ahLst/>
              <a:cxnLst/>
              <a:rect l="l" t="t" r="r" b="b"/>
              <a:pathLst>
                <a:path w="14202" h="8608" extrusionOk="0">
                  <a:moveTo>
                    <a:pt x="8499" y="431"/>
                  </a:moveTo>
                  <a:lnTo>
                    <a:pt x="13664" y="3551"/>
                  </a:lnTo>
                  <a:lnTo>
                    <a:pt x="5810" y="8285"/>
                  </a:lnTo>
                  <a:lnTo>
                    <a:pt x="504" y="5060"/>
                  </a:lnTo>
                  <a:lnTo>
                    <a:pt x="504" y="5060"/>
                  </a:lnTo>
                  <a:lnTo>
                    <a:pt x="8499" y="431"/>
                  </a:lnTo>
                  <a:close/>
                  <a:moveTo>
                    <a:pt x="8392" y="1"/>
                  </a:moveTo>
                  <a:lnTo>
                    <a:pt x="108" y="4950"/>
                  </a:lnTo>
                  <a:lnTo>
                    <a:pt x="0" y="5057"/>
                  </a:lnTo>
                  <a:lnTo>
                    <a:pt x="108" y="5165"/>
                  </a:lnTo>
                  <a:lnTo>
                    <a:pt x="5702" y="8608"/>
                  </a:lnTo>
                  <a:lnTo>
                    <a:pt x="5917" y="8608"/>
                  </a:lnTo>
                  <a:lnTo>
                    <a:pt x="14201" y="3766"/>
                  </a:lnTo>
                  <a:lnTo>
                    <a:pt x="14201" y="3551"/>
                  </a:lnTo>
                  <a:lnTo>
                    <a:pt x="14201" y="3444"/>
                  </a:lnTo>
                  <a:lnTo>
                    <a:pt x="84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109;p28">
              <a:extLst>
                <a:ext uri="{FF2B5EF4-FFF2-40B4-BE49-F238E27FC236}">
                  <a16:creationId xmlns:a16="http://schemas.microsoft.com/office/drawing/2014/main" id="{1A0D137B-3F6B-4101-A80A-9B9FB685B420}"/>
                </a:ext>
              </a:extLst>
            </p:cNvPr>
            <p:cNvSpPr/>
            <p:nvPr/>
          </p:nvSpPr>
          <p:spPr>
            <a:xfrm>
              <a:off x="6765925" y="3464000"/>
              <a:ext cx="207125" cy="346975"/>
            </a:xfrm>
            <a:custGeom>
              <a:avLst/>
              <a:gdLst/>
              <a:ahLst/>
              <a:cxnLst/>
              <a:rect l="l" t="t" r="r" b="b"/>
              <a:pathLst>
                <a:path w="8285" h="13879" extrusionOk="0">
                  <a:moveTo>
                    <a:pt x="8285" y="0"/>
                  </a:moveTo>
                  <a:lnTo>
                    <a:pt x="1" y="4949"/>
                  </a:lnTo>
                  <a:lnTo>
                    <a:pt x="108" y="13879"/>
                  </a:lnTo>
                  <a:lnTo>
                    <a:pt x="8285" y="9038"/>
                  </a:lnTo>
                  <a:lnTo>
                    <a:pt x="828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110;p28">
              <a:extLst>
                <a:ext uri="{FF2B5EF4-FFF2-40B4-BE49-F238E27FC236}">
                  <a16:creationId xmlns:a16="http://schemas.microsoft.com/office/drawing/2014/main" id="{69AB2710-F0A9-45CC-8535-C1DEA3DC528F}"/>
                </a:ext>
              </a:extLst>
            </p:cNvPr>
            <p:cNvSpPr/>
            <p:nvPr/>
          </p:nvSpPr>
          <p:spPr>
            <a:xfrm>
              <a:off x="6765925" y="3464000"/>
              <a:ext cx="207125" cy="346975"/>
            </a:xfrm>
            <a:custGeom>
              <a:avLst/>
              <a:gdLst/>
              <a:ahLst/>
              <a:cxnLst/>
              <a:rect l="l" t="t" r="r" b="b"/>
              <a:pathLst>
                <a:path w="8285" h="13879" extrusionOk="0">
                  <a:moveTo>
                    <a:pt x="8285" y="0"/>
                  </a:moveTo>
                  <a:lnTo>
                    <a:pt x="1" y="4949"/>
                  </a:lnTo>
                  <a:lnTo>
                    <a:pt x="108" y="13879"/>
                  </a:lnTo>
                  <a:lnTo>
                    <a:pt x="8285" y="9038"/>
                  </a:lnTo>
                  <a:lnTo>
                    <a:pt x="828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111;p28">
              <a:extLst>
                <a:ext uri="{FF2B5EF4-FFF2-40B4-BE49-F238E27FC236}">
                  <a16:creationId xmlns:a16="http://schemas.microsoft.com/office/drawing/2014/main" id="{74166FF6-5416-460B-9B1C-C58B9D06D156}"/>
                </a:ext>
              </a:extLst>
            </p:cNvPr>
            <p:cNvSpPr/>
            <p:nvPr/>
          </p:nvSpPr>
          <p:spPr>
            <a:xfrm>
              <a:off x="6763250" y="3461300"/>
              <a:ext cx="215175" cy="355075"/>
            </a:xfrm>
            <a:custGeom>
              <a:avLst/>
              <a:gdLst/>
              <a:ahLst/>
              <a:cxnLst/>
              <a:rect l="l" t="t" r="r" b="b"/>
              <a:pathLst>
                <a:path w="8607" h="14203" extrusionOk="0">
                  <a:moveTo>
                    <a:pt x="8177" y="515"/>
                  </a:moveTo>
                  <a:lnTo>
                    <a:pt x="8177" y="9038"/>
                  </a:lnTo>
                  <a:lnTo>
                    <a:pt x="323" y="13664"/>
                  </a:lnTo>
                  <a:lnTo>
                    <a:pt x="323" y="5165"/>
                  </a:lnTo>
                  <a:lnTo>
                    <a:pt x="8177" y="515"/>
                  </a:lnTo>
                  <a:close/>
                  <a:moveTo>
                    <a:pt x="8284" y="1"/>
                  </a:moveTo>
                  <a:lnTo>
                    <a:pt x="0" y="4842"/>
                  </a:lnTo>
                  <a:lnTo>
                    <a:pt x="0" y="5057"/>
                  </a:lnTo>
                  <a:lnTo>
                    <a:pt x="0" y="13987"/>
                  </a:lnTo>
                  <a:lnTo>
                    <a:pt x="108" y="14202"/>
                  </a:lnTo>
                  <a:lnTo>
                    <a:pt x="215" y="14202"/>
                  </a:lnTo>
                  <a:lnTo>
                    <a:pt x="8499" y="9253"/>
                  </a:lnTo>
                  <a:lnTo>
                    <a:pt x="8607" y="9146"/>
                  </a:lnTo>
                  <a:lnTo>
                    <a:pt x="8607" y="108"/>
                  </a:lnTo>
                  <a:lnTo>
                    <a:pt x="84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112;p28">
              <a:extLst>
                <a:ext uri="{FF2B5EF4-FFF2-40B4-BE49-F238E27FC236}">
                  <a16:creationId xmlns:a16="http://schemas.microsoft.com/office/drawing/2014/main" id="{EC41F882-7F7A-477B-BF57-E05E0BE9E3A4}"/>
                </a:ext>
              </a:extLst>
            </p:cNvPr>
            <p:cNvSpPr/>
            <p:nvPr/>
          </p:nvSpPr>
          <p:spPr>
            <a:xfrm>
              <a:off x="6792825" y="3668400"/>
              <a:ext cx="37675" cy="107625"/>
            </a:xfrm>
            <a:custGeom>
              <a:avLst/>
              <a:gdLst/>
              <a:ahLst/>
              <a:cxnLst/>
              <a:rect l="l" t="t" r="r" b="b"/>
              <a:pathLst>
                <a:path w="1507" h="4305" extrusionOk="0">
                  <a:moveTo>
                    <a:pt x="1507" y="1"/>
                  </a:moveTo>
                  <a:lnTo>
                    <a:pt x="1" y="862"/>
                  </a:lnTo>
                  <a:lnTo>
                    <a:pt x="1" y="4304"/>
                  </a:lnTo>
                  <a:lnTo>
                    <a:pt x="1507" y="355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113;p28">
              <a:extLst>
                <a:ext uri="{FF2B5EF4-FFF2-40B4-BE49-F238E27FC236}">
                  <a16:creationId xmlns:a16="http://schemas.microsoft.com/office/drawing/2014/main" id="{3949CE1D-4F2C-44B8-85AC-6CDE7DD9BE56}"/>
                </a:ext>
              </a:extLst>
            </p:cNvPr>
            <p:cNvSpPr/>
            <p:nvPr/>
          </p:nvSpPr>
          <p:spPr>
            <a:xfrm>
              <a:off x="6792825" y="3574275"/>
              <a:ext cx="37675" cy="107600"/>
            </a:xfrm>
            <a:custGeom>
              <a:avLst/>
              <a:gdLst/>
              <a:ahLst/>
              <a:cxnLst/>
              <a:rect l="l" t="t" r="r" b="b"/>
              <a:pathLst>
                <a:path w="1507" h="4304" extrusionOk="0">
                  <a:moveTo>
                    <a:pt x="1507" y="0"/>
                  </a:moveTo>
                  <a:lnTo>
                    <a:pt x="1" y="753"/>
                  </a:lnTo>
                  <a:lnTo>
                    <a:pt x="1" y="4304"/>
                  </a:lnTo>
                  <a:lnTo>
                    <a:pt x="1507" y="3443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114;p28">
              <a:extLst>
                <a:ext uri="{FF2B5EF4-FFF2-40B4-BE49-F238E27FC236}">
                  <a16:creationId xmlns:a16="http://schemas.microsoft.com/office/drawing/2014/main" id="{D92CEC4C-4BB8-49F2-94E1-C71387272C35}"/>
                </a:ext>
              </a:extLst>
            </p:cNvPr>
            <p:cNvSpPr/>
            <p:nvPr/>
          </p:nvSpPr>
          <p:spPr>
            <a:xfrm>
              <a:off x="6768625" y="3466675"/>
              <a:ext cx="341600" cy="277075"/>
            </a:xfrm>
            <a:custGeom>
              <a:avLst/>
              <a:gdLst/>
              <a:ahLst/>
              <a:cxnLst/>
              <a:rect l="l" t="t" r="r" b="b"/>
              <a:pathLst>
                <a:path w="13664" h="11083" extrusionOk="0">
                  <a:moveTo>
                    <a:pt x="8177" y="1"/>
                  </a:moveTo>
                  <a:lnTo>
                    <a:pt x="0" y="4735"/>
                  </a:lnTo>
                  <a:lnTo>
                    <a:pt x="0" y="7962"/>
                  </a:lnTo>
                  <a:lnTo>
                    <a:pt x="5487" y="11082"/>
                  </a:lnTo>
                  <a:lnTo>
                    <a:pt x="13664" y="6348"/>
                  </a:lnTo>
                  <a:lnTo>
                    <a:pt x="81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115;p28">
              <a:extLst>
                <a:ext uri="{FF2B5EF4-FFF2-40B4-BE49-F238E27FC236}">
                  <a16:creationId xmlns:a16="http://schemas.microsoft.com/office/drawing/2014/main" id="{BC21BA26-F23A-4571-A2B3-FE43A2F45C37}"/>
                </a:ext>
              </a:extLst>
            </p:cNvPr>
            <p:cNvSpPr/>
            <p:nvPr/>
          </p:nvSpPr>
          <p:spPr>
            <a:xfrm>
              <a:off x="6765925" y="3461300"/>
              <a:ext cx="349675" cy="287825"/>
            </a:xfrm>
            <a:custGeom>
              <a:avLst/>
              <a:gdLst/>
              <a:ahLst/>
              <a:cxnLst/>
              <a:rect l="l" t="t" r="r" b="b"/>
              <a:pathLst>
                <a:path w="13987" h="11513" extrusionOk="0">
                  <a:moveTo>
                    <a:pt x="8285" y="431"/>
                  </a:moveTo>
                  <a:lnTo>
                    <a:pt x="13514" y="6497"/>
                  </a:lnTo>
                  <a:lnTo>
                    <a:pt x="5595" y="11082"/>
                  </a:lnTo>
                  <a:lnTo>
                    <a:pt x="323" y="8070"/>
                  </a:lnTo>
                  <a:lnTo>
                    <a:pt x="323" y="5057"/>
                  </a:lnTo>
                  <a:lnTo>
                    <a:pt x="8285" y="431"/>
                  </a:lnTo>
                  <a:close/>
                  <a:moveTo>
                    <a:pt x="8177" y="1"/>
                  </a:moveTo>
                  <a:lnTo>
                    <a:pt x="108" y="4842"/>
                  </a:lnTo>
                  <a:lnTo>
                    <a:pt x="1" y="4950"/>
                  </a:lnTo>
                  <a:lnTo>
                    <a:pt x="1" y="8177"/>
                  </a:lnTo>
                  <a:lnTo>
                    <a:pt x="108" y="8285"/>
                  </a:lnTo>
                  <a:lnTo>
                    <a:pt x="5488" y="11512"/>
                  </a:lnTo>
                  <a:lnTo>
                    <a:pt x="5703" y="11512"/>
                  </a:lnTo>
                  <a:lnTo>
                    <a:pt x="13879" y="6671"/>
                  </a:lnTo>
                  <a:lnTo>
                    <a:pt x="13987" y="6563"/>
                  </a:lnTo>
                  <a:lnTo>
                    <a:pt x="13987" y="6456"/>
                  </a:lnTo>
                  <a:lnTo>
                    <a:pt x="8392" y="108"/>
                  </a:lnTo>
                  <a:lnTo>
                    <a:pt x="828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116;p28">
              <a:extLst>
                <a:ext uri="{FF2B5EF4-FFF2-40B4-BE49-F238E27FC236}">
                  <a16:creationId xmlns:a16="http://schemas.microsoft.com/office/drawing/2014/main" id="{00025412-7A46-44A8-AD4A-9F606DF36AF3}"/>
                </a:ext>
              </a:extLst>
            </p:cNvPr>
            <p:cNvSpPr/>
            <p:nvPr/>
          </p:nvSpPr>
          <p:spPr>
            <a:xfrm>
              <a:off x="6768625" y="3585025"/>
              <a:ext cx="137200" cy="158725"/>
            </a:xfrm>
            <a:custGeom>
              <a:avLst/>
              <a:gdLst/>
              <a:ahLst/>
              <a:cxnLst/>
              <a:rect l="l" t="t" r="r" b="b"/>
              <a:pathLst>
                <a:path w="5488" h="6349" extrusionOk="0">
                  <a:moveTo>
                    <a:pt x="108" y="1"/>
                  </a:moveTo>
                  <a:lnTo>
                    <a:pt x="0" y="3228"/>
                  </a:lnTo>
                  <a:lnTo>
                    <a:pt x="5487" y="634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117;p28">
              <a:extLst>
                <a:ext uri="{FF2B5EF4-FFF2-40B4-BE49-F238E27FC236}">
                  <a16:creationId xmlns:a16="http://schemas.microsoft.com/office/drawing/2014/main" id="{D2F74A07-0DDC-49D5-9D98-2794F302B679}"/>
                </a:ext>
              </a:extLst>
            </p:cNvPr>
            <p:cNvSpPr/>
            <p:nvPr/>
          </p:nvSpPr>
          <p:spPr>
            <a:xfrm>
              <a:off x="6765925" y="3579650"/>
              <a:ext cx="142575" cy="166775"/>
            </a:xfrm>
            <a:custGeom>
              <a:avLst/>
              <a:gdLst/>
              <a:ahLst/>
              <a:cxnLst/>
              <a:rect l="l" t="t" r="r" b="b"/>
              <a:pathLst>
                <a:path w="5703" h="6671" extrusionOk="0">
                  <a:moveTo>
                    <a:pt x="415" y="687"/>
                  </a:moveTo>
                  <a:lnTo>
                    <a:pt x="4734" y="5810"/>
                  </a:lnTo>
                  <a:lnTo>
                    <a:pt x="4734" y="5810"/>
                  </a:lnTo>
                  <a:lnTo>
                    <a:pt x="323" y="3336"/>
                  </a:lnTo>
                  <a:lnTo>
                    <a:pt x="415" y="687"/>
                  </a:lnTo>
                  <a:close/>
                  <a:moveTo>
                    <a:pt x="216" y="0"/>
                  </a:moveTo>
                  <a:lnTo>
                    <a:pt x="108" y="108"/>
                  </a:lnTo>
                  <a:lnTo>
                    <a:pt x="1" y="108"/>
                  </a:lnTo>
                  <a:lnTo>
                    <a:pt x="1" y="216"/>
                  </a:lnTo>
                  <a:lnTo>
                    <a:pt x="1" y="3443"/>
                  </a:lnTo>
                  <a:lnTo>
                    <a:pt x="108" y="3551"/>
                  </a:lnTo>
                  <a:lnTo>
                    <a:pt x="5488" y="6671"/>
                  </a:lnTo>
                  <a:lnTo>
                    <a:pt x="5703" y="6671"/>
                  </a:lnTo>
                  <a:lnTo>
                    <a:pt x="5703" y="6563"/>
                  </a:lnTo>
                  <a:lnTo>
                    <a:pt x="5703" y="6348"/>
                  </a:lnTo>
                  <a:lnTo>
                    <a:pt x="430" y="232"/>
                  </a:lnTo>
                  <a:lnTo>
                    <a:pt x="431" y="216"/>
                  </a:lnTo>
                  <a:lnTo>
                    <a:pt x="416" y="216"/>
                  </a:lnTo>
                  <a:lnTo>
                    <a:pt x="323" y="10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118;p28">
              <a:extLst>
                <a:ext uri="{FF2B5EF4-FFF2-40B4-BE49-F238E27FC236}">
                  <a16:creationId xmlns:a16="http://schemas.microsoft.com/office/drawing/2014/main" id="{DF1340C6-8274-42A3-B0A5-236C3436B93A}"/>
                </a:ext>
              </a:extLst>
            </p:cNvPr>
            <p:cNvSpPr/>
            <p:nvPr/>
          </p:nvSpPr>
          <p:spPr>
            <a:xfrm>
              <a:off x="6843925" y="3595800"/>
              <a:ext cx="72650" cy="69950"/>
            </a:xfrm>
            <a:custGeom>
              <a:avLst/>
              <a:gdLst/>
              <a:ahLst/>
              <a:cxnLst/>
              <a:rect l="l" t="t" r="r" b="b"/>
              <a:pathLst>
                <a:path w="2906" h="2798" extrusionOk="0">
                  <a:moveTo>
                    <a:pt x="1292" y="0"/>
                  </a:moveTo>
                  <a:lnTo>
                    <a:pt x="754" y="108"/>
                  </a:lnTo>
                  <a:lnTo>
                    <a:pt x="323" y="430"/>
                  </a:lnTo>
                  <a:lnTo>
                    <a:pt x="108" y="861"/>
                  </a:lnTo>
                  <a:lnTo>
                    <a:pt x="1" y="1399"/>
                  </a:lnTo>
                  <a:lnTo>
                    <a:pt x="216" y="1937"/>
                  </a:lnTo>
                  <a:lnTo>
                    <a:pt x="646" y="2367"/>
                  </a:lnTo>
                  <a:lnTo>
                    <a:pt x="1077" y="2690"/>
                  </a:lnTo>
                  <a:lnTo>
                    <a:pt x="1614" y="2797"/>
                  </a:lnTo>
                  <a:lnTo>
                    <a:pt x="2260" y="2690"/>
                  </a:lnTo>
                  <a:lnTo>
                    <a:pt x="2583" y="2367"/>
                  </a:lnTo>
                  <a:lnTo>
                    <a:pt x="2906" y="1937"/>
                  </a:lnTo>
                  <a:lnTo>
                    <a:pt x="2906" y="1399"/>
                  </a:lnTo>
                  <a:lnTo>
                    <a:pt x="2690" y="861"/>
                  </a:lnTo>
                  <a:lnTo>
                    <a:pt x="2368" y="430"/>
                  </a:lnTo>
                  <a:lnTo>
                    <a:pt x="1830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119;p28">
              <a:extLst>
                <a:ext uri="{FF2B5EF4-FFF2-40B4-BE49-F238E27FC236}">
                  <a16:creationId xmlns:a16="http://schemas.microsoft.com/office/drawing/2014/main" id="{6BA9F9C0-46F1-42BC-B14B-FA2E79CCD217}"/>
                </a:ext>
              </a:extLst>
            </p:cNvPr>
            <p:cNvSpPr/>
            <p:nvPr/>
          </p:nvSpPr>
          <p:spPr>
            <a:xfrm>
              <a:off x="6946125" y="3520475"/>
              <a:ext cx="56525" cy="43050"/>
            </a:xfrm>
            <a:custGeom>
              <a:avLst/>
              <a:gdLst/>
              <a:ahLst/>
              <a:cxnLst/>
              <a:rect l="l" t="t" r="r" b="b"/>
              <a:pathLst>
                <a:path w="2261" h="1722" extrusionOk="0">
                  <a:moveTo>
                    <a:pt x="1722" y="1"/>
                  </a:moveTo>
                  <a:lnTo>
                    <a:pt x="1" y="1076"/>
                  </a:lnTo>
                  <a:lnTo>
                    <a:pt x="539" y="1722"/>
                  </a:lnTo>
                  <a:lnTo>
                    <a:pt x="2260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120;p28">
              <a:extLst>
                <a:ext uri="{FF2B5EF4-FFF2-40B4-BE49-F238E27FC236}">
                  <a16:creationId xmlns:a16="http://schemas.microsoft.com/office/drawing/2014/main" id="{6A780ED2-57F0-4C73-8FB4-70E7EEB5F884}"/>
                </a:ext>
              </a:extLst>
            </p:cNvPr>
            <p:cNvSpPr/>
            <p:nvPr/>
          </p:nvSpPr>
          <p:spPr>
            <a:xfrm>
              <a:off x="6967650" y="3544675"/>
              <a:ext cx="56500" cy="40375"/>
            </a:xfrm>
            <a:custGeom>
              <a:avLst/>
              <a:gdLst/>
              <a:ahLst/>
              <a:cxnLst/>
              <a:rect l="l" t="t" r="r" b="b"/>
              <a:pathLst>
                <a:path w="2260" h="1615" extrusionOk="0">
                  <a:moveTo>
                    <a:pt x="1722" y="1"/>
                  </a:moveTo>
                  <a:lnTo>
                    <a:pt x="1" y="969"/>
                  </a:lnTo>
                  <a:lnTo>
                    <a:pt x="539" y="1615"/>
                  </a:lnTo>
                  <a:lnTo>
                    <a:pt x="2260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121;p28">
              <a:extLst>
                <a:ext uri="{FF2B5EF4-FFF2-40B4-BE49-F238E27FC236}">
                  <a16:creationId xmlns:a16="http://schemas.microsoft.com/office/drawing/2014/main" id="{FCE2FA36-A5E5-4FF6-B190-FE024BC30D19}"/>
                </a:ext>
              </a:extLst>
            </p:cNvPr>
            <p:cNvSpPr/>
            <p:nvPr/>
          </p:nvSpPr>
          <p:spPr>
            <a:xfrm>
              <a:off x="6986475" y="3566200"/>
              <a:ext cx="59200" cy="43050"/>
            </a:xfrm>
            <a:custGeom>
              <a:avLst/>
              <a:gdLst/>
              <a:ahLst/>
              <a:cxnLst/>
              <a:rect l="l" t="t" r="r" b="b"/>
              <a:pathLst>
                <a:path w="2368" h="1722" extrusionOk="0">
                  <a:moveTo>
                    <a:pt x="1722" y="1"/>
                  </a:moveTo>
                  <a:lnTo>
                    <a:pt x="1" y="1076"/>
                  </a:lnTo>
                  <a:lnTo>
                    <a:pt x="646" y="1722"/>
                  </a:lnTo>
                  <a:lnTo>
                    <a:pt x="2368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122;p28">
              <a:extLst>
                <a:ext uri="{FF2B5EF4-FFF2-40B4-BE49-F238E27FC236}">
                  <a16:creationId xmlns:a16="http://schemas.microsoft.com/office/drawing/2014/main" id="{6ADC1881-AFA8-4826-A6F6-03ED70C3DE89}"/>
                </a:ext>
              </a:extLst>
            </p:cNvPr>
            <p:cNvSpPr/>
            <p:nvPr/>
          </p:nvSpPr>
          <p:spPr>
            <a:xfrm>
              <a:off x="7008000" y="3590400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1722" y="1"/>
                  </a:moveTo>
                  <a:lnTo>
                    <a:pt x="0" y="969"/>
                  </a:lnTo>
                  <a:lnTo>
                    <a:pt x="646" y="1615"/>
                  </a:lnTo>
                  <a:lnTo>
                    <a:pt x="2367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123;p28">
              <a:extLst>
                <a:ext uri="{FF2B5EF4-FFF2-40B4-BE49-F238E27FC236}">
                  <a16:creationId xmlns:a16="http://schemas.microsoft.com/office/drawing/2014/main" id="{59677AFF-DE25-4209-92A7-C9ABFFAB3495}"/>
                </a:ext>
              </a:extLst>
            </p:cNvPr>
            <p:cNvSpPr/>
            <p:nvPr/>
          </p:nvSpPr>
          <p:spPr>
            <a:xfrm>
              <a:off x="6895025" y="3552750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1722" y="1"/>
                  </a:moveTo>
                  <a:lnTo>
                    <a:pt x="1" y="969"/>
                  </a:lnTo>
                  <a:lnTo>
                    <a:pt x="646" y="1614"/>
                  </a:lnTo>
                  <a:lnTo>
                    <a:pt x="2368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124;p28">
              <a:extLst>
                <a:ext uri="{FF2B5EF4-FFF2-40B4-BE49-F238E27FC236}">
                  <a16:creationId xmlns:a16="http://schemas.microsoft.com/office/drawing/2014/main" id="{BFE76237-76E8-46B1-AEEB-E18B57A3DA8E}"/>
                </a:ext>
              </a:extLst>
            </p:cNvPr>
            <p:cNvSpPr/>
            <p:nvPr/>
          </p:nvSpPr>
          <p:spPr>
            <a:xfrm>
              <a:off x="6916550" y="3574275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1722" y="0"/>
                  </a:moveTo>
                  <a:lnTo>
                    <a:pt x="1" y="1076"/>
                  </a:lnTo>
                  <a:lnTo>
                    <a:pt x="646" y="1614"/>
                  </a:lnTo>
                  <a:lnTo>
                    <a:pt x="2367" y="646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125;p28">
              <a:extLst>
                <a:ext uri="{FF2B5EF4-FFF2-40B4-BE49-F238E27FC236}">
                  <a16:creationId xmlns:a16="http://schemas.microsoft.com/office/drawing/2014/main" id="{D0B67B15-1798-406D-BAB4-A17243C97FF7}"/>
                </a:ext>
              </a:extLst>
            </p:cNvPr>
            <p:cNvSpPr/>
            <p:nvPr/>
          </p:nvSpPr>
          <p:spPr>
            <a:xfrm>
              <a:off x="6938075" y="3598475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1722" y="1"/>
                  </a:moveTo>
                  <a:lnTo>
                    <a:pt x="0" y="969"/>
                  </a:lnTo>
                  <a:lnTo>
                    <a:pt x="646" y="1614"/>
                  </a:lnTo>
                  <a:lnTo>
                    <a:pt x="2367" y="646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126;p28">
              <a:extLst>
                <a:ext uri="{FF2B5EF4-FFF2-40B4-BE49-F238E27FC236}">
                  <a16:creationId xmlns:a16="http://schemas.microsoft.com/office/drawing/2014/main" id="{57E1573C-75B5-44A8-915E-BD4199B04A5E}"/>
                </a:ext>
              </a:extLst>
            </p:cNvPr>
            <p:cNvSpPr/>
            <p:nvPr/>
          </p:nvSpPr>
          <p:spPr>
            <a:xfrm>
              <a:off x="6959575" y="3620000"/>
              <a:ext cx="56525" cy="40375"/>
            </a:xfrm>
            <a:custGeom>
              <a:avLst/>
              <a:gdLst/>
              <a:ahLst/>
              <a:cxnLst/>
              <a:rect l="l" t="t" r="r" b="b"/>
              <a:pathLst>
                <a:path w="2261" h="1615" extrusionOk="0">
                  <a:moveTo>
                    <a:pt x="1722" y="0"/>
                  </a:moveTo>
                  <a:lnTo>
                    <a:pt x="1" y="1076"/>
                  </a:lnTo>
                  <a:lnTo>
                    <a:pt x="539" y="1614"/>
                  </a:lnTo>
                  <a:lnTo>
                    <a:pt x="2260" y="646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127;p28">
              <a:extLst>
                <a:ext uri="{FF2B5EF4-FFF2-40B4-BE49-F238E27FC236}">
                  <a16:creationId xmlns:a16="http://schemas.microsoft.com/office/drawing/2014/main" id="{C6D76B37-1B1A-442B-8346-88E5EF1A0A81}"/>
                </a:ext>
              </a:extLst>
            </p:cNvPr>
            <p:cNvSpPr/>
            <p:nvPr/>
          </p:nvSpPr>
          <p:spPr>
            <a:xfrm>
              <a:off x="5924075" y="42090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0" y="1"/>
                  </a:moveTo>
                  <a:lnTo>
                    <a:pt x="0" y="3659"/>
                  </a:lnTo>
                  <a:lnTo>
                    <a:pt x="0" y="3981"/>
                  </a:lnTo>
                  <a:lnTo>
                    <a:pt x="0" y="4197"/>
                  </a:lnTo>
                  <a:lnTo>
                    <a:pt x="215" y="4519"/>
                  </a:lnTo>
                  <a:lnTo>
                    <a:pt x="430" y="4842"/>
                  </a:lnTo>
                  <a:lnTo>
                    <a:pt x="753" y="5057"/>
                  </a:lnTo>
                  <a:lnTo>
                    <a:pt x="1076" y="5165"/>
                  </a:lnTo>
                  <a:lnTo>
                    <a:pt x="1506" y="5380"/>
                  </a:lnTo>
                  <a:lnTo>
                    <a:pt x="2582" y="5488"/>
                  </a:lnTo>
                  <a:lnTo>
                    <a:pt x="3550" y="5380"/>
                  </a:lnTo>
                  <a:lnTo>
                    <a:pt x="4411" y="5057"/>
                  </a:lnTo>
                  <a:lnTo>
                    <a:pt x="4734" y="4842"/>
                  </a:lnTo>
                  <a:lnTo>
                    <a:pt x="4949" y="4519"/>
                  </a:lnTo>
                  <a:lnTo>
                    <a:pt x="5057" y="4197"/>
                  </a:lnTo>
                  <a:lnTo>
                    <a:pt x="5164" y="3981"/>
                  </a:lnTo>
                  <a:lnTo>
                    <a:pt x="516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128;p28">
              <a:extLst>
                <a:ext uri="{FF2B5EF4-FFF2-40B4-BE49-F238E27FC236}">
                  <a16:creationId xmlns:a16="http://schemas.microsoft.com/office/drawing/2014/main" id="{33BA82DF-B76D-45B5-A52D-21C581650613}"/>
                </a:ext>
              </a:extLst>
            </p:cNvPr>
            <p:cNvSpPr/>
            <p:nvPr/>
          </p:nvSpPr>
          <p:spPr>
            <a:xfrm>
              <a:off x="5924075" y="42090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5164" y="1"/>
                  </a:moveTo>
                  <a:lnTo>
                    <a:pt x="5164" y="3981"/>
                  </a:lnTo>
                  <a:lnTo>
                    <a:pt x="5164" y="3981"/>
                  </a:lnTo>
                  <a:lnTo>
                    <a:pt x="5057" y="4197"/>
                  </a:lnTo>
                  <a:lnTo>
                    <a:pt x="4949" y="4519"/>
                  </a:lnTo>
                  <a:lnTo>
                    <a:pt x="4734" y="4842"/>
                  </a:lnTo>
                  <a:lnTo>
                    <a:pt x="4411" y="5057"/>
                  </a:lnTo>
                  <a:lnTo>
                    <a:pt x="3550" y="5380"/>
                  </a:lnTo>
                  <a:lnTo>
                    <a:pt x="2582" y="5488"/>
                  </a:lnTo>
                  <a:lnTo>
                    <a:pt x="2582" y="5488"/>
                  </a:lnTo>
                  <a:lnTo>
                    <a:pt x="1506" y="5380"/>
                  </a:lnTo>
                  <a:lnTo>
                    <a:pt x="1076" y="5165"/>
                  </a:lnTo>
                  <a:lnTo>
                    <a:pt x="753" y="5057"/>
                  </a:lnTo>
                  <a:lnTo>
                    <a:pt x="430" y="4842"/>
                  </a:lnTo>
                  <a:lnTo>
                    <a:pt x="215" y="4519"/>
                  </a:lnTo>
                  <a:lnTo>
                    <a:pt x="0" y="4197"/>
                  </a:lnTo>
                  <a:lnTo>
                    <a:pt x="0" y="3981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129;p28">
              <a:extLst>
                <a:ext uri="{FF2B5EF4-FFF2-40B4-BE49-F238E27FC236}">
                  <a16:creationId xmlns:a16="http://schemas.microsoft.com/office/drawing/2014/main" id="{04A40A2B-B2A9-42CA-A699-426BAB3A81BB}"/>
                </a:ext>
              </a:extLst>
            </p:cNvPr>
            <p:cNvSpPr/>
            <p:nvPr/>
          </p:nvSpPr>
          <p:spPr>
            <a:xfrm>
              <a:off x="5918675" y="4203650"/>
              <a:ext cx="139900" cy="147950"/>
            </a:xfrm>
            <a:custGeom>
              <a:avLst/>
              <a:gdLst/>
              <a:ahLst/>
              <a:cxnLst/>
              <a:rect l="l" t="t" r="r" b="b"/>
              <a:pathLst>
                <a:path w="5596" h="5918" extrusionOk="0">
                  <a:moveTo>
                    <a:pt x="216" y="1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" y="3874"/>
                  </a:lnTo>
                  <a:lnTo>
                    <a:pt x="1" y="4196"/>
                  </a:lnTo>
                  <a:lnTo>
                    <a:pt x="108" y="4519"/>
                  </a:lnTo>
                  <a:lnTo>
                    <a:pt x="216" y="4842"/>
                  </a:lnTo>
                  <a:lnTo>
                    <a:pt x="539" y="5165"/>
                  </a:lnTo>
                  <a:lnTo>
                    <a:pt x="862" y="5380"/>
                  </a:lnTo>
                  <a:lnTo>
                    <a:pt x="1292" y="5595"/>
                  </a:lnTo>
                  <a:lnTo>
                    <a:pt x="1722" y="5703"/>
                  </a:lnTo>
                  <a:lnTo>
                    <a:pt x="2260" y="5810"/>
                  </a:lnTo>
                  <a:lnTo>
                    <a:pt x="2798" y="5918"/>
                  </a:lnTo>
                  <a:lnTo>
                    <a:pt x="3336" y="5810"/>
                  </a:lnTo>
                  <a:lnTo>
                    <a:pt x="3766" y="5703"/>
                  </a:lnTo>
                  <a:lnTo>
                    <a:pt x="4304" y="5595"/>
                  </a:lnTo>
                  <a:lnTo>
                    <a:pt x="4735" y="5380"/>
                  </a:lnTo>
                  <a:lnTo>
                    <a:pt x="5057" y="5165"/>
                  </a:lnTo>
                  <a:lnTo>
                    <a:pt x="5273" y="4842"/>
                  </a:lnTo>
                  <a:lnTo>
                    <a:pt x="5488" y="4519"/>
                  </a:lnTo>
                  <a:lnTo>
                    <a:pt x="5595" y="4196"/>
                  </a:lnTo>
                  <a:lnTo>
                    <a:pt x="5488" y="216"/>
                  </a:lnTo>
                  <a:lnTo>
                    <a:pt x="5488" y="108"/>
                  </a:lnTo>
                  <a:lnTo>
                    <a:pt x="5380" y="1"/>
                  </a:lnTo>
                  <a:lnTo>
                    <a:pt x="5165" y="108"/>
                  </a:lnTo>
                  <a:lnTo>
                    <a:pt x="5165" y="216"/>
                  </a:lnTo>
                  <a:lnTo>
                    <a:pt x="5165" y="4196"/>
                  </a:lnTo>
                  <a:lnTo>
                    <a:pt x="5165" y="4412"/>
                  </a:lnTo>
                  <a:lnTo>
                    <a:pt x="5057" y="4627"/>
                  </a:lnTo>
                  <a:lnTo>
                    <a:pt x="4627" y="4950"/>
                  </a:lnTo>
                  <a:lnTo>
                    <a:pt x="4197" y="5272"/>
                  </a:lnTo>
                  <a:lnTo>
                    <a:pt x="3551" y="5487"/>
                  </a:lnTo>
                  <a:lnTo>
                    <a:pt x="2798" y="5487"/>
                  </a:lnTo>
                  <a:lnTo>
                    <a:pt x="1830" y="5380"/>
                  </a:lnTo>
                  <a:lnTo>
                    <a:pt x="1077" y="5057"/>
                  </a:lnTo>
                  <a:lnTo>
                    <a:pt x="754" y="4842"/>
                  </a:lnTo>
                  <a:lnTo>
                    <a:pt x="539" y="4627"/>
                  </a:lnTo>
                  <a:lnTo>
                    <a:pt x="431" y="4412"/>
                  </a:lnTo>
                  <a:lnTo>
                    <a:pt x="431" y="4196"/>
                  </a:lnTo>
                  <a:lnTo>
                    <a:pt x="431" y="4089"/>
                  </a:lnTo>
                  <a:lnTo>
                    <a:pt x="324" y="3874"/>
                  </a:lnTo>
                  <a:lnTo>
                    <a:pt x="324" y="216"/>
                  </a:lnTo>
                  <a:lnTo>
                    <a:pt x="324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130;p28">
              <a:extLst>
                <a:ext uri="{FF2B5EF4-FFF2-40B4-BE49-F238E27FC236}">
                  <a16:creationId xmlns:a16="http://schemas.microsoft.com/office/drawing/2014/main" id="{D070E0FF-532D-49DA-9A34-C214AD4107CC}"/>
                </a:ext>
              </a:extLst>
            </p:cNvPr>
            <p:cNvSpPr/>
            <p:nvPr/>
          </p:nvSpPr>
          <p:spPr>
            <a:xfrm>
              <a:off x="5924075" y="4168675"/>
              <a:ext cx="129125" cy="75350"/>
            </a:xfrm>
            <a:custGeom>
              <a:avLst/>
              <a:gdLst/>
              <a:ahLst/>
              <a:cxnLst/>
              <a:rect l="l" t="t" r="r" b="b"/>
              <a:pathLst>
                <a:path w="5165" h="3014" extrusionOk="0">
                  <a:moveTo>
                    <a:pt x="2582" y="1"/>
                  </a:moveTo>
                  <a:lnTo>
                    <a:pt x="1506" y="109"/>
                  </a:lnTo>
                  <a:lnTo>
                    <a:pt x="753" y="431"/>
                  </a:lnTo>
                  <a:lnTo>
                    <a:pt x="430" y="646"/>
                  </a:lnTo>
                  <a:lnTo>
                    <a:pt x="108" y="862"/>
                  </a:lnTo>
                  <a:lnTo>
                    <a:pt x="0" y="1184"/>
                  </a:lnTo>
                  <a:lnTo>
                    <a:pt x="0" y="1507"/>
                  </a:lnTo>
                  <a:lnTo>
                    <a:pt x="0" y="1830"/>
                  </a:lnTo>
                  <a:lnTo>
                    <a:pt x="108" y="2153"/>
                  </a:lnTo>
                  <a:lnTo>
                    <a:pt x="430" y="2368"/>
                  </a:lnTo>
                  <a:lnTo>
                    <a:pt x="753" y="2583"/>
                  </a:lnTo>
                  <a:lnTo>
                    <a:pt x="1506" y="2906"/>
                  </a:lnTo>
                  <a:lnTo>
                    <a:pt x="2582" y="3013"/>
                  </a:lnTo>
                  <a:lnTo>
                    <a:pt x="3550" y="2906"/>
                  </a:lnTo>
                  <a:lnTo>
                    <a:pt x="4411" y="2583"/>
                  </a:lnTo>
                  <a:lnTo>
                    <a:pt x="4734" y="2368"/>
                  </a:lnTo>
                  <a:lnTo>
                    <a:pt x="4949" y="2153"/>
                  </a:lnTo>
                  <a:lnTo>
                    <a:pt x="5057" y="1830"/>
                  </a:lnTo>
                  <a:lnTo>
                    <a:pt x="5164" y="1507"/>
                  </a:lnTo>
                  <a:lnTo>
                    <a:pt x="5057" y="1184"/>
                  </a:lnTo>
                  <a:lnTo>
                    <a:pt x="4949" y="862"/>
                  </a:lnTo>
                  <a:lnTo>
                    <a:pt x="4734" y="646"/>
                  </a:lnTo>
                  <a:lnTo>
                    <a:pt x="4411" y="431"/>
                  </a:lnTo>
                  <a:lnTo>
                    <a:pt x="3550" y="109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131;p28">
              <a:extLst>
                <a:ext uri="{FF2B5EF4-FFF2-40B4-BE49-F238E27FC236}">
                  <a16:creationId xmlns:a16="http://schemas.microsoft.com/office/drawing/2014/main" id="{73C49778-BDE8-407D-97A0-48DB9AD51256}"/>
                </a:ext>
              </a:extLst>
            </p:cNvPr>
            <p:cNvSpPr/>
            <p:nvPr/>
          </p:nvSpPr>
          <p:spPr>
            <a:xfrm>
              <a:off x="5918675" y="4163300"/>
              <a:ext cx="139900" cy="86100"/>
            </a:xfrm>
            <a:custGeom>
              <a:avLst/>
              <a:gdLst/>
              <a:ahLst/>
              <a:cxnLst/>
              <a:rect l="l" t="t" r="r" b="b"/>
              <a:pathLst>
                <a:path w="5596" h="3444" extrusionOk="0">
                  <a:moveTo>
                    <a:pt x="2798" y="324"/>
                  </a:moveTo>
                  <a:lnTo>
                    <a:pt x="3766" y="539"/>
                  </a:lnTo>
                  <a:lnTo>
                    <a:pt x="4520" y="754"/>
                  </a:lnTo>
                  <a:lnTo>
                    <a:pt x="4842" y="969"/>
                  </a:lnTo>
                  <a:lnTo>
                    <a:pt x="5057" y="1184"/>
                  </a:lnTo>
                  <a:lnTo>
                    <a:pt x="5165" y="1507"/>
                  </a:lnTo>
                  <a:lnTo>
                    <a:pt x="5165" y="1722"/>
                  </a:lnTo>
                  <a:lnTo>
                    <a:pt x="5165" y="1937"/>
                  </a:lnTo>
                  <a:lnTo>
                    <a:pt x="5057" y="2260"/>
                  </a:lnTo>
                  <a:lnTo>
                    <a:pt x="4627" y="2583"/>
                  </a:lnTo>
                  <a:lnTo>
                    <a:pt x="4197" y="2798"/>
                  </a:lnTo>
                  <a:lnTo>
                    <a:pt x="3551" y="3013"/>
                  </a:lnTo>
                  <a:lnTo>
                    <a:pt x="2798" y="3121"/>
                  </a:lnTo>
                  <a:lnTo>
                    <a:pt x="1830" y="2906"/>
                  </a:lnTo>
                  <a:lnTo>
                    <a:pt x="969" y="2690"/>
                  </a:lnTo>
                  <a:lnTo>
                    <a:pt x="754" y="2475"/>
                  </a:lnTo>
                  <a:lnTo>
                    <a:pt x="539" y="2260"/>
                  </a:lnTo>
                  <a:lnTo>
                    <a:pt x="431" y="1937"/>
                  </a:lnTo>
                  <a:lnTo>
                    <a:pt x="324" y="1722"/>
                  </a:lnTo>
                  <a:lnTo>
                    <a:pt x="431" y="1507"/>
                  </a:lnTo>
                  <a:lnTo>
                    <a:pt x="539" y="1184"/>
                  </a:lnTo>
                  <a:lnTo>
                    <a:pt x="862" y="861"/>
                  </a:lnTo>
                  <a:lnTo>
                    <a:pt x="1400" y="646"/>
                  </a:lnTo>
                  <a:lnTo>
                    <a:pt x="2045" y="431"/>
                  </a:lnTo>
                  <a:lnTo>
                    <a:pt x="2798" y="324"/>
                  </a:lnTo>
                  <a:close/>
                  <a:moveTo>
                    <a:pt x="2260" y="1"/>
                  </a:moveTo>
                  <a:lnTo>
                    <a:pt x="1722" y="108"/>
                  </a:lnTo>
                  <a:lnTo>
                    <a:pt x="1292" y="324"/>
                  </a:lnTo>
                  <a:lnTo>
                    <a:pt x="862" y="431"/>
                  </a:lnTo>
                  <a:lnTo>
                    <a:pt x="539" y="754"/>
                  </a:lnTo>
                  <a:lnTo>
                    <a:pt x="216" y="969"/>
                  </a:lnTo>
                  <a:lnTo>
                    <a:pt x="1" y="1399"/>
                  </a:lnTo>
                  <a:lnTo>
                    <a:pt x="1" y="1722"/>
                  </a:lnTo>
                  <a:lnTo>
                    <a:pt x="1" y="2045"/>
                  </a:lnTo>
                  <a:lnTo>
                    <a:pt x="216" y="2475"/>
                  </a:lnTo>
                  <a:lnTo>
                    <a:pt x="646" y="2798"/>
                  </a:lnTo>
                  <a:lnTo>
                    <a:pt x="1292" y="3121"/>
                  </a:lnTo>
                  <a:lnTo>
                    <a:pt x="1937" y="3336"/>
                  </a:lnTo>
                  <a:lnTo>
                    <a:pt x="2798" y="3444"/>
                  </a:lnTo>
                  <a:lnTo>
                    <a:pt x="3336" y="3444"/>
                  </a:lnTo>
                  <a:lnTo>
                    <a:pt x="3766" y="3336"/>
                  </a:lnTo>
                  <a:lnTo>
                    <a:pt x="4304" y="3121"/>
                  </a:lnTo>
                  <a:lnTo>
                    <a:pt x="4735" y="3013"/>
                  </a:lnTo>
                  <a:lnTo>
                    <a:pt x="5057" y="2690"/>
                  </a:lnTo>
                  <a:lnTo>
                    <a:pt x="5273" y="2475"/>
                  </a:lnTo>
                  <a:lnTo>
                    <a:pt x="5488" y="2045"/>
                  </a:lnTo>
                  <a:lnTo>
                    <a:pt x="5595" y="1722"/>
                  </a:lnTo>
                  <a:lnTo>
                    <a:pt x="5488" y="1399"/>
                  </a:lnTo>
                  <a:lnTo>
                    <a:pt x="5273" y="969"/>
                  </a:lnTo>
                  <a:lnTo>
                    <a:pt x="4842" y="646"/>
                  </a:lnTo>
                  <a:lnTo>
                    <a:pt x="4304" y="324"/>
                  </a:lnTo>
                  <a:lnTo>
                    <a:pt x="3551" y="108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132;p28">
              <a:extLst>
                <a:ext uri="{FF2B5EF4-FFF2-40B4-BE49-F238E27FC236}">
                  <a16:creationId xmlns:a16="http://schemas.microsoft.com/office/drawing/2014/main" id="{FC2DE1B7-1B43-40F4-85ED-ED1B4069B59D}"/>
                </a:ext>
              </a:extLst>
            </p:cNvPr>
            <p:cNvSpPr/>
            <p:nvPr/>
          </p:nvSpPr>
          <p:spPr>
            <a:xfrm>
              <a:off x="6176900" y="40530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0" y="1"/>
                  </a:moveTo>
                  <a:lnTo>
                    <a:pt x="0" y="3659"/>
                  </a:lnTo>
                  <a:lnTo>
                    <a:pt x="0" y="3981"/>
                  </a:lnTo>
                  <a:lnTo>
                    <a:pt x="0" y="4304"/>
                  </a:lnTo>
                  <a:lnTo>
                    <a:pt x="108" y="4519"/>
                  </a:lnTo>
                  <a:lnTo>
                    <a:pt x="431" y="4842"/>
                  </a:lnTo>
                  <a:lnTo>
                    <a:pt x="753" y="5057"/>
                  </a:lnTo>
                  <a:lnTo>
                    <a:pt x="1076" y="5165"/>
                  </a:lnTo>
                  <a:lnTo>
                    <a:pt x="1506" y="5380"/>
                  </a:lnTo>
                  <a:lnTo>
                    <a:pt x="2475" y="5488"/>
                  </a:lnTo>
                  <a:lnTo>
                    <a:pt x="3551" y="5380"/>
                  </a:lnTo>
                  <a:lnTo>
                    <a:pt x="4411" y="5057"/>
                  </a:lnTo>
                  <a:lnTo>
                    <a:pt x="4626" y="4842"/>
                  </a:lnTo>
                  <a:lnTo>
                    <a:pt x="4949" y="4519"/>
                  </a:lnTo>
                  <a:lnTo>
                    <a:pt x="5057" y="4304"/>
                  </a:lnTo>
                  <a:lnTo>
                    <a:pt x="5164" y="3981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133;p28">
              <a:extLst>
                <a:ext uri="{FF2B5EF4-FFF2-40B4-BE49-F238E27FC236}">
                  <a16:creationId xmlns:a16="http://schemas.microsoft.com/office/drawing/2014/main" id="{6AC23E18-D2BE-478B-925A-E829C11D3C62}"/>
                </a:ext>
              </a:extLst>
            </p:cNvPr>
            <p:cNvSpPr/>
            <p:nvPr/>
          </p:nvSpPr>
          <p:spPr>
            <a:xfrm>
              <a:off x="6176900" y="4053025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5057" y="1"/>
                  </a:moveTo>
                  <a:lnTo>
                    <a:pt x="5164" y="3981"/>
                  </a:lnTo>
                  <a:lnTo>
                    <a:pt x="5164" y="3981"/>
                  </a:lnTo>
                  <a:lnTo>
                    <a:pt x="5057" y="4304"/>
                  </a:lnTo>
                  <a:lnTo>
                    <a:pt x="4949" y="4519"/>
                  </a:lnTo>
                  <a:lnTo>
                    <a:pt x="4626" y="4842"/>
                  </a:lnTo>
                  <a:lnTo>
                    <a:pt x="4411" y="5057"/>
                  </a:lnTo>
                  <a:lnTo>
                    <a:pt x="3551" y="5380"/>
                  </a:lnTo>
                  <a:lnTo>
                    <a:pt x="2475" y="5488"/>
                  </a:lnTo>
                  <a:lnTo>
                    <a:pt x="2475" y="5488"/>
                  </a:lnTo>
                  <a:lnTo>
                    <a:pt x="1506" y="5380"/>
                  </a:lnTo>
                  <a:lnTo>
                    <a:pt x="1076" y="5165"/>
                  </a:lnTo>
                  <a:lnTo>
                    <a:pt x="753" y="5057"/>
                  </a:lnTo>
                  <a:lnTo>
                    <a:pt x="431" y="4842"/>
                  </a:lnTo>
                  <a:lnTo>
                    <a:pt x="108" y="4519"/>
                  </a:lnTo>
                  <a:lnTo>
                    <a:pt x="0" y="4304"/>
                  </a:lnTo>
                  <a:lnTo>
                    <a:pt x="0" y="3981"/>
                  </a:lnTo>
                  <a:lnTo>
                    <a:pt x="0" y="36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134;p28">
              <a:extLst>
                <a:ext uri="{FF2B5EF4-FFF2-40B4-BE49-F238E27FC236}">
                  <a16:creationId xmlns:a16="http://schemas.microsoft.com/office/drawing/2014/main" id="{D76E008B-BA99-4BC1-88A3-D47795FDD01D}"/>
                </a:ext>
              </a:extLst>
            </p:cNvPr>
            <p:cNvSpPr/>
            <p:nvPr/>
          </p:nvSpPr>
          <p:spPr>
            <a:xfrm>
              <a:off x="6171525" y="4047650"/>
              <a:ext cx="137175" cy="147950"/>
            </a:xfrm>
            <a:custGeom>
              <a:avLst/>
              <a:gdLst/>
              <a:ahLst/>
              <a:cxnLst/>
              <a:rect l="l" t="t" r="r" b="b"/>
              <a:pathLst>
                <a:path w="5487" h="5918" extrusionOk="0">
                  <a:moveTo>
                    <a:pt x="215" y="1"/>
                  </a:moveTo>
                  <a:lnTo>
                    <a:pt x="0" y="108"/>
                  </a:lnTo>
                  <a:lnTo>
                    <a:pt x="0" y="216"/>
                  </a:lnTo>
                  <a:lnTo>
                    <a:pt x="0" y="3874"/>
                  </a:lnTo>
                  <a:lnTo>
                    <a:pt x="0" y="4196"/>
                  </a:lnTo>
                  <a:lnTo>
                    <a:pt x="0" y="4519"/>
                  </a:lnTo>
                  <a:lnTo>
                    <a:pt x="215" y="4842"/>
                  </a:lnTo>
                  <a:lnTo>
                    <a:pt x="538" y="5165"/>
                  </a:lnTo>
                  <a:lnTo>
                    <a:pt x="861" y="5380"/>
                  </a:lnTo>
                  <a:lnTo>
                    <a:pt x="1183" y="5595"/>
                  </a:lnTo>
                  <a:lnTo>
                    <a:pt x="1721" y="5703"/>
                  </a:lnTo>
                  <a:lnTo>
                    <a:pt x="2152" y="5810"/>
                  </a:lnTo>
                  <a:lnTo>
                    <a:pt x="2690" y="5918"/>
                  </a:lnTo>
                  <a:lnTo>
                    <a:pt x="3335" y="5810"/>
                  </a:lnTo>
                  <a:lnTo>
                    <a:pt x="3766" y="5703"/>
                  </a:lnTo>
                  <a:lnTo>
                    <a:pt x="4304" y="5595"/>
                  </a:lnTo>
                  <a:lnTo>
                    <a:pt x="4626" y="5380"/>
                  </a:lnTo>
                  <a:lnTo>
                    <a:pt x="5057" y="5165"/>
                  </a:lnTo>
                  <a:lnTo>
                    <a:pt x="5272" y="4842"/>
                  </a:lnTo>
                  <a:lnTo>
                    <a:pt x="5487" y="4519"/>
                  </a:lnTo>
                  <a:lnTo>
                    <a:pt x="5487" y="4196"/>
                  </a:lnTo>
                  <a:lnTo>
                    <a:pt x="5487" y="216"/>
                  </a:lnTo>
                  <a:lnTo>
                    <a:pt x="5487" y="108"/>
                  </a:lnTo>
                  <a:lnTo>
                    <a:pt x="5164" y="108"/>
                  </a:lnTo>
                  <a:lnTo>
                    <a:pt x="5164" y="216"/>
                  </a:lnTo>
                  <a:lnTo>
                    <a:pt x="5164" y="4196"/>
                  </a:lnTo>
                  <a:lnTo>
                    <a:pt x="5057" y="4412"/>
                  </a:lnTo>
                  <a:lnTo>
                    <a:pt x="4949" y="4627"/>
                  </a:lnTo>
                  <a:lnTo>
                    <a:pt x="4626" y="4950"/>
                  </a:lnTo>
                  <a:lnTo>
                    <a:pt x="4088" y="5272"/>
                  </a:lnTo>
                  <a:lnTo>
                    <a:pt x="3443" y="5487"/>
                  </a:lnTo>
                  <a:lnTo>
                    <a:pt x="2690" y="5487"/>
                  </a:lnTo>
                  <a:lnTo>
                    <a:pt x="1829" y="5380"/>
                  </a:lnTo>
                  <a:lnTo>
                    <a:pt x="968" y="5057"/>
                  </a:lnTo>
                  <a:lnTo>
                    <a:pt x="753" y="4842"/>
                  </a:lnTo>
                  <a:lnTo>
                    <a:pt x="538" y="4627"/>
                  </a:lnTo>
                  <a:lnTo>
                    <a:pt x="430" y="4412"/>
                  </a:lnTo>
                  <a:lnTo>
                    <a:pt x="323" y="4196"/>
                  </a:lnTo>
                  <a:lnTo>
                    <a:pt x="323" y="3874"/>
                  </a:lnTo>
                  <a:lnTo>
                    <a:pt x="323" y="216"/>
                  </a:lnTo>
                  <a:lnTo>
                    <a:pt x="323" y="10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135;p28">
              <a:extLst>
                <a:ext uri="{FF2B5EF4-FFF2-40B4-BE49-F238E27FC236}">
                  <a16:creationId xmlns:a16="http://schemas.microsoft.com/office/drawing/2014/main" id="{7C177C2E-659D-4453-8972-F6C43151941C}"/>
                </a:ext>
              </a:extLst>
            </p:cNvPr>
            <p:cNvSpPr/>
            <p:nvPr/>
          </p:nvSpPr>
          <p:spPr>
            <a:xfrm>
              <a:off x="6174200" y="4012675"/>
              <a:ext cx="131825" cy="75350"/>
            </a:xfrm>
            <a:custGeom>
              <a:avLst/>
              <a:gdLst/>
              <a:ahLst/>
              <a:cxnLst/>
              <a:rect l="l" t="t" r="r" b="b"/>
              <a:pathLst>
                <a:path w="5273" h="3014" extrusionOk="0">
                  <a:moveTo>
                    <a:pt x="2583" y="1"/>
                  </a:moveTo>
                  <a:lnTo>
                    <a:pt x="1614" y="108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969"/>
                  </a:lnTo>
                  <a:lnTo>
                    <a:pt x="108" y="1184"/>
                  </a:lnTo>
                  <a:lnTo>
                    <a:pt x="1" y="1507"/>
                  </a:lnTo>
                  <a:lnTo>
                    <a:pt x="108" y="1830"/>
                  </a:lnTo>
                  <a:lnTo>
                    <a:pt x="216" y="2153"/>
                  </a:lnTo>
                  <a:lnTo>
                    <a:pt x="431" y="2368"/>
                  </a:lnTo>
                  <a:lnTo>
                    <a:pt x="754" y="2583"/>
                  </a:lnTo>
                  <a:lnTo>
                    <a:pt x="1614" y="2906"/>
                  </a:lnTo>
                  <a:lnTo>
                    <a:pt x="2583" y="3013"/>
                  </a:lnTo>
                  <a:lnTo>
                    <a:pt x="3659" y="2906"/>
                  </a:lnTo>
                  <a:lnTo>
                    <a:pt x="4519" y="2583"/>
                  </a:lnTo>
                  <a:lnTo>
                    <a:pt x="4734" y="2368"/>
                  </a:lnTo>
                  <a:lnTo>
                    <a:pt x="5057" y="2153"/>
                  </a:lnTo>
                  <a:lnTo>
                    <a:pt x="5165" y="1830"/>
                  </a:lnTo>
                  <a:lnTo>
                    <a:pt x="5272" y="1507"/>
                  </a:lnTo>
                  <a:lnTo>
                    <a:pt x="5165" y="1184"/>
                  </a:lnTo>
                  <a:lnTo>
                    <a:pt x="5057" y="969"/>
                  </a:lnTo>
                  <a:lnTo>
                    <a:pt x="4734" y="646"/>
                  </a:lnTo>
                  <a:lnTo>
                    <a:pt x="4519" y="431"/>
                  </a:lnTo>
                  <a:lnTo>
                    <a:pt x="3659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136;p28">
              <a:extLst>
                <a:ext uri="{FF2B5EF4-FFF2-40B4-BE49-F238E27FC236}">
                  <a16:creationId xmlns:a16="http://schemas.microsoft.com/office/drawing/2014/main" id="{73702EF5-C861-43FC-B33E-59059F5731BE}"/>
                </a:ext>
              </a:extLst>
            </p:cNvPr>
            <p:cNvSpPr/>
            <p:nvPr/>
          </p:nvSpPr>
          <p:spPr>
            <a:xfrm>
              <a:off x="6171525" y="4007300"/>
              <a:ext cx="137175" cy="86100"/>
            </a:xfrm>
            <a:custGeom>
              <a:avLst/>
              <a:gdLst/>
              <a:ahLst/>
              <a:cxnLst/>
              <a:rect l="l" t="t" r="r" b="b"/>
              <a:pathLst>
                <a:path w="5487" h="3444" extrusionOk="0">
                  <a:moveTo>
                    <a:pt x="2690" y="431"/>
                  </a:moveTo>
                  <a:lnTo>
                    <a:pt x="3658" y="539"/>
                  </a:lnTo>
                  <a:lnTo>
                    <a:pt x="4519" y="754"/>
                  </a:lnTo>
                  <a:lnTo>
                    <a:pt x="4734" y="969"/>
                  </a:lnTo>
                  <a:lnTo>
                    <a:pt x="4949" y="1292"/>
                  </a:lnTo>
                  <a:lnTo>
                    <a:pt x="5057" y="1507"/>
                  </a:lnTo>
                  <a:lnTo>
                    <a:pt x="5164" y="1722"/>
                  </a:lnTo>
                  <a:lnTo>
                    <a:pt x="5057" y="1937"/>
                  </a:lnTo>
                  <a:lnTo>
                    <a:pt x="4949" y="2260"/>
                  </a:lnTo>
                  <a:lnTo>
                    <a:pt x="4626" y="2583"/>
                  </a:lnTo>
                  <a:lnTo>
                    <a:pt x="4088" y="2798"/>
                  </a:lnTo>
                  <a:lnTo>
                    <a:pt x="3443" y="3013"/>
                  </a:lnTo>
                  <a:lnTo>
                    <a:pt x="2690" y="3121"/>
                  </a:lnTo>
                  <a:lnTo>
                    <a:pt x="1721" y="3013"/>
                  </a:lnTo>
                  <a:lnTo>
                    <a:pt x="968" y="2690"/>
                  </a:lnTo>
                  <a:lnTo>
                    <a:pt x="753" y="2475"/>
                  </a:lnTo>
                  <a:lnTo>
                    <a:pt x="538" y="2260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323" y="1507"/>
                  </a:lnTo>
                  <a:lnTo>
                    <a:pt x="538" y="1292"/>
                  </a:lnTo>
                  <a:lnTo>
                    <a:pt x="861" y="861"/>
                  </a:lnTo>
                  <a:lnTo>
                    <a:pt x="1399" y="646"/>
                  </a:lnTo>
                  <a:lnTo>
                    <a:pt x="2044" y="431"/>
                  </a:lnTo>
                  <a:close/>
                  <a:moveTo>
                    <a:pt x="2152" y="1"/>
                  </a:moveTo>
                  <a:lnTo>
                    <a:pt x="1721" y="108"/>
                  </a:lnTo>
                  <a:lnTo>
                    <a:pt x="1183" y="323"/>
                  </a:lnTo>
                  <a:lnTo>
                    <a:pt x="861" y="539"/>
                  </a:lnTo>
                  <a:lnTo>
                    <a:pt x="430" y="754"/>
                  </a:lnTo>
                  <a:lnTo>
                    <a:pt x="215" y="1077"/>
                  </a:lnTo>
                  <a:lnTo>
                    <a:pt x="0" y="1399"/>
                  </a:lnTo>
                  <a:lnTo>
                    <a:pt x="0" y="1722"/>
                  </a:lnTo>
                  <a:lnTo>
                    <a:pt x="0" y="2152"/>
                  </a:lnTo>
                  <a:lnTo>
                    <a:pt x="215" y="2475"/>
                  </a:lnTo>
                  <a:lnTo>
                    <a:pt x="646" y="2906"/>
                  </a:lnTo>
                  <a:lnTo>
                    <a:pt x="1183" y="3121"/>
                  </a:lnTo>
                  <a:lnTo>
                    <a:pt x="1937" y="3336"/>
                  </a:lnTo>
                  <a:lnTo>
                    <a:pt x="2690" y="3444"/>
                  </a:lnTo>
                  <a:lnTo>
                    <a:pt x="3335" y="3444"/>
                  </a:lnTo>
                  <a:lnTo>
                    <a:pt x="3766" y="3336"/>
                  </a:lnTo>
                  <a:lnTo>
                    <a:pt x="4304" y="3121"/>
                  </a:lnTo>
                  <a:lnTo>
                    <a:pt x="4626" y="3013"/>
                  </a:lnTo>
                  <a:lnTo>
                    <a:pt x="5057" y="2690"/>
                  </a:lnTo>
                  <a:lnTo>
                    <a:pt x="5272" y="2475"/>
                  </a:lnTo>
                  <a:lnTo>
                    <a:pt x="5487" y="2152"/>
                  </a:lnTo>
                  <a:lnTo>
                    <a:pt x="5487" y="1722"/>
                  </a:lnTo>
                  <a:lnTo>
                    <a:pt x="5487" y="1399"/>
                  </a:lnTo>
                  <a:lnTo>
                    <a:pt x="5272" y="1077"/>
                  </a:lnTo>
                  <a:lnTo>
                    <a:pt x="4841" y="646"/>
                  </a:lnTo>
                  <a:lnTo>
                    <a:pt x="4304" y="323"/>
                  </a:lnTo>
                  <a:lnTo>
                    <a:pt x="3550" y="108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137;p28">
              <a:extLst>
                <a:ext uri="{FF2B5EF4-FFF2-40B4-BE49-F238E27FC236}">
                  <a16:creationId xmlns:a16="http://schemas.microsoft.com/office/drawing/2014/main" id="{4490C43C-5982-4CA2-9B9A-3070B07132B5}"/>
                </a:ext>
              </a:extLst>
            </p:cNvPr>
            <p:cNvSpPr/>
            <p:nvPr/>
          </p:nvSpPr>
          <p:spPr>
            <a:xfrm>
              <a:off x="6427025" y="3905100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extrusionOk="0">
                  <a:moveTo>
                    <a:pt x="1" y="0"/>
                  </a:moveTo>
                  <a:lnTo>
                    <a:pt x="1" y="3658"/>
                  </a:lnTo>
                  <a:lnTo>
                    <a:pt x="1" y="3981"/>
                  </a:lnTo>
                  <a:lnTo>
                    <a:pt x="108" y="4196"/>
                  </a:lnTo>
                  <a:lnTo>
                    <a:pt x="216" y="4519"/>
                  </a:lnTo>
                  <a:lnTo>
                    <a:pt x="431" y="4734"/>
                  </a:lnTo>
                  <a:lnTo>
                    <a:pt x="754" y="5057"/>
                  </a:lnTo>
                  <a:lnTo>
                    <a:pt x="1184" y="5165"/>
                  </a:lnTo>
                  <a:lnTo>
                    <a:pt x="1615" y="5380"/>
                  </a:lnTo>
                  <a:lnTo>
                    <a:pt x="2583" y="5487"/>
                  </a:lnTo>
                  <a:lnTo>
                    <a:pt x="3659" y="5380"/>
                  </a:lnTo>
                  <a:lnTo>
                    <a:pt x="4412" y="5057"/>
                  </a:lnTo>
                  <a:lnTo>
                    <a:pt x="4735" y="4734"/>
                  </a:lnTo>
                  <a:lnTo>
                    <a:pt x="4950" y="4519"/>
                  </a:lnTo>
                  <a:lnTo>
                    <a:pt x="5165" y="4196"/>
                  </a:lnTo>
                  <a:lnTo>
                    <a:pt x="5165" y="3981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138;p28">
              <a:extLst>
                <a:ext uri="{FF2B5EF4-FFF2-40B4-BE49-F238E27FC236}">
                  <a16:creationId xmlns:a16="http://schemas.microsoft.com/office/drawing/2014/main" id="{6F01E924-16EC-4190-A47B-85FF190926AC}"/>
                </a:ext>
              </a:extLst>
            </p:cNvPr>
            <p:cNvSpPr/>
            <p:nvPr/>
          </p:nvSpPr>
          <p:spPr>
            <a:xfrm>
              <a:off x="6427025" y="3905100"/>
              <a:ext cx="129125" cy="137200"/>
            </a:xfrm>
            <a:custGeom>
              <a:avLst/>
              <a:gdLst/>
              <a:ahLst/>
              <a:cxnLst/>
              <a:rect l="l" t="t" r="r" b="b"/>
              <a:pathLst>
                <a:path w="5165" h="5488" fill="none" extrusionOk="0">
                  <a:moveTo>
                    <a:pt x="5165" y="0"/>
                  </a:moveTo>
                  <a:lnTo>
                    <a:pt x="5165" y="3981"/>
                  </a:lnTo>
                  <a:lnTo>
                    <a:pt x="5165" y="3981"/>
                  </a:lnTo>
                  <a:lnTo>
                    <a:pt x="5165" y="4196"/>
                  </a:lnTo>
                  <a:lnTo>
                    <a:pt x="4950" y="4519"/>
                  </a:lnTo>
                  <a:lnTo>
                    <a:pt x="4735" y="4734"/>
                  </a:lnTo>
                  <a:lnTo>
                    <a:pt x="4412" y="5057"/>
                  </a:lnTo>
                  <a:lnTo>
                    <a:pt x="3659" y="5380"/>
                  </a:lnTo>
                  <a:lnTo>
                    <a:pt x="2583" y="5487"/>
                  </a:lnTo>
                  <a:lnTo>
                    <a:pt x="2583" y="5487"/>
                  </a:lnTo>
                  <a:lnTo>
                    <a:pt x="1615" y="5380"/>
                  </a:lnTo>
                  <a:lnTo>
                    <a:pt x="1184" y="5165"/>
                  </a:lnTo>
                  <a:lnTo>
                    <a:pt x="754" y="5057"/>
                  </a:lnTo>
                  <a:lnTo>
                    <a:pt x="431" y="4734"/>
                  </a:lnTo>
                  <a:lnTo>
                    <a:pt x="216" y="4519"/>
                  </a:lnTo>
                  <a:lnTo>
                    <a:pt x="108" y="4196"/>
                  </a:lnTo>
                  <a:lnTo>
                    <a:pt x="1" y="3981"/>
                  </a:lnTo>
                  <a:lnTo>
                    <a:pt x="1" y="36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139;p28">
              <a:extLst>
                <a:ext uri="{FF2B5EF4-FFF2-40B4-BE49-F238E27FC236}">
                  <a16:creationId xmlns:a16="http://schemas.microsoft.com/office/drawing/2014/main" id="{E8943237-0955-4C25-A1B1-6F6B0BC04F2C}"/>
                </a:ext>
              </a:extLst>
            </p:cNvPr>
            <p:cNvSpPr/>
            <p:nvPr/>
          </p:nvSpPr>
          <p:spPr>
            <a:xfrm>
              <a:off x="6424350" y="3899725"/>
              <a:ext cx="137200" cy="145250"/>
            </a:xfrm>
            <a:custGeom>
              <a:avLst/>
              <a:gdLst/>
              <a:ahLst/>
              <a:cxnLst/>
              <a:rect l="l" t="t" r="r" b="b"/>
              <a:pathLst>
                <a:path w="5488" h="5810" extrusionOk="0">
                  <a:moveTo>
                    <a:pt x="108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0" y="3873"/>
                  </a:lnTo>
                  <a:lnTo>
                    <a:pt x="0" y="4196"/>
                  </a:lnTo>
                  <a:lnTo>
                    <a:pt x="0" y="4519"/>
                  </a:lnTo>
                  <a:lnTo>
                    <a:pt x="215" y="4842"/>
                  </a:lnTo>
                  <a:lnTo>
                    <a:pt x="431" y="5164"/>
                  </a:lnTo>
                  <a:lnTo>
                    <a:pt x="753" y="5380"/>
                  </a:lnTo>
                  <a:lnTo>
                    <a:pt x="1184" y="5595"/>
                  </a:lnTo>
                  <a:lnTo>
                    <a:pt x="1614" y="5702"/>
                  </a:lnTo>
                  <a:lnTo>
                    <a:pt x="2152" y="5810"/>
                  </a:lnTo>
                  <a:lnTo>
                    <a:pt x="3228" y="5810"/>
                  </a:lnTo>
                  <a:lnTo>
                    <a:pt x="3766" y="5702"/>
                  </a:lnTo>
                  <a:lnTo>
                    <a:pt x="4196" y="5595"/>
                  </a:lnTo>
                  <a:lnTo>
                    <a:pt x="4626" y="5380"/>
                  </a:lnTo>
                  <a:lnTo>
                    <a:pt x="4949" y="5164"/>
                  </a:lnTo>
                  <a:lnTo>
                    <a:pt x="5272" y="4842"/>
                  </a:lnTo>
                  <a:lnTo>
                    <a:pt x="5380" y="4519"/>
                  </a:lnTo>
                  <a:lnTo>
                    <a:pt x="5487" y="4196"/>
                  </a:lnTo>
                  <a:lnTo>
                    <a:pt x="5487" y="215"/>
                  </a:lnTo>
                  <a:lnTo>
                    <a:pt x="5380" y="108"/>
                  </a:lnTo>
                  <a:lnTo>
                    <a:pt x="5272" y="0"/>
                  </a:lnTo>
                  <a:lnTo>
                    <a:pt x="5164" y="108"/>
                  </a:lnTo>
                  <a:lnTo>
                    <a:pt x="5164" y="215"/>
                  </a:lnTo>
                  <a:lnTo>
                    <a:pt x="5164" y="4196"/>
                  </a:lnTo>
                  <a:lnTo>
                    <a:pt x="5057" y="4411"/>
                  </a:lnTo>
                  <a:lnTo>
                    <a:pt x="4949" y="4626"/>
                  </a:lnTo>
                  <a:lnTo>
                    <a:pt x="4626" y="4949"/>
                  </a:lnTo>
                  <a:lnTo>
                    <a:pt x="4088" y="5272"/>
                  </a:lnTo>
                  <a:lnTo>
                    <a:pt x="3443" y="5380"/>
                  </a:lnTo>
                  <a:lnTo>
                    <a:pt x="2690" y="5487"/>
                  </a:lnTo>
                  <a:lnTo>
                    <a:pt x="1722" y="5380"/>
                  </a:lnTo>
                  <a:lnTo>
                    <a:pt x="968" y="5057"/>
                  </a:lnTo>
                  <a:lnTo>
                    <a:pt x="753" y="4842"/>
                  </a:lnTo>
                  <a:lnTo>
                    <a:pt x="538" y="4626"/>
                  </a:lnTo>
                  <a:lnTo>
                    <a:pt x="323" y="4411"/>
                  </a:lnTo>
                  <a:lnTo>
                    <a:pt x="323" y="4196"/>
                  </a:lnTo>
                  <a:lnTo>
                    <a:pt x="323" y="4089"/>
                  </a:lnTo>
                  <a:lnTo>
                    <a:pt x="323" y="3873"/>
                  </a:lnTo>
                  <a:lnTo>
                    <a:pt x="323" y="215"/>
                  </a:lnTo>
                  <a:lnTo>
                    <a:pt x="215" y="1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140;p28">
              <a:extLst>
                <a:ext uri="{FF2B5EF4-FFF2-40B4-BE49-F238E27FC236}">
                  <a16:creationId xmlns:a16="http://schemas.microsoft.com/office/drawing/2014/main" id="{E9414648-2831-4992-B606-DD271DF0D09F}"/>
                </a:ext>
              </a:extLst>
            </p:cNvPr>
            <p:cNvSpPr/>
            <p:nvPr/>
          </p:nvSpPr>
          <p:spPr>
            <a:xfrm>
              <a:off x="6427025" y="3864750"/>
              <a:ext cx="129125" cy="75350"/>
            </a:xfrm>
            <a:custGeom>
              <a:avLst/>
              <a:gdLst/>
              <a:ahLst/>
              <a:cxnLst/>
              <a:rect l="l" t="t" r="r" b="b"/>
              <a:pathLst>
                <a:path w="5165" h="3014" extrusionOk="0">
                  <a:moveTo>
                    <a:pt x="2583" y="1"/>
                  </a:moveTo>
                  <a:lnTo>
                    <a:pt x="1615" y="108"/>
                  </a:lnTo>
                  <a:lnTo>
                    <a:pt x="754" y="431"/>
                  </a:lnTo>
                  <a:lnTo>
                    <a:pt x="431" y="646"/>
                  </a:lnTo>
                  <a:lnTo>
                    <a:pt x="216" y="861"/>
                  </a:lnTo>
                  <a:lnTo>
                    <a:pt x="108" y="1184"/>
                  </a:lnTo>
                  <a:lnTo>
                    <a:pt x="1" y="1507"/>
                  </a:lnTo>
                  <a:lnTo>
                    <a:pt x="108" y="1830"/>
                  </a:lnTo>
                  <a:lnTo>
                    <a:pt x="216" y="2045"/>
                  </a:lnTo>
                  <a:lnTo>
                    <a:pt x="431" y="2368"/>
                  </a:lnTo>
                  <a:lnTo>
                    <a:pt x="754" y="2583"/>
                  </a:lnTo>
                  <a:lnTo>
                    <a:pt x="1615" y="2905"/>
                  </a:lnTo>
                  <a:lnTo>
                    <a:pt x="2583" y="3013"/>
                  </a:lnTo>
                  <a:lnTo>
                    <a:pt x="3659" y="2905"/>
                  </a:lnTo>
                  <a:lnTo>
                    <a:pt x="4412" y="2583"/>
                  </a:lnTo>
                  <a:lnTo>
                    <a:pt x="4735" y="2368"/>
                  </a:lnTo>
                  <a:lnTo>
                    <a:pt x="4950" y="2045"/>
                  </a:lnTo>
                  <a:lnTo>
                    <a:pt x="5165" y="1830"/>
                  </a:lnTo>
                  <a:lnTo>
                    <a:pt x="5165" y="1507"/>
                  </a:lnTo>
                  <a:lnTo>
                    <a:pt x="5165" y="1184"/>
                  </a:lnTo>
                  <a:lnTo>
                    <a:pt x="4950" y="861"/>
                  </a:lnTo>
                  <a:lnTo>
                    <a:pt x="4735" y="646"/>
                  </a:lnTo>
                  <a:lnTo>
                    <a:pt x="4412" y="431"/>
                  </a:lnTo>
                  <a:lnTo>
                    <a:pt x="3659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141;p28">
              <a:extLst>
                <a:ext uri="{FF2B5EF4-FFF2-40B4-BE49-F238E27FC236}">
                  <a16:creationId xmlns:a16="http://schemas.microsoft.com/office/drawing/2014/main" id="{789BA610-6359-418D-BCC4-25EBA0325C09}"/>
                </a:ext>
              </a:extLst>
            </p:cNvPr>
            <p:cNvSpPr/>
            <p:nvPr/>
          </p:nvSpPr>
          <p:spPr>
            <a:xfrm>
              <a:off x="6421650" y="3859375"/>
              <a:ext cx="139900" cy="86100"/>
            </a:xfrm>
            <a:custGeom>
              <a:avLst/>
              <a:gdLst/>
              <a:ahLst/>
              <a:cxnLst/>
              <a:rect l="l" t="t" r="r" b="b"/>
              <a:pathLst>
                <a:path w="5596" h="3444" extrusionOk="0">
                  <a:moveTo>
                    <a:pt x="2798" y="323"/>
                  </a:moveTo>
                  <a:lnTo>
                    <a:pt x="3766" y="431"/>
                  </a:lnTo>
                  <a:lnTo>
                    <a:pt x="4519" y="754"/>
                  </a:lnTo>
                  <a:lnTo>
                    <a:pt x="4842" y="969"/>
                  </a:lnTo>
                  <a:lnTo>
                    <a:pt x="5057" y="1184"/>
                  </a:lnTo>
                  <a:lnTo>
                    <a:pt x="5165" y="1507"/>
                  </a:lnTo>
                  <a:lnTo>
                    <a:pt x="5272" y="1722"/>
                  </a:lnTo>
                  <a:lnTo>
                    <a:pt x="5165" y="1937"/>
                  </a:lnTo>
                  <a:lnTo>
                    <a:pt x="5057" y="2152"/>
                  </a:lnTo>
                  <a:lnTo>
                    <a:pt x="4734" y="2583"/>
                  </a:lnTo>
                  <a:lnTo>
                    <a:pt x="4196" y="2798"/>
                  </a:lnTo>
                  <a:lnTo>
                    <a:pt x="3551" y="3013"/>
                  </a:lnTo>
                  <a:lnTo>
                    <a:pt x="2798" y="3013"/>
                  </a:lnTo>
                  <a:lnTo>
                    <a:pt x="1830" y="2905"/>
                  </a:lnTo>
                  <a:lnTo>
                    <a:pt x="1076" y="2690"/>
                  </a:lnTo>
                  <a:lnTo>
                    <a:pt x="754" y="2475"/>
                  </a:lnTo>
                  <a:lnTo>
                    <a:pt x="539" y="2152"/>
                  </a:lnTo>
                  <a:lnTo>
                    <a:pt x="431" y="1937"/>
                  </a:lnTo>
                  <a:lnTo>
                    <a:pt x="431" y="1722"/>
                  </a:lnTo>
                  <a:lnTo>
                    <a:pt x="431" y="1507"/>
                  </a:lnTo>
                  <a:lnTo>
                    <a:pt x="539" y="1184"/>
                  </a:lnTo>
                  <a:lnTo>
                    <a:pt x="969" y="861"/>
                  </a:lnTo>
                  <a:lnTo>
                    <a:pt x="1399" y="646"/>
                  </a:lnTo>
                  <a:lnTo>
                    <a:pt x="2045" y="431"/>
                  </a:lnTo>
                  <a:lnTo>
                    <a:pt x="2798" y="323"/>
                  </a:lnTo>
                  <a:close/>
                  <a:moveTo>
                    <a:pt x="2260" y="0"/>
                  </a:moveTo>
                  <a:lnTo>
                    <a:pt x="1722" y="108"/>
                  </a:lnTo>
                  <a:lnTo>
                    <a:pt x="1292" y="323"/>
                  </a:lnTo>
                  <a:lnTo>
                    <a:pt x="861" y="431"/>
                  </a:lnTo>
                  <a:lnTo>
                    <a:pt x="539" y="754"/>
                  </a:lnTo>
                  <a:lnTo>
                    <a:pt x="323" y="969"/>
                  </a:lnTo>
                  <a:lnTo>
                    <a:pt x="108" y="1292"/>
                  </a:lnTo>
                  <a:lnTo>
                    <a:pt x="1" y="1722"/>
                  </a:lnTo>
                  <a:lnTo>
                    <a:pt x="108" y="2045"/>
                  </a:lnTo>
                  <a:lnTo>
                    <a:pt x="323" y="2367"/>
                  </a:lnTo>
                  <a:lnTo>
                    <a:pt x="754" y="2798"/>
                  </a:lnTo>
                  <a:lnTo>
                    <a:pt x="1292" y="3120"/>
                  </a:lnTo>
                  <a:lnTo>
                    <a:pt x="2045" y="3336"/>
                  </a:lnTo>
                  <a:lnTo>
                    <a:pt x="2798" y="3443"/>
                  </a:lnTo>
                  <a:lnTo>
                    <a:pt x="3336" y="3443"/>
                  </a:lnTo>
                  <a:lnTo>
                    <a:pt x="3874" y="3336"/>
                  </a:lnTo>
                  <a:lnTo>
                    <a:pt x="4304" y="3120"/>
                  </a:lnTo>
                  <a:lnTo>
                    <a:pt x="4734" y="2905"/>
                  </a:lnTo>
                  <a:lnTo>
                    <a:pt x="5057" y="2690"/>
                  </a:lnTo>
                  <a:lnTo>
                    <a:pt x="5380" y="2367"/>
                  </a:lnTo>
                  <a:lnTo>
                    <a:pt x="5488" y="2045"/>
                  </a:lnTo>
                  <a:lnTo>
                    <a:pt x="5595" y="1722"/>
                  </a:lnTo>
                  <a:lnTo>
                    <a:pt x="5488" y="1292"/>
                  </a:lnTo>
                  <a:lnTo>
                    <a:pt x="5380" y="969"/>
                  </a:lnTo>
                  <a:lnTo>
                    <a:pt x="4950" y="538"/>
                  </a:lnTo>
                  <a:lnTo>
                    <a:pt x="4304" y="323"/>
                  </a:lnTo>
                  <a:lnTo>
                    <a:pt x="3659" y="10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142;p28">
              <a:extLst>
                <a:ext uri="{FF2B5EF4-FFF2-40B4-BE49-F238E27FC236}">
                  <a16:creationId xmlns:a16="http://schemas.microsoft.com/office/drawing/2014/main" id="{B81DB709-369F-4ED2-885D-5CF6D717D223}"/>
                </a:ext>
              </a:extLst>
            </p:cNvPr>
            <p:cNvSpPr/>
            <p:nvPr/>
          </p:nvSpPr>
          <p:spPr>
            <a:xfrm>
              <a:off x="5601300" y="3644200"/>
              <a:ext cx="1089350" cy="640175"/>
            </a:xfrm>
            <a:custGeom>
              <a:avLst/>
              <a:gdLst/>
              <a:ahLst/>
              <a:cxnLst/>
              <a:rect l="l" t="t" r="r" b="b"/>
              <a:pathLst>
                <a:path w="43574" h="25607" extrusionOk="0">
                  <a:moveTo>
                    <a:pt x="34966" y="1"/>
                  </a:moveTo>
                  <a:lnTo>
                    <a:pt x="1" y="20442"/>
                  </a:lnTo>
                  <a:lnTo>
                    <a:pt x="8608" y="25606"/>
                  </a:lnTo>
                  <a:lnTo>
                    <a:pt x="43573" y="5057"/>
                  </a:lnTo>
                  <a:lnTo>
                    <a:pt x="34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143;p28">
              <a:extLst>
                <a:ext uri="{FF2B5EF4-FFF2-40B4-BE49-F238E27FC236}">
                  <a16:creationId xmlns:a16="http://schemas.microsoft.com/office/drawing/2014/main" id="{59E1B6D5-9860-4BC6-856B-DFA734AA76A4}"/>
                </a:ext>
              </a:extLst>
            </p:cNvPr>
            <p:cNvSpPr/>
            <p:nvPr/>
          </p:nvSpPr>
          <p:spPr>
            <a:xfrm>
              <a:off x="5595925" y="3638825"/>
              <a:ext cx="1100100" cy="650925"/>
            </a:xfrm>
            <a:custGeom>
              <a:avLst/>
              <a:gdLst/>
              <a:ahLst/>
              <a:cxnLst/>
              <a:rect l="l" t="t" r="r" b="b"/>
              <a:pathLst>
                <a:path w="44004" h="26037" extrusionOk="0">
                  <a:moveTo>
                    <a:pt x="35181" y="431"/>
                  </a:moveTo>
                  <a:lnTo>
                    <a:pt x="43466" y="5272"/>
                  </a:lnTo>
                  <a:lnTo>
                    <a:pt x="8823" y="25606"/>
                  </a:lnTo>
                  <a:lnTo>
                    <a:pt x="491" y="20711"/>
                  </a:lnTo>
                  <a:lnTo>
                    <a:pt x="491" y="20711"/>
                  </a:lnTo>
                  <a:lnTo>
                    <a:pt x="35181" y="431"/>
                  </a:lnTo>
                  <a:close/>
                  <a:moveTo>
                    <a:pt x="35074" y="0"/>
                  </a:moveTo>
                  <a:lnTo>
                    <a:pt x="108" y="20549"/>
                  </a:lnTo>
                  <a:lnTo>
                    <a:pt x="1" y="20657"/>
                  </a:lnTo>
                  <a:lnTo>
                    <a:pt x="108" y="20872"/>
                  </a:lnTo>
                  <a:lnTo>
                    <a:pt x="8823" y="26036"/>
                  </a:lnTo>
                  <a:lnTo>
                    <a:pt x="8930" y="26036"/>
                  </a:lnTo>
                  <a:lnTo>
                    <a:pt x="43896" y="5380"/>
                  </a:lnTo>
                  <a:lnTo>
                    <a:pt x="44003" y="5272"/>
                  </a:lnTo>
                  <a:lnTo>
                    <a:pt x="43896" y="5057"/>
                  </a:lnTo>
                  <a:lnTo>
                    <a:pt x="3528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144;p28">
              <a:extLst>
                <a:ext uri="{FF2B5EF4-FFF2-40B4-BE49-F238E27FC236}">
                  <a16:creationId xmlns:a16="http://schemas.microsoft.com/office/drawing/2014/main" id="{2F9D8B13-C3C1-4694-8007-8B6E69CE94CE}"/>
                </a:ext>
              </a:extLst>
            </p:cNvPr>
            <p:cNvSpPr/>
            <p:nvPr/>
          </p:nvSpPr>
          <p:spPr>
            <a:xfrm>
              <a:off x="5816475" y="3770625"/>
              <a:ext cx="876850" cy="599800"/>
            </a:xfrm>
            <a:custGeom>
              <a:avLst/>
              <a:gdLst/>
              <a:ahLst/>
              <a:cxnLst/>
              <a:rect l="l" t="t" r="r" b="b"/>
              <a:pathLst>
                <a:path w="35074" h="23992" extrusionOk="0">
                  <a:moveTo>
                    <a:pt x="34966" y="0"/>
                  </a:moveTo>
                  <a:lnTo>
                    <a:pt x="1" y="20549"/>
                  </a:lnTo>
                  <a:lnTo>
                    <a:pt x="1" y="23992"/>
                  </a:lnTo>
                  <a:lnTo>
                    <a:pt x="35074" y="3443"/>
                  </a:lnTo>
                  <a:lnTo>
                    <a:pt x="3496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145;p28">
              <a:extLst>
                <a:ext uri="{FF2B5EF4-FFF2-40B4-BE49-F238E27FC236}">
                  <a16:creationId xmlns:a16="http://schemas.microsoft.com/office/drawing/2014/main" id="{9B66A6EE-C0D0-424D-BBA7-266ABD449DC1}"/>
                </a:ext>
              </a:extLst>
            </p:cNvPr>
            <p:cNvSpPr/>
            <p:nvPr/>
          </p:nvSpPr>
          <p:spPr>
            <a:xfrm>
              <a:off x="5813800" y="3765225"/>
              <a:ext cx="882225" cy="610600"/>
            </a:xfrm>
            <a:custGeom>
              <a:avLst/>
              <a:gdLst/>
              <a:ahLst/>
              <a:cxnLst/>
              <a:rect l="l" t="t" r="r" b="b"/>
              <a:pathLst>
                <a:path w="35289" h="24424" extrusionOk="0">
                  <a:moveTo>
                    <a:pt x="34966" y="539"/>
                  </a:moveTo>
                  <a:lnTo>
                    <a:pt x="34966" y="3551"/>
                  </a:lnTo>
                  <a:lnTo>
                    <a:pt x="323" y="23885"/>
                  </a:lnTo>
                  <a:lnTo>
                    <a:pt x="323" y="20917"/>
                  </a:lnTo>
                  <a:lnTo>
                    <a:pt x="323" y="20917"/>
                  </a:lnTo>
                  <a:lnTo>
                    <a:pt x="34966" y="539"/>
                  </a:lnTo>
                  <a:close/>
                  <a:moveTo>
                    <a:pt x="35073" y="1"/>
                  </a:moveTo>
                  <a:lnTo>
                    <a:pt x="108" y="20658"/>
                  </a:lnTo>
                  <a:lnTo>
                    <a:pt x="0" y="20765"/>
                  </a:lnTo>
                  <a:lnTo>
                    <a:pt x="0" y="24208"/>
                  </a:lnTo>
                  <a:lnTo>
                    <a:pt x="108" y="24423"/>
                  </a:lnTo>
                  <a:lnTo>
                    <a:pt x="215" y="24423"/>
                  </a:lnTo>
                  <a:lnTo>
                    <a:pt x="35181" y="3874"/>
                  </a:lnTo>
                  <a:lnTo>
                    <a:pt x="35288" y="3659"/>
                  </a:lnTo>
                  <a:lnTo>
                    <a:pt x="35288" y="216"/>
                  </a:lnTo>
                  <a:lnTo>
                    <a:pt x="3518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146;p28">
              <a:extLst>
                <a:ext uri="{FF2B5EF4-FFF2-40B4-BE49-F238E27FC236}">
                  <a16:creationId xmlns:a16="http://schemas.microsoft.com/office/drawing/2014/main" id="{F727340F-CA29-4926-98B8-FC62FCD988BF}"/>
                </a:ext>
              </a:extLst>
            </p:cNvPr>
            <p:cNvSpPr/>
            <p:nvPr/>
          </p:nvSpPr>
          <p:spPr>
            <a:xfrm>
              <a:off x="5601300" y="4155225"/>
              <a:ext cx="215200" cy="215200"/>
            </a:xfrm>
            <a:custGeom>
              <a:avLst/>
              <a:gdLst/>
              <a:ahLst/>
              <a:cxnLst/>
              <a:rect l="l" t="t" r="r" b="b"/>
              <a:pathLst>
                <a:path w="8608" h="8608" extrusionOk="0">
                  <a:moveTo>
                    <a:pt x="1" y="1"/>
                  </a:moveTo>
                  <a:lnTo>
                    <a:pt x="1" y="3444"/>
                  </a:lnTo>
                  <a:lnTo>
                    <a:pt x="8608" y="8608"/>
                  </a:lnTo>
                  <a:lnTo>
                    <a:pt x="8608" y="51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147;p28">
              <a:extLst>
                <a:ext uri="{FF2B5EF4-FFF2-40B4-BE49-F238E27FC236}">
                  <a16:creationId xmlns:a16="http://schemas.microsoft.com/office/drawing/2014/main" id="{0170EF30-50AA-46BD-9BD7-A9593295851D}"/>
                </a:ext>
              </a:extLst>
            </p:cNvPr>
            <p:cNvSpPr/>
            <p:nvPr/>
          </p:nvSpPr>
          <p:spPr>
            <a:xfrm>
              <a:off x="5595925" y="4152550"/>
              <a:ext cx="225950" cy="223275"/>
            </a:xfrm>
            <a:custGeom>
              <a:avLst/>
              <a:gdLst/>
              <a:ahLst/>
              <a:cxnLst/>
              <a:rect l="l" t="t" r="r" b="b"/>
              <a:pathLst>
                <a:path w="9038" h="8931" extrusionOk="0">
                  <a:moveTo>
                    <a:pt x="323" y="450"/>
                  </a:moveTo>
                  <a:lnTo>
                    <a:pt x="8715" y="5380"/>
                  </a:lnTo>
                  <a:lnTo>
                    <a:pt x="8715" y="8392"/>
                  </a:lnTo>
                  <a:lnTo>
                    <a:pt x="323" y="3443"/>
                  </a:lnTo>
                  <a:lnTo>
                    <a:pt x="323" y="450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3551"/>
                  </a:lnTo>
                  <a:lnTo>
                    <a:pt x="108" y="3658"/>
                  </a:lnTo>
                  <a:lnTo>
                    <a:pt x="8823" y="8930"/>
                  </a:lnTo>
                  <a:lnTo>
                    <a:pt x="8930" y="8930"/>
                  </a:lnTo>
                  <a:lnTo>
                    <a:pt x="9038" y="8715"/>
                  </a:lnTo>
                  <a:lnTo>
                    <a:pt x="9038" y="5272"/>
                  </a:lnTo>
                  <a:lnTo>
                    <a:pt x="8930" y="5165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148;p28">
              <a:extLst>
                <a:ext uri="{FF2B5EF4-FFF2-40B4-BE49-F238E27FC236}">
                  <a16:creationId xmlns:a16="http://schemas.microsoft.com/office/drawing/2014/main" id="{873A0C09-FC48-4225-B92A-D4538D2F76A5}"/>
                </a:ext>
              </a:extLst>
            </p:cNvPr>
            <p:cNvSpPr/>
            <p:nvPr/>
          </p:nvSpPr>
          <p:spPr>
            <a:xfrm>
              <a:off x="5829925" y="3770625"/>
              <a:ext cx="815000" cy="473400"/>
            </a:xfrm>
            <a:custGeom>
              <a:avLst/>
              <a:gdLst/>
              <a:ahLst/>
              <a:cxnLst/>
              <a:rect l="l" t="t" r="r" b="b"/>
              <a:pathLst>
                <a:path w="32600" h="18936" extrusionOk="0">
                  <a:moveTo>
                    <a:pt x="32492" y="0"/>
                  </a:moveTo>
                  <a:lnTo>
                    <a:pt x="1" y="18720"/>
                  </a:lnTo>
                  <a:lnTo>
                    <a:pt x="1" y="18935"/>
                  </a:lnTo>
                  <a:lnTo>
                    <a:pt x="108" y="18935"/>
                  </a:lnTo>
                  <a:lnTo>
                    <a:pt x="32599" y="215"/>
                  </a:lnTo>
                  <a:lnTo>
                    <a:pt x="32599" y="108"/>
                  </a:lnTo>
                  <a:lnTo>
                    <a:pt x="32492" y="0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149;p28">
              <a:extLst>
                <a:ext uri="{FF2B5EF4-FFF2-40B4-BE49-F238E27FC236}">
                  <a16:creationId xmlns:a16="http://schemas.microsoft.com/office/drawing/2014/main" id="{48CB64E3-34A5-407E-B8FA-69869999A89E}"/>
                </a:ext>
              </a:extLst>
            </p:cNvPr>
            <p:cNvSpPr/>
            <p:nvPr/>
          </p:nvSpPr>
          <p:spPr>
            <a:xfrm>
              <a:off x="5829925" y="3770625"/>
              <a:ext cx="815000" cy="473400"/>
            </a:xfrm>
            <a:custGeom>
              <a:avLst/>
              <a:gdLst/>
              <a:ahLst/>
              <a:cxnLst/>
              <a:rect l="l" t="t" r="r" b="b"/>
              <a:pathLst>
                <a:path w="32600" h="18936" fill="none" extrusionOk="0">
                  <a:moveTo>
                    <a:pt x="108" y="18935"/>
                  </a:moveTo>
                  <a:lnTo>
                    <a:pt x="32599" y="215"/>
                  </a:lnTo>
                  <a:lnTo>
                    <a:pt x="32599" y="215"/>
                  </a:lnTo>
                  <a:lnTo>
                    <a:pt x="32599" y="108"/>
                  </a:lnTo>
                  <a:lnTo>
                    <a:pt x="32599" y="108"/>
                  </a:lnTo>
                  <a:lnTo>
                    <a:pt x="32492" y="0"/>
                  </a:lnTo>
                  <a:lnTo>
                    <a:pt x="1" y="18720"/>
                  </a:lnTo>
                  <a:lnTo>
                    <a:pt x="1" y="18720"/>
                  </a:lnTo>
                  <a:lnTo>
                    <a:pt x="1" y="18935"/>
                  </a:lnTo>
                  <a:lnTo>
                    <a:pt x="1" y="18935"/>
                  </a:lnTo>
                  <a:lnTo>
                    <a:pt x="108" y="189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150;p28">
              <a:extLst>
                <a:ext uri="{FF2B5EF4-FFF2-40B4-BE49-F238E27FC236}">
                  <a16:creationId xmlns:a16="http://schemas.microsoft.com/office/drawing/2014/main" id="{25887915-3043-4F15-A621-F30576FB62D4}"/>
                </a:ext>
              </a:extLst>
            </p:cNvPr>
            <p:cNvSpPr/>
            <p:nvPr/>
          </p:nvSpPr>
          <p:spPr>
            <a:xfrm>
              <a:off x="5663175" y="3676475"/>
              <a:ext cx="817675" cy="470725"/>
            </a:xfrm>
            <a:custGeom>
              <a:avLst/>
              <a:gdLst/>
              <a:ahLst/>
              <a:cxnLst/>
              <a:rect l="l" t="t" r="r" b="b"/>
              <a:pathLst>
                <a:path w="32707" h="18829" extrusionOk="0">
                  <a:moveTo>
                    <a:pt x="32599" y="1"/>
                  </a:moveTo>
                  <a:lnTo>
                    <a:pt x="108" y="18721"/>
                  </a:lnTo>
                  <a:lnTo>
                    <a:pt x="0" y="18828"/>
                  </a:lnTo>
                  <a:lnTo>
                    <a:pt x="215" y="18828"/>
                  </a:lnTo>
                  <a:lnTo>
                    <a:pt x="32706" y="108"/>
                  </a:lnTo>
                  <a:lnTo>
                    <a:pt x="32706" y="1"/>
                  </a:lnTo>
                  <a:close/>
                </a:path>
              </a:pathLst>
            </a:custGeom>
            <a:solidFill>
              <a:srgbClr val="749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151;p28">
              <a:extLst>
                <a:ext uri="{FF2B5EF4-FFF2-40B4-BE49-F238E27FC236}">
                  <a16:creationId xmlns:a16="http://schemas.microsoft.com/office/drawing/2014/main" id="{A8E234AF-D482-464A-B6BB-F53AE94726BB}"/>
                </a:ext>
              </a:extLst>
            </p:cNvPr>
            <p:cNvSpPr/>
            <p:nvPr/>
          </p:nvSpPr>
          <p:spPr>
            <a:xfrm>
              <a:off x="5663175" y="3676475"/>
              <a:ext cx="817675" cy="470725"/>
            </a:xfrm>
            <a:custGeom>
              <a:avLst/>
              <a:gdLst/>
              <a:ahLst/>
              <a:cxnLst/>
              <a:rect l="l" t="t" r="r" b="b"/>
              <a:pathLst>
                <a:path w="32707" h="18829" fill="none" extrusionOk="0">
                  <a:moveTo>
                    <a:pt x="215" y="18828"/>
                  </a:moveTo>
                  <a:lnTo>
                    <a:pt x="32706" y="108"/>
                  </a:lnTo>
                  <a:lnTo>
                    <a:pt x="32706" y="108"/>
                  </a:lnTo>
                  <a:lnTo>
                    <a:pt x="32706" y="1"/>
                  </a:lnTo>
                  <a:lnTo>
                    <a:pt x="32706" y="1"/>
                  </a:lnTo>
                  <a:lnTo>
                    <a:pt x="32599" y="1"/>
                  </a:lnTo>
                  <a:lnTo>
                    <a:pt x="108" y="18721"/>
                  </a:lnTo>
                  <a:lnTo>
                    <a:pt x="108" y="18721"/>
                  </a:lnTo>
                  <a:lnTo>
                    <a:pt x="0" y="18828"/>
                  </a:lnTo>
                  <a:lnTo>
                    <a:pt x="0" y="18828"/>
                  </a:lnTo>
                  <a:lnTo>
                    <a:pt x="215" y="188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152;p28">
              <a:extLst>
                <a:ext uri="{FF2B5EF4-FFF2-40B4-BE49-F238E27FC236}">
                  <a16:creationId xmlns:a16="http://schemas.microsoft.com/office/drawing/2014/main" id="{9CC9C37F-316F-4BDF-A53C-558FCBEF7793}"/>
                </a:ext>
              </a:extLst>
            </p:cNvPr>
            <p:cNvSpPr/>
            <p:nvPr/>
          </p:nvSpPr>
          <p:spPr>
            <a:xfrm>
              <a:off x="5924075" y="4206350"/>
              <a:ext cx="69950" cy="75325"/>
            </a:xfrm>
            <a:custGeom>
              <a:avLst/>
              <a:gdLst/>
              <a:ahLst/>
              <a:cxnLst/>
              <a:rect l="l" t="t" r="r" b="b"/>
              <a:pathLst>
                <a:path w="2798" h="3013" extrusionOk="0">
                  <a:moveTo>
                    <a:pt x="1506" y="0"/>
                  </a:moveTo>
                  <a:lnTo>
                    <a:pt x="968" y="108"/>
                  </a:lnTo>
                  <a:lnTo>
                    <a:pt x="538" y="430"/>
                  </a:lnTo>
                  <a:lnTo>
                    <a:pt x="108" y="861"/>
                  </a:lnTo>
                  <a:lnTo>
                    <a:pt x="0" y="1506"/>
                  </a:lnTo>
                  <a:lnTo>
                    <a:pt x="0" y="2044"/>
                  </a:lnTo>
                  <a:lnTo>
                    <a:pt x="215" y="2582"/>
                  </a:lnTo>
                  <a:lnTo>
                    <a:pt x="646" y="2905"/>
                  </a:lnTo>
                  <a:lnTo>
                    <a:pt x="1184" y="3013"/>
                  </a:lnTo>
                  <a:lnTo>
                    <a:pt x="1721" y="2905"/>
                  </a:lnTo>
                  <a:lnTo>
                    <a:pt x="2259" y="2582"/>
                  </a:lnTo>
                  <a:lnTo>
                    <a:pt x="2582" y="2044"/>
                  </a:lnTo>
                  <a:lnTo>
                    <a:pt x="2797" y="1506"/>
                  </a:lnTo>
                  <a:lnTo>
                    <a:pt x="2690" y="861"/>
                  </a:lnTo>
                  <a:lnTo>
                    <a:pt x="2475" y="430"/>
                  </a:lnTo>
                  <a:lnTo>
                    <a:pt x="2044" y="10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153;p28">
              <a:extLst>
                <a:ext uri="{FF2B5EF4-FFF2-40B4-BE49-F238E27FC236}">
                  <a16:creationId xmlns:a16="http://schemas.microsoft.com/office/drawing/2014/main" id="{C2105FF1-B477-4A26-9786-23F9E5AFF210}"/>
                </a:ext>
              </a:extLst>
            </p:cNvPr>
            <p:cNvSpPr/>
            <p:nvPr/>
          </p:nvSpPr>
          <p:spPr>
            <a:xfrm>
              <a:off x="6128475" y="4085300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507" y="1"/>
                  </a:moveTo>
                  <a:lnTo>
                    <a:pt x="969" y="216"/>
                  </a:lnTo>
                  <a:lnTo>
                    <a:pt x="539" y="539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2152"/>
                  </a:lnTo>
                  <a:lnTo>
                    <a:pt x="216" y="2583"/>
                  </a:lnTo>
                  <a:lnTo>
                    <a:pt x="646" y="2906"/>
                  </a:lnTo>
                  <a:lnTo>
                    <a:pt x="1184" y="3013"/>
                  </a:lnTo>
                  <a:lnTo>
                    <a:pt x="1722" y="2906"/>
                  </a:lnTo>
                  <a:lnTo>
                    <a:pt x="2260" y="2583"/>
                  </a:lnTo>
                  <a:lnTo>
                    <a:pt x="2583" y="2152"/>
                  </a:lnTo>
                  <a:lnTo>
                    <a:pt x="2798" y="1507"/>
                  </a:lnTo>
                  <a:lnTo>
                    <a:pt x="2690" y="969"/>
                  </a:lnTo>
                  <a:lnTo>
                    <a:pt x="2475" y="539"/>
                  </a:lnTo>
                  <a:lnTo>
                    <a:pt x="2045" y="216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154;p28">
              <a:extLst>
                <a:ext uri="{FF2B5EF4-FFF2-40B4-BE49-F238E27FC236}">
                  <a16:creationId xmlns:a16="http://schemas.microsoft.com/office/drawing/2014/main" id="{D17821C0-62B3-4365-8B30-500D307DCCF6}"/>
                </a:ext>
              </a:extLst>
            </p:cNvPr>
            <p:cNvSpPr/>
            <p:nvPr/>
          </p:nvSpPr>
          <p:spPr>
            <a:xfrm>
              <a:off x="6332900" y="3966950"/>
              <a:ext cx="69950" cy="75350"/>
            </a:xfrm>
            <a:custGeom>
              <a:avLst/>
              <a:gdLst/>
              <a:ahLst/>
              <a:cxnLst/>
              <a:rect l="l" t="t" r="r" b="b"/>
              <a:pathLst>
                <a:path w="2798" h="3014" extrusionOk="0">
                  <a:moveTo>
                    <a:pt x="1506" y="1"/>
                  </a:moveTo>
                  <a:lnTo>
                    <a:pt x="969" y="109"/>
                  </a:lnTo>
                  <a:lnTo>
                    <a:pt x="538" y="431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0" y="2045"/>
                  </a:lnTo>
                  <a:lnTo>
                    <a:pt x="215" y="2583"/>
                  </a:lnTo>
                  <a:lnTo>
                    <a:pt x="646" y="2906"/>
                  </a:lnTo>
                  <a:lnTo>
                    <a:pt x="1184" y="3013"/>
                  </a:lnTo>
                  <a:lnTo>
                    <a:pt x="1722" y="2906"/>
                  </a:lnTo>
                  <a:lnTo>
                    <a:pt x="2260" y="2583"/>
                  </a:lnTo>
                  <a:lnTo>
                    <a:pt x="2582" y="2045"/>
                  </a:lnTo>
                  <a:lnTo>
                    <a:pt x="2797" y="1507"/>
                  </a:lnTo>
                  <a:lnTo>
                    <a:pt x="2690" y="969"/>
                  </a:lnTo>
                  <a:lnTo>
                    <a:pt x="2475" y="431"/>
                  </a:lnTo>
                  <a:lnTo>
                    <a:pt x="2044" y="109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155;p28">
              <a:extLst>
                <a:ext uri="{FF2B5EF4-FFF2-40B4-BE49-F238E27FC236}">
                  <a16:creationId xmlns:a16="http://schemas.microsoft.com/office/drawing/2014/main" id="{C943DF44-9294-4B2C-BC95-EB82A653527B}"/>
                </a:ext>
              </a:extLst>
            </p:cNvPr>
            <p:cNvSpPr/>
            <p:nvPr/>
          </p:nvSpPr>
          <p:spPr>
            <a:xfrm>
              <a:off x="6537300" y="3845925"/>
              <a:ext cx="69975" cy="78025"/>
            </a:xfrm>
            <a:custGeom>
              <a:avLst/>
              <a:gdLst/>
              <a:ahLst/>
              <a:cxnLst/>
              <a:rect l="l" t="t" r="r" b="b"/>
              <a:pathLst>
                <a:path w="2799" h="3121" extrusionOk="0">
                  <a:moveTo>
                    <a:pt x="1507" y="1"/>
                  </a:moveTo>
                  <a:lnTo>
                    <a:pt x="969" y="216"/>
                  </a:lnTo>
                  <a:lnTo>
                    <a:pt x="539" y="538"/>
                  </a:lnTo>
                  <a:lnTo>
                    <a:pt x="108" y="969"/>
                  </a:lnTo>
                  <a:lnTo>
                    <a:pt x="1" y="1614"/>
                  </a:lnTo>
                  <a:lnTo>
                    <a:pt x="1" y="2152"/>
                  </a:lnTo>
                  <a:lnTo>
                    <a:pt x="324" y="2583"/>
                  </a:lnTo>
                  <a:lnTo>
                    <a:pt x="646" y="2905"/>
                  </a:lnTo>
                  <a:lnTo>
                    <a:pt x="1184" y="3121"/>
                  </a:lnTo>
                  <a:lnTo>
                    <a:pt x="1830" y="2905"/>
                  </a:lnTo>
                  <a:lnTo>
                    <a:pt x="2260" y="2583"/>
                  </a:lnTo>
                  <a:lnTo>
                    <a:pt x="2583" y="2152"/>
                  </a:lnTo>
                  <a:lnTo>
                    <a:pt x="2798" y="1614"/>
                  </a:lnTo>
                  <a:lnTo>
                    <a:pt x="2690" y="969"/>
                  </a:lnTo>
                  <a:lnTo>
                    <a:pt x="2475" y="538"/>
                  </a:lnTo>
                  <a:lnTo>
                    <a:pt x="2045" y="216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156;p28">
              <a:extLst>
                <a:ext uri="{FF2B5EF4-FFF2-40B4-BE49-F238E27FC236}">
                  <a16:creationId xmlns:a16="http://schemas.microsoft.com/office/drawing/2014/main" id="{530AA1E2-D4E5-44DA-A8FD-A652DB3FF161}"/>
                </a:ext>
              </a:extLst>
            </p:cNvPr>
            <p:cNvSpPr/>
            <p:nvPr/>
          </p:nvSpPr>
          <p:spPr>
            <a:xfrm>
              <a:off x="5918675" y="4200950"/>
              <a:ext cx="80725" cy="86100"/>
            </a:xfrm>
            <a:custGeom>
              <a:avLst/>
              <a:gdLst/>
              <a:ahLst/>
              <a:cxnLst/>
              <a:rect l="l" t="t" r="r" b="b"/>
              <a:pathLst>
                <a:path w="3229" h="3444" extrusionOk="0">
                  <a:moveTo>
                    <a:pt x="2153" y="431"/>
                  </a:moveTo>
                  <a:lnTo>
                    <a:pt x="2475" y="754"/>
                  </a:lnTo>
                  <a:lnTo>
                    <a:pt x="2691" y="1077"/>
                  </a:lnTo>
                  <a:lnTo>
                    <a:pt x="2798" y="1507"/>
                  </a:lnTo>
                  <a:lnTo>
                    <a:pt x="2798" y="1722"/>
                  </a:lnTo>
                  <a:lnTo>
                    <a:pt x="2691" y="2260"/>
                  </a:lnTo>
                  <a:lnTo>
                    <a:pt x="2368" y="2691"/>
                  </a:lnTo>
                  <a:lnTo>
                    <a:pt x="1937" y="2906"/>
                  </a:lnTo>
                  <a:lnTo>
                    <a:pt x="1400" y="3013"/>
                  </a:lnTo>
                  <a:lnTo>
                    <a:pt x="969" y="2906"/>
                  </a:lnTo>
                  <a:lnTo>
                    <a:pt x="646" y="2691"/>
                  </a:lnTo>
                  <a:lnTo>
                    <a:pt x="431" y="2368"/>
                  </a:lnTo>
                  <a:lnTo>
                    <a:pt x="324" y="1938"/>
                  </a:lnTo>
                  <a:lnTo>
                    <a:pt x="324" y="1722"/>
                  </a:lnTo>
                  <a:lnTo>
                    <a:pt x="539" y="1184"/>
                  </a:lnTo>
                  <a:lnTo>
                    <a:pt x="862" y="754"/>
                  </a:lnTo>
                  <a:lnTo>
                    <a:pt x="1292" y="539"/>
                  </a:lnTo>
                  <a:lnTo>
                    <a:pt x="1722" y="431"/>
                  </a:lnTo>
                  <a:close/>
                  <a:moveTo>
                    <a:pt x="1722" y="1"/>
                  </a:moveTo>
                  <a:lnTo>
                    <a:pt x="1400" y="109"/>
                  </a:lnTo>
                  <a:lnTo>
                    <a:pt x="1077" y="109"/>
                  </a:lnTo>
                  <a:lnTo>
                    <a:pt x="539" y="539"/>
                  </a:lnTo>
                  <a:lnTo>
                    <a:pt x="216" y="1077"/>
                  </a:lnTo>
                  <a:lnTo>
                    <a:pt x="1" y="1722"/>
                  </a:lnTo>
                  <a:lnTo>
                    <a:pt x="1" y="1938"/>
                  </a:lnTo>
                  <a:lnTo>
                    <a:pt x="108" y="2475"/>
                  </a:lnTo>
                  <a:lnTo>
                    <a:pt x="431" y="3013"/>
                  </a:lnTo>
                  <a:lnTo>
                    <a:pt x="862" y="3336"/>
                  </a:lnTo>
                  <a:lnTo>
                    <a:pt x="1400" y="3444"/>
                  </a:lnTo>
                  <a:lnTo>
                    <a:pt x="1722" y="3336"/>
                  </a:lnTo>
                  <a:lnTo>
                    <a:pt x="2045" y="3229"/>
                  </a:lnTo>
                  <a:lnTo>
                    <a:pt x="2583" y="2906"/>
                  </a:lnTo>
                  <a:lnTo>
                    <a:pt x="3013" y="2368"/>
                  </a:lnTo>
                  <a:lnTo>
                    <a:pt x="3121" y="1722"/>
                  </a:lnTo>
                  <a:lnTo>
                    <a:pt x="3228" y="1507"/>
                  </a:lnTo>
                  <a:lnTo>
                    <a:pt x="3121" y="969"/>
                  </a:lnTo>
                  <a:lnTo>
                    <a:pt x="2798" y="431"/>
                  </a:lnTo>
                  <a:lnTo>
                    <a:pt x="2368" y="109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157;p28">
              <a:extLst>
                <a:ext uri="{FF2B5EF4-FFF2-40B4-BE49-F238E27FC236}">
                  <a16:creationId xmlns:a16="http://schemas.microsoft.com/office/drawing/2014/main" id="{176C8B31-E35A-47D2-844E-CD9841873940}"/>
                </a:ext>
              </a:extLst>
            </p:cNvPr>
            <p:cNvSpPr/>
            <p:nvPr/>
          </p:nvSpPr>
          <p:spPr>
            <a:xfrm>
              <a:off x="6123100" y="4082625"/>
              <a:ext cx="80725" cy="83400"/>
            </a:xfrm>
            <a:custGeom>
              <a:avLst/>
              <a:gdLst/>
              <a:ahLst/>
              <a:cxnLst/>
              <a:rect l="l" t="t" r="r" b="b"/>
              <a:pathLst>
                <a:path w="3229" h="3336" extrusionOk="0">
                  <a:moveTo>
                    <a:pt x="1722" y="323"/>
                  </a:moveTo>
                  <a:lnTo>
                    <a:pt x="2152" y="431"/>
                  </a:lnTo>
                  <a:lnTo>
                    <a:pt x="2475" y="646"/>
                  </a:lnTo>
                  <a:lnTo>
                    <a:pt x="2690" y="1076"/>
                  </a:lnTo>
                  <a:lnTo>
                    <a:pt x="2798" y="1506"/>
                  </a:lnTo>
                  <a:lnTo>
                    <a:pt x="2798" y="1614"/>
                  </a:lnTo>
                  <a:lnTo>
                    <a:pt x="2690" y="2152"/>
                  </a:lnTo>
                  <a:lnTo>
                    <a:pt x="2367" y="2582"/>
                  </a:lnTo>
                  <a:lnTo>
                    <a:pt x="1937" y="2905"/>
                  </a:lnTo>
                  <a:lnTo>
                    <a:pt x="1399" y="3013"/>
                  </a:lnTo>
                  <a:lnTo>
                    <a:pt x="969" y="2905"/>
                  </a:lnTo>
                  <a:lnTo>
                    <a:pt x="646" y="2690"/>
                  </a:lnTo>
                  <a:lnTo>
                    <a:pt x="431" y="2259"/>
                  </a:lnTo>
                  <a:lnTo>
                    <a:pt x="323" y="1829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3"/>
                  </a:lnTo>
                  <a:lnTo>
                    <a:pt x="1292" y="431"/>
                  </a:lnTo>
                  <a:lnTo>
                    <a:pt x="1722" y="323"/>
                  </a:lnTo>
                  <a:close/>
                  <a:moveTo>
                    <a:pt x="1399" y="0"/>
                  </a:moveTo>
                  <a:lnTo>
                    <a:pt x="1076" y="108"/>
                  </a:lnTo>
                  <a:lnTo>
                    <a:pt x="538" y="431"/>
                  </a:lnTo>
                  <a:lnTo>
                    <a:pt x="216" y="968"/>
                  </a:lnTo>
                  <a:lnTo>
                    <a:pt x="0" y="1614"/>
                  </a:lnTo>
                  <a:lnTo>
                    <a:pt x="0" y="1829"/>
                  </a:lnTo>
                  <a:lnTo>
                    <a:pt x="108" y="2475"/>
                  </a:lnTo>
                  <a:lnTo>
                    <a:pt x="431" y="2905"/>
                  </a:lnTo>
                  <a:lnTo>
                    <a:pt x="861" y="3228"/>
                  </a:lnTo>
                  <a:lnTo>
                    <a:pt x="1399" y="3335"/>
                  </a:lnTo>
                  <a:lnTo>
                    <a:pt x="1722" y="3335"/>
                  </a:lnTo>
                  <a:lnTo>
                    <a:pt x="2045" y="3228"/>
                  </a:lnTo>
                  <a:lnTo>
                    <a:pt x="2583" y="2905"/>
                  </a:lnTo>
                  <a:lnTo>
                    <a:pt x="3013" y="2367"/>
                  </a:lnTo>
                  <a:lnTo>
                    <a:pt x="3228" y="1722"/>
                  </a:lnTo>
                  <a:lnTo>
                    <a:pt x="3228" y="1506"/>
                  </a:lnTo>
                  <a:lnTo>
                    <a:pt x="3120" y="861"/>
                  </a:lnTo>
                  <a:lnTo>
                    <a:pt x="2798" y="431"/>
                  </a:lnTo>
                  <a:lnTo>
                    <a:pt x="2367" y="10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158;p28">
              <a:extLst>
                <a:ext uri="{FF2B5EF4-FFF2-40B4-BE49-F238E27FC236}">
                  <a16:creationId xmlns:a16="http://schemas.microsoft.com/office/drawing/2014/main" id="{3FCF81D0-BBFF-4E10-993F-235C52725B35}"/>
                </a:ext>
              </a:extLst>
            </p:cNvPr>
            <p:cNvSpPr/>
            <p:nvPr/>
          </p:nvSpPr>
          <p:spPr>
            <a:xfrm>
              <a:off x="6327525" y="3961575"/>
              <a:ext cx="80700" cy="86100"/>
            </a:xfrm>
            <a:custGeom>
              <a:avLst/>
              <a:gdLst/>
              <a:ahLst/>
              <a:cxnLst/>
              <a:rect l="l" t="t" r="r" b="b"/>
              <a:pathLst>
                <a:path w="3228" h="3444" extrusionOk="0">
                  <a:moveTo>
                    <a:pt x="2152" y="431"/>
                  </a:moveTo>
                  <a:lnTo>
                    <a:pt x="2475" y="754"/>
                  </a:lnTo>
                  <a:lnTo>
                    <a:pt x="2690" y="1077"/>
                  </a:lnTo>
                  <a:lnTo>
                    <a:pt x="2797" y="1507"/>
                  </a:lnTo>
                  <a:lnTo>
                    <a:pt x="2797" y="1722"/>
                  </a:lnTo>
                  <a:lnTo>
                    <a:pt x="2690" y="2260"/>
                  </a:lnTo>
                  <a:lnTo>
                    <a:pt x="2367" y="2690"/>
                  </a:lnTo>
                  <a:lnTo>
                    <a:pt x="1937" y="2906"/>
                  </a:lnTo>
                  <a:lnTo>
                    <a:pt x="1399" y="3013"/>
                  </a:lnTo>
                  <a:lnTo>
                    <a:pt x="968" y="2906"/>
                  </a:lnTo>
                  <a:lnTo>
                    <a:pt x="646" y="2690"/>
                  </a:lnTo>
                  <a:lnTo>
                    <a:pt x="430" y="2368"/>
                  </a:lnTo>
                  <a:lnTo>
                    <a:pt x="323" y="1937"/>
                  </a:lnTo>
                  <a:lnTo>
                    <a:pt x="323" y="1722"/>
                  </a:lnTo>
                  <a:lnTo>
                    <a:pt x="538" y="1184"/>
                  </a:lnTo>
                  <a:lnTo>
                    <a:pt x="861" y="754"/>
                  </a:lnTo>
                  <a:lnTo>
                    <a:pt x="1291" y="539"/>
                  </a:lnTo>
                  <a:lnTo>
                    <a:pt x="1721" y="431"/>
                  </a:lnTo>
                  <a:close/>
                  <a:moveTo>
                    <a:pt x="1721" y="1"/>
                  </a:moveTo>
                  <a:lnTo>
                    <a:pt x="1399" y="108"/>
                  </a:lnTo>
                  <a:lnTo>
                    <a:pt x="1076" y="108"/>
                  </a:lnTo>
                  <a:lnTo>
                    <a:pt x="538" y="539"/>
                  </a:lnTo>
                  <a:lnTo>
                    <a:pt x="215" y="1077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108" y="2475"/>
                  </a:lnTo>
                  <a:lnTo>
                    <a:pt x="430" y="3013"/>
                  </a:lnTo>
                  <a:lnTo>
                    <a:pt x="861" y="3336"/>
                  </a:lnTo>
                  <a:lnTo>
                    <a:pt x="1399" y="3444"/>
                  </a:lnTo>
                  <a:lnTo>
                    <a:pt x="1721" y="3336"/>
                  </a:lnTo>
                  <a:lnTo>
                    <a:pt x="2044" y="3228"/>
                  </a:lnTo>
                  <a:lnTo>
                    <a:pt x="2582" y="2906"/>
                  </a:lnTo>
                  <a:lnTo>
                    <a:pt x="3012" y="2368"/>
                  </a:lnTo>
                  <a:lnTo>
                    <a:pt x="3228" y="1722"/>
                  </a:lnTo>
                  <a:lnTo>
                    <a:pt x="3228" y="1507"/>
                  </a:lnTo>
                  <a:lnTo>
                    <a:pt x="3120" y="969"/>
                  </a:lnTo>
                  <a:lnTo>
                    <a:pt x="2797" y="431"/>
                  </a:lnTo>
                  <a:lnTo>
                    <a:pt x="2367" y="108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159;p28">
              <a:extLst>
                <a:ext uri="{FF2B5EF4-FFF2-40B4-BE49-F238E27FC236}">
                  <a16:creationId xmlns:a16="http://schemas.microsoft.com/office/drawing/2014/main" id="{A2C72EBE-3864-40CF-B7F8-0DAFE23D158F}"/>
                </a:ext>
              </a:extLst>
            </p:cNvPr>
            <p:cNvSpPr/>
            <p:nvPr/>
          </p:nvSpPr>
          <p:spPr>
            <a:xfrm>
              <a:off x="6531925" y="3843225"/>
              <a:ext cx="80725" cy="83425"/>
            </a:xfrm>
            <a:custGeom>
              <a:avLst/>
              <a:gdLst/>
              <a:ahLst/>
              <a:cxnLst/>
              <a:rect l="l" t="t" r="r" b="b"/>
              <a:pathLst>
                <a:path w="3229" h="3337" extrusionOk="0">
                  <a:moveTo>
                    <a:pt x="1722" y="324"/>
                  </a:moveTo>
                  <a:lnTo>
                    <a:pt x="2152" y="431"/>
                  </a:lnTo>
                  <a:lnTo>
                    <a:pt x="2475" y="646"/>
                  </a:lnTo>
                  <a:lnTo>
                    <a:pt x="2690" y="1077"/>
                  </a:lnTo>
                  <a:lnTo>
                    <a:pt x="2798" y="1507"/>
                  </a:lnTo>
                  <a:lnTo>
                    <a:pt x="2798" y="1615"/>
                  </a:lnTo>
                  <a:lnTo>
                    <a:pt x="2690" y="2153"/>
                  </a:lnTo>
                  <a:lnTo>
                    <a:pt x="2368" y="2583"/>
                  </a:lnTo>
                  <a:lnTo>
                    <a:pt x="1937" y="2906"/>
                  </a:lnTo>
                  <a:lnTo>
                    <a:pt x="1399" y="3013"/>
                  </a:lnTo>
                  <a:lnTo>
                    <a:pt x="969" y="2906"/>
                  </a:lnTo>
                  <a:lnTo>
                    <a:pt x="646" y="2691"/>
                  </a:lnTo>
                  <a:lnTo>
                    <a:pt x="431" y="2260"/>
                  </a:lnTo>
                  <a:lnTo>
                    <a:pt x="323" y="1830"/>
                  </a:lnTo>
                  <a:lnTo>
                    <a:pt x="323" y="1722"/>
                  </a:lnTo>
                  <a:lnTo>
                    <a:pt x="539" y="1184"/>
                  </a:lnTo>
                  <a:lnTo>
                    <a:pt x="861" y="754"/>
                  </a:lnTo>
                  <a:lnTo>
                    <a:pt x="1292" y="431"/>
                  </a:lnTo>
                  <a:lnTo>
                    <a:pt x="1722" y="324"/>
                  </a:lnTo>
                  <a:close/>
                  <a:moveTo>
                    <a:pt x="1399" y="1"/>
                  </a:moveTo>
                  <a:lnTo>
                    <a:pt x="1077" y="109"/>
                  </a:lnTo>
                  <a:lnTo>
                    <a:pt x="539" y="431"/>
                  </a:lnTo>
                  <a:lnTo>
                    <a:pt x="216" y="969"/>
                  </a:lnTo>
                  <a:lnTo>
                    <a:pt x="1" y="1615"/>
                  </a:lnTo>
                  <a:lnTo>
                    <a:pt x="1" y="1830"/>
                  </a:lnTo>
                  <a:lnTo>
                    <a:pt x="108" y="2475"/>
                  </a:lnTo>
                  <a:lnTo>
                    <a:pt x="431" y="2906"/>
                  </a:lnTo>
                  <a:lnTo>
                    <a:pt x="861" y="3229"/>
                  </a:lnTo>
                  <a:lnTo>
                    <a:pt x="1399" y="3336"/>
                  </a:lnTo>
                  <a:lnTo>
                    <a:pt x="1722" y="3336"/>
                  </a:lnTo>
                  <a:lnTo>
                    <a:pt x="2045" y="3229"/>
                  </a:lnTo>
                  <a:lnTo>
                    <a:pt x="2583" y="2906"/>
                  </a:lnTo>
                  <a:lnTo>
                    <a:pt x="3013" y="2368"/>
                  </a:lnTo>
                  <a:lnTo>
                    <a:pt x="3228" y="1722"/>
                  </a:lnTo>
                  <a:lnTo>
                    <a:pt x="3228" y="1507"/>
                  </a:lnTo>
                  <a:lnTo>
                    <a:pt x="3121" y="862"/>
                  </a:lnTo>
                  <a:lnTo>
                    <a:pt x="2798" y="431"/>
                  </a:lnTo>
                  <a:lnTo>
                    <a:pt x="2368" y="109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160;p28">
              <a:extLst>
                <a:ext uri="{FF2B5EF4-FFF2-40B4-BE49-F238E27FC236}">
                  <a16:creationId xmlns:a16="http://schemas.microsoft.com/office/drawing/2014/main" id="{422C82AE-833D-4B4E-92AF-8B1E6968E0FD}"/>
                </a:ext>
              </a:extLst>
            </p:cNvPr>
            <p:cNvSpPr/>
            <p:nvPr/>
          </p:nvSpPr>
          <p:spPr>
            <a:xfrm>
              <a:off x="6131175" y="3654950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10329" y="1"/>
                  </a:moveTo>
                  <a:lnTo>
                    <a:pt x="0" y="6241"/>
                  </a:lnTo>
                  <a:lnTo>
                    <a:pt x="5487" y="9469"/>
                  </a:lnTo>
                  <a:lnTo>
                    <a:pt x="16031" y="3336"/>
                  </a:lnTo>
                  <a:lnTo>
                    <a:pt x="103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161;p28">
              <a:extLst>
                <a:ext uri="{FF2B5EF4-FFF2-40B4-BE49-F238E27FC236}">
                  <a16:creationId xmlns:a16="http://schemas.microsoft.com/office/drawing/2014/main" id="{2501D791-9457-42AE-9860-830022F3EDE8}"/>
                </a:ext>
              </a:extLst>
            </p:cNvPr>
            <p:cNvSpPr/>
            <p:nvPr/>
          </p:nvSpPr>
          <p:spPr>
            <a:xfrm>
              <a:off x="6131175" y="3568900"/>
              <a:ext cx="258225" cy="242075"/>
            </a:xfrm>
            <a:custGeom>
              <a:avLst/>
              <a:gdLst/>
              <a:ahLst/>
              <a:cxnLst/>
              <a:rect l="l" t="t" r="r" b="b"/>
              <a:pathLst>
                <a:path w="10329" h="9683" extrusionOk="0">
                  <a:moveTo>
                    <a:pt x="10329" y="0"/>
                  </a:moveTo>
                  <a:lnTo>
                    <a:pt x="0" y="6348"/>
                  </a:lnTo>
                  <a:lnTo>
                    <a:pt x="0" y="9683"/>
                  </a:lnTo>
                  <a:lnTo>
                    <a:pt x="10329" y="3443"/>
                  </a:lnTo>
                  <a:lnTo>
                    <a:pt x="103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162;p28">
              <a:extLst>
                <a:ext uri="{FF2B5EF4-FFF2-40B4-BE49-F238E27FC236}">
                  <a16:creationId xmlns:a16="http://schemas.microsoft.com/office/drawing/2014/main" id="{A7890315-030F-4B02-9364-06EE27ACCDE1}"/>
                </a:ext>
              </a:extLst>
            </p:cNvPr>
            <p:cNvSpPr/>
            <p:nvPr/>
          </p:nvSpPr>
          <p:spPr>
            <a:xfrm>
              <a:off x="6125800" y="3563500"/>
              <a:ext cx="268975" cy="250175"/>
            </a:xfrm>
            <a:custGeom>
              <a:avLst/>
              <a:gdLst/>
              <a:ahLst/>
              <a:cxnLst/>
              <a:rect l="l" t="t" r="r" b="b"/>
              <a:pathLst>
                <a:path w="10759" h="10007" extrusionOk="0">
                  <a:moveTo>
                    <a:pt x="10328" y="539"/>
                  </a:moveTo>
                  <a:lnTo>
                    <a:pt x="10328" y="3659"/>
                  </a:lnTo>
                  <a:lnTo>
                    <a:pt x="323" y="9576"/>
                  </a:lnTo>
                  <a:lnTo>
                    <a:pt x="429" y="6713"/>
                  </a:lnTo>
                  <a:lnTo>
                    <a:pt x="429" y="6713"/>
                  </a:lnTo>
                  <a:lnTo>
                    <a:pt x="10328" y="539"/>
                  </a:lnTo>
                  <a:close/>
                  <a:moveTo>
                    <a:pt x="10436" y="1"/>
                  </a:moveTo>
                  <a:lnTo>
                    <a:pt x="108" y="6456"/>
                  </a:lnTo>
                  <a:lnTo>
                    <a:pt x="0" y="6671"/>
                  </a:lnTo>
                  <a:lnTo>
                    <a:pt x="0" y="9899"/>
                  </a:lnTo>
                  <a:lnTo>
                    <a:pt x="108" y="10007"/>
                  </a:lnTo>
                  <a:lnTo>
                    <a:pt x="323" y="10007"/>
                  </a:lnTo>
                  <a:lnTo>
                    <a:pt x="10651" y="3874"/>
                  </a:lnTo>
                  <a:lnTo>
                    <a:pt x="10759" y="3766"/>
                  </a:lnTo>
                  <a:lnTo>
                    <a:pt x="10759" y="109"/>
                  </a:lnTo>
                  <a:lnTo>
                    <a:pt x="1065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163;p28">
              <a:extLst>
                <a:ext uri="{FF2B5EF4-FFF2-40B4-BE49-F238E27FC236}">
                  <a16:creationId xmlns:a16="http://schemas.microsoft.com/office/drawing/2014/main" id="{9085E9B8-0063-4CBC-A4B2-27646B8BBB3E}"/>
                </a:ext>
              </a:extLst>
            </p:cNvPr>
            <p:cNvSpPr/>
            <p:nvPr/>
          </p:nvSpPr>
          <p:spPr>
            <a:xfrm>
              <a:off x="6128475" y="3810950"/>
              <a:ext cx="139900" cy="177550"/>
            </a:xfrm>
            <a:custGeom>
              <a:avLst/>
              <a:gdLst/>
              <a:ahLst/>
              <a:cxnLst/>
              <a:rect l="l" t="t" r="r" b="b"/>
              <a:pathLst>
                <a:path w="5596" h="7102" extrusionOk="0">
                  <a:moveTo>
                    <a:pt x="1" y="1"/>
                  </a:moveTo>
                  <a:lnTo>
                    <a:pt x="1" y="3874"/>
                  </a:lnTo>
                  <a:lnTo>
                    <a:pt x="5488" y="7102"/>
                  </a:lnTo>
                  <a:lnTo>
                    <a:pt x="5595" y="3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164;p28">
              <a:extLst>
                <a:ext uri="{FF2B5EF4-FFF2-40B4-BE49-F238E27FC236}">
                  <a16:creationId xmlns:a16="http://schemas.microsoft.com/office/drawing/2014/main" id="{18497B53-8CC1-45F2-BEC1-5E93239EE7D5}"/>
                </a:ext>
              </a:extLst>
            </p:cNvPr>
            <p:cNvSpPr/>
            <p:nvPr/>
          </p:nvSpPr>
          <p:spPr>
            <a:xfrm>
              <a:off x="6123100" y="3805575"/>
              <a:ext cx="147950" cy="188300"/>
            </a:xfrm>
            <a:custGeom>
              <a:avLst/>
              <a:gdLst/>
              <a:ahLst/>
              <a:cxnLst/>
              <a:rect l="l" t="t" r="r" b="b"/>
              <a:pathLst>
                <a:path w="5918" h="7532" extrusionOk="0">
                  <a:moveTo>
                    <a:pt x="431" y="539"/>
                  </a:moveTo>
                  <a:lnTo>
                    <a:pt x="5595" y="3551"/>
                  </a:lnTo>
                  <a:lnTo>
                    <a:pt x="5595" y="7080"/>
                  </a:lnTo>
                  <a:lnTo>
                    <a:pt x="431" y="3981"/>
                  </a:lnTo>
                  <a:lnTo>
                    <a:pt x="431" y="539"/>
                  </a:lnTo>
                  <a:close/>
                  <a:moveTo>
                    <a:pt x="216" y="1"/>
                  </a:moveTo>
                  <a:lnTo>
                    <a:pt x="108" y="216"/>
                  </a:lnTo>
                  <a:lnTo>
                    <a:pt x="0" y="4089"/>
                  </a:lnTo>
                  <a:lnTo>
                    <a:pt x="108" y="4197"/>
                  </a:lnTo>
                  <a:lnTo>
                    <a:pt x="5595" y="7532"/>
                  </a:lnTo>
                  <a:lnTo>
                    <a:pt x="5810" y="7532"/>
                  </a:lnTo>
                  <a:lnTo>
                    <a:pt x="5918" y="7317"/>
                  </a:lnTo>
                  <a:lnTo>
                    <a:pt x="5918" y="3444"/>
                  </a:lnTo>
                  <a:lnTo>
                    <a:pt x="5918" y="322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165;p28">
              <a:extLst>
                <a:ext uri="{FF2B5EF4-FFF2-40B4-BE49-F238E27FC236}">
                  <a16:creationId xmlns:a16="http://schemas.microsoft.com/office/drawing/2014/main" id="{C746ED0C-7199-43BE-AB6C-937004B7C440}"/>
                </a:ext>
              </a:extLst>
            </p:cNvPr>
            <p:cNvSpPr/>
            <p:nvPr/>
          </p:nvSpPr>
          <p:spPr>
            <a:xfrm>
              <a:off x="6265650" y="3738350"/>
              <a:ext cx="266300" cy="250150"/>
            </a:xfrm>
            <a:custGeom>
              <a:avLst/>
              <a:gdLst/>
              <a:ahLst/>
              <a:cxnLst/>
              <a:rect l="l" t="t" r="r" b="b"/>
              <a:pathLst>
                <a:path w="10652" h="10006" extrusionOk="0">
                  <a:moveTo>
                    <a:pt x="10652" y="0"/>
                  </a:moveTo>
                  <a:lnTo>
                    <a:pt x="108" y="6240"/>
                  </a:lnTo>
                  <a:lnTo>
                    <a:pt x="1" y="10006"/>
                  </a:lnTo>
                  <a:lnTo>
                    <a:pt x="10544" y="3766"/>
                  </a:lnTo>
                  <a:lnTo>
                    <a:pt x="10652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166;p28">
              <a:extLst>
                <a:ext uri="{FF2B5EF4-FFF2-40B4-BE49-F238E27FC236}">
                  <a16:creationId xmlns:a16="http://schemas.microsoft.com/office/drawing/2014/main" id="{3F58CFD6-500C-4D84-A1EB-0258763D691B}"/>
                </a:ext>
              </a:extLst>
            </p:cNvPr>
            <p:cNvSpPr/>
            <p:nvPr/>
          </p:nvSpPr>
          <p:spPr>
            <a:xfrm>
              <a:off x="6262950" y="3735650"/>
              <a:ext cx="271700" cy="258225"/>
            </a:xfrm>
            <a:custGeom>
              <a:avLst/>
              <a:gdLst/>
              <a:ahLst/>
              <a:cxnLst/>
              <a:rect l="l" t="t" r="r" b="b"/>
              <a:pathLst>
                <a:path w="10868" h="10329" extrusionOk="0">
                  <a:moveTo>
                    <a:pt x="10544" y="431"/>
                  </a:moveTo>
                  <a:lnTo>
                    <a:pt x="10544" y="3766"/>
                  </a:lnTo>
                  <a:lnTo>
                    <a:pt x="324" y="9791"/>
                  </a:lnTo>
                  <a:lnTo>
                    <a:pt x="324" y="9791"/>
                  </a:lnTo>
                  <a:lnTo>
                    <a:pt x="430" y="6393"/>
                  </a:lnTo>
                  <a:lnTo>
                    <a:pt x="430" y="6393"/>
                  </a:lnTo>
                  <a:lnTo>
                    <a:pt x="10544" y="431"/>
                  </a:lnTo>
                  <a:close/>
                  <a:moveTo>
                    <a:pt x="10652" y="1"/>
                  </a:moveTo>
                  <a:lnTo>
                    <a:pt x="109" y="6133"/>
                  </a:lnTo>
                  <a:lnTo>
                    <a:pt x="1" y="6348"/>
                  </a:lnTo>
                  <a:lnTo>
                    <a:pt x="1" y="10114"/>
                  </a:lnTo>
                  <a:lnTo>
                    <a:pt x="1" y="10329"/>
                  </a:lnTo>
                  <a:lnTo>
                    <a:pt x="216" y="10329"/>
                  </a:lnTo>
                  <a:lnTo>
                    <a:pt x="10760" y="4089"/>
                  </a:lnTo>
                  <a:lnTo>
                    <a:pt x="10867" y="3874"/>
                  </a:lnTo>
                  <a:lnTo>
                    <a:pt x="10867" y="108"/>
                  </a:lnTo>
                  <a:lnTo>
                    <a:pt x="107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167;p28">
              <a:extLst>
                <a:ext uri="{FF2B5EF4-FFF2-40B4-BE49-F238E27FC236}">
                  <a16:creationId xmlns:a16="http://schemas.microsoft.com/office/drawing/2014/main" id="{34DBAEA5-E2B3-4DAA-B373-4455C8E18F85}"/>
                </a:ext>
              </a:extLst>
            </p:cNvPr>
            <p:cNvSpPr/>
            <p:nvPr/>
          </p:nvSpPr>
          <p:spPr>
            <a:xfrm>
              <a:off x="6125800" y="3652275"/>
              <a:ext cx="408850" cy="244775"/>
            </a:xfrm>
            <a:custGeom>
              <a:avLst/>
              <a:gdLst/>
              <a:ahLst/>
              <a:cxnLst/>
              <a:rect l="l" t="t" r="r" b="b"/>
              <a:pathLst>
                <a:path w="16354" h="9791" extrusionOk="0">
                  <a:moveTo>
                    <a:pt x="10544" y="386"/>
                  </a:moveTo>
                  <a:lnTo>
                    <a:pt x="15815" y="3443"/>
                  </a:lnTo>
                  <a:lnTo>
                    <a:pt x="5702" y="9468"/>
                  </a:lnTo>
                  <a:lnTo>
                    <a:pt x="534" y="6326"/>
                  </a:lnTo>
                  <a:lnTo>
                    <a:pt x="2259" y="5272"/>
                  </a:lnTo>
                  <a:lnTo>
                    <a:pt x="10544" y="386"/>
                  </a:lnTo>
                  <a:close/>
                  <a:moveTo>
                    <a:pt x="10436" y="0"/>
                  </a:moveTo>
                  <a:lnTo>
                    <a:pt x="8822" y="969"/>
                  </a:lnTo>
                  <a:lnTo>
                    <a:pt x="3443" y="4196"/>
                  </a:lnTo>
                  <a:lnTo>
                    <a:pt x="1076" y="5595"/>
                  </a:lnTo>
                  <a:lnTo>
                    <a:pt x="323" y="6025"/>
                  </a:lnTo>
                  <a:lnTo>
                    <a:pt x="108" y="6133"/>
                  </a:lnTo>
                  <a:lnTo>
                    <a:pt x="0" y="6240"/>
                  </a:lnTo>
                  <a:lnTo>
                    <a:pt x="0" y="6348"/>
                  </a:lnTo>
                  <a:lnTo>
                    <a:pt x="108" y="6456"/>
                  </a:lnTo>
                  <a:lnTo>
                    <a:pt x="108" y="6563"/>
                  </a:lnTo>
                  <a:lnTo>
                    <a:pt x="175" y="6496"/>
                  </a:lnTo>
                  <a:lnTo>
                    <a:pt x="5595" y="9791"/>
                  </a:lnTo>
                  <a:lnTo>
                    <a:pt x="5810" y="9791"/>
                  </a:lnTo>
                  <a:lnTo>
                    <a:pt x="16246" y="3658"/>
                  </a:lnTo>
                  <a:lnTo>
                    <a:pt x="16353" y="3443"/>
                  </a:lnTo>
                  <a:lnTo>
                    <a:pt x="16246" y="3336"/>
                  </a:lnTo>
                  <a:lnTo>
                    <a:pt x="1065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168;p28">
              <a:extLst>
                <a:ext uri="{FF2B5EF4-FFF2-40B4-BE49-F238E27FC236}">
                  <a16:creationId xmlns:a16="http://schemas.microsoft.com/office/drawing/2014/main" id="{9B1254BF-BF65-4D3A-8B5E-6EC8CD45E7E6}"/>
                </a:ext>
              </a:extLst>
            </p:cNvPr>
            <p:cNvSpPr/>
            <p:nvPr/>
          </p:nvSpPr>
          <p:spPr>
            <a:xfrm>
              <a:off x="6389375" y="3566200"/>
              <a:ext cx="142575" cy="172175"/>
            </a:xfrm>
            <a:custGeom>
              <a:avLst/>
              <a:gdLst/>
              <a:ahLst/>
              <a:cxnLst/>
              <a:rect l="l" t="t" r="r" b="b"/>
              <a:pathLst>
                <a:path w="5703" h="6887" extrusionOk="0">
                  <a:moveTo>
                    <a:pt x="1" y="1"/>
                  </a:moveTo>
                  <a:lnTo>
                    <a:pt x="1" y="3551"/>
                  </a:lnTo>
                  <a:lnTo>
                    <a:pt x="5703" y="6886"/>
                  </a:lnTo>
                  <a:lnTo>
                    <a:pt x="5703" y="35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169;p28">
              <a:extLst>
                <a:ext uri="{FF2B5EF4-FFF2-40B4-BE49-F238E27FC236}">
                  <a16:creationId xmlns:a16="http://schemas.microsoft.com/office/drawing/2014/main" id="{0C350F98-9B1B-4B40-A3D3-780304BAFA93}"/>
                </a:ext>
              </a:extLst>
            </p:cNvPr>
            <p:cNvSpPr/>
            <p:nvPr/>
          </p:nvSpPr>
          <p:spPr>
            <a:xfrm>
              <a:off x="6384000" y="3563500"/>
              <a:ext cx="153325" cy="180250"/>
            </a:xfrm>
            <a:custGeom>
              <a:avLst/>
              <a:gdLst/>
              <a:ahLst/>
              <a:cxnLst/>
              <a:rect l="l" t="t" r="r" b="b"/>
              <a:pathLst>
                <a:path w="6133" h="7210" extrusionOk="0">
                  <a:moveTo>
                    <a:pt x="431" y="431"/>
                  </a:moveTo>
                  <a:lnTo>
                    <a:pt x="5702" y="3766"/>
                  </a:lnTo>
                  <a:lnTo>
                    <a:pt x="5702" y="6756"/>
                  </a:lnTo>
                  <a:lnTo>
                    <a:pt x="431" y="3551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0" y="109"/>
                  </a:lnTo>
                  <a:lnTo>
                    <a:pt x="0" y="3659"/>
                  </a:lnTo>
                  <a:lnTo>
                    <a:pt x="108" y="3874"/>
                  </a:lnTo>
                  <a:lnTo>
                    <a:pt x="5810" y="7209"/>
                  </a:lnTo>
                  <a:lnTo>
                    <a:pt x="5918" y="7209"/>
                  </a:lnTo>
                  <a:lnTo>
                    <a:pt x="6025" y="6994"/>
                  </a:lnTo>
                  <a:lnTo>
                    <a:pt x="6133" y="3659"/>
                  </a:lnTo>
                  <a:lnTo>
                    <a:pt x="6025" y="3444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170;p28">
              <a:extLst>
                <a:ext uri="{FF2B5EF4-FFF2-40B4-BE49-F238E27FC236}">
                  <a16:creationId xmlns:a16="http://schemas.microsoft.com/office/drawing/2014/main" id="{9FDC81F9-341D-4B07-A4EE-77328738533B}"/>
                </a:ext>
              </a:extLst>
            </p:cNvPr>
            <p:cNvSpPr/>
            <p:nvPr/>
          </p:nvSpPr>
          <p:spPr>
            <a:xfrm>
              <a:off x="6211850" y="3743725"/>
              <a:ext cx="75350" cy="137200"/>
            </a:xfrm>
            <a:custGeom>
              <a:avLst/>
              <a:gdLst/>
              <a:ahLst/>
              <a:cxnLst/>
              <a:rect l="l" t="t" r="r" b="b"/>
              <a:pathLst>
                <a:path w="3014" h="5488" extrusionOk="0">
                  <a:moveTo>
                    <a:pt x="1" y="0"/>
                  </a:moveTo>
                  <a:lnTo>
                    <a:pt x="1" y="3873"/>
                  </a:lnTo>
                  <a:lnTo>
                    <a:pt x="3013" y="5487"/>
                  </a:lnTo>
                  <a:lnTo>
                    <a:pt x="3013" y="17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171;p28">
              <a:extLst>
                <a:ext uri="{FF2B5EF4-FFF2-40B4-BE49-F238E27FC236}">
                  <a16:creationId xmlns:a16="http://schemas.microsoft.com/office/drawing/2014/main" id="{418BA4B3-03A8-4BBD-B3EE-BAAAF63AF562}"/>
                </a:ext>
              </a:extLst>
            </p:cNvPr>
            <p:cNvSpPr/>
            <p:nvPr/>
          </p:nvSpPr>
          <p:spPr>
            <a:xfrm>
              <a:off x="6206475" y="3738350"/>
              <a:ext cx="83400" cy="147950"/>
            </a:xfrm>
            <a:custGeom>
              <a:avLst/>
              <a:gdLst/>
              <a:ahLst/>
              <a:cxnLst/>
              <a:rect l="l" t="t" r="r" b="b"/>
              <a:pathLst>
                <a:path w="3336" h="5918" extrusionOk="0">
                  <a:moveTo>
                    <a:pt x="431" y="538"/>
                  </a:moveTo>
                  <a:lnTo>
                    <a:pt x="3013" y="2044"/>
                  </a:lnTo>
                  <a:lnTo>
                    <a:pt x="3013" y="5470"/>
                  </a:lnTo>
                  <a:lnTo>
                    <a:pt x="3013" y="5470"/>
                  </a:lnTo>
                  <a:lnTo>
                    <a:pt x="431" y="3981"/>
                  </a:lnTo>
                  <a:lnTo>
                    <a:pt x="431" y="538"/>
                  </a:lnTo>
                  <a:close/>
                  <a:moveTo>
                    <a:pt x="108" y="0"/>
                  </a:moveTo>
                  <a:lnTo>
                    <a:pt x="1" y="215"/>
                  </a:lnTo>
                  <a:lnTo>
                    <a:pt x="108" y="4088"/>
                  </a:lnTo>
                  <a:lnTo>
                    <a:pt x="216" y="4196"/>
                  </a:lnTo>
                  <a:lnTo>
                    <a:pt x="3121" y="5917"/>
                  </a:lnTo>
                  <a:lnTo>
                    <a:pt x="3228" y="5917"/>
                  </a:lnTo>
                  <a:lnTo>
                    <a:pt x="3336" y="5702"/>
                  </a:lnTo>
                  <a:lnTo>
                    <a:pt x="3336" y="1937"/>
                  </a:lnTo>
                  <a:lnTo>
                    <a:pt x="3228" y="182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172;p28">
              <a:extLst>
                <a:ext uri="{FF2B5EF4-FFF2-40B4-BE49-F238E27FC236}">
                  <a16:creationId xmlns:a16="http://schemas.microsoft.com/office/drawing/2014/main" id="{CA0337E5-AEBF-4FB4-A609-6628152F2972}"/>
                </a:ext>
              </a:extLst>
            </p:cNvPr>
            <p:cNvSpPr/>
            <p:nvPr/>
          </p:nvSpPr>
          <p:spPr>
            <a:xfrm>
              <a:off x="6284475" y="3687225"/>
              <a:ext cx="161400" cy="193700"/>
            </a:xfrm>
            <a:custGeom>
              <a:avLst/>
              <a:gdLst/>
              <a:ahLst/>
              <a:cxnLst/>
              <a:rect l="l" t="t" r="r" b="b"/>
              <a:pathLst>
                <a:path w="6456" h="7748" extrusionOk="0">
                  <a:moveTo>
                    <a:pt x="6348" y="1"/>
                  </a:moveTo>
                  <a:lnTo>
                    <a:pt x="1" y="3874"/>
                  </a:lnTo>
                  <a:lnTo>
                    <a:pt x="108" y="7747"/>
                  </a:lnTo>
                  <a:lnTo>
                    <a:pt x="6456" y="3874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173;p28">
              <a:extLst>
                <a:ext uri="{FF2B5EF4-FFF2-40B4-BE49-F238E27FC236}">
                  <a16:creationId xmlns:a16="http://schemas.microsoft.com/office/drawing/2014/main" id="{1910FBA1-1B3F-4805-A449-F9AD6058D2E2}"/>
                </a:ext>
              </a:extLst>
            </p:cNvPr>
            <p:cNvSpPr/>
            <p:nvPr/>
          </p:nvSpPr>
          <p:spPr>
            <a:xfrm>
              <a:off x="6281800" y="3684550"/>
              <a:ext cx="166775" cy="201750"/>
            </a:xfrm>
            <a:custGeom>
              <a:avLst/>
              <a:gdLst/>
              <a:ahLst/>
              <a:cxnLst/>
              <a:rect l="l" t="t" r="r" b="b"/>
              <a:pathLst>
                <a:path w="6671" h="8070" extrusionOk="0">
                  <a:moveTo>
                    <a:pt x="6348" y="538"/>
                  </a:moveTo>
                  <a:lnTo>
                    <a:pt x="6348" y="3873"/>
                  </a:lnTo>
                  <a:lnTo>
                    <a:pt x="323" y="7531"/>
                  </a:lnTo>
                  <a:lnTo>
                    <a:pt x="323" y="4132"/>
                  </a:lnTo>
                  <a:lnTo>
                    <a:pt x="323" y="4132"/>
                  </a:lnTo>
                  <a:lnTo>
                    <a:pt x="6348" y="538"/>
                  </a:lnTo>
                  <a:close/>
                  <a:moveTo>
                    <a:pt x="6348" y="0"/>
                  </a:moveTo>
                  <a:lnTo>
                    <a:pt x="108" y="3873"/>
                  </a:lnTo>
                  <a:lnTo>
                    <a:pt x="0" y="3981"/>
                  </a:lnTo>
                  <a:lnTo>
                    <a:pt x="0" y="7854"/>
                  </a:lnTo>
                  <a:lnTo>
                    <a:pt x="108" y="8069"/>
                  </a:lnTo>
                  <a:lnTo>
                    <a:pt x="323" y="8069"/>
                  </a:lnTo>
                  <a:lnTo>
                    <a:pt x="6670" y="4089"/>
                  </a:lnTo>
                  <a:lnTo>
                    <a:pt x="6670" y="3981"/>
                  </a:lnTo>
                  <a:lnTo>
                    <a:pt x="6670" y="108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174;p28">
              <a:extLst>
                <a:ext uri="{FF2B5EF4-FFF2-40B4-BE49-F238E27FC236}">
                  <a16:creationId xmlns:a16="http://schemas.microsoft.com/office/drawing/2014/main" id="{21710D19-D93F-4F15-B352-AC9685779A00}"/>
                </a:ext>
              </a:extLst>
            </p:cNvPr>
            <p:cNvSpPr/>
            <p:nvPr/>
          </p:nvSpPr>
          <p:spPr>
            <a:xfrm>
              <a:off x="6211850" y="3646900"/>
              <a:ext cx="231350" cy="137200"/>
            </a:xfrm>
            <a:custGeom>
              <a:avLst/>
              <a:gdLst/>
              <a:ahLst/>
              <a:cxnLst/>
              <a:rect l="l" t="t" r="r" b="b"/>
              <a:pathLst>
                <a:path w="9254" h="5488" extrusionOk="0">
                  <a:moveTo>
                    <a:pt x="6241" y="0"/>
                  </a:moveTo>
                  <a:lnTo>
                    <a:pt x="3121" y="1937"/>
                  </a:lnTo>
                  <a:lnTo>
                    <a:pt x="1" y="3873"/>
                  </a:lnTo>
                  <a:lnTo>
                    <a:pt x="2906" y="5487"/>
                  </a:lnTo>
                  <a:lnTo>
                    <a:pt x="9253" y="1614"/>
                  </a:lnTo>
                  <a:lnTo>
                    <a:pt x="62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175;p28">
              <a:extLst>
                <a:ext uri="{FF2B5EF4-FFF2-40B4-BE49-F238E27FC236}">
                  <a16:creationId xmlns:a16="http://schemas.microsoft.com/office/drawing/2014/main" id="{4654C38B-26FC-42B3-ACA3-BC3E81283B7C}"/>
                </a:ext>
              </a:extLst>
            </p:cNvPr>
            <p:cNvSpPr/>
            <p:nvPr/>
          </p:nvSpPr>
          <p:spPr>
            <a:xfrm>
              <a:off x="6206475" y="3641500"/>
              <a:ext cx="242100" cy="147975"/>
            </a:xfrm>
            <a:custGeom>
              <a:avLst/>
              <a:gdLst/>
              <a:ahLst/>
              <a:cxnLst/>
              <a:rect l="l" t="t" r="r" b="b"/>
              <a:pathLst>
                <a:path w="9684" h="5919" extrusionOk="0">
                  <a:moveTo>
                    <a:pt x="6510" y="356"/>
                  </a:moveTo>
                  <a:lnTo>
                    <a:pt x="9146" y="1938"/>
                  </a:lnTo>
                  <a:lnTo>
                    <a:pt x="3121" y="5488"/>
                  </a:lnTo>
                  <a:lnTo>
                    <a:pt x="589" y="4028"/>
                  </a:lnTo>
                  <a:lnTo>
                    <a:pt x="589" y="4028"/>
                  </a:lnTo>
                  <a:lnTo>
                    <a:pt x="1507" y="3444"/>
                  </a:lnTo>
                  <a:lnTo>
                    <a:pt x="6510" y="356"/>
                  </a:lnTo>
                  <a:close/>
                  <a:moveTo>
                    <a:pt x="6348" y="1"/>
                  </a:moveTo>
                  <a:lnTo>
                    <a:pt x="5380" y="646"/>
                  </a:lnTo>
                  <a:lnTo>
                    <a:pt x="2152" y="2691"/>
                  </a:lnTo>
                  <a:lnTo>
                    <a:pt x="754" y="3551"/>
                  </a:lnTo>
                  <a:lnTo>
                    <a:pt x="323" y="3874"/>
                  </a:lnTo>
                  <a:lnTo>
                    <a:pt x="108" y="3874"/>
                  </a:lnTo>
                  <a:lnTo>
                    <a:pt x="162" y="3928"/>
                  </a:lnTo>
                  <a:lnTo>
                    <a:pt x="162" y="3928"/>
                  </a:lnTo>
                  <a:lnTo>
                    <a:pt x="108" y="3982"/>
                  </a:lnTo>
                  <a:lnTo>
                    <a:pt x="1" y="3982"/>
                  </a:lnTo>
                  <a:lnTo>
                    <a:pt x="1" y="4197"/>
                  </a:lnTo>
                  <a:lnTo>
                    <a:pt x="108" y="4197"/>
                  </a:lnTo>
                  <a:lnTo>
                    <a:pt x="216" y="4258"/>
                  </a:lnTo>
                  <a:lnTo>
                    <a:pt x="216" y="4304"/>
                  </a:lnTo>
                  <a:lnTo>
                    <a:pt x="245" y="4275"/>
                  </a:lnTo>
                  <a:lnTo>
                    <a:pt x="3121" y="5918"/>
                  </a:lnTo>
                  <a:lnTo>
                    <a:pt x="3228" y="5918"/>
                  </a:lnTo>
                  <a:lnTo>
                    <a:pt x="9576" y="2045"/>
                  </a:lnTo>
                  <a:lnTo>
                    <a:pt x="9683" y="1830"/>
                  </a:lnTo>
                  <a:lnTo>
                    <a:pt x="9576" y="1722"/>
                  </a:lnTo>
                  <a:lnTo>
                    <a:pt x="656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176;p28">
              <a:extLst>
                <a:ext uri="{FF2B5EF4-FFF2-40B4-BE49-F238E27FC236}">
                  <a16:creationId xmlns:a16="http://schemas.microsoft.com/office/drawing/2014/main" id="{7A342624-799B-4E22-8712-0992967E275D}"/>
                </a:ext>
              </a:extLst>
            </p:cNvPr>
            <p:cNvSpPr/>
            <p:nvPr/>
          </p:nvSpPr>
          <p:spPr>
            <a:xfrm>
              <a:off x="6314075" y="3679175"/>
              <a:ext cx="72625" cy="43050"/>
            </a:xfrm>
            <a:custGeom>
              <a:avLst/>
              <a:gdLst/>
              <a:ahLst/>
              <a:cxnLst/>
              <a:rect l="l" t="t" r="r" b="b"/>
              <a:pathLst>
                <a:path w="2905" h="1722" extrusionOk="0">
                  <a:moveTo>
                    <a:pt x="753" y="0"/>
                  </a:moveTo>
                  <a:lnTo>
                    <a:pt x="0" y="431"/>
                  </a:lnTo>
                  <a:lnTo>
                    <a:pt x="2152" y="1722"/>
                  </a:lnTo>
                  <a:lnTo>
                    <a:pt x="2905" y="1291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177;p28">
              <a:extLst>
                <a:ext uri="{FF2B5EF4-FFF2-40B4-BE49-F238E27FC236}">
                  <a16:creationId xmlns:a16="http://schemas.microsoft.com/office/drawing/2014/main" id="{0A39729A-44B4-4A1B-A3E7-D73648C4389B}"/>
                </a:ext>
              </a:extLst>
            </p:cNvPr>
            <p:cNvSpPr/>
            <p:nvPr/>
          </p:nvSpPr>
          <p:spPr>
            <a:xfrm>
              <a:off x="6238750" y="3730275"/>
              <a:ext cx="69950" cy="40375"/>
            </a:xfrm>
            <a:custGeom>
              <a:avLst/>
              <a:gdLst/>
              <a:ahLst/>
              <a:cxnLst/>
              <a:rect l="l" t="t" r="r" b="b"/>
              <a:pathLst>
                <a:path w="2798" h="1615" extrusionOk="0">
                  <a:moveTo>
                    <a:pt x="646" y="0"/>
                  </a:moveTo>
                  <a:lnTo>
                    <a:pt x="1" y="431"/>
                  </a:lnTo>
                  <a:lnTo>
                    <a:pt x="2045" y="1614"/>
                  </a:lnTo>
                  <a:lnTo>
                    <a:pt x="2798" y="1184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178;p28">
              <a:extLst>
                <a:ext uri="{FF2B5EF4-FFF2-40B4-BE49-F238E27FC236}">
                  <a16:creationId xmlns:a16="http://schemas.microsoft.com/office/drawing/2014/main" id="{F5CA0E6E-3D00-467D-969D-3BEE2D3EFD8A}"/>
                </a:ext>
              </a:extLst>
            </p:cNvPr>
            <p:cNvSpPr/>
            <p:nvPr/>
          </p:nvSpPr>
          <p:spPr>
            <a:xfrm>
              <a:off x="6335575" y="3665725"/>
              <a:ext cx="72650" cy="43050"/>
            </a:xfrm>
            <a:custGeom>
              <a:avLst/>
              <a:gdLst/>
              <a:ahLst/>
              <a:cxnLst/>
              <a:rect l="l" t="t" r="r" b="b"/>
              <a:pathLst>
                <a:path w="2906" h="1722" extrusionOk="0">
                  <a:moveTo>
                    <a:pt x="754" y="0"/>
                  </a:moveTo>
                  <a:lnTo>
                    <a:pt x="1" y="431"/>
                  </a:lnTo>
                  <a:lnTo>
                    <a:pt x="2153" y="1722"/>
                  </a:lnTo>
                  <a:lnTo>
                    <a:pt x="2906" y="129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179;p28">
              <a:extLst>
                <a:ext uri="{FF2B5EF4-FFF2-40B4-BE49-F238E27FC236}">
                  <a16:creationId xmlns:a16="http://schemas.microsoft.com/office/drawing/2014/main" id="{5DAFACBB-0DB3-450B-8165-1622D9C615C3}"/>
                </a:ext>
              </a:extLst>
            </p:cNvPr>
            <p:cNvSpPr/>
            <p:nvPr/>
          </p:nvSpPr>
          <p:spPr>
            <a:xfrm>
              <a:off x="6365175" y="3657650"/>
              <a:ext cx="16150" cy="13475"/>
            </a:xfrm>
            <a:custGeom>
              <a:avLst/>
              <a:gdLst/>
              <a:ahLst/>
              <a:cxnLst/>
              <a:rect l="l" t="t" r="r" b="b"/>
              <a:pathLst>
                <a:path w="646" h="539" extrusionOk="0">
                  <a:moveTo>
                    <a:pt x="323" y="0"/>
                  </a:moveTo>
                  <a:lnTo>
                    <a:pt x="108" y="108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323" y="538"/>
                  </a:lnTo>
                  <a:lnTo>
                    <a:pt x="538" y="431"/>
                  </a:lnTo>
                  <a:lnTo>
                    <a:pt x="646" y="323"/>
                  </a:lnTo>
                  <a:lnTo>
                    <a:pt x="538" y="10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180;p28">
              <a:extLst>
                <a:ext uri="{FF2B5EF4-FFF2-40B4-BE49-F238E27FC236}">
                  <a16:creationId xmlns:a16="http://schemas.microsoft.com/office/drawing/2014/main" id="{20DA607B-8A3D-4F65-8BF5-76F6A25818E3}"/>
                </a:ext>
              </a:extLst>
            </p:cNvPr>
            <p:cNvSpPr/>
            <p:nvPr/>
          </p:nvSpPr>
          <p:spPr>
            <a:xfrm>
              <a:off x="6381300" y="3668400"/>
              <a:ext cx="16175" cy="13475"/>
            </a:xfrm>
            <a:custGeom>
              <a:avLst/>
              <a:gdLst/>
              <a:ahLst/>
              <a:cxnLst/>
              <a:rect l="l" t="t" r="r" b="b"/>
              <a:pathLst>
                <a:path w="647" h="539" extrusionOk="0">
                  <a:moveTo>
                    <a:pt x="324" y="1"/>
                  </a:moveTo>
                  <a:lnTo>
                    <a:pt x="108" y="108"/>
                  </a:lnTo>
                  <a:lnTo>
                    <a:pt x="1" y="324"/>
                  </a:lnTo>
                  <a:lnTo>
                    <a:pt x="108" y="431"/>
                  </a:lnTo>
                  <a:lnTo>
                    <a:pt x="324" y="539"/>
                  </a:lnTo>
                  <a:lnTo>
                    <a:pt x="539" y="431"/>
                  </a:lnTo>
                  <a:lnTo>
                    <a:pt x="646" y="324"/>
                  </a:lnTo>
                  <a:lnTo>
                    <a:pt x="539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181;p28">
              <a:extLst>
                <a:ext uri="{FF2B5EF4-FFF2-40B4-BE49-F238E27FC236}">
                  <a16:creationId xmlns:a16="http://schemas.microsoft.com/office/drawing/2014/main" id="{1B793FE6-E994-466B-9ED2-9B0F18528B15}"/>
                </a:ext>
              </a:extLst>
            </p:cNvPr>
            <p:cNvSpPr/>
            <p:nvPr/>
          </p:nvSpPr>
          <p:spPr>
            <a:xfrm>
              <a:off x="6402825" y="3681850"/>
              <a:ext cx="16150" cy="10800"/>
            </a:xfrm>
            <a:custGeom>
              <a:avLst/>
              <a:gdLst/>
              <a:ahLst/>
              <a:cxnLst/>
              <a:rect l="l" t="t" r="r" b="b"/>
              <a:pathLst>
                <a:path w="646" h="432" extrusionOk="0">
                  <a:moveTo>
                    <a:pt x="0" y="1"/>
                  </a:moveTo>
                  <a:lnTo>
                    <a:pt x="0" y="216"/>
                  </a:lnTo>
                  <a:lnTo>
                    <a:pt x="108" y="431"/>
                  </a:lnTo>
                  <a:lnTo>
                    <a:pt x="323" y="431"/>
                  </a:lnTo>
                  <a:lnTo>
                    <a:pt x="538" y="324"/>
                  </a:lnTo>
                  <a:lnTo>
                    <a:pt x="646" y="21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182;p28">
              <a:extLst>
                <a:ext uri="{FF2B5EF4-FFF2-40B4-BE49-F238E27FC236}">
                  <a16:creationId xmlns:a16="http://schemas.microsoft.com/office/drawing/2014/main" id="{19558E39-71CF-495A-B51A-C18477F8504F}"/>
                </a:ext>
              </a:extLst>
            </p:cNvPr>
            <p:cNvSpPr/>
            <p:nvPr/>
          </p:nvSpPr>
          <p:spPr>
            <a:xfrm>
              <a:off x="6362475" y="3727575"/>
              <a:ext cx="67275" cy="80725"/>
            </a:xfrm>
            <a:custGeom>
              <a:avLst/>
              <a:gdLst/>
              <a:ahLst/>
              <a:cxnLst/>
              <a:rect l="l" t="t" r="r" b="b"/>
              <a:pathLst>
                <a:path w="2691" h="3229" extrusionOk="0">
                  <a:moveTo>
                    <a:pt x="2690" y="1"/>
                  </a:moveTo>
                  <a:lnTo>
                    <a:pt x="1" y="1722"/>
                  </a:lnTo>
                  <a:lnTo>
                    <a:pt x="108" y="3228"/>
                  </a:lnTo>
                  <a:lnTo>
                    <a:pt x="2690" y="1615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183;p28">
              <a:extLst>
                <a:ext uri="{FF2B5EF4-FFF2-40B4-BE49-F238E27FC236}">
                  <a16:creationId xmlns:a16="http://schemas.microsoft.com/office/drawing/2014/main" id="{685D44B3-7847-42C7-A565-C593AF0D93DB}"/>
                </a:ext>
              </a:extLst>
            </p:cNvPr>
            <p:cNvSpPr/>
            <p:nvPr/>
          </p:nvSpPr>
          <p:spPr>
            <a:xfrm>
              <a:off x="6268350" y="3654950"/>
              <a:ext cx="263600" cy="239425"/>
            </a:xfrm>
            <a:custGeom>
              <a:avLst/>
              <a:gdLst/>
              <a:ahLst/>
              <a:cxnLst/>
              <a:rect l="l" t="t" r="r" b="b"/>
              <a:pathLst>
                <a:path w="10544" h="9577" extrusionOk="0">
                  <a:moveTo>
                    <a:pt x="10544" y="1"/>
                  </a:moveTo>
                  <a:lnTo>
                    <a:pt x="0" y="6456"/>
                  </a:lnTo>
                  <a:lnTo>
                    <a:pt x="0" y="9576"/>
                  </a:lnTo>
                  <a:lnTo>
                    <a:pt x="10544" y="3336"/>
                  </a:lnTo>
                  <a:lnTo>
                    <a:pt x="10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184;p28">
              <a:extLst>
                <a:ext uri="{FF2B5EF4-FFF2-40B4-BE49-F238E27FC236}">
                  <a16:creationId xmlns:a16="http://schemas.microsoft.com/office/drawing/2014/main" id="{A589927C-13C2-479E-A700-E3F0B72FC525}"/>
                </a:ext>
              </a:extLst>
            </p:cNvPr>
            <p:cNvSpPr/>
            <p:nvPr/>
          </p:nvSpPr>
          <p:spPr>
            <a:xfrm>
              <a:off x="6262950" y="3649575"/>
              <a:ext cx="274375" cy="247475"/>
            </a:xfrm>
            <a:custGeom>
              <a:avLst/>
              <a:gdLst/>
              <a:ahLst/>
              <a:cxnLst/>
              <a:rect l="l" t="t" r="r" b="b"/>
              <a:pathLst>
                <a:path w="10975" h="9899" extrusionOk="0">
                  <a:moveTo>
                    <a:pt x="10544" y="539"/>
                  </a:moveTo>
                  <a:lnTo>
                    <a:pt x="10544" y="3444"/>
                  </a:lnTo>
                  <a:lnTo>
                    <a:pt x="431" y="9468"/>
                  </a:lnTo>
                  <a:lnTo>
                    <a:pt x="431" y="6819"/>
                  </a:lnTo>
                  <a:lnTo>
                    <a:pt x="431" y="6819"/>
                  </a:lnTo>
                  <a:lnTo>
                    <a:pt x="10544" y="539"/>
                  </a:lnTo>
                  <a:close/>
                  <a:moveTo>
                    <a:pt x="10652" y="1"/>
                  </a:moveTo>
                  <a:lnTo>
                    <a:pt x="109" y="6564"/>
                  </a:lnTo>
                  <a:lnTo>
                    <a:pt x="1" y="6671"/>
                  </a:lnTo>
                  <a:lnTo>
                    <a:pt x="1" y="9791"/>
                  </a:lnTo>
                  <a:lnTo>
                    <a:pt x="109" y="9899"/>
                  </a:lnTo>
                  <a:lnTo>
                    <a:pt x="324" y="9899"/>
                  </a:lnTo>
                  <a:lnTo>
                    <a:pt x="10760" y="3766"/>
                  </a:lnTo>
                  <a:lnTo>
                    <a:pt x="10867" y="3551"/>
                  </a:lnTo>
                  <a:lnTo>
                    <a:pt x="10975" y="216"/>
                  </a:lnTo>
                  <a:lnTo>
                    <a:pt x="108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185;p28">
              <a:extLst>
                <a:ext uri="{FF2B5EF4-FFF2-40B4-BE49-F238E27FC236}">
                  <a16:creationId xmlns:a16="http://schemas.microsoft.com/office/drawing/2014/main" id="{9D80B01D-3998-48BE-A927-F785B87EA133}"/>
                </a:ext>
              </a:extLst>
            </p:cNvPr>
            <p:cNvSpPr/>
            <p:nvPr/>
          </p:nvSpPr>
          <p:spPr>
            <a:xfrm>
              <a:off x="6131175" y="3730275"/>
              <a:ext cx="137200" cy="161400"/>
            </a:xfrm>
            <a:custGeom>
              <a:avLst/>
              <a:gdLst/>
              <a:ahLst/>
              <a:cxnLst/>
              <a:rect l="l" t="t" r="r" b="b"/>
              <a:pathLst>
                <a:path w="5488" h="6456" extrusionOk="0">
                  <a:moveTo>
                    <a:pt x="0" y="0"/>
                  </a:moveTo>
                  <a:lnTo>
                    <a:pt x="0" y="3228"/>
                  </a:lnTo>
                  <a:lnTo>
                    <a:pt x="5487" y="6456"/>
                  </a:lnTo>
                  <a:lnTo>
                    <a:pt x="5487" y="3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186;p28">
              <a:extLst>
                <a:ext uri="{FF2B5EF4-FFF2-40B4-BE49-F238E27FC236}">
                  <a16:creationId xmlns:a16="http://schemas.microsoft.com/office/drawing/2014/main" id="{E33646CC-C4BB-437B-9E00-F4D3941FB0F3}"/>
                </a:ext>
              </a:extLst>
            </p:cNvPr>
            <p:cNvSpPr/>
            <p:nvPr/>
          </p:nvSpPr>
          <p:spPr>
            <a:xfrm>
              <a:off x="6125800" y="3724900"/>
              <a:ext cx="147950" cy="169475"/>
            </a:xfrm>
            <a:custGeom>
              <a:avLst/>
              <a:gdLst/>
              <a:ahLst/>
              <a:cxnLst/>
              <a:rect l="l" t="t" r="r" b="b"/>
              <a:pathLst>
                <a:path w="5918" h="6779" extrusionOk="0">
                  <a:moveTo>
                    <a:pt x="430" y="538"/>
                  </a:moveTo>
                  <a:lnTo>
                    <a:pt x="5487" y="3766"/>
                  </a:lnTo>
                  <a:lnTo>
                    <a:pt x="5487" y="6272"/>
                  </a:lnTo>
                  <a:lnTo>
                    <a:pt x="323" y="3335"/>
                  </a:lnTo>
                  <a:lnTo>
                    <a:pt x="430" y="538"/>
                  </a:lnTo>
                  <a:close/>
                  <a:moveTo>
                    <a:pt x="108" y="0"/>
                  </a:moveTo>
                  <a:lnTo>
                    <a:pt x="0" y="215"/>
                  </a:lnTo>
                  <a:lnTo>
                    <a:pt x="0" y="3443"/>
                  </a:lnTo>
                  <a:lnTo>
                    <a:pt x="108" y="3658"/>
                  </a:lnTo>
                  <a:lnTo>
                    <a:pt x="5595" y="6778"/>
                  </a:lnTo>
                  <a:lnTo>
                    <a:pt x="5810" y="6778"/>
                  </a:lnTo>
                  <a:lnTo>
                    <a:pt x="5810" y="6671"/>
                  </a:lnTo>
                  <a:lnTo>
                    <a:pt x="5917" y="3658"/>
                  </a:lnTo>
                  <a:lnTo>
                    <a:pt x="5810" y="355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187;p28">
              <a:extLst>
                <a:ext uri="{FF2B5EF4-FFF2-40B4-BE49-F238E27FC236}">
                  <a16:creationId xmlns:a16="http://schemas.microsoft.com/office/drawing/2014/main" id="{7DDFC742-8EFF-4F96-AF3F-3078155B99E1}"/>
                </a:ext>
              </a:extLst>
            </p:cNvPr>
            <p:cNvSpPr/>
            <p:nvPr/>
          </p:nvSpPr>
          <p:spPr>
            <a:xfrm>
              <a:off x="5768075" y="3864750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10328" y="1"/>
                  </a:moveTo>
                  <a:lnTo>
                    <a:pt x="0" y="6241"/>
                  </a:lnTo>
                  <a:lnTo>
                    <a:pt x="5487" y="9468"/>
                  </a:lnTo>
                  <a:lnTo>
                    <a:pt x="16030" y="3336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188;p28">
              <a:extLst>
                <a:ext uri="{FF2B5EF4-FFF2-40B4-BE49-F238E27FC236}">
                  <a16:creationId xmlns:a16="http://schemas.microsoft.com/office/drawing/2014/main" id="{3F475E99-F7B9-4250-8323-B92B9B3464C9}"/>
                </a:ext>
              </a:extLst>
            </p:cNvPr>
            <p:cNvSpPr/>
            <p:nvPr/>
          </p:nvSpPr>
          <p:spPr>
            <a:xfrm>
              <a:off x="5768075" y="3776000"/>
              <a:ext cx="258225" cy="242100"/>
            </a:xfrm>
            <a:custGeom>
              <a:avLst/>
              <a:gdLst/>
              <a:ahLst/>
              <a:cxnLst/>
              <a:rect l="l" t="t" r="r" b="b"/>
              <a:pathLst>
                <a:path w="10329" h="9684" extrusionOk="0">
                  <a:moveTo>
                    <a:pt x="10328" y="0"/>
                  </a:moveTo>
                  <a:lnTo>
                    <a:pt x="0" y="6348"/>
                  </a:lnTo>
                  <a:lnTo>
                    <a:pt x="0" y="9683"/>
                  </a:lnTo>
                  <a:lnTo>
                    <a:pt x="10328" y="3551"/>
                  </a:lnTo>
                  <a:lnTo>
                    <a:pt x="103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189;p28">
              <a:extLst>
                <a:ext uri="{FF2B5EF4-FFF2-40B4-BE49-F238E27FC236}">
                  <a16:creationId xmlns:a16="http://schemas.microsoft.com/office/drawing/2014/main" id="{2F59C3A2-BD10-4586-B9B9-F59A0D1C07E6}"/>
                </a:ext>
              </a:extLst>
            </p:cNvPr>
            <p:cNvSpPr/>
            <p:nvPr/>
          </p:nvSpPr>
          <p:spPr>
            <a:xfrm>
              <a:off x="5762675" y="3770625"/>
              <a:ext cx="269000" cy="252850"/>
            </a:xfrm>
            <a:custGeom>
              <a:avLst/>
              <a:gdLst/>
              <a:ahLst/>
              <a:cxnLst/>
              <a:rect l="l" t="t" r="r" b="b"/>
              <a:pathLst>
                <a:path w="10760" h="10114" extrusionOk="0">
                  <a:moveTo>
                    <a:pt x="10329" y="538"/>
                  </a:moveTo>
                  <a:lnTo>
                    <a:pt x="10437" y="3658"/>
                  </a:lnTo>
                  <a:lnTo>
                    <a:pt x="431" y="9575"/>
                  </a:lnTo>
                  <a:lnTo>
                    <a:pt x="431" y="6817"/>
                  </a:lnTo>
                  <a:lnTo>
                    <a:pt x="10329" y="538"/>
                  </a:lnTo>
                  <a:close/>
                  <a:moveTo>
                    <a:pt x="10652" y="0"/>
                  </a:moveTo>
                  <a:lnTo>
                    <a:pt x="10437" y="108"/>
                  </a:lnTo>
                  <a:lnTo>
                    <a:pt x="108" y="6563"/>
                  </a:lnTo>
                  <a:lnTo>
                    <a:pt x="1" y="6670"/>
                  </a:lnTo>
                  <a:lnTo>
                    <a:pt x="1" y="9898"/>
                  </a:lnTo>
                  <a:lnTo>
                    <a:pt x="108" y="10113"/>
                  </a:lnTo>
                  <a:lnTo>
                    <a:pt x="324" y="10113"/>
                  </a:lnTo>
                  <a:lnTo>
                    <a:pt x="10652" y="3873"/>
                  </a:lnTo>
                  <a:lnTo>
                    <a:pt x="10760" y="3766"/>
                  </a:lnTo>
                  <a:lnTo>
                    <a:pt x="10760" y="215"/>
                  </a:lnTo>
                  <a:lnTo>
                    <a:pt x="106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190;p28">
              <a:extLst>
                <a:ext uri="{FF2B5EF4-FFF2-40B4-BE49-F238E27FC236}">
                  <a16:creationId xmlns:a16="http://schemas.microsoft.com/office/drawing/2014/main" id="{B1C3FAC5-4C6D-4E33-8CFA-36F8C10834E3}"/>
                </a:ext>
              </a:extLst>
            </p:cNvPr>
            <p:cNvSpPr/>
            <p:nvPr/>
          </p:nvSpPr>
          <p:spPr>
            <a:xfrm>
              <a:off x="5765375" y="4018075"/>
              <a:ext cx="139875" cy="180225"/>
            </a:xfrm>
            <a:custGeom>
              <a:avLst/>
              <a:gdLst/>
              <a:ahLst/>
              <a:cxnLst/>
              <a:rect l="l" t="t" r="r" b="b"/>
              <a:pathLst>
                <a:path w="5595" h="7209" extrusionOk="0">
                  <a:moveTo>
                    <a:pt x="0" y="0"/>
                  </a:moveTo>
                  <a:lnTo>
                    <a:pt x="0" y="3873"/>
                  </a:lnTo>
                  <a:lnTo>
                    <a:pt x="5487" y="7208"/>
                  </a:lnTo>
                  <a:lnTo>
                    <a:pt x="5595" y="3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191;p28">
              <a:extLst>
                <a:ext uri="{FF2B5EF4-FFF2-40B4-BE49-F238E27FC236}">
                  <a16:creationId xmlns:a16="http://schemas.microsoft.com/office/drawing/2014/main" id="{3E2CCE26-D9E6-4F16-939D-503006BF76E2}"/>
                </a:ext>
              </a:extLst>
            </p:cNvPr>
            <p:cNvSpPr/>
            <p:nvPr/>
          </p:nvSpPr>
          <p:spPr>
            <a:xfrm>
              <a:off x="5760000" y="4015375"/>
              <a:ext cx="150650" cy="185600"/>
            </a:xfrm>
            <a:custGeom>
              <a:avLst/>
              <a:gdLst/>
              <a:ahLst/>
              <a:cxnLst/>
              <a:rect l="l" t="t" r="r" b="b"/>
              <a:pathLst>
                <a:path w="6026" h="7424" extrusionOk="0">
                  <a:moveTo>
                    <a:pt x="431" y="431"/>
                  </a:moveTo>
                  <a:lnTo>
                    <a:pt x="5595" y="3443"/>
                  </a:lnTo>
                  <a:lnTo>
                    <a:pt x="5595" y="6972"/>
                  </a:lnTo>
                  <a:lnTo>
                    <a:pt x="5595" y="6972"/>
                  </a:lnTo>
                  <a:lnTo>
                    <a:pt x="431" y="3874"/>
                  </a:lnTo>
                  <a:lnTo>
                    <a:pt x="431" y="431"/>
                  </a:lnTo>
                  <a:close/>
                  <a:moveTo>
                    <a:pt x="215" y="0"/>
                  </a:moveTo>
                  <a:lnTo>
                    <a:pt x="108" y="108"/>
                  </a:lnTo>
                  <a:lnTo>
                    <a:pt x="0" y="3981"/>
                  </a:lnTo>
                  <a:lnTo>
                    <a:pt x="108" y="4196"/>
                  </a:lnTo>
                  <a:lnTo>
                    <a:pt x="5702" y="7424"/>
                  </a:lnTo>
                  <a:lnTo>
                    <a:pt x="5810" y="7424"/>
                  </a:lnTo>
                  <a:lnTo>
                    <a:pt x="5918" y="7316"/>
                  </a:lnTo>
                  <a:lnTo>
                    <a:pt x="6025" y="3336"/>
                  </a:lnTo>
                  <a:lnTo>
                    <a:pt x="5918" y="3228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192;p28">
              <a:extLst>
                <a:ext uri="{FF2B5EF4-FFF2-40B4-BE49-F238E27FC236}">
                  <a16:creationId xmlns:a16="http://schemas.microsoft.com/office/drawing/2014/main" id="{722E485C-8529-428A-A391-2CEF2176D210}"/>
                </a:ext>
              </a:extLst>
            </p:cNvPr>
            <p:cNvSpPr/>
            <p:nvPr/>
          </p:nvSpPr>
          <p:spPr>
            <a:xfrm>
              <a:off x="5902550" y="3948125"/>
              <a:ext cx="266300" cy="250175"/>
            </a:xfrm>
            <a:custGeom>
              <a:avLst/>
              <a:gdLst/>
              <a:ahLst/>
              <a:cxnLst/>
              <a:rect l="l" t="t" r="r" b="b"/>
              <a:pathLst>
                <a:path w="10652" h="10007" extrusionOk="0">
                  <a:moveTo>
                    <a:pt x="10651" y="1"/>
                  </a:moveTo>
                  <a:lnTo>
                    <a:pt x="108" y="6133"/>
                  </a:lnTo>
                  <a:lnTo>
                    <a:pt x="0" y="10006"/>
                  </a:lnTo>
                  <a:lnTo>
                    <a:pt x="10544" y="3766"/>
                  </a:lnTo>
                  <a:lnTo>
                    <a:pt x="1065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193;p28">
              <a:extLst>
                <a:ext uri="{FF2B5EF4-FFF2-40B4-BE49-F238E27FC236}">
                  <a16:creationId xmlns:a16="http://schemas.microsoft.com/office/drawing/2014/main" id="{54420581-9ED6-4DDD-A3D9-77B31A480134}"/>
                </a:ext>
              </a:extLst>
            </p:cNvPr>
            <p:cNvSpPr/>
            <p:nvPr/>
          </p:nvSpPr>
          <p:spPr>
            <a:xfrm>
              <a:off x="5899850" y="3942750"/>
              <a:ext cx="271700" cy="258225"/>
            </a:xfrm>
            <a:custGeom>
              <a:avLst/>
              <a:gdLst/>
              <a:ahLst/>
              <a:cxnLst/>
              <a:rect l="l" t="t" r="r" b="b"/>
              <a:pathLst>
                <a:path w="10868" h="10329" extrusionOk="0">
                  <a:moveTo>
                    <a:pt x="10544" y="539"/>
                  </a:moveTo>
                  <a:lnTo>
                    <a:pt x="10544" y="3874"/>
                  </a:lnTo>
                  <a:lnTo>
                    <a:pt x="324" y="9899"/>
                  </a:lnTo>
                  <a:lnTo>
                    <a:pt x="426" y="6503"/>
                  </a:lnTo>
                  <a:lnTo>
                    <a:pt x="426" y="6503"/>
                  </a:lnTo>
                  <a:lnTo>
                    <a:pt x="10544" y="539"/>
                  </a:lnTo>
                  <a:close/>
                  <a:moveTo>
                    <a:pt x="10652" y="1"/>
                  </a:moveTo>
                  <a:lnTo>
                    <a:pt x="108" y="6241"/>
                  </a:lnTo>
                  <a:lnTo>
                    <a:pt x="1" y="6348"/>
                  </a:lnTo>
                  <a:lnTo>
                    <a:pt x="1" y="10221"/>
                  </a:lnTo>
                  <a:lnTo>
                    <a:pt x="108" y="10329"/>
                  </a:lnTo>
                  <a:lnTo>
                    <a:pt x="216" y="10329"/>
                  </a:lnTo>
                  <a:lnTo>
                    <a:pt x="10759" y="4089"/>
                  </a:lnTo>
                  <a:lnTo>
                    <a:pt x="10867" y="3981"/>
                  </a:lnTo>
                  <a:lnTo>
                    <a:pt x="10867" y="216"/>
                  </a:lnTo>
                  <a:lnTo>
                    <a:pt x="108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194;p28">
              <a:extLst>
                <a:ext uri="{FF2B5EF4-FFF2-40B4-BE49-F238E27FC236}">
                  <a16:creationId xmlns:a16="http://schemas.microsoft.com/office/drawing/2014/main" id="{32CC298F-5CE4-4661-B6B0-49E945380C9B}"/>
                </a:ext>
              </a:extLst>
            </p:cNvPr>
            <p:cNvSpPr/>
            <p:nvPr/>
          </p:nvSpPr>
          <p:spPr>
            <a:xfrm>
              <a:off x="5762675" y="3859375"/>
              <a:ext cx="408875" cy="247475"/>
            </a:xfrm>
            <a:custGeom>
              <a:avLst/>
              <a:gdLst/>
              <a:ahLst/>
              <a:cxnLst/>
              <a:rect l="l" t="t" r="r" b="b"/>
              <a:pathLst>
                <a:path w="16355" h="9899" extrusionOk="0">
                  <a:moveTo>
                    <a:pt x="10545" y="388"/>
                  </a:moveTo>
                  <a:lnTo>
                    <a:pt x="15816" y="3551"/>
                  </a:lnTo>
                  <a:lnTo>
                    <a:pt x="5703" y="9468"/>
                  </a:lnTo>
                  <a:lnTo>
                    <a:pt x="540" y="6431"/>
                  </a:lnTo>
                  <a:lnTo>
                    <a:pt x="2260" y="5380"/>
                  </a:lnTo>
                  <a:lnTo>
                    <a:pt x="10545" y="388"/>
                  </a:lnTo>
                  <a:close/>
                  <a:moveTo>
                    <a:pt x="10437" y="0"/>
                  </a:moveTo>
                  <a:lnTo>
                    <a:pt x="8823" y="969"/>
                  </a:lnTo>
                  <a:lnTo>
                    <a:pt x="3444" y="4304"/>
                  </a:lnTo>
                  <a:lnTo>
                    <a:pt x="1077" y="5703"/>
                  </a:lnTo>
                  <a:lnTo>
                    <a:pt x="324" y="6025"/>
                  </a:lnTo>
                  <a:lnTo>
                    <a:pt x="216" y="6133"/>
                  </a:lnTo>
                  <a:lnTo>
                    <a:pt x="108" y="6240"/>
                  </a:lnTo>
                  <a:lnTo>
                    <a:pt x="1" y="6348"/>
                  </a:lnTo>
                  <a:lnTo>
                    <a:pt x="1" y="6456"/>
                  </a:lnTo>
                  <a:lnTo>
                    <a:pt x="108" y="6563"/>
                  </a:lnTo>
                  <a:lnTo>
                    <a:pt x="5595" y="9898"/>
                  </a:lnTo>
                  <a:lnTo>
                    <a:pt x="5811" y="9898"/>
                  </a:lnTo>
                  <a:lnTo>
                    <a:pt x="16354" y="3658"/>
                  </a:lnTo>
                  <a:lnTo>
                    <a:pt x="16354" y="3551"/>
                  </a:lnTo>
                  <a:lnTo>
                    <a:pt x="16354" y="3336"/>
                  </a:lnTo>
                  <a:lnTo>
                    <a:pt x="106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195;p28">
              <a:extLst>
                <a:ext uri="{FF2B5EF4-FFF2-40B4-BE49-F238E27FC236}">
                  <a16:creationId xmlns:a16="http://schemas.microsoft.com/office/drawing/2014/main" id="{17C0D4B1-646F-4768-BB36-A25E8109CF58}"/>
                </a:ext>
              </a:extLst>
            </p:cNvPr>
            <p:cNvSpPr/>
            <p:nvPr/>
          </p:nvSpPr>
          <p:spPr>
            <a:xfrm>
              <a:off x="6026275" y="3776000"/>
              <a:ext cx="142575" cy="172150"/>
            </a:xfrm>
            <a:custGeom>
              <a:avLst/>
              <a:gdLst/>
              <a:ahLst/>
              <a:cxnLst/>
              <a:rect l="l" t="t" r="r" b="b"/>
              <a:pathLst>
                <a:path w="5703" h="6886" extrusionOk="0">
                  <a:moveTo>
                    <a:pt x="0" y="0"/>
                  </a:moveTo>
                  <a:lnTo>
                    <a:pt x="0" y="3551"/>
                  </a:lnTo>
                  <a:lnTo>
                    <a:pt x="5702" y="6886"/>
                  </a:lnTo>
                  <a:lnTo>
                    <a:pt x="5702" y="3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196;p28">
              <a:extLst>
                <a:ext uri="{FF2B5EF4-FFF2-40B4-BE49-F238E27FC236}">
                  <a16:creationId xmlns:a16="http://schemas.microsoft.com/office/drawing/2014/main" id="{71971B8C-FE4A-4CF5-A5B8-D69C775BBEE2}"/>
                </a:ext>
              </a:extLst>
            </p:cNvPr>
            <p:cNvSpPr/>
            <p:nvPr/>
          </p:nvSpPr>
          <p:spPr>
            <a:xfrm>
              <a:off x="6020900" y="3770625"/>
              <a:ext cx="153325" cy="180225"/>
            </a:xfrm>
            <a:custGeom>
              <a:avLst/>
              <a:gdLst/>
              <a:ahLst/>
              <a:cxnLst/>
              <a:rect l="l" t="t" r="r" b="b"/>
              <a:pathLst>
                <a:path w="6133" h="7209" extrusionOk="0">
                  <a:moveTo>
                    <a:pt x="431" y="538"/>
                  </a:moveTo>
                  <a:lnTo>
                    <a:pt x="5702" y="3766"/>
                  </a:lnTo>
                  <a:lnTo>
                    <a:pt x="5702" y="6699"/>
                  </a:lnTo>
                  <a:lnTo>
                    <a:pt x="5702" y="6699"/>
                  </a:lnTo>
                  <a:lnTo>
                    <a:pt x="431" y="3658"/>
                  </a:lnTo>
                  <a:lnTo>
                    <a:pt x="431" y="538"/>
                  </a:lnTo>
                  <a:close/>
                  <a:moveTo>
                    <a:pt x="108" y="0"/>
                  </a:moveTo>
                  <a:lnTo>
                    <a:pt x="0" y="215"/>
                  </a:lnTo>
                  <a:lnTo>
                    <a:pt x="0" y="3766"/>
                  </a:lnTo>
                  <a:lnTo>
                    <a:pt x="108" y="3873"/>
                  </a:lnTo>
                  <a:lnTo>
                    <a:pt x="5810" y="7208"/>
                  </a:lnTo>
                  <a:lnTo>
                    <a:pt x="6025" y="7208"/>
                  </a:lnTo>
                  <a:lnTo>
                    <a:pt x="6025" y="7101"/>
                  </a:lnTo>
                  <a:lnTo>
                    <a:pt x="6133" y="3658"/>
                  </a:lnTo>
                  <a:lnTo>
                    <a:pt x="6025" y="355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197;p28">
              <a:extLst>
                <a:ext uri="{FF2B5EF4-FFF2-40B4-BE49-F238E27FC236}">
                  <a16:creationId xmlns:a16="http://schemas.microsoft.com/office/drawing/2014/main" id="{78E0C97C-4CBB-4DE7-961D-E268ABE2909A}"/>
                </a:ext>
              </a:extLst>
            </p:cNvPr>
            <p:cNvSpPr/>
            <p:nvPr/>
          </p:nvSpPr>
          <p:spPr>
            <a:xfrm>
              <a:off x="5768075" y="3937375"/>
              <a:ext cx="137175" cy="161400"/>
            </a:xfrm>
            <a:custGeom>
              <a:avLst/>
              <a:gdLst/>
              <a:ahLst/>
              <a:cxnLst/>
              <a:rect l="l" t="t" r="r" b="b"/>
              <a:pathLst>
                <a:path w="5487" h="6456" extrusionOk="0">
                  <a:moveTo>
                    <a:pt x="0" y="0"/>
                  </a:moveTo>
                  <a:lnTo>
                    <a:pt x="0" y="3336"/>
                  </a:lnTo>
                  <a:lnTo>
                    <a:pt x="5487" y="6456"/>
                  </a:lnTo>
                  <a:lnTo>
                    <a:pt x="5487" y="3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198;p28">
              <a:extLst>
                <a:ext uri="{FF2B5EF4-FFF2-40B4-BE49-F238E27FC236}">
                  <a16:creationId xmlns:a16="http://schemas.microsoft.com/office/drawing/2014/main" id="{14A797DC-69B7-4B37-B49E-7FA4504F315E}"/>
                </a:ext>
              </a:extLst>
            </p:cNvPr>
            <p:cNvSpPr/>
            <p:nvPr/>
          </p:nvSpPr>
          <p:spPr>
            <a:xfrm>
              <a:off x="5762675" y="3934675"/>
              <a:ext cx="147975" cy="169475"/>
            </a:xfrm>
            <a:custGeom>
              <a:avLst/>
              <a:gdLst/>
              <a:ahLst/>
              <a:cxnLst/>
              <a:rect l="l" t="t" r="r" b="b"/>
              <a:pathLst>
                <a:path w="5919" h="6779" extrusionOk="0">
                  <a:moveTo>
                    <a:pt x="431" y="431"/>
                  </a:moveTo>
                  <a:lnTo>
                    <a:pt x="5488" y="3766"/>
                  </a:lnTo>
                  <a:lnTo>
                    <a:pt x="5488" y="6273"/>
                  </a:lnTo>
                  <a:lnTo>
                    <a:pt x="324" y="3336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3444"/>
                  </a:lnTo>
                  <a:lnTo>
                    <a:pt x="108" y="3551"/>
                  </a:lnTo>
                  <a:lnTo>
                    <a:pt x="5595" y="6779"/>
                  </a:lnTo>
                  <a:lnTo>
                    <a:pt x="5811" y="6779"/>
                  </a:lnTo>
                  <a:lnTo>
                    <a:pt x="5811" y="6564"/>
                  </a:lnTo>
                  <a:lnTo>
                    <a:pt x="5918" y="3659"/>
                  </a:lnTo>
                  <a:lnTo>
                    <a:pt x="5811" y="3444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1199;p28">
              <a:extLst>
                <a:ext uri="{FF2B5EF4-FFF2-40B4-BE49-F238E27FC236}">
                  <a16:creationId xmlns:a16="http://schemas.microsoft.com/office/drawing/2014/main" id="{B98F6910-6D4C-4013-BEF9-4A69864C4A8B}"/>
                </a:ext>
              </a:extLst>
            </p:cNvPr>
            <p:cNvSpPr/>
            <p:nvPr/>
          </p:nvSpPr>
          <p:spPr>
            <a:xfrm>
              <a:off x="5905225" y="3862075"/>
              <a:ext cx="263625" cy="239400"/>
            </a:xfrm>
            <a:custGeom>
              <a:avLst/>
              <a:gdLst/>
              <a:ahLst/>
              <a:cxnLst/>
              <a:rect l="l" t="t" r="r" b="b"/>
              <a:pathLst>
                <a:path w="10545" h="9576" extrusionOk="0">
                  <a:moveTo>
                    <a:pt x="10544" y="0"/>
                  </a:moveTo>
                  <a:lnTo>
                    <a:pt x="1" y="6563"/>
                  </a:lnTo>
                  <a:lnTo>
                    <a:pt x="1" y="9575"/>
                  </a:lnTo>
                  <a:lnTo>
                    <a:pt x="10544" y="3443"/>
                  </a:lnTo>
                  <a:lnTo>
                    <a:pt x="10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1200;p28">
              <a:extLst>
                <a:ext uri="{FF2B5EF4-FFF2-40B4-BE49-F238E27FC236}">
                  <a16:creationId xmlns:a16="http://schemas.microsoft.com/office/drawing/2014/main" id="{FE1CE69E-866A-4215-A281-5F243DC7EF51}"/>
                </a:ext>
              </a:extLst>
            </p:cNvPr>
            <p:cNvSpPr/>
            <p:nvPr/>
          </p:nvSpPr>
          <p:spPr>
            <a:xfrm>
              <a:off x="5899850" y="3859375"/>
              <a:ext cx="274375" cy="247475"/>
            </a:xfrm>
            <a:custGeom>
              <a:avLst/>
              <a:gdLst/>
              <a:ahLst/>
              <a:cxnLst/>
              <a:rect l="l" t="t" r="r" b="b"/>
              <a:pathLst>
                <a:path w="10975" h="9899" extrusionOk="0">
                  <a:moveTo>
                    <a:pt x="10544" y="431"/>
                  </a:moveTo>
                  <a:lnTo>
                    <a:pt x="10544" y="3443"/>
                  </a:lnTo>
                  <a:lnTo>
                    <a:pt x="431" y="9361"/>
                  </a:lnTo>
                  <a:lnTo>
                    <a:pt x="431" y="6712"/>
                  </a:lnTo>
                  <a:lnTo>
                    <a:pt x="10544" y="431"/>
                  </a:lnTo>
                  <a:close/>
                  <a:moveTo>
                    <a:pt x="10652" y="0"/>
                  </a:moveTo>
                  <a:lnTo>
                    <a:pt x="108" y="6456"/>
                  </a:lnTo>
                  <a:lnTo>
                    <a:pt x="1" y="6671"/>
                  </a:lnTo>
                  <a:lnTo>
                    <a:pt x="1" y="9683"/>
                  </a:lnTo>
                  <a:lnTo>
                    <a:pt x="108" y="9898"/>
                  </a:lnTo>
                  <a:lnTo>
                    <a:pt x="324" y="9898"/>
                  </a:lnTo>
                  <a:lnTo>
                    <a:pt x="10867" y="3658"/>
                  </a:lnTo>
                  <a:lnTo>
                    <a:pt x="10867" y="3551"/>
                  </a:lnTo>
                  <a:lnTo>
                    <a:pt x="10975" y="108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1201;p28">
              <a:extLst>
                <a:ext uri="{FF2B5EF4-FFF2-40B4-BE49-F238E27FC236}">
                  <a16:creationId xmlns:a16="http://schemas.microsoft.com/office/drawing/2014/main" id="{07E118FB-F401-4F35-805C-ADB077D27F24}"/>
                </a:ext>
              </a:extLst>
            </p:cNvPr>
            <p:cNvSpPr/>
            <p:nvPr/>
          </p:nvSpPr>
          <p:spPr>
            <a:xfrm>
              <a:off x="5749225" y="3681850"/>
              <a:ext cx="169475" cy="75350"/>
            </a:xfrm>
            <a:custGeom>
              <a:avLst/>
              <a:gdLst/>
              <a:ahLst/>
              <a:cxnLst/>
              <a:rect l="l" t="t" r="r" b="b"/>
              <a:pathLst>
                <a:path w="6779" h="3014" extrusionOk="0">
                  <a:moveTo>
                    <a:pt x="1" y="1"/>
                  </a:moveTo>
                  <a:lnTo>
                    <a:pt x="1" y="754"/>
                  </a:lnTo>
                  <a:lnTo>
                    <a:pt x="109" y="1077"/>
                  </a:lnTo>
                  <a:lnTo>
                    <a:pt x="109" y="1399"/>
                  </a:lnTo>
                  <a:lnTo>
                    <a:pt x="324" y="1830"/>
                  </a:lnTo>
                  <a:lnTo>
                    <a:pt x="646" y="2153"/>
                  </a:lnTo>
                  <a:lnTo>
                    <a:pt x="969" y="2475"/>
                  </a:lnTo>
                  <a:lnTo>
                    <a:pt x="1507" y="2690"/>
                  </a:lnTo>
                  <a:lnTo>
                    <a:pt x="2045" y="2906"/>
                  </a:lnTo>
                  <a:lnTo>
                    <a:pt x="2691" y="3013"/>
                  </a:lnTo>
                  <a:lnTo>
                    <a:pt x="4089" y="3013"/>
                  </a:lnTo>
                  <a:lnTo>
                    <a:pt x="4735" y="2906"/>
                  </a:lnTo>
                  <a:lnTo>
                    <a:pt x="5273" y="2690"/>
                  </a:lnTo>
                  <a:lnTo>
                    <a:pt x="5811" y="2475"/>
                  </a:lnTo>
                  <a:lnTo>
                    <a:pt x="6133" y="2153"/>
                  </a:lnTo>
                  <a:lnTo>
                    <a:pt x="6456" y="1830"/>
                  </a:lnTo>
                  <a:lnTo>
                    <a:pt x="6671" y="1399"/>
                  </a:lnTo>
                  <a:lnTo>
                    <a:pt x="6779" y="1077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1202;p28">
              <a:extLst>
                <a:ext uri="{FF2B5EF4-FFF2-40B4-BE49-F238E27FC236}">
                  <a16:creationId xmlns:a16="http://schemas.microsoft.com/office/drawing/2014/main" id="{3CBAA467-5EDB-454A-9AF4-D9E1E25B1E5A}"/>
                </a:ext>
              </a:extLst>
            </p:cNvPr>
            <p:cNvSpPr/>
            <p:nvPr/>
          </p:nvSpPr>
          <p:spPr>
            <a:xfrm>
              <a:off x="5749225" y="3681850"/>
              <a:ext cx="169475" cy="75350"/>
            </a:xfrm>
            <a:custGeom>
              <a:avLst/>
              <a:gdLst/>
              <a:ahLst/>
              <a:cxnLst/>
              <a:rect l="l" t="t" r="r" b="b"/>
              <a:pathLst>
                <a:path w="6779" h="3014" fill="none" extrusionOk="0">
                  <a:moveTo>
                    <a:pt x="6779" y="1"/>
                  </a:moveTo>
                  <a:lnTo>
                    <a:pt x="6779" y="1077"/>
                  </a:lnTo>
                  <a:lnTo>
                    <a:pt x="6779" y="1077"/>
                  </a:lnTo>
                  <a:lnTo>
                    <a:pt x="6671" y="1399"/>
                  </a:lnTo>
                  <a:lnTo>
                    <a:pt x="6456" y="1830"/>
                  </a:lnTo>
                  <a:lnTo>
                    <a:pt x="6133" y="2153"/>
                  </a:lnTo>
                  <a:lnTo>
                    <a:pt x="5811" y="2475"/>
                  </a:lnTo>
                  <a:lnTo>
                    <a:pt x="5273" y="2690"/>
                  </a:lnTo>
                  <a:lnTo>
                    <a:pt x="4735" y="2906"/>
                  </a:lnTo>
                  <a:lnTo>
                    <a:pt x="4089" y="3013"/>
                  </a:lnTo>
                  <a:lnTo>
                    <a:pt x="3336" y="3013"/>
                  </a:lnTo>
                  <a:lnTo>
                    <a:pt x="3336" y="3013"/>
                  </a:lnTo>
                  <a:lnTo>
                    <a:pt x="2691" y="3013"/>
                  </a:lnTo>
                  <a:lnTo>
                    <a:pt x="2045" y="2906"/>
                  </a:lnTo>
                  <a:lnTo>
                    <a:pt x="1507" y="2690"/>
                  </a:lnTo>
                  <a:lnTo>
                    <a:pt x="969" y="2475"/>
                  </a:lnTo>
                  <a:lnTo>
                    <a:pt x="646" y="2153"/>
                  </a:lnTo>
                  <a:lnTo>
                    <a:pt x="324" y="1830"/>
                  </a:lnTo>
                  <a:lnTo>
                    <a:pt x="109" y="1399"/>
                  </a:lnTo>
                  <a:lnTo>
                    <a:pt x="109" y="1077"/>
                  </a:lnTo>
                  <a:lnTo>
                    <a:pt x="1" y="75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1203;p28">
              <a:extLst>
                <a:ext uri="{FF2B5EF4-FFF2-40B4-BE49-F238E27FC236}">
                  <a16:creationId xmlns:a16="http://schemas.microsoft.com/office/drawing/2014/main" id="{DCD9D4B2-A212-4E2B-8127-EE0C24470991}"/>
                </a:ext>
              </a:extLst>
            </p:cNvPr>
            <p:cNvSpPr/>
            <p:nvPr/>
          </p:nvSpPr>
          <p:spPr>
            <a:xfrm>
              <a:off x="5746550" y="3676475"/>
              <a:ext cx="174850" cy="86100"/>
            </a:xfrm>
            <a:custGeom>
              <a:avLst/>
              <a:gdLst/>
              <a:ahLst/>
              <a:cxnLst/>
              <a:rect l="l" t="t" r="r" b="b"/>
              <a:pathLst>
                <a:path w="6994" h="3444" extrusionOk="0">
                  <a:moveTo>
                    <a:pt x="0" y="1"/>
                  </a:moveTo>
                  <a:lnTo>
                    <a:pt x="0" y="216"/>
                  </a:lnTo>
                  <a:lnTo>
                    <a:pt x="0" y="969"/>
                  </a:lnTo>
                  <a:lnTo>
                    <a:pt x="0" y="1292"/>
                  </a:lnTo>
                  <a:lnTo>
                    <a:pt x="108" y="1722"/>
                  </a:lnTo>
                  <a:lnTo>
                    <a:pt x="323" y="2152"/>
                  </a:lnTo>
                  <a:lnTo>
                    <a:pt x="646" y="2475"/>
                  </a:lnTo>
                  <a:lnTo>
                    <a:pt x="1076" y="2798"/>
                  </a:lnTo>
                  <a:lnTo>
                    <a:pt x="1507" y="3013"/>
                  </a:lnTo>
                  <a:lnTo>
                    <a:pt x="2152" y="3228"/>
                  </a:lnTo>
                  <a:lnTo>
                    <a:pt x="2798" y="3336"/>
                  </a:lnTo>
                  <a:lnTo>
                    <a:pt x="3443" y="3443"/>
                  </a:lnTo>
                  <a:lnTo>
                    <a:pt x="4196" y="3336"/>
                  </a:lnTo>
                  <a:lnTo>
                    <a:pt x="4842" y="3228"/>
                  </a:lnTo>
                  <a:lnTo>
                    <a:pt x="5487" y="3013"/>
                  </a:lnTo>
                  <a:lnTo>
                    <a:pt x="5918" y="2798"/>
                  </a:lnTo>
                  <a:lnTo>
                    <a:pt x="6348" y="2475"/>
                  </a:lnTo>
                  <a:lnTo>
                    <a:pt x="6778" y="2152"/>
                  </a:lnTo>
                  <a:lnTo>
                    <a:pt x="6993" y="1722"/>
                  </a:lnTo>
                  <a:lnTo>
                    <a:pt x="6993" y="1292"/>
                  </a:lnTo>
                  <a:lnTo>
                    <a:pt x="6993" y="1184"/>
                  </a:lnTo>
                  <a:lnTo>
                    <a:pt x="6993" y="216"/>
                  </a:lnTo>
                  <a:lnTo>
                    <a:pt x="6993" y="1"/>
                  </a:lnTo>
                  <a:lnTo>
                    <a:pt x="6671" y="1"/>
                  </a:lnTo>
                  <a:lnTo>
                    <a:pt x="6671" y="216"/>
                  </a:lnTo>
                  <a:lnTo>
                    <a:pt x="6671" y="1292"/>
                  </a:lnTo>
                  <a:lnTo>
                    <a:pt x="6563" y="1614"/>
                  </a:lnTo>
                  <a:lnTo>
                    <a:pt x="6456" y="1937"/>
                  </a:lnTo>
                  <a:lnTo>
                    <a:pt x="6025" y="2368"/>
                  </a:lnTo>
                  <a:lnTo>
                    <a:pt x="5272" y="2690"/>
                  </a:lnTo>
                  <a:lnTo>
                    <a:pt x="4411" y="2905"/>
                  </a:lnTo>
                  <a:lnTo>
                    <a:pt x="3443" y="3013"/>
                  </a:lnTo>
                  <a:lnTo>
                    <a:pt x="2798" y="3013"/>
                  </a:lnTo>
                  <a:lnTo>
                    <a:pt x="2260" y="2905"/>
                  </a:lnTo>
                  <a:lnTo>
                    <a:pt x="1722" y="2690"/>
                  </a:lnTo>
                  <a:lnTo>
                    <a:pt x="1184" y="2475"/>
                  </a:lnTo>
                  <a:lnTo>
                    <a:pt x="861" y="2260"/>
                  </a:lnTo>
                  <a:lnTo>
                    <a:pt x="538" y="1937"/>
                  </a:lnTo>
                  <a:lnTo>
                    <a:pt x="431" y="1614"/>
                  </a:lnTo>
                  <a:lnTo>
                    <a:pt x="323" y="1292"/>
                  </a:lnTo>
                  <a:lnTo>
                    <a:pt x="323" y="1184"/>
                  </a:lnTo>
                  <a:lnTo>
                    <a:pt x="323" y="969"/>
                  </a:lnTo>
                  <a:lnTo>
                    <a:pt x="323" y="216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1204;p28">
              <a:extLst>
                <a:ext uri="{FF2B5EF4-FFF2-40B4-BE49-F238E27FC236}">
                  <a16:creationId xmlns:a16="http://schemas.microsoft.com/office/drawing/2014/main" id="{ED32D050-1C74-4CA7-8CB9-49BCBF69C176}"/>
                </a:ext>
              </a:extLst>
            </p:cNvPr>
            <p:cNvSpPr/>
            <p:nvPr/>
          </p:nvSpPr>
          <p:spPr>
            <a:xfrm>
              <a:off x="5749225" y="3628075"/>
              <a:ext cx="169475" cy="99525"/>
            </a:xfrm>
            <a:custGeom>
              <a:avLst/>
              <a:gdLst/>
              <a:ahLst/>
              <a:cxnLst/>
              <a:rect l="l" t="t" r="r" b="b"/>
              <a:pathLst>
                <a:path w="6779" h="3981" extrusionOk="0">
                  <a:moveTo>
                    <a:pt x="2691" y="0"/>
                  </a:moveTo>
                  <a:lnTo>
                    <a:pt x="2045" y="108"/>
                  </a:lnTo>
                  <a:lnTo>
                    <a:pt x="1507" y="323"/>
                  </a:lnTo>
                  <a:lnTo>
                    <a:pt x="969" y="538"/>
                  </a:lnTo>
                  <a:lnTo>
                    <a:pt x="539" y="861"/>
                  </a:lnTo>
                  <a:lnTo>
                    <a:pt x="324" y="1183"/>
                  </a:lnTo>
                  <a:lnTo>
                    <a:pt x="109" y="1506"/>
                  </a:lnTo>
                  <a:lnTo>
                    <a:pt x="1" y="1937"/>
                  </a:lnTo>
                  <a:lnTo>
                    <a:pt x="109" y="2367"/>
                  </a:lnTo>
                  <a:lnTo>
                    <a:pt x="324" y="2690"/>
                  </a:lnTo>
                  <a:lnTo>
                    <a:pt x="539" y="3012"/>
                  </a:lnTo>
                  <a:lnTo>
                    <a:pt x="969" y="3335"/>
                  </a:lnTo>
                  <a:lnTo>
                    <a:pt x="1507" y="3550"/>
                  </a:lnTo>
                  <a:lnTo>
                    <a:pt x="2045" y="3766"/>
                  </a:lnTo>
                  <a:lnTo>
                    <a:pt x="2691" y="3873"/>
                  </a:lnTo>
                  <a:lnTo>
                    <a:pt x="3336" y="3981"/>
                  </a:lnTo>
                  <a:lnTo>
                    <a:pt x="4089" y="3873"/>
                  </a:lnTo>
                  <a:lnTo>
                    <a:pt x="4735" y="3766"/>
                  </a:lnTo>
                  <a:lnTo>
                    <a:pt x="5273" y="3550"/>
                  </a:lnTo>
                  <a:lnTo>
                    <a:pt x="5811" y="3335"/>
                  </a:lnTo>
                  <a:lnTo>
                    <a:pt x="6133" y="3012"/>
                  </a:lnTo>
                  <a:lnTo>
                    <a:pt x="6456" y="2690"/>
                  </a:lnTo>
                  <a:lnTo>
                    <a:pt x="6671" y="2367"/>
                  </a:lnTo>
                  <a:lnTo>
                    <a:pt x="6779" y="1937"/>
                  </a:lnTo>
                  <a:lnTo>
                    <a:pt x="6671" y="1506"/>
                  </a:lnTo>
                  <a:lnTo>
                    <a:pt x="6456" y="1183"/>
                  </a:lnTo>
                  <a:lnTo>
                    <a:pt x="6133" y="861"/>
                  </a:lnTo>
                  <a:lnTo>
                    <a:pt x="5811" y="538"/>
                  </a:lnTo>
                  <a:lnTo>
                    <a:pt x="5273" y="323"/>
                  </a:lnTo>
                  <a:lnTo>
                    <a:pt x="4735" y="108"/>
                  </a:lnTo>
                  <a:lnTo>
                    <a:pt x="408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1205;p28">
              <a:extLst>
                <a:ext uri="{FF2B5EF4-FFF2-40B4-BE49-F238E27FC236}">
                  <a16:creationId xmlns:a16="http://schemas.microsoft.com/office/drawing/2014/main" id="{999920D2-A5D1-4714-B972-9473BA115D4A}"/>
                </a:ext>
              </a:extLst>
            </p:cNvPr>
            <p:cNvSpPr/>
            <p:nvPr/>
          </p:nvSpPr>
          <p:spPr>
            <a:xfrm>
              <a:off x="5743850" y="3622675"/>
              <a:ext cx="177550" cy="107625"/>
            </a:xfrm>
            <a:custGeom>
              <a:avLst/>
              <a:gdLst/>
              <a:ahLst/>
              <a:cxnLst/>
              <a:rect l="l" t="t" r="r" b="b"/>
              <a:pathLst>
                <a:path w="7102" h="4305" extrusionOk="0">
                  <a:moveTo>
                    <a:pt x="3551" y="324"/>
                  </a:moveTo>
                  <a:lnTo>
                    <a:pt x="4197" y="431"/>
                  </a:lnTo>
                  <a:lnTo>
                    <a:pt x="4842" y="539"/>
                  </a:lnTo>
                  <a:lnTo>
                    <a:pt x="5380" y="646"/>
                  </a:lnTo>
                  <a:lnTo>
                    <a:pt x="5918" y="969"/>
                  </a:lnTo>
                  <a:lnTo>
                    <a:pt x="6241" y="1184"/>
                  </a:lnTo>
                  <a:lnTo>
                    <a:pt x="6564" y="1507"/>
                  </a:lnTo>
                  <a:lnTo>
                    <a:pt x="6671" y="1830"/>
                  </a:lnTo>
                  <a:lnTo>
                    <a:pt x="6779" y="2153"/>
                  </a:lnTo>
                  <a:lnTo>
                    <a:pt x="6671" y="2475"/>
                  </a:lnTo>
                  <a:lnTo>
                    <a:pt x="6564" y="2798"/>
                  </a:lnTo>
                  <a:lnTo>
                    <a:pt x="6133" y="3336"/>
                  </a:lnTo>
                  <a:lnTo>
                    <a:pt x="5380" y="3659"/>
                  </a:lnTo>
                  <a:lnTo>
                    <a:pt x="4519" y="3874"/>
                  </a:lnTo>
                  <a:lnTo>
                    <a:pt x="3551" y="3982"/>
                  </a:lnTo>
                  <a:lnTo>
                    <a:pt x="2906" y="3982"/>
                  </a:lnTo>
                  <a:lnTo>
                    <a:pt x="2368" y="3874"/>
                  </a:lnTo>
                  <a:lnTo>
                    <a:pt x="1830" y="3659"/>
                  </a:lnTo>
                  <a:lnTo>
                    <a:pt x="1292" y="3444"/>
                  </a:lnTo>
                  <a:lnTo>
                    <a:pt x="969" y="3121"/>
                  </a:lnTo>
                  <a:lnTo>
                    <a:pt x="646" y="2798"/>
                  </a:lnTo>
                  <a:lnTo>
                    <a:pt x="431" y="2475"/>
                  </a:lnTo>
                  <a:lnTo>
                    <a:pt x="431" y="2153"/>
                  </a:lnTo>
                  <a:lnTo>
                    <a:pt x="431" y="1830"/>
                  </a:lnTo>
                  <a:lnTo>
                    <a:pt x="646" y="1507"/>
                  </a:lnTo>
                  <a:lnTo>
                    <a:pt x="1077" y="1077"/>
                  </a:lnTo>
                  <a:lnTo>
                    <a:pt x="1830" y="646"/>
                  </a:lnTo>
                  <a:lnTo>
                    <a:pt x="2583" y="431"/>
                  </a:lnTo>
                  <a:lnTo>
                    <a:pt x="3551" y="324"/>
                  </a:lnTo>
                  <a:close/>
                  <a:moveTo>
                    <a:pt x="2906" y="1"/>
                  </a:moveTo>
                  <a:lnTo>
                    <a:pt x="2260" y="108"/>
                  </a:lnTo>
                  <a:lnTo>
                    <a:pt x="1615" y="324"/>
                  </a:lnTo>
                  <a:lnTo>
                    <a:pt x="1077" y="646"/>
                  </a:lnTo>
                  <a:lnTo>
                    <a:pt x="646" y="969"/>
                  </a:lnTo>
                  <a:lnTo>
                    <a:pt x="324" y="1292"/>
                  </a:lnTo>
                  <a:lnTo>
                    <a:pt x="108" y="1722"/>
                  </a:lnTo>
                  <a:lnTo>
                    <a:pt x="1" y="2153"/>
                  </a:lnTo>
                  <a:lnTo>
                    <a:pt x="108" y="2583"/>
                  </a:lnTo>
                  <a:lnTo>
                    <a:pt x="324" y="3013"/>
                  </a:lnTo>
                  <a:lnTo>
                    <a:pt x="861" y="3551"/>
                  </a:lnTo>
                  <a:lnTo>
                    <a:pt x="1615" y="3982"/>
                  </a:lnTo>
                  <a:lnTo>
                    <a:pt x="2583" y="4197"/>
                  </a:lnTo>
                  <a:lnTo>
                    <a:pt x="3551" y="4304"/>
                  </a:lnTo>
                  <a:lnTo>
                    <a:pt x="4304" y="4304"/>
                  </a:lnTo>
                  <a:lnTo>
                    <a:pt x="4950" y="4197"/>
                  </a:lnTo>
                  <a:lnTo>
                    <a:pt x="5595" y="3982"/>
                  </a:lnTo>
                  <a:lnTo>
                    <a:pt x="6026" y="3766"/>
                  </a:lnTo>
                  <a:lnTo>
                    <a:pt x="6456" y="3444"/>
                  </a:lnTo>
                  <a:lnTo>
                    <a:pt x="6886" y="3013"/>
                  </a:lnTo>
                  <a:lnTo>
                    <a:pt x="7101" y="2583"/>
                  </a:lnTo>
                  <a:lnTo>
                    <a:pt x="7101" y="2153"/>
                  </a:lnTo>
                  <a:lnTo>
                    <a:pt x="7101" y="1722"/>
                  </a:lnTo>
                  <a:lnTo>
                    <a:pt x="6886" y="1292"/>
                  </a:lnTo>
                  <a:lnTo>
                    <a:pt x="6348" y="754"/>
                  </a:lnTo>
                  <a:lnTo>
                    <a:pt x="5595" y="324"/>
                  </a:lnTo>
                  <a:lnTo>
                    <a:pt x="4627" y="108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1206;p28">
              <a:extLst>
                <a:ext uri="{FF2B5EF4-FFF2-40B4-BE49-F238E27FC236}">
                  <a16:creationId xmlns:a16="http://schemas.microsoft.com/office/drawing/2014/main" id="{8724E686-5CF7-4A97-8FFC-162075B4D465}"/>
                </a:ext>
              </a:extLst>
            </p:cNvPr>
            <p:cNvSpPr/>
            <p:nvPr/>
          </p:nvSpPr>
          <p:spPr>
            <a:xfrm>
              <a:off x="5773450" y="3598475"/>
              <a:ext cx="61875" cy="107625"/>
            </a:xfrm>
            <a:custGeom>
              <a:avLst/>
              <a:gdLst/>
              <a:ahLst/>
              <a:cxnLst/>
              <a:rect l="l" t="t" r="r" b="b"/>
              <a:pathLst>
                <a:path w="2475" h="4305" extrusionOk="0">
                  <a:moveTo>
                    <a:pt x="0" y="1"/>
                  </a:moveTo>
                  <a:lnTo>
                    <a:pt x="0" y="2905"/>
                  </a:lnTo>
                  <a:lnTo>
                    <a:pt x="2367" y="4304"/>
                  </a:lnTo>
                  <a:lnTo>
                    <a:pt x="2475" y="13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1207;p28">
              <a:extLst>
                <a:ext uri="{FF2B5EF4-FFF2-40B4-BE49-F238E27FC236}">
                  <a16:creationId xmlns:a16="http://schemas.microsoft.com/office/drawing/2014/main" id="{F98B896C-1580-4B9E-964F-6F866734DECC}"/>
                </a:ext>
              </a:extLst>
            </p:cNvPr>
            <p:cNvSpPr/>
            <p:nvPr/>
          </p:nvSpPr>
          <p:spPr>
            <a:xfrm>
              <a:off x="5768075" y="3595800"/>
              <a:ext cx="69950" cy="112975"/>
            </a:xfrm>
            <a:custGeom>
              <a:avLst/>
              <a:gdLst/>
              <a:ahLst/>
              <a:cxnLst/>
              <a:rect l="l" t="t" r="r" b="b"/>
              <a:pathLst>
                <a:path w="2798" h="4519" extrusionOk="0">
                  <a:moveTo>
                    <a:pt x="430" y="430"/>
                  </a:moveTo>
                  <a:lnTo>
                    <a:pt x="2475" y="1614"/>
                  </a:lnTo>
                  <a:lnTo>
                    <a:pt x="2475" y="4073"/>
                  </a:lnTo>
                  <a:lnTo>
                    <a:pt x="430" y="2905"/>
                  </a:lnTo>
                  <a:lnTo>
                    <a:pt x="430" y="430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3012"/>
                  </a:lnTo>
                  <a:lnTo>
                    <a:pt x="108" y="3120"/>
                  </a:lnTo>
                  <a:lnTo>
                    <a:pt x="2582" y="4519"/>
                  </a:lnTo>
                  <a:lnTo>
                    <a:pt x="2690" y="4519"/>
                  </a:lnTo>
                  <a:lnTo>
                    <a:pt x="2797" y="4411"/>
                  </a:lnTo>
                  <a:lnTo>
                    <a:pt x="2797" y="1506"/>
                  </a:lnTo>
                  <a:lnTo>
                    <a:pt x="2797" y="1399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1208;p28">
              <a:extLst>
                <a:ext uri="{FF2B5EF4-FFF2-40B4-BE49-F238E27FC236}">
                  <a16:creationId xmlns:a16="http://schemas.microsoft.com/office/drawing/2014/main" id="{ADD21E96-D109-4F03-A9EB-4024D25B70A7}"/>
                </a:ext>
              </a:extLst>
            </p:cNvPr>
            <p:cNvSpPr/>
            <p:nvPr/>
          </p:nvSpPr>
          <p:spPr>
            <a:xfrm>
              <a:off x="5773450" y="3563500"/>
              <a:ext cx="121050" cy="69975"/>
            </a:xfrm>
            <a:custGeom>
              <a:avLst/>
              <a:gdLst/>
              <a:ahLst/>
              <a:cxnLst/>
              <a:rect l="l" t="t" r="r" b="b"/>
              <a:pathLst>
                <a:path w="4842" h="2799" extrusionOk="0">
                  <a:moveTo>
                    <a:pt x="2367" y="1"/>
                  </a:moveTo>
                  <a:lnTo>
                    <a:pt x="0" y="1400"/>
                  </a:lnTo>
                  <a:lnTo>
                    <a:pt x="2475" y="2798"/>
                  </a:lnTo>
                  <a:lnTo>
                    <a:pt x="4842" y="1400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1209;p28">
              <a:extLst>
                <a:ext uri="{FF2B5EF4-FFF2-40B4-BE49-F238E27FC236}">
                  <a16:creationId xmlns:a16="http://schemas.microsoft.com/office/drawing/2014/main" id="{C3ECE4B9-474E-4DEE-9496-F2697BA0B2E0}"/>
                </a:ext>
              </a:extLst>
            </p:cNvPr>
            <p:cNvSpPr/>
            <p:nvPr/>
          </p:nvSpPr>
          <p:spPr>
            <a:xfrm>
              <a:off x="5768075" y="3558125"/>
              <a:ext cx="131800" cy="80725"/>
            </a:xfrm>
            <a:custGeom>
              <a:avLst/>
              <a:gdLst/>
              <a:ahLst/>
              <a:cxnLst/>
              <a:rect l="l" t="t" r="r" b="b"/>
              <a:pathLst>
                <a:path w="5272" h="3229" extrusionOk="0">
                  <a:moveTo>
                    <a:pt x="2582" y="324"/>
                  </a:moveTo>
                  <a:lnTo>
                    <a:pt x="4734" y="1615"/>
                  </a:lnTo>
                  <a:lnTo>
                    <a:pt x="2690" y="2798"/>
                  </a:lnTo>
                  <a:lnTo>
                    <a:pt x="508" y="1608"/>
                  </a:lnTo>
                  <a:lnTo>
                    <a:pt x="2582" y="324"/>
                  </a:lnTo>
                  <a:close/>
                  <a:moveTo>
                    <a:pt x="2475" y="1"/>
                  </a:moveTo>
                  <a:lnTo>
                    <a:pt x="108" y="1507"/>
                  </a:lnTo>
                  <a:lnTo>
                    <a:pt x="0" y="1615"/>
                  </a:lnTo>
                  <a:lnTo>
                    <a:pt x="108" y="1722"/>
                  </a:lnTo>
                  <a:lnTo>
                    <a:pt x="2582" y="3228"/>
                  </a:lnTo>
                  <a:lnTo>
                    <a:pt x="2797" y="3228"/>
                  </a:lnTo>
                  <a:lnTo>
                    <a:pt x="5164" y="1722"/>
                  </a:lnTo>
                  <a:lnTo>
                    <a:pt x="5272" y="1615"/>
                  </a:lnTo>
                  <a:lnTo>
                    <a:pt x="5164" y="1399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1210;p28">
              <a:extLst>
                <a:ext uri="{FF2B5EF4-FFF2-40B4-BE49-F238E27FC236}">
                  <a16:creationId xmlns:a16="http://schemas.microsoft.com/office/drawing/2014/main" id="{464A71F9-FCDA-4865-B6A1-17F808AFC2C8}"/>
                </a:ext>
              </a:extLst>
            </p:cNvPr>
            <p:cNvSpPr/>
            <p:nvPr/>
          </p:nvSpPr>
          <p:spPr>
            <a:xfrm>
              <a:off x="5832625" y="3598475"/>
              <a:ext cx="61875" cy="107625"/>
            </a:xfrm>
            <a:custGeom>
              <a:avLst/>
              <a:gdLst/>
              <a:ahLst/>
              <a:cxnLst/>
              <a:rect l="l" t="t" r="r" b="b"/>
              <a:pathLst>
                <a:path w="2475" h="4305" extrusionOk="0">
                  <a:moveTo>
                    <a:pt x="2475" y="1"/>
                  </a:moveTo>
                  <a:lnTo>
                    <a:pt x="108" y="1399"/>
                  </a:lnTo>
                  <a:lnTo>
                    <a:pt x="0" y="4304"/>
                  </a:lnTo>
                  <a:lnTo>
                    <a:pt x="2475" y="2798"/>
                  </a:lnTo>
                  <a:lnTo>
                    <a:pt x="247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1211;p28">
              <a:extLst>
                <a:ext uri="{FF2B5EF4-FFF2-40B4-BE49-F238E27FC236}">
                  <a16:creationId xmlns:a16="http://schemas.microsoft.com/office/drawing/2014/main" id="{14FC077A-D196-47E6-8A80-DBBB79D4FF9C}"/>
                </a:ext>
              </a:extLst>
            </p:cNvPr>
            <p:cNvSpPr/>
            <p:nvPr/>
          </p:nvSpPr>
          <p:spPr>
            <a:xfrm>
              <a:off x="5829925" y="3593100"/>
              <a:ext cx="69950" cy="115675"/>
            </a:xfrm>
            <a:custGeom>
              <a:avLst/>
              <a:gdLst/>
              <a:ahLst/>
              <a:cxnLst/>
              <a:rect l="l" t="t" r="r" b="b"/>
              <a:pathLst>
                <a:path w="2798" h="4627" extrusionOk="0">
                  <a:moveTo>
                    <a:pt x="2367" y="538"/>
                  </a:moveTo>
                  <a:lnTo>
                    <a:pt x="2367" y="2905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323" y="1722"/>
                  </a:lnTo>
                  <a:lnTo>
                    <a:pt x="2367" y="538"/>
                  </a:lnTo>
                  <a:close/>
                  <a:moveTo>
                    <a:pt x="2475" y="0"/>
                  </a:moveTo>
                  <a:lnTo>
                    <a:pt x="108" y="1507"/>
                  </a:lnTo>
                  <a:lnTo>
                    <a:pt x="1" y="1614"/>
                  </a:lnTo>
                  <a:lnTo>
                    <a:pt x="1" y="4519"/>
                  </a:lnTo>
                  <a:lnTo>
                    <a:pt x="108" y="4627"/>
                  </a:lnTo>
                  <a:lnTo>
                    <a:pt x="216" y="4627"/>
                  </a:lnTo>
                  <a:lnTo>
                    <a:pt x="2690" y="3228"/>
                  </a:lnTo>
                  <a:lnTo>
                    <a:pt x="2798" y="3013"/>
                  </a:lnTo>
                  <a:lnTo>
                    <a:pt x="2798" y="21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1212;p28">
              <a:extLst>
                <a:ext uri="{FF2B5EF4-FFF2-40B4-BE49-F238E27FC236}">
                  <a16:creationId xmlns:a16="http://schemas.microsoft.com/office/drawing/2014/main" id="{42CC08D0-B221-4C41-87C7-45554D5893C2}"/>
                </a:ext>
              </a:extLst>
            </p:cNvPr>
            <p:cNvSpPr/>
            <p:nvPr/>
          </p:nvSpPr>
          <p:spPr>
            <a:xfrm>
              <a:off x="5813800" y="35285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extrusionOk="0">
                  <a:moveTo>
                    <a:pt x="0" y="0"/>
                  </a:moveTo>
                  <a:lnTo>
                    <a:pt x="430" y="3336"/>
                  </a:lnTo>
                  <a:lnTo>
                    <a:pt x="968" y="3228"/>
                  </a:lnTo>
                  <a:lnTo>
                    <a:pt x="1183" y="3228"/>
                  </a:lnTo>
                  <a:lnTo>
                    <a:pt x="1291" y="3120"/>
                  </a:lnTo>
                  <a:lnTo>
                    <a:pt x="1614" y="2690"/>
                  </a:lnTo>
                  <a:lnTo>
                    <a:pt x="1721" y="2152"/>
                  </a:lnTo>
                  <a:lnTo>
                    <a:pt x="1721" y="1507"/>
                  </a:lnTo>
                  <a:lnTo>
                    <a:pt x="1506" y="861"/>
                  </a:lnTo>
                  <a:lnTo>
                    <a:pt x="1291" y="32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1213;p28">
              <a:extLst>
                <a:ext uri="{FF2B5EF4-FFF2-40B4-BE49-F238E27FC236}">
                  <a16:creationId xmlns:a16="http://schemas.microsoft.com/office/drawing/2014/main" id="{7CA5BF94-F1B5-4B5D-89B1-D2C3E284EBDD}"/>
                </a:ext>
              </a:extLst>
            </p:cNvPr>
            <p:cNvSpPr/>
            <p:nvPr/>
          </p:nvSpPr>
          <p:spPr>
            <a:xfrm>
              <a:off x="5813800" y="3528550"/>
              <a:ext cx="43050" cy="83400"/>
            </a:xfrm>
            <a:custGeom>
              <a:avLst/>
              <a:gdLst/>
              <a:ahLst/>
              <a:cxnLst/>
              <a:rect l="l" t="t" r="r" b="b"/>
              <a:pathLst>
                <a:path w="1722" h="3336" fill="none" extrusionOk="0">
                  <a:moveTo>
                    <a:pt x="430" y="3336"/>
                  </a:moveTo>
                  <a:lnTo>
                    <a:pt x="968" y="3228"/>
                  </a:lnTo>
                  <a:lnTo>
                    <a:pt x="968" y="3228"/>
                  </a:lnTo>
                  <a:lnTo>
                    <a:pt x="1183" y="3228"/>
                  </a:lnTo>
                  <a:lnTo>
                    <a:pt x="1291" y="3120"/>
                  </a:lnTo>
                  <a:lnTo>
                    <a:pt x="1614" y="2690"/>
                  </a:lnTo>
                  <a:lnTo>
                    <a:pt x="1721" y="2152"/>
                  </a:lnTo>
                  <a:lnTo>
                    <a:pt x="1721" y="1507"/>
                  </a:lnTo>
                  <a:lnTo>
                    <a:pt x="1721" y="1507"/>
                  </a:lnTo>
                  <a:lnTo>
                    <a:pt x="1506" y="861"/>
                  </a:lnTo>
                  <a:lnTo>
                    <a:pt x="1291" y="323"/>
                  </a:lnTo>
                  <a:lnTo>
                    <a:pt x="861" y="0"/>
                  </a:lnTo>
                  <a:lnTo>
                    <a:pt x="753" y="0"/>
                  </a:lnTo>
                  <a:lnTo>
                    <a:pt x="538" y="0"/>
                  </a:lnTo>
                  <a:lnTo>
                    <a:pt x="32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1214;p28">
              <a:extLst>
                <a:ext uri="{FF2B5EF4-FFF2-40B4-BE49-F238E27FC236}">
                  <a16:creationId xmlns:a16="http://schemas.microsoft.com/office/drawing/2014/main" id="{D60D53F4-94BD-4734-AA8F-4238CAD11E2A}"/>
                </a:ext>
              </a:extLst>
            </p:cNvPr>
            <p:cNvSpPr/>
            <p:nvPr/>
          </p:nvSpPr>
          <p:spPr>
            <a:xfrm>
              <a:off x="5808400" y="3523175"/>
              <a:ext cx="53825" cy="94150"/>
            </a:xfrm>
            <a:custGeom>
              <a:avLst/>
              <a:gdLst/>
              <a:ahLst/>
              <a:cxnLst/>
              <a:rect l="l" t="t" r="r" b="b"/>
              <a:pathLst>
                <a:path w="2153" h="3766" extrusionOk="0">
                  <a:moveTo>
                    <a:pt x="539" y="0"/>
                  </a:moveTo>
                  <a:lnTo>
                    <a:pt x="216" y="108"/>
                  </a:lnTo>
                  <a:lnTo>
                    <a:pt x="1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539" y="431"/>
                  </a:lnTo>
                  <a:lnTo>
                    <a:pt x="754" y="323"/>
                  </a:lnTo>
                  <a:lnTo>
                    <a:pt x="1077" y="431"/>
                  </a:lnTo>
                  <a:lnTo>
                    <a:pt x="1399" y="753"/>
                  </a:lnTo>
                  <a:lnTo>
                    <a:pt x="1615" y="1184"/>
                  </a:lnTo>
                  <a:lnTo>
                    <a:pt x="1722" y="1722"/>
                  </a:lnTo>
                  <a:lnTo>
                    <a:pt x="1722" y="2044"/>
                  </a:lnTo>
                  <a:lnTo>
                    <a:pt x="1722" y="2582"/>
                  </a:lnTo>
                  <a:lnTo>
                    <a:pt x="1615" y="2905"/>
                  </a:lnTo>
                  <a:lnTo>
                    <a:pt x="1399" y="3228"/>
                  </a:lnTo>
                  <a:lnTo>
                    <a:pt x="1184" y="3335"/>
                  </a:lnTo>
                  <a:lnTo>
                    <a:pt x="646" y="3335"/>
                  </a:lnTo>
                  <a:lnTo>
                    <a:pt x="539" y="3443"/>
                  </a:lnTo>
                  <a:lnTo>
                    <a:pt x="431" y="3551"/>
                  </a:lnTo>
                  <a:lnTo>
                    <a:pt x="539" y="3658"/>
                  </a:lnTo>
                  <a:lnTo>
                    <a:pt x="646" y="3766"/>
                  </a:lnTo>
                  <a:lnTo>
                    <a:pt x="1184" y="3658"/>
                  </a:lnTo>
                  <a:lnTo>
                    <a:pt x="1399" y="3658"/>
                  </a:lnTo>
                  <a:lnTo>
                    <a:pt x="1615" y="3443"/>
                  </a:lnTo>
                  <a:lnTo>
                    <a:pt x="1937" y="3120"/>
                  </a:lnTo>
                  <a:lnTo>
                    <a:pt x="2045" y="2690"/>
                  </a:lnTo>
                  <a:lnTo>
                    <a:pt x="2153" y="2044"/>
                  </a:lnTo>
                  <a:lnTo>
                    <a:pt x="2153" y="1722"/>
                  </a:lnTo>
                  <a:lnTo>
                    <a:pt x="1937" y="1076"/>
                  </a:lnTo>
                  <a:lnTo>
                    <a:pt x="1615" y="538"/>
                  </a:lnTo>
                  <a:lnTo>
                    <a:pt x="1292" y="10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1215;p28">
              <a:extLst>
                <a:ext uri="{FF2B5EF4-FFF2-40B4-BE49-F238E27FC236}">
                  <a16:creationId xmlns:a16="http://schemas.microsoft.com/office/drawing/2014/main" id="{333D344A-CC57-401A-9F60-2D6CA6592CA6}"/>
                </a:ext>
              </a:extLst>
            </p:cNvPr>
            <p:cNvSpPr/>
            <p:nvPr/>
          </p:nvSpPr>
          <p:spPr>
            <a:xfrm>
              <a:off x="5792275" y="3528550"/>
              <a:ext cx="48425" cy="83400"/>
            </a:xfrm>
            <a:custGeom>
              <a:avLst/>
              <a:gdLst/>
              <a:ahLst/>
              <a:cxnLst/>
              <a:rect l="l" t="t" r="r" b="b"/>
              <a:pathLst>
                <a:path w="1937" h="3336" extrusionOk="0">
                  <a:moveTo>
                    <a:pt x="753" y="0"/>
                  </a:moveTo>
                  <a:lnTo>
                    <a:pt x="538" y="108"/>
                  </a:lnTo>
                  <a:lnTo>
                    <a:pt x="431" y="216"/>
                  </a:lnTo>
                  <a:lnTo>
                    <a:pt x="108" y="646"/>
                  </a:lnTo>
                  <a:lnTo>
                    <a:pt x="0" y="1184"/>
                  </a:lnTo>
                  <a:lnTo>
                    <a:pt x="0" y="1829"/>
                  </a:lnTo>
                  <a:lnTo>
                    <a:pt x="216" y="2475"/>
                  </a:lnTo>
                  <a:lnTo>
                    <a:pt x="431" y="3013"/>
                  </a:lnTo>
                  <a:lnTo>
                    <a:pt x="861" y="3228"/>
                  </a:lnTo>
                  <a:lnTo>
                    <a:pt x="969" y="3336"/>
                  </a:lnTo>
                  <a:lnTo>
                    <a:pt x="1399" y="3336"/>
                  </a:lnTo>
                  <a:lnTo>
                    <a:pt x="1614" y="3120"/>
                  </a:lnTo>
                  <a:lnTo>
                    <a:pt x="1829" y="2798"/>
                  </a:lnTo>
                  <a:lnTo>
                    <a:pt x="1937" y="2260"/>
                  </a:lnTo>
                  <a:lnTo>
                    <a:pt x="1937" y="1507"/>
                  </a:lnTo>
                  <a:lnTo>
                    <a:pt x="1829" y="969"/>
                  </a:lnTo>
                  <a:lnTo>
                    <a:pt x="1507" y="431"/>
                  </a:lnTo>
                  <a:lnTo>
                    <a:pt x="1184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1216;p28">
              <a:extLst>
                <a:ext uri="{FF2B5EF4-FFF2-40B4-BE49-F238E27FC236}">
                  <a16:creationId xmlns:a16="http://schemas.microsoft.com/office/drawing/2014/main" id="{09D3C2A7-545B-44DA-A554-BC996747E543}"/>
                </a:ext>
              </a:extLst>
            </p:cNvPr>
            <p:cNvSpPr/>
            <p:nvPr/>
          </p:nvSpPr>
          <p:spPr>
            <a:xfrm>
              <a:off x="5786900" y="3525850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1076" y="324"/>
                  </a:moveTo>
                  <a:lnTo>
                    <a:pt x="1291" y="431"/>
                  </a:lnTo>
                  <a:lnTo>
                    <a:pt x="1614" y="646"/>
                  </a:lnTo>
                  <a:lnTo>
                    <a:pt x="1829" y="1077"/>
                  </a:lnTo>
                  <a:lnTo>
                    <a:pt x="2044" y="1722"/>
                  </a:lnTo>
                  <a:lnTo>
                    <a:pt x="2044" y="2045"/>
                  </a:lnTo>
                  <a:lnTo>
                    <a:pt x="1937" y="2583"/>
                  </a:lnTo>
                  <a:lnTo>
                    <a:pt x="1829" y="2906"/>
                  </a:lnTo>
                  <a:lnTo>
                    <a:pt x="1614" y="3228"/>
                  </a:lnTo>
                  <a:lnTo>
                    <a:pt x="1399" y="3228"/>
                  </a:lnTo>
                  <a:lnTo>
                    <a:pt x="1399" y="3336"/>
                  </a:lnTo>
                  <a:lnTo>
                    <a:pt x="1076" y="3228"/>
                  </a:lnTo>
                  <a:lnTo>
                    <a:pt x="753" y="2906"/>
                  </a:lnTo>
                  <a:lnTo>
                    <a:pt x="538" y="2475"/>
                  </a:lnTo>
                  <a:lnTo>
                    <a:pt x="431" y="1937"/>
                  </a:lnTo>
                  <a:lnTo>
                    <a:pt x="431" y="1507"/>
                  </a:lnTo>
                  <a:lnTo>
                    <a:pt x="431" y="1077"/>
                  </a:lnTo>
                  <a:lnTo>
                    <a:pt x="538" y="646"/>
                  </a:lnTo>
                  <a:lnTo>
                    <a:pt x="753" y="431"/>
                  </a:lnTo>
                  <a:lnTo>
                    <a:pt x="968" y="324"/>
                  </a:lnTo>
                  <a:close/>
                  <a:moveTo>
                    <a:pt x="753" y="1"/>
                  </a:moveTo>
                  <a:lnTo>
                    <a:pt x="538" y="108"/>
                  </a:lnTo>
                  <a:lnTo>
                    <a:pt x="215" y="539"/>
                  </a:lnTo>
                  <a:lnTo>
                    <a:pt x="108" y="969"/>
                  </a:lnTo>
                  <a:lnTo>
                    <a:pt x="0" y="1507"/>
                  </a:lnTo>
                  <a:lnTo>
                    <a:pt x="0" y="1937"/>
                  </a:lnTo>
                  <a:lnTo>
                    <a:pt x="215" y="2583"/>
                  </a:lnTo>
                  <a:lnTo>
                    <a:pt x="538" y="3121"/>
                  </a:lnTo>
                  <a:lnTo>
                    <a:pt x="861" y="3551"/>
                  </a:lnTo>
                  <a:lnTo>
                    <a:pt x="1076" y="3659"/>
                  </a:lnTo>
                  <a:lnTo>
                    <a:pt x="1506" y="3659"/>
                  </a:lnTo>
                  <a:lnTo>
                    <a:pt x="1722" y="3551"/>
                  </a:lnTo>
                  <a:lnTo>
                    <a:pt x="1829" y="3444"/>
                  </a:lnTo>
                  <a:lnTo>
                    <a:pt x="2152" y="3121"/>
                  </a:lnTo>
                  <a:lnTo>
                    <a:pt x="2367" y="2583"/>
                  </a:lnTo>
                  <a:lnTo>
                    <a:pt x="2367" y="2045"/>
                  </a:lnTo>
                  <a:lnTo>
                    <a:pt x="2367" y="1615"/>
                  </a:lnTo>
                  <a:lnTo>
                    <a:pt x="2152" y="969"/>
                  </a:lnTo>
                  <a:lnTo>
                    <a:pt x="1937" y="431"/>
                  </a:lnTo>
                  <a:lnTo>
                    <a:pt x="1506" y="108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1217;p28">
              <a:extLst>
                <a:ext uri="{FF2B5EF4-FFF2-40B4-BE49-F238E27FC236}">
                  <a16:creationId xmlns:a16="http://schemas.microsoft.com/office/drawing/2014/main" id="{327663E7-AB34-4223-B6F6-2509F1EF11C3}"/>
                </a:ext>
              </a:extLst>
            </p:cNvPr>
            <p:cNvSpPr/>
            <p:nvPr/>
          </p:nvSpPr>
          <p:spPr>
            <a:xfrm>
              <a:off x="5816475" y="3525850"/>
              <a:ext cx="83400" cy="86100"/>
            </a:xfrm>
            <a:custGeom>
              <a:avLst/>
              <a:gdLst/>
              <a:ahLst/>
              <a:cxnLst/>
              <a:rect l="l" t="t" r="r" b="b"/>
              <a:pathLst>
                <a:path w="3336" h="3444" extrusionOk="0">
                  <a:moveTo>
                    <a:pt x="3336" y="1"/>
                  </a:moveTo>
                  <a:lnTo>
                    <a:pt x="539" y="108"/>
                  </a:lnTo>
                  <a:lnTo>
                    <a:pt x="1" y="108"/>
                  </a:lnTo>
                  <a:lnTo>
                    <a:pt x="216" y="216"/>
                  </a:lnTo>
                  <a:lnTo>
                    <a:pt x="646" y="646"/>
                  </a:lnTo>
                  <a:lnTo>
                    <a:pt x="861" y="1077"/>
                  </a:lnTo>
                  <a:lnTo>
                    <a:pt x="969" y="1399"/>
                  </a:lnTo>
                  <a:lnTo>
                    <a:pt x="1076" y="1937"/>
                  </a:lnTo>
                  <a:lnTo>
                    <a:pt x="969" y="2583"/>
                  </a:lnTo>
                  <a:lnTo>
                    <a:pt x="754" y="2906"/>
                  </a:lnTo>
                  <a:lnTo>
                    <a:pt x="539" y="3228"/>
                  </a:lnTo>
                  <a:lnTo>
                    <a:pt x="323" y="3444"/>
                  </a:lnTo>
                  <a:lnTo>
                    <a:pt x="969" y="3336"/>
                  </a:lnTo>
                  <a:lnTo>
                    <a:pt x="3228" y="3336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1218;p28">
              <a:extLst>
                <a:ext uri="{FF2B5EF4-FFF2-40B4-BE49-F238E27FC236}">
                  <a16:creationId xmlns:a16="http://schemas.microsoft.com/office/drawing/2014/main" id="{C0C0CB9D-45EA-4A43-BDCD-D25620AFB50D}"/>
                </a:ext>
              </a:extLst>
            </p:cNvPr>
            <p:cNvSpPr/>
            <p:nvPr/>
          </p:nvSpPr>
          <p:spPr>
            <a:xfrm>
              <a:off x="5886400" y="3525850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extrusionOk="0">
                  <a:moveTo>
                    <a:pt x="1" y="1"/>
                  </a:moveTo>
                  <a:lnTo>
                    <a:pt x="431" y="3336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399" y="3121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615" y="861"/>
                  </a:lnTo>
                  <a:lnTo>
                    <a:pt x="1292" y="324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1219;p28">
              <a:extLst>
                <a:ext uri="{FF2B5EF4-FFF2-40B4-BE49-F238E27FC236}">
                  <a16:creationId xmlns:a16="http://schemas.microsoft.com/office/drawing/2014/main" id="{E21809DD-4FC2-4DB0-B363-48C85F346843}"/>
                </a:ext>
              </a:extLst>
            </p:cNvPr>
            <p:cNvSpPr/>
            <p:nvPr/>
          </p:nvSpPr>
          <p:spPr>
            <a:xfrm>
              <a:off x="5886400" y="3525850"/>
              <a:ext cx="43075" cy="83400"/>
            </a:xfrm>
            <a:custGeom>
              <a:avLst/>
              <a:gdLst/>
              <a:ahLst/>
              <a:cxnLst/>
              <a:rect l="l" t="t" r="r" b="b"/>
              <a:pathLst>
                <a:path w="1723" h="3336" fill="none" extrusionOk="0">
                  <a:moveTo>
                    <a:pt x="431" y="3336"/>
                  </a:moveTo>
                  <a:lnTo>
                    <a:pt x="969" y="3228"/>
                  </a:lnTo>
                  <a:lnTo>
                    <a:pt x="969" y="3228"/>
                  </a:lnTo>
                  <a:lnTo>
                    <a:pt x="1184" y="3228"/>
                  </a:lnTo>
                  <a:lnTo>
                    <a:pt x="1399" y="3121"/>
                  </a:lnTo>
                  <a:lnTo>
                    <a:pt x="1615" y="2690"/>
                  </a:lnTo>
                  <a:lnTo>
                    <a:pt x="1722" y="2152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615" y="861"/>
                  </a:lnTo>
                  <a:lnTo>
                    <a:pt x="1292" y="324"/>
                  </a:lnTo>
                  <a:lnTo>
                    <a:pt x="969" y="1"/>
                  </a:lnTo>
                  <a:lnTo>
                    <a:pt x="754" y="1"/>
                  </a:lnTo>
                  <a:lnTo>
                    <a:pt x="539" y="1"/>
                  </a:lnTo>
                  <a:lnTo>
                    <a:pt x="43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1220;p28">
              <a:extLst>
                <a:ext uri="{FF2B5EF4-FFF2-40B4-BE49-F238E27FC236}">
                  <a16:creationId xmlns:a16="http://schemas.microsoft.com/office/drawing/2014/main" id="{70433111-5635-4BB2-926D-267755359EBB}"/>
                </a:ext>
              </a:extLst>
            </p:cNvPr>
            <p:cNvSpPr/>
            <p:nvPr/>
          </p:nvSpPr>
          <p:spPr>
            <a:xfrm>
              <a:off x="5881025" y="3520475"/>
              <a:ext cx="53825" cy="94175"/>
            </a:xfrm>
            <a:custGeom>
              <a:avLst/>
              <a:gdLst/>
              <a:ahLst/>
              <a:cxnLst/>
              <a:rect l="l" t="t" r="r" b="b"/>
              <a:pathLst>
                <a:path w="2153" h="3767" extrusionOk="0">
                  <a:moveTo>
                    <a:pt x="539" y="1"/>
                  </a:moveTo>
                  <a:lnTo>
                    <a:pt x="216" y="108"/>
                  </a:lnTo>
                  <a:lnTo>
                    <a:pt x="108" y="108"/>
                  </a:lnTo>
                  <a:lnTo>
                    <a:pt x="1" y="323"/>
                  </a:lnTo>
                  <a:lnTo>
                    <a:pt x="108" y="431"/>
                  </a:lnTo>
                  <a:lnTo>
                    <a:pt x="646" y="431"/>
                  </a:lnTo>
                  <a:lnTo>
                    <a:pt x="754" y="323"/>
                  </a:lnTo>
                  <a:lnTo>
                    <a:pt x="861" y="323"/>
                  </a:lnTo>
                  <a:lnTo>
                    <a:pt x="1077" y="431"/>
                  </a:lnTo>
                  <a:lnTo>
                    <a:pt x="1399" y="754"/>
                  </a:lnTo>
                  <a:lnTo>
                    <a:pt x="1614" y="1184"/>
                  </a:lnTo>
                  <a:lnTo>
                    <a:pt x="1830" y="1722"/>
                  </a:lnTo>
                  <a:lnTo>
                    <a:pt x="1830" y="2045"/>
                  </a:lnTo>
                  <a:lnTo>
                    <a:pt x="1722" y="2583"/>
                  </a:lnTo>
                  <a:lnTo>
                    <a:pt x="1614" y="2905"/>
                  </a:lnTo>
                  <a:lnTo>
                    <a:pt x="1399" y="3228"/>
                  </a:lnTo>
                  <a:lnTo>
                    <a:pt x="1184" y="3336"/>
                  </a:lnTo>
                  <a:lnTo>
                    <a:pt x="646" y="3336"/>
                  </a:lnTo>
                  <a:lnTo>
                    <a:pt x="539" y="3443"/>
                  </a:lnTo>
                  <a:lnTo>
                    <a:pt x="539" y="3551"/>
                  </a:lnTo>
                  <a:lnTo>
                    <a:pt x="539" y="3659"/>
                  </a:lnTo>
                  <a:lnTo>
                    <a:pt x="754" y="3766"/>
                  </a:lnTo>
                  <a:lnTo>
                    <a:pt x="1184" y="3659"/>
                  </a:lnTo>
                  <a:lnTo>
                    <a:pt x="1507" y="3659"/>
                  </a:lnTo>
                  <a:lnTo>
                    <a:pt x="1614" y="3443"/>
                  </a:lnTo>
                  <a:lnTo>
                    <a:pt x="1937" y="3121"/>
                  </a:lnTo>
                  <a:lnTo>
                    <a:pt x="2152" y="2690"/>
                  </a:lnTo>
                  <a:lnTo>
                    <a:pt x="2152" y="2045"/>
                  </a:lnTo>
                  <a:lnTo>
                    <a:pt x="2152" y="1722"/>
                  </a:lnTo>
                  <a:lnTo>
                    <a:pt x="1937" y="1076"/>
                  </a:lnTo>
                  <a:lnTo>
                    <a:pt x="1722" y="539"/>
                  </a:lnTo>
                  <a:lnTo>
                    <a:pt x="1292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1221;p28">
              <a:extLst>
                <a:ext uri="{FF2B5EF4-FFF2-40B4-BE49-F238E27FC236}">
                  <a16:creationId xmlns:a16="http://schemas.microsoft.com/office/drawing/2014/main" id="{69CE2300-B91E-4012-9FC7-69AE5B63AB77}"/>
                </a:ext>
              </a:extLst>
            </p:cNvPr>
            <p:cNvSpPr/>
            <p:nvPr/>
          </p:nvSpPr>
          <p:spPr>
            <a:xfrm>
              <a:off x="5864900" y="3525850"/>
              <a:ext cx="51125" cy="83400"/>
            </a:xfrm>
            <a:custGeom>
              <a:avLst/>
              <a:gdLst/>
              <a:ahLst/>
              <a:cxnLst/>
              <a:rect l="l" t="t" r="r" b="b"/>
              <a:pathLst>
                <a:path w="2045" h="3336" extrusionOk="0">
                  <a:moveTo>
                    <a:pt x="753" y="1"/>
                  </a:moveTo>
                  <a:lnTo>
                    <a:pt x="646" y="108"/>
                  </a:lnTo>
                  <a:lnTo>
                    <a:pt x="431" y="216"/>
                  </a:lnTo>
                  <a:lnTo>
                    <a:pt x="215" y="646"/>
                  </a:lnTo>
                  <a:lnTo>
                    <a:pt x="0" y="1184"/>
                  </a:lnTo>
                  <a:lnTo>
                    <a:pt x="0" y="1830"/>
                  </a:lnTo>
                  <a:lnTo>
                    <a:pt x="215" y="2475"/>
                  </a:lnTo>
                  <a:lnTo>
                    <a:pt x="538" y="3013"/>
                  </a:lnTo>
                  <a:lnTo>
                    <a:pt x="861" y="3228"/>
                  </a:lnTo>
                  <a:lnTo>
                    <a:pt x="1076" y="3336"/>
                  </a:lnTo>
                  <a:lnTo>
                    <a:pt x="1399" y="3336"/>
                  </a:lnTo>
                  <a:lnTo>
                    <a:pt x="1614" y="3228"/>
                  </a:lnTo>
                  <a:lnTo>
                    <a:pt x="1829" y="2798"/>
                  </a:lnTo>
                  <a:lnTo>
                    <a:pt x="2044" y="2260"/>
                  </a:lnTo>
                  <a:lnTo>
                    <a:pt x="2044" y="1615"/>
                  </a:lnTo>
                  <a:lnTo>
                    <a:pt x="1829" y="969"/>
                  </a:lnTo>
                  <a:lnTo>
                    <a:pt x="1506" y="431"/>
                  </a:lnTo>
                  <a:lnTo>
                    <a:pt x="1184" y="10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1222;p28">
              <a:extLst>
                <a:ext uri="{FF2B5EF4-FFF2-40B4-BE49-F238E27FC236}">
                  <a16:creationId xmlns:a16="http://schemas.microsoft.com/office/drawing/2014/main" id="{AA97C1EC-E711-454E-ADFE-F8EEF54CBE22}"/>
                </a:ext>
              </a:extLst>
            </p:cNvPr>
            <p:cNvSpPr/>
            <p:nvPr/>
          </p:nvSpPr>
          <p:spPr>
            <a:xfrm>
              <a:off x="5859500" y="3523175"/>
              <a:ext cx="61900" cy="91475"/>
            </a:xfrm>
            <a:custGeom>
              <a:avLst/>
              <a:gdLst/>
              <a:ahLst/>
              <a:cxnLst/>
              <a:rect l="l" t="t" r="r" b="b"/>
              <a:pathLst>
                <a:path w="2476" h="3659" extrusionOk="0">
                  <a:moveTo>
                    <a:pt x="1077" y="323"/>
                  </a:moveTo>
                  <a:lnTo>
                    <a:pt x="1400" y="431"/>
                  </a:lnTo>
                  <a:lnTo>
                    <a:pt x="1615" y="646"/>
                  </a:lnTo>
                  <a:lnTo>
                    <a:pt x="1938" y="1184"/>
                  </a:lnTo>
                  <a:lnTo>
                    <a:pt x="2045" y="1722"/>
                  </a:lnTo>
                  <a:lnTo>
                    <a:pt x="2045" y="2044"/>
                  </a:lnTo>
                  <a:lnTo>
                    <a:pt x="2045" y="2582"/>
                  </a:lnTo>
                  <a:lnTo>
                    <a:pt x="1830" y="2905"/>
                  </a:lnTo>
                  <a:lnTo>
                    <a:pt x="1722" y="3228"/>
                  </a:lnTo>
                  <a:lnTo>
                    <a:pt x="1400" y="3335"/>
                  </a:lnTo>
                  <a:lnTo>
                    <a:pt x="1077" y="3228"/>
                  </a:lnTo>
                  <a:lnTo>
                    <a:pt x="862" y="2905"/>
                  </a:lnTo>
                  <a:lnTo>
                    <a:pt x="539" y="2475"/>
                  </a:lnTo>
                  <a:lnTo>
                    <a:pt x="431" y="1937"/>
                  </a:lnTo>
                  <a:lnTo>
                    <a:pt x="431" y="1506"/>
                  </a:lnTo>
                  <a:lnTo>
                    <a:pt x="431" y="1076"/>
                  </a:lnTo>
                  <a:lnTo>
                    <a:pt x="647" y="646"/>
                  </a:lnTo>
                  <a:lnTo>
                    <a:pt x="862" y="431"/>
                  </a:lnTo>
                  <a:lnTo>
                    <a:pt x="1077" y="323"/>
                  </a:lnTo>
                  <a:close/>
                  <a:moveTo>
                    <a:pt x="754" y="0"/>
                  </a:moveTo>
                  <a:lnTo>
                    <a:pt x="539" y="108"/>
                  </a:lnTo>
                  <a:lnTo>
                    <a:pt x="324" y="538"/>
                  </a:lnTo>
                  <a:lnTo>
                    <a:pt x="109" y="968"/>
                  </a:lnTo>
                  <a:lnTo>
                    <a:pt x="1" y="1506"/>
                  </a:lnTo>
                  <a:lnTo>
                    <a:pt x="109" y="1937"/>
                  </a:lnTo>
                  <a:lnTo>
                    <a:pt x="216" y="2582"/>
                  </a:lnTo>
                  <a:lnTo>
                    <a:pt x="539" y="3120"/>
                  </a:lnTo>
                  <a:lnTo>
                    <a:pt x="969" y="3551"/>
                  </a:lnTo>
                  <a:lnTo>
                    <a:pt x="1184" y="3658"/>
                  </a:lnTo>
                  <a:lnTo>
                    <a:pt x="1507" y="3658"/>
                  </a:lnTo>
                  <a:lnTo>
                    <a:pt x="1722" y="3551"/>
                  </a:lnTo>
                  <a:lnTo>
                    <a:pt x="1938" y="3443"/>
                  </a:lnTo>
                  <a:lnTo>
                    <a:pt x="2153" y="3120"/>
                  </a:lnTo>
                  <a:lnTo>
                    <a:pt x="2368" y="2582"/>
                  </a:lnTo>
                  <a:lnTo>
                    <a:pt x="2475" y="2044"/>
                  </a:lnTo>
                  <a:lnTo>
                    <a:pt x="2368" y="1614"/>
                  </a:lnTo>
                  <a:lnTo>
                    <a:pt x="2260" y="968"/>
                  </a:lnTo>
                  <a:lnTo>
                    <a:pt x="1938" y="431"/>
                  </a:lnTo>
                  <a:lnTo>
                    <a:pt x="1615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1223;p28">
              <a:extLst>
                <a:ext uri="{FF2B5EF4-FFF2-40B4-BE49-F238E27FC236}">
                  <a16:creationId xmlns:a16="http://schemas.microsoft.com/office/drawing/2014/main" id="{C7C30F7C-B28A-46EF-8162-06AEF2260D65}"/>
                </a:ext>
              </a:extLst>
            </p:cNvPr>
            <p:cNvSpPr/>
            <p:nvPr/>
          </p:nvSpPr>
          <p:spPr>
            <a:xfrm>
              <a:off x="5846075" y="34909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extrusionOk="0">
                  <a:moveTo>
                    <a:pt x="1506" y="0"/>
                  </a:moveTo>
                  <a:lnTo>
                    <a:pt x="1184" y="538"/>
                  </a:lnTo>
                  <a:lnTo>
                    <a:pt x="108" y="2797"/>
                  </a:lnTo>
                  <a:lnTo>
                    <a:pt x="0" y="3120"/>
                  </a:lnTo>
                  <a:lnTo>
                    <a:pt x="108" y="3443"/>
                  </a:lnTo>
                  <a:lnTo>
                    <a:pt x="323" y="3658"/>
                  </a:lnTo>
                  <a:lnTo>
                    <a:pt x="753" y="3873"/>
                  </a:lnTo>
                  <a:lnTo>
                    <a:pt x="1184" y="4088"/>
                  </a:lnTo>
                  <a:lnTo>
                    <a:pt x="1506" y="4088"/>
                  </a:lnTo>
                  <a:lnTo>
                    <a:pt x="1829" y="3981"/>
                  </a:lnTo>
                  <a:lnTo>
                    <a:pt x="2044" y="3873"/>
                  </a:lnTo>
                  <a:lnTo>
                    <a:pt x="3443" y="968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1224;p28">
              <a:extLst>
                <a:ext uri="{FF2B5EF4-FFF2-40B4-BE49-F238E27FC236}">
                  <a16:creationId xmlns:a16="http://schemas.microsoft.com/office/drawing/2014/main" id="{FD0F6607-096B-42CD-942D-E0E267A8CD72}"/>
                </a:ext>
              </a:extLst>
            </p:cNvPr>
            <p:cNvSpPr/>
            <p:nvPr/>
          </p:nvSpPr>
          <p:spPr>
            <a:xfrm>
              <a:off x="5846075" y="3490900"/>
              <a:ext cx="86075" cy="102225"/>
            </a:xfrm>
            <a:custGeom>
              <a:avLst/>
              <a:gdLst/>
              <a:ahLst/>
              <a:cxnLst/>
              <a:rect l="l" t="t" r="r" b="b"/>
              <a:pathLst>
                <a:path w="3443" h="4089" fill="none" extrusionOk="0">
                  <a:moveTo>
                    <a:pt x="3443" y="968"/>
                  </a:moveTo>
                  <a:lnTo>
                    <a:pt x="2044" y="3873"/>
                  </a:lnTo>
                  <a:lnTo>
                    <a:pt x="2044" y="3873"/>
                  </a:lnTo>
                  <a:lnTo>
                    <a:pt x="1829" y="3981"/>
                  </a:lnTo>
                  <a:lnTo>
                    <a:pt x="1506" y="4088"/>
                  </a:lnTo>
                  <a:lnTo>
                    <a:pt x="1184" y="4088"/>
                  </a:lnTo>
                  <a:lnTo>
                    <a:pt x="753" y="3873"/>
                  </a:lnTo>
                  <a:lnTo>
                    <a:pt x="753" y="3873"/>
                  </a:lnTo>
                  <a:lnTo>
                    <a:pt x="323" y="3658"/>
                  </a:lnTo>
                  <a:lnTo>
                    <a:pt x="108" y="3443"/>
                  </a:lnTo>
                  <a:lnTo>
                    <a:pt x="0" y="3120"/>
                  </a:lnTo>
                  <a:lnTo>
                    <a:pt x="108" y="2797"/>
                  </a:lnTo>
                  <a:lnTo>
                    <a:pt x="1184" y="538"/>
                  </a:lnTo>
                  <a:lnTo>
                    <a:pt x="1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1225;p28">
              <a:extLst>
                <a:ext uri="{FF2B5EF4-FFF2-40B4-BE49-F238E27FC236}">
                  <a16:creationId xmlns:a16="http://schemas.microsoft.com/office/drawing/2014/main" id="{8EB4E7F6-A16B-4A0F-85F4-D76442391FFB}"/>
                </a:ext>
              </a:extLst>
            </p:cNvPr>
            <p:cNvSpPr/>
            <p:nvPr/>
          </p:nvSpPr>
          <p:spPr>
            <a:xfrm>
              <a:off x="5840675" y="3485500"/>
              <a:ext cx="96850" cy="113000"/>
            </a:xfrm>
            <a:custGeom>
              <a:avLst/>
              <a:gdLst/>
              <a:ahLst/>
              <a:cxnLst/>
              <a:rect l="l" t="t" r="r" b="b"/>
              <a:pathLst>
                <a:path w="3874" h="4520" extrusionOk="0">
                  <a:moveTo>
                    <a:pt x="1722" y="1"/>
                  </a:moveTo>
                  <a:lnTo>
                    <a:pt x="1615" y="109"/>
                  </a:lnTo>
                  <a:lnTo>
                    <a:pt x="1292" y="754"/>
                  </a:lnTo>
                  <a:lnTo>
                    <a:pt x="1292" y="646"/>
                  </a:lnTo>
                  <a:lnTo>
                    <a:pt x="108" y="3013"/>
                  </a:lnTo>
                  <a:lnTo>
                    <a:pt x="1" y="3229"/>
                  </a:lnTo>
                  <a:lnTo>
                    <a:pt x="108" y="3551"/>
                  </a:lnTo>
                  <a:lnTo>
                    <a:pt x="324" y="3874"/>
                  </a:lnTo>
                  <a:lnTo>
                    <a:pt x="539" y="4089"/>
                  </a:lnTo>
                  <a:lnTo>
                    <a:pt x="862" y="4304"/>
                  </a:lnTo>
                  <a:lnTo>
                    <a:pt x="1292" y="4412"/>
                  </a:lnTo>
                  <a:lnTo>
                    <a:pt x="1615" y="4520"/>
                  </a:lnTo>
                  <a:lnTo>
                    <a:pt x="2045" y="4412"/>
                  </a:lnTo>
                  <a:lnTo>
                    <a:pt x="2260" y="4304"/>
                  </a:lnTo>
                  <a:lnTo>
                    <a:pt x="2368" y="4089"/>
                  </a:lnTo>
                  <a:lnTo>
                    <a:pt x="3874" y="1292"/>
                  </a:lnTo>
                  <a:lnTo>
                    <a:pt x="3874" y="1077"/>
                  </a:lnTo>
                  <a:lnTo>
                    <a:pt x="3766" y="969"/>
                  </a:lnTo>
                  <a:lnTo>
                    <a:pt x="3659" y="969"/>
                  </a:lnTo>
                  <a:lnTo>
                    <a:pt x="3551" y="1077"/>
                  </a:lnTo>
                  <a:lnTo>
                    <a:pt x="2045" y="3982"/>
                  </a:lnTo>
                  <a:lnTo>
                    <a:pt x="1937" y="4089"/>
                  </a:lnTo>
                  <a:lnTo>
                    <a:pt x="1400" y="4089"/>
                  </a:lnTo>
                  <a:lnTo>
                    <a:pt x="1077" y="3982"/>
                  </a:lnTo>
                  <a:lnTo>
                    <a:pt x="539" y="3551"/>
                  </a:lnTo>
                  <a:lnTo>
                    <a:pt x="431" y="3444"/>
                  </a:lnTo>
                  <a:lnTo>
                    <a:pt x="431" y="3229"/>
                  </a:lnTo>
                  <a:lnTo>
                    <a:pt x="431" y="3121"/>
                  </a:lnTo>
                  <a:lnTo>
                    <a:pt x="1615" y="862"/>
                  </a:lnTo>
                  <a:lnTo>
                    <a:pt x="1937" y="216"/>
                  </a:lnTo>
                  <a:lnTo>
                    <a:pt x="1937" y="109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1226;p28">
              <a:extLst>
                <a:ext uri="{FF2B5EF4-FFF2-40B4-BE49-F238E27FC236}">
                  <a16:creationId xmlns:a16="http://schemas.microsoft.com/office/drawing/2014/main" id="{8CC7A507-C7E1-44C9-AED1-133825708A9F}"/>
                </a:ext>
              </a:extLst>
            </p:cNvPr>
            <p:cNvSpPr/>
            <p:nvPr/>
          </p:nvSpPr>
          <p:spPr>
            <a:xfrm>
              <a:off x="5878350" y="3477450"/>
              <a:ext cx="61875" cy="48425"/>
            </a:xfrm>
            <a:custGeom>
              <a:avLst/>
              <a:gdLst/>
              <a:ahLst/>
              <a:cxnLst/>
              <a:rect l="l" t="t" r="r" b="b"/>
              <a:pathLst>
                <a:path w="2475" h="1937" extrusionOk="0">
                  <a:moveTo>
                    <a:pt x="861" y="323"/>
                  </a:moveTo>
                  <a:lnTo>
                    <a:pt x="1076" y="431"/>
                  </a:lnTo>
                  <a:lnTo>
                    <a:pt x="1399" y="538"/>
                  </a:lnTo>
                  <a:lnTo>
                    <a:pt x="1721" y="753"/>
                  </a:lnTo>
                  <a:lnTo>
                    <a:pt x="1937" y="861"/>
                  </a:lnTo>
                  <a:lnTo>
                    <a:pt x="2044" y="1076"/>
                  </a:lnTo>
                  <a:lnTo>
                    <a:pt x="2044" y="1291"/>
                  </a:lnTo>
                  <a:lnTo>
                    <a:pt x="2044" y="1399"/>
                  </a:lnTo>
                  <a:lnTo>
                    <a:pt x="1937" y="1506"/>
                  </a:lnTo>
                  <a:lnTo>
                    <a:pt x="1291" y="1506"/>
                  </a:lnTo>
                  <a:lnTo>
                    <a:pt x="968" y="1399"/>
                  </a:lnTo>
                  <a:lnTo>
                    <a:pt x="753" y="1184"/>
                  </a:lnTo>
                  <a:lnTo>
                    <a:pt x="538" y="968"/>
                  </a:lnTo>
                  <a:lnTo>
                    <a:pt x="430" y="753"/>
                  </a:lnTo>
                  <a:lnTo>
                    <a:pt x="430" y="646"/>
                  </a:lnTo>
                  <a:lnTo>
                    <a:pt x="430" y="538"/>
                  </a:lnTo>
                  <a:lnTo>
                    <a:pt x="538" y="431"/>
                  </a:lnTo>
                  <a:lnTo>
                    <a:pt x="861" y="323"/>
                  </a:lnTo>
                  <a:close/>
                  <a:moveTo>
                    <a:pt x="861" y="0"/>
                  </a:moveTo>
                  <a:lnTo>
                    <a:pt x="430" y="108"/>
                  </a:lnTo>
                  <a:lnTo>
                    <a:pt x="215" y="215"/>
                  </a:lnTo>
                  <a:lnTo>
                    <a:pt x="108" y="323"/>
                  </a:lnTo>
                  <a:lnTo>
                    <a:pt x="0" y="646"/>
                  </a:lnTo>
                  <a:lnTo>
                    <a:pt x="108" y="968"/>
                  </a:lnTo>
                  <a:lnTo>
                    <a:pt x="215" y="1184"/>
                  </a:lnTo>
                  <a:lnTo>
                    <a:pt x="538" y="1506"/>
                  </a:lnTo>
                  <a:lnTo>
                    <a:pt x="861" y="1722"/>
                  </a:lnTo>
                  <a:lnTo>
                    <a:pt x="1291" y="1829"/>
                  </a:lnTo>
                  <a:lnTo>
                    <a:pt x="1614" y="1937"/>
                  </a:lnTo>
                  <a:lnTo>
                    <a:pt x="2044" y="1829"/>
                  </a:lnTo>
                  <a:lnTo>
                    <a:pt x="2259" y="1722"/>
                  </a:lnTo>
                  <a:lnTo>
                    <a:pt x="2367" y="1506"/>
                  </a:lnTo>
                  <a:lnTo>
                    <a:pt x="2475" y="1291"/>
                  </a:lnTo>
                  <a:lnTo>
                    <a:pt x="2367" y="968"/>
                  </a:lnTo>
                  <a:lnTo>
                    <a:pt x="2152" y="646"/>
                  </a:lnTo>
                  <a:lnTo>
                    <a:pt x="1937" y="431"/>
                  </a:lnTo>
                  <a:lnTo>
                    <a:pt x="1614" y="215"/>
                  </a:lnTo>
                  <a:lnTo>
                    <a:pt x="1184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1227;p28">
              <a:extLst>
                <a:ext uri="{FF2B5EF4-FFF2-40B4-BE49-F238E27FC236}">
                  <a16:creationId xmlns:a16="http://schemas.microsoft.com/office/drawing/2014/main" id="{50339FEB-4203-4F0A-934E-8F930E425D9C}"/>
                </a:ext>
              </a:extLst>
            </p:cNvPr>
            <p:cNvSpPr/>
            <p:nvPr/>
          </p:nvSpPr>
          <p:spPr>
            <a:xfrm>
              <a:off x="5886400" y="3418275"/>
              <a:ext cx="80725" cy="99525"/>
            </a:xfrm>
            <a:custGeom>
              <a:avLst/>
              <a:gdLst/>
              <a:ahLst/>
              <a:cxnLst/>
              <a:rect l="l" t="t" r="r" b="b"/>
              <a:pathLst>
                <a:path w="3229" h="3981" extrusionOk="0">
                  <a:moveTo>
                    <a:pt x="1292" y="0"/>
                  </a:moveTo>
                  <a:lnTo>
                    <a:pt x="1077" y="646"/>
                  </a:lnTo>
                  <a:lnTo>
                    <a:pt x="1" y="2690"/>
                  </a:lnTo>
                  <a:lnTo>
                    <a:pt x="1" y="3013"/>
                  </a:lnTo>
                  <a:lnTo>
                    <a:pt x="108" y="3228"/>
                  </a:lnTo>
                  <a:lnTo>
                    <a:pt x="324" y="3551"/>
                  </a:lnTo>
                  <a:lnTo>
                    <a:pt x="646" y="3766"/>
                  </a:lnTo>
                  <a:lnTo>
                    <a:pt x="1077" y="3981"/>
                  </a:lnTo>
                  <a:lnTo>
                    <a:pt x="1399" y="3981"/>
                  </a:lnTo>
                  <a:lnTo>
                    <a:pt x="1722" y="3873"/>
                  </a:lnTo>
                  <a:lnTo>
                    <a:pt x="1937" y="3658"/>
                  </a:lnTo>
                  <a:lnTo>
                    <a:pt x="3228" y="1076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1228;p28">
              <a:extLst>
                <a:ext uri="{FF2B5EF4-FFF2-40B4-BE49-F238E27FC236}">
                  <a16:creationId xmlns:a16="http://schemas.microsoft.com/office/drawing/2014/main" id="{C69205EC-FA12-4D20-A46F-866F76BFEFC6}"/>
                </a:ext>
              </a:extLst>
            </p:cNvPr>
            <p:cNvSpPr/>
            <p:nvPr/>
          </p:nvSpPr>
          <p:spPr>
            <a:xfrm>
              <a:off x="5886400" y="3418275"/>
              <a:ext cx="80725" cy="99525"/>
            </a:xfrm>
            <a:custGeom>
              <a:avLst/>
              <a:gdLst/>
              <a:ahLst/>
              <a:cxnLst/>
              <a:rect l="l" t="t" r="r" b="b"/>
              <a:pathLst>
                <a:path w="3229" h="3981" fill="none" extrusionOk="0">
                  <a:moveTo>
                    <a:pt x="3228" y="1076"/>
                  </a:moveTo>
                  <a:lnTo>
                    <a:pt x="1937" y="3658"/>
                  </a:lnTo>
                  <a:lnTo>
                    <a:pt x="1937" y="3658"/>
                  </a:lnTo>
                  <a:lnTo>
                    <a:pt x="1722" y="3873"/>
                  </a:lnTo>
                  <a:lnTo>
                    <a:pt x="1399" y="3981"/>
                  </a:lnTo>
                  <a:lnTo>
                    <a:pt x="1077" y="3981"/>
                  </a:lnTo>
                  <a:lnTo>
                    <a:pt x="646" y="3766"/>
                  </a:lnTo>
                  <a:lnTo>
                    <a:pt x="646" y="3766"/>
                  </a:lnTo>
                  <a:lnTo>
                    <a:pt x="324" y="3551"/>
                  </a:lnTo>
                  <a:lnTo>
                    <a:pt x="108" y="3228"/>
                  </a:lnTo>
                  <a:lnTo>
                    <a:pt x="1" y="3013"/>
                  </a:lnTo>
                  <a:lnTo>
                    <a:pt x="1" y="2690"/>
                  </a:lnTo>
                  <a:lnTo>
                    <a:pt x="1077" y="646"/>
                  </a:lnTo>
                  <a:lnTo>
                    <a:pt x="1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1229;p28">
              <a:extLst>
                <a:ext uri="{FF2B5EF4-FFF2-40B4-BE49-F238E27FC236}">
                  <a16:creationId xmlns:a16="http://schemas.microsoft.com/office/drawing/2014/main" id="{CB04A550-4DA0-4DB6-8E2A-628BBBB5448D}"/>
                </a:ext>
              </a:extLst>
            </p:cNvPr>
            <p:cNvSpPr/>
            <p:nvPr/>
          </p:nvSpPr>
          <p:spPr>
            <a:xfrm>
              <a:off x="5881025" y="3415575"/>
              <a:ext cx="91475" cy="107625"/>
            </a:xfrm>
            <a:custGeom>
              <a:avLst/>
              <a:gdLst/>
              <a:ahLst/>
              <a:cxnLst/>
              <a:rect l="l" t="t" r="r" b="b"/>
              <a:pathLst>
                <a:path w="3659" h="4305" extrusionOk="0">
                  <a:moveTo>
                    <a:pt x="1507" y="1"/>
                  </a:moveTo>
                  <a:lnTo>
                    <a:pt x="1399" y="108"/>
                  </a:lnTo>
                  <a:lnTo>
                    <a:pt x="1077" y="646"/>
                  </a:lnTo>
                  <a:lnTo>
                    <a:pt x="1" y="2798"/>
                  </a:lnTo>
                  <a:lnTo>
                    <a:pt x="1" y="3013"/>
                  </a:lnTo>
                  <a:lnTo>
                    <a:pt x="1" y="3336"/>
                  </a:lnTo>
                  <a:lnTo>
                    <a:pt x="216" y="3659"/>
                  </a:lnTo>
                  <a:lnTo>
                    <a:pt x="431" y="3874"/>
                  </a:lnTo>
                  <a:lnTo>
                    <a:pt x="754" y="4089"/>
                  </a:lnTo>
                  <a:lnTo>
                    <a:pt x="1184" y="4197"/>
                  </a:lnTo>
                  <a:lnTo>
                    <a:pt x="1614" y="4304"/>
                  </a:lnTo>
                  <a:lnTo>
                    <a:pt x="2045" y="4197"/>
                  </a:lnTo>
                  <a:lnTo>
                    <a:pt x="2152" y="4089"/>
                  </a:lnTo>
                  <a:lnTo>
                    <a:pt x="2260" y="3874"/>
                  </a:lnTo>
                  <a:lnTo>
                    <a:pt x="3659" y="1184"/>
                  </a:lnTo>
                  <a:lnTo>
                    <a:pt x="3659" y="1077"/>
                  </a:lnTo>
                  <a:lnTo>
                    <a:pt x="3551" y="969"/>
                  </a:lnTo>
                  <a:lnTo>
                    <a:pt x="3443" y="969"/>
                  </a:lnTo>
                  <a:lnTo>
                    <a:pt x="3336" y="1077"/>
                  </a:lnTo>
                  <a:lnTo>
                    <a:pt x="1937" y="3766"/>
                  </a:lnTo>
                  <a:lnTo>
                    <a:pt x="1830" y="3874"/>
                  </a:lnTo>
                  <a:lnTo>
                    <a:pt x="1292" y="3874"/>
                  </a:lnTo>
                  <a:lnTo>
                    <a:pt x="969" y="3766"/>
                  </a:lnTo>
                  <a:lnTo>
                    <a:pt x="539" y="3336"/>
                  </a:lnTo>
                  <a:lnTo>
                    <a:pt x="323" y="3228"/>
                  </a:lnTo>
                  <a:lnTo>
                    <a:pt x="323" y="3013"/>
                  </a:lnTo>
                  <a:lnTo>
                    <a:pt x="323" y="2906"/>
                  </a:lnTo>
                  <a:lnTo>
                    <a:pt x="1399" y="861"/>
                  </a:lnTo>
                  <a:lnTo>
                    <a:pt x="1722" y="216"/>
                  </a:lnTo>
                  <a:lnTo>
                    <a:pt x="1722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1230;p28">
              <a:extLst>
                <a:ext uri="{FF2B5EF4-FFF2-40B4-BE49-F238E27FC236}">
                  <a16:creationId xmlns:a16="http://schemas.microsoft.com/office/drawing/2014/main" id="{54396F9B-849B-4512-814E-36888F9C479C}"/>
                </a:ext>
              </a:extLst>
            </p:cNvPr>
            <p:cNvSpPr/>
            <p:nvPr/>
          </p:nvSpPr>
          <p:spPr>
            <a:xfrm>
              <a:off x="5913300" y="3407500"/>
              <a:ext cx="61900" cy="45750"/>
            </a:xfrm>
            <a:custGeom>
              <a:avLst/>
              <a:gdLst/>
              <a:ahLst/>
              <a:cxnLst/>
              <a:rect l="l" t="t" r="r" b="b"/>
              <a:pathLst>
                <a:path w="2476" h="1830" extrusionOk="0">
                  <a:moveTo>
                    <a:pt x="861" y="324"/>
                  </a:moveTo>
                  <a:lnTo>
                    <a:pt x="1077" y="431"/>
                  </a:lnTo>
                  <a:lnTo>
                    <a:pt x="1507" y="539"/>
                  </a:lnTo>
                  <a:lnTo>
                    <a:pt x="1722" y="646"/>
                  </a:lnTo>
                  <a:lnTo>
                    <a:pt x="1937" y="862"/>
                  </a:lnTo>
                  <a:lnTo>
                    <a:pt x="2045" y="1077"/>
                  </a:lnTo>
                  <a:lnTo>
                    <a:pt x="2045" y="1184"/>
                  </a:lnTo>
                  <a:lnTo>
                    <a:pt x="2045" y="1292"/>
                  </a:lnTo>
                  <a:lnTo>
                    <a:pt x="1937" y="1400"/>
                  </a:lnTo>
                  <a:lnTo>
                    <a:pt x="1615" y="1507"/>
                  </a:lnTo>
                  <a:lnTo>
                    <a:pt x="1399" y="1400"/>
                  </a:lnTo>
                  <a:lnTo>
                    <a:pt x="1077" y="1292"/>
                  </a:lnTo>
                  <a:lnTo>
                    <a:pt x="754" y="1184"/>
                  </a:lnTo>
                  <a:lnTo>
                    <a:pt x="539" y="969"/>
                  </a:lnTo>
                  <a:lnTo>
                    <a:pt x="431" y="754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539" y="431"/>
                  </a:lnTo>
                  <a:lnTo>
                    <a:pt x="861" y="324"/>
                  </a:lnTo>
                  <a:close/>
                  <a:moveTo>
                    <a:pt x="861" y="1"/>
                  </a:moveTo>
                  <a:lnTo>
                    <a:pt x="431" y="109"/>
                  </a:lnTo>
                  <a:lnTo>
                    <a:pt x="216" y="216"/>
                  </a:lnTo>
                  <a:lnTo>
                    <a:pt x="108" y="324"/>
                  </a:lnTo>
                  <a:lnTo>
                    <a:pt x="1" y="646"/>
                  </a:lnTo>
                  <a:lnTo>
                    <a:pt x="108" y="862"/>
                  </a:lnTo>
                  <a:lnTo>
                    <a:pt x="323" y="1184"/>
                  </a:lnTo>
                  <a:lnTo>
                    <a:pt x="539" y="1400"/>
                  </a:lnTo>
                  <a:lnTo>
                    <a:pt x="861" y="1615"/>
                  </a:lnTo>
                  <a:lnTo>
                    <a:pt x="1292" y="1830"/>
                  </a:lnTo>
                  <a:lnTo>
                    <a:pt x="1615" y="1830"/>
                  </a:lnTo>
                  <a:lnTo>
                    <a:pt x="2045" y="1722"/>
                  </a:lnTo>
                  <a:lnTo>
                    <a:pt x="2260" y="1615"/>
                  </a:lnTo>
                  <a:lnTo>
                    <a:pt x="2368" y="1507"/>
                  </a:lnTo>
                  <a:lnTo>
                    <a:pt x="2475" y="1184"/>
                  </a:lnTo>
                  <a:lnTo>
                    <a:pt x="2368" y="969"/>
                  </a:lnTo>
                  <a:lnTo>
                    <a:pt x="2260" y="646"/>
                  </a:lnTo>
                  <a:lnTo>
                    <a:pt x="1937" y="431"/>
                  </a:lnTo>
                  <a:lnTo>
                    <a:pt x="1615" y="216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1231;p28">
              <a:extLst>
                <a:ext uri="{FF2B5EF4-FFF2-40B4-BE49-F238E27FC236}">
                  <a16:creationId xmlns:a16="http://schemas.microsoft.com/office/drawing/2014/main" id="{912F2B5D-809D-4C1F-946F-15D141B44058}"/>
                </a:ext>
              </a:extLst>
            </p:cNvPr>
            <p:cNvSpPr/>
            <p:nvPr/>
          </p:nvSpPr>
          <p:spPr>
            <a:xfrm>
              <a:off x="5921375" y="3348350"/>
              <a:ext cx="80725" cy="99525"/>
            </a:xfrm>
            <a:custGeom>
              <a:avLst/>
              <a:gdLst/>
              <a:ahLst/>
              <a:cxnLst/>
              <a:rect l="l" t="t" r="r" b="b"/>
              <a:pathLst>
                <a:path w="3229" h="3981" extrusionOk="0">
                  <a:moveTo>
                    <a:pt x="1292" y="0"/>
                  </a:moveTo>
                  <a:lnTo>
                    <a:pt x="1076" y="646"/>
                  </a:lnTo>
                  <a:lnTo>
                    <a:pt x="0" y="2690"/>
                  </a:lnTo>
                  <a:lnTo>
                    <a:pt x="0" y="3012"/>
                  </a:lnTo>
                  <a:lnTo>
                    <a:pt x="108" y="3335"/>
                  </a:lnTo>
                  <a:lnTo>
                    <a:pt x="323" y="3550"/>
                  </a:lnTo>
                  <a:lnTo>
                    <a:pt x="646" y="3766"/>
                  </a:lnTo>
                  <a:lnTo>
                    <a:pt x="1076" y="3981"/>
                  </a:lnTo>
                  <a:lnTo>
                    <a:pt x="1399" y="3981"/>
                  </a:lnTo>
                  <a:lnTo>
                    <a:pt x="1722" y="3873"/>
                  </a:lnTo>
                  <a:lnTo>
                    <a:pt x="1937" y="3766"/>
                  </a:lnTo>
                  <a:lnTo>
                    <a:pt x="3228" y="1076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1232;p28">
              <a:extLst>
                <a:ext uri="{FF2B5EF4-FFF2-40B4-BE49-F238E27FC236}">
                  <a16:creationId xmlns:a16="http://schemas.microsoft.com/office/drawing/2014/main" id="{5199B438-B676-4FB8-8126-985273A41A0C}"/>
                </a:ext>
              </a:extLst>
            </p:cNvPr>
            <p:cNvSpPr/>
            <p:nvPr/>
          </p:nvSpPr>
          <p:spPr>
            <a:xfrm>
              <a:off x="5921375" y="3348350"/>
              <a:ext cx="80725" cy="99525"/>
            </a:xfrm>
            <a:custGeom>
              <a:avLst/>
              <a:gdLst/>
              <a:ahLst/>
              <a:cxnLst/>
              <a:rect l="l" t="t" r="r" b="b"/>
              <a:pathLst>
                <a:path w="3229" h="3981" fill="none" extrusionOk="0">
                  <a:moveTo>
                    <a:pt x="3228" y="1076"/>
                  </a:moveTo>
                  <a:lnTo>
                    <a:pt x="1937" y="3766"/>
                  </a:lnTo>
                  <a:lnTo>
                    <a:pt x="1937" y="3766"/>
                  </a:lnTo>
                  <a:lnTo>
                    <a:pt x="1722" y="3873"/>
                  </a:lnTo>
                  <a:lnTo>
                    <a:pt x="1399" y="3981"/>
                  </a:lnTo>
                  <a:lnTo>
                    <a:pt x="1076" y="3981"/>
                  </a:lnTo>
                  <a:lnTo>
                    <a:pt x="646" y="3766"/>
                  </a:lnTo>
                  <a:lnTo>
                    <a:pt x="646" y="3766"/>
                  </a:lnTo>
                  <a:lnTo>
                    <a:pt x="323" y="3550"/>
                  </a:lnTo>
                  <a:lnTo>
                    <a:pt x="108" y="3335"/>
                  </a:lnTo>
                  <a:lnTo>
                    <a:pt x="0" y="3012"/>
                  </a:lnTo>
                  <a:lnTo>
                    <a:pt x="0" y="2690"/>
                  </a:lnTo>
                  <a:lnTo>
                    <a:pt x="1076" y="646"/>
                  </a:lnTo>
                  <a:lnTo>
                    <a:pt x="1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233;p28">
              <a:extLst>
                <a:ext uri="{FF2B5EF4-FFF2-40B4-BE49-F238E27FC236}">
                  <a16:creationId xmlns:a16="http://schemas.microsoft.com/office/drawing/2014/main" id="{D43BB011-C7BF-4FB9-B9A5-9CA127FAB775}"/>
                </a:ext>
              </a:extLst>
            </p:cNvPr>
            <p:cNvSpPr/>
            <p:nvPr/>
          </p:nvSpPr>
          <p:spPr>
            <a:xfrm>
              <a:off x="5916000" y="3345650"/>
              <a:ext cx="91475" cy="107600"/>
            </a:xfrm>
            <a:custGeom>
              <a:avLst/>
              <a:gdLst/>
              <a:ahLst/>
              <a:cxnLst/>
              <a:rect l="l" t="t" r="r" b="b"/>
              <a:pathLst>
                <a:path w="3659" h="4304" extrusionOk="0">
                  <a:moveTo>
                    <a:pt x="1507" y="0"/>
                  </a:moveTo>
                  <a:lnTo>
                    <a:pt x="1399" y="108"/>
                  </a:lnTo>
                  <a:lnTo>
                    <a:pt x="1076" y="646"/>
                  </a:lnTo>
                  <a:lnTo>
                    <a:pt x="0" y="2798"/>
                  </a:lnTo>
                  <a:lnTo>
                    <a:pt x="0" y="3013"/>
                  </a:lnTo>
                  <a:lnTo>
                    <a:pt x="0" y="3336"/>
                  </a:lnTo>
                  <a:lnTo>
                    <a:pt x="215" y="3658"/>
                  </a:lnTo>
                  <a:lnTo>
                    <a:pt x="431" y="3874"/>
                  </a:lnTo>
                  <a:lnTo>
                    <a:pt x="753" y="4089"/>
                  </a:lnTo>
                  <a:lnTo>
                    <a:pt x="1184" y="4196"/>
                  </a:lnTo>
                  <a:lnTo>
                    <a:pt x="1614" y="4304"/>
                  </a:lnTo>
                  <a:lnTo>
                    <a:pt x="2044" y="4196"/>
                  </a:lnTo>
                  <a:lnTo>
                    <a:pt x="2152" y="4089"/>
                  </a:lnTo>
                  <a:lnTo>
                    <a:pt x="2260" y="3874"/>
                  </a:lnTo>
                  <a:lnTo>
                    <a:pt x="3658" y="1184"/>
                  </a:lnTo>
                  <a:lnTo>
                    <a:pt x="3658" y="1076"/>
                  </a:lnTo>
                  <a:lnTo>
                    <a:pt x="3551" y="969"/>
                  </a:lnTo>
                  <a:lnTo>
                    <a:pt x="3443" y="969"/>
                  </a:lnTo>
                  <a:lnTo>
                    <a:pt x="3335" y="1076"/>
                  </a:lnTo>
                  <a:lnTo>
                    <a:pt x="1937" y="3766"/>
                  </a:lnTo>
                  <a:lnTo>
                    <a:pt x="1829" y="3874"/>
                  </a:lnTo>
                  <a:lnTo>
                    <a:pt x="1291" y="3874"/>
                  </a:lnTo>
                  <a:lnTo>
                    <a:pt x="969" y="3766"/>
                  </a:lnTo>
                  <a:lnTo>
                    <a:pt x="538" y="3336"/>
                  </a:lnTo>
                  <a:lnTo>
                    <a:pt x="431" y="3228"/>
                  </a:lnTo>
                  <a:lnTo>
                    <a:pt x="323" y="3013"/>
                  </a:lnTo>
                  <a:lnTo>
                    <a:pt x="323" y="2905"/>
                  </a:lnTo>
                  <a:lnTo>
                    <a:pt x="1399" y="861"/>
                  </a:lnTo>
                  <a:lnTo>
                    <a:pt x="1722" y="216"/>
                  </a:lnTo>
                  <a:lnTo>
                    <a:pt x="1722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234;p28">
              <a:extLst>
                <a:ext uri="{FF2B5EF4-FFF2-40B4-BE49-F238E27FC236}">
                  <a16:creationId xmlns:a16="http://schemas.microsoft.com/office/drawing/2014/main" id="{3CD27D1E-25D3-4B5C-940A-D25F018BDF9E}"/>
                </a:ext>
              </a:extLst>
            </p:cNvPr>
            <p:cNvSpPr/>
            <p:nvPr/>
          </p:nvSpPr>
          <p:spPr>
            <a:xfrm>
              <a:off x="5948275" y="3337575"/>
              <a:ext cx="61875" cy="45750"/>
            </a:xfrm>
            <a:custGeom>
              <a:avLst/>
              <a:gdLst/>
              <a:ahLst/>
              <a:cxnLst/>
              <a:rect l="l" t="t" r="r" b="b"/>
              <a:pathLst>
                <a:path w="2475" h="1830" extrusionOk="0">
                  <a:moveTo>
                    <a:pt x="861" y="323"/>
                  </a:moveTo>
                  <a:lnTo>
                    <a:pt x="1184" y="431"/>
                  </a:lnTo>
                  <a:lnTo>
                    <a:pt x="1507" y="539"/>
                  </a:lnTo>
                  <a:lnTo>
                    <a:pt x="1722" y="646"/>
                  </a:lnTo>
                  <a:lnTo>
                    <a:pt x="1937" y="861"/>
                  </a:lnTo>
                  <a:lnTo>
                    <a:pt x="2044" y="1077"/>
                  </a:lnTo>
                  <a:lnTo>
                    <a:pt x="2044" y="1184"/>
                  </a:lnTo>
                  <a:lnTo>
                    <a:pt x="2044" y="1292"/>
                  </a:lnTo>
                  <a:lnTo>
                    <a:pt x="1937" y="1399"/>
                  </a:lnTo>
                  <a:lnTo>
                    <a:pt x="1614" y="1507"/>
                  </a:lnTo>
                  <a:lnTo>
                    <a:pt x="1399" y="1507"/>
                  </a:lnTo>
                  <a:lnTo>
                    <a:pt x="1076" y="1292"/>
                  </a:lnTo>
                  <a:lnTo>
                    <a:pt x="753" y="1184"/>
                  </a:lnTo>
                  <a:lnTo>
                    <a:pt x="538" y="969"/>
                  </a:lnTo>
                  <a:lnTo>
                    <a:pt x="431" y="754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538" y="431"/>
                  </a:lnTo>
                  <a:lnTo>
                    <a:pt x="861" y="323"/>
                  </a:lnTo>
                  <a:close/>
                  <a:moveTo>
                    <a:pt x="861" y="1"/>
                  </a:moveTo>
                  <a:lnTo>
                    <a:pt x="431" y="108"/>
                  </a:lnTo>
                  <a:lnTo>
                    <a:pt x="216" y="216"/>
                  </a:lnTo>
                  <a:lnTo>
                    <a:pt x="108" y="323"/>
                  </a:lnTo>
                  <a:lnTo>
                    <a:pt x="0" y="646"/>
                  </a:lnTo>
                  <a:lnTo>
                    <a:pt x="108" y="969"/>
                  </a:lnTo>
                  <a:lnTo>
                    <a:pt x="323" y="1184"/>
                  </a:lnTo>
                  <a:lnTo>
                    <a:pt x="538" y="1507"/>
                  </a:lnTo>
                  <a:lnTo>
                    <a:pt x="861" y="1614"/>
                  </a:lnTo>
                  <a:lnTo>
                    <a:pt x="1291" y="1830"/>
                  </a:lnTo>
                  <a:lnTo>
                    <a:pt x="2044" y="1830"/>
                  </a:lnTo>
                  <a:lnTo>
                    <a:pt x="2260" y="1614"/>
                  </a:lnTo>
                  <a:lnTo>
                    <a:pt x="2367" y="1507"/>
                  </a:lnTo>
                  <a:lnTo>
                    <a:pt x="2475" y="1184"/>
                  </a:lnTo>
                  <a:lnTo>
                    <a:pt x="2367" y="969"/>
                  </a:lnTo>
                  <a:lnTo>
                    <a:pt x="2260" y="646"/>
                  </a:lnTo>
                  <a:lnTo>
                    <a:pt x="1937" y="431"/>
                  </a:lnTo>
                  <a:lnTo>
                    <a:pt x="1614" y="216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235;p28">
              <a:extLst>
                <a:ext uri="{FF2B5EF4-FFF2-40B4-BE49-F238E27FC236}">
                  <a16:creationId xmlns:a16="http://schemas.microsoft.com/office/drawing/2014/main" id="{4ED69894-D495-4A29-A2D4-E620930E7334}"/>
                </a:ext>
              </a:extLst>
            </p:cNvPr>
            <p:cNvSpPr/>
            <p:nvPr/>
          </p:nvSpPr>
          <p:spPr>
            <a:xfrm>
              <a:off x="5953650" y="3342950"/>
              <a:ext cx="51125" cy="37700"/>
            </a:xfrm>
            <a:custGeom>
              <a:avLst/>
              <a:gdLst/>
              <a:ahLst/>
              <a:cxnLst/>
              <a:rect l="l" t="t" r="r" b="b"/>
              <a:pathLst>
                <a:path w="2045" h="1508" extrusionOk="0">
                  <a:moveTo>
                    <a:pt x="216" y="1"/>
                  </a:moveTo>
                  <a:lnTo>
                    <a:pt x="108" y="216"/>
                  </a:lnTo>
                  <a:lnTo>
                    <a:pt x="1" y="431"/>
                  </a:lnTo>
                  <a:lnTo>
                    <a:pt x="108" y="754"/>
                  </a:lnTo>
                  <a:lnTo>
                    <a:pt x="431" y="1077"/>
                  </a:lnTo>
                  <a:lnTo>
                    <a:pt x="754" y="1292"/>
                  </a:lnTo>
                  <a:lnTo>
                    <a:pt x="1184" y="1399"/>
                  </a:lnTo>
                  <a:lnTo>
                    <a:pt x="1507" y="1507"/>
                  </a:lnTo>
                  <a:lnTo>
                    <a:pt x="1829" y="1399"/>
                  </a:lnTo>
                  <a:lnTo>
                    <a:pt x="2045" y="1184"/>
                  </a:lnTo>
                  <a:lnTo>
                    <a:pt x="2045" y="969"/>
                  </a:lnTo>
                  <a:lnTo>
                    <a:pt x="1937" y="646"/>
                  </a:lnTo>
                  <a:lnTo>
                    <a:pt x="1722" y="324"/>
                  </a:lnTo>
                  <a:lnTo>
                    <a:pt x="1292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236;p28">
              <a:extLst>
                <a:ext uri="{FF2B5EF4-FFF2-40B4-BE49-F238E27FC236}">
                  <a16:creationId xmlns:a16="http://schemas.microsoft.com/office/drawing/2014/main" id="{E4677757-E101-4AF1-9CDF-035DEAC3DEAF}"/>
                </a:ext>
              </a:extLst>
            </p:cNvPr>
            <p:cNvSpPr/>
            <p:nvPr/>
          </p:nvSpPr>
          <p:spPr>
            <a:xfrm>
              <a:off x="5964400" y="3348350"/>
              <a:ext cx="32300" cy="24225"/>
            </a:xfrm>
            <a:custGeom>
              <a:avLst/>
              <a:gdLst/>
              <a:ahLst/>
              <a:cxnLst/>
              <a:rect l="l" t="t" r="r" b="b"/>
              <a:pathLst>
                <a:path w="1292" h="969" extrusionOk="0">
                  <a:moveTo>
                    <a:pt x="108" y="0"/>
                  </a:moveTo>
                  <a:lnTo>
                    <a:pt x="1" y="108"/>
                  </a:lnTo>
                  <a:lnTo>
                    <a:pt x="1" y="323"/>
                  </a:lnTo>
                  <a:lnTo>
                    <a:pt x="108" y="430"/>
                  </a:lnTo>
                  <a:lnTo>
                    <a:pt x="431" y="753"/>
                  </a:lnTo>
                  <a:lnTo>
                    <a:pt x="969" y="968"/>
                  </a:lnTo>
                  <a:lnTo>
                    <a:pt x="1184" y="861"/>
                  </a:lnTo>
                  <a:lnTo>
                    <a:pt x="1292" y="753"/>
                  </a:lnTo>
                  <a:lnTo>
                    <a:pt x="1292" y="646"/>
                  </a:lnTo>
                  <a:lnTo>
                    <a:pt x="1184" y="430"/>
                  </a:lnTo>
                  <a:lnTo>
                    <a:pt x="754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1237;p28">
              <a:extLst>
                <a:ext uri="{FF2B5EF4-FFF2-40B4-BE49-F238E27FC236}">
                  <a16:creationId xmlns:a16="http://schemas.microsoft.com/office/drawing/2014/main" id="{01F30568-3C16-4FA3-BC67-01F6E72ECB43}"/>
                </a:ext>
              </a:extLst>
            </p:cNvPr>
            <p:cNvSpPr/>
            <p:nvPr/>
          </p:nvSpPr>
          <p:spPr>
            <a:xfrm>
              <a:off x="5770750" y="3544675"/>
              <a:ext cx="43075" cy="86100"/>
            </a:xfrm>
            <a:custGeom>
              <a:avLst/>
              <a:gdLst/>
              <a:ahLst/>
              <a:cxnLst/>
              <a:rect l="l" t="t" r="r" b="b"/>
              <a:pathLst>
                <a:path w="1723" h="3444" extrusionOk="0">
                  <a:moveTo>
                    <a:pt x="539" y="1"/>
                  </a:moveTo>
                  <a:lnTo>
                    <a:pt x="431" y="108"/>
                  </a:lnTo>
                  <a:lnTo>
                    <a:pt x="1" y="108"/>
                  </a:lnTo>
                  <a:lnTo>
                    <a:pt x="431" y="3444"/>
                  </a:lnTo>
                  <a:lnTo>
                    <a:pt x="969" y="3336"/>
                  </a:lnTo>
                  <a:lnTo>
                    <a:pt x="1184" y="3336"/>
                  </a:lnTo>
                  <a:lnTo>
                    <a:pt x="1399" y="3121"/>
                  </a:lnTo>
                  <a:lnTo>
                    <a:pt x="1614" y="2798"/>
                  </a:lnTo>
                  <a:lnTo>
                    <a:pt x="1722" y="2260"/>
                  </a:lnTo>
                  <a:lnTo>
                    <a:pt x="1722" y="1507"/>
                  </a:lnTo>
                  <a:lnTo>
                    <a:pt x="1614" y="969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1238;p28">
              <a:extLst>
                <a:ext uri="{FF2B5EF4-FFF2-40B4-BE49-F238E27FC236}">
                  <a16:creationId xmlns:a16="http://schemas.microsoft.com/office/drawing/2014/main" id="{C999A6CA-24D7-4DDD-9009-DED436EEA553}"/>
                </a:ext>
              </a:extLst>
            </p:cNvPr>
            <p:cNvSpPr/>
            <p:nvPr/>
          </p:nvSpPr>
          <p:spPr>
            <a:xfrm>
              <a:off x="5770750" y="3544675"/>
              <a:ext cx="43075" cy="86100"/>
            </a:xfrm>
            <a:custGeom>
              <a:avLst/>
              <a:gdLst/>
              <a:ahLst/>
              <a:cxnLst/>
              <a:rect l="l" t="t" r="r" b="b"/>
              <a:pathLst>
                <a:path w="1723" h="3444" fill="none" extrusionOk="0">
                  <a:moveTo>
                    <a:pt x="431" y="3444"/>
                  </a:moveTo>
                  <a:lnTo>
                    <a:pt x="969" y="3336"/>
                  </a:lnTo>
                  <a:lnTo>
                    <a:pt x="969" y="3336"/>
                  </a:lnTo>
                  <a:lnTo>
                    <a:pt x="1184" y="3336"/>
                  </a:lnTo>
                  <a:lnTo>
                    <a:pt x="1399" y="3121"/>
                  </a:lnTo>
                  <a:lnTo>
                    <a:pt x="1614" y="2798"/>
                  </a:lnTo>
                  <a:lnTo>
                    <a:pt x="1722" y="2260"/>
                  </a:lnTo>
                  <a:lnTo>
                    <a:pt x="1722" y="1507"/>
                  </a:lnTo>
                  <a:lnTo>
                    <a:pt x="1722" y="1507"/>
                  </a:lnTo>
                  <a:lnTo>
                    <a:pt x="1614" y="969"/>
                  </a:lnTo>
                  <a:lnTo>
                    <a:pt x="1292" y="431"/>
                  </a:lnTo>
                  <a:lnTo>
                    <a:pt x="969" y="108"/>
                  </a:lnTo>
                  <a:lnTo>
                    <a:pt x="754" y="1"/>
                  </a:lnTo>
                  <a:lnTo>
                    <a:pt x="539" y="1"/>
                  </a:lnTo>
                  <a:lnTo>
                    <a:pt x="431" y="108"/>
                  </a:lnTo>
                  <a:lnTo>
                    <a:pt x="1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239;p28">
              <a:extLst>
                <a:ext uri="{FF2B5EF4-FFF2-40B4-BE49-F238E27FC236}">
                  <a16:creationId xmlns:a16="http://schemas.microsoft.com/office/drawing/2014/main" id="{F0EB4550-F22E-4B5F-A025-13879BDEC78C}"/>
                </a:ext>
              </a:extLst>
            </p:cNvPr>
            <p:cNvSpPr/>
            <p:nvPr/>
          </p:nvSpPr>
          <p:spPr>
            <a:xfrm>
              <a:off x="5768075" y="3542000"/>
              <a:ext cx="51125" cy="91475"/>
            </a:xfrm>
            <a:custGeom>
              <a:avLst/>
              <a:gdLst/>
              <a:ahLst/>
              <a:cxnLst/>
              <a:rect l="l" t="t" r="r" b="b"/>
              <a:pathLst>
                <a:path w="2045" h="3659" extrusionOk="0">
                  <a:moveTo>
                    <a:pt x="108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538" y="323"/>
                  </a:lnTo>
                  <a:lnTo>
                    <a:pt x="753" y="323"/>
                  </a:lnTo>
                  <a:lnTo>
                    <a:pt x="1076" y="431"/>
                  </a:lnTo>
                  <a:lnTo>
                    <a:pt x="1291" y="646"/>
                  </a:lnTo>
                  <a:lnTo>
                    <a:pt x="1506" y="1076"/>
                  </a:lnTo>
                  <a:lnTo>
                    <a:pt x="1721" y="1722"/>
                  </a:lnTo>
                  <a:lnTo>
                    <a:pt x="1721" y="2044"/>
                  </a:lnTo>
                  <a:lnTo>
                    <a:pt x="1614" y="2475"/>
                  </a:lnTo>
                  <a:lnTo>
                    <a:pt x="1506" y="2905"/>
                  </a:lnTo>
                  <a:lnTo>
                    <a:pt x="1291" y="3120"/>
                  </a:lnTo>
                  <a:lnTo>
                    <a:pt x="1076" y="3228"/>
                  </a:lnTo>
                  <a:lnTo>
                    <a:pt x="538" y="3335"/>
                  </a:lnTo>
                  <a:lnTo>
                    <a:pt x="430" y="3443"/>
                  </a:lnTo>
                  <a:lnTo>
                    <a:pt x="430" y="3551"/>
                  </a:lnTo>
                  <a:lnTo>
                    <a:pt x="430" y="3658"/>
                  </a:lnTo>
                  <a:lnTo>
                    <a:pt x="1184" y="3658"/>
                  </a:lnTo>
                  <a:lnTo>
                    <a:pt x="1399" y="3551"/>
                  </a:lnTo>
                  <a:lnTo>
                    <a:pt x="1506" y="3443"/>
                  </a:lnTo>
                  <a:lnTo>
                    <a:pt x="1829" y="3120"/>
                  </a:lnTo>
                  <a:lnTo>
                    <a:pt x="2044" y="2582"/>
                  </a:lnTo>
                  <a:lnTo>
                    <a:pt x="2044" y="2044"/>
                  </a:lnTo>
                  <a:lnTo>
                    <a:pt x="2044" y="1614"/>
                  </a:lnTo>
                  <a:lnTo>
                    <a:pt x="1829" y="969"/>
                  </a:lnTo>
                  <a:lnTo>
                    <a:pt x="1614" y="431"/>
                  </a:lnTo>
                  <a:lnTo>
                    <a:pt x="1184" y="10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240;p28">
              <a:extLst>
                <a:ext uri="{FF2B5EF4-FFF2-40B4-BE49-F238E27FC236}">
                  <a16:creationId xmlns:a16="http://schemas.microsoft.com/office/drawing/2014/main" id="{4145E2DA-64C8-4453-B59E-0071A6828DAB}"/>
                </a:ext>
              </a:extLst>
            </p:cNvPr>
            <p:cNvSpPr/>
            <p:nvPr/>
          </p:nvSpPr>
          <p:spPr>
            <a:xfrm>
              <a:off x="5749225" y="3547375"/>
              <a:ext cx="51150" cy="83400"/>
            </a:xfrm>
            <a:custGeom>
              <a:avLst/>
              <a:gdLst/>
              <a:ahLst/>
              <a:cxnLst/>
              <a:rect l="l" t="t" r="r" b="b"/>
              <a:pathLst>
                <a:path w="2046" h="3336" extrusionOk="0">
                  <a:moveTo>
                    <a:pt x="862" y="0"/>
                  </a:moveTo>
                  <a:lnTo>
                    <a:pt x="646" y="108"/>
                  </a:lnTo>
                  <a:lnTo>
                    <a:pt x="431" y="216"/>
                  </a:lnTo>
                  <a:lnTo>
                    <a:pt x="216" y="538"/>
                  </a:lnTo>
                  <a:lnTo>
                    <a:pt x="1" y="1184"/>
                  </a:lnTo>
                  <a:lnTo>
                    <a:pt x="109" y="1829"/>
                  </a:lnTo>
                  <a:lnTo>
                    <a:pt x="216" y="2475"/>
                  </a:lnTo>
                  <a:lnTo>
                    <a:pt x="539" y="2905"/>
                  </a:lnTo>
                  <a:lnTo>
                    <a:pt x="862" y="3228"/>
                  </a:lnTo>
                  <a:lnTo>
                    <a:pt x="1077" y="3336"/>
                  </a:lnTo>
                  <a:lnTo>
                    <a:pt x="1292" y="3336"/>
                  </a:lnTo>
                  <a:lnTo>
                    <a:pt x="1507" y="3228"/>
                  </a:lnTo>
                  <a:lnTo>
                    <a:pt x="1615" y="3120"/>
                  </a:lnTo>
                  <a:lnTo>
                    <a:pt x="1938" y="2690"/>
                  </a:lnTo>
                  <a:lnTo>
                    <a:pt x="2045" y="2152"/>
                  </a:lnTo>
                  <a:lnTo>
                    <a:pt x="2045" y="1507"/>
                  </a:lnTo>
                  <a:lnTo>
                    <a:pt x="1830" y="861"/>
                  </a:lnTo>
                  <a:lnTo>
                    <a:pt x="1615" y="431"/>
                  </a:lnTo>
                  <a:lnTo>
                    <a:pt x="1184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241;p28">
              <a:extLst>
                <a:ext uri="{FF2B5EF4-FFF2-40B4-BE49-F238E27FC236}">
                  <a16:creationId xmlns:a16="http://schemas.microsoft.com/office/drawing/2014/main" id="{C53A22E3-CE87-4564-A25D-3D4D2AD00F90}"/>
                </a:ext>
              </a:extLst>
            </p:cNvPr>
            <p:cNvSpPr/>
            <p:nvPr/>
          </p:nvSpPr>
          <p:spPr>
            <a:xfrm>
              <a:off x="5749225" y="3547375"/>
              <a:ext cx="51150" cy="83400"/>
            </a:xfrm>
            <a:custGeom>
              <a:avLst/>
              <a:gdLst/>
              <a:ahLst/>
              <a:cxnLst/>
              <a:rect l="l" t="t" r="r" b="b"/>
              <a:pathLst>
                <a:path w="2046" h="3336" extrusionOk="0">
                  <a:moveTo>
                    <a:pt x="862" y="0"/>
                  </a:moveTo>
                  <a:lnTo>
                    <a:pt x="646" y="108"/>
                  </a:lnTo>
                  <a:lnTo>
                    <a:pt x="431" y="216"/>
                  </a:lnTo>
                  <a:lnTo>
                    <a:pt x="216" y="538"/>
                  </a:lnTo>
                  <a:lnTo>
                    <a:pt x="1" y="1184"/>
                  </a:lnTo>
                  <a:lnTo>
                    <a:pt x="109" y="1829"/>
                  </a:lnTo>
                  <a:lnTo>
                    <a:pt x="216" y="2475"/>
                  </a:lnTo>
                  <a:lnTo>
                    <a:pt x="539" y="2905"/>
                  </a:lnTo>
                  <a:lnTo>
                    <a:pt x="862" y="3228"/>
                  </a:lnTo>
                  <a:lnTo>
                    <a:pt x="1077" y="3336"/>
                  </a:lnTo>
                  <a:lnTo>
                    <a:pt x="1292" y="3336"/>
                  </a:lnTo>
                  <a:lnTo>
                    <a:pt x="1507" y="3228"/>
                  </a:lnTo>
                  <a:lnTo>
                    <a:pt x="1615" y="3120"/>
                  </a:lnTo>
                  <a:lnTo>
                    <a:pt x="1938" y="2690"/>
                  </a:lnTo>
                  <a:lnTo>
                    <a:pt x="2045" y="2152"/>
                  </a:lnTo>
                  <a:lnTo>
                    <a:pt x="2045" y="1507"/>
                  </a:lnTo>
                  <a:lnTo>
                    <a:pt x="1830" y="861"/>
                  </a:lnTo>
                  <a:lnTo>
                    <a:pt x="1615" y="431"/>
                  </a:lnTo>
                  <a:lnTo>
                    <a:pt x="1184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242;p28">
              <a:extLst>
                <a:ext uri="{FF2B5EF4-FFF2-40B4-BE49-F238E27FC236}">
                  <a16:creationId xmlns:a16="http://schemas.microsoft.com/office/drawing/2014/main" id="{E79A36B3-4BD9-4BA4-B3C0-82FB82F39FFA}"/>
                </a:ext>
              </a:extLst>
            </p:cNvPr>
            <p:cNvSpPr/>
            <p:nvPr/>
          </p:nvSpPr>
          <p:spPr>
            <a:xfrm>
              <a:off x="5776125" y="3542000"/>
              <a:ext cx="80725" cy="88775"/>
            </a:xfrm>
            <a:custGeom>
              <a:avLst/>
              <a:gdLst/>
              <a:ahLst/>
              <a:cxnLst/>
              <a:rect l="l" t="t" r="r" b="b"/>
              <a:pathLst>
                <a:path w="3229" h="3551" extrusionOk="0">
                  <a:moveTo>
                    <a:pt x="3228" y="0"/>
                  </a:moveTo>
                  <a:lnTo>
                    <a:pt x="539" y="108"/>
                  </a:lnTo>
                  <a:lnTo>
                    <a:pt x="1" y="215"/>
                  </a:lnTo>
                  <a:lnTo>
                    <a:pt x="108" y="323"/>
                  </a:lnTo>
                  <a:lnTo>
                    <a:pt x="539" y="753"/>
                  </a:lnTo>
                  <a:lnTo>
                    <a:pt x="754" y="1076"/>
                  </a:lnTo>
                  <a:lnTo>
                    <a:pt x="862" y="1506"/>
                  </a:lnTo>
                  <a:lnTo>
                    <a:pt x="969" y="2044"/>
                  </a:lnTo>
                  <a:lnTo>
                    <a:pt x="969" y="2582"/>
                  </a:lnTo>
                  <a:lnTo>
                    <a:pt x="754" y="3013"/>
                  </a:lnTo>
                  <a:lnTo>
                    <a:pt x="539" y="3335"/>
                  </a:lnTo>
                  <a:lnTo>
                    <a:pt x="342" y="3533"/>
                  </a:lnTo>
                  <a:lnTo>
                    <a:pt x="342" y="3533"/>
                  </a:lnTo>
                  <a:lnTo>
                    <a:pt x="969" y="3443"/>
                  </a:lnTo>
                  <a:lnTo>
                    <a:pt x="3228" y="3443"/>
                  </a:lnTo>
                  <a:lnTo>
                    <a:pt x="3228" y="0"/>
                  </a:lnTo>
                  <a:close/>
                  <a:moveTo>
                    <a:pt x="342" y="3533"/>
                  </a:moveTo>
                  <a:lnTo>
                    <a:pt x="216" y="3551"/>
                  </a:lnTo>
                  <a:lnTo>
                    <a:pt x="324" y="3551"/>
                  </a:lnTo>
                  <a:lnTo>
                    <a:pt x="342" y="3533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243;p28">
              <a:extLst>
                <a:ext uri="{FF2B5EF4-FFF2-40B4-BE49-F238E27FC236}">
                  <a16:creationId xmlns:a16="http://schemas.microsoft.com/office/drawing/2014/main" id="{316BBD9D-CC03-4521-B8A1-4864B0E790A7}"/>
                </a:ext>
              </a:extLst>
            </p:cNvPr>
            <p:cNvSpPr/>
            <p:nvPr/>
          </p:nvSpPr>
          <p:spPr>
            <a:xfrm>
              <a:off x="5846075" y="3542000"/>
              <a:ext cx="43050" cy="86100"/>
            </a:xfrm>
            <a:custGeom>
              <a:avLst/>
              <a:gdLst/>
              <a:ahLst/>
              <a:cxnLst/>
              <a:rect l="l" t="t" r="r" b="b"/>
              <a:pathLst>
                <a:path w="1722" h="3444" extrusionOk="0">
                  <a:moveTo>
                    <a:pt x="430" y="0"/>
                  </a:moveTo>
                  <a:lnTo>
                    <a:pt x="323" y="108"/>
                  </a:lnTo>
                  <a:lnTo>
                    <a:pt x="0" y="108"/>
                  </a:lnTo>
                  <a:lnTo>
                    <a:pt x="430" y="3443"/>
                  </a:lnTo>
                  <a:lnTo>
                    <a:pt x="968" y="3335"/>
                  </a:lnTo>
                  <a:lnTo>
                    <a:pt x="1076" y="3335"/>
                  </a:lnTo>
                  <a:lnTo>
                    <a:pt x="1291" y="3120"/>
                  </a:lnTo>
                  <a:lnTo>
                    <a:pt x="1506" y="2798"/>
                  </a:lnTo>
                  <a:lnTo>
                    <a:pt x="1721" y="2260"/>
                  </a:lnTo>
                  <a:lnTo>
                    <a:pt x="1721" y="1506"/>
                  </a:lnTo>
                  <a:lnTo>
                    <a:pt x="1506" y="969"/>
                  </a:lnTo>
                  <a:lnTo>
                    <a:pt x="1291" y="431"/>
                  </a:lnTo>
                  <a:lnTo>
                    <a:pt x="861" y="108"/>
                  </a:lnTo>
                  <a:lnTo>
                    <a:pt x="646" y="10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244;p28">
              <a:extLst>
                <a:ext uri="{FF2B5EF4-FFF2-40B4-BE49-F238E27FC236}">
                  <a16:creationId xmlns:a16="http://schemas.microsoft.com/office/drawing/2014/main" id="{E3BBA34E-5259-461C-8BC9-A5F4402D38BF}"/>
                </a:ext>
              </a:extLst>
            </p:cNvPr>
            <p:cNvSpPr/>
            <p:nvPr/>
          </p:nvSpPr>
          <p:spPr>
            <a:xfrm>
              <a:off x="5846075" y="3542000"/>
              <a:ext cx="43050" cy="86100"/>
            </a:xfrm>
            <a:custGeom>
              <a:avLst/>
              <a:gdLst/>
              <a:ahLst/>
              <a:cxnLst/>
              <a:rect l="l" t="t" r="r" b="b"/>
              <a:pathLst>
                <a:path w="1722" h="3444" fill="none" extrusionOk="0">
                  <a:moveTo>
                    <a:pt x="430" y="3443"/>
                  </a:moveTo>
                  <a:lnTo>
                    <a:pt x="968" y="3335"/>
                  </a:lnTo>
                  <a:lnTo>
                    <a:pt x="968" y="3335"/>
                  </a:lnTo>
                  <a:lnTo>
                    <a:pt x="1076" y="3335"/>
                  </a:lnTo>
                  <a:lnTo>
                    <a:pt x="1291" y="3120"/>
                  </a:lnTo>
                  <a:lnTo>
                    <a:pt x="1506" y="2798"/>
                  </a:lnTo>
                  <a:lnTo>
                    <a:pt x="1721" y="2260"/>
                  </a:lnTo>
                  <a:lnTo>
                    <a:pt x="1721" y="1506"/>
                  </a:lnTo>
                  <a:lnTo>
                    <a:pt x="1721" y="1506"/>
                  </a:lnTo>
                  <a:lnTo>
                    <a:pt x="1506" y="969"/>
                  </a:lnTo>
                  <a:lnTo>
                    <a:pt x="1291" y="431"/>
                  </a:lnTo>
                  <a:lnTo>
                    <a:pt x="861" y="108"/>
                  </a:lnTo>
                  <a:lnTo>
                    <a:pt x="646" y="108"/>
                  </a:lnTo>
                  <a:lnTo>
                    <a:pt x="430" y="0"/>
                  </a:lnTo>
                  <a:lnTo>
                    <a:pt x="323" y="108"/>
                  </a:lnTo>
                  <a:lnTo>
                    <a:pt x="0" y="1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245;p28">
              <a:extLst>
                <a:ext uri="{FF2B5EF4-FFF2-40B4-BE49-F238E27FC236}">
                  <a16:creationId xmlns:a16="http://schemas.microsoft.com/office/drawing/2014/main" id="{EA3343CE-98D7-46E4-810B-20B61CD7B152}"/>
                </a:ext>
              </a:extLst>
            </p:cNvPr>
            <p:cNvSpPr/>
            <p:nvPr/>
          </p:nvSpPr>
          <p:spPr>
            <a:xfrm>
              <a:off x="5840675" y="3539300"/>
              <a:ext cx="53825" cy="91475"/>
            </a:xfrm>
            <a:custGeom>
              <a:avLst/>
              <a:gdLst/>
              <a:ahLst/>
              <a:cxnLst/>
              <a:rect l="l" t="t" r="r" b="b"/>
              <a:pathLst>
                <a:path w="2153" h="3659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216" y="431"/>
                  </a:lnTo>
                  <a:lnTo>
                    <a:pt x="539" y="323"/>
                  </a:lnTo>
                  <a:lnTo>
                    <a:pt x="754" y="323"/>
                  </a:lnTo>
                  <a:lnTo>
                    <a:pt x="1077" y="431"/>
                  </a:lnTo>
                  <a:lnTo>
                    <a:pt x="1292" y="646"/>
                  </a:lnTo>
                  <a:lnTo>
                    <a:pt x="1615" y="1077"/>
                  </a:lnTo>
                  <a:lnTo>
                    <a:pt x="1722" y="1722"/>
                  </a:lnTo>
                  <a:lnTo>
                    <a:pt x="1722" y="2045"/>
                  </a:lnTo>
                  <a:lnTo>
                    <a:pt x="1722" y="2583"/>
                  </a:lnTo>
                  <a:lnTo>
                    <a:pt x="1507" y="2906"/>
                  </a:lnTo>
                  <a:lnTo>
                    <a:pt x="1400" y="3121"/>
                  </a:lnTo>
                  <a:lnTo>
                    <a:pt x="1077" y="3228"/>
                  </a:lnTo>
                  <a:lnTo>
                    <a:pt x="646" y="3336"/>
                  </a:lnTo>
                  <a:lnTo>
                    <a:pt x="431" y="3443"/>
                  </a:lnTo>
                  <a:lnTo>
                    <a:pt x="431" y="3551"/>
                  </a:lnTo>
                  <a:lnTo>
                    <a:pt x="539" y="3659"/>
                  </a:lnTo>
                  <a:lnTo>
                    <a:pt x="1184" y="3659"/>
                  </a:lnTo>
                  <a:lnTo>
                    <a:pt x="1400" y="3551"/>
                  </a:lnTo>
                  <a:lnTo>
                    <a:pt x="1615" y="3443"/>
                  </a:lnTo>
                  <a:lnTo>
                    <a:pt x="1830" y="3121"/>
                  </a:lnTo>
                  <a:lnTo>
                    <a:pt x="2045" y="2583"/>
                  </a:lnTo>
                  <a:lnTo>
                    <a:pt x="2153" y="2045"/>
                  </a:lnTo>
                  <a:lnTo>
                    <a:pt x="2045" y="1614"/>
                  </a:lnTo>
                  <a:lnTo>
                    <a:pt x="1937" y="969"/>
                  </a:lnTo>
                  <a:lnTo>
                    <a:pt x="1615" y="431"/>
                  </a:lnTo>
                  <a:lnTo>
                    <a:pt x="1292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246;p28">
              <a:extLst>
                <a:ext uri="{FF2B5EF4-FFF2-40B4-BE49-F238E27FC236}">
                  <a16:creationId xmlns:a16="http://schemas.microsoft.com/office/drawing/2014/main" id="{4D5556E0-5DEF-45C2-846D-0F23B2CF77DD}"/>
                </a:ext>
              </a:extLst>
            </p:cNvPr>
            <p:cNvSpPr/>
            <p:nvPr/>
          </p:nvSpPr>
          <p:spPr>
            <a:xfrm>
              <a:off x="5824550" y="3544675"/>
              <a:ext cx="48425" cy="83425"/>
            </a:xfrm>
            <a:custGeom>
              <a:avLst/>
              <a:gdLst/>
              <a:ahLst/>
              <a:cxnLst/>
              <a:rect l="l" t="t" r="r" b="b"/>
              <a:pathLst>
                <a:path w="1937" h="3337" extrusionOk="0">
                  <a:moveTo>
                    <a:pt x="753" y="1"/>
                  </a:moveTo>
                  <a:lnTo>
                    <a:pt x="538" y="108"/>
                  </a:lnTo>
                  <a:lnTo>
                    <a:pt x="323" y="216"/>
                  </a:lnTo>
                  <a:lnTo>
                    <a:pt x="108" y="539"/>
                  </a:lnTo>
                  <a:lnTo>
                    <a:pt x="0" y="1184"/>
                  </a:lnTo>
                  <a:lnTo>
                    <a:pt x="0" y="1830"/>
                  </a:lnTo>
                  <a:lnTo>
                    <a:pt x="108" y="2475"/>
                  </a:lnTo>
                  <a:lnTo>
                    <a:pt x="431" y="2906"/>
                  </a:lnTo>
                  <a:lnTo>
                    <a:pt x="753" y="3228"/>
                  </a:lnTo>
                  <a:lnTo>
                    <a:pt x="969" y="3336"/>
                  </a:lnTo>
                  <a:lnTo>
                    <a:pt x="1184" y="3336"/>
                  </a:lnTo>
                  <a:lnTo>
                    <a:pt x="1399" y="3228"/>
                  </a:lnTo>
                  <a:lnTo>
                    <a:pt x="1507" y="3121"/>
                  </a:lnTo>
                  <a:lnTo>
                    <a:pt x="1829" y="2691"/>
                  </a:lnTo>
                  <a:lnTo>
                    <a:pt x="1937" y="2153"/>
                  </a:lnTo>
                  <a:lnTo>
                    <a:pt x="1937" y="1507"/>
                  </a:lnTo>
                  <a:lnTo>
                    <a:pt x="1829" y="862"/>
                  </a:lnTo>
                  <a:lnTo>
                    <a:pt x="1507" y="431"/>
                  </a:lnTo>
                  <a:lnTo>
                    <a:pt x="1184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247;p28">
              <a:extLst>
                <a:ext uri="{FF2B5EF4-FFF2-40B4-BE49-F238E27FC236}">
                  <a16:creationId xmlns:a16="http://schemas.microsoft.com/office/drawing/2014/main" id="{F779B493-C888-407B-A862-53F6C93F593E}"/>
                </a:ext>
              </a:extLst>
            </p:cNvPr>
            <p:cNvSpPr/>
            <p:nvPr/>
          </p:nvSpPr>
          <p:spPr>
            <a:xfrm>
              <a:off x="5819175" y="3539300"/>
              <a:ext cx="59200" cy="94175"/>
            </a:xfrm>
            <a:custGeom>
              <a:avLst/>
              <a:gdLst/>
              <a:ahLst/>
              <a:cxnLst/>
              <a:rect l="l" t="t" r="r" b="b"/>
              <a:pathLst>
                <a:path w="2368" h="3767" extrusionOk="0">
                  <a:moveTo>
                    <a:pt x="1291" y="431"/>
                  </a:moveTo>
                  <a:lnTo>
                    <a:pt x="1614" y="754"/>
                  </a:lnTo>
                  <a:lnTo>
                    <a:pt x="1829" y="1184"/>
                  </a:lnTo>
                  <a:lnTo>
                    <a:pt x="1937" y="1722"/>
                  </a:lnTo>
                  <a:lnTo>
                    <a:pt x="2044" y="2152"/>
                  </a:lnTo>
                  <a:lnTo>
                    <a:pt x="1937" y="2583"/>
                  </a:lnTo>
                  <a:lnTo>
                    <a:pt x="1829" y="3013"/>
                  </a:lnTo>
                  <a:lnTo>
                    <a:pt x="1614" y="3228"/>
                  </a:lnTo>
                  <a:lnTo>
                    <a:pt x="1399" y="3336"/>
                  </a:lnTo>
                  <a:lnTo>
                    <a:pt x="1291" y="3336"/>
                  </a:lnTo>
                  <a:lnTo>
                    <a:pt x="1076" y="3228"/>
                  </a:lnTo>
                  <a:lnTo>
                    <a:pt x="753" y="3013"/>
                  </a:lnTo>
                  <a:lnTo>
                    <a:pt x="538" y="2583"/>
                  </a:lnTo>
                  <a:lnTo>
                    <a:pt x="431" y="1937"/>
                  </a:lnTo>
                  <a:lnTo>
                    <a:pt x="323" y="1614"/>
                  </a:lnTo>
                  <a:lnTo>
                    <a:pt x="431" y="1184"/>
                  </a:lnTo>
                  <a:lnTo>
                    <a:pt x="538" y="754"/>
                  </a:lnTo>
                  <a:lnTo>
                    <a:pt x="753" y="539"/>
                  </a:lnTo>
                  <a:lnTo>
                    <a:pt x="968" y="431"/>
                  </a:lnTo>
                  <a:close/>
                  <a:moveTo>
                    <a:pt x="968" y="1"/>
                  </a:moveTo>
                  <a:lnTo>
                    <a:pt x="753" y="108"/>
                  </a:lnTo>
                  <a:lnTo>
                    <a:pt x="538" y="216"/>
                  </a:lnTo>
                  <a:lnTo>
                    <a:pt x="215" y="539"/>
                  </a:lnTo>
                  <a:lnTo>
                    <a:pt x="0" y="1077"/>
                  </a:lnTo>
                  <a:lnTo>
                    <a:pt x="0" y="1614"/>
                  </a:lnTo>
                  <a:lnTo>
                    <a:pt x="0" y="2045"/>
                  </a:lnTo>
                  <a:lnTo>
                    <a:pt x="215" y="2690"/>
                  </a:lnTo>
                  <a:lnTo>
                    <a:pt x="431" y="3228"/>
                  </a:lnTo>
                  <a:lnTo>
                    <a:pt x="861" y="3551"/>
                  </a:lnTo>
                  <a:lnTo>
                    <a:pt x="1076" y="3659"/>
                  </a:lnTo>
                  <a:lnTo>
                    <a:pt x="1291" y="3766"/>
                  </a:lnTo>
                  <a:lnTo>
                    <a:pt x="1399" y="3766"/>
                  </a:lnTo>
                  <a:lnTo>
                    <a:pt x="1614" y="3659"/>
                  </a:lnTo>
                  <a:lnTo>
                    <a:pt x="1829" y="3551"/>
                  </a:lnTo>
                  <a:lnTo>
                    <a:pt x="2152" y="3228"/>
                  </a:lnTo>
                  <a:lnTo>
                    <a:pt x="2260" y="2690"/>
                  </a:lnTo>
                  <a:lnTo>
                    <a:pt x="2367" y="2152"/>
                  </a:lnTo>
                  <a:lnTo>
                    <a:pt x="2367" y="1722"/>
                  </a:lnTo>
                  <a:lnTo>
                    <a:pt x="2152" y="1077"/>
                  </a:lnTo>
                  <a:lnTo>
                    <a:pt x="1937" y="539"/>
                  </a:lnTo>
                  <a:lnTo>
                    <a:pt x="1506" y="216"/>
                  </a:lnTo>
                  <a:lnTo>
                    <a:pt x="1291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248;p28">
              <a:extLst>
                <a:ext uri="{FF2B5EF4-FFF2-40B4-BE49-F238E27FC236}">
                  <a16:creationId xmlns:a16="http://schemas.microsoft.com/office/drawing/2014/main" id="{325CA802-E757-4E10-A632-0FD49AC2C3D0}"/>
                </a:ext>
              </a:extLst>
            </p:cNvPr>
            <p:cNvSpPr/>
            <p:nvPr/>
          </p:nvSpPr>
          <p:spPr>
            <a:xfrm>
              <a:off x="5940200" y="3313375"/>
              <a:ext cx="48450" cy="86100"/>
            </a:xfrm>
            <a:custGeom>
              <a:avLst/>
              <a:gdLst/>
              <a:ahLst/>
              <a:cxnLst/>
              <a:rect l="l" t="t" r="r" b="b"/>
              <a:pathLst>
                <a:path w="1938" h="3444" extrusionOk="0">
                  <a:moveTo>
                    <a:pt x="1" y="0"/>
                  </a:moveTo>
                  <a:lnTo>
                    <a:pt x="1" y="2260"/>
                  </a:lnTo>
                  <a:lnTo>
                    <a:pt x="1937" y="3443"/>
                  </a:lnTo>
                  <a:lnTo>
                    <a:pt x="1937" y="11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249;p28">
              <a:extLst>
                <a:ext uri="{FF2B5EF4-FFF2-40B4-BE49-F238E27FC236}">
                  <a16:creationId xmlns:a16="http://schemas.microsoft.com/office/drawing/2014/main" id="{72625972-8D42-4BF7-B1E4-540290EB5F75}"/>
                </a:ext>
              </a:extLst>
            </p:cNvPr>
            <p:cNvSpPr/>
            <p:nvPr/>
          </p:nvSpPr>
          <p:spPr>
            <a:xfrm>
              <a:off x="5934825" y="3310675"/>
              <a:ext cx="59200" cy="91475"/>
            </a:xfrm>
            <a:custGeom>
              <a:avLst/>
              <a:gdLst/>
              <a:ahLst/>
              <a:cxnLst/>
              <a:rect l="l" t="t" r="r" b="b"/>
              <a:pathLst>
                <a:path w="2368" h="3659" extrusionOk="0">
                  <a:moveTo>
                    <a:pt x="431" y="431"/>
                  </a:moveTo>
                  <a:lnTo>
                    <a:pt x="1937" y="1399"/>
                  </a:lnTo>
                  <a:lnTo>
                    <a:pt x="1937" y="3146"/>
                  </a:lnTo>
                  <a:lnTo>
                    <a:pt x="1937" y="3146"/>
                  </a:lnTo>
                  <a:lnTo>
                    <a:pt x="431" y="2260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2368"/>
                  </a:lnTo>
                  <a:lnTo>
                    <a:pt x="108" y="2583"/>
                  </a:lnTo>
                  <a:lnTo>
                    <a:pt x="2045" y="3659"/>
                  </a:lnTo>
                  <a:lnTo>
                    <a:pt x="2260" y="3659"/>
                  </a:lnTo>
                  <a:lnTo>
                    <a:pt x="2260" y="3551"/>
                  </a:lnTo>
                  <a:lnTo>
                    <a:pt x="2367" y="1292"/>
                  </a:lnTo>
                  <a:lnTo>
                    <a:pt x="2260" y="1077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250;p28">
              <a:extLst>
                <a:ext uri="{FF2B5EF4-FFF2-40B4-BE49-F238E27FC236}">
                  <a16:creationId xmlns:a16="http://schemas.microsoft.com/office/drawing/2014/main" id="{3729A97D-C468-4914-A0F6-0BA7540AE3BA}"/>
                </a:ext>
              </a:extLst>
            </p:cNvPr>
            <p:cNvSpPr/>
            <p:nvPr/>
          </p:nvSpPr>
          <p:spPr>
            <a:xfrm>
              <a:off x="5940200" y="3283775"/>
              <a:ext cx="96850" cy="59200"/>
            </a:xfrm>
            <a:custGeom>
              <a:avLst/>
              <a:gdLst/>
              <a:ahLst/>
              <a:cxnLst/>
              <a:rect l="l" t="t" r="r" b="b"/>
              <a:pathLst>
                <a:path w="3874" h="2368" extrusionOk="0">
                  <a:moveTo>
                    <a:pt x="1937" y="1"/>
                  </a:moveTo>
                  <a:lnTo>
                    <a:pt x="1" y="1184"/>
                  </a:lnTo>
                  <a:lnTo>
                    <a:pt x="1937" y="2368"/>
                  </a:lnTo>
                  <a:lnTo>
                    <a:pt x="3874" y="1184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251;p28">
              <a:extLst>
                <a:ext uri="{FF2B5EF4-FFF2-40B4-BE49-F238E27FC236}">
                  <a16:creationId xmlns:a16="http://schemas.microsoft.com/office/drawing/2014/main" id="{7F7E7F36-14B3-4F66-93E3-0EC1C4605DFD}"/>
                </a:ext>
              </a:extLst>
            </p:cNvPr>
            <p:cNvSpPr/>
            <p:nvPr/>
          </p:nvSpPr>
          <p:spPr>
            <a:xfrm>
              <a:off x="5934825" y="3281100"/>
              <a:ext cx="104925" cy="64575"/>
            </a:xfrm>
            <a:custGeom>
              <a:avLst/>
              <a:gdLst/>
              <a:ahLst/>
              <a:cxnLst/>
              <a:rect l="l" t="t" r="r" b="b"/>
              <a:pathLst>
                <a:path w="4197" h="2583" extrusionOk="0">
                  <a:moveTo>
                    <a:pt x="2152" y="323"/>
                  </a:moveTo>
                  <a:lnTo>
                    <a:pt x="3658" y="1291"/>
                  </a:lnTo>
                  <a:lnTo>
                    <a:pt x="2152" y="2260"/>
                  </a:lnTo>
                  <a:lnTo>
                    <a:pt x="584" y="1338"/>
                  </a:lnTo>
                  <a:lnTo>
                    <a:pt x="584" y="1338"/>
                  </a:lnTo>
                  <a:lnTo>
                    <a:pt x="2152" y="323"/>
                  </a:lnTo>
                  <a:close/>
                  <a:moveTo>
                    <a:pt x="2045" y="0"/>
                  </a:moveTo>
                  <a:lnTo>
                    <a:pt x="108" y="1184"/>
                  </a:lnTo>
                  <a:lnTo>
                    <a:pt x="0" y="1291"/>
                  </a:lnTo>
                  <a:lnTo>
                    <a:pt x="108" y="1507"/>
                  </a:lnTo>
                  <a:lnTo>
                    <a:pt x="2045" y="2582"/>
                  </a:lnTo>
                  <a:lnTo>
                    <a:pt x="2260" y="2582"/>
                  </a:lnTo>
                  <a:lnTo>
                    <a:pt x="4196" y="1399"/>
                  </a:lnTo>
                  <a:lnTo>
                    <a:pt x="4196" y="1291"/>
                  </a:lnTo>
                  <a:lnTo>
                    <a:pt x="4196" y="107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252;p28">
              <a:extLst>
                <a:ext uri="{FF2B5EF4-FFF2-40B4-BE49-F238E27FC236}">
                  <a16:creationId xmlns:a16="http://schemas.microsoft.com/office/drawing/2014/main" id="{39F4102C-76E6-424E-AAB2-7AD907250224}"/>
                </a:ext>
              </a:extLst>
            </p:cNvPr>
            <p:cNvSpPr/>
            <p:nvPr/>
          </p:nvSpPr>
          <p:spPr>
            <a:xfrm>
              <a:off x="5988625" y="3313375"/>
              <a:ext cx="48425" cy="86100"/>
            </a:xfrm>
            <a:custGeom>
              <a:avLst/>
              <a:gdLst/>
              <a:ahLst/>
              <a:cxnLst/>
              <a:rect l="l" t="t" r="r" b="b"/>
              <a:pathLst>
                <a:path w="1937" h="3444" extrusionOk="0">
                  <a:moveTo>
                    <a:pt x="1937" y="0"/>
                  </a:moveTo>
                  <a:lnTo>
                    <a:pt x="0" y="1184"/>
                  </a:lnTo>
                  <a:lnTo>
                    <a:pt x="0" y="3443"/>
                  </a:lnTo>
                  <a:lnTo>
                    <a:pt x="1937" y="2260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253;p28">
              <a:extLst>
                <a:ext uri="{FF2B5EF4-FFF2-40B4-BE49-F238E27FC236}">
                  <a16:creationId xmlns:a16="http://schemas.microsoft.com/office/drawing/2014/main" id="{ADB6B06E-0F52-404D-9FF7-DE9C67E05496}"/>
                </a:ext>
              </a:extLst>
            </p:cNvPr>
            <p:cNvSpPr/>
            <p:nvPr/>
          </p:nvSpPr>
          <p:spPr>
            <a:xfrm>
              <a:off x="5983225" y="3308000"/>
              <a:ext cx="56525" cy="94150"/>
            </a:xfrm>
            <a:custGeom>
              <a:avLst/>
              <a:gdLst/>
              <a:ahLst/>
              <a:cxnLst/>
              <a:rect l="l" t="t" r="r" b="b"/>
              <a:pathLst>
                <a:path w="2261" h="3766" extrusionOk="0">
                  <a:moveTo>
                    <a:pt x="1938" y="538"/>
                  </a:moveTo>
                  <a:lnTo>
                    <a:pt x="1938" y="2367"/>
                  </a:lnTo>
                  <a:lnTo>
                    <a:pt x="341" y="3306"/>
                  </a:lnTo>
                  <a:lnTo>
                    <a:pt x="341" y="3306"/>
                  </a:lnTo>
                  <a:lnTo>
                    <a:pt x="431" y="1506"/>
                  </a:lnTo>
                  <a:lnTo>
                    <a:pt x="1938" y="538"/>
                  </a:lnTo>
                  <a:close/>
                  <a:moveTo>
                    <a:pt x="2045" y="0"/>
                  </a:moveTo>
                  <a:lnTo>
                    <a:pt x="109" y="1184"/>
                  </a:lnTo>
                  <a:lnTo>
                    <a:pt x="1" y="1399"/>
                  </a:lnTo>
                  <a:lnTo>
                    <a:pt x="1" y="3658"/>
                  </a:lnTo>
                  <a:lnTo>
                    <a:pt x="109" y="3766"/>
                  </a:lnTo>
                  <a:lnTo>
                    <a:pt x="324" y="3766"/>
                  </a:lnTo>
                  <a:lnTo>
                    <a:pt x="2260" y="2582"/>
                  </a:lnTo>
                  <a:lnTo>
                    <a:pt x="2260" y="2475"/>
                  </a:lnTo>
                  <a:lnTo>
                    <a:pt x="2260" y="215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254;p28">
              <a:extLst>
                <a:ext uri="{FF2B5EF4-FFF2-40B4-BE49-F238E27FC236}">
                  <a16:creationId xmlns:a16="http://schemas.microsoft.com/office/drawing/2014/main" id="{494CDC37-FE57-4E64-84AB-8BF4735CDC69}"/>
                </a:ext>
              </a:extLst>
            </p:cNvPr>
            <p:cNvSpPr/>
            <p:nvPr/>
          </p:nvSpPr>
          <p:spPr>
            <a:xfrm>
              <a:off x="5994000" y="3334900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extrusionOk="0">
                  <a:moveTo>
                    <a:pt x="1076" y="0"/>
                  </a:moveTo>
                  <a:lnTo>
                    <a:pt x="753" y="108"/>
                  </a:lnTo>
                  <a:lnTo>
                    <a:pt x="431" y="323"/>
                  </a:lnTo>
                  <a:lnTo>
                    <a:pt x="215" y="646"/>
                  </a:lnTo>
                  <a:lnTo>
                    <a:pt x="0" y="1076"/>
                  </a:lnTo>
                  <a:lnTo>
                    <a:pt x="0" y="1399"/>
                  </a:lnTo>
                  <a:lnTo>
                    <a:pt x="0" y="1721"/>
                  </a:lnTo>
                  <a:lnTo>
                    <a:pt x="215" y="1937"/>
                  </a:lnTo>
                  <a:lnTo>
                    <a:pt x="3013" y="3550"/>
                  </a:lnTo>
                  <a:lnTo>
                    <a:pt x="4089" y="1721"/>
                  </a:lnTo>
                  <a:lnTo>
                    <a:pt x="3443" y="139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255;p28">
              <a:extLst>
                <a:ext uri="{FF2B5EF4-FFF2-40B4-BE49-F238E27FC236}">
                  <a16:creationId xmlns:a16="http://schemas.microsoft.com/office/drawing/2014/main" id="{01345666-E2F5-42A4-8405-80BBF730E6A2}"/>
                </a:ext>
              </a:extLst>
            </p:cNvPr>
            <p:cNvSpPr/>
            <p:nvPr/>
          </p:nvSpPr>
          <p:spPr>
            <a:xfrm>
              <a:off x="5994000" y="3334900"/>
              <a:ext cx="102225" cy="88775"/>
            </a:xfrm>
            <a:custGeom>
              <a:avLst/>
              <a:gdLst/>
              <a:ahLst/>
              <a:cxnLst/>
              <a:rect l="l" t="t" r="r" b="b"/>
              <a:pathLst>
                <a:path w="4089" h="3551" fill="none" extrusionOk="0">
                  <a:moveTo>
                    <a:pt x="3013" y="3550"/>
                  </a:moveTo>
                  <a:lnTo>
                    <a:pt x="215" y="1937"/>
                  </a:lnTo>
                  <a:lnTo>
                    <a:pt x="215" y="1937"/>
                  </a:lnTo>
                  <a:lnTo>
                    <a:pt x="0" y="1721"/>
                  </a:lnTo>
                  <a:lnTo>
                    <a:pt x="0" y="1399"/>
                  </a:lnTo>
                  <a:lnTo>
                    <a:pt x="0" y="1076"/>
                  </a:lnTo>
                  <a:lnTo>
                    <a:pt x="215" y="646"/>
                  </a:lnTo>
                  <a:lnTo>
                    <a:pt x="215" y="646"/>
                  </a:lnTo>
                  <a:lnTo>
                    <a:pt x="431" y="323"/>
                  </a:lnTo>
                  <a:lnTo>
                    <a:pt x="753" y="108"/>
                  </a:lnTo>
                  <a:lnTo>
                    <a:pt x="1076" y="0"/>
                  </a:lnTo>
                  <a:lnTo>
                    <a:pt x="1291" y="0"/>
                  </a:lnTo>
                  <a:lnTo>
                    <a:pt x="3443" y="1399"/>
                  </a:lnTo>
                  <a:lnTo>
                    <a:pt x="4089" y="17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256;p28">
              <a:extLst>
                <a:ext uri="{FF2B5EF4-FFF2-40B4-BE49-F238E27FC236}">
                  <a16:creationId xmlns:a16="http://schemas.microsoft.com/office/drawing/2014/main" id="{0279993B-A53B-4239-84F8-9350CD87B250}"/>
                </a:ext>
              </a:extLst>
            </p:cNvPr>
            <p:cNvSpPr/>
            <p:nvPr/>
          </p:nvSpPr>
          <p:spPr>
            <a:xfrm>
              <a:off x="5988625" y="3329500"/>
              <a:ext cx="110300" cy="99550"/>
            </a:xfrm>
            <a:custGeom>
              <a:avLst/>
              <a:gdLst/>
              <a:ahLst/>
              <a:cxnLst/>
              <a:rect l="l" t="t" r="r" b="b"/>
              <a:pathLst>
                <a:path w="4412" h="3982" extrusionOk="0">
                  <a:moveTo>
                    <a:pt x="1291" y="1"/>
                  </a:moveTo>
                  <a:lnTo>
                    <a:pt x="968" y="109"/>
                  </a:lnTo>
                  <a:lnTo>
                    <a:pt x="753" y="216"/>
                  </a:lnTo>
                  <a:lnTo>
                    <a:pt x="430" y="431"/>
                  </a:lnTo>
                  <a:lnTo>
                    <a:pt x="215" y="754"/>
                  </a:lnTo>
                  <a:lnTo>
                    <a:pt x="0" y="1184"/>
                  </a:lnTo>
                  <a:lnTo>
                    <a:pt x="0" y="1615"/>
                  </a:lnTo>
                  <a:lnTo>
                    <a:pt x="108" y="2045"/>
                  </a:lnTo>
                  <a:lnTo>
                    <a:pt x="323" y="2260"/>
                  </a:lnTo>
                  <a:lnTo>
                    <a:pt x="3120" y="3982"/>
                  </a:lnTo>
                  <a:lnTo>
                    <a:pt x="3228" y="3982"/>
                  </a:lnTo>
                  <a:lnTo>
                    <a:pt x="3335" y="3874"/>
                  </a:lnTo>
                  <a:lnTo>
                    <a:pt x="3335" y="3766"/>
                  </a:lnTo>
                  <a:lnTo>
                    <a:pt x="3228" y="3659"/>
                  </a:lnTo>
                  <a:lnTo>
                    <a:pt x="538" y="1937"/>
                  </a:lnTo>
                  <a:lnTo>
                    <a:pt x="430" y="1830"/>
                  </a:lnTo>
                  <a:lnTo>
                    <a:pt x="323" y="1615"/>
                  </a:lnTo>
                  <a:lnTo>
                    <a:pt x="430" y="1292"/>
                  </a:lnTo>
                  <a:lnTo>
                    <a:pt x="538" y="969"/>
                  </a:lnTo>
                  <a:lnTo>
                    <a:pt x="968" y="539"/>
                  </a:lnTo>
                  <a:lnTo>
                    <a:pt x="1291" y="431"/>
                  </a:lnTo>
                  <a:lnTo>
                    <a:pt x="1399" y="431"/>
                  </a:lnTo>
                  <a:lnTo>
                    <a:pt x="3658" y="1722"/>
                  </a:lnTo>
                  <a:lnTo>
                    <a:pt x="4196" y="2045"/>
                  </a:lnTo>
                  <a:lnTo>
                    <a:pt x="4411" y="2045"/>
                  </a:lnTo>
                  <a:lnTo>
                    <a:pt x="4411" y="1830"/>
                  </a:lnTo>
                  <a:lnTo>
                    <a:pt x="4411" y="1722"/>
                  </a:lnTo>
                  <a:lnTo>
                    <a:pt x="3766" y="1400"/>
                  </a:lnTo>
                  <a:lnTo>
                    <a:pt x="1614" y="10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257;p28">
              <a:extLst>
                <a:ext uri="{FF2B5EF4-FFF2-40B4-BE49-F238E27FC236}">
                  <a16:creationId xmlns:a16="http://schemas.microsoft.com/office/drawing/2014/main" id="{AEEAD5EF-4189-4DE3-995C-5FDCCBC4D7E2}"/>
                </a:ext>
              </a:extLst>
            </p:cNvPr>
            <p:cNvSpPr/>
            <p:nvPr/>
          </p:nvSpPr>
          <p:spPr>
            <a:xfrm>
              <a:off x="6058550" y="3372550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399" y="323"/>
                  </a:moveTo>
                  <a:lnTo>
                    <a:pt x="1507" y="431"/>
                  </a:lnTo>
                  <a:lnTo>
                    <a:pt x="1614" y="753"/>
                  </a:lnTo>
                  <a:lnTo>
                    <a:pt x="1507" y="1076"/>
                  </a:lnTo>
                  <a:lnTo>
                    <a:pt x="1399" y="1399"/>
                  </a:lnTo>
                  <a:lnTo>
                    <a:pt x="969" y="1829"/>
                  </a:lnTo>
                  <a:lnTo>
                    <a:pt x="646" y="1937"/>
                  </a:lnTo>
                  <a:lnTo>
                    <a:pt x="538" y="1937"/>
                  </a:lnTo>
                  <a:lnTo>
                    <a:pt x="431" y="1829"/>
                  </a:lnTo>
                  <a:lnTo>
                    <a:pt x="323" y="1614"/>
                  </a:lnTo>
                  <a:lnTo>
                    <a:pt x="431" y="1291"/>
                  </a:lnTo>
                  <a:lnTo>
                    <a:pt x="538" y="861"/>
                  </a:lnTo>
                  <a:lnTo>
                    <a:pt x="969" y="431"/>
                  </a:lnTo>
                  <a:lnTo>
                    <a:pt x="1291" y="323"/>
                  </a:lnTo>
                  <a:close/>
                  <a:moveTo>
                    <a:pt x="1076" y="0"/>
                  </a:moveTo>
                  <a:lnTo>
                    <a:pt x="754" y="215"/>
                  </a:lnTo>
                  <a:lnTo>
                    <a:pt x="538" y="431"/>
                  </a:lnTo>
                  <a:lnTo>
                    <a:pt x="216" y="753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1937"/>
                  </a:lnTo>
                  <a:lnTo>
                    <a:pt x="323" y="2260"/>
                  </a:lnTo>
                  <a:lnTo>
                    <a:pt x="646" y="2367"/>
                  </a:lnTo>
                  <a:lnTo>
                    <a:pt x="969" y="2260"/>
                  </a:lnTo>
                  <a:lnTo>
                    <a:pt x="1184" y="2152"/>
                  </a:lnTo>
                  <a:lnTo>
                    <a:pt x="1507" y="1829"/>
                  </a:lnTo>
                  <a:lnTo>
                    <a:pt x="1722" y="1614"/>
                  </a:lnTo>
                  <a:lnTo>
                    <a:pt x="1829" y="1184"/>
                  </a:lnTo>
                  <a:lnTo>
                    <a:pt x="1937" y="753"/>
                  </a:lnTo>
                  <a:lnTo>
                    <a:pt x="1829" y="323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258;p28">
              <a:extLst>
                <a:ext uri="{FF2B5EF4-FFF2-40B4-BE49-F238E27FC236}">
                  <a16:creationId xmlns:a16="http://schemas.microsoft.com/office/drawing/2014/main" id="{B4A21CAA-EEF0-4E52-B6D1-626E461248EB}"/>
                </a:ext>
              </a:extLst>
            </p:cNvPr>
            <p:cNvSpPr/>
            <p:nvPr/>
          </p:nvSpPr>
          <p:spPr>
            <a:xfrm>
              <a:off x="6066625" y="337792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extrusionOk="0">
                  <a:moveTo>
                    <a:pt x="1076" y="0"/>
                  </a:moveTo>
                  <a:lnTo>
                    <a:pt x="753" y="108"/>
                  </a:lnTo>
                  <a:lnTo>
                    <a:pt x="431" y="323"/>
                  </a:lnTo>
                  <a:lnTo>
                    <a:pt x="215" y="646"/>
                  </a:lnTo>
                  <a:lnTo>
                    <a:pt x="0" y="1076"/>
                  </a:lnTo>
                  <a:lnTo>
                    <a:pt x="0" y="1399"/>
                  </a:lnTo>
                  <a:lnTo>
                    <a:pt x="0" y="1722"/>
                  </a:lnTo>
                  <a:lnTo>
                    <a:pt x="215" y="1937"/>
                  </a:lnTo>
                  <a:lnTo>
                    <a:pt x="2797" y="3443"/>
                  </a:lnTo>
                  <a:lnTo>
                    <a:pt x="3873" y="1614"/>
                  </a:lnTo>
                  <a:lnTo>
                    <a:pt x="3335" y="1184"/>
                  </a:lnTo>
                  <a:lnTo>
                    <a:pt x="1291" y="10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259;p28">
              <a:extLst>
                <a:ext uri="{FF2B5EF4-FFF2-40B4-BE49-F238E27FC236}">
                  <a16:creationId xmlns:a16="http://schemas.microsoft.com/office/drawing/2014/main" id="{1D221D63-7947-4CCD-AFE4-78BAA0FAD63C}"/>
                </a:ext>
              </a:extLst>
            </p:cNvPr>
            <p:cNvSpPr/>
            <p:nvPr/>
          </p:nvSpPr>
          <p:spPr>
            <a:xfrm>
              <a:off x="6066625" y="337792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fill="none" extrusionOk="0">
                  <a:moveTo>
                    <a:pt x="2797" y="3443"/>
                  </a:moveTo>
                  <a:lnTo>
                    <a:pt x="215" y="1937"/>
                  </a:lnTo>
                  <a:lnTo>
                    <a:pt x="215" y="1937"/>
                  </a:lnTo>
                  <a:lnTo>
                    <a:pt x="0" y="1722"/>
                  </a:lnTo>
                  <a:lnTo>
                    <a:pt x="0" y="1399"/>
                  </a:lnTo>
                  <a:lnTo>
                    <a:pt x="0" y="1076"/>
                  </a:lnTo>
                  <a:lnTo>
                    <a:pt x="215" y="646"/>
                  </a:lnTo>
                  <a:lnTo>
                    <a:pt x="215" y="646"/>
                  </a:lnTo>
                  <a:lnTo>
                    <a:pt x="431" y="323"/>
                  </a:lnTo>
                  <a:lnTo>
                    <a:pt x="753" y="108"/>
                  </a:lnTo>
                  <a:lnTo>
                    <a:pt x="1076" y="0"/>
                  </a:lnTo>
                  <a:lnTo>
                    <a:pt x="1291" y="108"/>
                  </a:lnTo>
                  <a:lnTo>
                    <a:pt x="3335" y="1184"/>
                  </a:lnTo>
                  <a:lnTo>
                    <a:pt x="3873" y="16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260;p28">
              <a:extLst>
                <a:ext uri="{FF2B5EF4-FFF2-40B4-BE49-F238E27FC236}">
                  <a16:creationId xmlns:a16="http://schemas.microsoft.com/office/drawing/2014/main" id="{0C309913-282D-4DF8-8F0F-16A11F13889F}"/>
                </a:ext>
              </a:extLst>
            </p:cNvPr>
            <p:cNvSpPr/>
            <p:nvPr/>
          </p:nvSpPr>
          <p:spPr>
            <a:xfrm>
              <a:off x="6061225" y="3372550"/>
              <a:ext cx="107625" cy="96850"/>
            </a:xfrm>
            <a:custGeom>
              <a:avLst/>
              <a:gdLst/>
              <a:ahLst/>
              <a:cxnLst/>
              <a:rect l="l" t="t" r="r" b="b"/>
              <a:pathLst>
                <a:path w="4305" h="3874" extrusionOk="0">
                  <a:moveTo>
                    <a:pt x="1292" y="0"/>
                  </a:moveTo>
                  <a:lnTo>
                    <a:pt x="969" y="108"/>
                  </a:lnTo>
                  <a:lnTo>
                    <a:pt x="754" y="215"/>
                  </a:lnTo>
                  <a:lnTo>
                    <a:pt x="431" y="431"/>
                  </a:lnTo>
                  <a:lnTo>
                    <a:pt x="216" y="753"/>
                  </a:lnTo>
                  <a:lnTo>
                    <a:pt x="109" y="1184"/>
                  </a:lnTo>
                  <a:lnTo>
                    <a:pt x="1" y="1614"/>
                  </a:lnTo>
                  <a:lnTo>
                    <a:pt x="109" y="2044"/>
                  </a:lnTo>
                  <a:lnTo>
                    <a:pt x="324" y="2260"/>
                  </a:lnTo>
                  <a:lnTo>
                    <a:pt x="2906" y="3766"/>
                  </a:lnTo>
                  <a:lnTo>
                    <a:pt x="3013" y="3873"/>
                  </a:lnTo>
                  <a:lnTo>
                    <a:pt x="3121" y="3766"/>
                  </a:lnTo>
                  <a:lnTo>
                    <a:pt x="3229" y="3658"/>
                  </a:lnTo>
                  <a:lnTo>
                    <a:pt x="3121" y="3551"/>
                  </a:lnTo>
                  <a:lnTo>
                    <a:pt x="539" y="1937"/>
                  </a:lnTo>
                  <a:lnTo>
                    <a:pt x="431" y="1829"/>
                  </a:lnTo>
                  <a:lnTo>
                    <a:pt x="324" y="1614"/>
                  </a:lnTo>
                  <a:lnTo>
                    <a:pt x="431" y="1291"/>
                  </a:lnTo>
                  <a:lnTo>
                    <a:pt x="539" y="969"/>
                  </a:lnTo>
                  <a:lnTo>
                    <a:pt x="969" y="538"/>
                  </a:lnTo>
                  <a:lnTo>
                    <a:pt x="1292" y="431"/>
                  </a:lnTo>
                  <a:lnTo>
                    <a:pt x="1400" y="431"/>
                  </a:lnTo>
                  <a:lnTo>
                    <a:pt x="3444" y="1614"/>
                  </a:lnTo>
                  <a:lnTo>
                    <a:pt x="3982" y="1937"/>
                  </a:lnTo>
                  <a:lnTo>
                    <a:pt x="4197" y="1937"/>
                  </a:lnTo>
                  <a:lnTo>
                    <a:pt x="4304" y="1829"/>
                  </a:lnTo>
                  <a:lnTo>
                    <a:pt x="4304" y="1722"/>
                  </a:lnTo>
                  <a:lnTo>
                    <a:pt x="4197" y="1614"/>
                  </a:lnTo>
                  <a:lnTo>
                    <a:pt x="3659" y="1291"/>
                  </a:lnTo>
                  <a:lnTo>
                    <a:pt x="1615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261;p28">
              <a:extLst>
                <a:ext uri="{FF2B5EF4-FFF2-40B4-BE49-F238E27FC236}">
                  <a16:creationId xmlns:a16="http://schemas.microsoft.com/office/drawing/2014/main" id="{FBF00DB0-6CF0-41A0-AE47-51409267E3E4}"/>
                </a:ext>
              </a:extLst>
            </p:cNvPr>
            <p:cNvSpPr/>
            <p:nvPr/>
          </p:nvSpPr>
          <p:spPr>
            <a:xfrm>
              <a:off x="6125800" y="3412900"/>
              <a:ext cx="48425" cy="59200"/>
            </a:xfrm>
            <a:custGeom>
              <a:avLst/>
              <a:gdLst/>
              <a:ahLst/>
              <a:cxnLst/>
              <a:rect l="l" t="t" r="r" b="b"/>
              <a:pathLst>
                <a:path w="1937" h="2368" extrusionOk="0">
                  <a:moveTo>
                    <a:pt x="1506" y="323"/>
                  </a:moveTo>
                  <a:lnTo>
                    <a:pt x="1614" y="430"/>
                  </a:lnTo>
                  <a:lnTo>
                    <a:pt x="1614" y="753"/>
                  </a:lnTo>
                  <a:lnTo>
                    <a:pt x="1614" y="968"/>
                  </a:lnTo>
                  <a:lnTo>
                    <a:pt x="1399" y="1399"/>
                  </a:lnTo>
                  <a:lnTo>
                    <a:pt x="1076" y="1829"/>
                  </a:lnTo>
                  <a:lnTo>
                    <a:pt x="646" y="1937"/>
                  </a:lnTo>
                  <a:lnTo>
                    <a:pt x="538" y="1937"/>
                  </a:lnTo>
                  <a:lnTo>
                    <a:pt x="430" y="1829"/>
                  </a:lnTo>
                  <a:lnTo>
                    <a:pt x="430" y="1614"/>
                  </a:lnTo>
                  <a:lnTo>
                    <a:pt x="430" y="1291"/>
                  </a:lnTo>
                  <a:lnTo>
                    <a:pt x="646" y="861"/>
                  </a:lnTo>
                  <a:lnTo>
                    <a:pt x="968" y="430"/>
                  </a:lnTo>
                  <a:lnTo>
                    <a:pt x="1399" y="323"/>
                  </a:lnTo>
                  <a:close/>
                  <a:moveTo>
                    <a:pt x="1076" y="0"/>
                  </a:moveTo>
                  <a:lnTo>
                    <a:pt x="753" y="215"/>
                  </a:lnTo>
                  <a:lnTo>
                    <a:pt x="538" y="430"/>
                  </a:lnTo>
                  <a:lnTo>
                    <a:pt x="323" y="753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108" y="1937"/>
                  </a:lnTo>
                  <a:lnTo>
                    <a:pt x="323" y="2259"/>
                  </a:lnTo>
                  <a:lnTo>
                    <a:pt x="646" y="2367"/>
                  </a:lnTo>
                  <a:lnTo>
                    <a:pt x="968" y="2259"/>
                  </a:lnTo>
                  <a:lnTo>
                    <a:pt x="1291" y="2152"/>
                  </a:lnTo>
                  <a:lnTo>
                    <a:pt x="1506" y="1829"/>
                  </a:lnTo>
                  <a:lnTo>
                    <a:pt x="1721" y="1506"/>
                  </a:lnTo>
                  <a:lnTo>
                    <a:pt x="1937" y="1076"/>
                  </a:lnTo>
                  <a:lnTo>
                    <a:pt x="1937" y="753"/>
                  </a:lnTo>
                  <a:lnTo>
                    <a:pt x="1937" y="323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262;p28">
              <a:extLst>
                <a:ext uri="{FF2B5EF4-FFF2-40B4-BE49-F238E27FC236}">
                  <a16:creationId xmlns:a16="http://schemas.microsoft.com/office/drawing/2014/main" id="{32ED409F-D2F3-44B0-9FD3-BEBA47632DBA}"/>
                </a:ext>
              </a:extLst>
            </p:cNvPr>
            <p:cNvSpPr/>
            <p:nvPr/>
          </p:nvSpPr>
          <p:spPr>
            <a:xfrm>
              <a:off x="6133850" y="341827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extrusionOk="0">
                  <a:moveTo>
                    <a:pt x="1077" y="0"/>
                  </a:moveTo>
                  <a:lnTo>
                    <a:pt x="754" y="108"/>
                  </a:lnTo>
                  <a:lnTo>
                    <a:pt x="431" y="323"/>
                  </a:lnTo>
                  <a:lnTo>
                    <a:pt x="216" y="646"/>
                  </a:lnTo>
                  <a:lnTo>
                    <a:pt x="1" y="969"/>
                  </a:lnTo>
                  <a:lnTo>
                    <a:pt x="1" y="1399"/>
                  </a:lnTo>
                  <a:lnTo>
                    <a:pt x="1" y="1722"/>
                  </a:lnTo>
                  <a:lnTo>
                    <a:pt x="216" y="1937"/>
                  </a:lnTo>
                  <a:lnTo>
                    <a:pt x="2798" y="3443"/>
                  </a:lnTo>
                  <a:lnTo>
                    <a:pt x="3874" y="1507"/>
                  </a:lnTo>
                  <a:lnTo>
                    <a:pt x="3336" y="1184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263;p28">
              <a:extLst>
                <a:ext uri="{FF2B5EF4-FFF2-40B4-BE49-F238E27FC236}">
                  <a16:creationId xmlns:a16="http://schemas.microsoft.com/office/drawing/2014/main" id="{20358569-2091-40C7-8E08-573056EB2F82}"/>
                </a:ext>
              </a:extLst>
            </p:cNvPr>
            <p:cNvSpPr/>
            <p:nvPr/>
          </p:nvSpPr>
          <p:spPr>
            <a:xfrm>
              <a:off x="6133850" y="3418275"/>
              <a:ext cx="96850" cy="86100"/>
            </a:xfrm>
            <a:custGeom>
              <a:avLst/>
              <a:gdLst/>
              <a:ahLst/>
              <a:cxnLst/>
              <a:rect l="l" t="t" r="r" b="b"/>
              <a:pathLst>
                <a:path w="3874" h="3444" fill="none" extrusionOk="0">
                  <a:moveTo>
                    <a:pt x="2798" y="3443"/>
                  </a:moveTo>
                  <a:lnTo>
                    <a:pt x="216" y="1937"/>
                  </a:lnTo>
                  <a:lnTo>
                    <a:pt x="216" y="1937"/>
                  </a:lnTo>
                  <a:lnTo>
                    <a:pt x="1" y="1722"/>
                  </a:lnTo>
                  <a:lnTo>
                    <a:pt x="1" y="1399"/>
                  </a:lnTo>
                  <a:lnTo>
                    <a:pt x="1" y="969"/>
                  </a:lnTo>
                  <a:lnTo>
                    <a:pt x="216" y="646"/>
                  </a:lnTo>
                  <a:lnTo>
                    <a:pt x="216" y="646"/>
                  </a:lnTo>
                  <a:lnTo>
                    <a:pt x="431" y="323"/>
                  </a:lnTo>
                  <a:lnTo>
                    <a:pt x="754" y="108"/>
                  </a:lnTo>
                  <a:lnTo>
                    <a:pt x="1077" y="0"/>
                  </a:lnTo>
                  <a:lnTo>
                    <a:pt x="1292" y="0"/>
                  </a:lnTo>
                  <a:lnTo>
                    <a:pt x="3336" y="1184"/>
                  </a:lnTo>
                  <a:lnTo>
                    <a:pt x="3874" y="15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264;p28">
              <a:extLst>
                <a:ext uri="{FF2B5EF4-FFF2-40B4-BE49-F238E27FC236}">
                  <a16:creationId xmlns:a16="http://schemas.microsoft.com/office/drawing/2014/main" id="{8234084D-5952-4775-A81B-1B3A456E7EBE}"/>
                </a:ext>
              </a:extLst>
            </p:cNvPr>
            <p:cNvSpPr/>
            <p:nvPr/>
          </p:nvSpPr>
          <p:spPr>
            <a:xfrm>
              <a:off x="6128475" y="3412900"/>
              <a:ext cx="107625" cy="94150"/>
            </a:xfrm>
            <a:custGeom>
              <a:avLst/>
              <a:gdLst/>
              <a:ahLst/>
              <a:cxnLst/>
              <a:rect l="l" t="t" r="r" b="b"/>
              <a:pathLst>
                <a:path w="4305" h="3766" extrusionOk="0">
                  <a:moveTo>
                    <a:pt x="1292" y="0"/>
                  </a:moveTo>
                  <a:lnTo>
                    <a:pt x="969" y="108"/>
                  </a:lnTo>
                  <a:lnTo>
                    <a:pt x="754" y="215"/>
                  </a:lnTo>
                  <a:lnTo>
                    <a:pt x="431" y="430"/>
                  </a:lnTo>
                  <a:lnTo>
                    <a:pt x="216" y="753"/>
                  </a:lnTo>
                  <a:lnTo>
                    <a:pt x="108" y="1184"/>
                  </a:lnTo>
                  <a:lnTo>
                    <a:pt x="1" y="1614"/>
                  </a:lnTo>
                  <a:lnTo>
                    <a:pt x="108" y="1937"/>
                  </a:lnTo>
                  <a:lnTo>
                    <a:pt x="323" y="2259"/>
                  </a:lnTo>
                  <a:lnTo>
                    <a:pt x="2905" y="3766"/>
                  </a:lnTo>
                  <a:lnTo>
                    <a:pt x="3121" y="3766"/>
                  </a:lnTo>
                  <a:lnTo>
                    <a:pt x="3228" y="3550"/>
                  </a:lnTo>
                  <a:lnTo>
                    <a:pt x="3121" y="3443"/>
                  </a:lnTo>
                  <a:lnTo>
                    <a:pt x="539" y="1937"/>
                  </a:lnTo>
                  <a:lnTo>
                    <a:pt x="431" y="1829"/>
                  </a:lnTo>
                  <a:lnTo>
                    <a:pt x="323" y="1614"/>
                  </a:lnTo>
                  <a:lnTo>
                    <a:pt x="431" y="1291"/>
                  </a:lnTo>
                  <a:lnTo>
                    <a:pt x="539" y="968"/>
                  </a:lnTo>
                  <a:lnTo>
                    <a:pt x="969" y="538"/>
                  </a:lnTo>
                  <a:lnTo>
                    <a:pt x="1292" y="323"/>
                  </a:lnTo>
                  <a:lnTo>
                    <a:pt x="1399" y="430"/>
                  </a:lnTo>
                  <a:lnTo>
                    <a:pt x="3443" y="1614"/>
                  </a:lnTo>
                  <a:lnTo>
                    <a:pt x="3981" y="1937"/>
                  </a:lnTo>
                  <a:lnTo>
                    <a:pt x="4197" y="1937"/>
                  </a:lnTo>
                  <a:lnTo>
                    <a:pt x="4304" y="1829"/>
                  </a:lnTo>
                  <a:lnTo>
                    <a:pt x="4304" y="1722"/>
                  </a:lnTo>
                  <a:lnTo>
                    <a:pt x="4197" y="1614"/>
                  </a:lnTo>
                  <a:lnTo>
                    <a:pt x="3659" y="1291"/>
                  </a:lnTo>
                  <a:lnTo>
                    <a:pt x="1614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265;p28">
              <a:extLst>
                <a:ext uri="{FF2B5EF4-FFF2-40B4-BE49-F238E27FC236}">
                  <a16:creationId xmlns:a16="http://schemas.microsoft.com/office/drawing/2014/main" id="{BD7B2D11-7B92-4E80-A31D-C508CBBC88EF}"/>
                </a:ext>
              </a:extLst>
            </p:cNvPr>
            <p:cNvSpPr/>
            <p:nvPr/>
          </p:nvSpPr>
          <p:spPr>
            <a:xfrm>
              <a:off x="6195725" y="3450550"/>
              <a:ext cx="45750" cy="59200"/>
            </a:xfrm>
            <a:custGeom>
              <a:avLst/>
              <a:gdLst/>
              <a:ahLst/>
              <a:cxnLst/>
              <a:rect l="l" t="t" r="r" b="b"/>
              <a:pathLst>
                <a:path w="1830" h="2368" extrusionOk="0">
                  <a:moveTo>
                    <a:pt x="1399" y="431"/>
                  </a:moveTo>
                  <a:lnTo>
                    <a:pt x="1507" y="538"/>
                  </a:lnTo>
                  <a:lnTo>
                    <a:pt x="1507" y="753"/>
                  </a:lnTo>
                  <a:lnTo>
                    <a:pt x="1507" y="1076"/>
                  </a:lnTo>
                  <a:lnTo>
                    <a:pt x="1291" y="1399"/>
                  </a:lnTo>
                  <a:lnTo>
                    <a:pt x="969" y="1829"/>
                  </a:lnTo>
                  <a:lnTo>
                    <a:pt x="538" y="2044"/>
                  </a:lnTo>
                  <a:lnTo>
                    <a:pt x="431" y="2044"/>
                  </a:lnTo>
                  <a:lnTo>
                    <a:pt x="323" y="1829"/>
                  </a:lnTo>
                  <a:lnTo>
                    <a:pt x="323" y="1614"/>
                  </a:lnTo>
                  <a:lnTo>
                    <a:pt x="323" y="1291"/>
                  </a:lnTo>
                  <a:lnTo>
                    <a:pt x="538" y="969"/>
                  </a:lnTo>
                  <a:lnTo>
                    <a:pt x="861" y="538"/>
                  </a:lnTo>
                  <a:lnTo>
                    <a:pt x="1291" y="431"/>
                  </a:lnTo>
                  <a:close/>
                  <a:moveTo>
                    <a:pt x="1291" y="0"/>
                  </a:moveTo>
                  <a:lnTo>
                    <a:pt x="969" y="108"/>
                  </a:lnTo>
                  <a:lnTo>
                    <a:pt x="646" y="216"/>
                  </a:lnTo>
                  <a:lnTo>
                    <a:pt x="431" y="431"/>
                  </a:lnTo>
                  <a:lnTo>
                    <a:pt x="215" y="753"/>
                  </a:lnTo>
                  <a:lnTo>
                    <a:pt x="0" y="1184"/>
                  </a:lnTo>
                  <a:lnTo>
                    <a:pt x="0" y="1614"/>
                  </a:lnTo>
                  <a:lnTo>
                    <a:pt x="0" y="2044"/>
                  </a:lnTo>
                  <a:lnTo>
                    <a:pt x="215" y="2260"/>
                  </a:lnTo>
                  <a:lnTo>
                    <a:pt x="538" y="2367"/>
                  </a:lnTo>
                  <a:lnTo>
                    <a:pt x="861" y="2367"/>
                  </a:lnTo>
                  <a:lnTo>
                    <a:pt x="1184" y="2152"/>
                  </a:lnTo>
                  <a:lnTo>
                    <a:pt x="1399" y="1937"/>
                  </a:lnTo>
                  <a:lnTo>
                    <a:pt x="1614" y="1614"/>
                  </a:lnTo>
                  <a:lnTo>
                    <a:pt x="1829" y="1184"/>
                  </a:lnTo>
                  <a:lnTo>
                    <a:pt x="1829" y="753"/>
                  </a:lnTo>
                  <a:lnTo>
                    <a:pt x="1829" y="431"/>
                  </a:lnTo>
                  <a:lnTo>
                    <a:pt x="1614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266;p28">
              <a:extLst>
                <a:ext uri="{FF2B5EF4-FFF2-40B4-BE49-F238E27FC236}">
                  <a16:creationId xmlns:a16="http://schemas.microsoft.com/office/drawing/2014/main" id="{46F61CF9-15DA-4227-99C3-0BE2DDA104B0}"/>
                </a:ext>
              </a:extLst>
            </p:cNvPr>
            <p:cNvSpPr/>
            <p:nvPr/>
          </p:nvSpPr>
          <p:spPr>
            <a:xfrm>
              <a:off x="6198400" y="3455925"/>
              <a:ext cx="40375" cy="48450"/>
            </a:xfrm>
            <a:custGeom>
              <a:avLst/>
              <a:gdLst/>
              <a:ahLst/>
              <a:cxnLst/>
              <a:rect l="l" t="t" r="r" b="b"/>
              <a:pathLst>
                <a:path w="1615" h="1938" extrusionOk="0">
                  <a:moveTo>
                    <a:pt x="1077" y="1"/>
                  </a:moveTo>
                  <a:lnTo>
                    <a:pt x="754" y="108"/>
                  </a:lnTo>
                  <a:lnTo>
                    <a:pt x="539" y="323"/>
                  </a:lnTo>
                  <a:lnTo>
                    <a:pt x="216" y="646"/>
                  </a:lnTo>
                  <a:lnTo>
                    <a:pt x="108" y="1076"/>
                  </a:lnTo>
                  <a:lnTo>
                    <a:pt x="1" y="1399"/>
                  </a:lnTo>
                  <a:lnTo>
                    <a:pt x="108" y="1722"/>
                  </a:lnTo>
                  <a:lnTo>
                    <a:pt x="216" y="1937"/>
                  </a:lnTo>
                  <a:lnTo>
                    <a:pt x="862" y="1937"/>
                  </a:lnTo>
                  <a:lnTo>
                    <a:pt x="1077" y="1614"/>
                  </a:lnTo>
                  <a:lnTo>
                    <a:pt x="1400" y="1292"/>
                  </a:lnTo>
                  <a:lnTo>
                    <a:pt x="1507" y="969"/>
                  </a:lnTo>
                  <a:lnTo>
                    <a:pt x="1615" y="538"/>
                  </a:lnTo>
                  <a:lnTo>
                    <a:pt x="1507" y="216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267;p28">
              <a:extLst>
                <a:ext uri="{FF2B5EF4-FFF2-40B4-BE49-F238E27FC236}">
                  <a16:creationId xmlns:a16="http://schemas.microsoft.com/office/drawing/2014/main" id="{CE20A7AB-0F40-4BE9-8F54-54E2A2E7D286}"/>
                </a:ext>
              </a:extLst>
            </p:cNvPr>
            <p:cNvSpPr/>
            <p:nvPr/>
          </p:nvSpPr>
          <p:spPr>
            <a:xfrm>
              <a:off x="6206475" y="3466675"/>
              <a:ext cx="24225" cy="29625"/>
            </a:xfrm>
            <a:custGeom>
              <a:avLst/>
              <a:gdLst/>
              <a:ahLst/>
              <a:cxnLst/>
              <a:rect l="l" t="t" r="r" b="b"/>
              <a:pathLst>
                <a:path w="969" h="1185" extrusionOk="0">
                  <a:moveTo>
                    <a:pt x="539" y="1"/>
                  </a:moveTo>
                  <a:lnTo>
                    <a:pt x="216" y="431"/>
                  </a:lnTo>
                  <a:lnTo>
                    <a:pt x="1" y="862"/>
                  </a:lnTo>
                  <a:lnTo>
                    <a:pt x="108" y="1077"/>
                  </a:lnTo>
                  <a:lnTo>
                    <a:pt x="216" y="1184"/>
                  </a:lnTo>
                  <a:lnTo>
                    <a:pt x="539" y="1184"/>
                  </a:lnTo>
                  <a:lnTo>
                    <a:pt x="861" y="754"/>
                  </a:lnTo>
                  <a:lnTo>
                    <a:pt x="969" y="324"/>
                  </a:lnTo>
                  <a:lnTo>
                    <a:pt x="969" y="108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268;p28">
              <a:extLst>
                <a:ext uri="{FF2B5EF4-FFF2-40B4-BE49-F238E27FC236}">
                  <a16:creationId xmlns:a16="http://schemas.microsoft.com/office/drawing/2014/main" id="{FC4D3479-5547-4DD8-ADC3-5BED493282A0}"/>
                </a:ext>
              </a:extLst>
            </p:cNvPr>
            <p:cNvSpPr/>
            <p:nvPr/>
          </p:nvSpPr>
          <p:spPr>
            <a:xfrm>
              <a:off x="6193025" y="3450550"/>
              <a:ext cx="64575" cy="75325"/>
            </a:xfrm>
            <a:custGeom>
              <a:avLst/>
              <a:gdLst/>
              <a:ahLst/>
              <a:cxnLst/>
              <a:rect l="l" t="t" r="r" b="b"/>
              <a:pathLst>
                <a:path w="2583" h="3013" extrusionOk="0">
                  <a:moveTo>
                    <a:pt x="1399" y="0"/>
                  </a:moveTo>
                  <a:lnTo>
                    <a:pt x="1077" y="108"/>
                  </a:lnTo>
                  <a:lnTo>
                    <a:pt x="646" y="323"/>
                  </a:lnTo>
                  <a:lnTo>
                    <a:pt x="323" y="861"/>
                  </a:lnTo>
                  <a:lnTo>
                    <a:pt x="108" y="1291"/>
                  </a:lnTo>
                  <a:lnTo>
                    <a:pt x="1" y="1829"/>
                  </a:lnTo>
                  <a:lnTo>
                    <a:pt x="108" y="2260"/>
                  </a:lnTo>
                  <a:lnTo>
                    <a:pt x="323" y="2475"/>
                  </a:lnTo>
                  <a:lnTo>
                    <a:pt x="1184" y="3013"/>
                  </a:lnTo>
                  <a:lnTo>
                    <a:pt x="2583" y="538"/>
                  </a:lnTo>
                  <a:lnTo>
                    <a:pt x="1830" y="10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269;p28">
              <a:extLst>
                <a:ext uri="{FF2B5EF4-FFF2-40B4-BE49-F238E27FC236}">
                  <a16:creationId xmlns:a16="http://schemas.microsoft.com/office/drawing/2014/main" id="{D2EA221F-173B-4532-ADCD-7B792CB64B00}"/>
                </a:ext>
              </a:extLst>
            </p:cNvPr>
            <p:cNvSpPr/>
            <p:nvPr/>
          </p:nvSpPr>
          <p:spPr>
            <a:xfrm>
              <a:off x="6193025" y="3450550"/>
              <a:ext cx="64575" cy="75325"/>
            </a:xfrm>
            <a:custGeom>
              <a:avLst/>
              <a:gdLst/>
              <a:ahLst/>
              <a:cxnLst/>
              <a:rect l="l" t="t" r="r" b="b"/>
              <a:pathLst>
                <a:path w="2583" h="3013" fill="none" extrusionOk="0">
                  <a:moveTo>
                    <a:pt x="1184" y="3013"/>
                  </a:moveTo>
                  <a:lnTo>
                    <a:pt x="323" y="2475"/>
                  </a:lnTo>
                  <a:lnTo>
                    <a:pt x="323" y="2475"/>
                  </a:lnTo>
                  <a:lnTo>
                    <a:pt x="108" y="2260"/>
                  </a:lnTo>
                  <a:lnTo>
                    <a:pt x="1" y="1829"/>
                  </a:lnTo>
                  <a:lnTo>
                    <a:pt x="108" y="1291"/>
                  </a:lnTo>
                  <a:lnTo>
                    <a:pt x="323" y="861"/>
                  </a:lnTo>
                  <a:lnTo>
                    <a:pt x="323" y="861"/>
                  </a:lnTo>
                  <a:lnTo>
                    <a:pt x="646" y="323"/>
                  </a:lnTo>
                  <a:lnTo>
                    <a:pt x="1077" y="108"/>
                  </a:lnTo>
                  <a:lnTo>
                    <a:pt x="1399" y="0"/>
                  </a:lnTo>
                  <a:lnTo>
                    <a:pt x="1830" y="0"/>
                  </a:lnTo>
                  <a:lnTo>
                    <a:pt x="1830" y="108"/>
                  </a:lnTo>
                  <a:lnTo>
                    <a:pt x="2583" y="5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270;p28">
              <a:extLst>
                <a:ext uri="{FF2B5EF4-FFF2-40B4-BE49-F238E27FC236}">
                  <a16:creationId xmlns:a16="http://schemas.microsoft.com/office/drawing/2014/main" id="{EEBA77CA-5D79-42E0-8087-49DD749C22A9}"/>
                </a:ext>
              </a:extLst>
            </p:cNvPr>
            <p:cNvSpPr/>
            <p:nvPr/>
          </p:nvSpPr>
          <p:spPr>
            <a:xfrm>
              <a:off x="6190350" y="3445175"/>
              <a:ext cx="72625" cy="86075"/>
            </a:xfrm>
            <a:custGeom>
              <a:avLst/>
              <a:gdLst/>
              <a:ahLst/>
              <a:cxnLst/>
              <a:rect l="l" t="t" r="r" b="b"/>
              <a:pathLst>
                <a:path w="2905" h="3443" extrusionOk="0">
                  <a:moveTo>
                    <a:pt x="1614" y="0"/>
                  </a:moveTo>
                  <a:lnTo>
                    <a:pt x="1291" y="108"/>
                  </a:lnTo>
                  <a:lnTo>
                    <a:pt x="861" y="215"/>
                  </a:lnTo>
                  <a:lnTo>
                    <a:pt x="538" y="538"/>
                  </a:lnTo>
                  <a:lnTo>
                    <a:pt x="323" y="968"/>
                  </a:lnTo>
                  <a:lnTo>
                    <a:pt x="0" y="1506"/>
                  </a:lnTo>
                  <a:lnTo>
                    <a:pt x="0" y="2044"/>
                  </a:lnTo>
                  <a:lnTo>
                    <a:pt x="0" y="2475"/>
                  </a:lnTo>
                  <a:lnTo>
                    <a:pt x="215" y="2690"/>
                  </a:lnTo>
                  <a:lnTo>
                    <a:pt x="323" y="2905"/>
                  </a:lnTo>
                  <a:lnTo>
                    <a:pt x="1184" y="3335"/>
                  </a:lnTo>
                  <a:lnTo>
                    <a:pt x="1291" y="3443"/>
                  </a:lnTo>
                  <a:lnTo>
                    <a:pt x="1399" y="3335"/>
                  </a:lnTo>
                  <a:lnTo>
                    <a:pt x="1399" y="3228"/>
                  </a:lnTo>
                  <a:lnTo>
                    <a:pt x="1399" y="3120"/>
                  </a:lnTo>
                  <a:lnTo>
                    <a:pt x="538" y="2582"/>
                  </a:lnTo>
                  <a:lnTo>
                    <a:pt x="430" y="2367"/>
                  </a:lnTo>
                  <a:lnTo>
                    <a:pt x="323" y="2044"/>
                  </a:lnTo>
                  <a:lnTo>
                    <a:pt x="430" y="1614"/>
                  </a:lnTo>
                  <a:lnTo>
                    <a:pt x="646" y="1076"/>
                  </a:lnTo>
                  <a:lnTo>
                    <a:pt x="861" y="753"/>
                  </a:lnTo>
                  <a:lnTo>
                    <a:pt x="1076" y="538"/>
                  </a:lnTo>
                  <a:lnTo>
                    <a:pt x="1399" y="431"/>
                  </a:lnTo>
                  <a:lnTo>
                    <a:pt x="1614" y="323"/>
                  </a:lnTo>
                  <a:lnTo>
                    <a:pt x="1829" y="431"/>
                  </a:lnTo>
                  <a:lnTo>
                    <a:pt x="2582" y="968"/>
                  </a:lnTo>
                  <a:lnTo>
                    <a:pt x="2797" y="968"/>
                  </a:lnTo>
                  <a:lnTo>
                    <a:pt x="2905" y="861"/>
                  </a:lnTo>
                  <a:lnTo>
                    <a:pt x="2905" y="753"/>
                  </a:lnTo>
                  <a:lnTo>
                    <a:pt x="2797" y="646"/>
                  </a:lnTo>
                  <a:lnTo>
                    <a:pt x="2044" y="108"/>
                  </a:lnTo>
                  <a:lnTo>
                    <a:pt x="1937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271;p28">
              <a:extLst>
                <a:ext uri="{FF2B5EF4-FFF2-40B4-BE49-F238E27FC236}">
                  <a16:creationId xmlns:a16="http://schemas.microsoft.com/office/drawing/2014/main" id="{27233D4B-73D1-4A53-A6B6-9E9735A95A04}"/>
                </a:ext>
              </a:extLst>
            </p:cNvPr>
            <p:cNvSpPr/>
            <p:nvPr/>
          </p:nvSpPr>
          <p:spPr>
            <a:xfrm>
              <a:off x="6211850" y="3458625"/>
              <a:ext cx="59200" cy="75325"/>
            </a:xfrm>
            <a:custGeom>
              <a:avLst/>
              <a:gdLst/>
              <a:ahLst/>
              <a:cxnLst/>
              <a:rect l="l" t="t" r="r" b="b"/>
              <a:pathLst>
                <a:path w="2368" h="3013" extrusionOk="0">
                  <a:moveTo>
                    <a:pt x="1615" y="323"/>
                  </a:moveTo>
                  <a:lnTo>
                    <a:pt x="1830" y="430"/>
                  </a:lnTo>
                  <a:lnTo>
                    <a:pt x="1937" y="538"/>
                  </a:lnTo>
                  <a:lnTo>
                    <a:pt x="2045" y="968"/>
                  </a:lnTo>
                  <a:lnTo>
                    <a:pt x="1937" y="1399"/>
                  </a:lnTo>
                  <a:lnTo>
                    <a:pt x="1722" y="1829"/>
                  </a:lnTo>
                  <a:lnTo>
                    <a:pt x="1507" y="2152"/>
                  </a:lnTo>
                  <a:lnTo>
                    <a:pt x="1292" y="2475"/>
                  </a:lnTo>
                  <a:lnTo>
                    <a:pt x="969" y="2582"/>
                  </a:lnTo>
                  <a:lnTo>
                    <a:pt x="539" y="2582"/>
                  </a:lnTo>
                  <a:lnTo>
                    <a:pt x="431" y="2367"/>
                  </a:lnTo>
                  <a:lnTo>
                    <a:pt x="324" y="2044"/>
                  </a:lnTo>
                  <a:lnTo>
                    <a:pt x="431" y="1614"/>
                  </a:lnTo>
                  <a:lnTo>
                    <a:pt x="646" y="1184"/>
                  </a:lnTo>
                  <a:lnTo>
                    <a:pt x="862" y="861"/>
                  </a:lnTo>
                  <a:lnTo>
                    <a:pt x="1077" y="538"/>
                  </a:lnTo>
                  <a:lnTo>
                    <a:pt x="1399" y="430"/>
                  </a:lnTo>
                  <a:lnTo>
                    <a:pt x="1615" y="323"/>
                  </a:lnTo>
                  <a:close/>
                  <a:moveTo>
                    <a:pt x="1615" y="0"/>
                  </a:moveTo>
                  <a:lnTo>
                    <a:pt x="1292" y="108"/>
                  </a:lnTo>
                  <a:lnTo>
                    <a:pt x="862" y="323"/>
                  </a:lnTo>
                  <a:lnTo>
                    <a:pt x="539" y="538"/>
                  </a:lnTo>
                  <a:lnTo>
                    <a:pt x="324" y="968"/>
                  </a:lnTo>
                  <a:lnTo>
                    <a:pt x="1" y="1506"/>
                  </a:lnTo>
                  <a:lnTo>
                    <a:pt x="1" y="2044"/>
                  </a:lnTo>
                  <a:lnTo>
                    <a:pt x="108" y="2582"/>
                  </a:lnTo>
                  <a:lnTo>
                    <a:pt x="216" y="2690"/>
                  </a:lnTo>
                  <a:lnTo>
                    <a:pt x="324" y="2905"/>
                  </a:lnTo>
                  <a:lnTo>
                    <a:pt x="754" y="3013"/>
                  </a:lnTo>
                  <a:lnTo>
                    <a:pt x="1077" y="2905"/>
                  </a:lnTo>
                  <a:lnTo>
                    <a:pt x="1507" y="2690"/>
                  </a:lnTo>
                  <a:lnTo>
                    <a:pt x="1830" y="2367"/>
                  </a:lnTo>
                  <a:lnTo>
                    <a:pt x="2045" y="2044"/>
                  </a:lnTo>
                  <a:lnTo>
                    <a:pt x="2368" y="1506"/>
                  </a:lnTo>
                  <a:lnTo>
                    <a:pt x="2368" y="968"/>
                  </a:lnTo>
                  <a:lnTo>
                    <a:pt x="2260" y="430"/>
                  </a:lnTo>
                  <a:lnTo>
                    <a:pt x="2153" y="215"/>
                  </a:lnTo>
                  <a:lnTo>
                    <a:pt x="2045" y="10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272;p28">
              <a:extLst>
                <a:ext uri="{FF2B5EF4-FFF2-40B4-BE49-F238E27FC236}">
                  <a16:creationId xmlns:a16="http://schemas.microsoft.com/office/drawing/2014/main" id="{89844CEF-4AA5-4426-87AB-66AE7F25A8AC}"/>
                </a:ext>
              </a:extLst>
            </p:cNvPr>
            <p:cNvSpPr/>
            <p:nvPr/>
          </p:nvSpPr>
          <p:spPr>
            <a:xfrm>
              <a:off x="6214550" y="3464000"/>
              <a:ext cx="53825" cy="64575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507" y="0"/>
                  </a:moveTo>
                  <a:lnTo>
                    <a:pt x="1076" y="108"/>
                  </a:lnTo>
                  <a:lnTo>
                    <a:pt x="646" y="431"/>
                  </a:lnTo>
                  <a:lnTo>
                    <a:pt x="323" y="861"/>
                  </a:lnTo>
                  <a:lnTo>
                    <a:pt x="108" y="1399"/>
                  </a:lnTo>
                  <a:lnTo>
                    <a:pt x="0" y="1829"/>
                  </a:lnTo>
                  <a:lnTo>
                    <a:pt x="108" y="2260"/>
                  </a:lnTo>
                  <a:lnTo>
                    <a:pt x="323" y="2475"/>
                  </a:lnTo>
                  <a:lnTo>
                    <a:pt x="646" y="2582"/>
                  </a:lnTo>
                  <a:lnTo>
                    <a:pt x="1076" y="2475"/>
                  </a:lnTo>
                  <a:lnTo>
                    <a:pt x="1507" y="2152"/>
                  </a:lnTo>
                  <a:lnTo>
                    <a:pt x="1829" y="1722"/>
                  </a:lnTo>
                  <a:lnTo>
                    <a:pt x="2045" y="1184"/>
                  </a:lnTo>
                  <a:lnTo>
                    <a:pt x="2152" y="753"/>
                  </a:lnTo>
                  <a:lnTo>
                    <a:pt x="2045" y="323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273;p28">
              <a:extLst>
                <a:ext uri="{FF2B5EF4-FFF2-40B4-BE49-F238E27FC236}">
                  <a16:creationId xmlns:a16="http://schemas.microsoft.com/office/drawing/2014/main" id="{B06C4FDA-B1A0-4958-AACF-38279B0FEC0C}"/>
                </a:ext>
              </a:extLst>
            </p:cNvPr>
            <p:cNvSpPr/>
            <p:nvPr/>
          </p:nvSpPr>
          <p:spPr>
            <a:xfrm>
              <a:off x="6287175" y="3474750"/>
              <a:ext cx="86100" cy="72650"/>
            </a:xfrm>
            <a:custGeom>
              <a:avLst/>
              <a:gdLst/>
              <a:ahLst/>
              <a:cxnLst/>
              <a:rect l="l" t="t" r="r" b="b"/>
              <a:pathLst>
                <a:path w="3444" h="2906" extrusionOk="0">
                  <a:moveTo>
                    <a:pt x="0" y="1"/>
                  </a:moveTo>
                  <a:lnTo>
                    <a:pt x="0" y="754"/>
                  </a:lnTo>
                  <a:lnTo>
                    <a:pt x="3335" y="2905"/>
                  </a:lnTo>
                  <a:lnTo>
                    <a:pt x="3443" y="20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274;p28">
              <a:extLst>
                <a:ext uri="{FF2B5EF4-FFF2-40B4-BE49-F238E27FC236}">
                  <a16:creationId xmlns:a16="http://schemas.microsoft.com/office/drawing/2014/main" id="{B9F3FAA1-43CB-42F9-901F-D8ABB0A94C55}"/>
                </a:ext>
              </a:extLst>
            </p:cNvPr>
            <p:cNvSpPr/>
            <p:nvPr/>
          </p:nvSpPr>
          <p:spPr>
            <a:xfrm>
              <a:off x="6281800" y="3469375"/>
              <a:ext cx="94150" cy="80725"/>
            </a:xfrm>
            <a:custGeom>
              <a:avLst/>
              <a:gdLst/>
              <a:ahLst/>
              <a:cxnLst/>
              <a:rect l="l" t="t" r="r" b="b"/>
              <a:pathLst>
                <a:path w="3766" h="3229" extrusionOk="0">
                  <a:moveTo>
                    <a:pt x="323" y="538"/>
                  </a:moveTo>
                  <a:lnTo>
                    <a:pt x="3443" y="2367"/>
                  </a:lnTo>
                  <a:lnTo>
                    <a:pt x="3443" y="2773"/>
                  </a:lnTo>
                  <a:lnTo>
                    <a:pt x="3443" y="2773"/>
                  </a:lnTo>
                  <a:lnTo>
                    <a:pt x="323" y="861"/>
                  </a:lnTo>
                  <a:lnTo>
                    <a:pt x="323" y="538"/>
                  </a:lnTo>
                  <a:close/>
                  <a:moveTo>
                    <a:pt x="108" y="0"/>
                  </a:moveTo>
                  <a:lnTo>
                    <a:pt x="0" y="216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3550" y="3228"/>
                  </a:lnTo>
                  <a:lnTo>
                    <a:pt x="3658" y="3228"/>
                  </a:lnTo>
                  <a:lnTo>
                    <a:pt x="3766" y="3120"/>
                  </a:lnTo>
                  <a:lnTo>
                    <a:pt x="3766" y="2260"/>
                  </a:lnTo>
                  <a:lnTo>
                    <a:pt x="3658" y="2152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275;p28">
              <a:extLst>
                <a:ext uri="{FF2B5EF4-FFF2-40B4-BE49-F238E27FC236}">
                  <a16:creationId xmlns:a16="http://schemas.microsoft.com/office/drawing/2014/main" id="{8B23A7CD-88FD-4371-AA3E-D9102918F9A9}"/>
                </a:ext>
              </a:extLst>
            </p:cNvPr>
            <p:cNvSpPr/>
            <p:nvPr/>
          </p:nvSpPr>
          <p:spPr>
            <a:xfrm>
              <a:off x="6287175" y="3464000"/>
              <a:ext cx="102225" cy="61875"/>
            </a:xfrm>
            <a:custGeom>
              <a:avLst/>
              <a:gdLst/>
              <a:ahLst/>
              <a:cxnLst/>
              <a:rect l="l" t="t" r="r" b="b"/>
              <a:pathLst>
                <a:path w="4089" h="2475" extrusionOk="0">
                  <a:moveTo>
                    <a:pt x="646" y="0"/>
                  </a:moveTo>
                  <a:lnTo>
                    <a:pt x="0" y="431"/>
                  </a:lnTo>
                  <a:lnTo>
                    <a:pt x="3443" y="2475"/>
                  </a:lnTo>
                  <a:lnTo>
                    <a:pt x="4089" y="2044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276;p28">
              <a:extLst>
                <a:ext uri="{FF2B5EF4-FFF2-40B4-BE49-F238E27FC236}">
                  <a16:creationId xmlns:a16="http://schemas.microsoft.com/office/drawing/2014/main" id="{AC8E78C2-7DD0-4B44-B561-AD156A281156}"/>
                </a:ext>
              </a:extLst>
            </p:cNvPr>
            <p:cNvSpPr/>
            <p:nvPr/>
          </p:nvSpPr>
          <p:spPr>
            <a:xfrm>
              <a:off x="6281800" y="3461300"/>
              <a:ext cx="110300" cy="69950"/>
            </a:xfrm>
            <a:custGeom>
              <a:avLst/>
              <a:gdLst/>
              <a:ahLst/>
              <a:cxnLst/>
              <a:rect l="l" t="t" r="r" b="b"/>
              <a:pathLst>
                <a:path w="4412" h="2798" extrusionOk="0">
                  <a:moveTo>
                    <a:pt x="861" y="323"/>
                  </a:moveTo>
                  <a:lnTo>
                    <a:pt x="3873" y="2152"/>
                  </a:lnTo>
                  <a:lnTo>
                    <a:pt x="3658" y="2368"/>
                  </a:lnTo>
                  <a:lnTo>
                    <a:pt x="510" y="499"/>
                  </a:lnTo>
                  <a:lnTo>
                    <a:pt x="510" y="499"/>
                  </a:lnTo>
                  <a:lnTo>
                    <a:pt x="861" y="323"/>
                  </a:lnTo>
                  <a:close/>
                  <a:moveTo>
                    <a:pt x="753" y="1"/>
                  </a:moveTo>
                  <a:lnTo>
                    <a:pt x="108" y="323"/>
                  </a:lnTo>
                  <a:lnTo>
                    <a:pt x="0" y="539"/>
                  </a:lnTo>
                  <a:lnTo>
                    <a:pt x="108" y="646"/>
                  </a:lnTo>
                  <a:lnTo>
                    <a:pt x="3550" y="2798"/>
                  </a:lnTo>
                  <a:lnTo>
                    <a:pt x="3658" y="2798"/>
                  </a:lnTo>
                  <a:lnTo>
                    <a:pt x="4411" y="2368"/>
                  </a:lnTo>
                  <a:lnTo>
                    <a:pt x="4411" y="2152"/>
                  </a:lnTo>
                  <a:lnTo>
                    <a:pt x="4411" y="2045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277;p28">
              <a:extLst>
                <a:ext uri="{FF2B5EF4-FFF2-40B4-BE49-F238E27FC236}">
                  <a16:creationId xmlns:a16="http://schemas.microsoft.com/office/drawing/2014/main" id="{F4493F06-CF52-41BB-AFF0-5C3D20E46CFC}"/>
                </a:ext>
              </a:extLst>
            </p:cNvPr>
            <p:cNvSpPr/>
            <p:nvPr/>
          </p:nvSpPr>
          <p:spPr>
            <a:xfrm>
              <a:off x="6370550" y="3515100"/>
              <a:ext cx="18850" cy="32300"/>
            </a:xfrm>
            <a:custGeom>
              <a:avLst/>
              <a:gdLst/>
              <a:ahLst/>
              <a:cxnLst/>
              <a:rect l="l" t="t" r="r" b="b"/>
              <a:pathLst>
                <a:path w="754" h="1292" extrusionOk="0">
                  <a:moveTo>
                    <a:pt x="754" y="0"/>
                  </a:moveTo>
                  <a:lnTo>
                    <a:pt x="108" y="431"/>
                  </a:lnTo>
                  <a:lnTo>
                    <a:pt x="0" y="1291"/>
                  </a:lnTo>
                  <a:lnTo>
                    <a:pt x="754" y="86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278;p28">
              <a:extLst>
                <a:ext uri="{FF2B5EF4-FFF2-40B4-BE49-F238E27FC236}">
                  <a16:creationId xmlns:a16="http://schemas.microsoft.com/office/drawing/2014/main" id="{5EFE5BCD-0DD5-48E7-AB32-6E89FC4E6D8E}"/>
                </a:ext>
              </a:extLst>
            </p:cNvPr>
            <p:cNvSpPr/>
            <p:nvPr/>
          </p:nvSpPr>
          <p:spPr>
            <a:xfrm>
              <a:off x="6367850" y="3512400"/>
              <a:ext cx="24250" cy="37700"/>
            </a:xfrm>
            <a:custGeom>
              <a:avLst/>
              <a:gdLst/>
              <a:ahLst/>
              <a:cxnLst/>
              <a:rect l="l" t="t" r="r" b="b"/>
              <a:pathLst>
                <a:path w="970" h="1508" extrusionOk="0">
                  <a:moveTo>
                    <a:pt x="646" y="431"/>
                  </a:moveTo>
                  <a:lnTo>
                    <a:pt x="646" y="862"/>
                  </a:lnTo>
                  <a:lnTo>
                    <a:pt x="324" y="1055"/>
                  </a:lnTo>
                  <a:lnTo>
                    <a:pt x="324" y="1055"/>
                  </a:lnTo>
                  <a:lnTo>
                    <a:pt x="324" y="646"/>
                  </a:lnTo>
                  <a:lnTo>
                    <a:pt x="646" y="431"/>
                  </a:lnTo>
                  <a:close/>
                  <a:moveTo>
                    <a:pt x="754" y="1"/>
                  </a:moveTo>
                  <a:lnTo>
                    <a:pt x="108" y="431"/>
                  </a:lnTo>
                  <a:lnTo>
                    <a:pt x="1" y="539"/>
                  </a:lnTo>
                  <a:lnTo>
                    <a:pt x="1" y="1399"/>
                  </a:lnTo>
                  <a:lnTo>
                    <a:pt x="108" y="1507"/>
                  </a:lnTo>
                  <a:lnTo>
                    <a:pt x="216" y="1507"/>
                  </a:lnTo>
                  <a:lnTo>
                    <a:pt x="969" y="1077"/>
                  </a:lnTo>
                  <a:lnTo>
                    <a:pt x="969" y="969"/>
                  </a:lnTo>
                  <a:lnTo>
                    <a:pt x="969" y="108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279;p28">
              <a:extLst>
                <a:ext uri="{FF2B5EF4-FFF2-40B4-BE49-F238E27FC236}">
                  <a16:creationId xmlns:a16="http://schemas.microsoft.com/office/drawing/2014/main" id="{8B270140-39CF-4285-8114-DD627FAA0642}"/>
                </a:ext>
              </a:extLst>
            </p:cNvPr>
            <p:cNvSpPr/>
            <p:nvPr/>
          </p:nvSpPr>
          <p:spPr>
            <a:xfrm>
              <a:off x="6268350" y="3485500"/>
              <a:ext cx="18850" cy="29625"/>
            </a:xfrm>
            <a:custGeom>
              <a:avLst/>
              <a:gdLst/>
              <a:ahLst/>
              <a:cxnLst/>
              <a:rect l="l" t="t" r="r" b="b"/>
              <a:pathLst>
                <a:path w="754" h="1185" extrusionOk="0">
                  <a:moveTo>
                    <a:pt x="0" y="1"/>
                  </a:moveTo>
                  <a:lnTo>
                    <a:pt x="0" y="754"/>
                  </a:lnTo>
                  <a:lnTo>
                    <a:pt x="753" y="1184"/>
                  </a:lnTo>
                  <a:lnTo>
                    <a:pt x="753" y="4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280;p28">
              <a:extLst>
                <a:ext uri="{FF2B5EF4-FFF2-40B4-BE49-F238E27FC236}">
                  <a16:creationId xmlns:a16="http://schemas.microsoft.com/office/drawing/2014/main" id="{116C87AB-D806-467D-8A5F-D652EB4C549A}"/>
                </a:ext>
              </a:extLst>
            </p:cNvPr>
            <p:cNvSpPr/>
            <p:nvPr/>
          </p:nvSpPr>
          <p:spPr>
            <a:xfrm>
              <a:off x="6262950" y="3480125"/>
              <a:ext cx="29625" cy="40375"/>
            </a:xfrm>
            <a:custGeom>
              <a:avLst/>
              <a:gdLst/>
              <a:ahLst/>
              <a:cxnLst/>
              <a:rect l="l" t="t" r="r" b="b"/>
              <a:pathLst>
                <a:path w="1185" h="1615" extrusionOk="0">
                  <a:moveTo>
                    <a:pt x="431" y="539"/>
                  </a:moveTo>
                  <a:lnTo>
                    <a:pt x="754" y="754"/>
                  </a:lnTo>
                  <a:lnTo>
                    <a:pt x="754" y="1077"/>
                  </a:lnTo>
                  <a:lnTo>
                    <a:pt x="754" y="1077"/>
                  </a:lnTo>
                  <a:lnTo>
                    <a:pt x="431" y="861"/>
                  </a:lnTo>
                  <a:lnTo>
                    <a:pt x="431" y="539"/>
                  </a:lnTo>
                  <a:close/>
                  <a:moveTo>
                    <a:pt x="109" y="1"/>
                  </a:moveTo>
                  <a:lnTo>
                    <a:pt x="1" y="216"/>
                  </a:lnTo>
                  <a:lnTo>
                    <a:pt x="1" y="969"/>
                  </a:lnTo>
                  <a:lnTo>
                    <a:pt x="109" y="1184"/>
                  </a:lnTo>
                  <a:lnTo>
                    <a:pt x="862" y="1615"/>
                  </a:lnTo>
                  <a:lnTo>
                    <a:pt x="1077" y="1615"/>
                  </a:lnTo>
                  <a:lnTo>
                    <a:pt x="1184" y="1399"/>
                  </a:lnTo>
                  <a:lnTo>
                    <a:pt x="1184" y="646"/>
                  </a:lnTo>
                  <a:lnTo>
                    <a:pt x="1077" y="431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281;p28">
              <a:extLst>
                <a:ext uri="{FF2B5EF4-FFF2-40B4-BE49-F238E27FC236}">
                  <a16:creationId xmlns:a16="http://schemas.microsoft.com/office/drawing/2014/main" id="{02210662-8F86-41B0-99FF-1131DA00F198}"/>
                </a:ext>
              </a:extLst>
            </p:cNvPr>
            <p:cNvSpPr/>
            <p:nvPr/>
          </p:nvSpPr>
          <p:spPr>
            <a:xfrm>
              <a:off x="6268350" y="3474750"/>
              <a:ext cx="34975" cy="21550"/>
            </a:xfrm>
            <a:custGeom>
              <a:avLst/>
              <a:gdLst/>
              <a:ahLst/>
              <a:cxnLst/>
              <a:rect l="l" t="t" r="r" b="b"/>
              <a:pathLst>
                <a:path w="1399" h="862" extrusionOk="0">
                  <a:moveTo>
                    <a:pt x="646" y="1"/>
                  </a:moveTo>
                  <a:lnTo>
                    <a:pt x="0" y="431"/>
                  </a:lnTo>
                  <a:lnTo>
                    <a:pt x="753" y="861"/>
                  </a:lnTo>
                  <a:lnTo>
                    <a:pt x="1399" y="43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282;p28">
              <a:extLst>
                <a:ext uri="{FF2B5EF4-FFF2-40B4-BE49-F238E27FC236}">
                  <a16:creationId xmlns:a16="http://schemas.microsoft.com/office/drawing/2014/main" id="{7ACF8E5B-7772-4888-A570-EE0A2723C01E}"/>
                </a:ext>
              </a:extLst>
            </p:cNvPr>
            <p:cNvSpPr/>
            <p:nvPr/>
          </p:nvSpPr>
          <p:spPr>
            <a:xfrm>
              <a:off x="6262950" y="3472075"/>
              <a:ext cx="45750" cy="26900"/>
            </a:xfrm>
            <a:custGeom>
              <a:avLst/>
              <a:gdLst/>
              <a:ahLst/>
              <a:cxnLst/>
              <a:rect l="l" t="t" r="r" b="b"/>
              <a:pathLst>
                <a:path w="1830" h="1076" extrusionOk="0">
                  <a:moveTo>
                    <a:pt x="862" y="323"/>
                  </a:moveTo>
                  <a:lnTo>
                    <a:pt x="1292" y="538"/>
                  </a:lnTo>
                  <a:lnTo>
                    <a:pt x="969" y="753"/>
                  </a:lnTo>
                  <a:lnTo>
                    <a:pt x="579" y="493"/>
                  </a:lnTo>
                  <a:lnTo>
                    <a:pt x="579" y="493"/>
                  </a:lnTo>
                  <a:lnTo>
                    <a:pt x="862" y="323"/>
                  </a:lnTo>
                  <a:close/>
                  <a:moveTo>
                    <a:pt x="754" y="0"/>
                  </a:moveTo>
                  <a:lnTo>
                    <a:pt x="109" y="323"/>
                  </a:lnTo>
                  <a:lnTo>
                    <a:pt x="1" y="538"/>
                  </a:lnTo>
                  <a:lnTo>
                    <a:pt x="109" y="646"/>
                  </a:lnTo>
                  <a:lnTo>
                    <a:pt x="862" y="1076"/>
                  </a:lnTo>
                  <a:lnTo>
                    <a:pt x="1077" y="1076"/>
                  </a:lnTo>
                  <a:lnTo>
                    <a:pt x="1722" y="753"/>
                  </a:lnTo>
                  <a:lnTo>
                    <a:pt x="1830" y="538"/>
                  </a:lnTo>
                  <a:lnTo>
                    <a:pt x="1722" y="430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283;p28">
              <a:extLst>
                <a:ext uri="{FF2B5EF4-FFF2-40B4-BE49-F238E27FC236}">
                  <a16:creationId xmlns:a16="http://schemas.microsoft.com/office/drawing/2014/main" id="{AC568EB3-48E6-4F18-A661-5102F44AC118}"/>
                </a:ext>
              </a:extLst>
            </p:cNvPr>
            <p:cNvSpPr/>
            <p:nvPr/>
          </p:nvSpPr>
          <p:spPr>
            <a:xfrm>
              <a:off x="6287175" y="3485500"/>
              <a:ext cx="16150" cy="29625"/>
            </a:xfrm>
            <a:custGeom>
              <a:avLst/>
              <a:gdLst/>
              <a:ahLst/>
              <a:cxnLst/>
              <a:rect l="l" t="t" r="r" b="b"/>
              <a:pathLst>
                <a:path w="646" h="1185" extrusionOk="0">
                  <a:moveTo>
                    <a:pt x="646" y="1"/>
                  </a:moveTo>
                  <a:lnTo>
                    <a:pt x="0" y="431"/>
                  </a:lnTo>
                  <a:lnTo>
                    <a:pt x="0" y="1184"/>
                  </a:lnTo>
                  <a:lnTo>
                    <a:pt x="646" y="862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284;p28">
              <a:extLst>
                <a:ext uri="{FF2B5EF4-FFF2-40B4-BE49-F238E27FC236}">
                  <a16:creationId xmlns:a16="http://schemas.microsoft.com/office/drawing/2014/main" id="{008B1F32-437E-473B-B525-DA246917D2CD}"/>
                </a:ext>
              </a:extLst>
            </p:cNvPr>
            <p:cNvSpPr/>
            <p:nvPr/>
          </p:nvSpPr>
          <p:spPr>
            <a:xfrm>
              <a:off x="6281800" y="3482825"/>
              <a:ext cx="26900" cy="37675"/>
            </a:xfrm>
            <a:custGeom>
              <a:avLst/>
              <a:gdLst/>
              <a:ahLst/>
              <a:cxnLst/>
              <a:rect l="l" t="t" r="r" b="b"/>
              <a:pathLst>
                <a:path w="1076" h="1507" extrusionOk="0">
                  <a:moveTo>
                    <a:pt x="646" y="431"/>
                  </a:moveTo>
                  <a:lnTo>
                    <a:pt x="646" y="861"/>
                  </a:lnTo>
                  <a:lnTo>
                    <a:pt x="430" y="990"/>
                  </a:lnTo>
                  <a:lnTo>
                    <a:pt x="430" y="990"/>
                  </a:lnTo>
                  <a:lnTo>
                    <a:pt x="430" y="646"/>
                  </a:lnTo>
                  <a:lnTo>
                    <a:pt x="646" y="431"/>
                  </a:lnTo>
                  <a:close/>
                  <a:moveTo>
                    <a:pt x="753" y="0"/>
                  </a:moveTo>
                  <a:lnTo>
                    <a:pt x="108" y="323"/>
                  </a:lnTo>
                  <a:lnTo>
                    <a:pt x="0" y="538"/>
                  </a:lnTo>
                  <a:lnTo>
                    <a:pt x="0" y="1291"/>
                  </a:lnTo>
                  <a:lnTo>
                    <a:pt x="108" y="1507"/>
                  </a:lnTo>
                  <a:lnTo>
                    <a:pt x="323" y="1507"/>
                  </a:lnTo>
                  <a:lnTo>
                    <a:pt x="968" y="1076"/>
                  </a:lnTo>
                  <a:lnTo>
                    <a:pt x="1076" y="969"/>
                  </a:lnTo>
                  <a:lnTo>
                    <a:pt x="1076" y="10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285;p28">
              <a:extLst>
                <a:ext uri="{FF2B5EF4-FFF2-40B4-BE49-F238E27FC236}">
                  <a16:creationId xmlns:a16="http://schemas.microsoft.com/office/drawing/2014/main" id="{C3686178-DA0B-40FD-99FD-5A61F15953DA}"/>
                </a:ext>
              </a:extLst>
            </p:cNvPr>
            <p:cNvSpPr/>
            <p:nvPr/>
          </p:nvSpPr>
          <p:spPr>
            <a:xfrm>
              <a:off x="6230675" y="3488200"/>
              <a:ext cx="37700" cy="48450"/>
            </a:xfrm>
            <a:custGeom>
              <a:avLst/>
              <a:gdLst/>
              <a:ahLst/>
              <a:cxnLst/>
              <a:rect l="l" t="t" r="r" b="b"/>
              <a:pathLst>
                <a:path w="1508" h="1938" extrusionOk="0">
                  <a:moveTo>
                    <a:pt x="1" y="1"/>
                  </a:moveTo>
                  <a:lnTo>
                    <a:pt x="1" y="1076"/>
                  </a:lnTo>
                  <a:lnTo>
                    <a:pt x="1507" y="1937"/>
                  </a:lnTo>
                  <a:lnTo>
                    <a:pt x="1507" y="8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286;p28">
              <a:extLst>
                <a:ext uri="{FF2B5EF4-FFF2-40B4-BE49-F238E27FC236}">
                  <a16:creationId xmlns:a16="http://schemas.microsoft.com/office/drawing/2014/main" id="{6902261F-AC54-42D5-BDC5-6FF36F34E40A}"/>
                </a:ext>
              </a:extLst>
            </p:cNvPr>
            <p:cNvSpPr/>
            <p:nvPr/>
          </p:nvSpPr>
          <p:spPr>
            <a:xfrm>
              <a:off x="6225300" y="3485500"/>
              <a:ext cx="48450" cy="56525"/>
            </a:xfrm>
            <a:custGeom>
              <a:avLst/>
              <a:gdLst/>
              <a:ahLst/>
              <a:cxnLst/>
              <a:rect l="l" t="t" r="r" b="b"/>
              <a:pathLst>
                <a:path w="1938" h="2261" extrusionOk="0">
                  <a:moveTo>
                    <a:pt x="431" y="431"/>
                  </a:moveTo>
                  <a:lnTo>
                    <a:pt x="1507" y="1077"/>
                  </a:lnTo>
                  <a:lnTo>
                    <a:pt x="1507" y="1739"/>
                  </a:lnTo>
                  <a:lnTo>
                    <a:pt x="1507" y="1739"/>
                  </a:lnTo>
                  <a:lnTo>
                    <a:pt x="431" y="1077"/>
                  </a:lnTo>
                  <a:lnTo>
                    <a:pt x="431" y="431"/>
                  </a:lnTo>
                  <a:close/>
                  <a:moveTo>
                    <a:pt x="108" y="1"/>
                  </a:moveTo>
                  <a:lnTo>
                    <a:pt x="1" y="109"/>
                  </a:lnTo>
                  <a:lnTo>
                    <a:pt x="1" y="1184"/>
                  </a:lnTo>
                  <a:lnTo>
                    <a:pt x="108" y="1400"/>
                  </a:lnTo>
                  <a:lnTo>
                    <a:pt x="1615" y="2260"/>
                  </a:lnTo>
                  <a:lnTo>
                    <a:pt x="1830" y="2260"/>
                  </a:lnTo>
                  <a:lnTo>
                    <a:pt x="1937" y="2045"/>
                  </a:lnTo>
                  <a:lnTo>
                    <a:pt x="1937" y="969"/>
                  </a:lnTo>
                  <a:lnTo>
                    <a:pt x="1830" y="862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287;p28">
              <a:extLst>
                <a:ext uri="{FF2B5EF4-FFF2-40B4-BE49-F238E27FC236}">
                  <a16:creationId xmlns:a16="http://schemas.microsoft.com/office/drawing/2014/main" id="{69BA614B-F289-4828-AE33-7873284D2D86}"/>
                </a:ext>
              </a:extLst>
            </p:cNvPr>
            <p:cNvSpPr/>
            <p:nvPr/>
          </p:nvSpPr>
          <p:spPr>
            <a:xfrm>
              <a:off x="6230675" y="3474750"/>
              <a:ext cx="59200" cy="35000"/>
            </a:xfrm>
            <a:custGeom>
              <a:avLst/>
              <a:gdLst/>
              <a:ahLst/>
              <a:cxnLst/>
              <a:rect l="l" t="t" r="r" b="b"/>
              <a:pathLst>
                <a:path w="2368" h="1400" extrusionOk="0">
                  <a:moveTo>
                    <a:pt x="862" y="1"/>
                  </a:moveTo>
                  <a:lnTo>
                    <a:pt x="1" y="539"/>
                  </a:lnTo>
                  <a:lnTo>
                    <a:pt x="1507" y="1399"/>
                  </a:lnTo>
                  <a:lnTo>
                    <a:pt x="2368" y="861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288;p28">
              <a:extLst>
                <a:ext uri="{FF2B5EF4-FFF2-40B4-BE49-F238E27FC236}">
                  <a16:creationId xmlns:a16="http://schemas.microsoft.com/office/drawing/2014/main" id="{1C007CD5-7189-4F1F-8B42-7079C5255FA1}"/>
                </a:ext>
              </a:extLst>
            </p:cNvPr>
            <p:cNvSpPr/>
            <p:nvPr/>
          </p:nvSpPr>
          <p:spPr>
            <a:xfrm>
              <a:off x="6225300" y="3472075"/>
              <a:ext cx="69975" cy="43050"/>
            </a:xfrm>
            <a:custGeom>
              <a:avLst/>
              <a:gdLst/>
              <a:ahLst/>
              <a:cxnLst/>
              <a:rect l="l" t="t" r="r" b="b"/>
              <a:pathLst>
                <a:path w="2799" h="1722" extrusionOk="0">
                  <a:moveTo>
                    <a:pt x="1077" y="323"/>
                  </a:moveTo>
                  <a:lnTo>
                    <a:pt x="2260" y="968"/>
                  </a:lnTo>
                  <a:lnTo>
                    <a:pt x="1722" y="1291"/>
                  </a:lnTo>
                  <a:lnTo>
                    <a:pt x="581" y="677"/>
                  </a:lnTo>
                  <a:lnTo>
                    <a:pt x="1077" y="323"/>
                  </a:lnTo>
                  <a:close/>
                  <a:moveTo>
                    <a:pt x="1077" y="0"/>
                  </a:moveTo>
                  <a:lnTo>
                    <a:pt x="108" y="538"/>
                  </a:lnTo>
                  <a:lnTo>
                    <a:pt x="1" y="646"/>
                  </a:lnTo>
                  <a:lnTo>
                    <a:pt x="108" y="861"/>
                  </a:lnTo>
                  <a:lnTo>
                    <a:pt x="1615" y="1721"/>
                  </a:lnTo>
                  <a:lnTo>
                    <a:pt x="1830" y="1721"/>
                  </a:lnTo>
                  <a:lnTo>
                    <a:pt x="2690" y="1076"/>
                  </a:lnTo>
                  <a:lnTo>
                    <a:pt x="2798" y="968"/>
                  </a:lnTo>
                  <a:lnTo>
                    <a:pt x="2690" y="75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289;p28">
              <a:extLst>
                <a:ext uri="{FF2B5EF4-FFF2-40B4-BE49-F238E27FC236}">
                  <a16:creationId xmlns:a16="http://schemas.microsoft.com/office/drawing/2014/main" id="{045CFF45-A711-4FAF-B75E-1D2735287E5F}"/>
                </a:ext>
              </a:extLst>
            </p:cNvPr>
            <p:cNvSpPr/>
            <p:nvPr/>
          </p:nvSpPr>
          <p:spPr>
            <a:xfrm>
              <a:off x="6268350" y="3496275"/>
              <a:ext cx="21525" cy="40375"/>
            </a:xfrm>
            <a:custGeom>
              <a:avLst/>
              <a:gdLst/>
              <a:ahLst/>
              <a:cxnLst/>
              <a:rect l="l" t="t" r="r" b="b"/>
              <a:pathLst>
                <a:path w="861" h="1615" extrusionOk="0">
                  <a:moveTo>
                    <a:pt x="861" y="0"/>
                  </a:moveTo>
                  <a:lnTo>
                    <a:pt x="0" y="538"/>
                  </a:lnTo>
                  <a:lnTo>
                    <a:pt x="0" y="1614"/>
                  </a:lnTo>
                  <a:lnTo>
                    <a:pt x="861" y="1076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290;p28">
              <a:extLst>
                <a:ext uri="{FF2B5EF4-FFF2-40B4-BE49-F238E27FC236}">
                  <a16:creationId xmlns:a16="http://schemas.microsoft.com/office/drawing/2014/main" id="{A74CF5A8-FB1E-4DCF-AA4B-5224ECAFE3F1}"/>
                </a:ext>
              </a:extLst>
            </p:cNvPr>
            <p:cNvSpPr/>
            <p:nvPr/>
          </p:nvSpPr>
          <p:spPr>
            <a:xfrm>
              <a:off x="6262950" y="3490900"/>
              <a:ext cx="32325" cy="51125"/>
            </a:xfrm>
            <a:custGeom>
              <a:avLst/>
              <a:gdLst/>
              <a:ahLst/>
              <a:cxnLst/>
              <a:rect l="l" t="t" r="r" b="b"/>
              <a:pathLst>
                <a:path w="1293" h="2045" extrusionOk="0">
                  <a:moveTo>
                    <a:pt x="969" y="538"/>
                  </a:moveTo>
                  <a:lnTo>
                    <a:pt x="969" y="1184"/>
                  </a:lnTo>
                  <a:lnTo>
                    <a:pt x="431" y="1520"/>
                  </a:lnTo>
                  <a:lnTo>
                    <a:pt x="431" y="861"/>
                  </a:lnTo>
                  <a:lnTo>
                    <a:pt x="969" y="538"/>
                  </a:lnTo>
                  <a:close/>
                  <a:moveTo>
                    <a:pt x="1077" y="0"/>
                  </a:moveTo>
                  <a:lnTo>
                    <a:pt x="109" y="646"/>
                  </a:lnTo>
                  <a:lnTo>
                    <a:pt x="1" y="753"/>
                  </a:lnTo>
                  <a:lnTo>
                    <a:pt x="1" y="1829"/>
                  </a:lnTo>
                  <a:lnTo>
                    <a:pt x="109" y="2044"/>
                  </a:lnTo>
                  <a:lnTo>
                    <a:pt x="324" y="2044"/>
                  </a:lnTo>
                  <a:lnTo>
                    <a:pt x="1184" y="1399"/>
                  </a:lnTo>
                  <a:lnTo>
                    <a:pt x="1292" y="1291"/>
                  </a:lnTo>
                  <a:lnTo>
                    <a:pt x="1292" y="215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291;p28">
              <a:extLst>
                <a:ext uri="{FF2B5EF4-FFF2-40B4-BE49-F238E27FC236}">
                  <a16:creationId xmlns:a16="http://schemas.microsoft.com/office/drawing/2014/main" id="{870907D6-4920-492A-8EF6-D4575AC5395C}"/>
                </a:ext>
              </a:extLst>
            </p:cNvPr>
            <p:cNvSpPr/>
            <p:nvPr/>
          </p:nvSpPr>
          <p:spPr>
            <a:xfrm>
              <a:off x="6228000" y="3507025"/>
              <a:ext cx="21550" cy="32300"/>
            </a:xfrm>
            <a:custGeom>
              <a:avLst/>
              <a:gdLst/>
              <a:ahLst/>
              <a:cxnLst/>
              <a:rect l="l" t="t" r="r" b="b"/>
              <a:pathLst>
                <a:path w="862" h="1292" extrusionOk="0">
                  <a:moveTo>
                    <a:pt x="0" y="1"/>
                  </a:moveTo>
                  <a:lnTo>
                    <a:pt x="0" y="861"/>
                  </a:lnTo>
                  <a:lnTo>
                    <a:pt x="753" y="1292"/>
                  </a:lnTo>
                  <a:lnTo>
                    <a:pt x="861" y="4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292;p28">
              <a:extLst>
                <a:ext uri="{FF2B5EF4-FFF2-40B4-BE49-F238E27FC236}">
                  <a16:creationId xmlns:a16="http://schemas.microsoft.com/office/drawing/2014/main" id="{5EAE484C-07F8-4528-B8A7-3CEA49937C08}"/>
                </a:ext>
              </a:extLst>
            </p:cNvPr>
            <p:cNvSpPr/>
            <p:nvPr/>
          </p:nvSpPr>
          <p:spPr>
            <a:xfrm>
              <a:off x="6225300" y="3504350"/>
              <a:ext cx="26925" cy="37675"/>
            </a:xfrm>
            <a:custGeom>
              <a:avLst/>
              <a:gdLst/>
              <a:ahLst/>
              <a:cxnLst/>
              <a:rect l="l" t="t" r="r" b="b"/>
              <a:pathLst>
                <a:path w="1077" h="1507" extrusionOk="0">
                  <a:moveTo>
                    <a:pt x="324" y="430"/>
                  </a:moveTo>
                  <a:lnTo>
                    <a:pt x="754" y="646"/>
                  </a:lnTo>
                  <a:lnTo>
                    <a:pt x="754" y="1148"/>
                  </a:lnTo>
                  <a:lnTo>
                    <a:pt x="754" y="1148"/>
                  </a:lnTo>
                  <a:lnTo>
                    <a:pt x="324" y="861"/>
                  </a:lnTo>
                  <a:lnTo>
                    <a:pt x="324" y="430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968"/>
                  </a:lnTo>
                  <a:lnTo>
                    <a:pt x="108" y="1076"/>
                  </a:lnTo>
                  <a:lnTo>
                    <a:pt x="861" y="1506"/>
                  </a:lnTo>
                  <a:lnTo>
                    <a:pt x="969" y="1506"/>
                  </a:lnTo>
                  <a:lnTo>
                    <a:pt x="1077" y="1399"/>
                  </a:lnTo>
                  <a:lnTo>
                    <a:pt x="1077" y="538"/>
                  </a:lnTo>
                  <a:lnTo>
                    <a:pt x="969" y="43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293;p28">
              <a:extLst>
                <a:ext uri="{FF2B5EF4-FFF2-40B4-BE49-F238E27FC236}">
                  <a16:creationId xmlns:a16="http://schemas.microsoft.com/office/drawing/2014/main" id="{17C361D7-7EF2-4EF9-83FD-F6D7A742A726}"/>
                </a:ext>
              </a:extLst>
            </p:cNvPr>
            <p:cNvSpPr/>
            <p:nvPr/>
          </p:nvSpPr>
          <p:spPr>
            <a:xfrm>
              <a:off x="6228000" y="3498950"/>
              <a:ext cx="37675" cy="18850"/>
            </a:xfrm>
            <a:custGeom>
              <a:avLst/>
              <a:gdLst/>
              <a:ahLst/>
              <a:cxnLst/>
              <a:rect l="l" t="t" r="r" b="b"/>
              <a:pathLst>
                <a:path w="1507" h="754" extrusionOk="0">
                  <a:moveTo>
                    <a:pt x="646" y="1"/>
                  </a:moveTo>
                  <a:lnTo>
                    <a:pt x="0" y="324"/>
                  </a:lnTo>
                  <a:lnTo>
                    <a:pt x="861" y="754"/>
                  </a:lnTo>
                  <a:lnTo>
                    <a:pt x="1507" y="43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294;p28">
              <a:extLst>
                <a:ext uri="{FF2B5EF4-FFF2-40B4-BE49-F238E27FC236}">
                  <a16:creationId xmlns:a16="http://schemas.microsoft.com/office/drawing/2014/main" id="{D943207F-03F1-4016-976B-C31A1BD013C5}"/>
                </a:ext>
              </a:extLst>
            </p:cNvPr>
            <p:cNvSpPr/>
            <p:nvPr/>
          </p:nvSpPr>
          <p:spPr>
            <a:xfrm>
              <a:off x="6225300" y="3493575"/>
              <a:ext cx="43075" cy="29625"/>
            </a:xfrm>
            <a:custGeom>
              <a:avLst/>
              <a:gdLst/>
              <a:ahLst/>
              <a:cxnLst/>
              <a:rect l="l" t="t" r="r" b="b"/>
              <a:pathLst>
                <a:path w="1723" h="1185" extrusionOk="0">
                  <a:moveTo>
                    <a:pt x="861" y="431"/>
                  </a:moveTo>
                  <a:lnTo>
                    <a:pt x="1184" y="646"/>
                  </a:lnTo>
                  <a:lnTo>
                    <a:pt x="969" y="754"/>
                  </a:lnTo>
                  <a:lnTo>
                    <a:pt x="564" y="580"/>
                  </a:lnTo>
                  <a:lnTo>
                    <a:pt x="564" y="580"/>
                  </a:lnTo>
                  <a:lnTo>
                    <a:pt x="861" y="431"/>
                  </a:lnTo>
                  <a:close/>
                  <a:moveTo>
                    <a:pt x="754" y="1"/>
                  </a:moveTo>
                  <a:lnTo>
                    <a:pt x="108" y="431"/>
                  </a:lnTo>
                  <a:lnTo>
                    <a:pt x="1" y="539"/>
                  </a:lnTo>
                  <a:lnTo>
                    <a:pt x="108" y="754"/>
                  </a:lnTo>
                  <a:lnTo>
                    <a:pt x="861" y="1184"/>
                  </a:lnTo>
                  <a:lnTo>
                    <a:pt x="969" y="1184"/>
                  </a:lnTo>
                  <a:lnTo>
                    <a:pt x="1722" y="754"/>
                  </a:lnTo>
                  <a:lnTo>
                    <a:pt x="1722" y="646"/>
                  </a:lnTo>
                  <a:lnTo>
                    <a:pt x="1722" y="431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295;p28">
              <a:extLst>
                <a:ext uri="{FF2B5EF4-FFF2-40B4-BE49-F238E27FC236}">
                  <a16:creationId xmlns:a16="http://schemas.microsoft.com/office/drawing/2014/main" id="{E72CD215-8A43-4B07-823A-9A210E32630B}"/>
                </a:ext>
              </a:extLst>
            </p:cNvPr>
            <p:cNvSpPr/>
            <p:nvPr/>
          </p:nvSpPr>
          <p:spPr>
            <a:xfrm>
              <a:off x="6246825" y="3509725"/>
              <a:ext cx="18850" cy="29600"/>
            </a:xfrm>
            <a:custGeom>
              <a:avLst/>
              <a:gdLst/>
              <a:ahLst/>
              <a:cxnLst/>
              <a:rect l="l" t="t" r="r" b="b"/>
              <a:pathLst>
                <a:path w="754" h="1184" extrusionOk="0">
                  <a:moveTo>
                    <a:pt x="754" y="0"/>
                  </a:moveTo>
                  <a:lnTo>
                    <a:pt x="108" y="323"/>
                  </a:lnTo>
                  <a:lnTo>
                    <a:pt x="0" y="1184"/>
                  </a:lnTo>
                  <a:lnTo>
                    <a:pt x="754" y="75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296;p28">
              <a:extLst>
                <a:ext uri="{FF2B5EF4-FFF2-40B4-BE49-F238E27FC236}">
                  <a16:creationId xmlns:a16="http://schemas.microsoft.com/office/drawing/2014/main" id="{6AA30556-C485-484A-9B2A-100706EC5C60}"/>
                </a:ext>
              </a:extLst>
            </p:cNvPr>
            <p:cNvSpPr/>
            <p:nvPr/>
          </p:nvSpPr>
          <p:spPr>
            <a:xfrm>
              <a:off x="6244125" y="3504350"/>
              <a:ext cx="24250" cy="37675"/>
            </a:xfrm>
            <a:custGeom>
              <a:avLst/>
              <a:gdLst/>
              <a:ahLst/>
              <a:cxnLst/>
              <a:rect l="l" t="t" r="r" b="b"/>
              <a:pathLst>
                <a:path w="970" h="1507" extrusionOk="0">
                  <a:moveTo>
                    <a:pt x="646" y="538"/>
                  </a:moveTo>
                  <a:lnTo>
                    <a:pt x="646" y="861"/>
                  </a:lnTo>
                  <a:lnTo>
                    <a:pt x="324" y="1119"/>
                  </a:lnTo>
                  <a:lnTo>
                    <a:pt x="324" y="646"/>
                  </a:lnTo>
                  <a:lnTo>
                    <a:pt x="646" y="538"/>
                  </a:lnTo>
                  <a:close/>
                  <a:moveTo>
                    <a:pt x="754" y="0"/>
                  </a:moveTo>
                  <a:lnTo>
                    <a:pt x="108" y="430"/>
                  </a:lnTo>
                  <a:lnTo>
                    <a:pt x="1" y="538"/>
                  </a:lnTo>
                  <a:lnTo>
                    <a:pt x="1" y="1399"/>
                  </a:lnTo>
                  <a:lnTo>
                    <a:pt x="108" y="1506"/>
                  </a:lnTo>
                  <a:lnTo>
                    <a:pt x="216" y="1506"/>
                  </a:lnTo>
                  <a:lnTo>
                    <a:pt x="969" y="1184"/>
                  </a:lnTo>
                  <a:lnTo>
                    <a:pt x="969" y="968"/>
                  </a:lnTo>
                  <a:lnTo>
                    <a:pt x="969" y="215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297;p28">
              <a:extLst>
                <a:ext uri="{FF2B5EF4-FFF2-40B4-BE49-F238E27FC236}">
                  <a16:creationId xmlns:a16="http://schemas.microsoft.com/office/drawing/2014/main" id="{6A9FA27D-9159-45AA-8E67-419E273FACD3}"/>
                </a:ext>
              </a:extLst>
            </p:cNvPr>
            <p:cNvSpPr/>
            <p:nvPr/>
          </p:nvSpPr>
          <p:spPr>
            <a:xfrm>
              <a:off x="6211850" y="3517775"/>
              <a:ext cx="86100" cy="72650"/>
            </a:xfrm>
            <a:custGeom>
              <a:avLst/>
              <a:gdLst/>
              <a:ahLst/>
              <a:cxnLst/>
              <a:rect l="l" t="t" r="r" b="b"/>
              <a:pathLst>
                <a:path w="3444" h="2906" extrusionOk="0">
                  <a:moveTo>
                    <a:pt x="1" y="1"/>
                  </a:moveTo>
                  <a:lnTo>
                    <a:pt x="1" y="862"/>
                  </a:lnTo>
                  <a:lnTo>
                    <a:pt x="3444" y="2906"/>
                  </a:lnTo>
                  <a:lnTo>
                    <a:pt x="3444" y="20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298;p28">
              <a:extLst>
                <a:ext uri="{FF2B5EF4-FFF2-40B4-BE49-F238E27FC236}">
                  <a16:creationId xmlns:a16="http://schemas.microsoft.com/office/drawing/2014/main" id="{EDFDE5CD-D997-419B-8789-6477B9145A28}"/>
                </a:ext>
              </a:extLst>
            </p:cNvPr>
            <p:cNvSpPr/>
            <p:nvPr/>
          </p:nvSpPr>
          <p:spPr>
            <a:xfrm>
              <a:off x="6209175" y="3515100"/>
              <a:ext cx="94150" cy="78025"/>
            </a:xfrm>
            <a:custGeom>
              <a:avLst/>
              <a:gdLst/>
              <a:ahLst/>
              <a:cxnLst/>
              <a:rect l="l" t="t" r="r" b="b"/>
              <a:pathLst>
                <a:path w="3766" h="3121" extrusionOk="0">
                  <a:moveTo>
                    <a:pt x="323" y="431"/>
                  </a:moveTo>
                  <a:lnTo>
                    <a:pt x="3443" y="2260"/>
                  </a:lnTo>
                  <a:lnTo>
                    <a:pt x="3443" y="2673"/>
                  </a:lnTo>
                  <a:lnTo>
                    <a:pt x="3443" y="2673"/>
                  </a:lnTo>
                  <a:lnTo>
                    <a:pt x="323" y="861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969"/>
                  </a:lnTo>
                  <a:lnTo>
                    <a:pt x="108" y="1076"/>
                  </a:lnTo>
                  <a:lnTo>
                    <a:pt x="3443" y="3120"/>
                  </a:lnTo>
                  <a:lnTo>
                    <a:pt x="3658" y="3120"/>
                  </a:lnTo>
                  <a:lnTo>
                    <a:pt x="3766" y="3013"/>
                  </a:lnTo>
                  <a:lnTo>
                    <a:pt x="3766" y="2152"/>
                  </a:lnTo>
                  <a:lnTo>
                    <a:pt x="3658" y="204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299;p28">
              <a:extLst>
                <a:ext uri="{FF2B5EF4-FFF2-40B4-BE49-F238E27FC236}">
                  <a16:creationId xmlns:a16="http://schemas.microsoft.com/office/drawing/2014/main" id="{8A84ADB9-9DEB-421D-937F-9D768166D7B2}"/>
                </a:ext>
              </a:extLst>
            </p:cNvPr>
            <p:cNvSpPr/>
            <p:nvPr/>
          </p:nvSpPr>
          <p:spPr>
            <a:xfrm>
              <a:off x="6211850" y="3507025"/>
              <a:ext cx="104925" cy="61900"/>
            </a:xfrm>
            <a:custGeom>
              <a:avLst/>
              <a:gdLst/>
              <a:ahLst/>
              <a:cxnLst/>
              <a:rect l="l" t="t" r="r" b="b"/>
              <a:pathLst>
                <a:path w="4197" h="2476" extrusionOk="0">
                  <a:moveTo>
                    <a:pt x="754" y="1"/>
                  </a:moveTo>
                  <a:lnTo>
                    <a:pt x="1" y="431"/>
                  </a:lnTo>
                  <a:lnTo>
                    <a:pt x="3444" y="2475"/>
                  </a:lnTo>
                  <a:lnTo>
                    <a:pt x="4197" y="2152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300;p28">
              <a:extLst>
                <a:ext uri="{FF2B5EF4-FFF2-40B4-BE49-F238E27FC236}">
                  <a16:creationId xmlns:a16="http://schemas.microsoft.com/office/drawing/2014/main" id="{0B58FE2F-EBAE-429E-9D5C-E79D4DC636E0}"/>
                </a:ext>
              </a:extLst>
            </p:cNvPr>
            <p:cNvSpPr/>
            <p:nvPr/>
          </p:nvSpPr>
          <p:spPr>
            <a:xfrm>
              <a:off x="6209175" y="3504350"/>
              <a:ext cx="110300" cy="69950"/>
            </a:xfrm>
            <a:custGeom>
              <a:avLst/>
              <a:gdLst/>
              <a:ahLst/>
              <a:cxnLst/>
              <a:rect l="l" t="t" r="r" b="b"/>
              <a:pathLst>
                <a:path w="4412" h="2798" extrusionOk="0">
                  <a:moveTo>
                    <a:pt x="861" y="323"/>
                  </a:moveTo>
                  <a:lnTo>
                    <a:pt x="3873" y="2259"/>
                  </a:lnTo>
                  <a:lnTo>
                    <a:pt x="3551" y="2367"/>
                  </a:lnTo>
                  <a:lnTo>
                    <a:pt x="415" y="546"/>
                  </a:lnTo>
                  <a:lnTo>
                    <a:pt x="415" y="546"/>
                  </a:lnTo>
                  <a:lnTo>
                    <a:pt x="861" y="323"/>
                  </a:lnTo>
                  <a:close/>
                  <a:moveTo>
                    <a:pt x="753" y="0"/>
                  </a:moveTo>
                  <a:lnTo>
                    <a:pt x="108" y="430"/>
                  </a:lnTo>
                  <a:lnTo>
                    <a:pt x="0" y="538"/>
                  </a:lnTo>
                  <a:lnTo>
                    <a:pt x="108" y="646"/>
                  </a:lnTo>
                  <a:lnTo>
                    <a:pt x="3443" y="2797"/>
                  </a:lnTo>
                  <a:lnTo>
                    <a:pt x="3658" y="2797"/>
                  </a:lnTo>
                  <a:lnTo>
                    <a:pt x="4304" y="2367"/>
                  </a:lnTo>
                  <a:lnTo>
                    <a:pt x="4411" y="2259"/>
                  </a:lnTo>
                  <a:lnTo>
                    <a:pt x="4304" y="2044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301;p28">
              <a:extLst>
                <a:ext uri="{FF2B5EF4-FFF2-40B4-BE49-F238E27FC236}">
                  <a16:creationId xmlns:a16="http://schemas.microsoft.com/office/drawing/2014/main" id="{246BFACE-6D42-4946-B179-053AFAE58A1B}"/>
                </a:ext>
              </a:extLst>
            </p:cNvPr>
            <p:cNvSpPr/>
            <p:nvPr/>
          </p:nvSpPr>
          <p:spPr>
            <a:xfrm>
              <a:off x="6297925" y="3560825"/>
              <a:ext cx="18850" cy="29600"/>
            </a:xfrm>
            <a:custGeom>
              <a:avLst/>
              <a:gdLst/>
              <a:ahLst/>
              <a:cxnLst/>
              <a:rect l="l" t="t" r="r" b="b"/>
              <a:pathLst>
                <a:path w="754" h="1184" extrusionOk="0">
                  <a:moveTo>
                    <a:pt x="754" y="0"/>
                  </a:moveTo>
                  <a:lnTo>
                    <a:pt x="1" y="323"/>
                  </a:lnTo>
                  <a:lnTo>
                    <a:pt x="1" y="1184"/>
                  </a:lnTo>
                  <a:lnTo>
                    <a:pt x="754" y="75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302;p28">
              <a:extLst>
                <a:ext uri="{FF2B5EF4-FFF2-40B4-BE49-F238E27FC236}">
                  <a16:creationId xmlns:a16="http://schemas.microsoft.com/office/drawing/2014/main" id="{DF80FA8C-E2F2-4450-97DE-007CCE2E4336}"/>
                </a:ext>
              </a:extLst>
            </p:cNvPr>
            <p:cNvSpPr/>
            <p:nvPr/>
          </p:nvSpPr>
          <p:spPr>
            <a:xfrm>
              <a:off x="6295250" y="3555450"/>
              <a:ext cx="24225" cy="37675"/>
            </a:xfrm>
            <a:custGeom>
              <a:avLst/>
              <a:gdLst/>
              <a:ahLst/>
              <a:cxnLst/>
              <a:rect l="l" t="t" r="r" b="b"/>
              <a:pathLst>
                <a:path w="969" h="1507" extrusionOk="0">
                  <a:moveTo>
                    <a:pt x="646" y="538"/>
                  </a:moveTo>
                  <a:lnTo>
                    <a:pt x="646" y="861"/>
                  </a:lnTo>
                  <a:lnTo>
                    <a:pt x="323" y="1022"/>
                  </a:lnTo>
                  <a:lnTo>
                    <a:pt x="323" y="646"/>
                  </a:lnTo>
                  <a:lnTo>
                    <a:pt x="646" y="538"/>
                  </a:lnTo>
                  <a:close/>
                  <a:moveTo>
                    <a:pt x="753" y="0"/>
                  </a:moveTo>
                  <a:lnTo>
                    <a:pt x="108" y="431"/>
                  </a:lnTo>
                  <a:lnTo>
                    <a:pt x="0" y="538"/>
                  </a:lnTo>
                  <a:lnTo>
                    <a:pt x="0" y="1399"/>
                  </a:lnTo>
                  <a:lnTo>
                    <a:pt x="0" y="1506"/>
                  </a:lnTo>
                  <a:lnTo>
                    <a:pt x="215" y="1506"/>
                  </a:lnTo>
                  <a:lnTo>
                    <a:pt x="861" y="1184"/>
                  </a:lnTo>
                  <a:lnTo>
                    <a:pt x="968" y="968"/>
                  </a:lnTo>
                  <a:lnTo>
                    <a:pt x="968" y="215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303;p28">
              <a:extLst>
                <a:ext uri="{FF2B5EF4-FFF2-40B4-BE49-F238E27FC236}">
                  <a16:creationId xmlns:a16="http://schemas.microsoft.com/office/drawing/2014/main" id="{DE0BEA66-5F0D-452B-A3AE-AACBD987A7A8}"/>
                </a:ext>
              </a:extLst>
            </p:cNvPr>
            <p:cNvSpPr/>
            <p:nvPr/>
          </p:nvSpPr>
          <p:spPr>
            <a:xfrm>
              <a:off x="7185525" y="3966950"/>
              <a:ext cx="18850" cy="21550"/>
            </a:xfrm>
            <a:custGeom>
              <a:avLst/>
              <a:gdLst/>
              <a:ahLst/>
              <a:cxnLst/>
              <a:rect l="l" t="t" r="r" b="b"/>
              <a:pathLst>
                <a:path w="754" h="862" extrusionOk="0">
                  <a:moveTo>
                    <a:pt x="753" y="1"/>
                  </a:moveTo>
                  <a:lnTo>
                    <a:pt x="0" y="539"/>
                  </a:lnTo>
                  <a:lnTo>
                    <a:pt x="0" y="862"/>
                  </a:lnTo>
                  <a:lnTo>
                    <a:pt x="646" y="539"/>
                  </a:lnTo>
                  <a:lnTo>
                    <a:pt x="753" y="431"/>
                  </a:lnTo>
                  <a:lnTo>
                    <a:pt x="753" y="324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304;p28">
              <a:extLst>
                <a:ext uri="{FF2B5EF4-FFF2-40B4-BE49-F238E27FC236}">
                  <a16:creationId xmlns:a16="http://schemas.microsoft.com/office/drawing/2014/main" id="{672DD38C-1879-435A-9574-8E6448C950D9}"/>
                </a:ext>
              </a:extLst>
            </p:cNvPr>
            <p:cNvSpPr/>
            <p:nvPr/>
          </p:nvSpPr>
          <p:spPr>
            <a:xfrm>
              <a:off x="7182825" y="3964275"/>
              <a:ext cx="26925" cy="29600"/>
            </a:xfrm>
            <a:custGeom>
              <a:avLst/>
              <a:gdLst/>
              <a:ahLst/>
              <a:cxnLst/>
              <a:rect l="l" t="t" r="r" b="b"/>
              <a:pathLst>
                <a:path w="1077" h="1184" extrusionOk="0">
                  <a:moveTo>
                    <a:pt x="861" y="0"/>
                  </a:moveTo>
                  <a:lnTo>
                    <a:pt x="1" y="431"/>
                  </a:lnTo>
                  <a:lnTo>
                    <a:pt x="1" y="646"/>
                  </a:lnTo>
                  <a:lnTo>
                    <a:pt x="1" y="969"/>
                  </a:lnTo>
                  <a:lnTo>
                    <a:pt x="108" y="1184"/>
                  </a:lnTo>
                  <a:lnTo>
                    <a:pt x="216" y="1184"/>
                  </a:lnTo>
                  <a:lnTo>
                    <a:pt x="861" y="753"/>
                  </a:lnTo>
                  <a:lnTo>
                    <a:pt x="1076" y="646"/>
                  </a:lnTo>
                  <a:lnTo>
                    <a:pt x="1076" y="431"/>
                  </a:lnTo>
                  <a:lnTo>
                    <a:pt x="1076" y="108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305;p28">
              <a:extLst>
                <a:ext uri="{FF2B5EF4-FFF2-40B4-BE49-F238E27FC236}">
                  <a16:creationId xmlns:a16="http://schemas.microsoft.com/office/drawing/2014/main" id="{59CD2B83-DDA1-44DF-971F-B710CC184074}"/>
                </a:ext>
              </a:extLst>
            </p:cNvPr>
            <p:cNvSpPr/>
            <p:nvPr/>
          </p:nvSpPr>
          <p:spPr>
            <a:xfrm>
              <a:off x="7155925" y="3948125"/>
              <a:ext cx="48450" cy="32300"/>
            </a:xfrm>
            <a:custGeom>
              <a:avLst/>
              <a:gdLst/>
              <a:ahLst/>
              <a:cxnLst/>
              <a:rect l="l" t="t" r="r" b="b"/>
              <a:pathLst>
                <a:path w="1938" h="1292" extrusionOk="0">
                  <a:moveTo>
                    <a:pt x="539" y="1"/>
                  </a:moveTo>
                  <a:lnTo>
                    <a:pt x="324" y="108"/>
                  </a:lnTo>
                  <a:lnTo>
                    <a:pt x="108" y="216"/>
                  </a:lnTo>
                  <a:lnTo>
                    <a:pt x="1" y="431"/>
                  </a:lnTo>
                  <a:lnTo>
                    <a:pt x="108" y="539"/>
                  </a:lnTo>
                  <a:lnTo>
                    <a:pt x="1184" y="1292"/>
                  </a:lnTo>
                  <a:lnTo>
                    <a:pt x="1937" y="754"/>
                  </a:lnTo>
                  <a:lnTo>
                    <a:pt x="754" y="108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306;p28">
              <a:extLst>
                <a:ext uri="{FF2B5EF4-FFF2-40B4-BE49-F238E27FC236}">
                  <a16:creationId xmlns:a16="http://schemas.microsoft.com/office/drawing/2014/main" id="{8B309AE3-1F2B-4C55-981A-EE338CF6883F}"/>
                </a:ext>
              </a:extLst>
            </p:cNvPr>
            <p:cNvSpPr/>
            <p:nvPr/>
          </p:nvSpPr>
          <p:spPr>
            <a:xfrm>
              <a:off x="7150550" y="3942750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861" y="431"/>
                  </a:moveTo>
                  <a:lnTo>
                    <a:pt x="1873" y="1021"/>
                  </a:lnTo>
                  <a:lnTo>
                    <a:pt x="1873" y="1021"/>
                  </a:lnTo>
                  <a:lnTo>
                    <a:pt x="1399" y="1292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646" y="431"/>
                  </a:lnTo>
                  <a:close/>
                  <a:moveTo>
                    <a:pt x="754" y="1"/>
                  </a:moveTo>
                  <a:lnTo>
                    <a:pt x="431" y="108"/>
                  </a:lnTo>
                  <a:lnTo>
                    <a:pt x="216" y="216"/>
                  </a:lnTo>
                  <a:lnTo>
                    <a:pt x="108" y="431"/>
                  </a:lnTo>
                  <a:lnTo>
                    <a:pt x="1" y="646"/>
                  </a:lnTo>
                  <a:lnTo>
                    <a:pt x="108" y="754"/>
                  </a:lnTo>
                  <a:lnTo>
                    <a:pt x="216" y="969"/>
                  </a:lnTo>
                  <a:lnTo>
                    <a:pt x="1292" y="1614"/>
                  </a:lnTo>
                  <a:lnTo>
                    <a:pt x="1507" y="1614"/>
                  </a:lnTo>
                  <a:lnTo>
                    <a:pt x="2260" y="1184"/>
                  </a:lnTo>
                  <a:lnTo>
                    <a:pt x="2367" y="1077"/>
                  </a:lnTo>
                  <a:lnTo>
                    <a:pt x="2260" y="861"/>
                  </a:lnTo>
                  <a:lnTo>
                    <a:pt x="1076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307;p28">
              <a:extLst>
                <a:ext uri="{FF2B5EF4-FFF2-40B4-BE49-F238E27FC236}">
                  <a16:creationId xmlns:a16="http://schemas.microsoft.com/office/drawing/2014/main" id="{9CCC93AF-F628-4880-BC22-04981F6CE262}"/>
                </a:ext>
              </a:extLst>
            </p:cNvPr>
            <p:cNvSpPr/>
            <p:nvPr/>
          </p:nvSpPr>
          <p:spPr>
            <a:xfrm>
              <a:off x="7153250" y="39589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0" y="0"/>
                  </a:moveTo>
                  <a:lnTo>
                    <a:pt x="0" y="215"/>
                  </a:lnTo>
                  <a:lnTo>
                    <a:pt x="108" y="323"/>
                  </a:lnTo>
                  <a:lnTo>
                    <a:pt x="108" y="431"/>
                  </a:lnTo>
                  <a:lnTo>
                    <a:pt x="1291" y="1184"/>
                  </a:lnTo>
                  <a:lnTo>
                    <a:pt x="1291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308;p28">
              <a:extLst>
                <a:ext uri="{FF2B5EF4-FFF2-40B4-BE49-F238E27FC236}">
                  <a16:creationId xmlns:a16="http://schemas.microsoft.com/office/drawing/2014/main" id="{2E08449B-E4B3-4388-B17D-2EA408572738}"/>
                </a:ext>
              </a:extLst>
            </p:cNvPr>
            <p:cNvSpPr/>
            <p:nvPr/>
          </p:nvSpPr>
          <p:spPr>
            <a:xfrm>
              <a:off x="7150550" y="3953525"/>
              <a:ext cx="40375" cy="40350"/>
            </a:xfrm>
            <a:custGeom>
              <a:avLst/>
              <a:gdLst/>
              <a:ahLst/>
              <a:cxnLst/>
              <a:rect l="l" t="t" r="r" b="b"/>
              <a:pathLst>
                <a:path w="1615" h="1614" extrusionOk="0">
                  <a:moveTo>
                    <a:pt x="108" y="0"/>
                  </a:moveTo>
                  <a:lnTo>
                    <a:pt x="1" y="108"/>
                  </a:lnTo>
                  <a:lnTo>
                    <a:pt x="1" y="323"/>
                  </a:lnTo>
                  <a:lnTo>
                    <a:pt x="1" y="430"/>
                  </a:lnTo>
                  <a:lnTo>
                    <a:pt x="1" y="646"/>
                  </a:lnTo>
                  <a:lnTo>
                    <a:pt x="108" y="753"/>
                  </a:lnTo>
                  <a:lnTo>
                    <a:pt x="1399" y="1614"/>
                  </a:lnTo>
                  <a:lnTo>
                    <a:pt x="1507" y="1614"/>
                  </a:lnTo>
                  <a:lnTo>
                    <a:pt x="1614" y="1399"/>
                  </a:lnTo>
                  <a:lnTo>
                    <a:pt x="1614" y="1076"/>
                  </a:lnTo>
                  <a:lnTo>
                    <a:pt x="1507" y="861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309;p28">
              <a:extLst>
                <a:ext uri="{FF2B5EF4-FFF2-40B4-BE49-F238E27FC236}">
                  <a16:creationId xmlns:a16="http://schemas.microsoft.com/office/drawing/2014/main" id="{D811470C-502B-471C-A16B-8D51226CB5BF}"/>
                </a:ext>
              </a:extLst>
            </p:cNvPr>
            <p:cNvSpPr/>
            <p:nvPr/>
          </p:nvSpPr>
          <p:spPr>
            <a:xfrm>
              <a:off x="7172075" y="3961575"/>
              <a:ext cx="40375" cy="26925"/>
            </a:xfrm>
            <a:custGeom>
              <a:avLst/>
              <a:gdLst/>
              <a:ahLst/>
              <a:cxnLst/>
              <a:rect l="l" t="t" r="r" b="b"/>
              <a:pathLst>
                <a:path w="1615" h="1077" extrusionOk="0">
                  <a:moveTo>
                    <a:pt x="753" y="324"/>
                  </a:moveTo>
                  <a:lnTo>
                    <a:pt x="1076" y="431"/>
                  </a:lnTo>
                  <a:lnTo>
                    <a:pt x="1184" y="539"/>
                  </a:lnTo>
                  <a:lnTo>
                    <a:pt x="1076" y="646"/>
                  </a:lnTo>
                  <a:lnTo>
                    <a:pt x="753" y="754"/>
                  </a:lnTo>
                  <a:lnTo>
                    <a:pt x="538" y="646"/>
                  </a:lnTo>
                  <a:lnTo>
                    <a:pt x="431" y="539"/>
                  </a:lnTo>
                  <a:lnTo>
                    <a:pt x="538" y="431"/>
                  </a:lnTo>
                  <a:lnTo>
                    <a:pt x="753" y="324"/>
                  </a:lnTo>
                  <a:close/>
                  <a:moveTo>
                    <a:pt x="538" y="1"/>
                  </a:moveTo>
                  <a:lnTo>
                    <a:pt x="323" y="108"/>
                  </a:lnTo>
                  <a:lnTo>
                    <a:pt x="108" y="324"/>
                  </a:lnTo>
                  <a:lnTo>
                    <a:pt x="0" y="539"/>
                  </a:lnTo>
                  <a:lnTo>
                    <a:pt x="108" y="754"/>
                  </a:lnTo>
                  <a:lnTo>
                    <a:pt x="323" y="969"/>
                  </a:lnTo>
                  <a:lnTo>
                    <a:pt x="538" y="1077"/>
                  </a:lnTo>
                  <a:lnTo>
                    <a:pt x="1076" y="1077"/>
                  </a:lnTo>
                  <a:lnTo>
                    <a:pt x="1291" y="969"/>
                  </a:lnTo>
                  <a:lnTo>
                    <a:pt x="1506" y="754"/>
                  </a:lnTo>
                  <a:lnTo>
                    <a:pt x="1614" y="539"/>
                  </a:lnTo>
                  <a:lnTo>
                    <a:pt x="1506" y="324"/>
                  </a:lnTo>
                  <a:lnTo>
                    <a:pt x="1291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310;p28">
              <a:extLst>
                <a:ext uri="{FF2B5EF4-FFF2-40B4-BE49-F238E27FC236}">
                  <a16:creationId xmlns:a16="http://schemas.microsoft.com/office/drawing/2014/main" id="{AC0CE572-B17B-4BAD-A318-711A785B781C}"/>
                </a:ext>
              </a:extLst>
            </p:cNvPr>
            <p:cNvSpPr/>
            <p:nvPr/>
          </p:nvSpPr>
          <p:spPr>
            <a:xfrm>
              <a:off x="7166700" y="379482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extrusionOk="0">
                  <a:moveTo>
                    <a:pt x="0" y="0"/>
                  </a:move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968" y="7531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311;p28">
              <a:extLst>
                <a:ext uri="{FF2B5EF4-FFF2-40B4-BE49-F238E27FC236}">
                  <a16:creationId xmlns:a16="http://schemas.microsoft.com/office/drawing/2014/main" id="{DD63791C-AB3D-40AE-BC49-6347E3247A40}"/>
                </a:ext>
              </a:extLst>
            </p:cNvPr>
            <p:cNvSpPr/>
            <p:nvPr/>
          </p:nvSpPr>
          <p:spPr>
            <a:xfrm>
              <a:off x="7166700" y="379482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fill="none" extrusionOk="0">
                  <a:moveTo>
                    <a:pt x="0" y="0"/>
                  </a:moveTo>
                  <a:lnTo>
                    <a:pt x="430" y="7209"/>
                  </a:ln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968" y="7531"/>
                  </a:lnTo>
                  <a:lnTo>
                    <a:pt x="968" y="7531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312;p28">
              <a:extLst>
                <a:ext uri="{FF2B5EF4-FFF2-40B4-BE49-F238E27FC236}">
                  <a16:creationId xmlns:a16="http://schemas.microsoft.com/office/drawing/2014/main" id="{A73238D7-EF98-431F-87BD-4E9DFECEBEB8}"/>
                </a:ext>
              </a:extLst>
            </p:cNvPr>
            <p:cNvSpPr/>
            <p:nvPr/>
          </p:nvSpPr>
          <p:spPr>
            <a:xfrm>
              <a:off x="7161300" y="3792125"/>
              <a:ext cx="61900" cy="196375"/>
            </a:xfrm>
            <a:custGeom>
              <a:avLst/>
              <a:gdLst/>
              <a:ahLst/>
              <a:cxnLst/>
              <a:rect l="l" t="t" r="r" b="b"/>
              <a:pathLst>
                <a:path w="2476" h="7855" extrusionOk="0">
                  <a:moveTo>
                    <a:pt x="109" y="1"/>
                  </a:moveTo>
                  <a:lnTo>
                    <a:pt x="1" y="108"/>
                  </a:lnTo>
                  <a:lnTo>
                    <a:pt x="431" y="7317"/>
                  </a:lnTo>
                  <a:lnTo>
                    <a:pt x="539" y="7532"/>
                  </a:lnTo>
                  <a:lnTo>
                    <a:pt x="754" y="7639"/>
                  </a:lnTo>
                  <a:lnTo>
                    <a:pt x="969" y="7747"/>
                  </a:lnTo>
                  <a:lnTo>
                    <a:pt x="1184" y="7855"/>
                  </a:lnTo>
                  <a:lnTo>
                    <a:pt x="1507" y="7747"/>
                  </a:lnTo>
                  <a:lnTo>
                    <a:pt x="1722" y="7747"/>
                  </a:lnTo>
                  <a:lnTo>
                    <a:pt x="1937" y="7532"/>
                  </a:lnTo>
                  <a:lnTo>
                    <a:pt x="1937" y="7317"/>
                  </a:lnTo>
                  <a:lnTo>
                    <a:pt x="2368" y="1292"/>
                  </a:lnTo>
                  <a:lnTo>
                    <a:pt x="2475" y="216"/>
                  </a:lnTo>
                  <a:lnTo>
                    <a:pt x="2475" y="1"/>
                  </a:lnTo>
                  <a:lnTo>
                    <a:pt x="2153" y="1"/>
                  </a:lnTo>
                  <a:lnTo>
                    <a:pt x="2153" y="108"/>
                  </a:lnTo>
                  <a:lnTo>
                    <a:pt x="2045" y="1292"/>
                  </a:lnTo>
                  <a:lnTo>
                    <a:pt x="1615" y="7317"/>
                  </a:lnTo>
                  <a:lnTo>
                    <a:pt x="1507" y="7424"/>
                  </a:lnTo>
                  <a:lnTo>
                    <a:pt x="969" y="7424"/>
                  </a:lnTo>
                  <a:lnTo>
                    <a:pt x="862" y="7317"/>
                  </a:lnTo>
                  <a:lnTo>
                    <a:pt x="431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313;p28">
              <a:extLst>
                <a:ext uri="{FF2B5EF4-FFF2-40B4-BE49-F238E27FC236}">
                  <a16:creationId xmlns:a16="http://schemas.microsoft.com/office/drawing/2014/main" id="{1B26A1D4-861C-4F4B-B507-FFE90C406CA1}"/>
                </a:ext>
              </a:extLst>
            </p:cNvPr>
            <p:cNvSpPr/>
            <p:nvPr/>
          </p:nvSpPr>
          <p:spPr>
            <a:xfrm>
              <a:off x="7161300" y="3754475"/>
              <a:ext cx="61900" cy="72650"/>
            </a:xfrm>
            <a:custGeom>
              <a:avLst/>
              <a:gdLst/>
              <a:ahLst/>
              <a:cxnLst/>
              <a:rect l="l" t="t" r="r" b="b"/>
              <a:pathLst>
                <a:path w="2476" h="2906" extrusionOk="0">
                  <a:moveTo>
                    <a:pt x="1292" y="323"/>
                  </a:moveTo>
                  <a:lnTo>
                    <a:pt x="1615" y="431"/>
                  </a:lnTo>
                  <a:lnTo>
                    <a:pt x="1937" y="646"/>
                  </a:lnTo>
                  <a:lnTo>
                    <a:pt x="2045" y="969"/>
                  </a:lnTo>
                  <a:lnTo>
                    <a:pt x="2153" y="1399"/>
                  </a:lnTo>
                  <a:lnTo>
                    <a:pt x="2153" y="1507"/>
                  </a:lnTo>
                  <a:lnTo>
                    <a:pt x="2045" y="1937"/>
                  </a:lnTo>
                  <a:lnTo>
                    <a:pt x="1830" y="2260"/>
                  </a:lnTo>
                  <a:lnTo>
                    <a:pt x="1615" y="2475"/>
                  </a:lnTo>
                  <a:lnTo>
                    <a:pt x="969" y="2475"/>
                  </a:lnTo>
                  <a:lnTo>
                    <a:pt x="646" y="2260"/>
                  </a:lnTo>
                  <a:lnTo>
                    <a:pt x="431" y="1937"/>
                  </a:lnTo>
                  <a:lnTo>
                    <a:pt x="324" y="1507"/>
                  </a:lnTo>
                  <a:lnTo>
                    <a:pt x="324" y="1399"/>
                  </a:lnTo>
                  <a:lnTo>
                    <a:pt x="431" y="969"/>
                  </a:lnTo>
                  <a:lnTo>
                    <a:pt x="646" y="646"/>
                  </a:lnTo>
                  <a:lnTo>
                    <a:pt x="862" y="431"/>
                  </a:lnTo>
                  <a:lnTo>
                    <a:pt x="1292" y="323"/>
                  </a:lnTo>
                  <a:close/>
                  <a:moveTo>
                    <a:pt x="1292" y="1"/>
                  </a:moveTo>
                  <a:lnTo>
                    <a:pt x="754" y="108"/>
                  </a:lnTo>
                  <a:lnTo>
                    <a:pt x="324" y="431"/>
                  </a:lnTo>
                  <a:lnTo>
                    <a:pt x="109" y="861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109" y="2045"/>
                  </a:lnTo>
                  <a:lnTo>
                    <a:pt x="431" y="2475"/>
                  </a:lnTo>
                  <a:lnTo>
                    <a:pt x="754" y="2798"/>
                  </a:lnTo>
                  <a:lnTo>
                    <a:pt x="1292" y="2905"/>
                  </a:lnTo>
                  <a:lnTo>
                    <a:pt x="1722" y="2798"/>
                  </a:lnTo>
                  <a:lnTo>
                    <a:pt x="2153" y="2475"/>
                  </a:lnTo>
                  <a:lnTo>
                    <a:pt x="2368" y="2045"/>
                  </a:lnTo>
                  <a:lnTo>
                    <a:pt x="2475" y="1614"/>
                  </a:lnTo>
                  <a:lnTo>
                    <a:pt x="2475" y="1399"/>
                  </a:lnTo>
                  <a:lnTo>
                    <a:pt x="2475" y="861"/>
                  </a:lnTo>
                  <a:lnTo>
                    <a:pt x="2153" y="431"/>
                  </a:lnTo>
                  <a:lnTo>
                    <a:pt x="1830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314;p28">
              <a:extLst>
                <a:ext uri="{FF2B5EF4-FFF2-40B4-BE49-F238E27FC236}">
                  <a16:creationId xmlns:a16="http://schemas.microsoft.com/office/drawing/2014/main" id="{DA571158-0906-474E-A33F-76B7366B85CB}"/>
                </a:ext>
              </a:extLst>
            </p:cNvPr>
            <p:cNvSpPr/>
            <p:nvPr/>
          </p:nvSpPr>
          <p:spPr>
            <a:xfrm>
              <a:off x="7166700" y="3759850"/>
              <a:ext cx="53800" cy="61900"/>
            </a:xfrm>
            <a:custGeom>
              <a:avLst/>
              <a:gdLst/>
              <a:ahLst/>
              <a:cxnLst/>
              <a:rect l="l" t="t" r="r" b="b"/>
              <a:pathLst>
                <a:path w="2152" h="2476" extrusionOk="0">
                  <a:moveTo>
                    <a:pt x="1076" y="1"/>
                  </a:moveTo>
                  <a:lnTo>
                    <a:pt x="646" y="108"/>
                  </a:lnTo>
                  <a:lnTo>
                    <a:pt x="215" y="431"/>
                  </a:lnTo>
                  <a:lnTo>
                    <a:pt x="0" y="861"/>
                  </a:lnTo>
                  <a:lnTo>
                    <a:pt x="0" y="1292"/>
                  </a:lnTo>
                  <a:lnTo>
                    <a:pt x="108" y="1830"/>
                  </a:lnTo>
                  <a:lnTo>
                    <a:pt x="323" y="2153"/>
                  </a:lnTo>
                  <a:lnTo>
                    <a:pt x="646" y="2368"/>
                  </a:lnTo>
                  <a:lnTo>
                    <a:pt x="1076" y="2475"/>
                  </a:lnTo>
                  <a:lnTo>
                    <a:pt x="1399" y="2368"/>
                  </a:lnTo>
                  <a:lnTo>
                    <a:pt x="1721" y="2153"/>
                  </a:lnTo>
                  <a:lnTo>
                    <a:pt x="2044" y="1830"/>
                  </a:lnTo>
                  <a:lnTo>
                    <a:pt x="2152" y="1292"/>
                  </a:lnTo>
                  <a:lnTo>
                    <a:pt x="2044" y="861"/>
                  </a:lnTo>
                  <a:lnTo>
                    <a:pt x="1829" y="431"/>
                  </a:lnTo>
                  <a:lnTo>
                    <a:pt x="1506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315;p28">
              <a:extLst>
                <a:ext uri="{FF2B5EF4-FFF2-40B4-BE49-F238E27FC236}">
                  <a16:creationId xmlns:a16="http://schemas.microsoft.com/office/drawing/2014/main" id="{584A87AC-7399-4BD0-A67F-9D00B142D776}"/>
                </a:ext>
              </a:extLst>
            </p:cNvPr>
            <p:cNvSpPr/>
            <p:nvPr/>
          </p:nvSpPr>
          <p:spPr>
            <a:xfrm>
              <a:off x="7107525" y="3630750"/>
              <a:ext cx="112975" cy="212500"/>
            </a:xfrm>
            <a:custGeom>
              <a:avLst/>
              <a:gdLst/>
              <a:ahLst/>
              <a:cxnLst/>
              <a:rect l="l" t="t" r="r" b="b"/>
              <a:pathLst>
                <a:path w="4519" h="8500" extrusionOk="0">
                  <a:moveTo>
                    <a:pt x="2260" y="1"/>
                  </a:moveTo>
                  <a:lnTo>
                    <a:pt x="2044" y="108"/>
                  </a:lnTo>
                  <a:lnTo>
                    <a:pt x="1399" y="539"/>
                  </a:lnTo>
                  <a:lnTo>
                    <a:pt x="861" y="861"/>
                  </a:lnTo>
                  <a:lnTo>
                    <a:pt x="431" y="1292"/>
                  </a:lnTo>
                  <a:lnTo>
                    <a:pt x="108" y="1830"/>
                  </a:lnTo>
                  <a:lnTo>
                    <a:pt x="108" y="1937"/>
                  </a:lnTo>
                  <a:lnTo>
                    <a:pt x="108" y="2260"/>
                  </a:lnTo>
                  <a:lnTo>
                    <a:pt x="0" y="7639"/>
                  </a:lnTo>
                  <a:lnTo>
                    <a:pt x="1291" y="8392"/>
                  </a:lnTo>
                  <a:lnTo>
                    <a:pt x="1722" y="8500"/>
                  </a:lnTo>
                  <a:lnTo>
                    <a:pt x="2152" y="8392"/>
                  </a:lnTo>
                  <a:lnTo>
                    <a:pt x="4411" y="6994"/>
                  </a:lnTo>
                  <a:lnTo>
                    <a:pt x="4519" y="1399"/>
                  </a:lnTo>
                  <a:lnTo>
                    <a:pt x="4411" y="1184"/>
                  </a:lnTo>
                  <a:lnTo>
                    <a:pt x="4196" y="1076"/>
                  </a:lnTo>
                  <a:lnTo>
                    <a:pt x="4196" y="969"/>
                  </a:lnTo>
                  <a:lnTo>
                    <a:pt x="2582" y="108"/>
                  </a:lnTo>
                  <a:lnTo>
                    <a:pt x="2475" y="1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316;p28">
              <a:extLst>
                <a:ext uri="{FF2B5EF4-FFF2-40B4-BE49-F238E27FC236}">
                  <a16:creationId xmlns:a16="http://schemas.microsoft.com/office/drawing/2014/main" id="{77D02F19-9C19-4100-828C-51F898849637}"/>
                </a:ext>
              </a:extLst>
            </p:cNvPr>
            <p:cNvSpPr/>
            <p:nvPr/>
          </p:nvSpPr>
          <p:spPr>
            <a:xfrm>
              <a:off x="7131725" y="4004625"/>
              <a:ext cx="18850" cy="21525"/>
            </a:xfrm>
            <a:custGeom>
              <a:avLst/>
              <a:gdLst/>
              <a:ahLst/>
              <a:cxnLst/>
              <a:rect l="l" t="t" r="r" b="b"/>
              <a:pathLst>
                <a:path w="754" h="861" extrusionOk="0">
                  <a:moveTo>
                    <a:pt x="754" y="0"/>
                  </a:moveTo>
                  <a:lnTo>
                    <a:pt x="0" y="538"/>
                  </a:lnTo>
                  <a:lnTo>
                    <a:pt x="0" y="861"/>
                  </a:lnTo>
                  <a:lnTo>
                    <a:pt x="646" y="538"/>
                  </a:lnTo>
                  <a:lnTo>
                    <a:pt x="646" y="430"/>
                  </a:lnTo>
                  <a:lnTo>
                    <a:pt x="754" y="32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317;p28">
              <a:extLst>
                <a:ext uri="{FF2B5EF4-FFF2-40B4-BE49-F238E27FC236}">
                  <a16:creationId xmlns:a16="http://schemas.microsoft.com/office/drawing/2014/main" id="{30ED90E4-E444-409A-A56B-C54D5E802ACA}"/>
                </a:ext>
              </a:extLst>
            </p:cNvPr>
            <p:cNvSpPr/>
            <p:nvPr/>
          </p:nvSpPr>
          <p:spPr>
            <a:xfrm>
              <a:off x="7126350" y="4001925"/>
              <a:ext cx="26925" cy="29600"/>
            </a:xfrm>
            <a:custGeom>
              <a:avLst/>
              <a:gdLst/>
              <a:ahLst/>
              <a:cxnLst/>
              <a:rect l="l" t="t" r="r" b="b"/>
              <a:pathLst>
                <a:path w="1077" h="1184" extrusionOk="0">
                  <a:moveTo>
                    <a:pt x="624" y="517"/>
                  </a:moveTo>
                  <a:lnTo>
                    <a:pt x="323" y="718"/>
                  </a:lnTo>
                  <a:lnTo>
                    <a:pt x="323" y="646"/>
                  </a:lnTo>
                  <a:lnTo>
                    <a:pt x="624" y="517"/>
                  </a:lnTo>
                  <a:close/>
                  <a:moveTo>
                    <a:pt x="861" y="1"/>
                  </a:moveTo>
                  <a:lnTo>
                    <a:pt x="108" y="431"/>
                  </a:lnTo>
                  <a:lnTo>
                    <a:pt x="0" y="646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323" y="1184"/>
                  </a:lnTo>
                  <a:lnTo>
                    <a:pt x="861" y="754"/>
                  </a:lnTo>
                  <a:lnTo>
                    <a:pt x="1076" y="646"/>
                  </a:lnTo>
                  <a:lnTo>
                    <a:pt x="1076" y="431"/>
                  </a:lnTo>
                  <a:lnTo>
                    <a:pt x="1076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318;p28">
              <a:extLst>
                <a:ext uri="{FF2B5EF4-FFF2-40B4-BE49-F238E27FC236}">
                  <a16:creationId xmlns:a16="http://schemas.microsoft.com/office/drawing/2014/main" id="{C663894D-B1C4-4E54-B34B-322AEBD3118E}"/>
                </a:ext>
              </a:extLst>
            </p:cNvPr>
            <p:cNvSpPr/>
            <p:nvPr/>
          </p:nvSpPr>
          <p:spPr>
            <a:xfrm>
              <a:off x="7099450" y="3985800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extrusionOk="0">
                  <a:moveTo>
                    <a:pt x="431" y="0"/>
                  </a:moveTo>
                  <a:lnTo>
                    <a:pt x="108" y="215"/>
                  </a:lnTo>
                  <a:lnTo>
                    <a:pt x="0" y="323"/>
                  </a:lnTo>
                  <a:lnTo>
                    <a:pt x="108" y="538"/>
                  </a:lnTo>
                  <a:lnTo>
                    <a:pt x="1291" y="1291"/>
                  </a:lnTo>
                  <a:lnTo>
                    <a:pt x="2045" y="75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319;p28">
              <a:extLst>
                <a:ext uri="{FF2B5EF4-FFF2-40B4-BE49-F238E27FC236}">
                  <a16:creationId xmlns:a16="http://schemas.microsoft.com/office/drawing/2014/main" id="{CF05CB86-2504-4601-B298-F7AF0143BB04}"/>
                </a:ext>
              </a:extLst>
            </p:cNvPr>
            <p:cNvSpPr/>
            <p:nvPr/>
          </p:nvSpPr>
          <p:spPr>
            <a:xfrm>
              <a:off x="7094075" y="3980400"/>
              <a:ext cx="59200" cy="40375"/>
            </a:xfrm>
            <a:custGeom>
              <a:avLst/>
              <a:gdLst/>
              <a:ahLst/>
              <a:cxnLst/>
              <a:rect l="l" t="t" r="r" b="b"/>
              <a:pathLst>
                <a:path w="2368" h="1615" extrusionOk="0">
                  <a:moveTo>
                    <a:pt x="861" y="431"/>
                  </a:moveTo>
                  <a:lnTo>
                    <a:pt x="1894" y="1034"/>
                  </a:lnTo>
                  <a:lnTo>
                    <a:pt x="1894" y="1034"/>
                  </a:lnTo>
                  <a:lnTo>
                    <a:pt x="1506" y="1292"/>
                  </a:lnTo>
                  <a:lnTo>
                    <a:pt x="431" y="646"/>
                  </a:lnTo>
                  <a:lnTo>
                    <a:pt x="431" y="539"/>
                  </a:lnTo>
                  <a:lnTo>
                    <a:pt x="646" y="431"/>
                  </a:lnTo>
                  <a:close/>
                  <a:moveTo>
                    <a:pt x="753" y="1"/>
                  </a:moveTo>
                  <a:lnTo>
                    <a:pt x="538" y="108"/>
                  </a:lnTo>
                  <a:lnTo>
                    <a:pt x="215" y="216"/>
                  </a:lnTo>
                  <a:lnTo>
                    <a:pt x="108" y="431"/>
                  </a:lnTo>
                  <a:lnTo>
                    <a:pt x="0" y="539"/>
                  </a:lnTo>
                  <a:lnTo>
                    <a:pt x="108" y="754"/>
                  </a:lnTo>
                  <a:lnTo>
                    <a:pt x="215" y="969"/>
                  </a:lnTo>
                  <a:lnTo>
                    <a:pt x="1399" y="1615"/>
                  </a:lnTo>
                  <a:lnTo>
                    <a:pt x="1506" y="1615"/>
                  </a:lnTo>
                  <a:lnTo>
                    <a:pt x="2367" y="1184"/>
                  </a:lnTo>
                  <a:lnTo>
                    <a:pt x="2367" y="969"/>
                  </a:lnTo>
                  <a:lnTo>
                    <a:pt x="2367" y="862"/>
                  </a:lnTo>
                  <a:lnTo>
                    <a:pt x="1076" y="108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320;p28">
              <a:extLst>
                <a:ext uri="{FF2B5EF4-FFF2-40B4-BE49-F238E27FC236}">
                  <a16:creationId xmlns:a16="http://schemas.microsoft.com/office/drawing/2014/main" id="{5201E22C-8CBA-46D0-835F-B9A83F235325}"/>
                </a:ext>
              </a:extLst>
            </p:cNvPr>
            <p:cNvSpPr/>
            <p:nvPr/>
          </p:nvSpPr>
          <p:spPr>
            <a:xfrm>
              <a:off x="7099450" y="399655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0" y="0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1291" y="1184"/>
                  </a:lnTo>
                  <a:lnTo>
                    <a:pt x="1291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321;p28">
              <a:extLst>
                <a:ext uri="{FF2B5EF4-FFF2-40B4-BE49-F238E27FC236}">
                  <a16:creationId xmlns:a16="http://schemas.microsoft.com/office/drawing/2014/main" id="{2ADA2A94-D107-48E7-BC6F-126C089514E4}"/>
                </a:ext>
              </a:extLst>
            </p:cNvPr>
            <p:cNvSpPr/>
            <p:nvPr/>
          </p:nvSpPr>
          <p:spPr>
            <a:xfrm>
              <a:off x="7094075" y="3991175"/>
              <a:ext cx="40375" cy="40350"/>
            </a:xfrm>
            <a:custGeom>
              <a:avLst/>
              <a:gdLst/>
              <a:ahLst/>
              <a:cxnLst/>
              <a:rect l="l" t="t" r="r" b="b"/>
              <a:pathLst>
                <a:path w="1615" h="1614" extrusionOk="0">
                  <a:moveTo>
                    <a:pt x="108" y="0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0" y="646"/>
                  </a:lnTo>
                  <a:lnTo>
                    <a:pt x="215" y="753"/>
                  </a:lnTo>
                  <a:lnTo>
                    <a:pt x="1399" y="1614"/>
                  </a:lnTo>
                  <a:lnTo>
                    <a:pt x="1614" y="1614"/>
                  </a:lnTo>
                  <a:lnTo>
                    <a:pt x="1614" y="1399"/>
                  </a:lnTo>
                  <a:lnTo>
                    <a:pt x="1614" y="968"/>
                  </a:lnTo>
                  <a:lnTo>
                    <a:pt x="1614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322;p28">
              <a:extLst>
                <a:ext uri="{FF2B5EF4-FFF2-40B4-BE49-F238E27FC236}">
                  <a16:creationId xmlns:a16="http://schemas.microsoft.com/office/drawing/2014/main" id="{A05740BD-5AFE-41F3-AB82-FBF07FDD5191}"/>
                </a:ext>
              </a:extLst>
            </p:cNvPr>
            <p:cNvSpPr/>
            <p:nvPr/>
          </p:nvSpPr>
          <p:spPr>
            <a:xfrm>
              <a:off x="7110200" y="3792125"/>
              <a:ext cx="53825" cy="225975"/>
            </a:xfrm>
            <a:custGeom>
              <a:avLst/>
              <a:gdLst/>
              <a:ahLst/>
              <a:cxnLst/>
              <a:rect l="l" t="t" r="r" b="b"/>
              <a:pathLst>
                <a:path w="2153" h="9039" extrusionOk="0">
                  <a:moveTo>
                    <a:pt x="1077" y="1"/>
                  </a:moveTo>
                  <a:lnTo>
                    <a:pt x="646" y="216"/>
                  </a:lnTo>
                  <a:lnTo>
                    <a:pt x="324" y="431"/>
                  </a:lnTo>
                  <a:lnTo>
                    <a:pt x="108" y="862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431" y="8715"/>
                  </a:lnTo>
                  <a:lnTo>
                    <a:pt x="539" y="8823"/>
                  </a:lnTo>
                  <a:lnTo>
                    <a:pt x="646" y="8930"/>
                  </a:lnTo>
                  <a:lnTo>
                    <a:pt x="1077" y="9038"/>
                  </a:lnTo>
                  <a:lnTo>
                    <a:pt x="1399" y="8930"/>
                  </a:lnTo>
                  <a:lnTo>
                    <a:pt x="1615" y="8823"/>
                  </a:lnTo>
                  <a:lnTo>
                    <a:pt x="1615" y="8715"/>
                  </a:lnTo>
                  <a:lnTo>
                    <a:pt x="2045" y="2690"/>
                  </a:lnTo>
                  <a:lnTo>
                    <a:pt x="2153" y="1507"/>
                  </a:lnTo>
                  <a:lnTo>
                    <a:pt x="2153" y="1399"/>
                  </a:lnTo>
                  <a:lnTo>
                    <a:pt x="2153" y="862"/>
                  </a:lnTo>
                  <a:lnTo>
                    <a:pt x="1937" y="431"/>
                  </a:lnTo>
                  <a:lnTo>
                    <a:pt x="1507" y="216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323;p28">
              <a:extLst>
                <a:ext uri="{FF2B5EF4-FFF2-40B4-BE49-F238E27FC236}">
                  <a16:creationId xmlns:a16="http://schemas.microsoft.com/office/drawing/2014/main" id="{3A4621F9-E6F1-4FB1-A6B6-474F9CB28D77}"/>
                </a:ext>
              </a:extLst>
            </p:cNvPr>
            <p:cNvSpPr/>
            <p:nvPr/>
          </p:nvSpPr>
          <p:spPr>
            <a:xfrm>
              <a:off x="7104825" y="3786750"/>
              <a:ext cx="64575" cy="236725"/>
            </a:xfrm>
            <a:custGeom>
              <a:avLst/>
              <a:gdLst/>
              <a:ahLst/>
              <a:cxnLst/>
              <a:rect l="l" t="t" r="r" b="b"/>
              <a:pathLst>
                <a:path w="2583" h="9469" extrusionOk="0">
                  <a:moveTo>
                    <a:pt x="1292" y="431"/>
                  </a:moveTo>
                  <a:lnTo>
                    <a:pt x="1614" y="539"/>
                  </a:lnTo>
                  <a:lnTo>
                    <a:pt x="1937" y="754"/>
                  </a:lnTo>
                  <a:lnTo>
                    <a:pt x="2045" y="1077"/>
                  </a:lnTo>
                  <a:lnTo>
                    <a:pt x="2152" y="1507"/>
                  </a:lnTo>
                  <a:lnTo>
                    <a:pt x="2152" y="1614"/>
                  </a:lnTo>
                  <a:lnTo>
                    <a:pt x="2152" y="1722"/>
                  </a:lnTo>
                  <a:lnTo>
                    <a:pt x="2045" y="2905"/>
                  </a:lnTo>
                  <a:lnTo>
                    <a:pt x="1614" y="8823"/>
                  </a:lnTo>
                  <a:lnTo>
                    <a:pt x="1507" y="8930"/>
                  </a:lnTo>
                  <a:lnTo>
                    <a:pt x="1292" y="9038"/>
                  </a:lnTo>
                  <a:lnTo>
                    <a:pt x="969" y="8930"/>
                  </a:lnTo>
                  <a:lnTo>
                    <a:pt x="861" y="8930"/>
                  </a:lnTo>
                  <a:lnTo>
                    <a:pt x="861" y="8823"/>
                  </a:lnTo>
                  <a:lnTo>
                    <a:pt x="431" y="1722"/>
                  </a:lnTo>
                  <a:lnTo>
                    <a:pt x="431" y="1614"/>
                  </a:lnTo>
                  <a:lnTo>
                    <a:pt x="431" y="1507"/>
                  </a:lnTo>
                  <a:lnTo>
                    <a:pt x="539" y="1077"/>
                  </a:lnTo>
                  <a:lnTo>
                    <a:pt x="646" y="754"/>
                  </a:lnTo>
                  <a:lnTo>
                    <a:pt x="969" y="539"/>
                  </a:lnTo>
                  <a:lnTo>
                    <a:pt x="1292" y="431"/>
                  </a:lnTo>
                  <a:close/>
                  <a:moveTo>
                    <a:pt x="1292" y="1"/>
                  </a:moveTo>
                  <a:lnTo>
                    <a:pt x="969" y="108"/>
                  </a:lnTo>
                  <a:lnTo>
                    <a:pt x="754" y="216"/>
                  </a:lnTo>
                  <a:lnTo>
                    <a:pt x="323" y="539"/>
                  </a:lnTo>
                  <a:lnTo>
                    <a:pt x="108" y="969"/>
                  </a:lnTo>
                  <a:lnTo>
                    <a:pt x="1" y="1507"/>
                  </a:lnTo>
                  <a:lnTo>
                    <a:pt x="1" y="1614"/>
                  </a:lnTo>
                  <a:lnTo>
                    <a:pt x="1" y="1722"/>
                  </a:lnTo>
                  <a:lnTo>
                    <a:pt x="13" y="1722"/>
                  </a:lnTo>
                  <a:lnTo>
                    <a:pt x="431" y="8930"/>
                  </a:lnTo>
                  <a:lnTo>
                    <a:pt x="539" y="9145"/>
                  </a:lnTo>
                  <a:lnTo>
                    <a:pt x="754" y="9361"/>
                  </a:lnTo>
                  <a:lnTo>
                    <a:pt x="969" y="9361"/>
                  </a:lnTo>
                  <a:lnTo>
                    <a:pt x="1292" y="9468"/>
                  </a:lnTo>
                  <a:lnTo>
                    <a:pt x="1507" y="9361"/>
                  </a:lnTo>
                  <a:lnTo>
                    <a:pt x="1722" y="9361"/>
                  </a:lnTo>
                  <a:lnTo>
                    <a:pt x="1937" y="9145"/>
                  </a:lnTo>
                  <a:lnTo>
                    <a:pt x="2045" y="8930"/>
                  </a:lnTo>
                  <a:lnTo>
                    <a:pt x="2475" y="2905"/>
                  </a:lnTo>
                  <a:lnTo>
                    <a:pt x="2583" y="1722"/>
                  </a:lnTo>
                  <a:lnTo>
                    <a:pt x="2583" y="1614"/>
                  </a:lnTo>
                  <a:lnTo>
                    <a:pt x="2583" y="1507"/>
                  </a:lnTo>
                  <a:lnTo>
                    <a:pt x="2475" y="969"/>
                  </a:lnTo>
                  <a:lnTo>
                    <a:pt x="2260" y="539"/>
                  </a:lnTo>
                  <a:lnTo>
                    <a:pt x="1830" y="21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324;p28">
              <a:extLst>
                <a:ext uri="{FF2B5EF4-FFF2-40B4-BE49-F238E27FC236}">
                  <a16:creationId xmlns:a16="http://schemas.microsoft.com/office/drawing/2014/main" id="{57050F04-7ABC-4ECC-BBB1-B455F73B5EFF}"/>
                </a:ext>
              </a:extLst>
            </p:cNvPr>
            <p:cNvSpPr/>
            <p:nvPr/>
          </p:nvSpPr>
          <p:spPr>
            <a:xfrm>
              <a:off x="7104825" y="3630750"/>
              <a:ext cx="86100" cy="212500"/>
            </a:xfrm>
            <a:custGeom>
              <a:avLst/>
              <a:gdLst/>
              <a:ahLst/>
              <a:cxnLst/>
              <a:rect l="l" t="t" r="r" b="b"/>
              <a:pathLst>
                <a:path w="3444" h="8500" extrusionOk="0">
                  <a:moveTo>
                    <a:pt x="2368" y="1"/>
                  </a:moveTo>
                  <a:lnTo>
                    <a:pt x="2152" y="108"/>
                  </a:lnTo>
                  <a:lnTo>
                    <a:pt x="1507" y="539"/>
                  </a:lnTo>
                  <a:lnTo>
                    <a:pt x="969" y="861"/>
                  </a:lnTo>
                  <a:lnTo>
                    <a:pt x="539" y="1292"/>
                  </a:lnTo>
                  <a:lnTo>
                    <a:pt x="216" y="1830"/>
                  </a:lnTo>
                  <a:lnTo>
                    <a:pt x="216" y="1937"/>
                  </a:lnTo>
                  <a:lnTo>
                    <a:pt x="216" y="2260"/>
                  </a:lnTo>
                  <a:lnTo>
                    <a:pt x="1" y="7747"/>
                  </a:lnTo>
                  <a:lnTo>
                    <a:pt x="1399" y="8392"/>
                  </a:lnTo>
                  <a:lnTo>
                    <a:pt x="1830" y="8500"/>
                  </a:lnTo>
                  <a:lnTo>
                    <a:pt x="2260" y="8392"/>
                  </a:lnTo>
                  <a:lnTo>
                    <a:pt x="2905" y="7962"/>
                  </a:lnTo>
                  <a:lnTo>
                    <a:pt x="3121" y="7747"/>
                  </a:lnTo>
                  <a:lnTo>
                    <a:pt x="3336" y="7101"/>
                  </a:lnTo>
                  <a:lnTo>
                    <a:pt x="3443" y="6456"/>
                  </a:lnTo>
                  <a:lnTo>
                    <a:pt x="3443" y="3766"/>
                  </a:lnTo>
                  <a:lnTo>
                    <a:pt x="3228" y="431"/>
                  </a:lnTo>
                  <a:lnTo>
                    <a:pt x="2690" y="108"/>
                  </a:lnTo>
                  <a:lnTo>
                    <a:pt x="2583" y="108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325;p28">
              <a:extLst>
                <a:ext uri="{FF2B5EF4-FFF2-40B4-BE49-F238E27FC236}">
                  <a16:creationId xmlns:a16="http://schemas.microsoft.com/office/drawing/2014/main" id="{A89A1E8C-2387-4F4C-973E-D5CFADE54A06}"/>
                </a:ext>
              </a:extLst>
            </p:cNvPr>
            <p:cNvSpPr/>
            <p:nvPr/>
          </p:nvSpPr>
          <p:spPr>
            <a:xfrm>
              <a:off x="7069850" y="3652275"/>
              <a:ext cx="129150" cy="80700"/>
            </a:xfrm>
            <a:custGeom>
              <a:avLst/>
              <a:gdLst/>
              <a:ahLst/>
              <a:cxnLst/>
              <a:rect l="l" t="t" r="r" b="b"/>
              <a:pathLst>
                <a:path w="5166" h="3228" extrusionOk="0">
                  <a:moveTo>
                    <a:pt x="754" y="0"/>
                  </a:moveTo>
                  <a:lnTo>
                    <a:pt x="109" y="215"/>
                  </a:lnTo>
                  <a:lnTo>
                    <a:pt x="1" y="538"/>
                  </a:lnTo>
                  <a:lnTo>
                    <a:pt x="539" y="861"/>
                  </a:lnTo>
                  <a:lnTo>
                    <a:pt x="646" y="538"/>
                  </a:lnTo>
                  <a:lnTo>
                    <a:pt x="1400" y="1184"/>
                  </a:lnTo>
                  <a:lnTo>
                    <a:pt x="1507" y="1291"/>
                  </a:lnTo>
                  <a:lnTo>
                    <a:pt x="3659" y="3013"/>
                  </a:lnTo>
                  <a:lnTo>
                    <a:pt x="4089" y="3228"/>
                  </a:lnTo>
                  <a:lnTo>
                    <a:pt x="4412" y="3228"/>
                  </a:lnTo>
                  <a:lnTo>
                    <a:pt x="4842" y="3120"/>
                  </a:lnTo>
                  <a:lnTo>
                    <a:pt x="5058" y="3013"/>
                  </a:lnTo>
                  <a:lnTo>
                    <a:pt x="5165" y="2798"/>
                  </a:lnTo>
                  <a:lnTo>
                    <a:pt x="5165" y="2582"/>
                  </a:lnTo>
                  <a:lnTo>
                    <a:pt x="5058" y="2367"/>
                  </a:lnTo>
                  <a:lnTo>
                    <a:pt x="4735" y="2260"/>
                  </a:lnTo>
                  <a:lnTo>
                    <a:pt x="4412" y="2044"/>
                  </a:lnTo>
                  <a:lnTo>
                    <a:pt x="2906" y="1184"/>
                  </a:lnTo>
                  <a:lnTo>
                    <a:pt x="1938" y="538"/>
                  </a:lnTo>
                  <a:lnTo>
                    <a:pt x="1400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326;p28">
              <a:extLst>
                <a:ext uri="{FF2B5EF4-FFF2-40B4-BE49-F238E27FC236}">
                  <a16:creationId xmlns:a16="http://schemas.microsoft.com/office/drawing/2014/main" id="{CECB3E2E-2013-4D14-B641-9A517CDAEE91}"/>
                </a:ext>
              </a:extLst>
            </p:cNvPr>
            <p:cNvSpPr/>
            <p:nvPr/>
          </p:nvSpPr>
          <p:spPr>
            <a:xfrm>
              <a:off x="7180150" y="37033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327;p28">
              <a:extLst>
                <a:ext uri="{FF2B5EF4-FFF2-40B4-BE49-F238E27FC236}">
                  <a16:creationId xmlns:a16="http://schemas.microsoft.com/office/drawing/2014/main" id="{9AAC1BA4-C745-41B1-81E2-D3CA91CF149E}"/>
                </a:ext>
              </a:extLst>
            </p:cNvPr>
            <p:cNvSpPr/>
            <p:nvPr/>
          </p:nvSpPr>
          <p:spPr>
            <a:xfrm>
              <a:off x="7067175" y="3646900"/>
              <a:ext cx="137200" cy="91475"/>
            </a:xfrm>
            <a:custGeom>
              <a:avLst/>
              <a:gdLst/>
              <a:ahLst/>
              <a:cxnLst/>
              <a:rect l="l" t="t" r="r" b="b"/>
              <a:pathLst>
                <a:path w="5488" h="3659" extrusionOk="0">
                  <a:moveTo>
                    <a:pt x="1399" y="430"/>
                  </a:moveTo>
                  <a:lnTo>
                    <a:pt x="1829" y="861"/>
                  </a:lnTo>
                  <a:lnTo>
                    <a:pt x="1958" y="925"/>
                  </a:lnTo>
                  <a:lnTo>
                    <a:pt x="1958" y="925"/>
                  </a:lnTo>
                  <a:lnTo>
                    <a:pt x="1937" y="968"/>
                  </a:lnTo>
                  <a:lnTo>
                    <a:pt x="2260" y="1184"/>
                  </a:lnTo>
                  <a:lnTo>
                    <a:pt x="3443" y="1829"/>
                  </a:lnTo>
                  <a:lnTo>
                    <a:pt x="4411" y="2475"/>
                  </a:lnTo>
                  <a:lnTo>
                    <a:pt x="4519" y="2475"/>
                  </a:lnTo>
                  <a:lnTo>
                    <a:pt x="4949" y="2690"/>
                  </a:lnTo>
                  <a:lnTo>
                    <a:pt x="5057" y="2905"/>
                  </a:lnTo>
                  <a:lnTo>
                    <a:pt x="5057" y="3013"/>
                  </a:lnTo>
                  <a:lnTo>
                    <a:pt x="4949" y="3120"/>
                  </a:lnTo>
                  <a:lnTo>
                    <a:pt x="4519" y="3228"/>
                  </a:lnTo>
                  <a:lnTo>
                    <a:pt x="4196" y="3228"/>
                  </a:lnTo>
                  <a:lnTo>
                    <a:pt x="3874" y="3120"/>
                  </a:lnTo>
                  <a:lnTo>
                    <a:pt x="1722" y="1399"/>
                  </a:lnTo>
                  <a:lnTo>
                    <a:pt x="1614" y="1291"/>
                  </a:lnTo>
                  <a:lnTo>
                    <a:pt x="861" y="646"/>
                  </a:lnTo>
                  <a:lnTo>
                    <a:pt x="646" y="646"/>
                  </a:lnTo>
                  <a:lnTo>
                    <a:pt x="538" y="753"/>
                  </a:lnTo>
                  <a:lnTo>
                    <a:pt x="538" y="861"/>
                  </a:lnTo>
                  <a:lnTo>
                    <a:pt x="323" y="646"/>
                  </a:lnTo>
                  <a:lnTo>
                    <a:pt x="431" y="538"/>
                  </a:lnTo>
                  <a:lnTo>
                    <a:pt x="861" y="430"/>
                  </a:lnTo>
                  <a:close/>
                  <a:moveTo>
                    <a:pt x="753" y="0"/>
                  </a:moveTo>
                  <a:lnTo>
                    <a:pt x="216" y="215"/>
                  </a:lnTo>
                  <a:lnTo>
                    <a:pt x="108" y="430"/>
                  </a:lnTo>
                  <a:lnTo>
                    <a:pt x="0" y="753"/>
                  </a:lnTo>
                  <a:lnTo>
                    <a:pt x="0" y="861"/>
                  </a:lnTo>
                  <a:lnTo>
                    <a:pt x="0" y="968"/>
                  </a:lnTo>
                  <a:lnTo>
                    <a:pt x="538" y="1291"/>
                  </a:lnTo>
                  <a:lnTo>
                    <a:pt x="753" y="1291"/>
                  </a:lnTo>
                  <a:lnTo>
                    <a:pt x="861" y="1184"/>
                  </a:lnTo>
                  <a:lnTo>
                    <a:pt x="861" y="1076"/>
                  </a:lnTo>
                  <a:lnTo>
                    <a:pt x="1399" y="1506"/>
                  </a:lnTo>
                  <a:lnTo>
                    <a:pt x="1507" y="1614"/>
                  </a:lnTo>
                  <a:lnTo>
                    <a:pt x="3658" y="3335"/>
                  </a:lnTo>
                  <a:lnTo>
                    <a:pt x="3701" y="3357"/>
                  </a:lnTo>
                  <a:lnTo>
                    <a:pt x="3701" y="3357"/>
                  </a:lnTo>
                  <a:lnTo>
                    <a:pt x="3658" y="3443"/>
                  </a:lnTo>
                  <a:lnTo>
                    <a:pt x="4089" y="3551"/>
                  </a:lnTo>
                  <a:lnTo>
                    <a:pt x="4519" y="3658"/>
                  </a:lnTo>
                  <a:lnTo>
                    <a:pt x="4842" y="3551"/>
                  </a:lnTo>
                  <a:lnTo>
                    <a:pt x="5165" y="3551"/>
                  </a:lnTo>
                  <a:lnTo>
                    <a:pt x="5272" y="3335"/>
                  </a:lnTo>
                  <a:lnTo>
                    <a:pt x="5487" y="3120"/>
                  </a:lnTo>
                  <a:lnTo>
                    <a:pt x="5487" y="3013"/>
                  </a:lnTo>
                  <a:lnTo>
                    <a:pt x="5380" y="2690"/>
                  </a:lnTo>
                  <a:lnTo>
                    <a:pt x="5165" y="2475"/>
                  </a:lnTo>
                  <a:lnTo>
                    <a:pt x="4949" y="2259"/>
                  </a:lnTo>
                  <a:lnTo>
                    <a:pt x="4627" y="2152"/>
                  </a:lnTo>
                  <a:lnTo>
                    <a:pt x="4627" y="2152"/>
                  </a:lnTo>
                  <a:lnTo>
                    <a:pt x="4627" y="2152"/>
                  </a:lnTo>
                  <a:lnTo>
                    <a:pt x="4519" y="2044"/>
                  </a:lnTo>
                  <a:lnTo>
                    <a:pt x="4438" y="2044"/>
                  </a:lnTo>
                  <a:lnTo>
                    <a:pt x="3120" y="1291"/>
                  </a:lnTo>
                  <a:lnTo>
                    <a:pt x="2475" y="861"/>
                  </a:lnTo>
                  <a:lnTo>
                    <a:pt x="2152" y="646"/>
                  </a:lnTo>
                  <a:lnTo>
                    <a:pt x="1614" y="215"/>
                  </a:lnTo>
                  <a:lnTo>
                    <a:pt x="1507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328;p28">
              <a:extLst>
                <a:ext uri="{FF2B5EF4-FFF2-40B4-BE49-F238E27FC236}">
                  <a16:creationId xmlns:a16="http://schemas.microsoft.com/office/drawing/2014/main" id="{499FBCAD-A6C1-4E75-9B1D-32B5AF665908}"/>
                </a:ext>
              </a:extLst>
            </p:cNvPr>
            <p:cNvSpPr/>
            <p:nvPr/>
          </p:nvSpPr>
          <p:spPr>
            <a:xfrm>
              <a:off x="7174750" y="3700675"/>
              <a:ext cx="10800" cy="8100"/>
            </a:xfrm>
            <a:custGeom>
              <a:avLst/>
              <a:gdLst/>
              <a:ahLst/>
              <a:cxnLst/>
              <a:rect l="l" t="t" r="r" b="b"/>
              <a:pathLst>
                <a:path w="432" h="324" extrusionOk="0">
                  <a:moveTo>
                    <a:pt x="1" y="1"/>
                  </a:moveTo>
                  <a:lnTo>
                    <a:pt x="1" y="216"/>
                  </a:lnTo>
                  <a:lnTo>
                    <a:pt x="108" y="324"/>
                  </a:lnTo>
                  <a:lnTo>
                    <a:pt x="324" y="324"/>
                  </a:lnTo>
                  <a:lnTo>
                    <a:pt x="431" y="216"/>
                  </a:lnTo>
                  <a:lnTo>
                    <a:pt x="431" y="10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329;p28">
              <a:extLst>
                <a:ext uri="{FF2B5EF4-FFF2-40B4-BE49-F238E27FC236}">
                  <a16:creationId xmlns:a16="http://schemas.microsoft.com/office/drawing/2014/main" id="{87453C16-CE92-4A6C-A0A5-56FC5A42AA8A}"/>
                </a:ext>
              </a:extLst>
            </p:cNvPr>
            <p:cNvSpPr/>
            <p:nvPr/>
          </p:nvSpPr>
          <p:spPr>
            <a:xfrm>
              <a:off x="7164000" y="3606550"/>
              <a:ext cx="53825" cy="126425"/>
            </a:xfrm>
            <a:custGeom>
              <a:avLst/>
              <a:gdLst/>
              <a:ahLst/>
              <a:cxnLst/>
              <a:rect l="l" t="t" r="r" b="b"/>
              <a:pathLst>
                <a:path w="2153" h="5057" extrusionOk="0">
                  <a:moveTo>
                    <a:pt x="1184" y="0"/>
                  </a:moveTo>
                  <a:lnTo>
                    <a:pt x="861" y="108"/>
                  </a:lnTo>
                  <a:lnTo>
                    <a:pt x="538" y="538"/>
                  </a:lnTo>
                  <a:lnTo>
                    <a:pt x="323" y="969"/>
                  </a:lnTo>
                  <a:lnTo>
                    <a:pt x="323" y="1614"/>
                  </a:lnTo>
                  <a:lnTo>
                    <a:pt x="323" y="1937"/>
                  </a:lnTo>
                  <a:lnTo>
                    <a:pt x="108" y="3443"/>
                  </a:lnTo>
                  <a:lnTo>
                    <a:pt x="1" y="3658"/>
                  </a:lnTo>
                  <a:lnTo>
                    <a:pt x="1" y="4089"/>
                  </a:lnTo>
                  <a:lnTo>
                    <a:pt x="1" y="4304"/>
                  </a:lnTo>
                  <a:lnTo>
                    <a:pt x="1" y="4627"/>
                  </a:lnTo>
                  <a:lnTo>
                    <a:pt x="216" y="4842"/>
                  </a:lnTo>
                  <a:lnTo>
                    <a:pt x="431" y="5057"/>
                  </a:lnTo>
                  <a:lnTo>
                    <a:pt x="969" y="5057"/>
                  </a:lnTo>
                  <a:lnTo>
                    <a:pt x="1184" y="4949"/>
                  </a:lnTo>
                  <a:lnTo>
                    <a:pt x="1292" y="4734"/>
                  </a:lnTo>
                  <a:lnTo>
                    <a:pt x="1507" y="4304"/>
                  </a:lnTo>
                  <a:lnTo>
                    <a:pt x="1614" y="3873"/>
                  </a:lnTo>
                  <a:lnTo>
                    <a:pt x="1937" y="2475"/>
                  </a:lnTo>
                  <a:lnTo>
                    <a:pt x="2045" y="2260"/>
                  </a:lnTo>
                  <a:lnTo>
                    <a:pt x="2152" y="1614"/>
                  </a:lnTo>
                  <a:lnTo>
                    <a:pt x="2045" y="969"/>
                  </a:lnTo>
                  <a:lnTo>
                    <a:pt x="1829" y="538"/>
                  </a:lnTo>
                  <a:lnTo>
                    <a:pt x="1507" y="10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330;p28">
              <a:extLst>
                <a:ext uri="{FF2B5EF4-FFF2-40B4-BE49-F238E27FC236}">
                  <a16:creationId xmlns:a16="http://schemas.microsoft.com/office/drawing/2014/main" id="{8464B5ED-0088-46F3-B529-A716CA084E0B}"/>
                </a:ext>
              </a:extLst>
            </p:cNvPr>
            <p:cNvSpPr/>
            <p:nvPr/>
          </p:nvSpPr>
          <p:spPr>
            <a:xfrm>
              <a:off x="7158625" y="3603850"/>
              <a:ext cx="61875" cy="134525"/>
            </a:xfrm>
            <a:custGeom>
              <a:avLst/>
              <a:gdLst/>
              <a:ahLst/>
              <a:cxnLst/>
              <a:rect l="l" t="t" r="r" b="b"/>
              <a:pathLst>
                <a:path w="2475" h="5381" extrusionOk="0">
                  <a:moveTo>
                    <a:pt x="1399" y="324"/>
                  </a:moveTo>
                  <a:lnTo>
                    <a:pt x="1614" y="431"/>
                  </a:lnTo>
                  <a:lnTo>
                    <a:pt x="1829" y="646"/>
                  </a:lnTo>
                  <a:lnTo>
                    <a:pt x="2044" y="861"/>
                  </a:lnTo>
                  <a:lnTo>
                    <a:pt x="2152" y="1292"/>
                  </a:lnTo>
                  <a:lnTo>
                    <a:pt x="2152" y="1722"/>
                  </a:lnTo>
                  <a:lnTo>
                    <a:pt x="2044" y="2260"/>
                  </a:lnTo>
                  <a:lnTo>
                    <a:pt x="2044" y="2583"/>
                  </a:lnTo>
                  <a:lnTo>
                    <a:pt x="1722" y="3981"/>
                  </a:lnTo>
                  <a:lnTo>
                    <a:pt x="1507" y="4412"/>
                  </a:lnTo>
                  <a:lnTo>
                    <a:pt x="1399" y="4842"/>
                  </a:lnTo>
                  <a:lnTo>
                    <a:pt x="1291" y="4950"/>
                  </a:lnTo>
                  <a:lnTo>
                    <a:pt x="753" y="4950"/>
                  </a:lnTo>
                  <a:lnTo>
                    <a:pt x="538" y="4842"/>
                  </a:lnTo>
                  <a:lnTo>
                    <a:pt x="431" y="4627"/>
                  </a:lnTo>
                  <a:lnTo>
                    <a:pt x="431" y="4412"/>
                  </a:lnTo>
                  <a:lnTo>
                    <a:pt x="431" y="4197"/>
                  </a:lnTo>
                  <a:lnTo>
                    <a:pt x="431" y="3874"/>
                  </a:lnTo>
                  <a:lnTo>
                    <a:pt x="431" y="3551"/>
                  </a:lnTo>
                  <a:lnTo>
                    <a:pt x="753" y="2045"/>
                  </a:lnTo>
                  <a:lnTo>
                    <a:pt x="646" y="1722"/>
                  </a:lnTo>
                  <a:lnTo>
                    <a:pt x="753" y="1077"/>
                  </a:lnTo>
                  <a:lnTo>
                    <a:pt x="969" y="646"/>
                  </a:lnTo>
                  <a:lnTo>
                    <a:pt x="1184" y="431"/>
                  </a:lnTo>
                  <a:lnTo>
                    <a:pt x="1399" y="324"/>
                  </a:lnTo>
                  <a:close/>
                  <a:moveTo>
                    <a:pt x="1184" y="1"/>
                  </a:moveTo>
                  <a:lnTo>
                    <a:pt x="969" y="108"/>
                  </a:lnTo>
                  <a:lnTo>
                    <a:pt x="646" y="431"/>
                  </a:lnTo>
                  <a:lnTo>
                    <a:pt x="538" y="754"/>
                  </a:lnTo>
                  <a:lnTo>
                    <a:pt x="323" y="1184"/>
                  </a:lnTo>
                  <a:lnTo>
                    <a:pt x="323" y="1722"/>
                  </a:lnTo>
                  <a:lnTo>
                    <a:pt x="323" y="2045"/>
                  </a:lnTo>
                  <a:lnTo>
                    <a:pt x="108" y="3551"/>
                  </a:lnTo>
                  <a:lnTo>
                    <a:pt x="108" y="3766"/>
                  </a:lnTo>
                  <a:lnTo>
                    <a:pt x="0" y="4089"/>
                  </a:lnTo>
                  <a:lnTo>
                    <a:pt x="0" y="4412"/>
                  </a:lnTo>
                  <a:lnTo>
                    <a:pt x="108" y="4735"/>
                  </a:lnTo>
                  <a:lnTo>
                    <a:pt x="216" y="5057"/>
                  </a:lnTo>
                  <a:lnTo>
                    <a:pt x="431" y="5273"/>
                  </a:lnTo>
                  <a:lnTo>
                    <a:pt x="646" y="5273"/>
                  </a:lnTo>
                  <a:lnTo>
                    <a:pt x="969" y="5380"/>
                  </a:lnTo>
                  <a:lnTo>
                    <a:pt x="1291" y="5380"/>
                  </a:lnTo>
                  <a:lnTo>
                    <a:pt x="1507" y="5165"/>
                  </a:lnTo>
                  <a:lnTo>
                    <a:pt x="1722" y="4950"/>
                  </a:lnTo>
                  <a:lnTo>
                    <a:pt x="1937" y="4519"/>
                  </a:lnTo>
                  <a:lnTo>
                    <a:pt x="2044" y="3981"/>
                  </a:lnTo>
                  <a:lnTo>
                    <a:pt x="2367" y="2583"/>
                  </a:lnTo>
                  <a:lnTo>
                    <a:pt x="2367" y="2368"/>
                  </a:lnTo>
                  <a:lnTo>
                    <a:pt x="2475" y="1722"/>
                  </a:lnTo>
                  <a:lnTo>
                    <a:pt x="2475" y="1077"/>
                  </a:lnTo>
                  <a:lnTo>
                    <a:pt x="2260" y="539"/>
                  </a:lnTo>
                  <a:lnTo>
                    <a:pt x="1829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331;p28">
              <a:extLst>
                <a:ext uri="{FF2B5EF4-FFF2-40B4-BE49-F238E27FC236}">
                  <a16:creationId xmlns:a16="http://schemas.microsoft.com/office/drawing/2014/main" id="{A32DD8E4-D1C7-4C6E-A686-1B481F8367EC}"/>
                </a:ext>
              </a:extLst>
            </p:cNvPr>
            <p:cNvSpPr/>
            <p:nvPr/>
          </p:nvSpPr>
          <p:spPr>
            <a:xfrm>
              <a:off x="7107525" y="3603850"/>
              <a:ext cx="112975" cy="196375"/>
            </a:xfrm>
            <a:custGeom>
              <a:avLst/>
              <a:gdLst/>
              <a:ahLst/>
              <a:cxnLst/>
              <a:rect l="l" t="t" r="r" b="b"/>
              <a:pathLst>
                <a:path w="4519" h="7855" extrusionOk="0">
                  <a:moveTo>
                    <a:pt x="2260" y="1"/>
                  </a:moveTo>
                  <a:lnTo>
                    <a:pt x="1614" y="108"/>
                  </a:lnTo>
                  <a:lnTo>
                    <a:pt x="1076" y="324"/>
                  </a:lnTo>
                  <a:lnTo>
                    <a:pt x="646" y="539"/>
                  </a:lnTo>
                  <a:lnTo>
                    <a:pt x="431" y="754"/>
                  </a:lnTo>
                  <a:lnTo>
                    <a:pt x="215" y="1184"/>
                  </a:lnTo>
                  <a:lnTo>
                    <a:pt x="108" y="1507"/>
                  </a:lnTo>
                  <a:lnTo>
                    <a:pt x="0" y="6886"/>
                  </a:lnTo>
                  <a:lnTo>
                    <a:pt x="1722" y="7855"/>
                  </a:lnTo>
                  <a:lnTo>
                    <a:pt x="4411" y="6241"/>
                  </a:lnTo>
                  <a:lnTo>
                    <a:pt x="4411" y="4089"/>
                  </a:lnTo>
                  <a:lnTo>
                    <a:pt x="4519" y="3228"/>
                  </a:lnTo>
                  <a:lnTo>
                    <a:pt x="4519" y="2475"/>
                  </a:lnTo>
                  <a:lnTo>
                    <a:pt x="4304" y="1722"/>
                  </a:lnTo>
                  <a:lnTo>
                    <a:pt x="4088" y="969"/>
                  </a:lnTo>
                  <a:lnTo>
                    <a:pt x="3873" y="539"/>
                  </a:lnTo>
                  <a:lnTo>
                    <a:pt x="3551" y="21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332;p28">
              <a:extLst>
                <a:ext uri="{FF2B5EF4-FFF2-40B4-BE49-F238E27FC236}">
                  <a16:creationId xmlns:a16="http://schemas.microsoft.com/office/drawing/2014/main" id="{0CD95759-5F11-480C-A04D-BAA99FC43D77}"/>
                </a:ext>
              </a:extLst>
            </p:cNvPr>
            <p:cNvSpPr/>
            <p:nvPr/>
          </p:nvSpPr>
          <p:spPr>
            <a:xfrm>
              <a:off x="7102150" y="3598475"/>
              <a:ext cx="121050" cy="204450"/>
            </a:xfrm>
            <a:custGeom>
              <a:avLst/>
              <a:gdLst/>
              <a:ahLst/>
              <a:cxnLst/>
              <a:rect l="l" t="t" r="r" b="b"/>
              <a:pathLst>
                <a:path w="4842" h="8178" extrusionOk="0">
                  <a:moveTo>
                    <a:pt x="2690" y="323"/>
                  </a:moveTo>
                  <a:lnTo>
                    <a:pt x="3335" y="431"/>
                  </a:lnTo>
                  <a:lnTo>
                    <a:pt x="3658" y="539"/>
                  </a:lnTo>
                  <a:lnTo>
                    <a:pt x="3873" y="861"/>
                  </a:lnTo>
                  <a:lnTo>
                    <a:pt x="4196" y="1292"/>
                  </a:lnTo>
                  <a:lnTo>
                    <a:pt x="4411" y="1937"/>
                  </a:lnTo>
                  <a:lnTo>
                    <a:pt x="4519" y="2690"/>
                  </a:lnTo>
                  <a:lnTo>
                    <a:pt x="4519" y="3121"/>
                  </a:lnTo>
                  <a:lnTo>
                    <a:pt x="4519" y="4304"/>
                  </a:lnTo>
                  <a:lnTo>
                    <a:pt x="4519" y="6241"/>
                  </a:lnTo>
                  <a:lnTo>
                    <a:pt x="1937" y="7854"/>
                  </a:lnTo>
                  <a:lnTo>
                    <a:pt x="430" y="6994"/>
                  </a:lnTo>
                  <a:lnTo>
                    <a:pt x="430" y="1722"/>
                  </a:lnTo>
                  <a:lnTo>
                    <a:pt x="538" y="1399"/>
                  </a:lnTo>
                  <a:lnTo>
                    <a:pt x="753" y="1184"/>
                  </a:lnTo>
                  <a:lnTo>
                    <a:pt x="968" y="861"/>
                  </a:lnTo>
                  <a:lnTo>
                    <a:pt x="1291" y="646"/>
                  </a:lnTo>
                  <a:lnTo>
                    <a:pt x="1937" y="431"/>
                  </a:lnTo>
                  <a:lnTo>
                    <a:pt x="2475" y="323"/>
                  </a:lnTo>
                  <a:close/>
                  <a:moveTo>
                    <a:pt x="2475" y="1"/>
                  </a:moveTo>
                  <a:lnTo>
                    <a:pt x="1829" y="108"/>
                  </a:lnTo>
                  <a:lnTo>
                    <a:pt x="1183" y="323"/>
                  </a:lnTo>
                  <a:lnTo>
                    <a:pt x="753" y="539"/>
                  </a:lnTo>
                  <a:lnTo>
                    <a:pt x="430" y="861"/>
                  </a:lnTo>
                  <a:lnTo>
                    <a:pt x="215" y="1292"/>
                  </a:lnTo>
                  <a:lnTo>
                    <a:pt x="108" y="1722"/>
                  </a:lnTo>
                  <a:lnTo>
                    <a:pt x="0" y="7101"/>
                  </a:lnTo>
                  <a:lnTo>
                    <a:pt x="108" y="7316"/>
                  </a:lnTo>
                  <a:lnTo>
                    <a:pt x="1829" y="8177"/>
                  </a:lnTo>
                  <a:lnTo>
                    <a:pt x="2044" y="8177"/>
                  </a:lnTo>
                  <a:lnTo>
                    <a:pt x="4734" y="6563"/>
                  </a:lnTo>
                  <a:lnTo>
                    <a:pt x="4841" y="6456"/>
                  </a:lnTo>
                  <a:lnTo>
                    <a:pt x="4841" y="4304"/>
                  </a:lnTo>
                  <a:lnTo>
                    <a:pt x="4841" y="3121"/>
                  </a:lnTo>
                  <a:lnTo>
                    <a:pt x="4841" y="2690"/>
                  </a:lnTo>
                  <a:lnTo>
                    <a:pt x="4734" y="1830"/>
                  </a:lnTo>
                  <a:lnTo>
                    <a:pt x="4519" y="1076"/>
                  </a:lnTo>
                  <a:lnTo>
                    <a:pt x="4196" y="646"/>
                  </a:lnTo>
                  <a:lnTo>
                    <a:pt x="3873" y="323"/>
                  </a:lnTo>
                  <a:lnTo>
                    <a:pt x="3443" y="108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333;p28">
              <a:extLst>
                <a:ext uri="{FF2B5EF4-FFF2-40B4-BE49-F238E27FC236}">
                  <a16:creationId xmlns:a16="http://schemas.microsoft.com/office/drawing/2014/main" id="{EF0E8C5F-4DE5-4636-9247-4E93FDC78314}"/>
                </a:ext>
              </a:extLst>
            </p:cNvPr>
            <p:cNvSpPr/>
            <p:nvPr/>
          </p:nvSpPr>
          <p:spPr>
            <a:xfrm>
              <a:off x="6951525" y="3668400"/>
              <a:ext cx="131800" cy="72650"/>
            </a:xfrm>
            <a:custGeom>
              <a:avLst/>
              <a:gdLst/>
              <a:ahLst/>
              <a:cxnLst/>
              <a:rect l="l" t="t" r="r" b="b"/>
              <a:pathLst>
                <a:path w="5272" h="2906" extrusionOk="0">
                  <a:moveTo>
                    <a:pt x="646" y="1"/>
                  </a:moveTo>
                  <a:lnTo>
                    <a:pt x="108" y="216"/>
                  </a:lnTo>
                  <a:lnTo>
                    <a:pt x="0" y="539"/>
                  </a:lnTo>
                  <a:lnTo>
                    <a:pt x="538" y="862"/>
                  </a:lnTo>
                  <a:lnTo>
                    <a:pt x="646" y="539"/>
                  </a:lnTo>
                  <a:lnTo>
                    <a:pt x="1399" y="1077"/>
                  </a:lnTo>
                  <a:lnTo>
                    <a:pt x="1614" y="1184"/>
                  </a:lnTo>
                  <a:lnTo>
                    <a:pt x="3873" y="2798"/>
                  </a:lnTo>
                  <a:lnTo>
                    <a:pt x="4196" y="2906"/>
                  </a:lnTo>
                  <a:lnTo>
                    <a:pt x="4626" y="2906"/>
                  </a:lnTo>
                  <a:lnTo>
                    <a:pt x="4949" y="2798"/>
                  </a:lnTo>
                  <a:lnTo>
                    <a:pt x="5164" y="2691"/>
                  </a:lnTo>
                  <a:lnTo>
                    <a:pt x="5272" y="2475"/>
                  </a:lnTo>
                  <a:lnTo>
                    <a:pt x="5272" y="2260"/>
                  </a:lnTo>
                  <a:lnTo>
                    <a:pt x="5164" y="2045"/>
                  </a:lnTo>
                  <a:lnTo>
                    <a:pt x="4842" y="1937"/>
                  </a:lnTo>
                  <a:lnTo>
                    <a:pt x="4519" y="1722"/>
                  </a:lnTo>
                  <a:lnTo>
                    <a:pt x="3013" y="969"/>
                  </a:lnTo>
                  <a:lnTo>
                    <a:pt x="1829" y="431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334;p28">
              <a:extLst>
                <a:ext uri="{FF2B5EF4-FFF2-40B4-BE49-F238E27FC236}">
                  <a16:creationId xmlns:a16="http://schemas.microsoft.com/office/drawing/2014/main" id="{C1DDBE2C-D47B-494C-BAC2-13EE759E2C7F}"/>
                </a:ext>
              </a:extLst>
            </p:cNvPr>
            <p:cNvSpPr/>
            <p:nvPr/>
          </p:nvSpPr>
          <p:spPr>
            <a:xfrm>
              <a:off x="7064475" y="3711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335;p28">
              <a:extLst>
                <a:ext uri="{FF2B5EF4-FFF2-40B4-BE49-F238E27FC236}">
                  <a16:creationId xmlns:a16="http://schemas.microsoft.com/office/drawing/2014/main" id="{6C5103E3-AEB7-4588-B08C-DBACFC3B5BF8}"/>
                </a:ext>
              </a:extLst>
            </p:cNvPr>
            <p:cNvSpPr/>
            <p:nvPr/>
          </p:nvSpPr>
          <p:spPr>
            <a:xfrm>
              <a:off x="6948825" y="3663025"/>
              <a:ext cx="139900" cy="83400"/>
            </a:xfrm>
            <a:custGeom>
              <a:avLst/>
              <a:gdLst/>
              <a:ahLst/>
              <a:cxnLst/>
              <a:rect l="l" t="t" r="r" b="b"/>
              <a:pathLst>
                <a:path w="5596" h="3336" extrusionOk="0">
                  <a:moveTo>
                    <a:pt x="861" y="323"/>
                  </a:moveTo>
                  <a:lnTo>
                    <a:pt x="1399" y="431"/>
                  </a:lnTo>
                  <a:lnTo>
                    <a:pt x="1830" y="754"/>
                  </a:lnTo>
                  <a:lnTo>
                    <a:pt x="1937" y="808"/>
                  </a:lnTo>
                  <a:lnTo>
                    <a:pt x="1937" y="861"/>
                  </a:lnTo>
                  <a:lnTo>
                    <a:pt x="2045" y="861"/>
                  </a:lnTo>
                  <a:lnTo>
                    <a:pt x="3336" y="1507"/>
                  </a:lnTo>
                  <a:lnTo>
                    <a:pt x="4412" y="2094"/>
                  </a:lnTo>
                  <a:lnTo>
                    <a:pt x="4412" y="2094"/>
                  </a:lnTo>
                  <a:lnTo>
                    <a:pt x="4412" y="2152"/>
                  </a:lnTo>
                  <a:lnTo>
                    <a:pt x="4627" y="2152"/>
                  </a:lnTo>
                  <a:lnTo>
                    <a:pt x="5057" y="2368"/>
                  </a:lnTo>
                  <a:lnTo>
                    <a:pt x="5165" y="2475"/>
                  </a:lnTo>
                  <a:lnTo>
                    <a:pt x="5272" y="2583"/>
                  </a:lnTo>
                  <a:lnTo>
                    <a:pt x="5272" y="2690"/>
                  </a:lnTo>
                  <a:lnTo>
                    <a:pt x="5057" y="2798"/>
                  </a:lnTo>
                  <a:lnTo>
                    <a:pt x="4627" y="2906"/>
                  </a:lnTo>
                  <a:lnTo>
                    <a:pt x="4412" y="2906"/>
                  </a:lnTo>
                  <a:lnTo>
                    <a:pt x="4077" y="2822"/>
                  </a:lnTo>
                  <a:lnTo>
                    <a:pt x="4089" y="2798"/>
                  </a:lnTo>
                  <a:lnTo>
                    <a:pt x="1830" y="1292"/>
                  </a:lnTo>
                  <a:lnTo>
                    <a:pt x="1614" y="1184"/>
                  </a:lnTo>
                  <a:lnTo>
                    <a:pt x="861" y="646"/>
                  </a:lnTo>
                  <a:lnTo>
                    <a:pt x="646" y="539"/>
                  </a:lnTo>
                  <a:lnTo>
                    <a:pt x="539" y="754"/>
                  </a:lnTo>
                  <a:lnTo>
                    <a:pt x="539" y="861"/>
                  </a:lnTo>
                  <a:lnTo>
                    <a:pt x="323" y="646"/>
                  </a:lnTo>
                  <a:lnTo>
                    <a:pt x="323" y="539"/>
                  </a:lnTo>
                  <a:lnTo>
                    <a:pt x="861" y="323"/>
                  </a:lnTo>
                  <a:close/>
                  <a:moveTo>
                    <a:pt x="754" y="1"/>
                  </a:moveTo>
                  <a:lnTo>
                    <a:pt x="108" y="323"/>
                  </a:lnTo>
                  <a:lnTo>
                    <a:pt x="1" y="431"/>
                  </a:lnTo>
                  <a:lnTo>
                    <a:pt x="1" y="754"/>
                  </a:lnTo>
                  <a:lnTo>
                    <a:pt x="1" y="861"/>
                  </a:lnTo>
                  <a:lnTo>
                    <a:pt x="1" y="969"/>
                  </a:lnTo>
                  <a:lnTo>
                    <a:pt x="646" y="1292"/>
                  </a:lnTo>
                  <a:lnTo>
                    <a:pt x="754" y="1292"/>
                  </a:lnTo>
                  <a:lnTo>
                    <a:pt x="861" y="1077"/>
                  </a:lnTo>
                  <a:lnTo>
                    <a:pt x="1399" y="1507"/>
                  </a:lnTo>
                  <a:lnTo>
                    <a:pt x="1614" y="1614"/>
                  </a:lnTo>
                  <a:lnTo>
                    <a:pt x="3874" y="3121"/>
                  </a:lnTo>
                  <a:lnTo>
                    <a:pt x="4304" y="3336"/>
                  </a:lnTo>
                  <a:lnTo>
                    <a:pt x="4627" y="3336"/>
                  </a:lnTo>
                  <a:lnTo>
                    <a:pt x="4950" y="3228"/>
                  </a:lnTo>
                  <a:lnTo>
                    <a:pt x="5272" y="3121"/>
                  </a:lnTo>
                  <a:lnTo>
                    <a:pt x="5487" y="3013"/>
                  </a:lnTo>
                  <a:lnTo>
                    <a:pt x="5595" y="2690"/>
                  </a:lnTo>
                  <a:lnTo>
                    <a:pt x="5595" y="2583"/>
                  </a:lnTo>
                  <a:lnTo>
                    <a:pt x="5487" y="2368"/>
                  </a:lnTo>
                  <a:lnTo>
                    <a:pt x="5272" y="2152"/>
                  </a:lnTo>
                  <a:lnTo>
                    <a:pt x="5057" y="1937"/>
                  </a:lnTo>
                  <a:lnTo>
                    <a:pt x="4734" y="1830"/>
                  </a:lnTo>
                  <a:lnTo>
                    <a:pt x="4627" y="1830"/>
                  </a:lnTo>
                  <a:lnTo>
                    <a:pt x="4519" y="1722"/>
                  </a:lnTo>
                  <a:lnTo>
                    <a:pt x="4487" y="1754"/>
                  </a:lnTo>
                  <a:lnTo>
                    <a:pt x="3228" y="1077"/>
                  </a:lnTo>
                  <a:lnTo>
                    <a:pt x="2367" y="646"/>
                  </a:lnTo>
                  <a:lnTo>
                    <a:pt x="2152" y="539"/>
                  </a:lnTo>
                  <a:lnTo>
                    <a:pt x="1614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336;p28">
              <a:extLst>
                <a:ext uri="{FF2B5EF4-FFF2-40B4-BE49-F238E27FC236}">
                  <a16:creationId xmlns:a16="http://schemas.microsoft.com/office/drawing/2014/main" id="{37B8FB87-64A8-49F0-9AD1-386D7A34DAA3}"/>
                </a:ext>
              </a:extLst>
            </p:cNvPr>
            <p:cNvSpPr/>
            <p:nvPr/>
          </p:nvSpPr>
          <p:spPr>
            <a:xfrm>
              <a:off x="7059100" y="370875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323" y="323"/>
                  </a:lnTo>
                  <a:lnTo>
                    <a:pt x="431" y="216"/>
                  </a:lnTo>
                  <a:lnTo>
                    <a:pt x="431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337;p28">
              <a:extLst>
                <a:ext uri="{FF2B5EF4-FFF2-40B4-BE49-F238E27FC236}">
                  <a16:creationId xmlns:a16="http://schemas.microsoft.com/office/drawing/2014/main" id="{C1D81543-CED1-4009-AA08-7AF389B0E694}"/>
                </a:ext>
              </a:extLst>
            </p:cNvPr>
            <p:cNvSpPr/>
            <p:nvPr/>
          </p:nvSpPr>
          <p:spPr>
            <a:xfrm>
              <a:off x="7048350" y="3641500"/>
              <a:ext cx="99525" cy="99550"/>
            </a:xfrm>
            <a:custGeom>
              <a:avLst/>
              <a:gdLst/>
              <a:ahLst/>
              <a:cxnLst/>
              <a:rect l="l" t="t" r="r" b="b"/>
              <a:pathLst>
                <a:path w="3981" h="3982" extrusionOk="0">
                  <a:moveTo>
                    <a:pt x="3335" y="1"/>
                  </a:moveTo>
                  <a:lnTo>
                    <a:pt x="2905" y="109"/>
                  </a:lnTo>
                  <a:lnTo>
                    <a:pt x="2475" y="324"/>
                  </a:lnTo>
                  <a:lnTo>
                    <a:pt x="2044" y="754"/>
                  </a:lnTo>
                  <a:lnTo>
                    <a:pt x="1829" y="1077"/>
                  </a:lnTo>
                  <a:lnTo>
                    <a:pt x="753" y="2153"/>
                  </a:lnTo>
                  <a:lnTo>
                    <a:pt x="538" y="2368"/>
                  </a:lnTo>
                  <a:lnTo>
                    <a:pt x="323" y="2583"/>
                  </a:lnTo>
                  <a:lnTo>
                    <a:pt x="108" y="2798"/>
                  </a:lnTo>
                  <a:lnTo>
                    <a:pt x="0" y="3013"/>
                  </a:lnTo>
                  <a:lnTo>
                    <a:pt x="0" y="3336"/>
                  </a:lnTo>
                  <a:lnTo>
                    <a:pt x="108" y="3659"/>
                  </a:lnTo>
                  <a:lnTo>
                    <a:pt x="323" y="3874"/>
                  </a:lnTo>
                  <a:lnTo>
                    <a:pt x="538" y="3982"/>
                  </a:lnTo>
                  <a:lnTo>
                    <a:pt x="969" y="3982"/>
                  </a:lnTo>
                  <a:lnTo>
                    <a:pt x="1291" y="3767"/>
                  </a:lnTo>
                  <a:lnTo>
                    <a:pt x="1722" y="3444"/>
                  </a:lnTo>
                  <a:lnTo>
                    <a:pt x="2798" y="2475"/>
                  </a:lnTo>
                  <a:lnTo>
                    <a:pt x="3013" y="2368"/>
                  </a:lnTo>
                  <a:lnTo>
                    <a:pt x="3443" y="1830"/>
                  </a:lnTo>
                  <a:lnTo>
                    <a:pt x="3766" y="1400"/>
                  </a:lnTo>
                  <a:lnTo>
                    <a:pt x="3981" y="862"/>
                  </a:lnTo>
                  <a:lnTo>
                    <a:pt x="3873" y="431"/>
                  </a:lnTo>
                  <a:lnTo>
                    <a:pt x="3658" y="109"/>
                  </a:lnTo>
                  <a:lnTo>
                    <a:pt x="3335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338;p28">
              <a:extLst>
                <a:ext uri="{FF2B5EF4-FFF2-40B4-BE49-F238E27FC236}">
                  <a16:creationId xmlns:a16="http://schemas.microsoft.com/office/drawing/2014/main" id="{41E21B9E-37E1-408A-B388-A544C1F10E2E}"/>
                </a:ext>
              </a:extLst>
            </p:cNvPr>
            <p:cNvSpPr/>
            <p:nvPr/>
          </p:nvSpPr>
          <p:spPr>
            <a:xfrm>
              <a:off x="7042975" y="3636125"/>
              <a:ext cx="107600" cy="110300"/>
            </a:xfrm>
            <a:custGeom>
              <a:avLst/>
              <a:gdLst/>
              <a:ahLst/>
              <a:cxnLst/>
              <a:rect l="l" t="t" r="r" b="b"/>
              <a:pathLst>
                <a:path w="4304" h="4412" extrusionOk="0">
                  <a:moveTo>
                    <a:pt x="3766" y="431"/>
                  </a:moveTo>
                  <a:lnTo>
                    <a:pt x="3981" y="646"/>
                  </a:lnTo>
                  <a:lnTo>
                    <a:pt x="3981" y="969"/>
                  </a:lnTo>
                  <a:lnTo>
                    <a:pt x="3873" y="1399"/>
                  </a:lnTo>
                  <a:lnTo>
                    <a:pt x="3550" y="1937"/>
                  </a:lnTo>
                  <a:lnTo>
                    <a:pt x="3120" y="2368"/>
                  </a:lnTo>
                  <a:lnTo>
                    <a:pt x="2905" y="2583"/>
                  </a:lnTo>
                  <a:lnTo>
                    <a:pt x="1829" y="3551"/>
                  </a:lnTo>
                  <a:lnTo>
                    <a:pt x="1399" y="3766"/>
                  </a:lnTo>
                  <a:lnTo>
                    <a:pt x="1076" y="3982"/>
                  </a:lnTo>
                  <a:lnTo>
                    <a:pt x="968" y="4089"/>
                  </a:lnTo>
                  <a:lnTo>
                    <a:pt x="646" y="3874"/>
                  </a:lnTo>
                  <a:lnTo>
                    <a:pt x="430" y="3766"/>
                  </a:lnTo>
                  <a:lnTo>
                    <a:pt x="323" y="3551"/>
                  </a:lnTo>
                  <a:lnTo>
                    <a:pt x="430" y="3336"/>
                  </a:lnTo>
                  <a:lnTo>
                    <a:pt x="538" y="3121"/>
                  </a:lnTo>
                  <a:lnTo>
                    <a:pt x="646" y="2906"/>
                  </a:lnTo>
                  <a:lnTo>
                    <a:pt x="861" y="2690"/>
                  </a:lnTo>
                  <a:lnTo>
                    <a:pt x="1076" y="2475"/>
                  </a:lnTo>
                  <a:lnTo>
                    <a:pt x="2152" y="1399"/>
                  </a:lnTo>
                  <a:lnTo>
                    <a:pt x="2259" y="1399"/>
                  </a:lnTo>
                  <a:lnTo>
                    <a:pt x="2367" y="1077"/>
                  </a:lnTo>
                  <a:lnTo>
                    <a:pt x="2690" y="754"/>
                  </a:lnTo>
                  <a:lnTo>
                    <a:pt x="3013" y="539"/>
                  </a:lnTo>
                  <a:lnTo>
                    <a:pt x="3228" y="431"/>
                  </a:lnTo>
                  <a:close/>
                  <a:moveTo>
                    <a:pt x="3550" y="1"/>
                  </a:moveTo>
                  <a:lnTo>
                    <a:pt x="3120" y="108"/>
                  </a:lnTo>
                  <a:lnTo>
                    <a:pt x="2797" y="216"/>
                  </a:lnTo>
                  <a:lnTo>
                    <a:pt x="2475" y="539"/>
                  </a:lnTo>
                  <a:lnTo>
                    <a:pt x="2152" y="861"/>
                  </a:lnTo>
                  <a:lnTo>
                    <a:pt x="1937" y="1184"/>
                  </a:lnTo>
                  <a:lnTo>
                    <a:pt x="861" y="2260"/>
                  </a:lnTo>
                  <a:lnTo>
                    <a:pt x="646" y="2368"/>
                  </a:lnTo>
                  <a:lnTo>
                    <a:pt x="430" y="2690"/>
                  </a:lnTo>
                  <a:lnTo>
                    <a:pt x="215" y="2906"/>
                  </a:lnTo>
                  <a:lnTo>
                    <a:pt x="0" y="3121"/>
                  </a:lnTo>
                  <a:lnTo>
                    <a:pt x="0" y="3551"/>
                  </a:lnTo>
                  <a:lnTo>
                    <a:pt x="0" y="3766"/>
                  </a:lnTo>
                  <a:lnTo>
                    <a:pt x="108" y="3982"/>
                  </a:lnTo>
                  <a:lnTo>
                    <a:pt x="430" y="4197"/>
                  </a:lnTo>
                  <a:lnTo>
                    <a:pt x="646" y="4304"/>
                  </a:lnTo>
                  <a:lnTo>
                    <a:pt x="968" y="4412"/>
                  </a:lnTo>
                  <a:lnTo>
                    <a:pt x="1184" y="4304"/>
                  </a:lnTo>
                  <a:lnTo>
                    <a:pt x="1614" y="4089"/>
                  </a:lnTo>
                  <a:lnTo>
                    <a:pt x="2044" y="3766"/>
                  </a:lnTo>
                  <a:lnTo>
                    <a:pt x="3120" y="2906"/>
                  </a:lnTo>
                  <a:lnTo>
                    <a:pt x="3335" y="2690"/>
                  </a:lnTo>
                  <a:lnTo>
                    <a:pt x="3873" y="2260"/>
                  </a:lnTo>
                  <a:lnTo>
                    <a:pt x="4196" y="1615"/>
                  </a:lnTo>
                  <a:lnTo>
                    <a:pt x="4304" y="969"/>
                  </a:lnTo>
                  <a:lnTo>
                    <a:pt x="4304" y="539"/>
                  </a:lnTo>
                  <a:lnTo>
                    <a:pt x="3981" y="216"/>
                  </a:lnTo>
                  <a:lnTo>
                    <a:pt x="3766" y="108"/>
                  </a:lnTo>
                  <a:lnTo>
                    <a:pt x="355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339;p28">
              <a:extLst>
                <a:ext uri="{FF2B5EF4-FFF2-40B4-BE49-F238E27FC236}">
                  <a16:creationId xmlns:a16="http://schemas.microsoft.com/office/drawing/2014/main" id="{6AB5CEFC-5EEC-4480-B75C-8C1C97BA82EF}"/>
                </a:ext>
              </a:extLst>
            </p:cNvPr>
            <p:cNvSpPr/>
            <p:nvPr/>
          </p:nvSpPr>
          <p:spPr>
            <a:xfrm>
              <a:off x="7131725" y="3566200"/>
              <a:ext cx="43050" cy="59200"/>
            </a:xfrm>
            <a:custGeom>
              <a:avLst/>
              <a:gdLst/>
              <a:ahLst/>
              <a:cxnLst/>
              <a:rect l="l" t="t" r="r" b="b"/>
              <a:pathLst>
                <a:path w="1722" h="2368" extrusionOk="0">
                  <a:moveTo>
                    <a:pt x="969" y="1"/>
                  </a:moveTo>
                  <a:lnTo>
                    <a:pt x="754" y="108"/>
                  </a:lnTo>
                  <a:lnTo>
                    <a:pt x="323" y="323"/>
                  </a:lnTo>
                  <a:lnTo>
                    <a:pt x="0" y="754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0" y="2152"/>
                  </a:lnTo>
                  <a:lnTo>
                    <a:pt x="216" y="2260"/>
                  </a:lnTo>
                  <a:lnTo>
                    <a:pt x="431" y="2367"/>
                  </a:lnTo>
                  <a:lnTo>
                    <a:pt x="861" y="2367"/>
                  </a:lnTo>
                  <a:lnTo>
                    <a:pt x="1292" y="2152"/>
                  </a:lnTo>
                  <a:lnTo>
                    <a:pt x="1614" y="1937"/>
                  </a:lnTo>
                  <a:lnTo>
                    <a:pt x="1722" y="1507"/>
                  </a:lnTo>
                  <a:lnTo>
                    <a:pt x="1722" y="861"/>
                  </a:lnTo>
                  <a:lnTo>
                    <a:pt x="1722" y="646"/>
                  </a:lnTo>
                  <a:lnTo>
                    <a:pt x="1614" y="323"/>
                  </a:lnTo>
                  <a:lnTo>
                    <a:pt x="1399" y="216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340;p28">
              <a:extLst>
                <a:ext uri="{FF2B5EF4-FFF2-40B4-BE49-F238E27FC236}">
                  <a16:creationId xmlns:a16="http://schemas.microsoft.com/office/drawing/2014/main" id="{A4189133-B32B-4A8E-B228-D8540F1E03B9}"/>
                </a:ext>
              </a:extLst>
            </p:cNvPr>
            <p:cNvSpPr/>
            <p:nvPr/>
          </p:nvSpPr>
          <p:spPr>
            <a:xfrm>
              <a:off x="7126350" y="3560825"/>
              <a:ext cx="53800" cy="69950"/>
            </a:xfrm>
            <a:custGeom>
              <a:avLst/>
              <a:gdLst/>
              <a:ahLst/>
              <a:cxnLst/>
              <a:rect l="l" t="t" r="r" b="b"/>
              <a:pathLst>
                <a:path w="2152" h="2798" extrusionOk="0">
                  <a:moveTo>
                    <a:pt x="1291" y="431"/>
                  </a:moveTo>
                  <a:lnTo>
                    <a:pt x="1507" y="538"/>
                  </a:lnTo>
                  <a:lnTo>
                    <a:pt x="1614" y="646"/>
                  </a:lnTo>
                  <a:lnTo>
                    <a:pt x="1722" y="1076"/>
                  </a:lnTo>
                  <a:lnTo>
                    <a:pt x="1829" y="1614"/>
                  </a:lnTo>
                  <a:lnTo>
                    <a:pt x="1722" y="1722"/>
                  </a:lnTo>
                  <a:lnTo>
                    <a:pt x="1614" y="2045"/>
                  </a:lnTo>
                  <a:lnTo>
                    <a:pt x="1399" y="2260"/>
                  </a:lnTo>
                  <a:lnTo>
                    <a:pt x="1184" y="2367"/>
                  </a:lnTo>
                  <a:lnTo>
                    <a:pt x="538" y="2367"/>
                  </a:lnTo>
                  <a:lnTo>
                    <a:pt x="431" y="2260"/>
                  </a:lnTo>
                  <a:lnTo>
                    <a:pt x="431" y="1937"/>
                  </a:lnTo>
                  <a:lnTo>
                    <a:pt x="431" y="969"/>
                  </a:lnTo>
                  <a:lnTo>
                    <a:pt x="753" y="646"/>
                  </a:lnTo>
                  <a:lnTo>
                    <a:pt x="969" y="431"/>
                  </a:lnTo>
                  <a:close/>
                  <a:moveTo>
                    <a:pt x="1184" y="0"/>
                  </a:moveTo>
                  <a:lnTo>
                    <a:pt x="969" y="108"/>
                  </a:lnTo>
                  <a:lnTo>
                    <a:pt x="753" y="216"/>
                  </a:lnTo>
                  <a:lnTo>
                    <a:pt x="431" y="431"/>
                  </a:lnTo>
                  <a:lnTo>
                    <a:pt x="0" y="861"/>
                  </a:lnTo>
                  <a:lnTo>
                    <a:pt x="0" y="969"/>
                  </a:lnTo>
                  <a:lnTo>
                    <a:pt x="0" y="1937"/>
                  </a:lnTo>
                  <a:lnTo>
                    <a:pt x="0" y="2260"/>
                  </a:lnTo>
                  <a:lnTo>
                    <a:pt x="108" y="2475"/>
                  </a:lnTo>
                  <a:lnTo>
                    <a:pt x="431" y="2690"/>
                  </a:lnTo>
                  <a:lnTo>
                    <a:pt x="646" y="2690"/>
                  </a:lnTo>
                  <a:lnTo>
                    <a:pt x="861" y="2798"/>
                  </a:lnTo>
                  <a:lnTo>
                    <a:pt x="1291" y="2690"/>
                  </a:lnTo>
                  <a:lnTo>
                    <a:pt x="1614" y="2582"/>
                  </a:lnTo>
                  <a:lnTo>
                    <a:pt x="1937" y="2260"/>
                  </a:lnTo>
                  <a:lnTo>
                    <a:pt x="2152" y="1722"/>
                  </a:lnTo>
                  <a:lnTo>
                    <a:pt x="2152" y="1614"/>
                  </a:lnTo>
                  <a:lnTo>
                    <a:pt x="2152" y="1076"/>
                  </a:lnTo>
                  <a:lnTo>
                    <a:pt x="2044" y="753"/>
                  </a:lnTo>
                  <a:lnTo>
                    <a:pt x="1937" y="538"/>
                  </a:lnTo>
                  <a:lnTo>
                    <a:pt x="1722" y="216"/>
                  </a:lnTo>
                  <a:lnTo>
                    <a:pt x="1399" y="10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341;p28">
              <a:extLst>
                <a:ext uri="{FF2B5EF4-FFF2-40B4-BE49-F238E27FC236}">
                  <a16:creationId xmlns:a16="http://schemas.microsoft.com/office/drawing/2014/main" id="{C4DABB52-CEDD-4FEB-A613-A520CCAC5CA0}"/>
                </a:ext>
              </a:extLst>
            </p:cNvPr>
            <p:cNvSpPr/>
            <p:nvPr/>
          </p:nvSpPr>
          <p:spPr>
            <a:xfrm>
              <a:off x="7102150" y="3512400"/>
              <a:ext cx="83400" cy="94175"/>
            </a:xfrm>
            <a:custGeom>
              <a:avLst/>
              <a:gdLst/>
              <a:ahLst/>
              <a:cxnLst/>
              <a:rect l="l" t="t" r="r" b="b"/>
              <a:pathLst>
                <a:path w="3336" h="3767" extrusionOk="0">
                  <a:moveTo>
                    <a:pt x="1399" y="1"/>
                  </a:moveTo>
                  <a:lnTo>
                    <a:pt x="1076" y="108"/>
                  </a:lnTo>
                  <a:lnTo>
                    <a:pt x="753" y="324"/>
                  </a:lnTo>
                  <a:lnTo>
                    <a:pt x="538" y="539"/>
                  </a:lnTo>
                  <a:lnTo>
                    <a:pt x="108" y="1077"/>
                  </a:lnTo>
                  <a:lnTo>
                    <a:pt x="108" y="1507"/>
                  </a:lnTo>
                  <a:lnTo>
                    <a:pt x="0" y="1830"/>
                  </a:lnTo>
                  <a:lnTo>
                    <a:pt x="108" y="2583"/>
                  </a:lnTo>
                  <a:lnTo>
                    <a:pt x="215" y="2906"/>
                  </a:lnTo>
                  <a:lnTo>
                    <a:pt x="323" y="3228"/>
                  </a:lnTo>
                  <a:lnTo>
                    <a:pt x="538" y="3444"/>
                  </a:lnTo>
                  <a:lnTo>
                    <a:pt x="861" y="3659"/>
                  </a:lnTo>
                  <a:lnTo>
                    <a:pt x="1183" y="3766"/>
                  </a:lnTo>
                  <a:lnTo>
                    <a:pt x="1721" y="3766"/>
                  </a:lnTo>
                  <a:lnTo>
                    <a:pt x="2044" y="3659"/>
                  </a:lnTo>
                  <a:lnTo>
                    <a:pt x="2367" y="3551"/>
                  </a:lnTo>
                  <a:lnTo>
                    <a:pt x="2905" y="3121"/>
                  </a:lnTo>
                  <a:lnTo>
                    <a:pt x="3228" y="2583"/>
                  </a:lnTo>
                  <a:lnTo>
                    <a:pt x="3335" y="2260"/>
                  </a:lnTo>
                  <a:lnTo>
                    <a:pt x="3335" y="1830"/>
                  </a:lnTo>
                  <a:lnTo>
                    <a:pt x="3335" y="1507"/>
                  </a:lnTo>
                  <a:lnTo>
                    <a:pt x="3228" y="1077"/>
                  </a:lnTo>
                  <a:lnTo>
                    <a:pt x="2905" y="539"/>
                  </a:lnTo>
                  <a:lnTo>
                    <a:pt x="2582" y="324"/>
                  </a:lnTo>
                  <a:lnTo>
                    <a:pt x="2367" y="108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342;p28">
              <a:extLst>
                <a:ext uri="{FF2B5EF4-FFF2-40B4-BE49-F238E27FC236}">
                  <a16:creationId xmlns:a16="http://schemas.microsoft.com/office/drawing/2014/main" id="{6AF6719A-50B9-4C25-B2AC-95C1F50305D9}"/>
                </a:ext>
              </a:extLst>
            </p:cNvPr>
            <p:cNvSpPr/>
            <p:nvPr/>
          </p:nvSpPr>
          <p:spPr>
            <a:xfrm>
              <a:off x="7096750" y="3507025"/>
              <a:ext cx="94175" cy="102225"/>
            </a:xfrm>
            <a:custGeom>
              <a:avLst/>
              <a:gdLst/>
              <a:ahLst/>
              <a:cxnLst/>
              <a:rect l="l" t="t" r="r" b="b"/>
              <a:pathLst>
                <a:path w="3767" h="4089" extrusionOk="0">
                  <a:moveTo>
                    <a:pt x="1507" y="1"/>
                  </a:moveTo>
                  <a:lnTo>
                    <a:pt x="1184" y="216"/>
                  </a:lnTo>
                  <a:lnTo>
                    <a:pt x="646" y="539"/>
                  </a:lnTo>
                  <a:lnTo>
                    <a:pt x="324" y="969"/>
                  </a:lnTo>
                  <a:lnTo>
                    <a:pt x="216" y="1184"/>
                  </a:lnTo>
                  <a:lnTo>
                    <a:pt x="108" y="1614"/>
                  </a:lnTo>
                  <a:lnTo>
                    <a:pt x="1" y="2045"/>
                  </a:lnTo>
                  <a:lnTo>
                    <a:pt x="108" y="2690"/>
                  </a:lnTo>
                  <a:lnTo>
                    <a:pt x="216" y="3228"/>
                  </a:lnTo>
                  <a:lnTo>
                    <a:pt x="324" y="3551"/>
                  </a:lnTo>
                  <a:lnTo>
                    <a:pt x="431" y="3766"/>
                  </a:lnTo>
                  <a:lnTo>
                    <a:pt x="539" y="3874"/>
                  </a:lnTo>
                  <a:lnTo>
                    <a:pt x="1077" y="3981"/>
                  </a:lnTo>
                  <a:lnTo>
                    <a:pt x="1615" y="4089"/>
                  </a:lnTo>
                  <a:lnTo>
                    <a:pt x="1830" y="4089"/>
                  </a:lnTo>
                  <a:lnTo>
                    <a:pt x="1937" y="3874"/>
                  </a:lnTo>
                  <a:lnTo>
                    <a:pt x="2368" y="3443"/>
                  </a:lnTo>
                  <a:lnTo>
                    <a:pt x="2475" y="3228"/>
                  </a:lnTo>
                  <a:lnTo>
                    <a:pt x="2583" y="3121"/>
                  </a:lnTo>
                  <a:lnTo>
                    <a:pt x="2475" y="2905"/>
                  </a:lnTo>
                  <a:lnTo>
                    <a:pt x="2368" y="2905"/>
                  </a:lnTo>
                  <a:lnTo>
                    <a:pt x="2260" y="3013"/>
                  </a:lnTo>
                  <a:lnTo>
                    <a:pt x="2153" y="3013"/>
                  </a:lnTo>
                  <a:lnTo>
                    <a:pt x="1937" y="3443"/>
                  </a:lnTo>
                  <a:lnTo>
                    <a:pt x="1722" y="3659"/>
                  </a:lnTo>
                  <a:lnTo>
                    <a:pt x="1615" y="3766"/>
                  </a:lnTo>
                  <a:lnTo>
                    <a:pt x="1077" y="3659"/>
                  </a:lnTo>
                  <a:lnTo>
                    <a:pt x="862" y="3551"/>
                  </a:lnTo>
                  <a:lnTo>
                    <a:pt x="754" y="3551"/>
                  </a:lnTo>
                  <a:lnTo>
                    <a:pt x="646" y="3443"/>
                  </a:lnTo>
                  <a:lnTo>
                    <a:pt x="539" y="2798"/>
                  </a:lnTo>
                  <a:lnTo>
                    <a:pt x="431" y="2045"/>
                  </a:lnTo>
                  <a:lnTo>
                    <a:pt x="431" y="1614"/>
                  </a:lnTo>
                  <a:lnTo>
                    <a:pt x="539" y="1292"/>
                  </a:lnTo>
                  <a:lnTo>
                    <a:pt x="754" y="1077"/>
                  </a:lnTo>
                  <a:lnTo>
                    <a:pt x="969" y="754"/>
                  </a:lnTo>
                  <a:lnTo>
                    <a:pt x="1399" y="539"/>
                  </a:lnTo>
                  <a:lnTo>
                    <a:pt x="1615" y="431"/>
                  </a:lnTo>
                  <a:lnTo>
                    <a:pt x="1830" y="323"/>
                  </a:lnTo>
                  <a:lnTo>
                    <a:pt x="2260" y="431"/>
                  </a:lnTo>
                  <a:lnTo>
                    <a:pt x="2583" y="539"/>
                  </a:lnTo>
                  <a:lnTo>
                    <a:pt x="2691" y="646"/>
                  </a:lnTo>
                  <a:lnTo>
                    <a:pt x="2798" y="646"/>
                  </a:lnTo>
                  <a:lnTo>
                    <a:pt x="3013" y="861"/>
                  </a:lnTo>
                  <a:lnTo>
                    <a:pt x="3228" y="1292"/>
                  </a:lnTo>
                  <a:lnTo>
                    <a:pt x="3336" y="1937"/>
                  </a:lnTo>
                  <a:lnTo>
                    <a:pt x="3336" y="2475"/>
                  </a:lnTo>
                  <a:lnTo>
                    <a:pt x="3148" y="3040"/>
                  </a:lnTo>
                  <a:lnTo>
                    <a:pt x="3121" y="3013"/>
                  </a:lnTo>
                  <a:lnTo>
                    <a:pt x="2906" y="3551"/>
                  </a:lnTo>
                  <a:lnTo>
                    <a:pt x="2906" y="3659"/>
                  </a:lnTo>
                  <a:lnTo>
                    <a:pt x="3013" y="3766"/>
                  </a:lnTo>
                  <a:lnTo>
                    <a:pt x="3121" y="3766"/>
                  </a:lnTo>
                  <a:lnTo>
                    <a:pt x="3228" y="3659"/>
                  </a:lnTo>
                  <a:lnTo>
                    <a:pt x="3444" y="3228"/>
                  </a:lnTo>
                  <a:lnTo>
                    <a:pt x="3659" y="2475"/>
                  </a:lnTo>
                  <a:lnTo>
                    <a:pt x="3766" y="1937"/>
                  </a:lnTo>
                  <a:lnTo>
                    <a:pt x="3659" y="1507"/>
                  </a:lnTo>
                  <a:lnTo>
                    <a:pt x="3551" y="1184"/>
                  </a:lnTo>
                  <a:lnTo>
                    <a:pt x="3228" y="646"/>
                  </a:lnTo>
                  <a:lnTo>
                    <a:pt x="2906" y="323"/>
                  </a:lnTo>
                  <a:lnTo>
                    <a:pt x="2798" y="216"/>
                  </a:lnTo>
                  <a:lnTo>
                    <a:pt x="2368" y="108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343;p28">
              <a:extLst>
                <a:ext uri="{FF2B5EF4-FFF2-40B4-BE49-F238E27FC236}">
                  <a16:creationId xmlns:a16="http://schemas.microsoft.com/office/drawing/2014/main" id="{74F18551-EC23-4515-B09D-3ED498DFFEAC}"/>
                </a:ext>
              </a:extLst>
            </p:cNvPr>
            <p:cNvSpPr/>
            <p:nvPr/>
          </p:nvSpPr>
          <p:spPr>
            <a:xfrm>
              <a:off x="7166700" y="3652275"/>
              <a:ext cx="34975" cy="69950"/>
            </a:xfrm>
            <a:custGeom>
              <a:avLst/>
              <a:gdLst/>
              <a:ahLst/>
              <a:cxnLst/>
              <a:rect l="l" t="t" r="r" b="b"/>
              <a:pathLst>
                <a:path w="1399" h="2798" extrusionOk="0">
                  <a:moveTo>
                    <a:pt x="753" y="0"/>
                  </a:moveTo>
                  <a:lnTo>
                    <a:pt x="430" y="108"/>
                  </a:lnTo>
                  <a:lnTo>
                    <a:pt x="215" y="431"/>
                  </a:lnTo>
                  <a:lnTo>
                    <a:pt x="0" y="861"/>
                  </a:lnTo>
                  <a:lnTo>
                    <a:pt x="0" y="1399"/>
                  </a:lnTo>
                  <a:lnTo>
                    <a:pt x="0" y="1937"/>
                  </a:lnTo>
                  <a:lnTo>
                    <a:pt x="215" y="2367"/>
                  </a:lnTo>
                  <a:lnTo>
                    <a:pt x="430" y="2690"/>
                  </a:lnTo>
                  <a:lnTo>
                    <a:pt x="753" y="2798"/>
                  </a:lnTo>
                  <a:lnTo>
                    <a:pt x="968" y="2690"/>
                  </a:lnTo>
                  <a:lnTo>
                    <a:pt x="1184" y="2367"/>
                  </a:lnTo>
                  <a:lnTo>
                    <a:pt x="1399" y="1937"/>
                  </a:lnTo>
                  <a:lnTo>
                    <a:pt x="1399" y="1399"/>
                  </a:lnTo>
                  <a:lnTo>
                    <a:pt x="1399" y="861"/>
                  </a:lnTo>
                  <a:lnTo>
                    <a:pt x="1184" y="431"/>
                  </a:lnTo>
                  <a:lnTo>
                    <a:pt x="968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344;p28">
              <a:extLst>
                <a:ext uri="{FF2B5EF4-FFF2-40B4-BE49-F238E27FC236}">
                  <a16:creationId xmlns:a16="http://schemas.microsoft.com/office/drawing/2014/main" id="{1D1387D7-F4FF-4541-8C36-FB52812F1E0E}"/>
                </a:ext>
              </a:extLst>
            </p:cNvPr>
            <p:cNvSpPr/>
            <p:nvPr/>
          </p:nvSpPr>
          <p:spPr>
            <a:xfrm>
              <a:off x="5975175" y="1597375"/>
              <a:ext cx="1406700" cy="879550"/>
            </a:xfrm>
            <a:custGeom>
              <a:avLst/>
              <a:gdLst/>
              <a:ahLst/>
              <a:cxnLst/>
              <a:rect l="l" t="t" r="r" b="b"/>
              <a:pathLst>
                <a:path w="56268" h="35182" extrusionOk="0">
                  <a:moveTo>
                    <a:pt x="15385" y="0"/>
                  </a:moveTo>
                  <a:lnTo>
                    <a:pt x="14740" y="108"/>
                  </a:lnTo>
                  <a:lnTo>
                    <a:pt x="14094" y="431"/>
                  </a:lnTo>
                  <a:lnTo>
                    <a:pt x="1291" y="7854"/>
                  </a:lnTo>
                  <a:lnTo>
                    <a:pt x="753" y="8284"/>
                  </a:lnTo>
                  <a:lnTo>
                    <a:pt x="323" y="8822"/>
                  </a:lnTo>
                  <a:lnTo>
                    <a:pt x="108" y="9468"/>
                  </a:lnTo>
                  <a:lnTo>
                    <a:pt x="0" y="10113"/>
                  </a:lnTo>
                  <a:lnTo>
                    <a:pt x="0" y="10759"/>
                  </a:lnTo>
                  <a:lnTo>
                    <a:pt x="323" y="11297"/>
                  </a:lnTo>
                  <a:lnTo>
                    <a:pt x="646" y="11942"/>
                  </a:lnTo>
                  <a:lnTo>
                    <a:pt x="1291" y="12373"/>
                  </a:lnTo>
                  <a:lnTo>
                    <a:pt x="39377" y="34858"/>
                  </a:lnTo>
                  <a:lnTo>
                    <a:pt x="40022" y="35073"/>
                  </a:lnTo>
                  <a:lnTo>
                    <a:pt x="40668" y="35181"/>
                  </a:lnTo>
                  <a:lnTo>
                    <a:pt x="41313" y="35073"/>
                  </a:lnTo>
                  <a:lnTo>
                    <a:pt x="41959" y="34858"/>
                  </a:lnTo>
                  <a:lnTo>
                    <a:pt x="54977" y="27112"/>
                  </a:lnTo>
                  <a:lnTo>
                    <a:pt x="55515" y="26682"/>
                  </a:lnTo>
                  <a:lnTo>
                    <a:pt x="55945" y="26144"/>
                  </a:lnTo>
                  <a:lnTo>
                    <a:pt x="56160" y="25498"/>
                  </a:lnTo>
                  <a:lnTo>
                    <a:pt x="56268" y="24853"/>
                  </a:lnTo>
                  <a:lnTo>
                    <a:pt x="56160" y="24207"/>
                  </a:lnTo>
                  <a:lnTo>
                    <a:pt x="55945" y="23562"/>
                  </a:lnTo>
                  <a:lnTo>
                    <a:pt x="55515" y="23024"/>
                  </a:lnTo>
                  <a:lnTo>
                    <a:pt x="54977" y="22593"/>
                  </a:lnTo>
                  <a:lnTo>
                    <a:pt x="16676" y="431"/>
                  </a:lnTo>
                  <a:lnTo>
                    <a:pt x="16031" y="108"/>
                  </a:lnTo>
                  <a:lnTo>
                    <a:pt x="15385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345;p28">
              <a:extLst>
                <a:ext uri="{FF2B5EF4-FFF2-40B4-BE49-F238E27FC236}">
                  <a16:creationId xmlns:a16="http://schemas.microsoft.com/office/drawing/2014/main" id="{45BE28A5-EEA3-405D-93D8-B37B8BFE0C79}"/>
                </a:ext>
              </a:extLst>
            </p:cNvPr>
            <p:cNvSpPr/>
            <p:nvPr/>
          </p:nvSpPr>
          <p:spPr>
            <a:xfrm>
              <a:off x="5975175" y="1597375"/>
              <a:ext cx="1406700" cy="879550"/>
            </a:xfrm>
            <a:custGeom>
              <a:avLst/>
              <a:gdLst/>
              <a:ahLst/>
              <a:cxnLst/>
              <a:rect l="l" t="t" r="r" b="b"/>
              <a:pathLst>
                <a:path w="56268" h="35182" fill="none" extrusionOk="0">
                  <a:moveTo>
                    <a:pt x="15385" y="0"/>
                  </a:moveTo>
                  <a:lnTo>
                    <a:pt x="15385" y="0"/>
                  </a:lnTo>
                  <a:lnTo>
                    <a:pt x="14740" y="108"/>
                  </a:lnTo>
                  <a:lnTo>
                    <a:pt x="14094" y="431"/>
                  </a:lnTo>
                  <a:lnTo>
                    <a:pt x="1291" y="7854"/>
                  </a:lnTo>
                  <a:lnTo>
                    <a:pt x="1291" y="7854"/>
                  </a:lnTo>
                  <a:lnTo>
                    <a:pt x="753" y="8284"/>
                  </a:lnTo>
                  <a:lnTo>
                    <a:pt x="323" y="8822"/>
                  </a:lnTo>
                  <a:lnTo>
                    <a:pt x="108" y="9468"/>
                  </a:lnTo>
                  <a:lnTo>
                    <a:pt x="0" y="10113"/>
                  </a:lnTo>
                  <a:lnTo>
                    <a:pt x="0" y="10759"/>
                  </a:lnTo>
                  <a:lnTo>
                    <a:pt x="323" y="11297"/>
                  </a:lnTo>
                  <a:lnTo>
                    <a:pt x="646" y="11942"/>
                  </a:lnTo>
                  <a:lnTo>
                    <a:pt x="1291" y="12373"/>
                  </a:lnTo>
                  <a:lnTo>
                    <a:pt x="39377" y="34858"/>
                  </a:lnTo>
                  <a:lnTo>
                    <a:pt x="39377" y="34858"/>
                  </a:lnTo>
                  <a:lnTo>
                    <a:pt x="40022" y="35073"/>
                  </a:lnTo>
                  <a:lnTo>
                    <a:pt x="40668" y="35181"/>
                  </a:lnTo>
                  <a:lnTo>
                    <a:pt x="40668" y="35181"/>
                  </a:lnTo>
                  <a:lnTo>
                    <a:pt x="41313" y="35073"/>
                  </a:lnTo>
                  <a:lnTo>
                    <a:pt x="41959" y="34858"/>
                  </a:lnTo>
                  <a:lnTo>
                    <a:pt x="54977" y="27112"/>
                  </a:lnTo>
                  <a:lnTo>
                    <a:pt x="54977" y="27112"/>
                  </a:lnTo>
                  <a:lnTo>
                    <a:pt x="55515" y="26682"/>
                  </a:lnTo>
                  <a:lnTo>
                    <a:pt x="55945" y="26144"/>
                  </a:lnTo>
                  <a:lnTo>
                    <a:pt x="56160" y="25498"/>
                  </a:lnTo>
                  <a:lnTo>
                    <a:pt x="56268" y="24853"/>
                  </a:lnTo>
                  <a:lnTo>
                    <a:pt x="56160" y="24207"/>
                  </a:lnTo>
                  <a:lnTo>
                    <a:pt x="55945" y="23562"/>
                  </a:lnTo>
                  <a:lnTo>
                    <a:pt x="55515" y="23024"/>
                  </a:lnTo>
                  <a:lnTo>
                    <a:pt x="54977" y="22593"/>
                  </a:lnTo>
                  <a:lnTo>
                    <a:pt x="16676" y="431"/>
                  </a:lnTo>
                  <a:lnTo>
                    <a:pt x="16676" y="431"/>
                  </a:lnTo>
                  <a:lnTo>
                    <a:pt x="16031" y="108"/>
                  </a:lnTo>
                  <a:lnTo>
                    <a:pt x="15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346;p28">
              <a:extLst>
                <a:ext uri="{FF2B5EF4-FFF2-40B4-BE49-F238E27FC236}">
                  <a16:creationId xmlns:a16="http://schemas.microsoft.com/office/drawing/2014/main" id="{267C16D7-AA97-4A51-97D4-FD66AB9C8869}"/>
                </a:ext>
              </a:extLst>
            </p:cNvPr>
            <p:cNvSpPr/>
            <p:nvPr/>
          </p:nvSpPr>
          <p:spPr>
            <a:xfrm>
              <a:off x="6324825" y="1920125"/>
              <a:ext cx="96850" cy="126450"/>
            </a:xfrm>
            <a:custGeom>
              <a:avLst/>
              <a:gdLst/>
              <a:ahLst/>
              <a:cxnLst/>
              <a:rect l="l" t="t" r="r" b="b"/>
              <a:pathLst>
                <a:path w="3874" h="5058" extrusionOk="0">
                  <a:moveTo>
                    <a:pt x="1722" y="1"/>
                  </a:moveTo>
                  <a:lnTo>
                    <a:pt x="1507" y="108"/>
                  </a:lnTo>
                  <a:lnTo>
                    <a:pt x="0" y="539"/>
                  </a:lnTo>
                  <a:lnTo>
                    <a:pt x="1507" y="5057"/>
                  </a:lnTo>
                  <a:lnTo>
                    <a:pt x="3120" y="4089"/>
                  </a:lnTo>
                  <a:lnTo>
                    <a:pt x="3443" y="3981"/>
                  </a:lnTo>
                  <a:lnTo>
                    <a:pt x="3551" y="3659"/>
                  </a:lnTo>
                  <a:lnTo>
                    <a:pt x="3766" y="3013"/>
                  </a:lnTo>
                  <a:lnTo>
                    <a:pt x="3874" y="2260"/>
                  </a:lnTo>
                  <a:lnTo>
                    <a:pt x="3658" y="1507"/>
                  </a:lnTo>
                  <a:lnTo>
                    <a:pt x="3228" y="754"/>
                  </a:lnTo>
                  <a:lnTo>
                    <a:pt x="2798" y="216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347;p28">
              <a:extLst>
                <a:ext uri="{FF2B5EF4-FFF2-40B4-BE49-F238E27FC236}">
                  <a16:creationId xmlns:a16="http://schemas.microsoft.com/office/drawing/2014/main" id="{6E066ACE-BD5E-441F-A8E8-D50D28C09492}"/>
                </a:ext>
              </a:extLst>
            </p:cNvPr>
            <p:cNvSpPr/>
            <p:nvPr/>
          </p:nvSpPr>
          <p:spPr>
            <a:xfrm>
              <a:off x="6324825" y="1920125"/>
              <a:ext cx="96850" cy="126450"/>
            </a:xfrm>
            <a:custGeom>
              <a:avLst/>
              <a:gdLst/>
              <a:ahLst/>
              <a:cxnLst/>
              <a:rect l="l" t="t" r="r" b="b"/>
              <a:pathLst>
                <a:path w="3874" h="5058" fill="none" extrusionOk="0">
                  <a:moveTo>
                    <a:pt x="1507" y="5057"/>
                  </a:moveTo>
                  <a:lnTo>
                    <a:pt x="3120" y="4089"/>
                  </a:lnTo>
                  <a:lnTo>
                    <a:pt x="3120" y="4089"/>
                  </a:lnTo>
                  <a:lnTo>
                    <a:pt x="3443" y="3981"/>
                  </a:lnTo>
                  <a:lnTo>
                    <a:pt x="3551" y="3659"/>
                  </a:lnTo>
                  <a:lnTo>
                    <a:pt x="3766" y="3013"/>
                  </a:lnTo>
                  <a:lnTo>
                    <a:pt x="3874" y="2260"/>
                  </a:lnTo>
                  <a:lnTo>
                    <a:pt x="3658" y="1507"/>
                  </a:lnTo>
                  <a:lnTo>
                    <a:pt x="3658" y="1507"/>
                  </a:lnTo>
                  <a:lnTo>
                    <a:pt x="3228" y="754"/>
                  </a:lnTo>
                  <a:lnTo>
                    <a:pt x="2798" y="216"/>
                  </a:lnTo>
                  <a:lnTo>
                    <a:pt x="2260" y="1"/>
                  </a:lnTo>
                  <a:lnTo>
                    <a:pt x="1937" y="1"/>
                  </a:lnTo>
                  <a:lnTo>
                    <a:pt x="1722" y="1"/>
                  </a:lnTo>
                  <a:lnTo>
                    <a:pt x="1507" y="108"/>
                  </a:lnTo>
                  <a:lnTo>
                    <a:pt x="0" y="5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348;p28">
              <a:extLst>
                <a:ext uri="{FF2B5EF4-FFF2-40B4-BE49-F238E27FC236}">
                  <a16:creationId xmlns:a16="http://schemas.microsoft.com/office/drawing/2014/main" id="{616FA8F4-26D0-4602-91B3-480B6A78E053}"/>
                </a:ext>
              </a:extLst>
            </p:cNvPr>
            <p:cNvSpPr/>
            <p:nvPr/>
          </p:nvSpPr>
          <p:spPr>
            <a:xfrm>
              <a:off x="6322125" y="1914750"/>
              <a:ext cx="102250" cy="134500"/>
            </a:xfrm>
            <a:custGeom>
              <a:avLst/>
              <a:gdLst/>
              <a:ahLst/>
              <a:cxnLst/>
              <a:rect l="l" t="t" r="r" b="b"/>
              <a:pathLst>
                <a:path w="4090" h="5380" extrusionOk="0">
                  <a:moveTo>
                    <a:pt x="2153" y="0"/>
                  </a:moveTo>
                  <a:lnTo>
                    <a:pt x="1722" y="108"/>
                  </a:lnTo>
                  <a:lnTo>
                    <a:pt x="1615" y="108"/>
                  </a:lnTo>
                  <a:lnTo>
                    <a:pt x="108" y="646"/>
                  </a:lnTo>
                  <a:lnTo>
                    <a:pt x="1" y="754"/>
                  </a:lnTo>
                  <a:lnTo>
                    <a:pt x="1" y="861"/>
                  </a:lnTo>
                  <a:lnTo>
                    <a:pt x="108" y="969"/>
                  </a:lnTo>
                  <a:lnTo>
                    <a:pt x="216" y="969"/>
                  </a:lnTo>
                  <a:lnTo>
                    <a:pt x="1615" y="431"/>
                  </a:lnTo>
                  <a:lnTo>
                    <a:pt x="1830" y="431"/>
                  </a:lnTo>
                  <a:lnTo>
                    <a:pt x="1830" y="323"/>
                  </a:lnTo>
                  <a:lnTo>
                    <a:pt x="2153" y="323"/>
                  </a:lnTo>
                  <a:lnTo>
                    <a:pt x="2475" y="431"/>
                  </a:lnTo>
                  <a:lnTo>
                    <a:pt x="2906" y="754"/>
                  </a:lnTo>
                  <a:lnTo>
                    <a:pt x="3336" y="1184"/>
                  </a:lnTo>
                  <a:lnTo>
                    <a:pt x="3551" y="1722"/>
                  </a:lnTo>
                  <a:lnTo>
                    <a:pt x="3766" y="2260"/>
                  </a:lnTo>
                  <a:lnTo>
                    <a:pt x="3766" y="2798"/>
                  </a:lnTo>
                  <a:lnTo>
                    <a:pt x="3766" y="3228"/>
                  </a:lnTo>
                  <a:lnTo>
                    <a:pt x="3659" y="3658"/>
                  </a:lnTo>
                  <a:lnTo>
                    <a:pt x="3444" y="3981"/>
                  </a:lnTo>
                  <a:lnTo>
                    <a:pt x="3228" y="4196"/>
                  </a:lnTo>
                  <a:lnTo>
                    <a:pt x="1615" y="5057"/>
                  </a:lnTo>
                  <a:lnTo>
                    <a:pt x="1507" y="5165"/>
                  </a:lnTo>
                  <a:lnTo>
                    <a:pt x="1507" y="5272"/>
                  </a:lnTo>
                  <a:lnTo>
                    <a:pt x="1615" y="5380"/>
                  </a:lnTo>
                  <a:lnTo>
                    <a:pt x="1722" y="5380"/>
                  </a:lnTo>
                  <a:lnTo>
                    <a:pt x="3336" y="4411"/>
                  </a:lnTo>
                  <a:lnTo>
                    <a:pt x="3659" y="4196"/>
                  </a:lnTo>
                  <a:lnTo>
                    <a:pt x="3874" y="3766"/>
                  </a:lnTo>
                  <a:lnTo>
                    <a:pt x="4089" y="3336"/>
                  </a:lnTo>
                  <a:lnTo>
                    <a:pt x="4089" y="2798"/>
                  </a:lnTo>
                  <a:lnTo>
                    <a:pt x="4089" y="2260"/>
                  </a:lnTo>
                  <a:lnTo>
                    <a:pt x="3874" y="1614"/>
                  </a:lnTo>
                  <a:lnTo>
                    <a:pt x="3551" y="969"/>
                  </a:lnTo>
                  <a:lnTo>
                    <a:pt x="3121" y="431"/>
                  </a:lnTo>
                  <a:lnTo>
                    <a:pt x="2691" y="108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349;p28">
              <a:extLst>
                <a:ext uri="{FF2B5EF4-FFF2-40B4-BE49-F238E27FC236}">
                  <a16:creationId xmlns:a16="http://schemas.microsoft.com/office/drawing/2014/main" id="{700BD57E-4743-4A76-8505-54396B4265AB}"/>
                </a:ext>
              </a:extLst>
            </p:cNvPr>
            <p:cNvSpPr/>
            <p:nvPr/>
          </p:nvSpPr>
          <p:spPr>
            <a:xfrm>
              <a:off x="6292550" y="1930875"/>
              <a:ext cx="91475" cy="123750"/>
            </a:xfrm>
            <a:custGeom>
              <a:avLst/>
              <a:gdLst/>
              <a:ahLst/>
              <a:cxnLst/>
              <a:rect l="l" t="t" r="r" b="b"/>
              <a:pathLst>
                <a:path w="3659" h="4950" extrusionOk="0">
                  <a:moveTo>
                    <a:pt x="1614" y="216"/>
                  </a:moveTo>
                  <a:lnTo>
                    <a:pt x="2045" y="324"/>
                  </a:lnTo>
                  <a:lnTo>
                    <a:pt x="2475" y="646"/>
                  </a:lnTo>
                  <a:lnTo>
                    <a:pt x="2905" y="1184"/>
                  </a:lnTo>
                  <a:lnTo>
                    <a:pt x="3228" y="1830"/>
                  </a:lnTo>
                  <a:lnTo>
                    <a:pt x="3336" y="2368"/>
                  </a:lnTo>
                  <a:lnTo>
                    <a:pt x="3336" y="2906"/>
                  </a:lnTo>
                  <a:lnTo>
                    <a:pt x="3336" y="3444"/>
                  </a:lnTo>
                  <a:lnTo>
                    <a:pt x="3228" y="3874"/>
                  </a:lnTo>
                  <a:lnTo>
                    <a:pt x="2905" y="4304"/>
                  </a:lnTo>
                  <a:lnTo>
                    <a:pt x="2583" y="4520"/>
                  </a:lnTo>
                  <a:lnTo>
                    <a:pt x="2367" y="4627"/>
                  </a:lnTo>
                  <a:lnTo>
                    <a:pt x="2152" y="4627"/>
                  </a:lnTo>
                  <a:lnTo>
                    <a:pt x="1614" y="4520"/>
                  </a:lnTo>
                  <a:lnTo>
                    <a:pt x="1184" y="4197"/>
                  </a:lnTo>
                  <a:lnTo>
                    <a:pt x="754" y="3659"/>
                  </a:lnTo>
                  <a:lnTo>
                    <a:pt x="538" y="3013"/>
                  </a:lnTo>
                  <a:lnTo>
                    <a:pt x="323" y="2475"/>
                  </a:lnTo>
                  <a:lnTo>
                    <a:pt x="323" y="2045"/>
                  </a:lnTo>
                  <a:lnTo>
                    <a:pt x="431" y="1400"/>
                  </a:lnTo>
                  <a:lnTo>
                    <a:pt x="646" y="969"/>
                  </a:lnTo>
                  <a:lnTo>
                    <a:pt x="861" y="539"/>
                  </a:lnTo>
                  <a:lnTo>
                    <a:pt x="1291" y="324"/>
                  </a:lnTo>
                  <a:lnTo>
                    <a:pt x="1614" y="216"/>
                  </a:lnTo>
                  <a:close/>
                  <a:moveTo>
                    <a:pt x="1184" y="1"/>
                  </a:moveTo>
                  <a:lnTo>
                    <a:pt x="646" y="324"/>
                  </a:lnTo>
                  <a:lnTo>
                    <a:pt x="323" y="754"/>
                  </a:lnTo>
                  <a:lnTo>
                    <a:pt x="108" y="1400"/>
                  </a:lnTo>
                  <a:lnTo>
                    <a:pt x="0" y="2045"/>
                  </a:lnTo>
                  <a:lnTo>
                    <a:pt x="108" y="2583"/>
                  </a:lnTo>
                  <a:lnTo>
                    <a:pt x="216" y="3121"/>
                  </a:lnTo>
                  <a:lnTo>
                    <a:pt x="538" y="3874"/>
                  </a:lnTo>
                  <a:lnTo>
                    <a:pt x="969" y="4412"/>
                  </a:lnTo>
                  <a:lnTo>
                    <a:pt x="1507" y="4842"/>
                  </a:lnTo>
                  <a:lnTo>
                    <a:pt x="1829" y="4950"/>
                  </a:lnTo>
                  <a:lnTo>
                    <a:pt x="2475" y="4950"/>
                  </a:lnTo>
                  <a:lnTo>
                    <a:pt x="2798" y="4842"/>
                  </a:lnTo>
                  <a:lnTo>
                    <a:pt x="3120" y="4412"/>
                  </a:lnTo>
                  <a:lnTo>
                    <a:pt x="3443" y="3982"/>
                  </a:lnTo>
                  <a:lnTo>
                    <a:pt x="3658" y="3444"/>
                  </a:lnTo>
                  <a:lnTo>
                    <a:pt x="3658" y="2906"/>
                  </a:lnTo>
                  <a:lnTo>
                    <a:pt x="3658" y="2260"/>
                  </a:lnTo>
                  <a:lnTo>
                    <a:pt x="3443" y="1722"/>
                  </a:lnTo>
                  <a:lnTo>
                    <a:pt x="3120" y="969"/>
                  </a:lnTo>
                  <a:lnTo>
                    <a:pt x="2690" y="431"/>
                  </a:lnTo>
                  <a:lnTo>
                    <a:pt x="2152" y="109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350;p28">
              <a:extLst>
                <a:ext uri="{FF2B5EF4-FFF2-40B4-BE49-F238E27FC236}">
                  <a16:creationId xmlns:a16="http://schemas.microsoft.com/office/drawing/2014/main" id="{84E5AE4D-F628-4E69-B1EF-68DCAB53EC6A}"/>
                </a:ext>
              </a:extLst>
            </p:cNvPr>
            <p:cNvSpPr/>
            <p:nvPr/>
          </p:nvSpPr>
          <p:spPr>
            <a:xfrm>
              <a:off x="6297925" y="1933575"/>
              <a:ext cx="83400" cy="118375"/>
            </a:xfrm>
            <a:custGeom>
              <a:avLst/>
              <a:gdLst/>
              <a:ahLst/>
              <a:cxnLst/>
              <a:rect l="l" t="t" r="r" b="b"/>
              <a:pathLst>
                <a:path w="3336" h="4735" extrusionOk="0">
                  <a:moveTo>
                    <a:pt x="1292" y="1"/>
                  </a:moveTo>
                  <a:lnTo>
                    <a:pt x="969" y="108"/>
                  </a:lnTo>
                  <a:lnTo>
                    <a:pt x="646" y="216"/>
                  </a:lnTo>
                  <a:lnTo>
                    <a:pt x="431" y="431"/>
                  </a:lnTo>
                  <a:lnTo>
                    <a:pt x="216" y="754"/>
                  </a:lnTo>
                  <a:lnTo>
                    <a:pt x="108" y="1076"/>
                  </a:lnTo>
                  <a:lnTo>
                    <a:pt x="1" y="1507"/>
                  </a:lnTo>
                  <a:lnTo>
                    <a:pt x="1" y="1937"/>
                  </a:lnTo>
                  <a:lnTo>
                    <a:pt x="1" y="2475"/>
                  </a:lnTo>
                  <a:lnTo>
                    <a:pt x="108" y="2905"/>
                  </a:lnTo>
                  <a:lnTo>
                    <a:pt x="323" y="3443"/>
                  </a:lnTo>
                  <a:lnTo>
                    <a:pt x="539" y="3874"/>
                  </a:lnTo>
                  <a:lnTo>
                    <a:pt x="861" y="4196"/>
                  </a:lnTo>
                  <a:lnTo>
                    <a:pt x="1184" y="4412"/>
                  </a:lnTo>
                  <a:lnTo>
                    <a:pt x="1507" y="4627"/>
                  </a:lnTo>
                  <a:lnTo>
                    <a:pt x="1830" y="4734"/>
                  </a:lnTo>
                  <a:lnTo>
                    <a:pt x="2152" y="4627"/>
                  </a:lnTo>
                  <a:lnTo>
                    <a:pt x="2475" y="4519"/>
                  </a:lnTo>
                  <a:lnTo>
                    <a:pt x="2798" y="4304"/>
                  </a:lnTo>
                  <a:lnTo>
                    <a:pt x="3013" y="4089"/>
                  </a:lnTo>
                  <a:lnTo>
                    <a:pt x="3121" y="3766"/>
                  </a:lnTo>
                  <a:lnTo>
                    <a:pt x="3228" y="3336"/>
                  </a:lnTo>
                  <a:lnTo>
                    <a:pt x="3336" y="2475"/>
                  </a:lnTo>
                  <a:lnTo>
                    <a:pt x="3121" y="1614"/>
                  </a:lnTo>
                  <a:lnTo>
                    <a:pt x="2690" y="861"/>
                  </a:lnTo>
                  <a:lnTo>
                    <a:pt x="2260" y="323"/>
                  </a:lnTo>
                  <a:lnTo>
                    <a:pt x="1937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351;p28">
              <a:extLst>
                <a:ext uri="{FF2B5EF4-FFF2-40B4-BE49-F238E27FC236}">
                  <a16:creationId xmlns:a16="http://schemas.microsoft.com/office/drawing/2014/main" id="{D6760B3F-9E09-4320-85B0-58431ED32DEF}"/>
                </a:ext>
              </a:extLst>
            </p:cNvPr>
            <p:cNvSpPr/>
            <p:nvPr/>
          </p:nvSpPr>
          <p:spPr>
            <a:xfrm>
              <a:off x="6311375" y="1952400"/>
              <a:ext cx="59200" cy="78025"/>
            </a:xfrm>
            <a:custGeom>
              <a:avLst/>
              <a:gdLst/>
              <a:ahLst/>
              <a:cxnLst/>
              <a:rect l="l" t="t" r="r" b="b"/>
              <a:pathLst>
                <a:path w="2368" h="3121" extrusionOk="0">
                  <a:moveTo>
                    <a:pt x="646" y="1"/>
                  </a:moveTo>
                  <a:lnTo>
                    <a:pt x="323" y="323"/>
                  </a:lnTo>
                  <a:lnTo>
                    <a:pt x="1" y="754"/>
                  </a:lnTo>
                  <a:lnTo>
                    <a:pt x="1" y="1292"/>
                  </a:lnTo>
                  <a:lnTo>
                    <a:pt x="108" y="1937"/>
                  </a:lnTo>
                  <a:lnTo>
                    <a:pt x="323" y="2583"/>
                  </a:lnTo>
                  <a:lnTo>
                    <a:pt x="754" y="3013"/>
                  </a:lnTo>
                  <a:lnTo>
                    <a:pt x="1184" y="3121"/>
                  </a:lnTo>
                  <a:lnTo>
                    <a:pt x="1507" y="3121"/>
                  </a:lnTo>
                  <a:lnTo>
                    <a:pt x="1722" y="3013"/>
                  </a:lnTo>
                  <a:lnTo>
                    <a:pt x="2045" y="2690"/>
                  </a:lnTo>
                  <a:lnTo>
                    <a:pt x="2260" y="2260"/>
                  </a:lnTo>
                  <a:lnTo>
                    <a:pt x="2367" y="1614"/>
                  </a:lnTo>
                  <a:lnTo>
                    <a:pt x="2152" y="1077"/>
                  </a:lnTo>
                  <a:lnTo>
                    <a:pt x="1937" y="539"/>
                  </a:lnTo>
                  <a:lnTo>
                    <a:pt x="1507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352;p28">
              <a:extLst>
                <a:ext uri="{FF2B5EF4-FFF2-40B4-BE49-F238E27FC236}">
                  <a16:creationId xmlns:a16="http://schemas.microsoft.com/office/drawing/2014/main" id="{B25385BB-3A3E-4990-8CEA-50FE4AB5254B}"/>
                </a:ext>
              </a:extLst>
            </p:cNvPr>
            <p:cNvSpPr/>
            <p:nvPr/>
          </p:nvSpPr>
          <p:spPr>
            <a:xfrm>
              <a:off x="6101575" y="1462875"/>
              <a:ext cx="559475" cy="726250"/>
            </a:xfrm>
            <a:custGeom>
              <a:avLst/>
              <a:gdLst/>
              <a:ahLst/>
              <a:cxnLst/>
              <a:rect l="l" t="t" r="r" b="b"/>
              <a:pathLst>
                <a:path w="22379" h="29050" extrusionOk="0">
                  <a:moveTo>
                    <a:pt x="1" y="1"/>
                  </a:moveTo>
                  <a:lnTo>
                    <a:pt x="1" y="16246"/>
                  </a:lnTo>
                  <a:lnTo>
                    <a:pt x="5918" y="19582"/>
                  </a:lnTo>
                  <a:lnTo>
                    <a:pt x="6886" y="20120"/>
                  </a:lnTo>
                  <a:lnTo>
                    <a:pt x="6994" y="20227"/>
                  </a:lnTo>
                  <a:lnTo>
                    <a:pt x="7209" y="20335"/>
                  </a:lnTo>
                  <a:lnTo>
                    <a:pt x="7317" y="20120"/>
                  </a:lnTo>
                  <a:lnTo>
                    <a:pt x="7317" y="19904"/>
                  </a:lnTo>
                  <a:lnTo>
                    <a:pt x="7532" y="19474"/>
                  </a:lnTo>
                  <a:lnTo>
                    <a:pt x="7855" y="19044"/>
                  </a:lnTo>
                  <a:lnTo>
                    <a:pt x="7962" y="18936"/>
                  </a:lnTo>
                  <a:lnTo>
                    <a:pt x="8500" y="18613"/>
                  </a:lnTo>
                  <a:lnTo>
                    <a:pt x="9146" y="18398"/>
                  </a:lnTo>
                  <a:lnTo>
                    <a:pt x="9791" y="18398"/>
                  </a:lnTo>
                  <a:lnTo>
                    <a:pt x="10437" y="18506"/>
                  </a:lnTo>
                  <a:lnTo>
                    <a:pt x="10975" y="18721"/>
                  </a:lnTo>
                  <a:lnTo>
                    <a:pt x="11405" y="19044"/>
                  </a:lnTo>
                  <a:lnTo>
                    <a:pt x="11728" y="19366"/>
                  </a:lnTo>
                  <a:lnTo>
                    <a:pt x="11943" y="19797"/>
                  </a:lnTo>
                  <a:lnTo>
                    <a:pt x="12050" y="20227"/>
                  </a:lnTo>
                  <a:lnTo>
                    <a:pt x="12266" y="21195"/>
                  </a:lnTo>
                  <a:lnTo>
                    <a:pt x="12158" y="22056"/>
                  </a:lnTo>
                  <a:lnTo>
                    <a:pt x="12050" y="22702"/>
                  </a:lnTo>
                  <a:lnTo>
                    <a:pt x="11943" y="23024"/>
                  </a:lnTo>
                  <a:lnTo>
                    <a:pt x="12158" y="23132"/>
                  </a:lnTo>
                  <a:lnTo>
                    <a:pt x="12266" y="23240"/>
                  </a:lnTo>
                  <a:lnTo>
                    <a:pt x="13879" y="24208"/>
                  </a:lnTo>
                  <a:lnTo>
                    <a:pt x="16784" y="25822"/>
                  </a:lnTo>
                  <a:lnTo>
                    <a:pt x="19689" y="27543"/>
                  </a:lnTo>
                  <a:lnTo>
                    <a:pt x="21841" y="28726"/>
                  </a:lnTo>
                  <a:lnTo>
                    <a:pt x="22379" y="29049"/>
                  </a:lnTo>
                  <a:lnTo>
                    <a:pt x="22271" y="130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353;p28">
              <a:extLst>
                <a:ext uri="{FF2B5EF4-FFF2-40B4-BE49-F238E27FC236}">
                  <a16:creationId xmlns:a16="http://schemas.microsoft.com/office/drawing/2014/main" id="{380A854F-343C-4755-908C-4172274C9E93}"/>
                </a:ext>
              </a:extLst>
            </p:cNvPr>
            <p:cNvSpPr/>
            <p:nvPr/>
          </p:nvSpPr>
          <p:spPr>
            <a:xfrm>
              <a:off x="6096200" y="1460200"/>
              <a:ext cx="567550" cy="734300"/>
            </a:xfrm>
            <a:custGeom>
              <a:avLst/>
              <a:gdLst/>
              <a:ahLst/>
              <a:cxnLst/>
              <a:rect l="l" t="t" r="r" b="b"/>
              <a:pathLst>
                <a:path w="22702" h="29372" extrusionOk="0">
                  <a:moveTo>
                    <a:pt x="323" y="431"/>
                  </a:moveTo>
                  <a:lnTo>
                    <a:pt x="22379" y="13233"/>
                  </a:lnTo>
                  <a:lnTo>
                    <a:pt x="22379" y="28920"/>
                  </a:lnTo>
                  <a:lnTo>
                    <a:pt x="22056" y="28726"/>
                  </a:lnTo>
                  <a:lnTo>
                    <a:pt x="20012" y="27542"/>
                  </a:lnTo>
                  <a:lnTo>
                    <a:pt x="17107" y="25821"/>
                  </a:lnTo>
                  <a:lnTo>
                    <a:pt x="14202" y="24100"/>
                  </a:lnTo>
                  <a:lnTo>
                    <a:pt x="12588" y="23239"/>
                  </a:lnTo>
                  <a:lnTo>
                    <a:pt x="12373" y="23131"/>
                  </a:lnTo>
                  <a:lnTo>
                    <a:pt x="12373" y="23024"/>
                  </a:lnTo>
                  <a:lnTo>
                    <a:pt x="12373" y="22916"/>
                  </a:lnTo>
                  <a:lnTo>
                    <a:pt x="12588" y="22271"/>
                  </a:lnTo>
                  <a:lnTo>
                    <a:pt x="12588" y="21410"/>
                  </a:lnTo>
                  <a:lnTo>
                    <a:pt x="12588" y="20657"/>
                  </a:lnTo>
                  <a:lnTo>
                    <a:pt x="12373" y="19904"/>
                  </a:lnTo>
                  <a:lnTo>
                    <a:pt x="11943" y="19258"/>
                  </a:lnTo>
                  <a:lnTo>
                    <a:pt x="11620" y="18936"/>
                  </a:lnTo>
                  <a:lnTo>
                    <a:pt x="11297" y="18720"/>
                  </a:lnTo>
                  <a:lnTo>
                    <a:pt x="10652" y="18398"/>
                  </a:lnTo>
                  <a:lnTo>
                    <a:pt x="9899" y="18290"/>
                  </a:lnTo>
                  <a:lnTo>
                    <a:pt x="9253" y="18398"/>
                  </a:lnTo>
                  <a:lnTo>
                    <a:pt x="8608" y="18613"/>
                  </a:lnTo>
                  <a:lnTo>
                    <a:pt x="8070" y="18936"/>
                  </a:lnTo>
                  <a:lnTo>
                    <a:pt x="8070" y="19043"/>
                  </a:lnTo>
                  <a:lnTo>
                    <a:pt x="7962" y="19043"/>
                  </a:lnTo>
                  <a:lnTo>
                    <a:pt x="7639" y="19473"/>
                  </a:lnTo>
                  <a:lnTo>
                    <a:pt x="7424" y="20011"/>
                  </a:lnTo>
                  <a:lnTo>
                    <a:pt x="7424" y="20227"/>
                  </a:lnTo>
                  <a:lnTo>
                    <a:pt x="7209" y="20119"/>
                  </a:lnTo>
                  <a:lnTo>
                    <a:pt x="7101" y="20011"/>
                  </a:lnTo>
                  <a:lnTo>
                    <a:pt x="6241" y="19473"/>
                  </a:lnTo>
                  <a:lnTo>
                    <a:pt x="323" y="16198"/>
                  </a:lnTo>
                  <a:lnTo>
                    <a:pt x="323" y="16198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16353"/>
                  </a:lnTo>
                  <a:lnTo>
                    <a:pt x="108" y="16461"/>
                  </a:lnTo>
                  <a:lnTo>
                    <a:pt x="6025" y="19796"/>
                  </a:lnTo>
                  <a:lnTo>
                    <a:pt x="6994" y="20334"/>
                  </a:lnTo>
                  <a:lnTo>
                    <a:pt x="7101" y="20442"/>
                  </a:lnTo>
                  <a:lnTo>
                    <a:pt x="7209" y="20549"/>
                  </a:lnTo>
                  <a:lnTo>
                    <a:pt x="7532" y="20549"/>
                  </a:lnTo>
                  <a:lnTo>
                    <a:pt x="7639" y="20442"/>
                  </a:lnTo>
                  <a:lnTo>
                    <a:pt x="7639" y="20227"/>
                  </a:lnTo>
                  <a:lnTo>
                    <a:pt x="7747" y="20011"/>
                  </a:lnTo>
                  <a:lnTo>
                    <a:pt x="7962" y="19581"/>
                  </a:lnTo>
                  <a:lnTo>
                    <a:pt x="8177" y="19258"/>
                  </a:lnTo>
                  <a:lnTo>
                    <a:pt x="8285" y="19151"/>
                  </a:lnTo>
                  <a:lnTo>
                    <a:pt x="8715" y="18828"/>
                  </a:lnTo>
                  <a:lnTo>
                    <a:pt x="9253" y="18720"/>
                  </a:lnTo>
                  <a:lnTo>
                    <a:pt x="9899" y="18613"/>
                  </a:lnTo>
                  <a:lnTo>
                    <a:pt x="10544" y="18720"/>
                  </a:lnTo>
                  <a:lnTo>
                    <a:pt x="11082" y="18936"/>
                  </a:lnTo>
                  <a:lnTo>
                    <a:pt x="11728" y="19366"/>
                  </a:lnTo>
                  <a:lnTo>
                    <a:pt x="12050" y="20011"/>
                  </a:lnTo>
                  <a:lnTo>
                    <a:pt x="12265" y="20657"/>
                  </a:lnTo>
                  <a:lnTo>
                    <a:pt x="12265" y="21410"/>
                  </a:lnTo>
                  <a:lnTo>
                    <a:pt x="12265" y="22163"/>
                  </a:lnTo>
                  <a:lnTo>
                    <a:pt x="12158" y="22809"/>
                  </a:lnTo>
                  <a:lnTo>
                    <a:pt x="12050" y="22916"/>
                  </a:lnTo>
                  <a:lnTo>
                    <a:pt x="12050" y="23131"/>
                  </a:lnTo>
                  <a:lnTo>
                    <a:pt x="12158" y="23347"/>
                  </a:lnTo>
                  <a:lnTo>
                    <a:pt x="12373" y="23454"/>
                  </a:lnTo>
                  <a:lnTo>
                    <a:pt x="12481" y="23454"/>
                  </a:lnTo>
                  <a:lnTo>
                    <a:pt x="13987" y="24422"/>
                  </a:lnTo>
                  <a:lnTo>
                    <a:pt x="16892" y="26036"/>
                  </a:lnTo>
                  <a:lnTo>
                    <a:pt x="19797" y="27758"/>
                  </a:lnTo>
                  <a:lnTo>
                    <a:pt x="21948" y="29049"/>
                  </a:lnTo>
                  <a:lnTo>
                    <a:pt x="22486" y="29371"/>
                  </a:lnTo>
                  <a:lnTo>
                    <a:pt x="22594" y="29371"/>
                  </a:lnTo>
                  <a:lnTo>
                    <a:pt x="22701" y="29156"/>
                  </a:lnTo>
                  <a:lnTo>
                    <a:pt x="22594" y="13126"/>
                  </a:lnTo>
                  <a:lnTo>
                    <a:pt x="22594" y="1301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354;p28">
              <a:extLst>
                <a:ext uri="{FF2B5EF4-FFF2-40B4-BE49-F238E27FC236}">
                  <a16:creationId xmlns:a16="http://schemas.microsoft.com/office/drawing/2014/main" id="{368C7ED0-0479-42DD-B273-67165BFFAEA0}"/>
                </a:ext>
              </a:extLst>
            </p:cNvPr>
            <p:cNvSpPr/>
            <p:nvPr/>
          </p:nvSpPr>
          <p:spPr>
            <a:xfrm>
              <a:off x="6658350" y="1621575"/>
              <a:ext cx="285125" cy="567550"/>
            </a:xfrm>
            <a:custGeom>
              <a:avLst/>
              <a:gdLst/>
              <a:ahLst/>
              <a:cxnLst/>
              <a:rect l="l" t="t" r="r" b="b"/>
              <a:pathLst>
                <a:path w="11405" h="22702" extrusionOk="0">
                  <a:moveTo>
                    <a:pt x="11404" y="1"/>
                  </a:moveTo>
                  <a:lnTo>
                    <a:pt x="0" y="6671"/>
                  </a:lnTo>
                  <a:lnTo>
                    <a:pt x="108" y="22701"/>
                  </a:lnTo>
                  <a:lnTo>
                    <a:pt x="11404" y="16138"/>
                  </a:lnTo>
                  <a:lnTo>
                    <a:pt x="11404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355;p28">
              <a:extLst>
                <a:ext uri="{FF2B5EF4-FFF2-40B4-BE49-F238E27FC236}">
                  <a16:creationId xmlns:a16="http://schemas.microsoft.com/office/drawing/2014/main" id="{A052CB81-306A-44E4-9D58-9483E8A5BC83}"/>
                </a:ext>
              </a:extLst>
            </p:cNvPr>
            <p:cNvSpPr/>
            <p:nvPr/>
          </p:nvSpPr>
          <p:spPr>
            <a:xfrm>
              <a:off x="6655650" y="1618875"/>
              <a:ext cx="293200" cy="575625"/>
            </a:xfrm>
            <a:custGeom>
              <a:avLst/>
              <a:gdLst/>
              <a:ahLst/>
              <a:cxnLst/>
              <a:rect l="l" t="t" r="r" b="b"/>
              <a:pathLst>
                <a:path w="11728" h="23025" extrusionOk="0">
                  <a:moveTo>
                    <a:pt x="11405" y="343"/>
                  </a:moveTo>
                  <a:lnTo>
                    <a:pt x="11405" y="16139"/>
                  </a:lnTo>
                  <a:lnTo>
                    <a:pt x="323" y="22594"/>
                  </a:lnTo>
                  <a:lnTo>
                    <a:pt x="323" y="6886"/>
                  </a:lnTo>
                  <a:lnTo>
                    <a:pt x="11405" y="343"/>
                  </a:lnTo>
                  <a:close/>
                  <a:moveTo>
                    <a:pt x="11512" y="1"/>
                  </a:moveTo>
                  <a:lnTo>
                    <a:pt x="108" y="6671"/>
                  </a:lnTo>
                  <a:lnTo>
                    <a:pt x="1" y="6779"/>
                  </a:lnTo>
                  <a:lnTo>
                    <a:pt x="108" y="22809"/>
                  </a:lnTo>
                  <a:lnTo>
                    <a:pt x="108" y="23024"/>
                  </a:lnTo>
                  <a:lnTo>
                    <a:pt x="323" y="23024"/>
                  </a:lnTo>
                  <a:lnTo>
                    <a:pt x="11620" y="16354"/>
                  </a:lnTo>
                  <a:lnTo>
                    <a:pt x="11728" y="16246"/>
                  </a:lnTo>
                  <a:lnTo>
                    <a:pt x="11728" y="109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356;p28">
              <a:extLst>
                <a:ext uri="{FF2B5EF4-FFF2-40B4-BE49-F238E27FC236}">
                  <a16:creationId xmlns:a16="http://schemas.microsoft.com/office/drawing/2014/main" id="{370B341C-3DE4-48A6-9DA8-FBCF853A074D}"/>
                </a:ext>
              </a:extLst>
            </p:cNvPr>
            <p:cNvSpPr/>
            <p:nvPr/>
          </p:nvSpPr>
          <p:spPr>
            <a:xfrm>
              <a:off x="6101575" y="1296125"/>
              <a:ext cx="841900" cy="492225"/>
            </a:xfrm>
            <a:custGeom>
              <a:avLst/>
              <a:gdLst/>
              <a:ahLst/>
              <a:cxnLst/>
              <a:rect l="l" t="t" r="r" b="b"/>
              <a:pathLst>
                <a:path w="33676" h="19689" extrusionOk="0">
                  <a:moveTo>
                    <a:pt x="11513" y="1"/>
                  </a:moveTo>
                  <a:lnTo>
                    <a:pt x="1" y="6671"/>
                  </a:lnTo>
                  <a:lnTo>
                    <a:pt x="22271" y="19689"/>
                  </a:lnTo>
                  <a:lnTo>
                    <a:pt x="33675" y="13019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357;p28">
              <a:extLst>
                <a:ext uri="{FF2B5EF4-FFF2-40B4-BE49-F238E27FC236}">
                  <a16:creationId xmlns:a16="http://schemas.microsoft.com/office/drawing/2014/main" id="{3A8F9D41-9A5F-49D6-B89E-59D64FF43A10}"/>
                </a:ext>
              </a:extLst>
            </p:cNvPr>
            <p:cNvSpPr/>
            <p:nvPr/>
          </p:nvSpPr>
          <p:spPr>
            <a:xfrm>
              <a:off x="6096200" y="1293425"/>
              <a:ext cx="849950" cy="497625"/>
            </a:xfrm>
            <a:custGeom>
              <a:avLst/>
              <a:gdLst/>
              <a:ahLst/>
              <a:cxnLst/>
              <a:rect l="l" t="t" r="r" b="b"/>
              <a:pathLst>
                <a:path w="33998" h="19905" extrusionOk="0">
                  <a:moveTo>
                    <a:pt x="11728" y="324"/>
                  </a:moveTo>
                  <a:lnTo>
                    <a:pt x="33568" y="13127"/>
                  </a:lnTo>
                  <a:lnTo>
                    <a:pt x="22486" y="19689"/>
                  </a:lnTo>
                  <a:lnTo>
                    <a:pt x="402" y="6780"/>
                  </a:lnTo>
                  <a:lnTo>
                    <a:pt x="402" y="6780"/>
                  </a:lnTo>
                  <a:lnTo>
                    <a:pt x="11728" y="324"/>
                  </a:lnTo>
                  <a:close/>
                  <a:moveTo>
                    <a:pt x="11620" y="1"/>
                  </a:moveTo>
                  <a:lnTo>
                    <a:pt x="108" y="6671"/>
                  </a:lnTo>
                  <a:lnTo>
                    <a:pt x="1" y="6779"/>
                  </a:lnTo>
                  <a:lnTo>
                    <a:pt x="108" y="6886"/>
                  </a:lnTo>
                  <a:lnTo>
                    <a:pt x="22379" y="19904"/>
                  </a:lnTo>
                  <a:lnTo>
                    <a:pt x="22594" y="19904"/>
                  </a:lnTo>
                  <a:lnTo>
                    <a:pt x="33998" y="13234"/>
                  </a:lnTo>
                  <a:lnTo>
                    <a:pt x="33998" y="13127"/>
                  </a:lnTo>
                  <a:lnTo>
                    <a:pt x="33998" y="13019"/>
                  </a:lnTo>
                  <a:lnTo>
                    <a:pt x="117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358;p28">
              <a:extLst>
                <a:ext uri="{FF2B5EF4-FFF2-40B4-BE49-F238E27FC236}">
                  <a16:creationId xmlns:a16="http://schemas.microsoft.com/office/drawing/2014/main" id="{57A26C96-E332-4641-8901-05E4386CE3DF}"/>
                </a:ext>
              </a:extLst>
            </p:cNvPr>
            <p:cNvSpPr/>
            <p:nvPr/>
          </p:nvSpPr>
          <p:spPr>
            <a:xfrm>
              <a:off x="6098900" y="1527425"/>
              <a:ext cx="562150" cy="333550"/>
            </a:xfrm>
            <a:custGeom>
              <a:avLst/>
              <a:gdLst/>
              <a:ahLst/>
              <a:cxnLst/>
              <a:rect l="l" t="t" r="r" b="b"/>
              <a:pathLst>
                <a:path w="22486" h="13342" extrusionOk="0">
                  <a:moveTo>
                    <a:pt x="0" y="1"/>
                  </a:moveTo>
                  <a:lnTo>
                    <a:pt x="0" y="109"/>
                  </a:lnTo>
                  <a:lnTo>
                    <a:pt x="0" y="216"/>
                  </a:lnTo>
                  <a:lnTo>
                    <a:pt x="108" y="324"/>
                  </a:lnTo>
                  <a:lnTo>
                    <a:pt x="323" y="431"/>
                  </a:lnTo>
                  <a:lnTo>
                    <a:pt x="12373" y="7532"/>
                  </a:lnTo>
                  <a:lnTo>
                    <a:pt x="19258" y="11513"/>
                  </a:lnTo>
                  <a:lnTo>
                    <a:pt x="22271" y="13342"/>
                  </a:lnTo>
                  <a:lnTo>
                    <a:pt x="22486" y="13342"/>
                  </a:lnTo>
                  <a:lnTo>
                    <a:pt x="22486" y="13234"/>
                  </a:lnTo>
                  <a:lnTo>
                    <a:pt x="22486" y="13127"/>
                  </a:lnTo>
                  <a:lnTo>
                    <a:pt x="11404" y="6564"/>
                  </a:lnTo>
                  <a:lnTo>
                    <a:pt x="3766" y="2045"/>
                  </a:lnTo>
                  <a:lnTo>
                    <a:pt x="1184" y="646"/>
                  </a:lnTo>
                  <a:lnTo>
                    <a:pt x="431" y="216"/>
                  </a:lnTo>
                  <a:lnTo>
                    <a:pt x="215" y="109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359;p28">
              <a:extLst>
                <a:ext uri="{FF2B5EF4-FFF2-40B4-BE49-F238E27FC236}">
                  <a16:creationId xmlns:a16="http://schemas.microsoft.com/office/drawing/2014/main" id="{780C66B3-D258-4CC6-A161-AAE3EEC774AE}"/>
                </a:ext>
              </a:extLst>
            </p:cNvPr>
            <p:cNvSpPr/>
            <p:nvPr/>
          </p:nvSpPr>
          <p:spPr>
            <a:xfrm>
              <a:off x="6682550" y="1626950"/>
              <a:ext cx="104925" cy="75350"/>
            </a:xfrm>
            <a:custGeom>
              <a:avLst/>
              <a:gdLst/>
              <a:ahLst/>
              <a:cxnLst/>
              <a:rect l="l" t="t" r="r" b="b"/>
              <a:pathLst>
                <a:path w="4197" h="3014" extrusionOk="0">
                  <a:moveTo>
                    <a:pt x="4196" y="1"/>
                  </a:moveTo>
                  <a:lnTo>
                    <a:pt x="1" y="2475"/>
                  </a:lnTo>
                  <a:lnTo>
                    <a:pt x="1" y="3013"/>
                  </a:lnTo>
                  <a:lnTo>
                    <a:pt x="4196" y="539"/>
                  </a:lnTo>
                  <a:lnTo>
                    <a:pt x="4196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360;p28">
              <a:extLst>
                <a:ext uri="{FF2B5EF4-FFF2-40B4-BE49-F238E27FC236}">
                  <a16:creationId xmlns:a16="http://schemas.microsoft.com/office/drawing/2014/main" id="{D78CB880-A047-4633-A73E-4E669BD7572C}"/>
                </a:ext>
              </a:extLst>
            </p:cNvPr>
            <p:cNvSpPr/>
            <p:nvPr/>
          </p:nvSpPr>
          <p:spPr>
            <a:xfrm>
              <a:off x="6677175" y="1624275"/>
              <a:ext cx="115675" cy="80700"/>
            </a:xfrm>
            <a:custGeom>
              <a:avLst/>
              <a:gdLst/>
              <a:ahLst/>
              <a:cxnLst/>
              <a:rect l="l" t="t" r="r" b="b"/>
              <a:pathLst>
                <a:path w="4627" h="3228" extrusionOk="0">
                  <a:moveTo>
                    <a:pt x="4304" y="342"/>
                  </a:moveTo>
                  <a:lnTo>
                    <a:pt x="4304" y="538"/>
                  </a:lnTo>
                  <a:lnTo>
                    <a:pt x="323" y="2797"/>
                  </a:lnTo>
                  <a:lnTo>
                    <a:pt x="323" y="2690"/>
                  </a:lnTo>
                  <a:lnTo>
                    <a:pt x="4304" y="342"/>
                  </a:lnTo>
                  <a:close/>
                  <a:moveTo>
                    <a:pt x="4304" y="0"/>
                  </a:moveTo>
                  <a:lnTo>
                    <a:pt x="108" y="2475"/>
                  </a:lnTo>
                  <a:lnTo>
                    <a:pt x="0" y="2582"/>
                  </a:lnTo>
                  <a:lnTo>
                    <a:pt x="108" y="3120"/>
                  </a:lnTo>
                  <a:lnTo>
                    <a:pt x="108" y="3228"/>
                  </a:lnTo>
                  <a:lnTo>
                    <a:pt x="323" y="3228"/>
                  </a:lnTo>
                  <a:lnTo>
                    <a:pt x="4519" y="753"/>
                  </a:lnTo>
                  <a:lnTo>
                    <a:pt x="4627" y="646"/>
                  </a:lnTo>
                  <a:lnTo>
                    <a:pt x="4627" y="108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361;p28">
              <a:extLst>
                <a:ext uri="{FF2B5EF4-FFF2-40B4-BE49-F238E27FC236}">
                  <a16:creationId xmlns:a16="http://schemas.microsoft.com/office/drawing/2014/main" id="{9F8E71C0-8E10-4CDE-B362-C57414146447}"/>
                </a:ext>
              </a:extLst>
            </p:cNvPr>
            <p:cNvSpPr/>
            <p:nvPr/>
          </p:nvSpPr>
          <p:spPr>
            <a:xfrm>
              <a:off x="6510400" y="1581225"/>
              <a:ext cx="172175" cy="121075"/>
            </a:xfrm>
            <a:custGeom>
              <a:avLst/>
              <a:gdLst/>
              <a:ahLst/>
              <a:cxnLst/>
              <a:rect l="l" t="t" r="r" b="b"/>
              <a:pathLst>
                <a:path w="6887" h="4843" extrusionOk="0">
                  <a:moveTo>
                    <a:pt x="1" y="1"/>
                  </a:moveTo>
                  <a:lnTo>
                    <a:pt x="1" y="861"/>
                  </a:lnTo>
                  <a:lnTo>
                    <a:pt x="6887" y="4842"/>
                  </a:lnTo>
                  <a:lnTo>
                    <a:pt x="6887" y="4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362;p28">
              <a:extLst>
                <a:ext uri="{FF2B5EF4-FFF2-40B4-BE49-F238E27FC236}">
                  <a16:creationId xmlns:a16="http://schemas.microsoft.com/office/drawing/2014/main" id="{109EC8B7-2A45-4EBF-8B0A-D4489FE6631F}"/>
                </a:ext>
              </a:extLst>
            </p:cNvPr>
            <p:cNvSpPr/>
            <p:nvPr/>
          </p:nvSpPr>
          <p:spPr>
            <a:xfrm>
              <a:off x="6507725" y="1575850"/>
              <a:ext cx="177550" cy="129125"/>
            </a:xfrm>
            <a:custGeom>
              <a:avLst/>
              <a:gdLst/>
              <a:ahLst/>
              <a:cxnLst/>
              <a:rect l="l" t="t" r="r" b="b"/>
              <a:pathLst>
                <a:path w="7102" h="5165" extrusionOk="0">
                  <a:moveTo>
                    <a:pt x="323" y="431"/>
                  </a:moveTo>
                  <a:lnTo>
                    <a:pt x="6778" y="4558"/>
                  </a:lnTo>
                  <a:lnTo>
                    <a:pt x="6778" y="4734"/>
                  </a:lnTo>
                  <a:lnTo>
                    <a:pt x="323" y="969"/>
                  </a:lnTo>
                  <a:lnTo>
                    <a:pt x="323" y="431"/>
                  </a:lnTo>
                  <a:close/>
                  <a:moveTo>
                    <a:pt x="108" y="1"/>
                  </a:moveTo>
                  <a:lnTo>
                    <a:pt x="0" y="216"/>
                  </a:lnTo>
                  <a:lnTo>
                    <a:pt x="0" y="1076"/>
                  </a:lnTo>
                  <a:lnTo>
                    <a:pt x="108" y="1184"/>
                  </a:lnTo>
                  <a:lnTo>
                    <a:pt x="6886" y="5165"/>
                  </a:lnTo>
                  <a:lnTo>
                    <a:pt x="7101" y="5165"/>
                  </a:lnTo>
                  <a:lnTo>
                    <a:pt x="7101" y="5057"/>
                  </a:lnTo>
                  <a:lnTo>
                    <a:pt x="7101" y="4519"/>
                  </a:lnTo>
                  <a:lnTo>
                    <a:pt x="6994" y="4412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363;p28">
              <a:extLst>
                <a:ext uri="{FF2B5EF4-FFF2-40B4-BE49-F238E27FC236}">
                  <a16:creationId xmlns:a16="http://schemas.microsoft.com/office/drawing/2014/main" id="{09BCD95B-D8B1-4C81-8F45-445C2E36AA69}"/>
                </a:ext>
              </a:extLst>
            </p:cNvPr>
            <p:cNvSpPr/>
            <p:nvPr/>
          </p:nvSpPr>
          <p:spPr>
            <a:xfrm>
              <a:off x="6510400" y="1516675"/>
              <a:ext cx="277075" cy="172175"/>
            </a:xfrm>
            <a:custGeom>
              <a:avLst/>
              <a:gdLst/>
              <a:ahLst/>
              <a:cxnLst/>
              <a:rect l="l" t="t" r="r" b="b"/>
              <a:pathLst>
                <a:path w="11083" h="6887" extrusionOk="0">
                  <a:moveTo>
                    <a:pt x="4304" y="1"/>
                  </a:moveTo>
                  <a:lnTo>
                    <a:pt x="1" y="2583"/>
                  </a:lnTo>
                  <a:lnTo>
                    <a:pt x="6887" y="6886"/>
                  </a:lnTo>
                  <a:lnTo>
                    <a:pt x="11082" y="4412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364;p28">
              <a:extLst>
                <a:ext uri="{FF2B5EF4-FFF2-40B4-BE49-F238E27FC236}">
                  <a16:creationId xmlns:a16="http://schemas.microsoft.com/office/drawing/2014/main" id="{D360FC60-F564-4C75-9CB3-5674AE1ACE51}"/>
                </a:ext>
              </a:extLst>
            </p:cNvPr>
            <p:cNvSpPr/>
            <p:nvPr/>
          </p:nvSpPr>
          <p:spPr>
            <a:xfrm>
              <a:off x="6507725" y="1514000"/>
              <a:ext cx="282425" cy="177525"/>
            </a:xfrm>
            <a:custGeom>
              <a:avLst/>
              <a:gdLst/>
              <a:ahLst/>
              <a:cxnLst/>
              <a:rect l="l" t="t" r="r" b="b"/>
              <a:pathLst>
                <a:path w="11297" h="7101" extrusionOk="0">
                  <a:moveTo>
                    <a:pt x="4411" y="323"/>
                  </a:moveTo>
                  <a:lnTo>
                    <a:pt x="10867" y="4519"/>
                  </a:lnTo>
                  <a:lnTo>
                    <a:pt x="6994" y="6778"/>
                  </a:lnTo>
                  <a:lnTo>
                    <a:pt x="479" y="2642"/>
                  </a:lnTo>
                  <a:lnTo>
                    <a:pt x="479" y="2642"/>
                  </a:lnTo>
                  <a:lnTo>
                    <a:pt x="4411" y="323"/>
                  </a:lnTo>
                  <a:close/>
                  <a:moveTo>
                    <a:pt x="4411" y="0"/>
                  </a:moveTo>
                  <a:lnTo>
                    <a:pt x="108" y="2475"/>
                  </a:lnTo>
                  <a:lnTo>
                    <a:pt x="0" y="2690"/>
                  </a:lnTo>
                  <a:lnTo>
                    <a:pt x="108" y="2797"/>
                  </a:lnTo>
                  <a:lnTo>
                    <a:pt x="6886" y="7101"/>
                  </a:lnTo>
                  <a:lnTo>
                    <a:pt x="6994" y="7101"/>
                  </a:lnTo>
                  <a:lnTo>
                    <a:pt x="11297" y="4626"/>
                  </a:lnTo>
                  <a:lnTo>
                    <a:pt x="11297" y="4519"/>
                  </a:lnTo>
                  <a:lnTo>
                    <a:pt x="11297" y="4411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365;p28">
              <a:extLst>
                <a:ext uri="{FF2B5EF4-FFF2-40B4-BE49-F238E27FC236}">
                  <a16:creationId xmlns:a16="http://schemas.microsoft.com/office/drawing/2014/main" id="{8F993EA2-7680-4FAA-9235-D53B98025115}"/>
                </a:ext>
              </a:extLst>
            </p:cNvPr>
            <p:cNvSpPr/>
            <p:nvPr/>
          </p:nvSpPr>
          <p:spPr>
            <a:xfrm>
              <a:off x="6507725" y="1586600"/>
              <a:ext cx="177550" cy="115700"/>
            </a:xfrm>
            <a:custGeom>
              <a:avLst/>
              <a:gdLst/>
              <a:ahLst/>
              <a:cxnLst/>
              <a:rect l="l" t="t" r="r" b="b"/>
              <a:pathLst>
                <a:path w="7102" h="4628" extrusionOk="0">
                  <a:moveTo>
                    <a:pt x="108" y="1"/>
                  </a:moveTo>
                  <a:lnTo>
                    <a:pt x="0" y="108"/>
                  </a:lnTo>
                  <a:lnTo>
                    <a:pt x="0" y="216"/>
                  </a:lnTo>
                  <a:lnTo>
                    <a:pt x="108" y="216"/>
                  </a:lnTo>
                  <a:lnTo>
                    <a:pt x="431" y="431"/>
                  </a:lnTo>
                  <a:lnTo>
                    <a:pt x="4196" y="2906"/>
                  </a:lnTo>
                  <a:lnTo>
                    <a:pt x="6025" y="4089"/>
                  </a:lnTo>
                  <a:lnTo>
                    <a:pt x="6886" y="4627"/>
                  </a:lnTo>
                  <a:lnTo>
                    <a:pt x="6994" y="4627"/>
                  </a:lnTo>
                  <a:lnTo>
                    <a:pt x="7101" y="4520"/>
                  </a:lnTo>
                  <a:lnTo>
                    <a:pt x="7101" y="4412"/>
                  </a:lnTo>
                  <a:lnTo>
                    <a:pt x="6994" y="4304"/>
                  </a:lnTo>
                  <a:lnTo>
                    <a:pt x="3658" y="2153"/>
                  </a:lnTo>
                  <a:lnTo>
                    <a:pt x="1291" y="646"/>
                  </a:lnTo>
                  <a:lnTo>
                    <a:pt x="538" y="216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366;p28">
              <a:extLst>
                <a:ext uri="{FF2B5EF4-FFF2-40B4-BE49-F238E27FC236}">
                  <a16:creationId xmlns:a16="http://schemas.microsoft.com/office/drawing/2014/main" id="{350118C5-6CFE-4409-AC89-577AA987645F}"/>
                </a:ext>
              </a:extLst>
            </p:cNvPr>
            <p:cNvSpPr/>
            <p:nvPr/>
          </p:nvSpPr>
          <p:spPr>
            <a:xfrm>
              <a:off x="6421650" y="1473650"/>
              <a:ext cx="107625" cy="75325"/>
            </a:xfrm>
            <a:custGeom>
              <a:avLst/>
              <a:gdLst/>
              <a:ahLst/>
              <a:cxnLst/>
              <a:rect l="l" t="t" r="r" b="b"/>
              <a:pathLst>
                <a:path w="4305" h="3013" extrusionOk="0">
                  <a:moveTo>
                    <a:pt x="4304" y="0"/>
                  </a:moveTo>
                  <a:lnTo>
                    <a:pt x="1" y="2475"/>
                  </a:lnTo>
                  <a:lnTo>
                    <a:pt x="108" y="3013"/>
                  </a:lnTo>
                  <a:lnTo>
                    <a:pt x="4304" y="538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367;p28">
              <a:extLst>
                <a:ext uri="{FF2B5EF4-FFF2-40B4-BE49-F238E27FC236}">
                  <a16:creationId xmlns:a16="http://schemas.microsoft.com/office/drawing/2014/main" id="{F523176E-9A0A-4A0E-BB6F-F0E6B8B4A763}"/>
                </a:ext>
              </a:extLst>
            </p:cNvPr>
            <p:cNvSpPr/>
            <p:nvPr/>
          </p:nvSpPr>
          <p:spPr>
            <a:xfrm>
              <a:off x="6418975" y="1470950"/>
              <a:ext cx="112975" cy="80725"/>
            </a:xfrm>
            <a:custGeom>
              <a:avLst/>
              <a:gdLst/>
              <a:ahLst/>
              <a:cxnLst/>
              <a:rect l="l" t="t" r="r" b="b"/>
              <a:pathLst>
                <a:path w="4519" h="3229" extrusionOk="0">
                  <a:moveTo>
                    <a:pt x="4196" y="346"/>
                  </a:moveTo>
                  <a:lnTo>
                    <a:pt x="4196" y="646"/>
                  </a:lnTo>
                  <a:lnTo>
                    <a:pt x="323" y="2905"/>
                  </a:lnTo>
                  <a:lnTo>
                    <a:pt x="323" y="2690"/>
                  </a:lnTo>
                  <a:lnTo>
                    <a:pt x="4196" y="346"/>
                  </a:lnTo>
                  <a:close/>
                  <a:moveTo>
                    <a:pt x="4303" y="1"/>
                  </a:moveTo>
                  <a:lnTo>
                    <a:pt x="108" y="2475"/>
                  </a:lnTo>
                  <a:lnTo>
                    <a:pt x="0" y="2583"/>
                  </a:lnTo>
                  <a:lnTo>
                    <a:pt x="0" y="3121"/>
                  </a:lnTo>
                  <a:lnTo>
                    <a:pt x="108" y="3228"/>
                  </a:lnTo>
                  <a:lnTo>
                    <a:pt x="215" y="3228"/>
                  </a:lnTo>
                  <a:lnTo>
                    <a:pt x="4411" y="861"/>
                  </a:lnTo>
                  <a:lnTo>
                    <a:pt x="4519" y="646"/>
                  </a:lnTo>
                  <a:lnTo>
                    <a:pt x="4519" y="108"/>
                  </a:lnTo>
                  <a:lnTo>
                    <a:pt x="441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368;p28">
              <a:extLst>
                <a:ext uri="{FF2B5EF4-FFF2-40B4-BE49-F238E27FC236}">
                  <a16:creationId xmlns:a16="http://schemas.microsoft.com/office/drawing/2014/main" id="{DD187240-830D-4A12-9131-6442855222D5}"/>
                </a:ext>
              </a:extLst>
            </p:cNvPr>
            <p:cNvSpPr/>
            <p:nvPr/>
          </p:nvSpPr>
          <p:spPr>
            <a:xfrm>
              <a:off x="6252200" y="1427925"/>
              <a:ext cx="169475" cy="121050"/>
            </a:xfrm>
            <a:custGeom>
              <a:avLst/>
              <a:gdLst/>
              <a:ahLst/>
              <a:cxnLst/>
              <a:rect l="l" t="t" r="r" b="b"/>
              <a:pathLst>
                <a:path w="6779" h="4842" extrusionOk="0">
                  <a:moveTo>
                    <a:pt x="1" y="0"/>
                  </a:moveTo>
                  <a:lnTo>
                    <a:pt x="1" y="861"/>
                  </a:lnTo>
                  <a:lnTo>
                    <a:pt x="6779" y="4842"/>
                  </a:lnTo>
                  <a:lnTo>
                    <a:pt x="6779" y="43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369;p28">
              <a:extLst>
                <a:ext uri="{FF2B5EF4-FFF2-40B4-BE49-F238E27FC236}">
                  <a16:creationId xmlns:a16="http://schemas.microsoft.com/office/drawing/2014/main" id="{A752B159-7F4A-4F1A-BBFD-39A82236CBFC}"/>
                </a:ext>
              </a:extLst>
            </p:cNvPr>
            <p:cNvSpPr/>
            <p:nvPr/>
          </p:nvSpPr>
          <p:spPr>
            <a:xfrm>
              <a:off x="6249525" y="1425225"/>
              <a:ext cx="177525" cy="126450"/>
            </a:xfrm>
            <a:custGeom>
              <a:avLst/>
              <a:gdLst/>
              <a:ahLst/>
              <a:cxnLst/>
              <a:rect l="l" t="t" r="r" b="b"/>
              <a:pathLst>
                <a:path w="7101" h="5058" extrusionOk="0">
                  <a:moveTo>
                    <a:pt x="215" y="431"/>
                  </a:moveTo>
                  <a:lnTo>
                    <a:pt x="6778" y="4519"/>
                  </a:lnTo>
                  <a:lnTo>
                    <a:pt x="6778" y="4734"/>
                  </a:lnTo>
                  <a:lnTo>
                    <a:pt x="215" y="969"/>
                  </a:lnTo>
                  <a:lnTo>
                    <a:pt x="215" y="431"/>
                  </a:lnTo>
                  <a:close/>
                  <a:moveTo>
                    <a:pt x="0" y="1"/>
                  </a:moveTo>
                  <a:lnTo>
                    <a:pt x="0" y="108"/>
                  </a:lnTo>
                  <a:lnTo>
                    <a:pt x="0" y="969"/>
                  </a:lnTo>
                  <a:lnTo>
                    <a:pt x="0" y="1184"/>
                  </a:lnTo>
                  <a:lnTo>
                    <a:pt x="6886" y="5057"/>
                  </a:lnTo>
                  <a:lnTo>
                    <a:pt x="6993" y="5057"/>
                  </a:lnTo>
                  <a:lnTo>
                    <a:pt x="7101" y="4950"/>
                  </a:lnTo>
                  <a:lnTo>
                    <a:pt x="7101" y="4412"/>
                  </a:lnTo>
                  <a:lnTo>
                    <a:pt x="6993" y="430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370;p28">
              <a:extLst>
                <a:ext uri="{FF2B5EF4-FFF2-40B4-BE49-F238E27FC236}">
                  <a16:creationId xmlns:a16="http://schemas.microsoft.com/office/drawing/2014/main" id="{B515EB8D-7A40-46A2-AF69-182292487B79}"/>
                </a:ext>
              </a:extLst>
            </p:cNvPr>
            <p:cNvSpPr/>
            <p:nvPr/>
          </p:nvSpPr>
          <p:spPr>
            <a:xfrm>
              <a:off x="6252200" y="1366050"/>
              <a:ext cx="277075" cy="169475"/>
            </a:xfrm>
            <a:custGeom>
              <a:avLst/>
              <a:gdLst/>
              <a:ahLst/>
              <a:cxnLst/>
              <a:rect l="l" t="t" r="r" b="b"/>
              <a:pathLst>
                <a:path w="11083" h="6779" extrusionOk="0">
                  <a:moveTo>
                    <a:pt x="4304" y="1"/>
                  </a:moveTo>
                  <a:lnTo>
                    <a:pt x="1" y="2475"/>
                  </a:lnTo>
                  <a:lnTo>
                    <a:pt x="6779" y="6779"/>
                  </a:lnTo>
                  <a:lnTo>
                    <a:pt x="11082" y="4304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371;p28">
              <a:extLst>
                <a:ext uri="{FF2B5EF4-FFF2-40B4-BE49-F238E27FC236}">
                  <a16:creationId xmlns:a16="http://schemas.microsoft.com/office/drawing/2014/main" id="{22AC20EC-B72E-45C9-B462-817C087562CE}"/>
                </a:ext>
              </a:extLst>
            </p:cNvPr>
            <p:cNvSpPr/>
            <p:nvPr/>
          </p:nvSpPr>
          <p:spPr>
            <a:xfrm>
              <a:off x="6249525" y="1363375"/>
              <a:ext cx="282425" cy="174850"/>
            </a:xfrm>
            <a:custGeom>
              <a:avLst/>
              <a:gdLst/>
              <a:ahLst/>
              <a:cxnLst/>
              <a:rect l="l" t="t" r="r" b="b"/>
              <a:pathLst>
                <a:path w="11297" h="6994" extrusionOk="0">
                  <a:moveTo>
                    <a:pt x="4411" y="323"/>
                  </a:moveTo>
                  <a:lnTo>
                    <a:pt x="10866" y="4411"/>
                  </a:lnTo>
                  <a:lnTo>
                    <a:pt x="6886" y="6778"/>
                  </a:lnTo>
                  <a:lnTo>
                    <a:pt x="393" y="2589"/>
                  </a:lnTo>
                  <a:lnTo>
                    <a:pt x="4411" y="323"/>
                  </a:lnTo>
                  <a:close/>
                  <a:moveTo>
                    <a:pt x="4304" y="0"/>
                  </a:moveTo>
                  <a:lnTo>
                    <a:pt x="0" y="2475"/>
                  </a:lnTo>
                  <a:lnTo>
                    <a:pt x="0" y="2582"/>
                  </a:lnTo>
                  <a:lnTo>
                    <a:pt x="0" y="2690"/>
                  </a:lnTo>
                  <a:lnTo>
                    <a:pt x="6778" y="6993"/>
                  </a:lnTo>
                  <a:lnTo>
                    <a:pt x="6993" y="6993"/>
                  </a:lnTo>
                  <a:lnTo>
                    <a:pt x="11189" y="4519"/>
                  </a:lnTo>
                  <a:lnTo>
                    <a:pt x="11297" y="4411"/>
                  </a:lnTo>
                  <a:lnTo>
                    <a:pt x="11189" y="4304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372;p28">
              <a:extLst>
                <a:ext uri="{FF2B5EF4-FFF2-40B4-BE49-F238E27FC236}">
                  <a16:creationId xmlns:a16="http://schemas.microsoft.com/office/drawing/2014/main" id="{6E065CC9-4C0D-415B-BA32-CDCC83DCCEDD}"/>
                </a:ext>
              </a:extLst>
            </p:cNvPr>
            <p:cNvSpPr/>
            <p:nvPr/>
          </p:nvSpPr>
          <p:spPr>
            <a:xfrm>
              <a:off x="6249525" y="1433300"/>
              <a:ext cx="174850" cy="115675"/>
            </a:xfrm>
            <a:custGeom>
              <a:avLst/>
              <a:gdLst/>
              <a:ahLst/>
              <a:cxnLst/>
              <a:rect l="l" t="t" r="r" b="b"/>
              <a:pathLst>
                <a:path w="6994" h="4627" extrusionOk="0">
                  <a:moveTo>
                    <a:pt x="0" y="0"/>
                  </a:moveTo>
                  <a:lnTo>
                    <a:pt x="0" y="108"/>
                  </a:lnTo>
                  <a:lnTo>
                    <a:pt x="0" y="216"/>
                  </a:lnTo>
                  <a:lnTo>
                    <a:pt x="54" y="269"/>
                  </a:lnTo>
                  <a:lnTo>
                    <a:pt x="54" y="269"/>
                  </a:lnTo>
                  <a:lnTo>
                    <a:pt x="0" y="323"/>
                  </a:lnTo>
                  <a:lnTo>
                    <a:pt x="430" y="538"/>
                  </a:lnTo>
                  <a:lnTo>
                    <a:pt x="4088" y="2905"/>
                  </a:lnTo>
                  <a:lnTo>
                    <a:pt x="6025" y="4089"/>
                  </a:lnTo>
                  <a:lnTo>
                    <a:pt x="6778" y="4627"/>
                  </a:lnTo>
                  <a:lnTo>
                    <a:pt x="6993" y="4627"/>
                  </a:lnTo>
                  <a:lnTo>
                    <a:pt x="6993" y="4519"/>
                  </a:lnTo>
                  <a:lnTo>
                    <a:pt x="6993" y="4411"/>
                  </a:lnTo>
                  <a:lnTo>
                    <a:pt x="3550" y="2260"/>
                  </a:lnTo>
                  <a:lnTo>
                    <a:pt x="1291" y="754"/>
                  </a:lnTo>
                  <a:lnTo>
                    <a:pt x="538" y="216"/>
                  </a:lnTo>
                  <a:lnTo>
                    <a:pt x="323" y="1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373;p28">
              <a:extLst>
                <a:ext uri="{FF2B5EF4-FFF2-40B4-BE49-F238E27FC236}">
                  <a16:creationId xmlns:a16="http://schemas.microsoft.com/office/drawing/2014/main" id="{17F6A860-E0B6-4EFD-839E-43D529FD82C6}"/>
                </a:ext>
              </a:extLst>
            </p:cNvPr>
            <p:cNvSpPr/>
            <p:nvPr/>
          </p:nvSpPr>
          <p:spPr>
            <a:xfrm>
              <a:off x="6144625" y="1602750"/>
              <a:ext cx="473400" cy="414225"/>
            </a:xfrm>
            <a:custGeom>
              <a:avLst/>
              <a:gdLst/>
              <a:ahLst/>
              <a:cxnLst/>
              <a:rect l="l" t="t" r="r" b="b"/>
              <a:pathLst>
                <a:path w="18936" h="16569" extrusionOk="0">
                  <a:moveTo>
                    <a:pt x="0" y="0"/>
                  </a:moveTo>
                  <a:lnTo>
                    <a:pt x="0" y="5487"/>
                  </a:lnTo>
                  <a:lnTo>
                    <a:pt x="18935" y="16569"/>
                  </a:lnTo>
                  <a:lnTo>
                    <a:pt x="18935" y="11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374;p28">
              <a:extLst>
                <a:ext uri="{FF2B5EF4-FFF2-40B4-BE49-F238E27FC236}">
                  <a16:creationId xmlns:a16="http://schemas.microsoft.com/office/drawing/2014/main" id="{065C86CE-FFE7-4816-A317-541871E1D1A3}"/>
                </a:ext>
              </a:extLst>
            </p:cNvPr>
            <p:cNvSpPr/>
            <p:nvPr/>
          </p:nvSpPr>
          <p:spPr>
            <a:xfrm>
              <a:off x="6120400" y="1562400"/>
              <a:ext cx="521825" cy="497625"/>
            </a:xfrm>
            <a:custGeom>
              <a:avLst/>
              <a:gdLst/>
              <a:ahLst/>
              <a:cxnLst/>
              <a:rect l="l" t="t" r="r" b="b"/>
              <a:pathLst>
                <a:path w="20873" h="19905" extrusionOk="0">
                  <a:moveTo>
                    <a:pt x="216" y="431"/>
                  </a:moveTo>
                  <a:lnTo>
                    <a:pt x="20550" y="12417"/>
                  </a:lnTo>
                  <a:lnTo>
                    <a:pt x="20550" y="19474"/>
                  </a:lnTo>
                  <a:lnTo>
                    <a:pt x="216" y="7639"/>
                  </a:lnTo>
                  <a:lnTo>
                    <a:pt x="216" y="431"/>
                  </a:lnTo>
                  <a:close/>
                  <a:moveTo>
                    <a:pt x="1" y="1"/>
                  </a:moveTo>
                  <a:lnTo>
                    <a:pt x="1" y="108"/>
                  </a:lnTo>
                  <a:lnTo>
                    <a:pt x="1" y="7639"/>
                  </a:lnTo>
                  <a:lnTo>
                    <a:pt x="1" y="7854"/>
                  </a:lnTo>
                  <a:lnTo>
                    <a:pt x="20658" y="19904"/>
                  </a:lnTo>
                  <a:lnTo>
                    <a:pt x="20765" y="19904"/>
                  </a:lnTo>
                  <a:lnTo>
                    <a:pt x="20873" y="19797"/>
                  </a:lnTo>
                  <a:lnTo>
                    <a:pt x="20873" y="12373"/>
                  </a:lnTo>
                  <a:lnTo>
                    <a:pt x="20765" y="1226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375;p28">
              <a:extLst>
                <a:ext uri="{FF2B5EF4-FFF2-40B4-BE49-F238E27FC236}">
                  <a16:creationId xmlns:a16="http://schemas.microsoft.com/office/drawing/2014/main" id="{F5A74668-6D0E-48E8-897D-81B97EF49B16}"/>
                </a:ext>
              </a:extLst>
            </p:cNvPr>
            <p:cNvSpPr/>
            <p:nvPr/>
          </p:nvSpPr>
          <p:spPr>
            <a:xfrm>
              <a:off x="6679850" y="1694200"/>
              <a:ext cx="441150" cy="258225"/>
            </a:xfrm>
            <a:custGeom>
              <a:avLst/>
              <a:gdLst/>
              <a:ahLst/>
              <a:cxnLst/>
              <a:rect l="l" t="t" r="r" b="b"/>
              <a:pathLst>
                <a:path w="17646" h="10329" extrusionOk="0">
                  <a:moveTo>
                    <a:pt x="10006" y="0"/>
                  </a:moveTo>
                  <a:lnTo>
                    <a:pt x="1" y="5702"/>
                  </a:lnTo>
                  <a:lnTo>
                    <a:pt x="7640" y="10329"/>
                  </a:lnTo>
                  <a:lnTo>
                    <a:pt x="17645" y="4627"/>
                  </a:lnTo>
                  <a:lnTo>
                    <a:pt x="10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376;p28">
              <a:extLst>
                <a:ext uri="{FF2B5EF4-FFF2-40B4-BE49-F238E27FC236}">
                  <a16:creationId xmlns:a16="http://schemas.microsoft.com/office/drawing/2014/main" id="{1E741AF8-5D3B-42A9-9D24-5E360858CCFF}"/>
                </a:ext>
              </a:extLst>
            </p:cNvPr>
            <p:cNvSpPr/>
            <p:nvPr/>
          </p:nvSpPr>
          <p:spPr>
            <a:xfrm>
              <a:off x="6674475" y="1691500"/>
              <a:ext cx="451900" cy="263625"/>
            </a:xfrm>
            <a:custGeom>
              <a:avLst/>
              <a:gdLst/>
              <a:ahLst/>
              <a:cxnLst/>
              <a:rect l="l" t="t" r="r" b="b"/>
              <a:pathLst>
                <a:path w="18076" h="10545" extrusionOk="0">
                  <a:moveTo>
                    <a:pt x="10221" y="324"/>
                  </a:moveTo>
                  <a:lnTo>
                    <a:pt x="17537" y="4735"/>
                  </a:lnTo>
                  <a:lnTo>
                    <a:pt x="7855" y="10329"/>
                  </a:lnTo>
                  <a:lnTo>
                    <a:pt x="490" y="5869"/>
                  </a:lnTo>
                  <a:lnTo>
                    <a:pt x="10221" y="324"/>
                  </a:lnTo>
                  <a:close/>
                  <a:moveTo>
                    <a:pt x="10114" y="1"/>
                  </a:moveTo>
                  <a:lnTo>
                    <a:pt x="108" y="5703"/>
                  </a:lnTo>
                  <a:lnTo>
                    <a:pt x="1" y="5810"/>
                  </a:lnTo>
                  <a:lnTo>
                    <a:pt x="108" y="6026"/>
                  </a:lnTo>
                  <a:lnTo>
                    <a:pt x="7855" y="10544"/>
                  </a:lnTo>
                  <a:lnTo>
                    <a:pt x="7962" y="10544"/>
                  </a:lnTo>
                  <a:lnTo>
                    <a:pt x="17968" y="4842"/>
                  </a:lnTo>
                  <a:lnTo>
                    <a:pt x="18075" y="4735"/>
                  </a:lnTo>
                  <a:lnTo>
                    <a:pt x="17968" y="4627"/>
                  </a:lnTo>
                  <a:lnTo>
                    <a:pt x="1032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377;p28">
              <a:extLst>
                <a:ext uri="{FF2B5EF4-FFF2-40B4-BE49-F238E27FC236}">
                  <a16:creationId xmlns:a16="http://schemas.microsoft.com/office/drawing/2014/main" id="{95C34CDF-8341-4C63-8704-B9FA1E8B02E8}"/>
                </a:ext>
              </a:extLst>
            </p:cNvPr>
            <p:cNvSpPr/>
            <p:nvPr/>
          </p:nvSpPr>
          <p:spPr>
            <a:xfrm>
              <a:off x="6733650" y="2129925"/>
              <a:ext cx="107625" cy="145275"/>
            </a:xfrm>
            <a:custGeom>
              <a:avLst/>
              <a:gdLst/>
              <a:ahLst/>
              <a:cxnLst/>
              <a:rect l="l" t="t" r="r" b="b"/>
              <a:pathLst>
                <a:path w="4305" h="5811" extrusionOk="0">
                  <a:moveTo>
                    <a:pt x="2152" y="0"/>
                  </a:moveTo>
                  <a:lnTo>
                    <a:pt x="1937" y="108"/>
                  </a:lnTo>
                  <a:lnTo>
                    <a:pt x="1614" y="108"/>
                  </a:lnTo>
                  <a:lnTo>
                    <a:pt x="1" y="753"/>
                  </a:lnTo>
                  <a:lnTo>
                    <a:pt x="1722" y="5810"/>
                  </a:lnTo>
                  <a:lnTo>
                    <a:pt x="3551" y="4842"/>
                  </a:lnTo>
                  <a:lnTo>
                    <a:pt x="3874" y="4627"/>
                  </a:lnTo>
                  <a:lnTo>
                    <a:pt x="4089" y="4304"/>
                  </a:lnTo>
                  <a:lnTo>
                    <a:pt x="4197" y="3981"/>
                  </a:lnTo>
                  <a:lnTo>
                    <a:pt x="4304" y="3551"/>
                  </a:lnTo>
                  <a:lnTo>
                    <a:pt x="4304" y="2690"/>
                  </a:lnTo>
                  <a:lnTo>
                    <a:pt x="4089" y="1722"/>
                  </a:lnTo>
                  <a:lnTo>
                    <a:pt x="3659" y="969"/>
                  </a:lnTo>
                  <a:lnTo>
                    <a:pt x="3121" y="323"/>
                  </a:lnTo>
                  <a:lnTo>
                    <a:pt x="2798" y="216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378;p28">
              <a:extLst>
                <a:ext uri="{FF2B5EF4-FFF2-40B4-BE49-F238E27FC236}">
                  <a16:creationId xmlns:a16="http://schemas.microsoft.com/office/drawing/2014/main" id="{C82DB1B0-AD74-4053-916B-29F3923DADF5}"/>
                </a:ext>
              </a:extLst>
            </p:cNvPr>
            <p:cNvSpPr/>
            <p:nvPr/>
          </p:nvSpPr>
          <p:spPr>
            <a:xfrm>
              <a:off x="6733650" y="2129925"/>
              <a:ext cx="107625" cy="145275"/>
            </a:xfrm>
            <a:custGeom>
              <a:avLst/>
              <a:gdLst/>
              <a:ahLst/>
              <a:cxnLst/>
              <a:rect l="l" t="t" r="r" b="b"/>
              <a:pathLst>
                <a:path w="4305" h="5811" fill="none" extrusionOk="0">
                  <a:moveTo>
                    <a:pt x="1722" y="5810"/>
                  </a:moveTo>
                  <a:lnTo>
                    <a:pt x="3551" y="4842"/>
                  </a:lnTo>
                  <a:lnTo>
                    <a:pt x="3551" y="4842"/>
                  </a:lnTo>
                  <a:lnTo>
                    <a:pt x="3874" y="4627"/>
                  </a:lnTo>
                  <a:lnTo>
                    <a:pt x="4089" y="4304"/>
                  </a:lnTo>
                  <a:lnTo>
                    <a:pt x="4197" y="3981"/>
                  </a:lnTo>
                  <a:lnTo>
                    <a:pt x="4304" y="3551"/>
                  </a:lnTo>
                  <a:lnTo>
                    <a:pt x="4304" y="2690"/>
                  </a:lnTo>
                  <a:lnTo>
                    <a:pt x="4089" y="1722"/>
                  </a:lnTo>
                  <a:lnTo>
                    <a:pt x="4089" y="1722"/>
                  </a:lnTo>
                  <a:lnTo>
                    <a:pt x="3659" y="969"/>
                  </a:lnTo>
                  <a:lnTo>
                    <a:pt x="3121" y="323"/>
                  </a:lnTo>
                  <a:lnTo>
                    <a:pt x="2798" y="216"/>
                  </a:lnTo>
                  <a:lnTo>
                    <a:pt x="2475" y="0"/>
                  </a:lnTo>
                  <a:lnTo>
                    <a:pt x="2152" y="0"/>
                  </a:lnTo>
                  <a:lnTo>
                    <a:pt x="1937" y="108"/>
                  </a:lnTo>
                  <a:lnTo>
                    <a:pt x="1614" y="108"/>
                  </a:lnTo>
                  <a:lnTo>
                    <a:pt x="1" y="7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379;p28">
              <a:extLst>
                <a:ext uri="{FF2B5EF4-FFF2-40B4-BE49-F238E27FC236}">
                  <a16:creationId xmlns:a16="http://schemas.microsoft.com/office/drawing/2014/main" id="{B2937A2C-B281-4346-9ECF-CB0FE8B2CB59}"/>
                </a:ext>
              </a:extLst>
            </p:cNvPr>
            <p:cNvSpPr/>
            <p:nvPr/>
          </p:nvSpPr>
          <p:spPr>
            <a:xfrm>
              <a:off x="6728275" y="2127225"/>
              <a:ext cx="118375" cy="153350"/>
            </a:xfrm>
            <a:custGeom>
              <a:avLst/>
              <a:gdLst/>
              <a:ahLst/>
              <a:cxnLst/>
              <a:rect l="l" t="t" r="r" b="b"/>
              <a:pathLst>
                <a:path w="4735" h="6134" extrusionOk="0">
                  <a:moveTo>
                    <a:pt x="2045" y="1"/>
                  </a:moveTo>
                  <a:lnTo>
                    <a:pt x="1829" y="108"/>
                  </a:lnTo>
                  <a:lnTo>
                    <a:pt x="108" y="646"/>
                  </a:lnTo>
                  <a:lnTo>
                    <a:pt x="0" y="754"/>
                  </a:lnTo>
                  <a:lnTo>
                    <a:pt x="0" y="861"/>
                  </a:lnTo>
                  <a:lnTo>
                    <a:pt x="108" y="969"/>
                  </a:lnTo>
                  <a:lnTo>
                    <a:pt x="216" y="969"/>
                  </a:lnTo>
                  <a:lnTo>
                    <a:pt x="1937" y="431"/>
                  </a:lnTo>
                  <a:lnTo>
                    <a:pt x="2152" y="324"/>
                  </a:lnTo>
                  <a:lnTo>
                    <a:pt x="2475" y="324"/>
                  </a:lnTo>
                  <a:lnTo>
                    <a:pt x="2905" y="431"/>
                  </a:lnTo>
                  <a:lnTo>
                    <a:pt x="3443" y="754"/>
                  </a:lnTo>
                  <a:lnTo>
                    <a:pt x="3874" y="1184"/>
                  </a:lnTo>
                  <a:lnTo>
                    <a:pt x="4196" y="1937"/>
                  </a:lnTo>
                  <a:lnTo>
                    <a:pt x="4412" y="2583"/>
                  </a:lnTo>
                  <a:lnTo>
                    <a:pt x="4412" y="3228"/>
                  </a:lnTo>
                  <a:lnTo>
                    <a:pt x="4412" y="3766"/>
                  </a:lnTo>
                  <a:lnTo>
                    <a:pt x="4196" y="4197"/>
                  </a:lnTo>
                  <a:lnTo>
                    <a:pt x="3981" y="4519"/>
                  </a:lnTo>
                  <a:lnTo>
                    <a:pt x="3766" y="4842"/>
                  </a:lnTo>
                  <a:lnTo>
                    <a:pt x="1829" y="5810"/>
                  </a:lnTo>
                  <a:lnTo>
                    <a:pt x="1722" y="5918"/>
                  </a:lnTo>
                  <a:lnTo>
                    <a:pt x="1722" y="6026"/>
                  </a:lnTo>
                  <a:lnTo>
                    <a:pt x="1829" y="6133"/>
                  </a:lnTo>
                  <a:lnTo>
                    <a:pt x="1937" y="6133"/>
                  </a:lnTo>
                  <a:lnTo>
                    <a:pt x="3874" y="5057"/>
                  </a:lnTo>
                  <a:lnTo>
                    <a:pt x="4196" y="4735"/>
                  </a:lnTo>
                  <a:lnTo>
                    <a:pt x="4519" y="4304"/>
                  </a:lnTo>
                  <a:lnTo>
                    <a:pt x="4627" y="3766"/>
                  </a:lnTo>
                  <a:lnTo>
                    <a:pt x="4734" y="3228"/>
                  </a:lnTo>
                  <a:lnTo>
                    <a:pt x="4627" y="2475"/>
                  </a:lnTo>
                  <a:lnTo>
                    <a:pt x="4519" y="1830"/>
                  </a:lnTo>
                  <a:lnTo>
                    <a:pt x="4089" y="1077"/>
                  </a:lnTo>
                  <a:lnTo>
                    <a:pt x="3658" y="539"/>
                  </a:lnTo>
                  <a:lnTo>
                    <a:pt x="3013" y="108"/>
                  </a:lnTo>
                  <a:lnTo>
                    <a:pt x="279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380;p28">
              <a:extLst>
                <a:ext uri="{FF2B5EF4-FFF2-40B4-BE49-F238E27FC236}">
                  <a16:creationId xmlns:a16="http://schemas.microsoft.com/office/drawing/2014/main" id="{FC86F6D5-0BED-40B6-92E5-4C5DB501DB4A}"/>
                </a:ext>
              </a:extLst>
            </p:cNvPr>
            <p:cNvSpPr/>
            <p:nvPr/>
          </p:nvSpPr>
          <p:spPr>
            <a:xfrm>
              <a:off x="6696000" y="2143375"/>
              <a:ext cx="104925" cy="142575"/>
            </a:xfrm>
            <a:custGeom>
              <a:avLst/>
              <a:gdLst/>
              <a:ahLst/>
              <a:cxnLst/>
              <a:rect l="l" t="t" r="r" b="b"/>
              <a:pathLst>
                <a:path w="4197" h="5703" extrusionOk="0">
                  <a:moveTo>
                    <a:pt x="1722" y="323"/>
                  </a:moveTo>
                  <a:lnTo>
                    <a:pt x="2260" y="431"/>
                  </a:lnTo>
                  <a:lnTo>
                    <a:pt x="2798" y="753"/>
                  </a:lnTo>
                  <a:lnTo>
                    <a:pt x="3336" y="1291"/>
                  </a:lnTo>
                  <a:lnTo>
                    <a:pt x="3658" y="2044"/>
                  </a:lnTo>
                  <a:lnTo>
                    <a:pt x="3766" y="2690"/>
                  </a:lnTo>
                  <a:lnTo>
                    <a:pt x="3874" y="3335"/>
                  </a:lnTo>
                  <a:lnTo>
                    <a:pt x="3766" y="3981"/>
                  </a:lnTo>
                  <a:lnTo>
                    <a:pt x="3658" y="4519"/>
                  </a:lnTo>
                  <a:lnTo>
                    <a:pt x="3336" y="4949"/>
                  </a:lnTo>
                  <a:lnTo>
                    <a:pt x="3013" y="5272"/>
                  </a:lnTo>
                  <a:lnTo>
                    <a:pt x="2690" y="5380"/>
                  </a:lnTo>
                  <a:lnTo>
                    <a:pt x="2367" y="5487"/>
                  </a:lnTo>
                  <a:lnTo>
                    <a:pt x="1829" y="5272"/>
                  </a:lnTo>
                  <a:lnTo>
                    <a:pt x="1291" y="4949"/>
                  </a:lnTo>
                  <a:lnTo>
                    <a:pt x="861" y="4304"/>
                  </a:lnTo>
                  <a:lnTo>
                    <a:pt x="431" y="3551"/>
                  </a:lnTo>
                  <a:lnTo>
                    <a:pt x="323" y="2905"/>
                  </a:lnTo>
                  <a:lnTo>
                    <a:pt x="323" y="2367"/>
                  </a:lnTo>
                  <a:lnTo>
                    <a:pt x="323" y="1722"/>
                  </a:lnTo>
                  <a:lnTo>
                    <a:pt x="538" y="1076"/>
                  </a:lnTo>
                  <a:lnTo>
                    <a:pt x="969" y="646"/>
                  </a:lnTo>
                  <a:lnTo>
                    <a:pt x="1399" y="323"/>
                  </a:lnTo>
                  <a:close/>
                  <a:moveTo>
                    <a:pt x="1722" y="0"/>
                  </a:moveTo>
                  <a:lnTo>
                    <a:pt x="1291" y="108"/>
                  </a:lnTo>
                  <a:lnTo>
                    <a:pt x="969" y="215"/>
                  </a:lnTo>
                  <a:lnTo>
                    <a:pt x="754" y="431"/>
                  </a:lnTo>
                  <a:lnTo>
                    <a:pt x="323" y="969"/>
                  </a:lnTo>
                  <a:lnTo>
                    <a:pt x="108" y="1614"/>
                  </a:lnTo>
                  <a:lnTo>
                    <a:pt x="0" y="2367"/>
                  </a:lnTo>
                  <a:lnTo>
                    <a:pt x="0" y="3013"/>
                  </a:lnTo>
                  <a:lnTo>
                    <a:pt x="216" y="3551"/>
                  </a:lnTo>
                  <a:lnTo>
                    <a:pt x="538" y="4519"/>
                  </a:lnTo>
                  <a:lnTo>
                    <a:pt x="1076" y="5164"/>
                  </a:lnTo>
                  <a:lnTo>
                    <a:pt x="1722" y="5595"/>
                  </a:lnTo>
                  <a:lnTo>
                    <a:pt x="2045" y="5702"/>
                  </a:lnTo>
                  <a:lnTo>
                    <a:pt x="2798" y="5702"/>
                  </a:lnTo>
                  <a:lnTo>
                    <a:pt x="3120" y="5595"/>
                  </a:lnTo>
                  <a:lnTo>
                    <a:pt x="3551" y="5164"/>
                  </a:lnTo>
                  <a:lnTo>
                    <a:pt x="3874" y="4627"/>
                  </a:lnTo>
                  <a:lnTo>
                    <a:pt x="4089" y="3981"/>
                  </a:lnTo>
                  <a:lnTo>
                    <a:pt x="4196" y="3335"/>
                  </a:lnTo>
                  <a:lnTo>
                    <a:pt x="4089" y="2690"/>
                  </a:lnTo>
                  <a:lnTo>
                    <a:pt x="3981" y="1937"/>
                  </a:lnTo>
                  <a:lnTo>
                    <a:pt x="3551" y="1184"/>
                  </a:lnTo>
                  <a:lnTo>
                    <a:pt x="3013" y="538"/>
                  </a:lnTo>
                  <a:lnTo>
                    <a:pt x="2367" y="108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381;p28">
              <a:extLst>
                <a:ext uri="{FF2B5EF4-FFF2-40B4-BE49-F238E27FC236}">
                  <a16:creationId xmlns:a16="http://schemas.microsoft.com/office/drawing/2014/main" id="{F1170892-2BC5-4B81-BCA6-1687A338EB10}"/>
                </a:ext>
              </a:extLst>
            </p:cNvPr>
            <p:cNvSpPr/>
            <p:nvPr/>
          </p:nvSpPr>
          <p:spPr>
            <a:xfrm>
              <a:off x="6698700" y="2146050"/>
              <a:ext cx="96850" cy="137200"/>
            </a:xfrm>
            <a:custGeom>
              <a:avLst/>
              <a:gdLst/>
              <a:ahLst/>
              <a:cxnLst/>
              <a:rect l="l" t="t" r="r" b="b"/>
              <a:pathLst>
                <a:path w="3874" h="5488" extrusionOk="0">
                  <a:moveTo>
                    <a:pt x="1614" y="1"/>
                  </a:moveTo>
                  <a:lnTo>
                    <a:pt x="1183" y="108"/>
                  </a:lnTo>
                  <a:lnTo>
                    <a:pt x="861" y="324"/>
                  </a:lnTo>
                  <a:lnTo>
                    <a:pt x="538" y="539"/>
                  </a:lnTo>
                  <a:lnTo>
                    <a:pt x="323" y="862"/>
                  </a:lnTo>
                  <a:lnTo>
                    <a:pt x="215" y="1292"/>
                  </a:lnTo>
                  <a:lnTo>
                    <a:pt x="108" y="1830"/>
                  </a:lnTo>
                  <a:lnTo>
                    <a:pt x="0" y="2368"/>
                  </a:lnTo>
                  <a:lnTo>
                    <a:pt x="108" y="2906"/>
                  </a:lnTo>
                  <a:lnTo>
                    <a:pt x="215" y="3444"/>
                  </a:lnTo>
                  <a:lnTo>
                    <a:pt x="430" y="3982"/>
                  </a:lnTo>
                  <a:lnTo>
                    <a:pt x="646" y="4520"/>
                  </a:lnTo>
                  <a:lnTo>
                    <a:pt x="968" y="4842"/>
                  </a:lnTo>
                  <a:lnTo>
                    <a:pt x="1399" y="5165"/>
                  </a:lnTo>
                  <a:lnTo>
                    <a:pt x="1721" y="5380"/>
                  </a:lnTo>
                  <a:lnTo>
                    <a:pt x="2152" y="5488"/>
                  </a:lnTo>
                  <a:lnTo>
                    <a:pt x="2582" y="5488"/>
                  </a:lnTo>
                  <a:lnTo>
                    <a:pt x="2905" y="5273"/>
                  </a:lnTo>
                  <a:lnTo>
                    <a:pt x="3228" y="5057"/>
                  </a:lnTo>
                  <a:lnTo>
                    <a:pt x="3550" y="4735"/>
                  </a:lnTo>
                  <a:lnTo>
                    <a:pt x="3658" y="4412"/>
                  </a:lnTo>
                  <a:lnTo>
                    <a:pt x="3873" y="3874"/>
                  </a:lnTo>
                  <a:lnTo>
                    <a:pt x="3873" y="3444"/>
                  </a:lnTo>
                  <a:lnTo>
                    <a:pt x="3873" y="2906"/>
                  </a:lnTo>
                  <a:lnTo>
                    <a:pt x="3873" y="2475"/>
                  </a:lnTo>
                  <a:lnTo>
                    <a:pt x="3658" y="1937"/>
                  </a:lnTo>
                  <a:lnTo>
                    <a:pt x="3443" y="1399"/>
                  </a:lnTo>
                  <a:lnTo>
                    <a:pt x="3228" y="1077"/>
                  </a:lnTo>
                  <a:lnTo>
                    <a:pt x="2905" y="646"/>
                  </a:lnTo>
                  <a:lnTo>
                    <a:pt x="2582" y="431"/>
                  </a:lnTo>
                  <a:lnTo>
                    <a:pt x="2259" y="216"/>
                  </a:lnTo>
                  <a:lnTo>
                    <a:pt x="1937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382;p28">
              <a:extLst>
                <a:ext uri="{FF2B5EF4-FFF2-40B4-BE49-F238E27FC236}">
                  <a16:creationId xmlns:a16="http://schemas.microsoft.com/office/drawing/2014/main" id="{B621450E-2BD2-41AD-8305-D7EC849CF700}"/>
                </a:ext>
              </a:extLst>
            </p:cNvPr>
            <p:cNvSpPr/>
            <p:nvPr/>
          </p:nvSpPr>
          <p:spPr>
            <a:xfrm>
              <a:off x="6714825" y="2167575"/>
              <a:ext cx="67275" cy="91475"/>
            </a:xfrm>
            <a:custGeom>
              <a:avLst/>
              <a:gdLst/>
              <a:ahLst/>
              <a:cxnLst/>
              <a:rect l="l" t="t" r="r" b="b"/>
              <a:pathLst>
                <a:path w="2691" h="3659" extrusionOk="0">
                  <a:moveTo>
                    <a:pt x="861" y="1"/>
                  </a:moveTo>
                  <a:lnTo>
                    <a:pt x="538" y="216"/>
                  </a:lnTo>
                  <a:lnTo>
                    <a:pt x="431" y="323"/>
                  </a:lnTo>
                  <a:lnTo>
                    <a:pt x="108" y="861"/>
                  </a:lnTo>
                  <a:lnTo>
                    <a:pt x="1" y="1614"/>
                  </a:lnTo>
                  <a:lnTo>
                    <a:pt x="108" y="2367"/>
                  </a:lnTo>
                  <a:lnTo>
                    <a:pt x="431" y="3013"/>
                  </a:lnTo>
                  <a:lnTo>
                    <a:pt x="969" y="3443"/>
                  </a:lnTo>
                  <a:lnTo>
                    <a:pt x="1184" y="3659"/>
                  </a:lnTo>
                  <a:lnTo>
                    <a:pt x="1722" y="3659"/>
                  </a:lnTo>
                  <a:lnTo>
                    <a:pt x="2045" y="3551"/>
                  </a:lnTo>
                  <a:lnTo>
                    <a:pt x="2260" y="3443"/>
                  </a:lnTo>
                  <a:lnTo>
                    <a:pt x="2367" y="3228"/>
                  </a:lnTo>
                  <a:lnTo>
                    <a:pt x="2690" y="2583"/>
                  </a:lnTo>
                  <a:lnTo>
                    <a:pt x="2690" y="1937"/>
                  </a:lnTo>
                  <a:lnTo>
                    <a:pt x="2583" y="1292"/>
                  </a:lnTo>
                  <a:lnTo>
                    <a:pt x="2260" y="646"/>
                  </a:lnTo>
                  <a:lnTo>
                    <a:pt x="1830" y="216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383;p28">
              <a:extLst>
                <a:ext uri="{FF2B5EF4-FFF2-40B4-BE49-F238E27FC236}">
                  <a16:creationId xmlns:a16="http://schemas.microsoft.com/office/drawing/2014/main" id="{DAA29F13-2FB4-40AA-80FE-756AE18090F6}"/>
                </a:ext>
              </a:extLst>
            </p:cNvPr>
            <p:cNvSpPr/>
            <p:nvPr/>
          </p:nvSpPr>
          <p:spPr>
            <a:xfrm>
              <a:off x="6873525" y="1809850"/>
              <a:ext cx="247475" cy="484175"/>
            </a:xfrm>
            <a:custGeom>
              <a:avLst/>
              <a:gdLst/>
              <a:ahLst/>
              <a:cxnLst/>
              <a:rect l="l" t="t" r="r" b="b"/>
              <a:pathLst>
                <a:path w="9899" h="19367" extrusionOk="0">
                  <a:moveTo>
                    <a:pt x="9898" y="1"/>
                  </a:moveTo>
                  <a:lnTo>
                    <a:pt x="0" y="5703"/>
                  </a:lnTo>
                  <a:lnTo>
                    <a:pt x="0" y="19366"/>
                  </a:lnTo>
                  <a:lnTo>
                    <a:pt x="9898" y="13664"/>
                  </a:lnTo>
                  <a:lnTo>
                    <a:pt x="9898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384;p28">
              <a:extLst>
                <a:ext uri="{FF2B5EF4-FFF2-40B4-BE49-F238E27FC236}">
                  <a16:creationId xmlns:a16="http://schemas.microsoft.com/office/drawing/2014/main" id="{6F0BC7D2-1E2B-46FE-9F60-74C0860C4442}"/>
                </a:ext>
              </a:extLst>
            </p:cNvPr>
            <p:cNvSpPr/>
            <p:nvPr/>
          </p:nvSpPr>
          <p:spPr>
            <a:xfrm>
              <a:off x="6868125" y="1807150"/>
              <a:ext cx="258250" cy="489550"/>
            </a:xfrm>
            <a:custGeom>
              <a:avLst/>
              <a:gdLst/>
              <a:ahLst/>
              <a:cxnLst/>
              <a:rect l="l" t="t" r="r" b="b"/>
              <a:pathLst>
                <a:path w="10330" h="19582" extrusionOk="0">
                  <a:moveTo>
                    <a:pt x="10007" y="340"/>
                  </a:moveTo>
                  <a:lnTo>
                    <a:pt x="10007" y="13664"/>
                  </a:lnTo>
                  <a:lnTo>
                    <a:pt x="324" y="19259"/>
                  </a:lnTo>
                  <a:lnTo>
                    <a:pt x="324" y="5918"/>
                  </a:lnTo>
                  <a:lnTo>
                    <a:pt x="10007" y="340"/>
                  </a:lnTo>
                  <a:close/>
                  <a:moveTo>
                    <a:pt x="10114" y="1"/>
                  </a:moveTo>
                  <a:lnTo>
                    <a:pt x="109" y="5703"/>
                  </a:lnTo>
                  <a:lnTo>
                    <a:pt x="1" y="5811"/>
                  </a:lnTo>
                  <a:lnTo>
                    <a:pt x="109" y="19474"/>
                  </a:lnTo>
                  <a:lnTo>
                    <a:pt x="109" y="19582"/>
                  </a:lnTo>
                  <a:lnTo>
                    <a:pt x="324" y="19582"/>
                  </a:lnTo>
                  <a:lnTo>
                    <a:pt x="10222" y="13880"/>
                  </a:lnTo>
                  <a:lnTo>
                    <a:pt x="10329" y="13772"/>
                  </a:lnTo>
                  <a:lnTo>
                    <a:pt x="10329" y="109"/>
                  </a:lnTo>
                  <a:lnTo>
                    <a:pt x="102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385;p28">
              <a:extLst>
                <a:ext uri="{FF2B5EF4-FFF2-40B4-BE49-F238E27FC236}">
                  <a16:creationId xmlns:a16="http://schemas.microsoft.com/office/drawing/2014/main" id="{A63C7DC6-EBB2-428C-9CD0-71965330C915}"/>
                </a:ext>
              </a:extLst>
            </p:cNvPr>
            <p:cNvSpPr/>
            <p:nvPr/>
          </p:nvSpPr>
          <p:spPr>
            <a:xfrm>
              <a:off x="6903100" y="1844825"/>
              <a:ext cx="191000" cy="247475"/>
            </a:xfrm>
            <a:custGeom>
              <a:avLst/>
              <a:gdLst/>
              <a:ahLst/>
              <a:cxnLst/>
              <a:rect l="l" t="t" r="r" b="b"/>
              <a:pathLst>
                <a:path w="7640" h="9899" extrusionOk="0">
                  <a:moveTo>
                    <a:pt x="7639" y="0"/>
                  </a:moveTo>
                  <a:lnTo>
                    <a:pt x="1" y="4411"/>
                  </a:lnTo>
                  <a:lnTo>
                    <a:pt x="1" y="9898"/>
                  </a:lnTo>
                  <a:lnTo>
                    <a:pt x="7639" y="5487"/>
                  </a:lnTo>
                  <a:lnTo>
                    <a:pt x="763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386;p28">
              <a:extLst>
                <a:ext uri="{FF2B5EF4-FFF2-40B4-BE49-F238E27FC236}">
                  <a16:creationId xmlns:a16="http://schemas.microsoft.com/office/drawing/2014/main" id="{27FF00A8-D4CB-46F5-A104-F15CB7EB028D}"/>
                </a:ext>
              </a:extLst>
            </p:cNvPr>
            <p:cNvSpPr/>
            <p:nvPr/>
          </p:nvSpPr>
          <p:spPr>
            <a:xfrm>
              <a:off x="6900425" y="1839450"/>
              <a:ext cx="199050" cy="255525"/>
            </a:xfrm>
            <a:custGeom>
              <a:avLst/>
              <a:gdLst/>
              <a:ahLst/>
              <a:cxnLst/>
              <a:rect l="l" t="t" r="r" b="b"/>
              <a:pathLst>
                <a:path w="7962" h="10221" extrusionOk="0">
                  <a:moveTo>
                    <a:pt x="7639" y="430"/>
                  </a:moveTo>
                  <a:lnTo>
                    <a:pt x="7639" y="5595"/>
                  </a:lnTo>
                  <a:lnTo>
                    <a:pt x="323" y="9880"/>
                  </a:lnTo>
                  <a:lnTo>
                    <a:pt x="323" y="4734"/>
                  </a:lnTo>
                  <a:lnTo>
                    <a:pt x="7639" y="430"/>
                  </a:lnTo>
                  <a:close/>
                  <a:moveTo>
                    <a:pt x="7746" y="0"/>
                  </a:moveTo>
                  <a:lnTo>
                    <a:pt x="108" y="4519"/>
                  </a:lnTo>
                  <a:lnTo>
                    <a:pt x="0" y="4626"/>
                  </a:lnTo>
                  <a:lnTo>
                    <a:pt x="0" y="10113"/>
                  </a:lnTo>
                  <a:lnTo>
                    <a:pt x="108" y="10221"/>
                  </a:lnTo>
                  <a:lnTo>
                    <a:pt x="215" y="10221"/>
                  </a:lnTo>
                  <a:lnTo>
                    <a:pt x="7854" y="5810"/>
                  </a:lnTo>
                  <a:lnTo>
                    <a:pt x="7961" y="5702"/>
                  </a:lnTo>
                  <a:lnTo>
                    <a:pt x="7961" y="215"/>
                  </a:lnTo>
                  <a:lnTo>
                    <a:pt x="78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387;p28">
              <a:extLst>
                <a:ext uri="{FF2B5EF4-FFF2-40B4-BE49-F238E27FC236}">
                  <a16:creationId xmlns:a16="http://schemas.microsoft.com/office/drawing/2014/main" id="{045A7ABC-8CA6-4969-BA14-50CC37F86967}"/>
                </a:ext>
              </a:extLst>
            </p:cNvPr>
            <p:cNvSpPr/>
            <p:nvPr/>
          </p:nvSpPr>
          <p:spPr>
            <a:xfrm>
              <a:off x="6900425" y="1941650"/>
              <a:ext cx="199050" cy="115675"/>
            </a:xfrm>
            <a:custGeom>
              <a:avLst/>
              <a:gdLst/>
              <a:ahLst/>
              <a:cxnLst/>
              <a:rect l="l" t="t" r="r" b="b"/>
              <a:pathLst>
                <a:path w="7962" h="4627" extrusionOk="0">
                  <a:moveTo>
                    <a:pt x="7746" y="0"/>
                  </a:moveTo>
                  <a:lnTo>
                    <a:pt x="6563" y="753"/>
                  </a:lnTo>
                  <a:lnTo>
                    <a:pt x="2582" y="3013"/>
                  </a:lnTo>
                  <a:lnTo>
                    <a:pt x="861" y="3981"/>
                  </a:lnTo>
                  <a:lnTo>
                    <a:pt x="323" y="4196"/>
                  </a:lnTo>
                  <a:lnTo>
                    <a:pt x="215" y="4304"/>
                  </a:lnTo>
                  <a:lnTo>
                    <a:pt x="108" y="4304"/>
                  </a:lnTo>
                  <a:lnTo>
                    <a:pt x="143" y="4375"/>
                  </a:lnTo>
                  <a:lnTo>
                    <a:pt x="143" y="4375"/>
                  </a:lnTo>
                  <a:lnTo>
                    <a:pt x="108" y="4411"/>
                  </a:lnTo>
                  <a:lnTo>
                    <a:pt x="0" y="4519"/>
                  </a:lnTo>
                  <a:lnTo>
                    <a:pt x="108" y="4627"/>
                  </a:lnTo>
                  <a:lnTo>
                    <a:pt x="215" y="4627"/>
                  </a:lnTo>
                  <a:lnTo>
                    <a:pt x="646" y="4411"/>
                  </a:lnTo>
                  <a:lnTo>
                    <a:pt x="7854" y="323"/>
                  </a:lnTo>
                  <a:lnTo>
                    <a:pt x="7961" y="215"/>
                  </a:lnTo>
                  <a:lnTo>
                    <a:pt x="7961" y="108"/>
                  </a:lnTo>
                  <a:lnTo>
                    <a:pt x="78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388;p28">
              <a:extLst>
                <a:ext uri="{FF2B5EF4-FFF2-40B4-BE49-F238E27FC236}">
                  <a16:creationId xmlns:a16="http://schemas.microsoft.com/office/drawing/2014/main" id="{6EFA8AAB-B203-42A7-A8A4-94404E611243}"/>
                </a:ext>
              </a:extLst>
            </p:cNvPr>
            <p:cNvSpPr/>
            <p:nvPr/>
          </p:nvSpPr>
          <p:spPr>
            <a:xfrm>
              <a:off x="6981100" y="2070750"/>
              <a:ext cx="244775" cy="287825"/>
            </a:xfrm>
            <a:custGeom>
              <a:avLst/>
              <a:gdLst/>
              <a:ahLst/>
              <a:cxnLst/>
              <a:rect l="l" t="t" r="r" b="b"/>
              <a:pathLst>
                <a:path w="9791" h="11513" extrusionOk="0">
                  <a:moveTo>
                    <a:pt x="9791" y="0"/>
                  </a:moveTo>
                  <a:lnTo>
                    <a:pt x="1" y="5595"/>
                  </a:lnTo>
                  <a:lnTo>
                    <a:pt x="1" y="11512"/>
                  </a:lnTo>
                  <a:lnTo>
                    <a:pt x="9791" y="5918"/>
                  </a:lnTo>
                  <a:lnTo>
                    <a:pt x="979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389;p28">
              <a:extLst>
                <a:ext uri="{FF2B5EF4-FFF2-40B4-BE49-F238E27FC236}">
                  <a16:creationId xmlns:a16="http://schemas.microsoft.com/office/drawing/2014/main" id="{70EE7D99-62F0-4953-B6D3-4BC55DE4E131}"/>
                </a:ext>
              </a:extLst>
            </p:cNvPr>
            <p:cNvSpPr/>
            <p:nvPr/>
          </p:nvSpPr>
          <p:spPr>
            <a:xfrm>
              <a:off x="6978425" y="2068050"/>
              <a:ext cx="252850" cy="295900"/>
            </a:xfrm>
            <a:custGeom>
              <a:avLst/>
              <a:gdLst/>
              <a:ahLst/>
              <a:cxnLst/>
              <a:rect l="l" t="t" r="r" b="b"/>
              <a:pathLst>
                <a:path w="10114" h="11836" extrusionOk="0">
                  <a:moveTo>
                    <a:pt x="9790" y="339"/>
                  </a:moveTo>
                  <a:lnTo>
                    <a:pt x="9790" y="6026"/>
                  </a:lnTo>
                  <a:lnTo>
                    <a:pt x="323" y="11405"/>
                  </a:lnTo>
                  <a:lnTo>
                    <a:pt x="215" y="5811"/>
                  </a:lnTo>
                  <a:lnTo>
                    <a:pt x="9790" y="339"/>
                  </a:lnTo>
                  <a:close/>
                  <a:moveTo>
                    <a:pt x="9898" y="1"/>
                  </a:moveTo>
                  <a:lnTo>
                    <a:pt x="0" y="5595"/>
                  </a:lnTo>
                  <a:lnTo>
                    <a:pt x="0" y="5703"/>
                  </a:lnTo>
                  <a:lnTo>
                    <a:pt x="0" y="11620"/>
                  </a:lnTo>
                  <a:lnTo>
                    <a:pt x="108" y="11835"/>
                  </a:lnTo>
                  <a:lnTo>
                    <a:pt x="215" y="11835"/>
                  </a:lnTo>
                  <a:lnTo>
                    <a:pt x="10006" y="6241"/>
                  </a:lnTo>
                  <a:lnTo>
                    <a:pt x="10113" y="6026"/>
                  </a:lnTo>
                  <a:lnTo>
                    <a:pt x="10113" y="108"/>
                  </a:lnTo>
                  <a:lnTo>
                    <a:pt x="1000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390;p28">
              <a:extLst>
                <a:ext uri="{FF2B5EF4-FFF2-40B4-BE49-F238E27FC236}">
                  <a16:creationId xmlns:a16="http://schemas.microsoft.com/office/drawing/2014/main" id="{97F94C6A-0150-4A2B-A4F6-8E4D1400C276}"/>
                </a:ext>
              </a:extLst>
            </p:cNvPr>
            <p:cNvSpPr/>
            <p:nvPr/>
          </p:nvSpPr>
          <p:spPr>
            <a:xfrm>
              <a:off x="6870825" y="1982000"/>
              <a:ext cx="355050" cy="228625"/>
            </a:xfrm>
            <a:custGeom>
              <a:avLst/>
              <a:gdLst/>
              <a:ahLst/>
              <a:cxnLst/>
              <a:rect l="l" t="t" r="r" b="b"/>
              <a:pathLst>
                <a:path w="14202" h="9145" extrusionOk="0">
                  <a:moveTo>
                    <a:pt x="9899" y="0"/>
                  </a:moveTo>
                  <a:lnTo>
                    <a:pt x="1" y="5702"/>
                  </a:lnTo>
                  <a:lnTo>
                    <a:pt x="4412" y="9145"/>
                  </a:lnTo>
                  <a:lnTo>
                    <a:pt x="14202" y="3550"/>
                  </a:lnTo>
                  <a:lnTo>
                    <a:pt x="98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391;p28">
              <a:extLst>
                <a:ext uri="{FF2B5EF4-FFF2-40B4-BE49-F238E27FC236}">
                  <a16:creationId xmlns:a16="http://schemas.microsoft.com/office/drawing/2014/main" id="{5911EF34-03A3-4B5B-A722-509707BC45E3}"/>
                </a:ext>
              </a:extLst>
            </p:cNvPr>
            <p:cNvSpPr/>
            <p:nvPr/>
          </p:nvSpPr>
          <p:spPr>
            <a:xfrm>
              <a:off x="6868125" y="1979300"/>
              <a:ext cx="360450" cy="234025"/>
            </a:xfrm>
            <a:custGeom>
              <a:avLst/>
              <a:gdLst/>
              <a:ahLst/>
              <a:cxnLst/>
              <a:rect l="l" t="t" r="r" b="b"/>
              <a:pathLst>
                <a:path w="14418" h="9361" extrusionOk="0">
                  <a:moveTo>
                    <a:pt x="10007" y="323"/>
                  </a:moveTo>
                  <a:lnTo>
                    <a:pt x="14095" y="3658"/>
                  </a:lnTo>
                  <a:lnTo>
                    <a:pt x="4520" y="9038"/>
                  </a:lnTo>
                  <a:lnTo>
                    <a:pt x="376" y="5826"/>
                  </a:lnTo>
                  <a:lnTo>
                    <a:pt x="10007" y="323"/>
                  </a:lnTo>
                  <a:close/>
                  <a:moveTo>
                    <a:pt x="10007" y="1"/>
                  </a:moveTo>
                  <a:lnTo>
                    <a:pt x="109" y="5703"/>
                  </a:lnTo>
                  <a:lnTo>
                    <a:pt x="1" y="5810"/>
                  </a:lnTo>
                  <a:lnTo>
                    <a:pt x="109" y="5918"/>
                  </a:lnTo>
                  <a:lnTo>
                    <a:pt x="4412" y="9361"/>
                  </a:lnTo>
                  <a:lnTo>
                    <a:pt x="4520" y="9361"/>
                  </a:lnTo>
                  <a:lnTo>
                    <a:pt x="14418" y="3766"/>
                  </a:lnTo>
                  <a:lnTo>
                    <a:pt x="14418" y="3658"/>
                  </a:lnTo>
                  <a:lnTo>
                    <a:pt x="14418" y="3551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392;p28">
              <a:extLst>
                <a:ext uri="{FF2B5EF4-FFF2-40B4-BE49-F238E27FC236}">
                  <a16:creationId xmlns:a16="http://schemas.microsoft.com/office/drawing/2014/main" id="{369787A2-2F5C-4D01-AC61-18D8AD423B25}"/>
                </a:ext>
              </a:extLst>
            </p:cNvPr>
            <p:cNvSpPr/>
            <p:nvPr/>
          </p:nvSpPr>
          <p:spPr>
            <a:xfrm>
              <a:off x="7061800" y="2140675"/>
              <a:ext cx="94150" cy="145275"/>
            </a:xfrm>
            <a:custGeom>
              <a:avLst/>
              <a:gdLst/>
              <a:ahLst/>
              <a:cxnLst/>
              <a:rect l="l" t="t" r="r" b="b"/>
              <a:pathLst>
                <a:path w="3766" h="5811" extrusionOk="0">
                  <a:moveTo>
                    <a:pt x="3766" y="1"/>
                  </a:moveTo>
                  <a:lnTo>
                    <a:pt x="0" y="2152"/>
                  </a:lnTo>
                  <a:lnTo>
                    <a:pt x="0" y="5810"/>
                  </a:lnTo>
                  <a:lnTo>
                    <a:pt x="3766" y="3766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393;p28">
              <a:extLst>
                <a:ext uri="{FF2B5EF4-FFF2-40B4-BE49-F238E27FC236}">
                  <a16:creationId xmlns:a16="http://schemas.microsoft.com/office/drawing/2014/main" id="{B7AEDDD2-A260-4ADC-BBD3-D48E0568527E}"/>
                </a:ext>
              </a:extLst>
            </p:cNvPr>
            <p:cNvSpPr/>
            <p:nvPr/>
          </p:nvSpPr>
          <p:spPr>
            <a:xfrm>
              <a:off x="7059100" y="2138000"/>
              <a:ext cx="99550" cy="150625"/>
            </a:xfrm>
            <a:custGeom>
              <a:avLst/>
              <a:gdLst/>
              <a:ahLst/>
              <a:cxnLst/>
              <a:rect l="l" t="t" r="r" b="b"/>
              <a:pathLst>
                <a:path w="3982" h="6025" extrusionOk="0">
                  <a:moveTo>
                    <a:pt x="3659" y="346"/>
                  </a:moveTo>
                  <a:lnTo>
                    <a:pt x="3659" y="3766"/>
                  </a:lnTo>
                  <a:lnTo>
                    <a:pt x="323" y="5702"/>
                  </a:lnTo>
                  <a:lnTo>
                    <a:pt x="323" y="2367"/>
                  </a:lnTo>
                  <a:lnTo>
                    <a:pt x="3659" y="346"/>
                  </a:lnTo>
                  <a:close/>
                  <a:moveTo>
                    <a:pt x="3766" y="0"/>
                  </a:moveTo>
                  <a:lnTo>
                    <a:pt x="108" y="2152"/>
                  </a:lnTo>
                  <a:lnTo>
                    <a:pt x="1" y="2259"/>
                  </a:lnTo>
                  <a:lnTo>
                    <a:pt x="1" y="5917"/>
                  </a:lnTo>
                  <a:lnTo>
                    <a:pt x="108" y="6025"/>
                  </a:lnTo>
                  <a:lnTo>
                    <a:pt x="216" y="6025"/>
                  </a:lnTo>
                  <a:lnTo>
                    <a:pt x="3874" y="3981"/>
                  </a:lnTo>
                  <a:lnTo>
                    <a:pt x="3981" y="3873"/>
                  </a:lnTo>
                  <a:lnTo>
                    <a:pt x="3981" y="108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394;p28">
              <a:extLst>
                <a:ext uri="{FF2B5EF4-FFF2-40B4-BE49-F238E27FC236}">
                  <a16:creationId xmlns:a16="http://schemas.microsoft.com/office/drawing/2014/main" id="{BA99553F-C22C-4DFE-A4C8-2B26DB77975B}"/>
                </a:ext>
              </a:extLst>
            </p:cNvPr>
            <p:cNvSpPr/>
            <p:nvPr/>
          </p:nvSpPr>
          <p:spPr>
            <a:xfrm>
              <a:off x="6983800" y="2245575"/>
              <a:ext cx="61875" cy="80725"/>
            </a:xfrm>
            <a:custGeom>
              <a:avLst/>
              <a:gdLst/>
              <a:ahLst/>
              <a:cxnLst/>
              <a:rect l="l" t="t" r="r" b="b"/>
              <a:pathLst>
                <a:path w="2475" h="3229" extrusionOk="0">
                  <a:moveTo>
                    <a:pt x="968" y="1"/>
                  </a:moveTo>
                  <a:lnTo>
                    <a:pt x="538" y="108"/>
                  </a:lnTo>
                  <a:lnTo>
                    <a:pt x="108" y="216"/>
                  </a:lnTo>
                  <a:lnTo>
                    <a:pt x="0" y="323"/>
                  </a:lnTo>
                  <a:lnTo>
                    <a:pt x="0" y="431"/>
                  </a:lnTo>
                  <a:lnTo>
                    <a:pt x="0" y="3228"/>
                  </a:lnTo>
                  <a:lnTo>
                    <a:pt x="2367" y="1830"/>
                  </a:lnTo>
                  <a:lnTo>
                    <a:pt x="2367" y="1722"/>
                  </a:lnTo>
                  <a:lnTo>
                    <a:pt x="2475" y="1614"/>
                  </a:lnTo>
                  <a:lnTo>
                    <a:pt x="2367" y="1184"/>
                  </a:lnTo>
                  <a:lnTo>
                    <a:pt x="2260" y="754"/>
                  </a:lnTo>
                  <a:lnTo>
                    <a:pt x="2044" y="431"/>
                  </a:lnTo>
                  <a:lnTo>
                    <a:pt x="1722" y="216"/>
                  </a:lnTo>
                  <a:lnTo>
                    <a:pt x="1291" y="10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395;p28">
              <a:extLst>
                <a:ext uri="{FF2B5EF4-FFF2-40B4-BE49-F238E27FC236}">
                  <a16:creationId xmlns:a16="http://schemas.microsoft.com/office/drawing/2014/main" id="{ECDEF063-6DA1-4390-8A65-956ACD823261}"/>
                </a:ext>
              </a:extLst>
            </p:cNvPr>
            <p:cNvSpPr/>
            <p:nvPr/>
          </p:nvSpPr>
          <p:spPr>
            <a:xfrm>
              <a:off x="6981100" y="2242875"/>
              <a:ext cx="67275" cy="86100"/>
            </a:xfrm>
            <a:custGeom>
              <a:avLst/>
              <a:gdLst/>
              <a:ahLst/>
              <a:cxnLst/>
              <a:rect l="l" t="t" r="r" b="b"/>
              <a:pathLst>
                <a:path w="2691" h="3444" extrusionOk="0">
                  <a:moveTo>
                    <a:pt x="969" y="324"/>
                  </a:moveTo>
                  <a:lnTo>
                    <a:pt x="1507" y="431"/>
                  </a:lnTo>
                  <a:lnTo>
                    <a:pt x="1937" y="754"/>
                  </a:lnTo>
                  <a:lnTo>
                    <a:pt x="2260" y="1184"/>
                  </a:lnTo>
                  <a:lnTo>
                    <a:pt x="2368" y="1507"/>
                  </a:lnTo>
                  <a:lnTo>
                    <a:pt x="2368" y="1784"/>
                  </a:lnTo>
                  <a:lnTo>
                    <a:pt x="216" y="3013"/>
                  </a:lnTo>
                  <a:lnTo>
                    <a:pt x="216" y="539"/>
                  </a:lnTo>
                  <a:lnTo>
                    <a:pt x="539" y="431"/>
                  </a:lnTo>
                  <a:lnTo>
                    <a:pt x="969" y="324"/>
                  </a:lnTo>
                  <a:close/>
                  <a:moveTo>
                    <a:pt x="969" y="1"/>
                  </a:moveTo>
                  <a:lnTo>
                    <a:pt x="431" y="109"/>
                  </a:lnTo>
                  <a:lnTo>
                    <a:pt x="1" y="324"/>
                  </a:lnTo>
                  <a:lnTo>
                    <a:pt x="1" y="431"/>
                  </a:lnTo>
                  <a:lnTo>
                    <a:pt x="1" y="3336"/>
                  </a:lnTo>
                  <a:lnTo>
                    <a:pt x="1" y="3444"/>
                  </a:lnTo>
                  <a:lnTo>
                    <a:pt x="216" y="3444"/>
                  </a:lnTo>
                  <a:lnTo>
                    <a:pt x="2583" y="1938"/>
                  </a:lnTo>
                  <a:lnTo>
                    <a:pt x="2690" y="1830"/>
                  </a:lnTo>
                  <a:lnTo>
                    <a:pt x="2690" y="1400"/>
                  </a:lnTo>
                  <a:lnTo>
                    <a:pt x="2583" y="1077"/>
                  </a:lnTo>
                  <a:lnTo>
                    <a:pt x="2368" y="754"/>
                  </a:lnTo>
                  <a:lnTo>
                    <a:pt x="2152" y="539"/>
                  </a:lnTo>
                  <a:lnTo>
                    <a:pt x="1614" y="216"/>
                  </a:lnTo>
                  <a:lnTo>
                    <a:pt x="1292" y="109"/>
                  </a:lnTo>
                  <a:lnTo>
                    <a:pt x="96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396;p28">
              <a:extLst>
                <a:ext uri="{FF2B5EF4-FFF2-40B4-BE49-F238E27FC236}">
                  <a16:creationId xmlns:a16="http://schemas.microsoft.com/office/drawing/2014/main" id="{FEEB2C08-EDF9-4824-B7D0-093986D5D107}"/>
                </a:ext>
              </a:extLst>
            </p:cNvPr>
            <p:cNvSpPr/>
            <p:nvPr/>
          </p:nvSpPr>
          <p:spPr>
            <a:xfrm>
              <a:off x="7174750" y="2121850"/>
              <a:ext cx="51125" cy="88775"/>
            </a:xfrm>
            <a:custGeom>
              <a:avLst/>
              <a:gdLst/>
              <a:ahLst/>
              <a:cxnLst/>
              <a:rect l="l" t="t" r="r" b="b"/>
              <a:pathLst>
                <a:path w="2045" h="3551" extrusionOk="0">
                  <a:moveTo>
                    <a:pt x="2045" y="1"/>
                  </a:moveTo>
                  <a:lnTo>
                    <a:pt x="1722" y="216"/>
                  </a:lnTo>
                  <a:lnTo>
                    <a:pt x="1077" y="754"/>
                  </a:lnTo>
                  <a:lnTo>
                    <a:pt x="539" y="1507"/>
                  </a:lnTo>
                  <a:lnTo>
                    <a:pt x="216" y="2260"/>
                  </a:lnTo>
                  <a:lnTo>
                    <a:pt x="1" y="3121"/>
                  </a:lnTo>
                  <a:lnTo>
                    <a:pt x="108" y="3551"/>
                  </a:lnTo>
                  <a:lnTo>
                    <a:pt x="2045" y="2367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397;p28">
              <a:extLst>
                <a:ext uri="{FF2B5EF4-FFF2-40B4-BE49-F238E27FC236}">
                  <a16:creationId xmlns:a16="http://schemas.microsoft.com/office/drawing/2014/main" id="{9A2CFF52-95B0-4962-9BAE-17D64CDF2D0F}"/>
                </a:ext>
              </a:extLst>
            </p:cNvPr>
            <p:cNvSpPr/>
            <p:nvPr/>
          </p:nvSpPr>
          <p:spPr>
            <a:xfrm>
              <a:off x="7172075" y="2119175"/>
              <a:ext cx="59200" cy="94150"/>
            </a:xfrm>
            <a:custGeom>
              <a:avLst/>
              <a:gdLst/>
              <a:ahLst/>
              <a:cxnLst/>
              <a:rect l="l" t="t" r="r" b="b"/>
              <a:pathLst>
                <a:path w="2368" h="3766" extrusionOk="0">
                  <a:moveTo>
                    <a:pt x="2044" y="430"/>
                  </a:moveTo>
                  <a:lnTo>
                    <a:pt x="2044" y="2367"/>
                  </a:lnTo>
                  <a:lnTo>
                    <a:pt x="323" y="3335"/>
                  </a:lnTo>
                  <a:lnTo>
                    <a:pt x="323" y="3228"/>
                  </a:lnTo>
                  <a:lnTo>
                    <a:pt x="431" y="2367"/>
                  </a:lnTo>
                  <a:lnTo>
                    <a:pt x="753" y="1614"/>
                  </a:lnTo>
                  <a:lnTo>
                    <a:pt x="1291" y="968"/>
                  </a:lnTo>
                  <a:lnTo>
                    <a:pt x="1937" y="430"/>
                  </a:lnTo>
                  <a:close/>
                  <a:moveTo>
                    <a:pt x="2152" y="0"/>
                  </a:moveTo>
                  <a:lnTo>
                    <a:pt x="1722" y="215"/>
                  </a:lnTo>
                  <a:lnTo>
                    <a:pt x="1076" y="753"/>
                  </a:lnTo>
                  <a:lnTo>
                    <a:pt x="431" y="1506"/>
                  </a:lnTo>
                  <a:lnTo>
                    <a:pt x="108" y="2367"/>
                  </a:lnTo>
                  <a:lnTo>
                    <a:pt x="0" y="3228"/>
                  </a:lnTo>
                  <a:lnTo>
                    <a:pt x="0" y="3658"/>
                  </a:lnTo>
                  <a:lnTo>
                    <a:pt x="108" y="3766"/>
                  </a:lnTo>
                  <a:lnTo>
                    <a:pt x="215" y="3766"/>
                  </a:lnTo>
                  <a:lnTo>
                    <a:pt x="2260" y="2582"/>
                  </a:lnTo>
                  <a:lnTo>
                    <a:pt x="2260" y="2474"/>
                  </a:lnTo>
                  <a:lnTo>
                    <a:pt x="2367" y="108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398;p28">
              <a:extLst>
                <a:ext uri="{FF2B5EF4-FFF2-40B4-BE49-F238E27FC236}">
                  <a16:creationId xmlns:a16="http://schemas.microsoft.com/office/drawing/2014/main" id="{050F7D06-EFB1-4DB3-BDC2-FB571D08756E}"/>
                </a:ext>
              </a:extLst>
            </p:cNvPr>
            <p:cNvSpPr/>
            <p:nvPr/>
          </p:nvSpPr>
          <p:spPr>
            <a:xfrm>
              <a:off x="7059100" y="2151450"/>
              <a:ext cx="99550" cy="61875"/>
            </a:xfrm>
            <a:custGeom>
              <a:avLst/>
              <a:gdLst/>
              <a:ahLst/>
              <a:cxnLst/>
              <a:rect l="l" t="t" r="r" b="b"/>
              <a:pathLst>
                <a:path w="3982" h="2475" extrusionOk="0">
                  <a:moveTo>
                    <a:pt x="3766" y="0"/>
                  </a:moveTo>
                  <a:lnTo>
                    <a:pt x="1" y="2152"/>
                  </a:lnTo>
                  <a:lnTo>
                    <a:pt x="1" y="2259"/>
                  </a:lnTo>
                  <a:lnTo>
                    <a:pt x="1" y="2367"/>
                  </a:lnTo>
                  <a:lnTo>
                    <a:pt x="108" y="2475"/>
                  </a:lnTo>
                  <a:lnTo>
                    <a:pt x="216" y="2475"/>
                  </a:lnTo>
                  <a:lnTo>
                    <a:pt x="3874" y="323"/>
                  </a:lnTo>
                  <a:lnTo>
                    <a:pt x="3981" y="215"/>
                  </a:lnTo>
                  <a:lnTo>
                    <a:pt x="3981" y="108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399;p28">
              <a:extLst>
                <a:ext uri="{FF2B5EF4-FFF2-40B4-BE49-F238E27FC236}">
                  <a16:creationId xmlns:a16="http://schemas.microsoft.com/office/drawing/2014/main" id="{74925A82-A45B-4E5F-AA5A-F987D0078D4D}"/>
                </a:ext>
              </a:extLst>
            </p:cNvPr>
            <p:cNvSpPr/>
            <p:nvPr/>
          </p:nvSpPr>
          <p:spPr>
            <a:xfrm>
              <a:off x="7059100" y="2151450"/>
              <a:ext cx="99550" cy="61875"/>
            </a:xfrm>
            <a:custGeom>
              <a:avLst/>
              <a:gdLst/>
              <a:ahLst/>
              <a:cxnLst/>
              <a:rect l="l" t="t" r="r" b="b"/>
              <a:pathLst>
                <a:path w="3982" h="2475" fill="none" extrusionOk="0">
                  <a:moveTo>
                    <a:pt x="216" y="2475"/>
                  </a:moveTo>
                  <a:lnTo>
                    <a:pt x="3874" y="323"/>
                  </a:lnTo>
                  <a:lnTo>
                    <a:pt x="3874" y="323"/>
                  </a:lnTo>
                  <a:lnTo>
                    <a:pt x="3981" y="215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4" y="0"/>
                  </a:lnTo>
                  <a:lnTo>
                    <a:pt x="3766" y="0"/>
                  </a:lnTo>
                  <a:lnTo>
                    <a:pt x="1" y="2152"/>
                  </a:lnTo>
                  <a:lnTo>
                    <a:pt x="1" y="2152"/>
                  </a:lnTo>
                  <a:lnTo>
                    <a:pt x="1" y="2259"/>
                  </a:lnTo>
                  <a:lnTo>
                    <a:pt x="1" y="2367"/>
                  </a:lnTo>
                  <a:lnTo>
                    <a:pt x="1" y="2367"/>
                  </a:lnTo>
                  <a:lnTo>
                    <a:pt x="108" y="2475"/>
                  </a:lnTo>
                  <a:lnTo>
                    <a:pt x="216" y="24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400;p28">
              <a:extLst>
                <a:ext uri="{FF2B5EF4-FFF2-40B4-BE49-F238E27FC236}">
                  <a16:creationId xmlns:a16="http://schemas.microsoft.com/office/drawing/2014/main" id="{A110BC77-66AD-4EEB-9773-E2753076B88B}"/>
                </a:ext>
              </a:extLst>
            </p:cNvPr>
            <p:cNvSpPr/>
            <p:nvPr/>
          </p:nvSpPr>
          <p:spPr>
            <a:xfrm>
              <a:off x="7059100" y="2172950"/>
              <a:ext cx="99550" cy="61900"/>
            </a:xfrm>
            <a:custGeom>
              <a:avLst/>
              <a:gdLst/>
              <a:ahLst/>
              <a:cxnLst/>
              <a:rect l="l" t="t" r="r" b="b"/>
              <a:pathLst>
                <a:path w="3982" h="2476" extrusionOk="0">
                  <a:moveTo>
                    <a:pt x="3766" y="1"/>
                  </a:moveTo>
                  <a:lnTo>
                    <a:pt x="1" y="2152"/>
                  </a:lnTo>
                  <a:lnTo>
                    <a:pt x="1" y="2260"/>
                  </a:lnTo>
                  <a:lnTo>
                    <a:pt x="1" y="2368"/>
                  </a:lnTo>
                  <a:lnTo>
                    <a:pt x="108" y="2475"/>
                  </a:lnTo>
                  <a:lnTo>
                    <a:pt x="216" y="2475"/>
                  </a:lnTo>
                  <a:lnTo>
                    <a:pt x="3874" y="323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87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401;p28">
              <a:extLst>
                <a:ext uri="{FF2B5EF4-FFF2-40B4-BE49-F238E27FC236}">
                  <a16:creationId xmlns:a16="http://schemas.microsoft.com/office/drawing/2014/main" id="{FB17D8E3-69E5-40E3-A542-7FAFCA1AD01E}"/>
                </a:ext>
              </a:extLst>
            </p:cNvPr>
            <p:cNvSpPr/>
            <p:nvPr/>
          </p:nvSpPr>
          <p:spPr>
            <a:xfrm>
              <a:off x="7059100" y="2172950"/>
              <a:ext cx="99550" cy="61900"/>
            </a:xfrm>
            <a:custGeom>
              <a:avLst/>
              <a:gdLst/>
              <a:ahLst/>
              <a:cxnLst/>
              <a:rect l="l" t="t" r="r" b="b"/>
              <a:pathLst>
                <a:path w="3982" h="2476" fill="none" extrusionOk="0">
                  <a:moveTo>
                    <a:pt x="216" y="2475"/>
                  </a:moveTo>
                  <a:lnTo>
                    <a:pt x="3874" y="323"/>
                  </a:lnTo>
                  <a:lnTo>
                    <a:pt x="3874" y="323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4" y="1"/>
                  </a:lnTo>
                  <a:lnTo>
                    <a:pt x="3766" y="1"/>
                  </a:lnTo>
                  <a:lnTo>
                    <a:pt x="1" y="2152"/>
                  </a:lnTo>
                  <a:lnTo>
                    <a:pt x="1" y="2152"/>
                  </a:lnTo>
                  <a:lnTo>
                    <a:pt x="1" y="2260"/>
                  </a:lnTo>
                  <a:lnTo>
                    <a:pt x="1" y="2368"/>
                  </a:lnTo>
                  <a:lnTo>
                    <a:pt x="1" y="2368"/>
                  </a:lnTo>
                  <a:lnTo>
                    <a:pt x="108" y="2475"/>
                  </a:lnTo>
                  <a:lnTo>
                    <a:pt x="216" y="24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402;p28">
              <a:extLst>
                <a:ext uri="{FF2B5EF4-FFF2-40B4-BE49-F238E27FC236}">
                  <a16:creationId xmlns:a16="http://schemas.microsoft.com/office/drawing/2014/main" id="{F0E47617-5E60-4F2A-85AD-5A5CCB9029C7}"/>
                </a:ext>
              </a:extLst>
            </p:cNvPr>
            <p:cNvSpPr/>
            <p:nvPr/>
          </p:nvSpPr>
          <p:spPr>
            <a:xfrm>
              <a:off x="7059100" y="2194475"/>
              <a:ext cx="99550" cy="61875"/>
            </a:xfrm>
            <a:custGeom>
              <a:avLst/>
              <a:gdLst/>
              <a:ahLst/>
              <a:cxnLst/>
              <a:rect l="l" t="t" r="r" b="b"/>
              <a:pathLst>
                <a:path w="3982" h="2475" extrusionOk="0">
                  <a:moveTo>
                    <a:pt x="3766" y="0"/>
                  </a:moveTo>
                  <a:lnTo>
                    <a:pt x="1" y="2152"/>
                  </a:lnTo>
                  <a:lnTo>
                    <a:pt x="1" y="2260"/>
                  </a:lnTo>
                  <a:lnTo>
                    <a:pt x="1" y="2367"/>
                  </a:lnTo>
                  <a:lnTo>
                    <a:pt x="108" y="2475"/>
                  </a:lnTo>
                  <a:lnTo>
                    <a:pt x="216" y="2367"/>
                  </a:lnTo>
                  <a:lnTo>
                    <a:pt x="3874" y="216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403;p28">
              <a:extLst>
                <a:ext uri="{FF2B5EF4-FFF2-40B4-BE49-F238E27FC236}">
                  <a16:creationId xmlns:a16="http://schemas.microsoft.com/office/drawing/2014/main" id="{118471BB-C431-4192-BBE8-9B04E55E6BC9}"/>
                </a:ext>
              </a:extLst>
            </p:cNvPr>
            <p:cNvSpPr/>
            <p:nvPr/>
          </p:nvSpPr>
          <p:spPr>
            <a:xfrm>
              <a:off x="7059100" y="2194475"/>
              <a:ext cx="99550" cy="61875"/>
            </a:xfrm>
            <a:custGeom>
              <a:avLst/>
              <a:gdLst/>
              <a:ahLst/>
              <a:cxnLst/>
              <a:rect l="l" t="t" r="r" b="b"/>
              <a:pathLst>
                <a:path w="3982" h="2475" fill="none" extrusionOk="0">
                  <a:moveTo>
                    <a:pt x="216" y="2367"/>
                  </a:moveTo>
                  <a:lnTo>
                    <a:pt x="3874" y="216"/>
                  </a:lnTo>
                  <a:lnTo>
                    <a:pt x="3874" y="216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4" y="0"/>
                  </a:lnTo>
                  <a:lnTo>
                    <a:pt x="3766" y="0"/>
                  </a:lnTo>
                  <a:lnTo>
                    <a:pt x="1" y="2152"/>
                  </a:lnTo>
                  <a:lnTo>
                    <a:pt x="1" y="2152"/>
                  </a:lnTo>
                  <a:lnTo>
                    <a:pt x="1" y="2260"/>
                  </a:lnTo>
                  <a:lnTo>
                    <a:pt x="1" y="2367"/>
                  </a:lnTo>
                  <a:lnTo>
                    <a:pt x="1" y="2367"/>
                  </a:lnTo>
                  <a:lnTo>
                    <a:pt x="108" y="2475"/>
                  </a:lnTo>
                  <a:lnTo>
                    <a:pt x="216" y="23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404;p28">
              <a:extLst>
                <a:ext uri="{FF2B5EF4-FFF2-40B4-BE49-F238E27FC236}">
                  <a16:creationId xmlns:a16="http://schemas.microsoft.com/office/drawing/2014/main" id="{3B72EFBE-DBA6-40F8-9388-11E9289E8A7E}"/>
                </a:ext>
              </a:extLst>
            </p:cNvPr>
            <p:cNvSpPr/>
            <p:nvPr/>
          </p:nvSpPr>
          <p:spPr>
            <a:xfrm>
              <a:off x="7059100" y="2216000"/>
              <a:ext cx="99550" cy="59200"/>
            </a:xfrm>
            <a:custGeom>
              <a:avLst/>
              <a:gdLst/>
              <a:ahLst/>
              <a:cxnLst/>
              <a:rect l="l" t="t" r="r" b="b"/>
              <a:pathLst>
                <a:path w="3982" h="2368" extrusionOk="0">
                  <a:moveTo>
                    <a:pt x="3766" y="0"/>
                  </a:moveTo>
                  <a:lnTo>
                    <a:pt x="1" y="2152"/>
                  </a:lnTo>
                  <a:lnTo>
                    <a:pt x="1" y="2259"/>
                  </a:lnTo>
                  <a:lnTo>
                    <a:pt x="1" y="2367"/>
                  </a:lnTo>
                  <a:lnTo>
                    <a:pt x="216" y="2367"/>
                  </a:lnTo>
                  <a:lnTo>
                    <a:pt x="3874" y="215"/>
                  </a:lnTo>
                  <a:lnTo>
                    <a:pt x="3981" y="108"/>
                  </a:lnTo>
                  <a:lnTo>
                    <a:pt x="398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405;p28">
              <a:extLst>
                <a:ext uri="{FF2B5EF4-FFF2-40B4-BE49-F238E27FC236}">
                  <a16:creationId xmlns:a16="http://schemas.microsoft.com/office/drawing/2014/main" id="{E828CA70-76AE-48CE-8D8D-7B68212E805C}"/>
                </a:ext>
              </a:extLst>
            </p:cNvPr>
            <p:cNvSpPr/>
            <p:nvPr/>
          </p:nvSpPr>
          <p:spPr>
            <a:xfrm>
              <a:off x="7059100" y="2216000"/>
              <a:ext cx="99550" cy="59200"/>
            </a:xfrm>
            <a:custGeom>
              <a:avLst/>
              <a:gdLst/>
              <a:ahLst/>
              <a:cxnLst/>
              <a:rect l="l" t="t" r="r" b="b"/>
              <a:pathLst>
                <a:path w="3982" h="2368" fill="none" extrusionOk="0">
                  <a:moveTo>
                    <a:pt x="216" y="2367"/>
                  </a:moveTo>
                  <a:lnTo>
                    <a:pt x="3874" y="215"/>
                  </a:lnTo>
                  <a:lnTo>
                    <a:pt x="3874" y="215"/>
                  </a:lnTo>
                  <a:lnTo>
                    <a:pt x="3981" y="108"/>
                  </a:lnTo>
                  <a:lnTo>
                    <a:pt x="3981" y="0"/>
                  </a:lnTo>
                  <a:lnTo>
                    <a:pt x="3981" y="0"/>
                  </a:lnTo>
                  <a:lnTo>
                    <a:pt x="3874" y="0"/>
                  </a:lnTo>
                  <a:lnTo>
                    <a:pt x="3766" y="0"/>
                  </a:lnTo>
                  <a:lnTo>
                    <a:pt x="1" y="2152"/>
                  </a:lnTo>
                  <a:lnTo>
                    <a:pt x="1" y="2152"/>
                  </a:lnTo>
                  <a:lnTo>
                    <a:pt x="1" y="2259"/>
                  </a:lnTo>
                  <a:lnTo>
                    <a:pt x="1" y="2367"/>
                  </a:lnTo>
                  <a:lnTo>
                    <a:pt x="1" y="2367"/>
                  </a:lnTo>
                  <a:lnTo>
                    <a:pt x="108" y="2367"/>
                  </a:lnTo>
                  <a:lnTo>
                    <a:pt x="216" y="23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406;p28">
              <a:extLst>
                <a:ext uri="{FF2B5EF4-FFF2-40B4-BE49-F238E27FC236}">
                  <a16:creationId xmlns:a16="http://schemas.microsoft.com/office/drawing/2014/main" id="{1F691AAD-D061-4FE3-B060-90C9A3F04B54}"/>
                </a:ext>
              </a:extLst>
            </p:cNvPr>
            <p:cNvSpPr/>
            <p:nvPr/>
          </p:nvSpPr>
          <p:spPr>
            <a:xfrm>
              <a:off x="7002625" y="2084200"/>
              <a:ext cx="34975" cy="53825"/>
            </a:xfrm>
            <a:custGeom>
              <a:avLst/>
              <a:gdLst/>
              <a:ahLst/>
              <a:cxnLst/>
              <a:rect l="l" t="t" r="r" b="b"/>
              <a:pathLst>
                <a:path w="1399" h="2153" extrusionOk="0">
                  <a:moveTo>
                    <a:pt x="0" y="0"/>
                  </a:moveTo>
                  <a:lnTo>
                    <a:pt x="0" y="538"/>
                  </a:lnTo>
                  <a:lnTo>
                    <a:pt x="0" y="1291"/>
                  </a:lnTo>
                  <a:lnTo>
                    <a:pt x="108" y="1399"/>
                  </a:lnTo>
                  <a:lnTo>
                    <a:pt x="753" y="1722"/>
                  </a:lnTo>
                  <a:lnTo>
                    <a:pt x="861" y="1829"/>
                  </a:lnTo>
                  <a:lnTo>
                    <a:pt x="1184" y="2045"/>
                  </a:lnTo>
                  <a:lnTo>
                    <a:pt x="1399" y="2152"/>
                  </a:lnTo>
                  <a:lnTo>
                    <a:pt x="1399" y="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407;p28">
              <a:extLst>
                <a:ext uri="{FF2B5EF4-FFF2-40B4-BE49-F238E27FC236}">
                  <a16:creationId xmlns:a16="http://schemas.microsoft.com/office/drawing/2014/main" id="{99E67156-2BFE-4BDB-8E3E-84FCE9CE513C}"/>
                </a:ext>
              </a:extLst>
            </p:cNvPr>
            <p:cNvSpPr/>
            <p:nvPr/>
          </p:nvSpPr>
          <p:spPr>
            <a:xfrm>
              <a:off x="7002625" y="2084200"/>
              <a:ext cx="34975" cy="53825"/>
            </a:xfrm>
            <a:custGeom>
              <a:avLst/>
              <a:gdLst/>
              <a:ahLst/>
              <a:cxnLst/>
              <a:rect l="l" t="t" r="r" b="b"/>
              <a:pathLst>
                <a:path w="1399" h="2153" fill="none" extrusionOk="0">
                  <a:moveTo>
                    <a:pt x="753" y="1722"/>
                  </a:moveTo>
                  <a:lnTo>
                    <a:pt x="753" y="1722"/>
                  </a:lnTo>
                  <a:lnTo>
                    <a:pt x="861" y="1829"/>
                  </a:lnTo>
                  <a:lnTo>
                    <a:pt x="861" y="1829"/>
                  </a:lnTo>
                  <a:lnTo>
                    <a:pt x="1184" y="2045"/>
                  </a:lnTo>
                  <a:lnTo>
                    <a:pt x="1184" y="2045"/>
                  </a:lnTo>
                  <a:lnTo>
                    <a:pt x="1399" y="2152"/>
                  </a:lnTo>
                  <a:lnTo>
                    <a:pt x="1399" y="107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0" y="861"/>
                  </a:lnTo>
                  <a:lnTo>
                    <a:pt x="0" y="861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0" y="1291"/>
                  </a:lnTo>
                  <a:lnTo>
                    <a:pt x="0" y="1291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0" y="1291"/>
                  </a:lnTo>
                  <a:lnTo>
                    <a:pt x="0" y="1291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0" y="861"/>
                  </a:lnTo>
                  <a:lnTo>
                    <a:pt x="0" y="861"/>
                  </a:lnTo>
                  <a:lnTo>
                    <a:pt x="0" y="1184"/>
                  </a:lnTo>
                  <a:lnTo>
                    <a:pt x="0" y="1291"/>
                  </a:lnTo>
                  <a:lnTo>
                    <a:pt x="0" y="1291"/>
                  </a:lnTo>
                  <a:lnTo>
                    <a:pt x="108" y="13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408;p28">
              <a:extLst>
                <a:ext uri="{FF2B5EF4-FFF2-40B4-BE49-F238E27FC236}">
                  <a16:creationId xmlns:a16="http://schemas.microsoft.com/office/drawing/2014/main" id="{B3FFB946-C98F-41C3-B030-95196A39D416}"/>
                </a:ext>
              </a:extLst>
            </p:cNvPr>
            <p:cNvSpPr/>
            <p:nvPr/>
          </p:nvSpPr>
          <p:spPr>
            <a:xfrm>
              <a:off x="6999925" y="2081500"/>
              <a:ext cx="43075" cy="59200"/>
            </a:xfrm>
            <a:custGeom>
              <a:avLst/>
              <a:gdLst/>
              <a:ahLst/>
              <a:cxnLst/>
              <a:rect l="l" t="t" r="r" b="b"/>
              <a:pathLst>
                <a:path w="1723" h="2368" extrusionOk="0">
                  <a:moveTo>
                    <a:pt x="216" y="381"/>
                  </a:moveTo>
                  <a:lnTo>
                    <a:pt x="1399" y="1292"/>
                  </a:lnTo>
                  <a:lnTo>
                    <a:pt x="1399" y="2030"/>
                  </a:lnTo>
                  <a:lnTo>
                    <a:pt x="861" y="1722"/>
                  </a:lnTo>
                  <a:lnTo>
                    <a:pt x="431" y="1399"/>
                  </a:lnTo>
                  <a:lnTo>
                    <a:pt x="216" y="1292"/>
                  </a:lnTo>
                  <a:lnTo>
                    <a:pt x="216" y="381"/>
                  </a:lnTo>
                  <a:close/>
                  <a:moveTo>
                    <a:pt x="1" y="1"/>
                  </a:moveTo>
                  <a:lnTo>
                    <a:pt x="1" y="108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108" y="1507"/>
                  </a:lnTo>
                  <a:lnTo>
                    <a:pt x="1507" y="2368"/>
                  </a:lnTo>
                  <a:lnTo>
                    <a:pt x="1615" y="2368"/>
                  </a:lnTo>
                  <a:lnTo>
                    <a:pt x="1722" y="2260"/>
                  </a:lnTo>
                  <a:lnTo>
                    <a:pt x="1722" y="1184"/>
                  </a:lnTo>
                  <a:lnTo>
                    <a:pt x="1615" y="107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409;p28">
              <a:extLst>
                <a:ext uri="{FF2B5EF4-FFF2-40B4-BE49-F238E27FC236}">
                  <a16:creationId xmlns:a16="http://schemas.microsoft.com/office/drawing/2014/main" id="{4B7A54E2-A6C6-4FA8-B28F-82DBEE0DFC90}"/>
                </a:ext>
              </a:extLst>
            </p:cNvPr>
            <p:cNvSpPr/>
            <p:nvPr/>
          </p:nvSpPr>
          <p:spPr>
            <a:xfrm>
              <a:off x="7037575" y="2065375"/>
              <a:ext cx="80725" cy="72650"/>
            </a:xfrm>
            <a:custGeom>
              <a:avLst/>
              <a:gdLst/>
              <a:ahLst/>
              <a:cxnLst/>
              <a:rect l="l" t="t" r="r" b="b"/>
              <a:pathLst>
                <a:path w="3229" h="2906" extrusionOk="0">
                  <a:moveTo>
                    <a:pt x="3229" y="0"/>
                  </a:moveTo>
                  <a:lnTo>
                    <a:pt x="1" y="1829"/>
                  </a:lnTo>
                  <a:lnTo>
                    <a:pt x="1" y="2905"/>
                  </a:lnTo>
                  <a:lnTo>
                    <a:pt x="3229" y="1076"/>
                  </a:lnTo>
                  <a:lnTo>
                    <a:pt x="3229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410;p28">
              <a:extLst>
                <a:ext uri="{FF2B5EF4-FFF2-40B4-BE49-F238E27FC236}">
                  <a16:creationId xmlns:a16="http://schemas.microsoft.com/office/drawing/2014/main" id="{3F7E4BED-60EB-41C5-B149-1692A682ED03}"/>
                </a:ext>
              </a:extLst>
            </p:cNvPr>
            <p:cNvSpPr/>
            <p:nvPr/>
          </p:nvSpPr>
          <p:spPr>
            <a:xfrm>
              <a:off x="7034900" y="2062675"/>
              <a:ext cx="86100" cy="78025"/>
            </a:xfrm>
            <a:custGeom>
              <a:avLst/>
              <a:gdLst/>
              <a:ahLst/>
              <a:cxnLst/>
              <a:rect l="l" t="t" r="r" b="b"/>
              <a:pathLst>
                <a:path w="3444" h="3121" extrusionOk="0">
                  <a:moveTo>
                    <a:pt x="3228" y="342"/>
                  </a:moveTo>
                  <a:lnTo>
                    <a:pt x="3228" y="1077"/>
                  </a:lnTo>
                  <a:lnTo>
                    <a:pt x="323" y="2798"/>
                  </a:lnTo>
                  <a:lnTo>
                    <a:pt x="323" y="2045"/>
                  </a:lnTo>
                  <a:lnTo>
                    <a:pt x="3228" y="342"/>
                  </a:lnTo>
                  <a:close/>
                  <a:moveTo>
                    <a:pt x="3228" y="1"/>
                  </a:moveTo>
                  <a:lnTo>
                    <a:pt x="108" y="1830"/>
                  </a:lnTo>
                  <a:lnTo>
                    <a:pt x="0" y="1937"/>
                  </a:lnTo>
                  <a:lnTo>
                    <a:pt x="0" y="3013"/>
                  </a:lnTo>
                  <a:lnTo>
                    <a:pt x="108" y="3121"/>
                  </a:lnTo>
                  <a:lnTo>
                    <a:pt x="216" y="3121"/>
                  </a:lnTo>
                  <a:lnTo>
                    <a:pt x="3443" y="1292"/>
                  </a:lnTo>
                  <a:lnTo>
                    <a:pt x="3443" y="1184"/>
                  </a:lnTo>
                  <a:lnTo>
                    <a:pt x="3443" y="108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411;p28">
              <a:extLst>
                <a:ext uri="{FF2B5EF4-FFF2-40B4-BE49-F238E27FC236}">
                  <a16:creationId xmlns:a16="http://schemas.microsoft.com/office/drawing/2014/main" id="{29B9F5E9-4164-4015-B946-56E7950798D4}"/>
                </a:ext>
              </a:extLst>
            </p:cNvPr>
            <p:cNvSpPr/>
            <p:nvPr/>
          </p:nvSpPr>
          <p:spPr>
            <a:xfrm>
              <a:off x="7002625" y="2038475"/>
              <a:ext cx="115675" cy="72650"/>
            </a:xfrm>
            <a:custGeom>
              <a:avLst/>
              <a:gdLst/>
              <a:ahLst/>
              <a:cxnLst/>
              <a:rect l="l" t="t" r="r" b="b"/>
              <a:pathLst>
                <a:path w="4627" h="2906" extrusionOk="0">
                  <a:moveTo>
                    <a:pt x="3228" y="0"/>
                  </a:moveTo>
                  <a:lnTo>
                    <a:pt x="0" y="1829"/>
                  </a:lnTo>
                  <a:lnTo>
                    <a:pt x="1399" y="2905"/>
                  </a:lnTo>
                  <a:lnTo>
                    <a:pt x="4627" y="1076"/>
                  </a:lnTo>
                  <a:lnTo>
                    <a:pt x="3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412;p28">
              <a:extLst>
                <a:ext uri="{FF2B5EF4-FFF2-40B4-BE49-F238E27FC236}">
                  <a16:creationId xmlns:a16="http://schemas.microsoft.com/office/drawing/2014/main" id="{7786ED27-F8BB-41A4-9370-9C331212621A}"/>
                </a:ext>
              </a:extLst>
            </p:cNvPr>
            <p:cNvSpPr/>
            <p:nvPr/>
          </p:nvSpPr>
          <p:spPr>
            <a:xfrm>
              <a:off x="6999925" y="2033100"/>
              <a:ext cx="121075" cy="83400"/>
            </a:xfrm>
            <a:custGeom>
              <a:avLst/>
              <a:gdLst/>
              <a:ahLst/>
              <a:cxnLst/>
              <a:rect l="l" t="t" r="r" b="b"/>
              <a:pathLst>
                <a:path w="4843" h="3336" extrusionOk="0">
                  <a:moveTo>
                    <a:pt x="3336" y="323"/>
                  </a:moveTo>
                  <a:lnTo>
                    <a:pt x="4519" y="1291"/>
                  </a:lnTo>
                  <a:lnTo>
                    <a:pt x="1507" y="3013"/>
                  </a:lnTo>
                  <a:lnTo>
                    <a:pt x="367" y="2063"/>
                  </a:lnTo>
                  <a:lnTo>
                    <a:pt x="3336" y="323"/>
                  </a:lnTo>
                  <a:close/>
                  <a:moveTo>
                    <a:pt x="3228" y="0"/>
                  </a:moveTo>
                  <a:lnTo>
                    <a:pt x="1" y="1937"/>
                  </a:lnTo>
                  <a:lnTo>
                    <a:pt x="1" y="2044"/>
                  </a:lnTo>
                  <a:lnTo>
                    <a:pt x="1" y="2152"/>
                  </a:lnTo>
                  <a:lnTo>
                    <a:pt x="1399" y="3228"/>
                  </a:lnTo>
                  <a:lnTo>
                    <a:pt x="1615" y="3335"/>
                  </a:lnTo>
                  <a:lnTo>
                    <a:pt x="4842" y="1399"/>
                  </a:lnTo>
                  <a:lnTo>
                    <a:pt x="4842" y="1291"/>
                  </a:lnTo>
                  <a:lnTo>
                    <a:pt x="4842" y="1184"/>
                  </a:lnTo>
                  <a:lnTo>
                    <a:pt x="3443" y="108"/>
                  </a:lnTo>
                  <a:lnTo>
                    <a:pt x="322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413;p28">
              <a:extLst>
                <a:ext uri="{FF2B5EF4-FFF2-40B4-BE49-F238E27FC236}">
                  <a16:creationId xmlns:a16="http://schemas.microsoft.com/office/drawing/2014/main" id="{E3972B64-4AAC-4928-8E8E-CCE65A480297}"/>
                </a:ext>
              </a:extLst>
            </p:cNvPr>
            <p:cNvSpPr/>
            <p:nvPr/>
          </p:nvSpPr>
          <p:spPr>
            <a:xfrm>
              <a:off x="6677175" y="172377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extrusionOk="0">
                  <a:moveTo>
                    <a:pt x="0" y="1"/>
                  </a:moveTo>
                  <a:lnTo>
                    <a:pt x="216" y="539"/>
                  </a:lnTo>
                  <a:lnTo>
                    <a:pt x="323" y="1184"/>
                  </a:lnTo>
                  <a:lnTo>
                    <a:pt x="323" y="2690"/>
                  </a:lnTo>
                  <a:lnTo>
                    <a:pt x="216" y="4089"/>
                  </a:lnTo>
                  <a:lnTo>
                    <a:pt x="108" y="4627"/>
                  </a:lnTo>
                  <a:lnTo>
                    <a:pt x="7747" y="9146"/>
                  </a:lnTo>
                  <a:lnTo>
                    <a:pt x="7854" y="9146"/>
                  </a:lnTo>
                  <a:lnTo>
                    <a:pt x="7531" y="7855"/>
                  </a:lnTo>
                  <a:lnTo>
                    <a:pt x="7101" y="6779"/>
                  </a:lnTo>
                  <a:lnTo>
                    <a:pt x="6671" y="5703"/>
                  </a:lnTo>
                  <a:lnTo>
                    <a:pt x="6025" y="4735"/>
                  </a:lnTo>
                  <a:lnTo>
                    <a:pt x="5380" y="3981"/>
                  </a:lnTo>
                  <a:lnTo>
                    <a:pt x="4734" y="3228"/>
                  </a:lnTo>
                  <a:lnTo>
                    <a:pt x="4089" y="2583"/>
                  </a:lnTo>
                  <a:lnTo>
                    <a:pt x="3443" y="1937"/>
                  </a:lnTo>
                  <a:lnTo>
                    <a:pt x="2152" y="1077"/>
                  </a:lnTo>
                  <a:lnTo>
                    <a:pt x="1076" y="4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414;p28">
              <a:extLst>
                <a:ext uri="{FF2B5EF4-FFF2-40B4-BE49-F238E27FC236}">
                  <a16:creationId xmlns:a16="http://schemas.microsoft.com/office/drawing/2014/main" id="{F27D24EA-12DD-405E-861F-96380163F30D}"/>
                </a:ext>
              </a:extLst>
            </p:cNvPr>
            <p:cNvSpPr/>
            <p:nvPr/>
          </p:nvSpPr>
          <p:spPr>
            <a:xfrm>
              <a:off x="6677175" y="172377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fill="none" extrusionOk="0">
                  <a:moveTo>
                    <a:pt x="7747" y="9146"/>
                  </a:moveTo>
                  <a:lnTo>
                    <a:pt x="108" y="4627"/>
                  </a:lnTo>
                  <a:lnTo>
                    <a:pt x="108" y="4627"/>
                  </a:lnTo>
                  <a:lnTo>
                    <a:pt x="216" y="4089"/>
                  </a:lnTo>
                  <a:lnTo>
                    <a:pt x="323" y="2690"/>
                  </a:lnTo>
                  <a:lnTo>
                    <a:pt x="323" y="1184"/>
                  </a:lnTo>
                  <a:lnTo>
                    <a:pt x="216" y="539"/>
                  </a:lnTo>
                  <a:lnTo>
                    <a:pt x="0" y="1"/>
                  </a:lnTo>
                  <a:lnTo>
                    <a:pt x="0" y="1"/>
                  </a:lnTo>
                  <a:lnTo>
                    <a:pt x="1076" y="431"/>
                  </a:lnTo>
                  <a:lnTo>
                    <a:pt x="2152" y="1077"/>
                  </a:lnTo>
                  <a:lnTo>
                    <a:pt x="3443" y="1937"/>
                  </a:lnTo>
                  <a:lnTo>
                    <a:pt x="4089" y="2583"/>
                  </a:lnTo>
                  <a:lnTo>
                    <a:pt x="4734" y="3228"/>
                  </a:lnTo>
                  <a:lnTo>
                    <a:pt x="5380" y="3981"/>
                  </a:lnTo>
                  <a:lnTo>
                    <a:pt x="6025" y="4735"/>
                  </a:lnTo>
                  <a:lnTo>
                    <a:pt x="6671" y="5703"/>
                  </a:lnTo>
                  <a:lnTo>
                    <a:pt x="7101" y="6779"/>
                  </a:lnTo>
                  <a:lnTo>
                    <a:pt x="7531" y="7855"/>
                  </a:lnTo>
                  <a:lnTo>
                    <a:pt x="7854" y="9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415;p28">
              <a:extLst>
                <a:ext uri="{FF2B5EF4-FFF2-40B4-BE49-F238E27FC236}">
                  <a16:creationId xmlns:a16="http://schemas.microsoft.com/office/drawing/2014/main" id="{9A7DBBF8-163E-40A2-8DBB-9B0249CDB28A}"/>
                </a:ext>
              </a:extLst>
            </p:cNvPr>
            <p:cNvSpPr/>
            <p:nvPr/>
          </p:nvSpPr>
          <p:spPr>
            <a:xfrm>
              <a:off x="6674475" y="1721100"/>
              <a:ext cx="204450" cy="234025"/>
            </a:xfrm>
            <a:custGeom>
              <a:avLst/>
              <a:gdLst/>
              <a:ahLst/>
              <a:cxnLst/>
              <a:rect l="l" t="t" r="r" b="b"/>
              <a:pathLst>
                <a:path w="8178" h="9361" extrusionOk="0">
                  <a:moveTo>
                    <a:pt x="407" y="383"/>
                  </a:moveTo>
                  <a:lnTo>
                    <a:pt x="646" y="431"/>
                  </a:lnTo>
                  <a:lnTo>
                    <a:pt x="1507" y="861"/>
                  </a:lnTo>
                  <a:lnTo>
                    <a:pt x="2583" y="1506"/>
                  </a:lnTo>
                  <a:lnTo>
                    <a:pt x="3766" y="2475"/>
                  </a:lnTo>
                  <a:lnTo>
                    <a:pt x="5057" y="3658"/>
                  </a:lnTo>
                  <a:lnTo>
                    <a:pt x="5595" y="4411"/>
                  </a:lnTo>
                  <a:lnTo>
                    <a:pt x="6133" y="5164"/>
                  </a:lnTo>
                  <a:lnTo>
                    <a:pt x="6671" y="6025"/>
                  </a:lnTo>
                  <a:lnTo>
                    <a:pt x="7209" y="7101"/>
                  </a:lnTo>
                  <a:lnTo>
                    <a:pt x="7532" y="8069"/>
                  </a:lnTo>
                  <a:lnTo>
                    <a:pt x="7799" y="9048"/>
                  </a:lnTo>
                  <a:lnTo>
                    <a:pt x="447" y="4699"/>
                  </a:lnTo>
                  <a:lnTo>
                    <a:pt x="539" y="3873"/>
                  </a:lnTo>
                  <a:lnTo>
                    <a:pt x="539" y="2044"/>
                  </a:lnTo>
                  <a:lnTo>
                    <a:pt x="539" y="861"/>
                  </a:lnTo>
                  <a:lnTo>
                    <a:pt x="431" y="431"/>
                  </a:lnTo>
                  <a:lnTo>
                    <a:pt x="407" y="383"/>
                  </a:lnTo>
                  <a:close/>
                  <a:moveTo>
                    <a:pt x="1" y="0"/>
                  </a:moveTo>
                  <a:lnTo>
                    <a:pt x="1" y="215"/>
                  </a:lnTo>
                  <a:lnTo>
                    <a:pt x="108" y="538"/>
                  </a:lnTo>
                  <a:lnTo>
                    <a:pt x="216" y="968"/>
                  </a:lnTo>
                  <a:lnTo>
                    <a:pt x="324" y="2044"/>
                  </a:lnTo>
                  <a:lnTo>
                    <a:pt x="216" y="3873"/>
                  </a:lnTo>
                  <a:lnTo>
                    <a:pt x="108" y="4734"/>
                  </a:lnTo>
                  <a:lnTo>
                    <a:pt x="216" y="4949"/>
                  </a:lnTo>
                  <a:lnTo>
                    <a:pt x="7747" y="9360"/>
                  </a:lnTo>
                  <a:lnTo>
                    <a:pt x="8070" y="9360"/>
                  </a:lnTo>
                  <a:lnTo>
                    <a:pt x="8177" y="9253"/>
                  </a:lnTo>
                  <a:lnTo>
                    <a:pt x="7855" y="7962"/>
                  </a:lnTo>
                  <a:lnTo>
                    <a:pt x="7424" y="6778"/>
                  </a:lnTo>
                  <a:lnTo>
                    <a:pt x="6886" y="5702"/>
                  </a:lnTo>
                  <a:lnTo>
                    <a:pt x="6241" y="4842"/>
                  </a:lnTo>
                  <a:lnTo>
                    <a:pt x="5703" y="3981"/>
                  </a:lnTo>
                  <a:lnTo>
                    <a:pt x="4950" y="3228"/>
                  </a:lnTo>
                  <a:lnTo>
                    <a:pt x="4304" y="2582"/>
                  </a:lnTo>
                  <a:lnTo>
                    <a:pt x="3659" y="1937"/>
                  </a:lnTo>
                  <a:lnTo>
                    <a:pt x="2368" y="1076"/>
                  </a:lnTo>
                  <a:lnTo>
                    <a:pt x="1184" y="431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416;p28">
              <a:extLst>
                <a:ext uri="{FF2B5EF4-FFF2-40B4-BE49-F238E27FC236}">
                  <a16:creationId xmlns:a16="http://schemas.microsoft.com/office/drawing/2014/main" id="{6B01CE4D-61F7-45DA-9832-0346011FF8A9}"/>
                </a:ext>
              </a:extLst>
            </p:cNvPr>
            <p:cNvSpPr/>
            <p:nvPr/>
          </p:nvSpPr>
          <p:spPr>
            <a:xfrm>
              <a:off x="6924625" y="1578550"/>
              <a:ext cx="196375" cy="228625"/>
            </a:xfrm>
            <a:custGeom>
              <a:avLst/>
              <a:gdLst/>
              <a:ahLst/>
              <a:cxnLst/>
              <a:rect l="l" t="t" r="r" b="b"/>
              <a:pathLst>
                <a:path w="7855" h="9145" extrusionOk="0">
                  <a:moveTo>
                    <a:pt x="0" y="0"/>
                  </a:moveTo>
                  <a:lnTo>
                    <a:pt x="215" y="538"/>
                  </a:lnTo>
                  <a:lnTo>
                    <a:pt x="323" y="1184"/>
                  </a:lnTo>
                  <a:lnTo>
                    <a:pt x="323" y="2797"/>
                  </a:lnTo>
                  <a:lnTo>
                    <a:pt x="215" y="4088"/>
                  </a:lnTo>
                  <a:lnTo>
                    <a:pt x="108" y="4734"/>
                  </a:lnTo>
                  <a:lnTo>
                    <a:pt x="7747" y="9145"/>
                  </a:lnTo>
                  <a:lnTo>
                    <a:pt x="7854" y="9145"/>
                  </a:lnTo>
                  <a:lnTo>
                    <a:pt x="7531" y="7962"/>
                  </a:lnTo>
                  <a:lnTo>
                    <a:pt x="7101" y="6778"/>
                  </a:lnTo>
                  <a:lnTo>
                    <a:pt x="6671" y="5702"/>
                  </a:lnTo>
                  <a:lnTo>
                    <a:pt x="6025" y="4842"/>
                  </a:lnTo>
                  <a:lnTo>
                    <a:pt x="5380" y="3981"/>
                  </a:lnTo>
                  <a:lnTo>
                    <a:pt x="4734" y="3228"/>
                  </a:lnTo>
                  <a:lnTo>
                    <a:pt x="4089" y="2582"/>
                  </a:lnTo>
                  <a:lnTo>
                    <a:pt x="3443" y="2044"/>
                  </a:lnTo>
                  <a:lnTo>
                    <a:pt x="2152" y="1076"/>
                  </a:lnTo>
                  <a:lnTo>
                    <a:pt x="1076" y="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417;p28">
              <a:extLst>
                <a:ext uri="{FF2B5EF4-FFF2-40B4-BE49-F238E27FC236}">
                  <a16:creationId xmlns:a16="http://schemas.microsoft.com/office/drawing/2014/main" id="{D73EF6C0-FD32-491E-949C-53186201671F}"/>
                </a:ext>
              </a:extLst>
            </p:cNvPr>
            <p:cNvSpPr/>
            <p:nvPr/>
          </p:nvSpPr>
          <p:spPr>
            <a:xfrm>
              <a:off x="6924625" y="1578550"/>
              <a:ext cx="196375" cy="228625"/>
            </a:xfrm>
            <a:custGeom>
              <a:avLst/>
              <a:gdLst/>
              <a:ahLst/>
              <a:cxnLst/>
              <a:rect l="l" t="t" r="r" b="b"/>
              <a:pathLst>
                <a:path w="7855" h="9145" fill="none" extrusionOk="0">
                  <a:moveTo>
                    <a:pt x="7747" y="9145"/>
                  </a:moveTo>
                  <a:lnTo>
                    <a:pt x="108" y="4734"/>
                  </a:lnTo>
                  <a:lnTo>
                    <a:pt x="108" y="4734"/>
                  </a:lnTo>
                  <a:lnTo>
                    <a:pt x="215" y="4088"/>
                  </a:lnTo>
                  <a:lnTo>
                    <a:pt x="323" y="2797"/>
                  </a:lnTo>
                  <a:lnTo>
                    <a:pt x="323" y="1184"/>
                  </a:lnTo>
                  <a:lnTo>
                    <a:pt x="215" y="5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76" y="538"/>
                  </a:lnTo>
                  <a:lnTo>
                    <a:pt x="2152" y="1076"/>
                  </a:lnTo>
                  <a:lnTo>
                    <a:pt x="3443" y="2044"/>
                  </a:lnTo>
                  <a:lnTo>
                    <a:pt x="4089" y="2582"/>
                  </a:lnTo>
                  <a:lnTo>
                    <a:pt x="4734" y="3228"/>
                  </a:lnTo>
                  <a:lnTo>
                    <a:pt x="5380" y="3981"/>
                  </a:lnTo>
                  <a:lnTo>
                    <a:pt x="6025" y="4842"/>
                  </a:lnTo>
                  <a:lnTo>
                    <a:pt x="6671" y="5702"/>
                  </a:lnTo>
                  <a:lnTo>
                    <a:pt x="7101" y="6778"/>
                  </a:lnTo>
                  <a:lnTo>
                    <a:pt x="7531" y="7962"/>
                  </a:lnTo>
                  <a:lnTo>
                    <a:pt x="7854" y="9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418;p28">
              <a:extLst>
                <a:ext uri="{FF2B5EF4-FFF2-40B4-BE49-F238E27FC236}">
                  <a16:creationId xmlns:a16="http://schemas.microsoft.com/office/drawing/2014/main" id="{A5446F93-A59A-4F94-A907-3A129717ECC2}"/>
                </a:ext>
              </a:extLst>
            </p:cNvPr>
            <p:cNvSpPr/>
            <p:nvPr/>
          </p:nvSpPr>
          <p:spPr>
            <a:xfrm>
              <a:off x="6921925" y="1575850"/>
              <a:ext cx="204450" cy="236725"/>
            </a:xfrm>
            <a:custGeom>
              <a:avLst/>
              <a:gdLst/>
              <a:ahLst/>
              <a:cxnLst/>
              <a:rect l="l" t="t" r="r" b="b"/>
              <a:pathLst>
                <a:path w="8178" h="9469" extrusionOk="0">
                  <a:moveTo>
                    <a:pt x="436" y="454"/>
                  </a:moveTo>
                  <a:lnTo>
                    <a:pt x="646" y="538"/>
                  </a:lnTo>
                  <a:lnTo>
                    <a:pt x="1399" y="969"/>
                  </a:lnTo>
                  <a:lnTo>
                    <a:pt x="2583" y="1614"/>
                  </a:lnTo>
                  <a:lnTo>
                    <a:pt x="3766" y="2475"/>
                  </a:lnTo>
                  <a:lnTo>
                    <a:pt x="5057" y="3658"/>
                  </a:lnTo>
                  <a:lnTo>
                    <a:pt x="5595" y="4412"/>
                  </a:lnTo>
                  <a:lnTo>
                    <a:pt x="6133" y="5272"/>
                  </a:lnTo>
                  <a:lnTo>
                    <a:pt x="6671" y="6133"/>
                  </a:lnTo>
                  <a:lnTo>
                    <a:pt x="7209" y="7101"/>
                  </a:lnTo>
                  <a:lnTo>
                    <a:pt x="7532" y="8177"/>
                  </a:lnTo>
                  <a:lnTo>
                    <a:pt x="7785" y="9104"/>
                  </a:lnTo>
                  <a:lnTo>
                    <a:pt x="436" y="4800"/>
                  </a:lnTo>
                  <a:lnTo>
                    <a:pt x="539" y="3981"/>
                  </a:lnTo>
                  <a:lnTo>
                    <a:pt x="539" y="2045"/>
                  </a:lnTo>
                  <a:lnTo>
                    <a:pt x="539" y="969"/>
                  </a:lnTo>
                  <a:lnTo>
                    <a:pt x="436" y="454"/>
                  </a:lnTo>
                  <a:close/>
                  <a:moveTo>
                    <a:pt x="216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538"/>
                  </a:lnTo>
                  <a:lnTo>
                    <a:pt x="216" y="969"/>
                  </a:lnTo>
                  <a:lnTo>
                    <a:pt x="323" y="2045"/>
                  </a:lnTo>
                  <a:lnTo>
                    <a:pt x="216" y="3981"/>
                  </a:lnTo>
                  <a:lnTo>
                    <a:pt x="108" y="4842"/>
                  </a:lnTo>
                  <a:lnTo>
                    <a:pt x="216" y="4950"/>
                  </a:lnTo>
                  <a:lnTo>
                    <a:pt x="7747" y="9468"/>
                  </a:lnTo>
                  <a:lnTo>
                    <a:pt x="7855" y="9468"/>
                  </a:lnTo>
                  <a:lnTo>
                    <a:pt x="7926" y="9396"/>
                  </a:lnTo>
                  <a:lnTo>
                    <a:pt x="8070" y="9468"/>
                  </a:lnTo>
                  <a:lnTo>
                    <a:pt x="8070" y="9361"/>
                  </a:lnTo>
                  <a:lnTo>
                    <a:pt x="8177" y="9253"/>
                  </a:lnTo>
                  <a:lnTo>
                    <a:pt x="7855" y="7962"/>
                  </a:lnTo>
                  <a:lnTo>
                    <a:pt x="7424" y="6886"/>
                  </a:lnTo>
                  <a:lnTo>
                    <a:pt x="6886" y="5810"/>
                  </a:lnTo>
                  <a:lnTo>
                    <a:pt x="6241" y="4842"/>
                  </a:lnTo>
                  <a:lnTo>
                    <a:pt x="5703" y="3981"/>
                  </a:lnTo>
                  <a:lnTo>
                    <a:pt x="4950" y="3228"/>
                  </a:lnTo>
                  <a:lnTo>
                    <a:pt x="4304" y="2583"/>
                  </a:lnTo>
                  <a:lnTo>
                    <a:pt x="3659" y="1937"/>
                  </a:lnTo>
                  <a:lnTo>
                    <a:pt x="2260" y="1076"/>
                  </a:lnTo>
                  <a:lnTo>
                    <a:pt x="1184" y="43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419;p28">
              <a:extLst>
                <a:ext uri="{FF2B5EF4-FFF2-40B4-BE49-F238E27FC236}">
                  <a16:creationId xmlns:a16="http://schemas.microsoft.com/office/drawing/2014/main" id="{6DE68ACB-B2D2-4F53-A5E4-AEE4CDF70ED4}"/>
                </a:ext>
              </a:extLst>
            </p:cNvPr>
            <p:cNvSpPr/>
            <p:nvPr/>
          </p:nvSpPr>
          <p:spPr>
            <a:xfrm>
              <a:off x="6677175" y="1578550"/>
              <a:ext cx="443825" cy="373875"/>
            </a:xfrm>
            <a:custGeom>
              <a:avLst/>
              <a:gdLst/>
              <a:ahLst/>
              <a:cxnLst/>
              <a:rect l="l" t="t" r="r" b="b"/>
              <a:pathLst>
                <a:path w="17753" h="14955" extrusionOk="0">
                  <a:moveTo>
                    <a:pt x="9898" y="0"/>
                  </a:moveTo>
                  <a:lnTo>
                    <a:pt x="8284" y="1506"/>
                  </a:lnTo>
                  <a:lnTo>
                    <a:pt x="6563" y="2690"/>
                  </a:lnTo>
                  <a:lnTo>
                    <a:pt x="4842" y="3658"/>
                  </a:lnTo>
                  <a:lnTo>
                    <a:pt x="3336" y="4519"/>
                  </a:lnTo>
                  <a:lnTo>
                    <a:pt x="2044" y="5057"/>
                  </a:lnTo>
                  <a:lnTo>
                    <a:pt x="969" y="5487"/>
                  </a:lnTo>
                  <a:lnTo>
                    <a:pt x="0" y="5810"/>
                  </a:lnTo>
                  <a:lnTo>
                    <a:pt x="753" y="6133"/>
                  </a:lnTo>
                  <a:lnTo>
                    <a:pt x="1507" y="6670"/>
                  </a:lnTo>
                  <a:lnTo>
                    <a:pt x="2260" y="7208"/>
                  </a:lnTo>
                  <a:lnTo>
                    <a:pt x="3013" y="7854"/>
                  </a:lnTo>
                  <a:lnTo>
                    <a:pt x="4304" y="9360"/>
                  </a:lnTo>
                  <a:lnTo>
                    <a:pt x="5487" y="10974"/>
                  </a:lnTo>
                  <a:lnTo>
                    <a:pt x="6456" y="12480"/>
                  </a:lnTo>
                  <a:lnTo>
                    <a:pt x="7209" y="13771"/>
                  </a:lnTo>
                  <a:lnTo>
                    <a:pt x="7854" y="14955"/>
                  </a:lnTo>
                  <a:lnTo>
                    <a:pt x="17752" y="9145"/>
                  </a:lnTo>
                  <a:lnTo>
                    <a:pt x="17537" y="7962"/>
                  </a:lnTo>
                  <a:lnTo>
                    <a:pt x="17107" y="6778"/>
                  </a:lnTo>
                  <a:lnTo>
                    <a:pt x="16676" y="5810"/>
                  </a:lnTo>
                  <a:lnTo>
                    <a:pt x="16138" y="4842"/>
                  </a:lnTo>
                  <a:lnTo>
                    <a:pt x="15493" y="4088"/>
                  </a:lnTo>
                  <a:lnTo>
                    <a:pt x="14847" y="3335"/>
                  </a:lnTo>
                  <a:lnTo>
                    <a:pt x="14202" y="2690"/>
                  </a:lnTo>
                  <a:lnTo>
                    <a:pt x="13449" y="2044"/>
                  </a:lnTo>
                  <a:lnTo>
                    <a:pt x="12158" y="1184"/>
                  </a:lnTo>
                  <a:lnTo>
                    <a:pt x="10974" y="538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420;p28">
              <a:extLst>
                <a:ext uri="{FF2B5EF4-FFF2-40B4-BE49-F238E27FC236}">
                  <a16:creationId xmlns:a16="http://schemas.microsoft.com/office/drawing/2014/main" id="{D0A3ADDD-F9B3-4E41-BC91-4E3C2C54405B}"/>
                </a:ext>
              </a:extLst>
            </p:cNvPr>
            <p:cNvSpPr/>
            <p:nvPr/>
          </p:nvSpPr>
          <p:spPr>
            <a:xfrm>
              <a:off x="6674475" y="1575850"/>
              <a:ext cx="451900" cy="379275"/>
            </a:xfrm>
            <a:custGeom>
              <a:avLst/>
              <a:gdLst/>
              <a:ahLst/>
              <a:cxnLst/>
              <a:rect l="l" t="t" r="r" b="b"/>
              <a:pathLst>
                <a:path w="18076" h="15171" extrusionOk="0">
                  <a:moveTo>
                    <a:pt x="10006" y="310"/>
                  </a:moveTo>
                  <a:lnTo>
                    <a:pt x="10006" y="323"/>
                  </a:lnTo>
                  <a:lnTo>
                    <a:pt x="10544" y="538"/>
                  </a:lnTo>
                  <a:lnTo>
                    <a:pt x="11405" y="969"/>
                  </a:lnTo>
                  <a:lnTo>
                    <a:pt x="12588" y="1614"/>
                  </a:lnTo>
                  <a:lnTo>
                    <a:pt x="13772" y="2583"/>
                  </a:lnTo>
                  <a:lnTo>
                    <a:pt x="14417" y="3121"/>
                  </a:lnTo>
                  <a:lnTo>
                    <a:pt x="15063" y="3766"/>
                  </a:lnTo>
                  <a:lnTo>
                    <a:pt x="15708" y="4519"/>
                  </a:lnTo>
                  <a:lnTo>
                    <a:pt x="16246" y="5272"/>
                  </a:lnTo>
                  <a:lnTo>
                    <a:pt x="16784" y="6133"/>
                  </a:lnTo>
                  <a:lnTo>
                    <a:pt x="17215" y="7101"/>
                  </a:lnTo>
                  <a:lnTo>
                    <a:pt x="17537" y="8177"/>
                  </a:lnTo>
                  <a:lnTo>
                    <a:pt x="17745" y="9213"/>
                  </a:lnTo>
                  <a:lnTo>
                    <a:pt x="8125" y="14859"/>
                  </a:lnTo>
                  <a:lnTo>
                    <a:pt x="7532" y="13772"/>
                  </a:lnTo>
                  <a:lnTo>
                    <a:pt x="6779" y="12481"/>
                  </a:lnTo>
                  <a:lnTo>
                    <a:pt x="5703" y="10974"/>
                  </a:lnTo>
                  <a:lnTo>
                    <a:pt x="4519" y="9361"/>
                  </a:lnTo>
                  <a:lnTo>
                    <a:pt x="3228" y="7854"/>
                  </a:lnTo>
                  <a:lnTo>
                    <a:pt x="2475" y="7209"/>
                  </a:lnTo>
                  <a:lnTo>
                    <a:pt x="1722" y="6671"/>
                  </a:lnTo>
                  <a:lnTo>
                    <a:pt x="969" y="6133"/>
                  </a:lnTo>
                  <a:lnTo>
                    <a:pt x="451" y="5911"/>
                  </a:lnTo>
                  <a:lnTo>
                    <a:pt x="451" y="5911"/>
                  </a:lnTo>
                  <a:lnTo>
                    <a:pt x="1077" y="5703"/>
                  </a:lnTo>
                  <a:lnTo>
                    <a:pt x="2152" y="5380"/>
                  </a:lnTo>
                  <a:lnTo>
                    <a:pt x="3551" y="4734"/>
                  </a:lnTo>
                  <a:lnTo>
                    <a:pt x="5057" y="3981"/>
                  </a:lnTo>
                  <a:lnTo>
                    <a:pt x="6671" y="2905"/>
                  </a:lnTo>
                  <a:lnTo>
                    <a:pt x="8392" y="1722"/>
                  </a:lnTo>
                  <a:lnTo>
                    <a:pt x="10006" y="310"/>
                  </a:lnTo>
                  <a:close/>
                  <a:moveTo>
                    <a:pt x="9899" y="1"/>
                  </a:moveTo>
                  <a:lnTo>
                    <a:pt x="8285" y="1507"/>
                  </a:lnTo>
                  <a:lnTo>
                    <a:pt x="6564" y="2690"/>
                  </a:lnTo>
                  <a:lnTo>
                    <a:pt x="4950" y="3658"/>
                  </a:lnTo>
                  <a:lnTo>
                    <a:pt x="3336" y="4519"/>
                  </a:lnTo>
                  <a:lnTo>
                    <a:pt x="2045" y="5057"/>
                  </a:lnTo>
                  <a:lnTo>
                    <a:pt x="969" y="5487"/>
                  </a:lnTo>
                  <a:lnTo>
                    <a:pt x="324" y="5703"/>
                  </a:lnTo>
                  <a:lnTo>
                    <a:pt x="108" y="5810"/>
                  </a:lnTo>
                  <a:lnTo>
                    <a:pt x="1" y="5918"/>
                  </a:lnTo>
                  <a:lnTo>
                    <a:pt x="108" y="6025"/>
                  </a:lnTo>
                  <a:lnTo>
                    <a:pt x="861" y="6456"/>
                  </a:lnTo>
                  <a:lnTo>
                    <a:pt x="1615" y="6886"/>
                  </a:lnTo>
                  <a:lnTo>
                    <a:pt x="2260" y="7424"/>
                  </a:lnTo>
                  <a:lnTo>
                    <a:pt x="3013" y="8070"/>
                  </a:lnTo>
                  <a:lnTo>
                    <a:pt x="4304" y="9576"/>
                  </a:lnTo>
                  <a:lnTo>
                    <a:pt x="5488" y="11190"/>
                  </a:lnTo>
                  <a:lnTo>
                    <a:pt x="6456" y="12696"/>
                  </a:lnTo>
                  <a:lnTo>
                    <a:pt x="7209" y="13879"/>
                  </a:lnTo>
                  <a:lnTo>
                    <a:pt x="7747" y="14847"/>
                  </a:lnTo>
                  <a:lnTo>
                    <a:pt x="7855" y="15170"/>
                  </a:lnTo>
                  <a:lnTo>
                    <a:pt x="8070" y="15170"/>
                  </a:lnTo>
                  <a:lnTo>
                    <a:pt x="17968" y="9361"/>
                  </a:lnTo>
                  <a:lnTo>
                    <a:pt x="18075" y="9253"/>
                  </a:lnTo>
                  <a:lnTo>
                    <a:pt x="17753" y="8070"/>
                  </a:lnTo>
                  <a:lnTo>
                    <a:pt x="17430" y="6886"/>
                  </a:lnTo>
                  <a:lnTo>
                    <a:pt x="16892" y="5810"/>
                  </a:lnTo>
                  <a:lnTo>
                    <a:pt x="16354" y="4950"/>
                  </a:lnTo>
                  <a:lnTo>
                    <a:pt x="15708" y="4089"/>
                  </a:lnTo>
                  <a:lnTo>
                    <a:pt x="15063" y="3336"/>
                  </a:lnTo>
                  <a:lnTo>
                    <a:pt x="14310" y="2690"/>
                  </a:lnTo>
                  <a:lnTo>
                    <a:pt x="13664" y="2045"/>
                  </a:lnTo>
                  <a:lnTo>
                    <a:pt x="12266" y="1076"/>
                  </a:lnTo>
                  <a:lnTo>
                    <a:pt x="11190" y="538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421;p28">
              <a:extLst>
                <a:ext uri="{FF2B5EF4-FFF2-40B4-BE49-F238E27FC236}">
                  <a16:creationId xmlns:a16="http://schemas.microsoft.com/office/drawing/2014/main" id="{5E2CCFED-914E-43E9-A209-93DA3E81BD30}"/>
                </a:ext>
              </a:extLst>
            </p:cNvPr>
            <p:cNvSpPr/>
            <p:nvPr/>
          </p:nvSpPr>
          <p:spPr>
            <a:xfrm>
              <a:off x="6679850" y="1839450"/>
              <a:ext cx="303975" cy="519125"/>
            </a:xfrm>
            <a:custGeom>
              <a:avLst/>
              <a:gdLst/>
              <a:ahLst/>
              <a:cxnLst/>
              <a:rect l="l" t="t" r="r" b="b"/>
              <a:pathLst>
                <a:path w="12159" h="20765" extrusionOk="0">
                  <a:moveTo>
                    <a:pt x="1" y="0"/>
                  </a:moveTo>
                  <a:lnTo>
                    <a:pt x="1" y="13448"/>
                  </a:lnTo>
                  <a:lnTo>
                    <a:pt x="324" y="13663"/>
                  </a:lnTo>
                  <a:lnTo>
                    <a:pt x="431" y="12910"/>
                  </a:lnTo>
                  <a:lnTo>
                    <a:pt x="539" y="12588"/>
                  </a:lnTo>
                  <a:lnTo>
                    <a:pt x="754" y="12265"/>
                  </a:lnTo>
                  <a:lnTo>
                    <a:pt x="1077" y="12050"/>
                  </a:lnTo>
                  <a:lnTo>
                    <a:pt x="1507" y="11835"/>
                  </a:lnTo>
                  <a:lnTo>
                    <a:pt x="1937" y="11727"/>
                  </a:lnTo>
                  <a:lnTo>
                    <a:pt x="2475" y="11619"/>
                  </a:lnTo>
                  <a:lnTo>
                    <a:pt x="3444" y="11619"/>
                  </a:lnTo>
                  <a:lnTo>
                    <a:pt x="3874" y="11727"/>
                  </a:lnTo>
                  <a:lnTo>
                    <a:pt x="4197" y="12050"/>
                  </a:lnTo>
                  <a:lnTo>
                    <a:pt x="4520" y="12265"/>
                  </a:lnTo>
                  <a:lnTo>
                    <a:pt x="4842" y="12588"/>
                  </a:lnTo>
                  <a:lnTo>
                    <a:pt x="5380" y="13556"/>
                  </a:lnTo>
                  <a:lnTo>
                    <a:pt x="5595" y="14201"/>
                  </a:lnTo>
                  <a:lnTo>
                    <a:pt x="5595" y="14847"/>
                  </a:lnTo>
                  <a:lnTo>
                    <a:pt x="5703" y="15492"/>
                  </a:lnTo>
                  <a:lnTo>
                    <a:pt x="5595" y="16138"/>
                  </a:lnTo>
                  <a:lnTo>
                    <a:pt x="5488" y="16784"/>
                  </a:lnTo>
                  <a:lnTo>
                    <a:pt x="5488" y="16891"/>
                  </a:lnTo>
                  <a:lnTo>
                    <a:pt x="5595" y="16999"/>
                  </a:lnTo>
                  <a:lnTo>
                    <a:pt x="5811" y="17106"/>
                  </a:lnTo>
                  <a:lnTo>
                    <a:pt x="8070" y="18505"/>
                  </a:lnTo>
                  <a:lnTo>
                    <a:pt x="10760" y="20011"/>
                  </a:lnTo>
                  <a:lnTo>
                    <a:pt x="12158" y="20764"/>
                  </a:lnTo>
                  <a:lnTo>
                    <a:pt x="12051" y="14847"/>
                  </a:lnTo>
                  <a:lnTo>
                    <a:pt x="7747" y="11189"/>
                  </a:lnTo>
                  <a:lnTo>
                    <a:pt x="7640" y="46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422;p28">
              <a:extLst>
                <a:ext uri="{FF2B5EF4-FFF2-40B4-BE49-F238E27FC236}">
                  <a16:creationId xmlns:a16="http://schemas.microsoft.com/office/drawing/2014/main" id="{B62F09FB-1B98-4941-ACDE-4418C7F034DE}"/>
                </a:ext>
              </a:extLst>
            </p:cNvPr>
            <p:cNvSpPr/>
            <p:nvPr/>
          </p:nvSpPr>
          <p:spPr>
            <a:xfrm>
              <a:off x="6736350" y="1944325"/>
              <a:ext cx="139875" cy="285150"/>
            </a:xfrm>
            <a:custGeom>
              <a:avLst/>
              <a:gdLst/>
              <a:ahLst/>
              <a:cxnLst/>
              <a:rect l="l" t="t" r="r" b="b"/>
              <a:pathLst>
                <a:path w="5595" h="11406" extrusionOk="0">
                  <a:moveTo>
                    <a:pt x="215" y="335"/>
                  </a:moveTo>
                  <a:lnTo>
                    <a:pt x="5272" y="3121"/>
                  </a:lnTo>
                  <a:lnTo>
                    <a:pt x="5272" y="11046"/>
                  </a:lnTo>
                  <a:lnTo>
                    <a:pt x="4842" y="10760"/>
                  </a:lnTo>
                  <a:lnTo>
                    <a:pt x="4519" y="10652"/>
                  </a:lnTo>
                  <a:lnTo>
                    <a:pt x="4411" y="10437"/>
                  </a:lnTo>
                  <a:lnTo>
                    <a:pt x="4411" y="10222"/>
                  </a:lnTo>
                  <a:lnTo>
                    <a:pt x="4411" y="9791"/>
                  </a:lnTo>
                  <a:lnTo>
                    <a:pt x="4411" y="9684"/>
                  </a:lnTo>
                  <a:lnTo>
                    <a:pt x="4411" y="9146"/>
                  </a:lnTo>
                  <a:lnTo>
                    <a:pt x="4304" y="8608"/>
                  </a:lnTo>
                  <a:lnTo>
                    <a:pt x="4089" y="8070"/>
                  </a:lnTo>
                  <a:lnTo>
                    <a:pt x="3873" y="7532"/>
                  </a:lnTo>
                  <a:lnTo>
                    <a:pt x="3551" y="7209"/>
                  </a:lnTo>
                  <a:lnTo>
                    <a:pt x="3120" y="6886"/>
                  </a:lnTo>
                  <a:lnTo>
                    <a:pt x="2690" y="6564"/>
                  </a:lnTo>
                  <a:lnTo>
                    <a:pt x="2152" y="6348"/>
                  </a:lnTo>
                  <a:lnTo>
                    <a:pt x="1506" y="6133"/>
                  </a:lnTo>
                  <a:lnTo>
                    <a:pt x="753" y="6026"/>
                  </a:lnTo>
                  <a:lnTo>
                    <a:pt x="323" y="5918"/>
                  </a:lnTo>
                  <a:lnTo>
                    <a:pt x="323" y="5811"/>
                  </a:lnTo>
                  <a:lnTo>
                    <a:pt x="215" y="5595"/>
                  </a:lnTo>
                  <a:lnTo>
                    <a:pt x="215" y="4735"/>
                  </a:lnTo>
                  <a:lnTo>
                    <a:pt x="215" y="3121"/>
                  </a:lnTo>
                  <a:lnTo>
                    <a:pt x="215" y="335"/>
                  </a:lnTo>
                  <a:close/>
                  <a:moveTo>
                    <a:pt x="0" y="1"/>
                  </a:moveTo>
                  <a:lnTo>
                    <a:pt x="0" y="108"/>
                  </a:lnTo>
                  <a:lnTo>
                    <a:pt x="0" y="3121"/>
                  </a:lnTo>
                  <a:lnTo>
                    <a:pt x="0" y="4735"/>
                  </a:lnTo>
                  <a:lnTo>
                    <a:pt x="0" y="5595"/>
                  </a:lnTo>
                  <a:lnTo>
                    <a:pt x="0" y="5918"/>
                  </a:lnTo>
                  <a:lnTo>
                    <a:pt x="108" y="6026"/>
                  </a:lnTo>
                  <a:lnTo>
                    <a:pt x="323" y="6133"/>
                  </a:lnTo>
                  <a:lnTo>
                    <a:pt x="646" y="6241"/>
                  </a:lnTo>
                  <a:lnTo>
                    <a:pt x="1399" y="6456"/>
                  </a:lnTo>
                  <a:lnTo>
                    <a:pt x="2044" y="6671"/>
                  </a:lnTo>
                  <a:lnTo>
                    <a:pt x="2905" y="7102"/>
                  </a:lnTo>
                  <a:lnTo>
                    <a:pt x="3335" y="7424"/>
                  </a:lnTo>
                  <a:lnTo>
                    <a:pt x="3658" y="7747"/>
                  </a:lnTo>
                  <a:lnTo>
                    <a:pt x="3873" y="8177"/>
                  </a:lnTo>
                  <a:lnTo>
                    <a:pt x="3981" y="8715"/>
                  </a:lnTo>
                  <a:lnTo>
                    <a:pt x="4089" y="9146"/>
                  </a:lnTo>
                  <a:lnTo>
                    <a:pt x="4196" y="9684"/>
                  </a:lnTo>
                  <a:lnTo>
                    <a:pt x="4089" y="9791"/>
                  </a:lnTo>
                  <a:lnTo>
                    <a:pt x="4089" y="10222"/>
                  </a:lnTo>
                  <a:lnTo>
                    <a:pt x="4196" y="10544"/>
                  </a:lnTo>
                  <a:lnTo>
                    <a:pt x="4196" y="10760"/>
                  </a:lnTo>
                  <a:lnTo>
                    <a:pt x="4411" y="10867"/>
                  </a:lnTo>
                  <a:lnTo>
                    <a:pt x="4626" y="11082"/>
                  </a:lnTo>
                  <a:lnTo>
                    <a:pt x="5272" y="11405"/>
                  </a:lnTo>
                  <a:lnTo>
                    <a:pt x="5487" y="11405"/>
                  </a:lnTo>
                  <a:lnTo>
                    <a:pt x="5595" y="11297"/>
                  </a:lnTo>
                  <a:lnTo>
                    <a:pt x="5595" y="3013"/>
                  </a:lnTo>
                  <a:lnTo>
                    <a:pt x="5487" y="2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423;p28">
              <a:extLst>
                <a:ext uri="{FF2B5EF4-FFF2-40B4-BE49-F238E27FC236}">
                  <a16:creationId xmlns:a16="http://schemas.microsoft.com/office/drawing/2014/main" id="{5E785014-6389-43B1-9110-A4CCEBAA5C8E}"/>
                </a:ext>
              </a:extLst>
            </p:cNvPr>
            <p:cNvSpPr/>
            <p:nvPr/>
          </p:nvSpPr>
          <p:spPr>
            <a:xfrm>
              <a:off x="6674475" y="1871725"/>
              <a:ext cx="201750" cy="123750"/>
            </a:xfrm>
            <a:custGeom>
              <a:avLst/>
              <a:gdLst/>
              <a:ahLst/>
              <a:cxnLst/>
              <a:rect l="l" t="t" r="r" b="b"/>
              <a:pathLst>
                <a:path w="8070" h="4950" extrusionOk="0">
                  <a:moveTo>
                    <a:pt x="108" y="0"/>
                  </a:moveTo>
                  <a:lnTo>
                    <a:pt x="1" y="108"/>
                  </a:lnTo>
                  <a:lnTo>
                    <a:pt x="108" y="215"/>
                  </a:lnTo>
                  <a:lnTo>
                    <a:pt x="144" y="251"/>
                  </a:lnTo>
                  <a:lnTo>
                    <a:pt x="108" y="323"/>
                  </a:lnTo>
                  <a:lnTo>
                    <a:pt x="539" y="538"/>
                  </a:lnTo>
                  <a:lnTo>
                    <a:pt x="4735" y="3012"/>
                  </a:lnTo>
                  <a:lnTo>
                    <a:pt x="6886" y="4304"/>
                  </a:lnTo>
                  <a:lnTo>
                    <a:pt x="7855" y="4841"/>
                  </a:lnTo>
                  <a:lnTo>
                    <a:pt x="7962" y="4949"/>
                  </a:lnTo>
                  <a:lnTo>
                    <a:pt x="8070" y="4841"/>
                  </a:lnTo>
                  <a:lnTo>
                    <a:pt x="8070" y="4734"/>
                  </a:lnTo>
                  <a:lnTo>
                    <a:pt x="7962" y="4626"/>
                  </a:lnTo>
                  <a:lnTo>
                    <a:pt x="4197" y="2367"/>
                  </a:lnTo>
                  <a:lnTo>
                    <a:pt x="1507" y="753"/>
                  </a:lnTo>
                  <a:lnTo>
                    <a:pt x="646" y="215"/>
                  </a:lnTo>
                  <a:lnTo>
                    <a:pt x="324" y="108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424;p28">
              <a:extLst>
                <a:ext uri="{FF2B5EF4-FFF2-40B4-BE49-F238E27FC236}">
                  <a16:creationId xmlns:a16="http://schemas.microsoft.com/office/drawing/2014/main" id="{73043B7E-AB6B-417D-B9AF-E486CEDB75D8}"/>
                </a:ext>
              </a:extLst>
            </p:cNvPr>
            <p:cNvSpPr/>
            <p:nvPr/>
          </p:nvSpPr>
          <p:spPr>
            <a:xfrm>
              <a:off x="6674475" y="1836750"/>
              <a:ext cx="312025" cy="524500"/>
            </a:xfrm>
            <a:custGeom>
              <a:avLst/>
              <a:gdLst/>
              <a:ahLst/>
              <a:cxnLst/>
              <a:rect l="l" t="t" r="r" b="b"/>
              <a:pathLst>
                <a:path w="12481" h="20980" extrusionOk="0">
                  <a:moveTo>
                    <a:pt x="324" y="346"/>
                  </a:moveTo>
                  <a:lnTo>
                    <a:pt x="7747" y="4842"/>
                  </a:lnTo>
                  <a:lnTo>
                    <a:pt x="7855" y="11297"/>
                  </a:lnTo>
                  <a:lnTo>
                    <a:pt x="7855" y="11405"/>
                  </a:lnTo>
                  <a:lnTo>
                    <a:pt x="12158" y="15063"/>
                  </a:lnTo>
                  <a:lnTo>
                    <a:pt x="12158" y="20639"/>
                  </a:lnTo>
                  <a:lnTo>
                    <a:pt x="11082" y="20012"/>
                  </a:lnTo>
                  <a:lnTo>
                    <a:pt x="8392" y="18398"/>
                  </a:lnTo>
                  <a:lnTo>
                    <a:pt x="6133" y="17107"/>
                  </a:lnTo>
                  <a:lnTo>
                    <a:pt x="5918" y="16999"/>
                  </a:lnTo>
                  <a:lnTo>
                    <a:pt x="5918" y="16892"/>
                  </a:lnTo>
                  <a:lnTo>
                    <a:pt x="6026" y="16246"/>
                  </a:lnTo>
                  <a:lnTo>
                    <a:pt x="6026" y="15385"/>
                  </a:lnTo>
                  <a:lnTo>
                    <a:pt x="5918" y="14525"/>
                  </a:lnTo>
                  <a:lnTo>
                    <a:pt x="5703" y="13556"/>
                  </a:lnTo>
                  <a:lnTo>
                    <a:pt x="5488" y="13126"/>
                  </a:lnTo>
                  <a:lnTo>
                    <a:pt x="5165" y="12696"/>
                  </a:lnTo>
                  <a:lnTo>
                    <a:pt x="4842" y="12265"/>
                  </a:lnTo>
                  <a:lnTo>
                    <a:pt x="4519" y="11943"/>
                  </a:lnTo>
                  <a:lnTo>
                    <a:pt x="4089" y="11727"/>
                  </a:lnTo>
                  <a:lnTo>
                    <a:pt x="3659" y="11620"/>
                  </a:lnTo>
                  <a:lnTo>
                    <a:pt x="3013" y="11512"/>
                  </a:lnTo>
                  <a:lnTo>
                    <a:pt x="2260" y="11620"/>
                  </a:lnTo>
                  <a:lnTo>
                    <a:pt x="1615" y="11835"/>
                  </a:lnTo>
                  <a:lnTo>
                    <a:pt x="1184" y="12050"/>
                  </a:lnTo>
                  <a:lnTo>
                    <a:pt x="861" y="12265"/>
                  </a:lnTo>
                  <a:lnTo>
                    <a:pt x="646" y="12696"/>
                  </a:lnTo>
                  <a:lnTo>
                    <a:pt x="539" y="13018"/>
                  </a:lnTo>
                  <a:lnTo>
                    <a:pt x="385" y="13479"/>
                  </a:lnTo>
                  <a:lnTo>
                    <a:pt x="324" y="13449"/>
                  </a:lnTo>
                  <a:lnTo>
                    <a:pt x="324" y="346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08" y="13556"/>
                  </a:lnTo>
                  <a:lnTo>
                    <a:pt x="108" y="13664"/>
                  </a:lnTo>
                  <a:lnTo>
                    <a:pt x="431" y="13879"/>
                  </a:lnTo>
                  <a:lnTo>
                    <a:pt x="539" y="13879"/>
                  </a:lnTo>
                  <a:lnTo>
                    <a:pt x="646" y="13771"/>
                  </a:lnTo>
                  <a:lnTo>
                    <a:pt x="861" y="13126"/>
                  </a:lnTo>
                  <a:lnTo>
                    <a:pt x="969" y="12803"/>
                  </a:lnTo>
                  <a:lnTo>
                    <a:pt x="1077" y="12480"/>
                  </a:lnTo>
                  <a:lnTo>
                    <a:pt x="1399" y="12265"/>
                  </a:lnTo>
                  <a:lnTo>
                    <a:pt x="1722" y="12158"/>
                  </a:lnTo>
                  <a:lnTo>
                    <a:pt x="2368" y="11943"/>
                  </a:lnTo>
                  <a:lnTo>
                    <a:pt x="3013" y="11835"/>
                  </a:lnTo>
                  <a:lnTo>
                    <a:pt x="3659" y="11943"/>
                  </a:lnTo>
                  <a:lnTo>
                    <a:pt x="3981" y="12050"/>
                  </a:lnTo>
                  <a:lnTo>
                    <a:pt x="4304" y="12265"/>
                  </a:lnTo>
                  <a:lnTo>
                    <a:pt x="4627" y="12480"/>
                  </a:lnTo>
                  <a:lnTo>
                    <a:pt x="4950" y="12803"/>
                  </a:lnTo>
                  <a:lnTo>
                    <a:pt x="5380" y="13664"/>
                  </a:lnTo>
                  <a:lnTo>
                    <a:pt x="5703" y="14525"/>
                  </a:lnTo>
                  <a:lnTo>
                    <a:pt x="5703" y="15385"/>
                  </a:lnTo>
                  <a:lnTo>
                    <a:pt x="5703" y="16246"/>
                  </a:lnTo>
                  <a:lnTo>
                    <a:pt x="5595" y="16892"/>
                  </a:lnTo>
                  <a:lnTo>
                    <a:pt x="5595" y="16999"/>
                  </a:lnTo>
                  <a:lnTo>
                    <a:pt x="5595" y="17107"/>
                  </a:lnTo>
                  <a:lnTo>
                    <a:pt x="5703" y="17214"/>
                  </a:lnTo>
                  <a:lnTo>
                    <a:pt x="5918" y="17322"/>
                  </a:lnTo>
                  <a:lnTo>
                    <a:pt x="8177" y="18720"/>
                  </a:lnTo>
                  <a:lnTo>
                    <a:pt x="10975" y="20227"/>
                  </a:lnTo>
                  <a:lnTo>
                    <a:pt x="12266" y="20980"/>
                  </a:lnTo>
                  <a:lnTo>
                    <a:pt x="12373" y="20980"/>
                  </a:lnTo>
                  <a:lnTo>
                    <a:pt x="12481" y="20872"/>
                  </a:lnTo>
                  <a:lnTo>
                    <a:pt x="12481" y="14955"/>
                  </a:lnTo>
                  <a:lnTo>
                    <a:pt x="12373" y="14847"/>
                  </a:lnTo>
                  <a:lnTo>
                    <a:pt x="8177" y="11189"/>
                  </a:lnTo>
                  <a:lnTo>
                    <a:pt x="8070" y="4734"/>
                  </a:lnTo>
                  <a:lnTo>
                    <a:pt x="7962" y="4627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425;p28">
              <a:extLst>
                <a:ext uri="{FF2B5EF4-FFF2-40B4-BE49-F238E27FC236}">
                  <a16:creationId xmlns:a16="http://schemas.microsoft.com/office/drawing/2014/main" id="{DD29D2EC-0C13-409E-BB50-0A6DB05FCC4C}"/>
                </a:ext>
              </a:extLst>
            </p:cNvPr>
            <p:cNvSpPr/>
            <p:nvPr/>
          </p:nvSpPr>
          <p:spPr>
            <a:xfrm>
              <a:off x="4181150" y="1167025"/>
              <a:ext cx="1148525" cy="723550"/>
            </a:xfrm>
            <a:custGeom>
              <a:avLst/>
              <a:gdLst/>
              <a:ahLst/>
              <a:cxnLst/>
              <a:rect l="l" t="t" r="r" b="b"/>
              <a:pathLst>
                <a:path w="45941" h="28942" extrusionOk="0">
                  <a:moveTo>
                    <a:pt x="22917" y="0"/>
                  </a:moveTo>
                  <a:lnTo>
                    <a:pt x="22271" y="108"/>
                  </a:lnTo>
                  <a:lnTo>
                    <a:pt x="21733" y="323"/>
                  </a:lnTo>
                  <a:lnTo>
                    <a:pt x="1184" y="12373"/>
                  </a:lnTo>
                  <a:lnTo>
                    <a:pt x="646" y="12696"/>
                  </a:lnTo>
                  <a:lnTo>
                    <a:pt x="324" y="13234"/>
                  </a:lnTo>
                  <a:lnTo>
                    <a:pt x="109" y="13771"/>
                  </a:lnTo>
                  <a:lnTo>
                    <a:pt x="1" y="14309"/>
                  </a:lnTo>
                  <a:lnTo>
                    <a:pt x="109" y="14955"/>
                  </a:lnTo>
                  <a:lnTo>
                    <a:pt x="324" y="15493"/>
                  </a:lnTo>
                  <a:lnTo>
                    <a:pt x="646" y="15923"/>
                  </a:lnTo>
                  <a:lnTo>
                    <a:pt x="1184" y="16354"/>
                  </a:lnTo>
                  <a:lnTo>
                    <a:pt x="21841" y="28618"/>
                  </a:lnTo>
                  <a:lnTo>
                    <a:pt x="22487" y="28834"/>
                  </a:lnTo>
                  <a:lnTo>
                    <a:pt x="23024" y="28941"/>
                  </a:lnTo>
                  <a:lnTo>
                    <a:pt x="23670" y="28834"/>
                  </a:lnTo>
                  <a:lnTo>
                    <a:pt x="24208" y="28618"/>
                  </a:lnTo>
                  <a:lnTo>
                    <a:pt x="41852" y="18183"/>
                  </a:lnTo>
                  <a:lnTo>
                    <a:pt x="41960" y="18075"/>
                  </a:lnTo>
                  <a:lnTo>
                    <a:pt x="44865" y="16354"/>
                  </a:lnTo>
                  <a:lnTo>
                    <a:pt x="45295" y="15923"/>
                  </a:lnTo>
                  <a:lnTo>
                    <a:pt x="45725" y="15493"/>
                  </a:lnTo>
                  <a:lnTo>
                    <a:pt x="45940" y="14955"/>
                  </a:lnTo>
                  <a:lnTo>
                    <a:pt x="45940" y="14309"/>
                  </a:lnTo>
                  <a:lnTo>
                    <a:pt x="45940" y="13771"/>
                  </a:lnTo>
                  <a:lnTo>
                    <a:pt x="45725" y="13234"/>
                  </a:lnTo>
                  <a:lnTo>
                    <a:pt x="45295" y="12696"/>
                  </a:lnTo>
                  <a:lnTo>
                    <a:pt x="44757" y="12373"/>
                  </a:lnTo>
                  <a:lnTo>
                    <a:pt x="24100" y="323"/>
                  </a:lnTo>
                  <a:lnTo>
                    <a:pt x="23455" y="108"/>
                  </a:lnTo>
                  <a:lnTo>
                    <a:pt x="22917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426;p28">
              <a:extLst>
                <a:ext uri="{FF2B5EF4-FFF2-40B4-BE49-F238E27FC236}">
                  <a16:creationId xmlns:a16="http://schemas.microsoft.com/office/drawing/2014/main" id="{32ED98D3-0A99-452C-BF13-B89B13C8BB29}"/>
                </a:ext>
              </a:extLst>
            </p:cNvPr>
            <p:cNvSpPr/>
            <p:nvPr/>
          </p:nvSpPr>
          <p:spPr>
            <a:xfrm>
              <a:off x="4181150" y="1167025"/>
              <a:ext cx="1148525" cy="723550"/>
            </a:xfrm>
            <a:custGeom>
              <a:avLst/>
              <a:gdLst/>
              <a:ahLst/>
              <a:cxnLst/>
              <a:rect l="l" t="t" r="r" b="b"/>
              <a:pathLst>
                <a:path w="45941" h="28942" fill="none" extrusionOk="0">
                  <a:moveTo>
                    <a:pt x="22917" y="0"/>
                  </a:moveTo>
                  <a:lnTo>
                    <a:pt x="22917" y="0"/>
                  </a:lnTo>
                  <a:lnTo>
                    <a:pt x="22271" y="108"/>
                  </a:lnTo>
                  <a:lnTo>
                    <a:pt x="21733" y="323"/>
                  </a:lnTo>
                  <a:lnTo>
                    <a:pt x="1184" y="12373"/>
                  </a:lnTo>
                  <a:lnTo>
                    <a:pt x="1184" y="12373"/>
                  </a:lnTo>
                  <a:lnTo>
                    <a:pt x="646" y="12696"/>
                  </a:lnTo>
                  <a:lnTo>
                    <a:pt x="324" y="13234"/>
                  </a:lnTo>
                  <a:lnTo>
                    <a:pt x="109" y="13771"/>
                  </a:lnTo>
                  <a:lnTo>
                    <a:pt x="1" y="14309"/>
                  </a:lnTo>
                  <a:lnTo>
                    <a:pt x="109" y="14955"/>
                  </a:lnTo>
                  <a:lnTo>
                    <a:pt x="324" y="15493"/>
                  </a:lnTo>
                  <a:lnTo>
                    <a:pt x="646" y="15923"/>
                  </a:lnTo>
                  <a:lnTo>
                    <a:pt x="1184" y="16354"/>
                  </a:lnTo>
                  <a:lnTo>
                    <a:pt x="21841" y="28618"/>
                  </a:lnTo>
                  <a:lnTo>
                    <a:pt x="21841" y="28618"/>
                  </a:lnTo>
                  <a:lnTo>
                    <a:pt x="22487" y="28834"/>
                  </a:lnTo>
                  <a:lnTo>
                    <a:pt x="23024" y="28941"/>
                  </a:lnTo>
                  <a:lnTo>
                    <a:pt x="23024" y="28941"/>
                  </a:lnTo>
                  <a:lnTo>
                    <a:pt x="23670" y="28834"/>
                  </a:lnTo>
                  <a:lnTo>
                    <a:pt x="24208" y="28618"/>
                  </a:lnTo>
                  <a:lnTo>
                    <a:pt x="41852" y="18183"/>
                  </a:lnTo>
                  <a:lnTo>
                    <a:pt x="41852" y="18183"/>
                  </a:lnTo>
                  <a:lnTo>
                    <a:pt x="41960" y="18075"/>
                  </a:lnTo>
                  <a:lnTo>
                    <a:pt x="44865" y="16354"/>
                  </a:lnTo>
                  <a:lnTo>
                    <a:pt x="44865" y="16354"/>
                  </a:lnTo>
                  <a:lnTo>
                    <a:pt x="45295" y="15923"/>
                  </a:lnTo>
                  <a:lnTo>
                    <a:pt x="45725" y="15493"/>
                  </a:lnTo>
                  <a:lnTo>
                    <a:pt x="45940" y="14955"/>
                  </a:lnTo>
                  <a:lnTo>
                    <a:pt x="45940" y="14309"/>
                  </a:lnTo>
                  <a:lnTo>
                    <a:pt x="45940" y="13771"/>
                  </a:lnTo>
                  <a:lnTo>
                    <a:pt x="45725" y="13234"/>
                  </a:lnTo>
                  <a:lnTo>
                    <a:pt x="45295" y="12696"/>
                  </a:lnTo>
                  <a:lnTo>
                    <a:pt x="44757" y="12373"/>
                  </a:lnTo>
                  <a:lnTo>
                    <a:pt x="24100" y="323"/>
                  </a:lnTo>
                  <a:lnTo>
                    <a:pt x="24100" y="323"/>
                  </a:lnTo>
                  <a:lnTo>
                    <a:pt x="23455" y="108"/>
                  </a:lnTo>
                  <a:lnTo>
                    <a:pt x="22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427;p28">
              <a:extLst>
                <a:ext uri="{FF2B5EF4-FFF2-40B4-BE49-F238E27FC236}">
                  <a16:creationId xmlns:a16="http://schemas.microsoft.com/office/drawing/2014/main" id="{BA3DFBB3-E385-46A3-B988-4F1567154FC9}"/>
                </a:ext>
              </a:extLst>
            </p:cNvPr>
            <p:cNvSpPr/>
            <p:nvPr/>
          </p:nvSpPr>
          <p:spPr>
            <a:xfrm>
              <a:off x="4339850" y="1446750"/>
              <a:ext cx="449200" cy="293200"/>
            </a:xfrm>
            <a:custGeom>
              <a:avLst/>
              <a:gdLst/>
              <a:ahLst/>
              <a:cxnLst/>
              <a:rect l="l" t="t" r="r" b="b"/>
              <a:pathLst>
                <a:path w="17968" h="11728" extrusionOk="0">
                  <a:moveTo>
                    <a:pt x="1" y="0"/>
                  </a:moveTo>
                  <a:lnTo>
                    <a:pt x="1" y="1184"/>
                  </a:lnTo>
                  <a:lnTo>
                    <a:pt x="17968" y="11727"/>
                  </a:lnTo>
                  <a:lnTo>
                    <a:pt x="17860" y="105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428;p28">
              <a:extLst>
                <a:ext uri="{FF2B5EF4-FFF2-40B4-BE49-F238E27FC236}">
                  <a16:creationId xmlns:a16="http://schemas.microsoft.com/office/drawing/2014/main" id="{6F972879-4307-4539-A177-CA56FAC76D2D}"/>
                </a:ext>
              </a:extLst>
            </p:cNvPr>
            <p:cNvSpPr/>
            <p:nvPr/>
          </p:nvSpPr>
          <p:spPr>
            <a:xfrm>
              <a:off x="4337150" y="1444050"/>
              <a:ext cx="454600" cy="298575"/>
            </a:xfrm>
            <a:custGeom>
              <a:avLst/>
              <a:gdLst/>
              <a:ahLst/>
              <a:cxnLst/>
              <a:rect l="l" t="t" r="r" b="b"/>
              <a:pathLst>
                <a:path w="18184" h="11943" extrusionOk="0">
                  <a:moveTo>
                    <a:pt x="324" y="431"/>
                  </a:moveTo>
                  <a:lnTo>
                    <a:pt x="17860" y="10867"/>
                  </a:lnTo>
                  <a:lnTo>
                    <a:pt x="17860" y="11513"/>
                  </a:lnTo>
                  <a:lnTo>
                    <a:pt x="324" y="1184"/>
                  </a:lnTo>
                  <a:lnTo>
                    <a:pt x="324" y="431"/>
                  </a:lnTo>
                  <a:close/>
                  <a:moveTo>
                    <a:pt x="1" y="1"/>
                  </a:moveTo>
                  <a:lnTo>
                    <a:pt x="1" y="108"/>
                  </a:lnTo>
                  <a:lnTo>
                    <a:pt x="1" y="1292"/>
                  </a:lnTo>
                  <a:lnTo>
                    <a:pt x="1" y="1507"/>
                  </a:lnTo>
                  <a:lnTo>
                    <a:pt x="17968" y="11943"/>
                  </a:lnTo>
                  <a:lnTo>
                    <a:pt x="18183" y="11943"/>
                  </a:lnTo>
                  <a:lnTo>
                    <a:pt x="18183" y="11728"/>
                  </a:lnTo>
                  <a:lnTo>
                    <a:pt x="18183" y="10652"/>
                  </a:lnTo>
                  <a:lnTo>
                    <a:pt x="18076" y="1054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429;p28">
              <a:extLst>
                <a:ext uri="{FF2B5EF4-FFF2-40B4-BE49-F238E27FC236}">
                  <a16:creationId xmlns:a16="http://schemas.microsoft.com/office/drawing/2014/main" id="{A1D57F80-2C76-433E-A8D6-4894DD158EE6}"/>
                </a:ext>
              </a:extLst>
            </p:cNvPr>
            <p:cNvSpPr/>
            <p:nvPr/>
          </p:nvSpPr>
          <p:spPr>
            <a:xfrm>
              <a:off x="4339850" y="1207375"/>
              <a:ext cx="852650" cy="502975"/>
            </a:xfrm>
            <a:custGeom>
              <a:avLst/>
              <a:gdLst/>
              <a:ahLst/>
              <a:cxnLst/>
              <a:rect l="l" t="t" r="r" b="b"/>
              <a:pathLst>
                <a:path w="34106" h="20119" extrusionOk="0">
                  <a:moveTo>
                    <a:pt x="16246" y="0"/>
                  </a:moveTo>
                  <a:lnTo>
                    <a:pt x="1" y="9575"/>
                  </a:lnTo>
                  <a:lnTo>
                    <a:pt x="17860" y="20119"/>
                  </a:lnTo>
                  <a:lnTo>
                    <a:pt x="34106" y="10328"/>
                  </a:lnTo>
                  <a:lnTo>
                    <a:pt x="16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430;p28">
              <a:extLst>
                <a:ext uri="{FF2B5EF4-FFF2-40B4-BE49-F238E27FC236}">
                  <a16:creationId xmlns:a16="http://schemas.microsoft.com/office/drawing/2014/main" id="{591D63ED-8F53-4985-9944-30A21A05A8DF}"/>
                </a:ext>
              </a:extLst>
            </p:cNvPr>
            <p:cNvSpPr/>
            <p:nvPr/>
          </p:nvSpPr>
          <p:spPr>
            <a:xfrm>
              <a:off x="4337150" y="1202000"/>
              <a:ext cx="860725" cy="513750"/>
            </a:xfrm>
            <a:custGeom>
              <a:avLst/>
              <a:gdLst/>
              <a:ahLst/>
              <a:cxnLst/>
              <a:rect l="l" t="t" r="r" b="b"/>
              <a:pathLst>
                <a:path w="34429" h="20550" extrusionOk="0">
                  <a:moveTo>
                    <a:pt x="16354" y="430"/>
                  </a:moveTo>
                  <a:lnTo>
                    <a:pt x="33891" y="10651"/>
                  </a:lnTo>
                  <a:lnTo>
                    <a:pt x="17968" y="20226"/>
                  </a:lnTo>
                  <a:lnTo>
                    <a:pt x="488" y="9844"/>
                  </a:lnTo>
                  <a:lnTo>
                    <a:pt x="16354" y="430"/>
                  </a:lnTo>
                  <a:close/>
                  <a:moveTo>
                    <a:pt x="16247" y="0"/>
                  </a:moveTo>
                  <a:lnTo>
                    <a:pt x="1" y="9683"/>
                  </a:lnTo>
                  <a:lnTo>
                    <a:pt x="1" y="9790"/>
                  </a:lnTo>
                  <a:lnTo>
                    <a:pt x="1" y="10006"/>
                  </a:lnTo>
                  <a:lnTo>
                    <a:pt x="17860" y="20549"/>
                  </a:lnTo>
                  <a:lnTo>
                    <a:pt x="18076" y="20549"/>
                  </a:lnTo>
                  <a:lnTo>
                    <a:pt x="34321" y="10759"/>
                  </a:lnTo>
                  <a:lnTo>
                    <a:pt x="34429" y="10543"/>
                  </a:lnTo>
                  <a:lnTo>
                    <a:pt x="34321" y="10436"/>
                  </a:lnTo>
                  <a:lnTo>
                    <a:pt x="1635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431;p28">
              <a:extLst>
                <a:ext uri="{FF2B5EF4-FFF2-40B4-BE49-F238E27FC236}">
                  <a16:creationId xmlns:a16="http://schemas.microsoft.com/office/drawing/2014/main" id="{A213C826-46EB-471B-A434-62A4B47FE1F5}"/>
                </a:ext>
              </a:extLst>
            </p:cNvPr>
            <p:cNvSpPr/>
            <p:nvPr/>
          </p:nvSpPr>
          <p:spPr>
            <a:xfrm>
              <a:off x="4789025" y="1465575"/>
              <a:ext cx="406175" cy="274375"/>
            </a:xfrm>
            <a:custGeom>
              <a:avLst/>
              <a:gdLst/>
              <a:ahLst/>
              <a:cxnLst/>
              <a:rect l="l" t="t" r="r" b="b"/>
              <a:pathLst>
                <a:path w="16247" h="10975" extrusionOk="0">
                  <a:moveTo>
                    <a:pt x="16246" y="0"/>
                  </a:moveTo>
                  <a:lnTo>
                    <a:pt x="1" y="9791"/>
                  </a:lnTo>
                  <a:lnTo>
                    <a:pt x="1" y="10974"/>
                  </a:lnTo>
                  <a:lnTo>
                    <a:pt x="16246" y="1184"/>
                  </a:lnTo>
                  <a:lnTo>
                    <a:pt x="1624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432;p28">
              <a:extLst>
                <a:ext uri="{FF2B5EF4-FFF2-40B4-BE49-F238E27FC236}">
                  <a16:creationId xmlns:a16="http://schemas.microsoft.com/office/drawing/2014/main" id="{E1D12297-E692-42E9-B0CB-93C0602441F7}"/>
                </a:ext>
              </a:extLst>
            </p:cNvPr>
            <p:cNvSpPr/>
            <p:nvPr/>
          </p:nvSpPr>
          <p:spPr>
            <a:xfrm>
              <a:off x="4789025" y="1465575"/>
              <a:ext cx="406175" cy="274375"/>
            </a:xfrm>
            <a:custGeom>
              <a:avLst/>
              <a:gdLst/>
              <a:ahLst/>
              <a:cxnLst/>
              <a:rect l="l" t="t" r="r" b="b"/>
              <a:pathLst>
                <a:path w="16247" h="10975" extrusionOk="0">
                  <a:moveTo>
                    <a:pt x="16246" y="0"/>
                  </a:moveTo>
                  <a:lnTo>
                    <a:pt x="1" y="9791"/>
                  </a:lnTo>
                  <a:lnTo>
                    <a:pt x="1" y="10974"/>
                  </a:lnTo>
                  <a:lnTo>
                    <a:pt x="16246" y="1184"/>
                  </a:lnTo>
                  <a:lnTo>
                    <a:pt x="16246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433;p28">
              <a:extLst>
                <a:ext uri="{FF2B5EF4-FFF2-40B4-BE49-F238E27FC236}">
                  <a16:creationId xmlns:a16="http://schemas.microsoft.com/office/drawing/2014/main" id="{294610CE-19B4-4D9A-B79D-BDAD9F1834DB}"/>
                </a:ext>
              </a:extLst>
            </p:cNvPr>
            <p:cNvSpPr/>
            <p:nvPr/>
          </p:nvSpPr>
          <p:spPr>
            <a:xfrm>
              <a:off x="4783650" y="1462875"/>
              <a:ext cx="414225" cy="279750"/>
            </a:xfrm>
            <a:custGeom>
              <a:avLst/>
              <a:gdLst/>
              <a:ahLst/>
              <a:cxnLst/>
              <a:rect l="l" t="t" r="r" b="b"/>
              <a:pathLst>
                <a:path w="16569" h="11190" extrusionOk="0">
                  <a:moveTo>
                    <a:pt x="16246" y="453"/>
                  </a:moveTo>
                  <a:lnTo>
                    <a:pt x="16246" y="1184"/>
                  </a:lnTo>
                  <a:lnTo>
                    <a:pt x="431" y="10760"/>
                  </a:lnTo>
                  <a:lnTo>
                    <a:pt x="323" y="10006"/>
                  </a:lnTo>
                  <a:lnTo>
                    <a:pt x="16246" y="453"/>
                  </a:lnTo>
                  <a:close/>
                  <a:moveTo>
                    <a:pt x="16354" y="1"/>
                  </a:moveTo>
                  <a:lnTo>
                    <a:pt x="108" y="9791"/>
                  </a:lnTo>
                  <a:lnTo>
                    <a:pt x="0" y="10006"/>
                  </a:lnTo>
                  <a:lnTo>
                    <a:pt x="0" y="11082"/>
                  </a:lnTo>
                  <a:lnTo>
                    <a:pt x="108" y="11190"/>
                  </a:lnTo>
                  <a:lnTo>
                    <a:pt x="323" y="11190"/>
                  </a:lnTo>
                  <a:lnTo>
                    <a:pt x="16461" y="1400"/>
                  </a:lnTo>
                  <a:lnTo>
                    <a:pt x="16569" y="1292"/>
                  </a:lnTo>
                  <a:lnTo>
                    <a:pt x="16569" y="108"/>
                  </a:lnTo>
                  <a:lnTo>
                    <a:pt x="164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434;p28">
              <a:extLst>
                <a:ext uri="{FF2B5EF4-FFF2-40B4-BE49-F238E27FC236}">
                  <a16:creationId xmlns:a16="http://schemas.microsoft.com/office/drawing/2014/main" id="{68047A03-96F5-4FA0-AD0B-FA334310F4BA}"/>
                </a:ext>
              </a:extLst>
            </p:cNvPr>
            <p:cNvSpPr/>
            <p:nvPr/>
          </p:nvSpPr>
          <p:spPr>
            <a:xfrm>
              <a:off x="4337150" y="1446750"/>
              <a:ext cx="454600" cy="336225"/>
            </a:xfrm>
            <a:custGeom>
              <a:avLst/>
              <a:gdLst/>
              <a:ahLst/>
              <a:cxnLst/>
              <a:rect l="l" t="t" r="r" b="b"/>
              <a:pathLst>
                <a:path w="18184" h="13449" extrusionOk="0">
                  <a:moveTo>
                    <a:pt x="1" y="0"/>
                  </a:moveTo>
                  <a:lnTo>
                    <a:pt x="1" y="108"/>
                  </a:lnTo>
                  <a:lnTo>
                    <a:pt x="1" y="2905"/>
                  </a:lnTo>
                  <a:lnTo>
                    <a:pt x="1" y="3013"/>
                  </a:lnTo>
                  <a:lnTo>
                    <a:pt x="17968" y="13449"/>
                  </a:lnTo>
                  <a:lnTo>
                    <a:pt x="18076" y="13449"/>
                  </a:lnTo>
                  <a:lnTo>
                    <a:pt x="18183" y="13341"/>
                  </a:lnTo>
                  <a:lnTo>
                    <a:pt x="18183" y="10544"/>
                  </a:lnTo>
                  <a:lnTo>
                    <a:pt x="18183" y="10436"/>
                  </a:lnTo>
                  <a:lnTo>
                    <a:pt x="17860" y="10436"/>
                  </a:lnTo>
                  <a:lnTo>
                    <a:pt x="17860" y="10544"/>
                  </a:lnTo>
                  <a:lnTo>
                    <a:pt x="17860" y="13018"/>
                  </a:lnTo>
                  <a:lnTo>
                    <a:pt x="324" y="2798"/>
                  </a:lnTo>
                  <a:lnTo>
                    <a:pt x="324" y="10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435;p28">
              <a:extLst>
                <a:ext uri="{FF2B5EF4-FFF2-40B4-BE49-F238E27FC236}">
                  <a16:creationId xmlns:a16="http://schemas.microsoft.com/office/drawing/2014/main" id="{D9455F2D-1E67-499E-8C93-322FDF53D436}"/>
                </a:ext>
              </a:extLst>
            </p:cNvPr>
            <p:cNvSpPr/>
            <p:nvPr/>
          </p:nvSpPr>
          <p:spPr>
            <a:xfrm>
              <a:off x="4783650" y="1465575"/>
              <a:ext cx="414225" cy="317400"/>
            </a:xfrm>
            <a:custGeom>
              <a:avLst/>
              <a:gdLst/>
              <a:ahLst/>
              <a:cxnLst/>
              <a:rect l="l" t="t" r="r" b="b"/>
              <a:pathLst>
                <a:path w="16569" h="12696" extrusionOk="0">
                  <a:moveTo>
                    <a:pt x="16246" y="0"/>
                  </a:moveTo>
                  <a:lnTo>
                    <a:pt x="16138" y="216"/>
                  </a:lnTo>
                  <a:lnTo>
                    <a:pt x="16138" y="2905"/>
                  </a:lnTo>
                  <a:lnTo>
                    <a:pt x="108" y="12373"/>
                  </a:lnTo>
                  <a:lnTo>
                    <a:pt x="0" y="12481"/>
                  </a:lnTo>
                  <a:lnTo>
                    <a:pt x="0" y="12696"/>
                  </a:lnTo>
                  <a:lnTo>
                    <a:pt x="216" y="12696"/>
                  </a:lnTo>
                  <a:lnTo>
                    <a:pt x="16461" y="3120"/>
                  </a:lnTo>
                  <a:lnTo>
                    <a:pt x="16569" y="3013"/>
                  </a:lnTo>
                  <a:lnTo>
                    <a:pt x="16569" y="216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436;p28">
              <a:extLst>
                <a:ext uri="{FF2B5EF4-FFF2-40B4-BE49-F238E27FC236}">
                  <a16:creationId xmlns:a16="http://schemas.microsoft.com/office/drawing/2014/main" id="{7D3B7CFA-BBA8-483A-B23C-DB3AB06DD9CC}"/>
                </a:ext>
              </a:extLst>
            </p:cNvPr>
            <p:cNvSpPr/>
            <p:nvPr/>
          </p:nvSpPr>
          <p:spPr>
            <a:xfrm>
              <a:off x="4934275" y="1427925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4411" y="0"/>
                  </a:moveTo>
                  <a:lnTo>
                    <a:pt x="0" y="2582"/>
                  </a:lnTo>
                  <a:lnTo>
                    <a:pt x="0" y="5380"/>
                  </a:lnTo>
                  <a:lnTo>
                    <a:pt x="4411" y="2798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437;p28">
              <a:extLst>
                <a:ext uri="{FF2B5EF4-FFF2-40B4-BE49-F238E27FC236}">
                  <a16:creationId xmlns:a16="http://schemas.microsoft.com/office/drawing/2014/main" id="{52545F64-F7A5-47B0-AA4D-4F2B5AB4FE73}"/>
                </a:ext>
              </a:extLst>
            </p:cNvPr>
            <p:cNvSpPr/>
            <p:nvPr/>
          </p:nvSpPr>
          <p:spPr>
            <a:xfrm>
              <a:off x="4928900" y="1422550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411" y="538"/>
                  </a:moveTo>
                  <a:lnTo>
                    <a:pt x="4411" y="2905"/>
                  </a:lnTo>
                  <a:lnTo>
                    <a:pt x="323" y="5256"/>
                  </a:lnTo>
                  <a:lnTo>
                    <a:pt x="323" y="2905"/>
                  </a:lnTo>
                  <a:lnTo>
                    <a:pt x="4411" y="538"/>
                  </a:lnTo>
                  <a:close/>
                  <a:moveTo>
                    <a:pt x="4519" y="0"/>
                  </a:moveTo>
                  <a:lnTo>
                    <a:pt x="108" y="2690"/>
                  </a:lnTo>
                  <a:lnTo>
                    <a:pt x="0" y="2797"/>
                  </a:lnTo>
                  <a:lnTo>
                    <a:pt x="0" y="5595"/>
                  </a:lnTo>
                  <a:lnTo>
                    <a:pt x="108" y="5702"/>
                  </a:lnTo>
                  <a:lnTo>
                    <a:pt x="323" y="5702"/>
                  </a:lnTo>
                  <a:lnTo>
                    <a:pt x="4734" y="3120"/>
                  </a:lnTo>
                  <a:lnTo>
                    <a:pt x="4841" y="3013"/>
                  </a:lnTo>
                  <a:lnTo>
                    <a:pt x="4841" y="215"/>
                  </a:lnTo>
                  <a:lnTo>
                    <a:pt x="473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438;p28">
              <a:extLst>
                <a:ext uri="{FF2B5EF4-FFF2-40B4-BE49-F238E27FC236}">
                  <a16:creationId xmlns:a16="http://schemas.microsoft.com/office/drawing/2014/main" id="{4EFE2364-ED28-4EE5-9703-FB785440A2B6}"/>
                </a:ext>
              </a:extLst>
            </p:cNvPr>
            <p:cNvSpPr/>
            <p:nvPr/>
          </p:nvSpPr>
          <p:spPr>
            <a:xfrm>
              <a:off x="4651850" y="1325700"/>
              <a:ext cx="282450" cy="236725"/>
            </a:xfrm>
            <a:custGeom>
              <a:avLst/>
              <a:gdLst/>
              <a:ahLst/>
              <a:cxnLst/>
              <a:rect l="l" t="t" r="r" b="b"/>
              <a:pathLst>
                <a:path w="11298" h="9469" extrusionOk="0">
                  <a:moveTo>
                    <a:pt x="1" y="1"/>
                  </a:moveTo>
                  <a:lnTo>
                    <a:pt x="1" y="2798"/>
                  </a:lnTo>
                  <a:lnTo>
                    <a:pt x="11297" y="9469"/>
                  </a:lnTo>
                  <a:lnTo>
                    <a:pt x="11297" y="66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439;p28">
              <a:extLst>
                <a:ext uri="{FF2B5EF4-FFF2-40B4-BE49-F238E27FC236}">
                  <a16:creationId xmlns:a16="http://schemas.microsoft.com/office/drawing/2014/main" id="{95504F1C-4C56-4228-A214-701F6B192624}"/>
                </a:ext>
              </a:extLst>
            </p:cNvPr>
            <p:cNvSpPr/>
            <p:nvPr/>
          </p:nvSpPr>
          <p:spPr>
            <a:xfrm>
              <a:off x="4834750" y="1433300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" y="0"/>
                  </a:moveTo>
                  <a:lnTo>
                    <a:pt x="108" y="2905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440;p28">
              <a:extLst>
                <a:ext uri="{FF2B5EF4-FFF2-40B4-BE49-F238E27FC236}">
                  <a16:creationId xmlns:a16="http://schemas.microsoft.com/office/drawing/2014/main" id="{DD966D2E-6788-477F-AD5D-265BB7615E92}"/>
                </a:ext>
              </a:extLst>
            </p:cNvPr>
            <p:cNvSpPr/>
            <p:nvPr/>
          </p:nvSpPr>
          <p:spPr>
            <a:xfrm>
              <a:off x="4649175" y="1323025"/>
              <a:ext cx="287800" cy="242100"/>
            </a:xfrm>
            <a:custGeom>
              <a:avLst/>
              <a:gdLst/>
              <a:ahLst/>
              <a:cxnLst/>
              <a:rect l="l" t="t" r="r" b="b"/>
              <a:pathLst>
                <a:path w="11512" h="9684" extrusionOk="0">
                  <a:moveTo>
                    <a:pt x="323" y="431"/>
                  </a:moveTo>
                  <a:lnTo>
                    <a:pt x="11189" y="6929"/>
                  </a:lnTo>
                  <a:lnTo>
                    <a:pt x="11189" y="9253"/>
                  </a:lnTo>
                  <a:lnTo>
                    <a:pt x="323" y="2798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2905"/>
                  </a:lnTo>
                  <a:lnTo>
                    <a:pt x="108" y="3120"/>
                  </a:lnTo>
                  <a:lnTo>
                    <a:pt x="11297" y="9683"/>
                  </a:lnTo>
                  <a:lnTo>
                    <a:pt x="11512" y="9683"/>
                  </a:lnTo>
                  <a:lnTo>
                    <a:pt x="11512" y="9576"/>
                  </a:lnTo>
                  <a:lnTo>
                    <a:pt x="11512" y="6778"/>
                  </a:lnTo>
                  <a:lnTo>
                    <a:pt x="11512" y="667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441;p28">
              <a:extLst>
                <a:ext uri="{FF2B5EF4-FFF2-40B4-BE49-F238E27FC236}">
                  <a16:creationId xmlns:a16="http://schemas.microsoft.com/office/drawing/2014/main" id="{F8E99CF4-FAE7-4DEE-974D-F09090B87B0F}"/>
                </a:ext>
              </a:extLst>
            </p:cNvPr>
            <p:cNvSpPr/>
            <p:nvPr/>
          </p:nvSpPr>
          <p:spPr>
            <a:xfrm>
              <a:off x="4651850" y="1263850"/>
              <a:ext cx="392725" cy="228650"/>
            </a:xfrm>
            <a:custGeom>
              <a:avLst/>
              <a:gdLst/>
              <a:ahLst/>
              <a:cxnLst/>
              <a:rect l="l" t="t" r="r" b="b"/>
              <a:pathLst>
                <a:path w="15709" h="9146" extrusionOk="0">
                  <a:moveTo>
                    <a:pt x="4412" y="1"/>
                  </a:moveTo>
                  <a:lnTo>
                    <a:pt x="1" y="2475"/>
                  </a:lnTo>
                  <a:lnTo>
                    <a:pt x="11297" y="9145"/>
                  </a:lnTo>
                  <a:lnTo>
                    <a:pt x="15708" y="6563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442;p28">
              <a:extLst>
                <a:ext uri="{FF2B5EF4-FFF2-40B4-BE49-F238E27FC236}">
                  <a16:creationId xmlns:a16="http://schemas.microsoft.com/office/drawing/2014/main" id="{C0418E42-6D5E-4DFE-BE92-726D24A73E1A}"/>
                </a:ext>
              </a:extLst>
            </p:cNvPr>
            <p:cNvSpPr/>
            <p:nvPr/>
          </p:nvSpPr>
          <p:spPr>
            <a:xfrm>
              <a:off x="4834750" y="137142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412" y="1"/>
                  </a:moveTo>
                  <a:lnTo>
                    <a:pt x="1" y="2475"/>
                  </a:lnTo>
                  <a:lnTo>
                    <a:pt x="1614" y="3444"/>
                  </a:lnTo>
                  <a:lnTo>
                    <a:pt x="5918" y="862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443;p28">
              <a:extLst>
                <a:ext uri="{FF2B5EF4-FFF2-40B4-BE49-F238E27FC236}">
                  <a16:creationId xmlns:a16="http://schemas.microsoft.com/office/drawing/2014/main" id="{AD43C420-94B7-4145-A7FF-FD57604E1B26}"/>
                </a:ext>
              </a:extLst>
            </p:cNvPr>
            <p:cNvSpPr/>
            <p:nvPr/>
          </p:nvSpPr>
          <p:spPr>
            <a:xfrm>
              <a:off x="4705650" y="1352600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0" y="1"/>
                  </a:moveTo>
                  <a:lnTo>
                    <a:pt x="108" y="2798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444;p28">
              <a:extLst>
                <a:ext uri="{FF2B5EF4-FFF2-40B4-BE49-F238E27FC236}">
                  <a16:creationId xmlns:a16="http://schemas.microsoft.com/office/drawing/2014/main" id="{6F15153D-3C45-4D52-B21F-21AE252062FB}"/>
                </a:ext>
              </a:extLst>
            </p:cNvPr>
            <p:cNvSpPr/>
            <p:nvPr/>
          </p:nvSpPr>
          <p:spPr>
            <a:xfrm>
              <a:off x="4705650" y="1288050"/>
              <a:ext cx="147950" cy="88800"/>
            </a:xfrm>
            <a:custGeom>
              <a:avLst/>
              <a:gdLst/>
              <a:ahLst/>
              <a:cxnLst/>
              <a:rect l="l" t="t" r="r" b="b"/>
              <a:pathLst>
                <a:path w="5918" h="3552" extrusionOk="0">
                  <a:moveTo>
                    <a:pt x="4411" y="1"/>
                  </a:moveTo>
                  <a:lnTo>
                    <a:pt x="0" y="2583"/>
                  </a:lnTo>
                  <a:lnTo>
                    <a:pt x="1614" y="3551"/>
                  </a:lnTo>
                  <a:lnTo>
                    <a:pt x="5918" y="969"/>
                  </a:lnTo>
                  <a:lnTo>
                    <a:pt x="4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445;p28">
              <a:extLst>
                <a:ext uri="{FF2B5EF4-FFF2-40B4-BE49-F238E27FC236}">
                  <a16:creationId xmlns:a16="http://schemas.microsoft.com/office/drawing/2014/main" id="{6275282A-DA43-4372-B24F-6A039B09A10F}"/>
                </a:ext>
              </a:extLst>
            </p:cNvPr>
            <p:cNvSpPr/>
            <p:nvPr/>
          </p:nvSpPr>
          <p:spPr>
            <a:xfrm>
              <a:off x="4649175" y="1258475"/>
              <a:ext cx="400775" cy="239400"/>
            </a:xfrm>
            <a:custGeom>
              <a:avLst/>
              <a:gdLst/>
              <a:ahLst/>
              <a:cxnLst/>
              <a:rect l="l" t="t" r="r" b="b"/>
              <a:pathLst>
                <a:path w="16031" h="9576" extrusionOk="0">
                  <a:moveTo>
                    <a:pt x="4519" y="431"/>
                  </a:moveTo>
                  <a:lnTo>
                    <a:pt x="15492" y="6778"/>
                  </a:lnTo>
                  <a:lnTo>
                    <a:pt x="11404" y="9145"/>
                  </a:lnTo>
                  <a:lnTo>
                    <a:pt x="405" y="2693"/>
                  </a:lnTo>
                  <a:lnTo>
                    <a:pt x="405" y="2693"/>
                  </a:lnTo>
                  <a:lnTo>
                    <a:pt x="4519" y="431"/>
                  </a:lnTo>
                  <a:close/>
                  <a:moveTo>
                    <a:pt x="4411" y="0"/>
                  </a:moveTo>
                  <a:lnTo>
                    <a:pt x="108" y="2582"/>
                  </a:lnTo>
                  <a:lnTo>
                    <a:pt x="0" y="2690"/>
                  </a:lnTo>
                  <a:lnTo>
                    <a:pt x="108" y="2798"/>
                  </a:lnTo>
                  <a:lnTo>
                    <a:pt x="11297" y="9576"/>
                  </a:lnTo>
                  <a:lnTo>
                    <a:pt x="11512" y="9576"/>
                  </a:lnTo>
                  <a:lnTo>
                    <a:pt x="15923" y="6886"/>
                  </a:lnTo>
                  <a:lnTo>
                    <a:pt x="16030" y="6778"/>
                  </a:lnTo>
                  <a:lnTo>
                    <a:pt x="15923" y="6563"/>
                  </a:lnTo>
                  <a:lnTo>
                    <a:pt x="462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446;p28">
              <a:extLst>
                <a:ext uri="{FF2B5EF4-FFF2-40B4-BE49-F238E27FC236}">
                  <a16:creationId xmlns:a16="http://schemas.microsoft.com/office/drawing/2014/main" id="{4C49FE7A-C690-43D6-875B-640EC0C2A63C}"/>
                </a:ext>
              </a:extLst>
            </p:cNvPr>
            <p:cNvSpPr/>
            <p:nvPr/>
          </p:nvSpPr>
          <p:spPr>
            <a:xfrm>
              <a:off x="4805175" y="1347225"/>
              <a:ext cx="80700" cy="51125"/>
            </a:xfrm>
            <a:custGeom>
              <a:avLst/>
              <a:gdLst/>
              <a:ahLst/>
              <a:cxnLst/>
              <a:rect l="l" t="t" r="r" b="b"/>
              <a:pathLst>
                <a:path w="3228" h="2045" extrusionOk="0">
                  <a:moveTo>
                    <a:pt x="968" y="1"/>
                  </a:moveTo>
                  <a:lnTo>
                    <a:pt x="430" y="216"/>
                  </a:lnTo>
                  <a:lnTo>
                    <a:pt x="108" y="539"/>
                  </a:lnTo>
                  <a:lnTo>
                    <a:pt x="0" y="969"/>
                  </a:lnTo>
                  <a:lnTo>
                    <a:pt x="108" y="1399"/>
                  </a:lnTo>
                  <a:lnTo>
                    <a:pt x="430" y="1722"/>
                  </a:lnTo>
                  <a:lnTo>
                    <a:pt x="968" y="1937"/>
                  </a:lnTo>
                  <a:lnTo>
                    <a:pt x="1614" y="2045"/>
                  </a:lnTo>
                  <a:lnTo>
                    <a:pt x="2259" y="1937"/>
                  </a:lnTo>
                  <a:lnTo>
                    <a:pt x="2690" y="1722"/>
                  </a:lnTo>
                  <a:lnTo>
                    <a:pt x="3012" y="1399"/>
                  </a:lnTo>
                  <a:lnTo>
                    <a:pt x="3228" y="969"/>
                  </a:lnTo>
                  <a:lnTo>
                    <a:pt x="3012" y="539"/>
                  </a:lnTo>
                  <a:lnTo>
                    <a:pt x="2690" y="21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447;p28">
              <a:extLst>
                <a:ext uri="{FF2B5EF4-FFF2-40B4-BE49-F238E27FC236}">
                  <a16:creationId xmlns:a16="http://schemas.microsoft.com/office/drawing/2014/main" id="{F5EB67DC-6D54-412B-ACC1-D3F9EA73D3C7}"/>
                </a:ext>
              </a:extLst>
            </p:cNvPr>
            <p:cNvSpPr/>
            <p:nvPr/>
          </p:nvSpPr>
          <p:spPr>
            <a:xfrm>
              <a:off x="4789025" y="1505925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4412" y="0"/>
                  </a:moveTo>
                  <a:lnTo>
                    <a:pt x="1" y="2690"/>
                  </a:lnTo>
                  <a:lnTo>
                    <a:pt x="1" y="5380"/>
                  </a:lnTo>
                  <a:lnTo>
                    <a:pt x="4412" y="2798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448;p28">
              <a:extLst>
                <a:ext uri="{FF2B5EF4-FFF2-40B4-BE49-F238E27FC236}">
                  <a16:creationId xmlns:a16="http://schemas.microsoft.com/office/drawing/2014/main" id="{F7A7D174-EF61-4879-892D-4CCEC106EEDF}"/>
                </a:ext>
              </a:extLst>
            </p:cNvPr>
            <p:cNvSpPr/>
            <p:nvPr/>
          </p:nvSpPr>
          <p:spPr>
            <a:xfrm>
              <a:off x="4783650" y="1503225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519" y="431"/>
                  </a:moveTo>
                  <a:lnTo>
                    <a:pt x="4519" y="2798"/>
                  </a:lnTo>
                  <a:lnTo>
                    <a:pt x="431" y="5191"/>
                  </a:lnTo>
                  <a:lnTo>
                    <a:pt x="431" y="2906"/>
                  </a:lnTo>
                  <a:lnTo>
                    <a:pt x="4519" y="431"/>
                  </a:lnTo>
                  <a:close/>
                  <a:moveTo>
                    <a:pt x="4627" y="1"/>
                  </a:moveTo>
                  <a:lnTo>
                    <a:pt x="108" y="2583"/>
                  </a:lnTo>
                  <a:lnTo>
                    <a:pt x="0" y="2798"/>
                  </a:lnTo>
                  <a:lnTo>
                    <a:pt x="0" y="5488"/>
                  </a:lnTo>
                  <a:lnTo>
                    <a:pt x="108" y="5703"/>
                  </a:lnTo>
                  <a:lnTo>
                    <a:pt x="323" y="5703"/>
                  </a:lnTo>
                  <a:lnTo>
                    <a:pt x="4734" y="3121"/>
                  </a:lnTo>
                  <a:lnTo>
                    <a:pt x="4842" y="2906"/>
                  </a:lnTo>
                  <a:lnTo>
                    <a:pt x="4842" y="10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449;p28">
              <a:extLst>
                <a:ext uri="{FF2B5EF4-FFF2-40B4-BE49-F238E27FC236}">
                  <a16:creationId xmlns:a16="http://schemas.microsoft.com/office/drawing/2014/main" id="{81FB03CB-2CF7-4A3E-8055-31707B8DA726}"/>
                </a:ext>
              </a:extLst>
            </p:cNvPr>
            <p:cNvSpPr/>
            <p:nvPr/>
          </p:nvSpPr>
          <p:spPr>
            <a:xfrm>
              <a:off x="4509300" y="1403700"/>
              <a:ext cx="279750" cy="236725"/>
            </a:xfrm>
            <a:custGeom>
              <a:avLst/>
              <a:gdLst/>
              <a:ahLst/>
              <a:cxnLst/>
              <a:rect l="l" t="t" r="r" b="b"/>
              <a:pathLst>
                <a:path w="11190" h="9469" extrusionOk="0">
                  <a:moveTo>
                    <a:pt x="1" y="1"/>
                  </a:moveTo>
                  <a:lnTo>
                    <a:pt x="1" y="2906"/>
                  </a:lnTo>
                  <a:lnTo>
                    <a:pt x="11190" y="9469"/>
                  </a:lnTo>
                  <a:lnTo>
                    <a:pt x="11190" y="67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450;p28">
              <a:extLst>
                <a:ext uri="{FF2B5EF4-FFF2-40B4-BE49-F238E27FC236}">
                  <a16:creationId xmlns:a16="http://schemas.microsoft.com/office/drawing/2014/main" id="{3BC98139-5A42-41C7-9060-D5A359BD17AB}"/>
                </a:ext>
              </a:extLst>
            </p:cNvPr>
            <p:cNvSpPr/>
            <p:nvPr/>
          </p:nvSpPr>
          <p:spPr>
            <a:xfrm>
              <a:off x="4692200" y="1514000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0" y="0"/>
                  </a:moveTo>
                  <a:lnTo>
                    <a:pt x="108" y="2797"/>
                  </a:lnTo>
                  <a:lnTo>
                    <a:pt x="1614" y="3766"/>
                  </a:lnTo>
                  <a:lnTo>
                    <a:pt x="1614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451;p28">
              <a:extLst>
                <a:ext uri="{FF2B5EF4-FFF2-40B4-BE49-F238E27FC236}">
                  <a16:creationId xmlns:a16="http://schemas.microsoft.com/office/drawing/2014/main" id="{EF2FDD14-0B19-4274-9421-114CA8419945}"/>
                </a:ext>
              </a:extLst>
            </p:cNvPr>
            <p:cNvSpPr/>
            <p:nvPr/>
          </p:nvSpPr>
          <p:spPr>
            <a:xfrm>
              <a:off x="4503925" y="1401025"/>
              <a:ext cx="290500" cy="244775"/>
            </a:xfrm>
            <a:custGeom>
              <a:avLst/>
              <a:gdLst/>
              <a:ahLst/>
              <a:cxnLst/>
              <a:rect l="l" t="t" r="r" b="b"/>
              <a:pathLst>
                <a:path w="11620" h="9791" extrusionOk="0">
                  <a:moveTo>
                    <a:pt x="431" y="431"/>
                  </a:moveTo>
                  <a:lnTo>
                    <a:pt x="11189" y="6929"/>
                  </a:lnTo>
                  <a:lnTo>
                    <a:pt x="11189" y="9253"/>
                  </a:lnTo>
                  <a:lnTo>
                    <a:pt x="431" y="2905"/>
                  </a:lnTo>
                  <a:lnTo>
                    <a:pt x="431" y="431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3013"/>
                  </a:lnTo>
                  <a:lnTo>
                    <a:pt x="108" y="3120"/>
                  </a:lnTo>
                  <a:lnTo>
                    <a:pt x="11297" y="9791"/>
                  </a:lnTo>
                  <a:lnTo>
                    <a:pt x="11512" y="9791"/>
                  </a:lnTo>
                  <a:lnTo>
                    <a:pt x="11620" y="9576"/>
                  </a:lnTo>
                  <a:lnTo>
                    <a:pt x="11620" y="6886"/>
                  </a:lnTo>
                  <a:lnTo>
                    <a:pt x="11512" y="667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452;p28">
              <a:extLst>
                <a:ext uri="{FF2B5EF4-FFF2-40B4-BE49-F238E27FC236}">
                  <a16:creationId xmlns:a16="http://schemas.microsoft.com/office/drawing/2014/main" id="{11FD3413-7333-4674-959A-91DF65980E66}"/>
                </a:ext>
              </a:extLst>
            </p:cNvPr>
            <p:cNvSpPr/>
            <p:nvPr/>
          </p:nvSpPr>
          <p:spPr>
            <a:xfrm>
              <a:off x="4509300" y="1341850"/>
              <a:ext cx="390025" cy="231325"/>
            </a:xfrm>
            <a:custGeom>
              <a:avLst/>
              <a:gdLst/>
              <a:ahLst/>
              <a:cxnLst/>
              <a:rect l="l" t="t" r="r" b="b"/>
              <a:pathLst>
                <a:path w="15601" h="9253" extrusionOk="0">
                  <a:moveTo>
                    <a:pt x="4412" y="1"/>
                  </a:moveTo>
                  <a:lnTo>
                    <a:pt x="1" y="2475"/>
                  </a:lnTo>
                  <a:lnTo>
                    <a:pt x="11190" y="9253"/>
                  </a:lnTo>
                  <a:lnTo>
                    <a:pt x="15601" y="6563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453;p28">
              <a:extLst>
                <a:ext uri="{FF2B5EF4-FFF2-40B4-BE49-F238E27FC236}">
                  <a16:creationId xmlns:a16="http://schemas.microsoft.com/office/drawing/2014/main" id="{FDC3A5E7-7DA9-44CE-A697-E48F571E11BB}"/>
                </a:ext>
              </a:extLst>
            </p:cNvPr>
            <p:cNvSpPr/>
            <p:nvPr/>
          </p:nvSpPr>
          <p:spPr>
            <a:xfrm>
              <a:off x="4692200" y="1449425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304" y="1"/>
                  </a:moveTo>
                  <a:lnTo>
                    <a:pt x="0" y="2583"/>
                  </a:lnTo>
                  <a:lnTo>
                    <a:pt x="1614" y="3444"/>
                  </a:lnTo>
                  <a:lnTo>
                    <a:pt x="5918" y="862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454;p28">
              <a:extLst>
                <a:ext uri="{FF2B5EF4-FFF2-40B4-BE49-F238E27FC236}">
                  <a16:creationId xmlns:a16="http://schemas.microsoft.com/office/drawing/2014/main" id="{B9A0BF94-F7EE-43CE-877F-C77A2E95F4BB}"/>
                </a:ext>
              </a:extLst>
            </p:cNvPr>
            <p:cNvSpPr/>
            <p:nvPr/>
          </p:nvSpPr>
          <p:spPr>
            <a:xfrm>
              <a:off x="4560400" y="1430600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" y="1"/>
                  </a:moveTo>
                  <a:lnTo>
                    <a:pt x="108" y="2906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455;p28">
              <a:extLst>
                <a:ext uri="{FF2B5EF4-FFF2-40B4-BE49-F238E27FC236}">
                  <a16:creationId xmlns:a16="http://schemas.microsoft.com/office/drawing/2014/main" id="{9F61D979-3873-4643-B79D-9677A2EB472E}"/>
                </a:ext>
              </a:extLst>
            </p:cNvPr>
            <p:cNvSpPr/>
            <p:nvPr/>
          </p:nvSpPr>
          <p:spPr>
            <a:xfrm>
              <a:off x="4560400" y="1368750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4412" y="0"/>
                  </a:moveTo>
                  <a:lnTo>
                    <a:pt x="1" y="2475"/>
                  </a:lnTo>
                  <a:lnTo>
                    <a:pt x="1614" y="3443"/>
                  </a:lnTo>
                  <a:lnTo>
                    <a:pt x="5918" y="861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456;p28">
              <a:extLst>
                <a:ext uri="{FF2B5EF4-FFF2-40B4-BE49-F238E27FC236}">
                  <a16:creationId xmlns:a16="http://schemas.microsoft.com/office/drawing/2014/main" id="{7C826F9A-2413-4125-BDF5-72B0E8059486}"/>
                </a:ext>
              </a:extLst>
            </p:cNvPr>
            <p:cNvSpPr/>
            <p:nvPr/>
          </p:nvSpPr>
          <p:spPr>
            <a:xfrm>
              <a:off x="4503925" y="1339150"/>
              <a:ext cx="400775" cy="236725"/>
            </a:xfrm>
            <a:custGeom>
              <a:avLst/>
              <a:gdLst/>
              <a:ahLst/>
              <a:cxnLst/>
              <a:rect l="l" t="t" r="r" b="b"/>
              <a:pathLst>
                <a:path w="16031" h="9469" extrusionOk="0">
                  <a:moveTo>
                    <a:pt x="4627" y="324"/>
                  </a:moveTo>
                  <a:lnTo>
                    <a:pt x="15493" y="6671"/>
                  </a:lnTo>
                  <a:lnTo>
                    <a:pt x="11405" y="9146"/>
                  </a:lnTo>
                  <a:lnTo>
                    <a:pt x="597" y="2640"/>
                  </a:lnTo>
                  <a:lnTo>
                    <a:pt x="4627" y="324"/>
                  </a:lnTo>
                  <a:close/>
                  <a:moveTo>
                    <a:pt x="4519" y="1"/>
                  </a:moveTo>
                  <a:lnTo>
                    <a:pt x="108" y="2475"/>
                  </a:lnTo>
                  <a:lnTo>
                    <a:pt x="0" y="2583"/>
                  </a:lnTo>
                  <a:lnTo>
                    <a:pt x="108" y="2798"/>
                  </a:lnTo>
                  <a:lnTo>
                    <a:pt x="11297" y="9469"/>
                  </a:lnTo>
                  <a:lnTo>
                    <a:pt x="11512" y="9469"/>
                  </a:lnTo>
                  <a:lnTo>
                    <a:pt x="15923" y="6886"/>
                  </a:lnTo>
                  <a:lnTo>
                    <a:pt x="16031" y="6671"/>
                  </a:lnTo>
                  <a:lnTo>
                    <a:pt x="15923" y="6564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457;p28">
              <a:extLst>
                <a:ext uri="{FF2B5EF4-FFF2-40B4-BE49-F238E27FC236}">
                  <a16:creationId xmlns:a16="http://schemas.microsoft.com/office/drawing/2014/main" id="{06936A24-CA79-4304-9D8C-6071F0F796F3}"/>
                </a:ext>
              </a:extLst>
            </p:cNvPr>
            <p:cNvSpPr/>
            <p:nvPr/>
          </p:nvSpPr>
          <p:spPr>
            <a:xfrm>
              <a:off x="4662600" y="1425225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507" y="1"/>
                  </a:moveTo>
                  <a:lnTo>
                    <a:pt x="969" y="108"/>
                  </a:lnTo>
                  <a:lnTo>
                    <a:pt x="431" y="323"/>
                  </a:lnTo>
                  <a:lnTo>
                    <a:pt x="109" y="646"/>
                  </a:lnTo>
                  <a:lnTo>
                    <a:pt x="1" y="1077"/>
                  </a:lnTo>
                  <a:lnTo>
                    <a:pt x="109" y="1399"/>
                  </a:lnTo>
                  <a:lnTo>
                    <a:pt x="431" y="1722"/>
                  </a:lnTo>
                  <a:lnTo>
                    <a:pt x="969" y="1937"/>
                  </a:lnTo>
                  <a:lnTo>
                    <a:pt x="1507" y="2045"/>
                  </a:lnTo>
                  <a:lnTo>
                    <a:pt x="2153" y="1937"/>
                  </a:lnTo>
                  <a:lnTo>
                    <a:pt x="2691" y="1722"/>
                  </a:lnTo>
                  <a:lnTo>
                    <a:pt x="3013" y="1399"/>
                  </a:lnTo>
                  <a:lnTo>
                    <a:pt x="3121" y="1077"/>
                  </a:lnTo>
                  <a:lnTo>
                    <a:pt x="3013" y="646"/>
                  </a:lnTo>
                  <a:lnTo>
                    <a:pt x="2691" y="323"/>
                  </a:lnTo>
                  <a:lnTo>
                    <a:pt x="2153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458;p28">
              <a:extLst>
                <a:ext uri="{FF2B5EF4-FFF2-40B4-BE49-F238E27FC236}">
                  <a16:creationId xmlns:a16="http://schemas.microsoft.com/office/drawing/2014/main" id="{7F352ED1-DA4A-4510-B523-137D09581034}"/>
                </a:ext>
              </a:extLst>
            </p:cNvPr>
            <p:cNvSpPr/>
            <p:nvPr/>
          </p:nvSpPr>
          <p:spPr>
            <a:xfrm>
              <a:off x="4498550" y="1360675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0" y="1"/>
                  </a:moveTo>
                  <a:lnTo>
                    <a:pt x="0" y="2798"/>
                  </a:lnTo>
                  <a:lnTo>
                    <a:pt x="4411" y="5380"/>
                  </a:lnTo>
                  <a:lnTo>
                    <a:pt x="4411" y="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459;p28">
              <a:extLst>
                <a:ext uri="{FF2B5EF4-FFF2-40B4-BE49-F238E27FC236}">
                  <a16:creationId xmlns:a16="http://schemas.microsoft.com/office/drawing/2014/main" id="{DFE85418-C3F6-41DB-9CAA-FF4B5D0A524A}"/>
                </a:ext>
              </a:extLst>
            </p:cNvPr>
            <p:cNvSpPr/>
            <p:nvPr/>
          </p:nvSpPr>
          <p:spPr>
            <a:xfrm>
              <a:off x="4493175" y="1355300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30" y="538"/>
                  </a:moveTo>
                  <a:lnTo>
                    <a:pt x="4519" y="2905"/>
                  </a:lnTo>
                  <a:lnTo>
                    <a:pt x="4519" y="5256"/>
                  </a:lnTo>
                  <a:lnTo>
                    <a:pt x="430" y="2905"/>
                  </a:lnTo>
                  <a:lnTo>
                    <a:pt x="430" y="538"/>
                  </a:lnTo>
                  <a:close/>
                  <a:moveTo>
                    <a:pt x="108" y="0"/>
                  </a:moveTo>
                  <a:lnTo>
                    <a:pt x="0" y="216"/>
                  </a:lnTo>
                  <a:lnTo>
                    <a:pt x="0" y="3013"/>
                  </a:lnTo>
                  <a:lnTo>
                    <a:pt x="108" y="3120"/>
                  </a:lnTo>
                  <a:lnTo>
                    <a:pt x="4626" y="5703"/>
                  </a:lnTo>
                  <a:lnTo>
                    <a:pt x="4734" y="5703"/>
                  </a:lnTo>
                  <a:lnTo>
                    <a:pt x="4841" y="5595"/>
                  </a:lnTo>
                  <a:lnTo>
                    <a:pt x="4841" y="2798"/>
                  </a:lnTo>
                  <a:lnTo>
                    <a:pt x="4734" y="269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460;p28">
              <a:extLst>
                <a:ext uri="{FF2B5EF4-FFF2-40B4-BE49-F238E27FC236}">
                  <a16:creationId xmlns:a16="http://schemas.microsoft.com/office/drawing/2014/main" id="{28700DE4-9678-4669-A026-182BDBA609F8}"/>
                </a:ext>
              </a:extLst>
            </p:cNvPr>
            <p:cNvSpPr/>
            <p:nvPr/>
          </p:nvSpPr>
          <p:spPr>
            <a:xfrm>
              <a:off x="4608825" y="1258475"/>
              <a:ext cx="282425" cy="236700"/>
            </a:xfrm>
            <a:custGeom>
              <a:avLst/>
              <a:gdLst/>
              <a:ahLst/>
              <a:cxnLst/>
              <a:rect l="l" t="t" r="r" b="b"/>
              <a:pathLst>
                <a:path w="11297" h="9468" extrusionOk="0">
                  <a:moveTo>
                    <a:pt x="11297" y="0"/>
                  </a:moveTo>
                  <a:lnTo>
                    <a:pt x="0" y="6671"/>
                  </a:lnTo>
                  <a:lnTo>
                    <a:pt x="0" y="9468"/>
                  </a:lnTo>
                  <a:lnTo>
                    <a:pt x="11297" y="2798"/>
                  </a:lnTo>
                  <a:lnTo>
                    <a:pt x="11297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461;p28">
              <a:extLst>
                <a:ext uri="{FF2B5EF4-FFF2-40B4-BE49-F238E27FC236}">
                  <a16:creationId xmlns:a16="http://schemas.microsoft.com/office/drawing/2014/main" id="{20CE4458-297A-4E78-84DB-FF1AAD9E3A44}"/>
                </a:ext>
              </a:extLst>
            </p:cNvPr>
            <p:cNvSpPr/>
            <p:nvPr/>
          </p:nvSpPr>
          <p:spPr>
            <a:xfrm>
              <a:off x="4668000" y="1366050"/>
              <a:ext cx="40350" cy="94175"/>
            </a:xfrm>
            <a:custGeom>
              <a:avLst/>
              <a:gdLst/>
              <a:ahLst/>
              <a:cxnLst/>
              <a:rect l="l" t="t" r="r" b="b"/>
              <a:pathLst>
                <a:path w="1614" h="3767" extrusionOk="0">
                  <a:moveTo>
                    <a:pt x="1614" y="1"/>
                  </a:moveTo>
                  <a:lnTo>
                    <a:pt x="0" y="969"/>
                  </a:lnTo>
                  <a:lnTo>
                    <a:pt x="0" y="3766"/>
                  </a:lnTo>
                  <a:lnTo>
                    <a:pt x="1506" y="279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462;p28">
              <a:extLst>
                <a:ext uri="{FF2B5EF4-FFF2-40B4-BE49-F238E27FC236}">
                  <a16:creationId xmlns:a16="http://schemas.microsoft.com/office/drawing/2014/main" id="{369C321E-DAB1-4E97-AE6E-8D00EFF384F1}"/>
                </a:ext>
              </a:extLst>
            </p:cNvPr>
            <p:cNvSpPr/>
            <p:nvPr/>
          </p:nvSpPr>
          <p:spPr>
            <a:xfrm>
              <a:off x="4606125" y="1253100"/>
              <a:ext cx="287825" cy="244775"/>
            </a:xfrm>
            <a:custGeom>
              <a:avLst/>
              <a:gdLst/>
              <a:ahLst/>
              <a:cxnLst/>
              <a:rect l="l" t="t" r="r" b="b"/>
              <a:pathLst>
                <a:path w="11513" h="9791" extrusionOk="0">
                  <a:moveTo>
                    <a:pt x="11190" y="538"/>
                  </a:moveTo>
                  <a:lnTo>
                    <a:pt x="11190" y="2905"/>
                  </a:lnTo>
                  <a:lnTo>
                    <a:pt x="323" y="9360"/>
                  </a:lnTo>
                  <a:lnTo>
                    <a:pt x="323" y="6930"/>
                  </a:lnTo>
                  <a:lnTo>
                    <a:pt x="11190" y="538"/>
                  </a:lnTo>
                  <a:close/>
                  <a:moveTo>
                    <a:pt x="11297" y="0"/>
                  </a:moveTo>
                  <a:lnTo>
                    <a:pt x="108" y="6778"/>
                  </a:lnTo>
                  <a:lnTo>
                    <a:pt x="1" y="6886"/>
                  </a:lnTo>
                  <a:lnTo>
                    <a:pt x="1" y="9683"/>
                  </a:lnTo>
                  <a:lnTo>
                    <a:pt x="108" y="9791"/>
                  </a:lnTo>
                  <a:lnTo>
                    <a:pt x="216" y="9791"/>
                  </a:lnTo>
                  <a:lnTo>
                    <a:pt x="11512" y="3228"/>
                  </a:lnTo>
                  <a:lnTo>
                    <a:pt x="11512" y="3013"/>
                  </a:lnTo>
                  <a:lnTo>
                    <a:pt x="11512" y="215"/>
                  </a:lnTo>
                  <a:lnTo>
                    <a:pt x="1151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463;p28">
              <a:extLst>
                <a:ext uri="{FF2B5EF4-FFF2-40B4-BE49-F238E27FC236}">
                  <a16:creationId xmlns:a16="http://schemas.microsoft.com/office/drawing/2014/main" id="{5B530232-88DF-4503-8D13-69065E05A14A}"/>
                </a:ext>
              </a:extLst>
            </p:cNvPr>
            <p:cNvSpPr/>
            <p:nvPr/>
          </p:nvSpPr>
          <p:spPr>
            <a:xfrm>
              <a:off x="4498550" y="1196600"/>
              <a:ext cx="392700" cy="228650"/>
            </a:xfrm>
            <a:custGeom>
              <a:avLst/>
              <a:gdLst/>
              <a:ahLst/>
              <a:cxnLst/>
              <a:rect l="l" t="t" r="r" b="b"/>
              <a:pathLst>
                <a:path w="15708" h="9146" extrusionOk="0">
                  <a:moveTo>
                    <a:pt x="11297" y="1"/>
                  </a:moveTo>
                  <a:lnTo>
                    <a:pt x="0" y="6564"/>
                  </a:lnTo>
                  <a:lnTo>
                    <a:pt x="4411" y="9146"/>
                  </a:lnTo>
                  <a:lnTo>
                    <a:pt x="15708" y="2475"/>
                  </a:lnTo>
                  <a:lnTo>
                    <a:pt x="11297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464;p28">
              <a:extLst>
                <a:ext uri="{FF2B5EF4-FFF2-40B4-BE49-F238E27FC236}">
                  <a16:creationId xmlns:a16="http://schemas.microsoft.com/office/drawing/2014/main" id="{56235259-1CE1-4166-A8D9-2AC6ADB49E16}"/>
                </a:ext>
              </a:extLst>
            </p:cNvPr>
            <p:cNvSpPr/>
            <p:nvPr/>
          </p:nvSpPr>
          <p:spPr>
            <a:xfrm>
              <a:off x="4560400" y="1301500"/>
              <a:ext cx="147950" cy="88800"/>
            </a:xfrm>
            <a:custGeom>
              <a:avLst/>
              <a:gdLst/>
              <a:ahLst/>
              <a:cxnLst/>
              <a:rect l="l" t="t" r="r" b="b"/>
              <a:pathLst>
                <a:path w="5918" h="3552" extrusionOk="0">
                  <a:moveTo>
                    <a:pt x="1507" y="1"/>
                  </a:moveTo>
                  <a:lnTo>
                    <a:pt x="1" y="969"/>
                  </a:lnTo>
                  <a:lnTo>
                    <a:pt x="4304" y="3551"/>
                  </a:lnTo>
                  <a:lnTo>
                    <a:pt x="5918" y="258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465;p28">
              <a:extLst>
                <a:ext uri="{FF2B5EF4-FFF2-40B4-BE49-F238E27FC236}">
                  <a16:creationId xmlns:a16="http://schemas.microsoft.com/office/drawing/2014/main" id="{25FFB03F-2020-4DA0-9A1D-0FB4DCAFD18A}"/>
                </a:ext>
              </a:extLst>
            </p:cNvPr>
            <p:cNvSpPr/>
            <p:nvPr/>
          </p:nvSpPr>
          <p:spPr>
            <a:xfrm>
              <a:off x="4797100" y="1285375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614" y="0"/>
                  </a:moveTo>
                  <a:lnTo>
                    <a:pt x="0" y="968"/>
                  </a:lnTo>
                  <a:lnTo>
                    <a:pt x="0" y="3766"/>
                  </a:lnTo>
                  <a:lnTo>
                    <a:pt x="1507" y="279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466;p28">
              <a:extLst>
                <a:ext uri="{FF2B5EF4-FFF2-40B4-BE49-F238E27FC236}">
                  <a16:creationId xmlns:a16="http://schemas.microsoft.com/office/drawing/2014/main" id="{493CE411-5A18-4C2B-A7C1-8DD73B2BFFAF}"/>
                </a:ext>
              </a:extLst>
            </p:cNvPr>
            <p:cNvSpPr/>
            <p:nvPr/>
          </p:nvSpPr>
          <p:spPr>
            <a:xfrm>
              <a:off x="4689500" y="1220825"/>
              <a:ext cx="147975" cy="88775"/>
            </a:xfrm>
            <a:custGeom>
              <a:avLst/>
              <a:gdLst/>
              <a:ahLst/>
              <a:cxnLst/>
              <a:rect l="l" t="t" r="r" b="b"/>
              <a:pathLst>
                <a:path w="5919" h="3551" extrusionOk="0">
                  <a:moveTo>
                    <a:pt x="1615" y="0"/>
                  </a:moveTo>
                  <a:lnTo>
                    <a:pt x="1" y="861"/>
                  </a:lnTo>
                  <a:lnTo>
                    <a:pt x="4304" y="3550"/>
                  </a:lnTo>
                  <a:lnTo>
                    <a:pt x="5918" y="2582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467;p28">
              <a:extLst>
                <a:ext uri="{FF2B5EF4-FFF2-40B4-BE49-F238E27FC236}">
                  <a16:creationId xmlns:a16="http://schemas.microsoft.com/office/drawing/2014/main" id="{DB8C6C36-E811-4DBF-ABF3-A7AE54DA47DC}"/>
                </a:ext>
              </a:extLst>
            </p:cNvPr>
            <p:cNvSpPr/>
            <p:nvPr/>
          </p:nvSpPr>
          <p:spPr>
            <a:xfrm>
              <a:off x="4493175" y="1191225"/>
              <a:ext cx="400775" cy="239400"/>
            </a:xfrm>
            <a:custGeom>
              <a:avLst/>
              <a:gdLst/>
              <a:ahLst/>
              <a:cxnLst/>
              <a:rect l="l" t="t" r="r" b="b"/>
              <a:pathLst>
                <a:path w="16031" h="9576" extrusionOk="0">
                  <a:moveTo>
                    <a:pt x="11512" y="431"/>
                  </a:moveTo>
                  <a:lnTo>
                    <a:pt x="15534" y="2643"/>
                  </a:lnTo>
                  <a:lnTo>
                    <a:pt x="15534" y="2643"/>
                  </a:lnTo>
                  <a:lnTo>
                    <a:pt x="4626" y="9146"/>
                  </a:lnTo>
                  <a:lnTo>
                    <a:pt x="538" y="6779"/>
                  </a:lnTo>
                  <a:lnTo>
                    <a:pt x="11512" y="431"/>
                  </a:lnTo>
                  <a:close/>
                  <a:moveTo>
                    <a:pt x="11404" y="1"/>
                  </a:moveTo>
                  <a:lnTo>
                    <a:pt x="108" y="6563"/>
                  </a:lnTo>
                  <a:lnTo>
                    <a:pt x="0" y="6779"/>
                  </a:lnTo>
                  <a:lnTo>
                    <a:pt x="108" y="6886"/>
                  </a:lnTo>
                  <a:lnTo>
                    <a:pt x="4626" y="9576"/>
                  </a:lnTo>
                  <a:lnTo>
                    <a:pt x="4734" y="9468"/>
                  </a:lnTo>
                  <a:lnTo>
                    <a:pt x="16030" y="2798"/>
                  </a:lnTo>
                  <a:lnTo>
                    <a:pt x="16030" y="2690"/>
                  </a:lnTo>
                  <a:lnTo>
                    <a:pt x="16030" y="2475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468;p28">
              <a:extLst>
                <a:ext uri="{FF2B5EF4-FFF2-40B4-BE49-F238E27FC236}">
                  <a16:creationId xmlns:a16="http://schemas.microsoft.com/office/drawing/2014/main" id="{3155402D-16A2-4735-BBFC-4F37F7DD4172}"/>
                </a:ext>
              </a:extLst>
            </p:cNvPr>
            <p:cNvSpPr/>
            <p:nvPr/>
          </p:nvSpPr>
          <p:spPr>
            <a:xfrm>
              <a:off x="4657225" y="1277300"/>
              <a:ext cx="80725" cy="53825"/>
            </a:xfrm>
            <a:custGeom>
              <a:avLst/>
              <a:gdLst/>
              <a:ahLst/>
              <a:cxnLst/>
              <a:rect l="l" t="t" r="r" b="b"/>
              <a:pathLst>
                <a:path w="3229" h="2153" extrusionOk="0">
                  <a:moveTo>
                    <a:pt x="1615" y="0"/>
                  </a:moveTo>
                  <a:lnTo>
                    <a:pt x="969" y="108"/>
                  </a:lnTo>
                  <a:lnTo>
                    <a:pt x="539" y="323"/>
                  </a:lnTo>
                  <a:lnTo>
                    <a:pt x="216" y="646"/>
                  </a:lnTo>
                  <a:lnTo>
                    <a:pt x="1" y="1076"/>
                  </a:lnTo>
                  <a:lnTo>
                    <a:pt x="216" y="1507"/>
                  </a:lnTo>
                  <a:lnTo>
                    <a:pt x="539" y="1829"/>
                  </a:lnTo>
                  <a:lnTo>
                    <a:pt x="969" y="2045"/>
                  </a:lnTo>
                  <a:lnTo>
                    <a:pt x="1615" y="2152"/>
                  </a:lnTo>
                  <a:lnTo>
                    <a:pt x="2260" y="2045"/>
                  </a:lnTo>
                  <a:lnTo>
                    <a:pt x="2798" y="1829"/>
                  </a:lnTo>
                  <a:lnTo>
                    <a:pt x="3121" y="1507"/>
                  </a:lnTo>
                  <a:lnTo>
                    <a:pt x="3228" y="1076"/>
                  </a:lnTo>
                  <a:lnTo>
                    <a:pt x="3121" y="646"/>
                  </a:lnTo>
                  <a:lnTo>
                    <a:pt x="2798" y="323"/>
                  </a:lnTo>
                  <a:lnTo>
                    <a:pt x="2260" y="108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469;p28">
              <a:extLst>
                <a:ext uri="{FF2B5EF4-FFF2-40B4-BE49-F238E27FC236}">
                  <a16:creationId xmlns:a16="http://schemas.microsoft.com/office/drawing/2014/main" id="{E2C518D5-8A60-4E89-BD83-D9A1BC74DF87}"/>
                </a:ext>
              </a:extLst>
            </p:cNvPr>
            <p:cNvSpPr/>
            <p:nvPr/>
          </p:nvSpPr>
          <p:spPr>
            <a:xfrm>
              <a:off x="4643775" y="1438675"/>
              <a:ext cx="110300" cy="134500"/>
            </a:xfrm>
            <a:custGeom>
              <a:avLst/>
              <a:gdLst/>
              <a:ahLst/>
              <a:cxnLst/>
              <a:rect l="l" t="t" r="r" b="b"/>
              <a:pathLst>
                <a:path w="4412" h="5380" extrusionOk="0">
                  <a:moveTo>
                    <a:pt x="1" y="1"/>
                  </a:moveTo>
                  <a:lnTo>
                    <a:pt x="1" y="2798"/>
                  </a:lnTo>
                  <a:lnTo>
                    <a:pt x="4412" y="5380"/>
                  </a:lnTo>
                  <a:lnTo>
                    <a:pt x="4412" y="25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470;p28">
              <a:extLst>
                <a:ext uri="{FF2B5EF4-FFF2-40B4-BE49-F238E27FC236}">
                  <a16:creationId xmlns:a16="http://schemas.microsoft.com/office/drawing/2014/main" id="{1A280074-0CB6-493C-9E13-602D2B5748D3}"/>
                </a:ext>
              </a:extLst>
            </p:cNvPr>
            <p:cNvSpPr/>
            <p:nvPr/>
          </p:nvSpPr>
          <p:spPr>
            <a:xfrm>
              <a:off x="4638400" y="1436000"/>
              <a:ext cx="121075" cy="142575"/>
            </a:xfrm>
            <a:custGeom>
              <a:avLst/>
              <a:gdLst/>
              <a:ahLst/>
              <a:cxnLst/>
              <a:rect l="l" t="t" r="r" b="b"/>
              <a:pathLst>
                <a:path w="4843" h="5703" extrusionOk="0">
                  <a:moveTo>
                    <a:pt x="323" y="430"/>
                  </a:moveTo>
                  <a:lnTo>
                    <a:pt x="4412" y="2797"/>
                  </a:lnTo>
                  <a:lnTo>
                    <a:pt x="4412" y="5190"/>
                  </a:lnTo>
                  <a:lnTo>
                    <a:pt x="323" y="2797"/>
                  </a:lnTo>
                  <a:lnTo>
                    <a:pt x="323" y="430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2905"/>
                  </a:lnTo>
                  <a:lnTo>
                    <a:pt x="108" y="3012"/>
                  </a:lnTo>
                  <a:lnTo>
                    <a:pt x="4519" y="5702"/>
                  </a:lnTo>
                  <a:lnTo>
                    <a:pt x="4734" y="5702"/>
                  </a:lnTo>
                  <a:lnTo>
                    <a:pt x="4842" y="5487"/>
                  </a:lnTo>
                  <a:lnTo>
                    <a:pt x="4842" y="2690"/>
                  </a:lnTo>
                  <a:lnTo>
                    <a:pt x="4734" y="258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471;p28">
              <a:extLst>
                <a:ext uri="{FF2B5EF4-FFF2-40B4-BE49-F238E27FC236}">
                  <a16:creationId xmlns:a16="http://schemas.microsoft.com/office/drawing/2014/main" id="{B78BAAFC-F20D-499A-9A0C-1EF9E03F0D7B}"/>
                </a:ext>
              </a:extLst>
            </p:cNvPr>
            <p:cNvSpPr/>
            <p:nvPr/>
          </p:nvSpPr>
          <p:spPr>
            <a:xfrm>
              <a:off x="4754050" y="1336475"/>
              <a:ext cx="279750" cy="236700"/>
            </a:xfrm>
            <a:custGeom>
              <a:avLst/>
              <a:gdLst/>
              <a:ahLst/>
              <a:cxnLst/>
              <a:rect l="l" t="t" r="r" b="b"/>
              <a:pathLst>
                <a:path w="11190" h="9468" extrusionOk="0">
                  <a:moveTo>
                    <a:pt x="11190" y="0"/>
                  </a:moveTo>
                  <a:lnTo>
                    <a:pt x="1" y="6671"/>
                  </a:lnTo>
                  <a:lnTo>
                    <a:pt x="1" y="9468"/>
                  </a:lnTo>
                  <a:lnTo>
                    <a:pt x="11190" y="2905"/>
                  </a:lnTo>
                  <a:lnTo>
                    <a:pt x="11190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472;p28">
              <a:extLst>
                <a:ext uri="{FF2B5EF4-FFF2-40B4-BE49-F238E27FC236}">
                  <a16:creationId xmlns:a16="http://schemas.microsoft.com/office/drawing/2014/main" id="{E83760F5-0D7D-4B71-81A7-D778D4A58F7C}"/>
                </a:ext>
              </a:extLst>
            </p:cNvPr>
            <p:cNvSpPr/>
            <p:nvPr/>
          </p:nvSpPr>
          <p:spPr>
            <a:xfrm>
              <a:off x="4810550" y="1444050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614" y="1"/>
                  </a:moveTo>
                  <a:lnTo>
                    <a:pt x="0" y="969"/>
                  </a:lnTo>
                  <a:lnTo>
                    <a:pt x="0" y="3766"/>
                  </a:lnTo>
                  <a:lnTo>
                    <a:pt x="1506" y="2906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473;p28">
              <a:extLst>
                <a:ext uri="{FF2B5EF4-FFF2-40B4-BE49-F238E27FC236}">
                  <a16:creationId xmlns:a16="http://schemas.microsoft.com/office/drawing/2014/main" id="{F38AB8B9-0533-43C8-959A-000DD7F189C1}"/>
                </a:ext>
              </a:extLst>
            </p:cNvPr>
            <p:cNvSpPr/>
            <p:nvPr/>
          </p:nvSpPr>
          <p:spPr>
            <a:xfrm>
              <a:off x="4748675" y="1333775"/>
              <a:ext cx="290525" cy="244800"/>
            </a:xfrm>
            <a:custGeom>
              <a:avLst/>
              <a:gdLst/>
              <a:ahLst/>
              <a:cxnLst/>
              <a:rect l="l" t="t" r="r" b="b"/>
              <a:pathLst>
                <a:path w="11621" h="9792" extrusionOk="0">
                  <a:moveTo>
                    <a:pt x="11297" y="431"/>
                  </a:moveTo>
                  <a:lnTo>
                    <a:pt x="11297" y="2906"/>
                  </a:lnTo>
                  <a:lnTo>
                    <a:pt x="431" y="9253"/>
                  </a:lnTo>
                  <a:lnTo>
                    <a:pt x="431" y="6930"/>
                  </a:lnTo>
                  <a:lnTo>
                    <a:pt x="431" y="6930"/>
                  </a:lnTo>
                  <a:lnTo>
                    <a:pt x="11297" y="431"/>
                  </a:lnTo>
                  <a:close/>
                  <a:moveTo>
                    <a:pt x="11297" y="1"/>
                  </a:moveTo>
                  <a:lnTo>
                    <a:pt x="108" y="6671"/>
                  </a:lnTo>
                  <a:lnTo>
                    <a:pt x="1" y="6779"/>
                  </a:lnTo>
                  <a:lnTo>
                    <a:pt x="1" y="9576"/>
                  </a:lnTo>
                  <a:lnTo>
                    <a:pt x="108" y="9791"/>
                  </a:lnTo>
                  <a:lnTo>
                    <a:pt x="323" y="9791"/>
                  </a:lnTo>
                  <a:lnTo>
                    <a:pt x="11512" y="3121"/>
                  </a:lnTo>
                  <a:lnTo>
                    <a:pt x="11620" y="3013"/>
                  </a:lnTo>
                  <a:lnTo>
                    <a:pt x="11620" y="108"/>
                  </a:lnTo>
                  <a:lnTo>
                    <a:pt x="1151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474;p28">
              <a:extLst>
                <a:ext uri="{FF2B5EF4-FFF2-40B4-BE49-F238E27FC236}">
                  <a16:creationId xmlns:a16="http://schemas.microsoft.com/office/drawing/2014/main" id="{85EE69F8-5CE9-4E98-B84E-3FED0E8367E3}"/>
                </a:ext>
              </a:extLst>
            </p:cNvPr>
            <p:cNvSpPr/>
            <p:nvPr/>
          </p:nvSpPr>
          <p:spPr>
            <a:xfrm>
              <a:off x="4643775" y="1274600"/>
              <a:ext cx="390025" cy="228650"/>
            </a:xfrm>
            <a:custGeom>
              <a:avLst/>
              <a:gdLst/>
              <a:ahLst/>
              <a:cxnLst/>
              <a:rect l="l" t="t" r="r" b="b"/>
              <a:pathLst>
                <a:path w="15601" h="9146" extrusionOk="0">
                  <a:moveTo>
                    <a:pt x="11190" y="1"/>
                  </a:moveTo>
                  <a:lnTo>
                    <a:pt x="1" y="6564"/>
                  </a:lnTo>
                  <a:lnTo>
                    <a:pt x="4412" y="9146"/>
                  </a:lnTo>
                  <a:lnTo>
                    <a:pt x="15601" y="2475"/>
                  </a:lnTo>
                  <a:lnTo>
                    <a:pt x="1119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475;p28">
              <a:extLst>
                <a:ext uri="{FF2B5EF4-FFF2-40B4-BE49-F238E27FC236}">
                  <a16:creationId xmlns:a16="http://schemas.microsoft.com/office/drawing/2014/main" id="{56A64A08-0E22-4972-A3AD-90E66844CD89}"/>
                </a:ext>
              </a:extLst>
            </p:cNvPr>
            <p:cNvSpPr/>
            <p:nvPr/>
          </p:nvSpPr>
          <p:spPr>
            <a:xfrm>
              <a:off x="4702950" y="1382200"/>
              <a:ext cx="147975" cy="86100"/>
            </a:xfrm>
            <a:custGeom>
              <a:avLst/>
              <a:gdLst/>
              <a:ahLst/>
              <a:cxnLst/>
              <a:rect l="l" t="t" r="r" b="b"/>
              <a:pathLst>
                <a:path w="5919" h="3444" extrusionOk="0">
                  <a:moveTo>
                    <a:pt x="1615" y="0"/>
                  </a:moveTo>
                  <a:lnTo>
                    <a:pt x="1" y="861"/>
                  </a:lnTo>
                  <a:lnTo>
                    <a:pt x="4304" y="3443"/>
                  </a:lnTo>
                  <a:lnTo>
                    <a:pt x="5918" y="2475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476;p28">
              <a:extLst>
                <a:ext uri="{FF2B5EF4-FFF2-40B4-BE49-F238E27FC236}">
                  <a16:creationId xmlns:a16="http://schemas.microsoft.com/office/drawing/2014/main" id="{B8A13578-FA5E-4A73-8833-F0486BBF791C}"/>
                </a:ext>
              </a:extLst>
            </p:cNvPr>
            <p:cNvSpPr/>
            <p:nvPr/>
          </p:nvSpPr>
          <p:spPr>
            <a:xfrm>
              <a:off x="4942325" y="1363375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615" y="0"/>
                  </a:moveTo>
                  <a:lnTo>
                    <a:pt x="1" y="968"/>
                  </a:lnTo>
                  <a:lnTo>
                    <a:pt x="1" y="3766"/>
                  </a:lnTo>
                  <a:lnTo>
                    <a:pt x="1507" y="2905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477;p28">
              <a:extLst>
                <a:ext uri="{FF2B5EF4-FFF2-40B4-BE49-F238E27FC236}">
                  <a16:creationId xmlns:a16="http://schemas.microsoft.com/office/drawing/2014/main" id="{5F822C47-A191-467D-9024-B0773B565B96}"/>
                </a:ext>
              </a:extLst>
            </p:cNvPr>
            <p:cNvSpPr/>
            <p:nvPr/>
          </p:nvSpPr>
          <p:spPr>
            <a:xfrm>
              <a:off x="4834750" y="1301500"/>
              <a:ext cx="147950" cy="86100"/>
            </a:xfrm>
            <a:custGeom>
              <a:avLst/>
              <a:gdLst/>
              <a:ahLst/>
              <a:cxnLst/>
              <a:rect l="l" t="t" r="r" b="b"/>
              <a:pathLst>
                <a:path w="5918" h="3444" extrusionOk="0">
                  <a:moveTo>
                    <a:pt x="1507" y="1"/>
                  </a:moveTo>
                  <a:lnTo>
                    <a:pt x="1" y="861"/>
                  </a:lnTo>
                  <a:lnTo>
                    <a:pt x="4304" y="3443"/>
                  </a:lnTo>
                  <a:lnTo>
                    <a:pt x="5918" y="247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478;p28">
              <a:extLst>
                <a:ext uri="{FF2B5EF4-FFF2-40B4-BE49-F238E27FC236}">
                  <a16:creationId xmlns:a16="http://schemas.microsoft.com/office/drawing/2014/main" id="{06AA4AB5-741C-4763-A266-CBA5B8EC0EB5}"/>
                </a:ext>
              </a:extLst>
            </p:cNvPr>
            <p:cNvSpPr/>
            <p:nvPr/>
          </p:nvSpPr>
          <p:spPr>
            <a:xfrm>
              <a:off x="4638400" y="1271925"/>
              <a:ext cx="400800" cy="236700"/>
            </a:xfrm>
            <a:custGeom>
              <a:avLst/>
              <a:gdLst/>
              <a:ahLst/>
              <a:cxnLst/>
              <a:rect l="l" t="t" r="r" b="b"/>
              <a:pathLst>
                <a:path w="16032" h="9468" extrusionOk="0">
                  <a:moveTo>
                    <a:pt x="11405" y="323"/>
                  </a:moveTo>
                  <a:lnTo>
                    <a:pt x="15434" y="2640"/>
                  </a:lnTo>
                  <a:lnTo>
                    <a:pt x="15434" y="2640"/>
                  </a:lnTo>
                  <a:lnTo>
                    <a:pt x="4627" y="9145"/>
                  </a:lnTo>
                  <a:lnTo>
                    <a:pt x="539" y="6671"/>
                  </a:lnTo>
                  <a:lnTo>
                    <a:pt x="11405" y="323"/>
                  </a:lnTo>
                  <a:close/>
                  <a:moveTo>
                    <a:pt x="11297" y="0"/>
                  </a:moveTo>
                  <a:lnTo>
                    <a:pt x="108" y="6563"/>
                  </a:lnTo>
                  <a:lnTo>
                    <a:pt x="1" y="6671"/>
                  </a:lnTo>
                  <a:lnTo>
                    <a:pt x="108" y="6886"/>
                  </a:lnTo>
                  <a:lnTo>
                    <a:pt x="4519" y="9468"/>
                  </a:lnTo>
                  <a:lnTo>
                    <a:pt x="4734" y="9468"/>
                  </a:lnTo>
                  <a:lnTo>
                    <a:pt x="15923" y="2798"/>
                  </a:lnTo>
                  <a:lnTo>
                    <a:pt x="16031" y="2582"/>
                  </a:lnTo>
                  <a:lnTo>
                    <a:pt x="15923" y="2475"/>
                  </a:lnTo>
                  <a:lnTo>
                    <a:pt x="1151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479;p28">
              <a:extLst>
                <a:ext uri="{FF2B5EF4-FFF2-40B4-BE49-F238E27FC236}">
                  <a16:creationId xmlns:a16="http://schemas.microsoft.com/office/drawing/2014/main" id="{61561837-85B9-4021-96B1-3235C22616B9}"/>
                </a:ext>
              </a:extLst>
            </p:cNvPr>
            <p:cNvSpPr/>
            <p:nvPr/>
          </p:nvSpPr>
          <p:spPr>
            <a:xfrm>
              <a:off x="4802475" y="1358000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614" y="0"/>
                  </a:moveTo>
                  <a:lnTo>
                    <a:pt x="969" y="108"/>
                  </a:lnTo>
                  <a:lnTo>
                    <a:pt x="431" y="323"/>
                  </a:lnTo>
                  <a:lnTo>
                    <a:pt x="108" y="646"/>
                  </a:lnTo>
                  <a:lnTo>
                    <a:pt x="0" y="968"/>
                  </a:lnTo>
                  <a:lnTo>
                    <a:pt x="108" y="1399"/>
                  </a:lnTo>
                  <a:lnTo>
                    <a:pt x="431" y="1721"/>
                  </a:lnTo>
                  <a:lnTo>
                    <a:pt x="969" y="1937"/>
                  </a:lnTo>
                  <a:lnTo>
                    <a:pt x="1614" y="2044"/>
                  </a:lnTo>
                  <a:lnTo>
                    <a:pt x="2152" y="1937"/>
                  </a:lnTo>
                  <a:lnTo>
                    <a:pt x="2690" y="1721"/>
                  </a:lnTo>
                  <a:lnTo>
                    <a:pt x="3013" y="1399"/>
                  </a:lnTo>
                  <a:lnTo>
                    <a:pt x="3120" y="968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152" y="10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480;p28">
              <a:extLst>
                <a:ext uri="{FF2B5EF4-FFF2-40B4-BE49-F238E27FC236}">
                  <a16:creationId xmlns:a16="http://schemas.microsoft.com/office/drawing/2014/main" id="{F6983C56-D942-4C9C-A817-D70957D3FDAB}"/>
                </a:ext>
              </a:extLst>
            </p:cNvPr>
            <p:cNvSpPr/>
            <p:nvPr/>
          </p:nvSpPr>
          <p:spPr>
            <a:xfrm>
              <a:off x="4931575" y="1293425"/>
              <a:ext cx="110300" cy="134525"/>
            </a:xfrm>
            <a:custGeom>
              <a:avLst/>
              <a:gdLst/>
              <a:ahLst/>
              <a:cxnLst/>
              <a:rect l="l" t="t" r="r" b="b"/>
              <a:pathLst>
                <a:path w="4412" h="5381" extrusionOk="0">
                  <a:moveTo>
                    <a:pt x="4412" y="1"/>
                  </a:moveTo>
                  <a:lnTo>
                    <a:pt x="1" y="2583"/>
                  </a:lnTo>
                  <a:lnTo>
                    <a:pt x="1" y="5380"/>
                  </a:lnTo>
                  <a:lnTo>
                    <a:pt x="4412" y="2798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481;p28">
              <a:extLst>
                <a:ext uri="{FF2B5EF4-FFF2-40B4-BE49-F238E27FC236}">
                  <a16:creationId xmlns:a16="http://schemas.microsoft.com/office/drawing/2014/main" id="{27F3AEB2-5B55-451A-824C-5198B4811D8D}"/>
                </a:ext>
              </a:extLst>
            </p:cNvPr>
            <p:cNvSpPr/>
            <p:nvPr/>
          </p:nvSpPr>
          <p:spPr>
            <a:xfrm>
              <a:off x="4926200" y="1288050"/>
              <a:ext cx="121050" cy="142575"/>
            </a:xfrm>
            <a:custGeom>
              <a:avLst/>
              <a:gdLst/>
              <a:ahLst/>
              <a:cxnLst/>
              <a:rect l="l" t="t" r="r" b="b"/>
              <a:pathLst>
                <a:path w="4842" h="5703" extrusionOk="0">
                  <a:moveTo>
                    <a:pt x="4411" y="539"/>
                  </a:moveTo>
                  <a:lnTo>
                    <a:pt x="4411" y="2906"/>
                  </a:lnTo>
                  <a:lnTo>
                    <a:pt x="323" y="5256"/>
                  </a:lnTo>
                  <a:lnTo>
                    <a:pt x="323" y="2906"/>
                  </a:lnTo>
                  <a:lnTo>
                    <a:pt x="4411" y="539"/>
                  </a:lnTo>
                  <a:close/>
                  <a:moveTo>
                    <a:pt x="4519" y="1"/>
                  </a:moveTo>
                  <a:lnTo>
                    <a:pt x="108" y="2690"/>
                  </a:lnTo>
                  <a:lnTo>
                    <a:pt x="0" y="2798"/>
                  </a:lnTo>
                  <a:lnTo>
                    <a:pt x="0" y="5595"/>
                  </a:lnTo>
                  <a:lnTo>
                    <a:pt x="108" y="5703"/>
                  </a:lnTo>
                  <a:lnTo>
                    <a:pt x="323" y="5703"/>
                  </a:lnTo>
                  <a:lnTo>
                    <a:pt x="4734" y="3121"/>
                  </a:lnTo>
                  <a:lnTo>
                    <a:pt x="4842" y="3013"/>
                  </a:lnTo>
                  <a:lnTo>
                    <a:pt x="4842" y="216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482;p28">
              <a:extLst>
                <a:ext uri="{FF2B5EF4-FFF2-40B4-BE49-F238E27FC236}">
                  <a16:creationId xmlns:a16="http://schemas.microsoft.com/office/drawing/2014/main" id="{896D9DE1-75F1-453D-944A-7E3B3B81098E}"/>
                </a:ext>
              </a:extLst>
            </p:cNvPr>
            <p:cNvSpPr/>
            <p:nvPr/>
          </p:nvSpPr>
          <p:spPr>
            <a:xfrm>
              <a:off x="4651850" y="1191225"/>
              <a:ext cx="279750" cy="236725"/>
            </a:xfrm>
            <a:custGeom>
              <a:avLst/>
              <a:gdLst/>
              <a:ahLst/>
              <a:cxnLst/>
              <a:rect l="l" t="t" r="r" b="b"/>
              <a:pathLst>
                <a:path w="11190" h="9469" extrusionOk="0">
                  <a:moveTo>
                    <a:pt x="1" y="1"/>
                  </a:moveTo>
                  <a:lnTo>
                    <a:pt x="1" y="2798"/>
                  </a:lnTo>
                  <a:lnTo>
                    <a:pt x="11190" y="9468"/>
                  </a:lnTo>
                  <a:lnTo>
                    <a:pt x="11190" y="66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483;p28">
              <a:extLst>
                <a:ext uri="{FF2B5EF4-FFF2-40B4-BE49-F238E27FC236}">
                  <a16:creationId xmlns:a16="http://schemas.microsoft.com/office/drawing/2014/main" id="{4B81E2A0-9E86-4203-B861-20DF73143927}"/>
                </a:ext>
              </a:extLst>
            </p:cNvPr>
            <p:cNvSpPr/>
            <p:nvPr/>
          </p:nvSpPr>
          <p:spPr>
            <a:xfrm>
              <a:off x="4832050" y="1298825"/>
              <a:ext cx="40375" cy="94150"/>
            </a:xfrm>
            <a:custGeom>
              <a:avLst/>
              <a:gdLst/>
              <a:ahLst/>
              <a:cxnLst/>
              <a:rect l="l" t="t" r="r" b="b"/>
              <a:pathLst>
                <a:path w="1615" h="3766" extrusionOk="0">
                  <a:moveTo>
                    <a:pt x="1" y="0"/>
                  </a:moveTo>
                  <a:lnTo>
                    <a:pt x="109" y="2905"/>
                  </a:lnTo>
                  <a:lnTo>
                    <a:pt x="1615" y="3766"/>
                  </a:lnTo>
                  <a:lnTo>
                    <a:pt x="1615" y="9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484;p28">
              <a:extLst>
                <a:ext uri="{FF2B5EF4-FFF2-40B4-BE49-F238E27FC236}">
                  <a16:creationId xmlns:a16="http://schemas.microsoft.com/office/drawing/2014/main" id="{A6A4D34F-667C-40C2-AD66-5055CBE4E651}"/>
                </a:ext>
              </a:extLst>
            </p:cNvPr>
            <p:cNvSpPr/>
            <p:nvPr/>
          </p:nvSpPr>
          <p:spPr>
            <a:xfrm>
              <a:off x="4646475" y="1188550"/>
              <a:ext cx="287825" cy="242075"/>
            </a:xfrm>
            <a:custGeom>
              <a:avLst/>
              <a:gdLst/>
              <a:ahLst/>
              <a:cxnLst/>
              <a:rect l="l" t="t" r="r" b="b"/>
              <a:pathLst>
                <a:path w="11513" h="9683" extrusionOk="0">
                  <a:moveTo>
                    <a:pt x="323" y="430"/>
                  </a:moveTo>
                  <a:lnTo>
                    <a:pt x="11189" y="6929"/>
                  </a:lnTo>
                  <a:lnTo>
                    <a:pt x="11189" y="9253"/>
                  </a:lnTo>
                  <a:lnTo>
                    <a:pt x="323" y="2797"/>
                  </a:lnTo>
                  <a:lnTo>
                    <a:pt x="323" y="430"/>
                  </a:lnTo>
                  <a:close/>
                  <a:moveTo>
                    <a:pt x="108" y="0"/>
                  </a:moveTo>
                  <a:lnTo>
                    <a:pt x="0" y="108"/>
                  </a:lnTo>
                  <a:lnTo>
                    <a:pt x="0" y="2905"/>
                  </a:lnTo>
                  <a:lnTo>
                    <a:pt x="108" y="3120"/>
                  </a:lnTo>
                  <a:lnTo>
                    <a:pt x="11297" y="9683"/>
                  </a:lnTo>
                  <a:lnTo>
                    <a:pt x="11512" y="9683"/>
                  </a:lnTo>
                  <a:lnTo>
                    <a:pt x="11512" y="9575"/>
                  </a:lnTo>
                  <a:lnTo>
                    <a:pt x="11512" y="6778"/>
                  </a:lnTo>
                  <a:lnTo>
                    <a:pt x="11512" y="667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485;p28">
              <a:extLst>
                <a:ext uri="{FF2B5EF4-FFF2-40B4-BE49-F238E27FC236}">
                  <a16:creationId xmlns:a16="http://schemas.microsoft.com/office/drawing/2014/main" id="{221E7074-BB9C-477C-AE71-C56BB9ADB201}"/>
                </a:ext>
              </a:extLst>
            </p:cNvPr>
            <p:cNvSpPr/>
            <p:nvPr/>
          </p:nvSpPr>
          <p:spPr>
            <a:xfrm>
              <a:off x="4651850" y="1129375"/>
              <a:ext cx="390025" cy="228650"/>
            </a:xfrm>
            <a:custGeom>
              <a:avLst/>
              <a:gdLst/>
              <a:ahLst/>
              <a:cxnLst/>
              <a:rect l="l" t="t" r="r" b="b"/>
              <a:pathLst>
                <a:path w="15601" h="9146" extrusionOk="0">
                  <a:moveTo>
                    <a:pt x="4304" y="0"/>
                  </a:moveTo>
                  <a:lnTo>
                    <a:pt x="1" y="2475"/>
                  </a:lnTo>
                  <a:lnTo>
                    <a:pt x="11190" y="9145"/>
                  </a:lnTo>
                  <a:lnTo>
                    <a:pt x="15601" y="6563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486;p28">
              <a:extLst>
                <a:ext uri="{FF2B5EF4-FFF2-40B4-BE49-F238E27FC236}">
                  <a16:creationId xmlns:a16="http://schemas.microsoft.com/office/drawing/2014/main" id="{CC5AF9ED-1297-4582-BB1C-D1378536E3AE}"/>
                </a:ext>
              </a:extLst>
            </p:cNvPr>
            <p:cNvSpPr/>
            <p:nvPr/>
          </p:nvSpPr>
          <p:spPr>
            <a:xfrm>
              <a:off x="4832050" y="1236950"/>
              <a:ext cx="150650" cy="86100"/>
            </a:xfrm>
            <a:custGeom>
              <a:avLst/>
              <a:gdLst/>
              <a:ahLst/>
              <a:cxnLst/>
              <a:rect l="l" t="t" r="r" b="b"/>
              <a:pathLst>
                <a:path w="6026" h="3444" extrusionOk="0">
                  <a:moveTo>
                    <a:pt x="4412" y="1"/>
                  </a:moveTo>
                  <a:lnTo>
                    <a:pt x="1" y="2475"/>
                  </a:lnTo>
                  <a:lnTo>
                    <a:pt x="1615" y="3443"/>
                  </a:lnTo>
                  <a:lnTo>
                    <a:pt x="6026" y="86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487;p28">
              <a:extLst>
                <a:ext uri="{FF2B5EF4-FFF2-40B4-BE49-F238E27FC236}">
                  <a16:creationId xmlns:a16="http://schemas.microsoft.com/office/drawing/2014/main" id="{1FF2DAC6-D99B-408D-98C9-F9E78F8C26EA}"/>
                </a:ext>
              </a:extLst>
            </p:cNvPr>
            <p:cNvSpPr/>
            <p:nvPr/>
          </p:nvSpPr>
          <p:spPr>
            <a:xfrm>
              <a:off x="4702950" y="1218125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" y="1"/>
                  </a:moveTo>
                  <a:lnTo>
                    <a:pt x="108" y="2798"/>
                  </a:lnTo>
                  <a:lnTo>
                    <a:pt x="1615" y="3766"/>
                  </a:lnTo>
                  <a:lnTo>
                    <a:pt x="1615" y="9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488;p28">
              <a:extLst>
                <a:ext uri="{FF2B5EF4-FFF2-40B4-BE49-F238E27FC236}">
                  <a16:creationId xmlns:a16="http://schemas.microsoft.com/office/drawing/2014/main" id="{E679CDB9-0FA9-4CBB-8546-9808BF5CA54E}"/>
                </a:ext>
              </a:extLst>
            </p:cNvPr>
            <p:cNvSpPr/>
            <p:nvPr/>
          </p:nvSpPr>
          <p:spPr>
            <a:xfrm>
              <a:off x="4702950" y="1153575"/>
              <a:ext cx="147975" cy="88775"/>
            </a:xfrm>
            <a:custGeom>
              <a:avLst/>
              <a:gdLst/>
              <a:ahLst/>
              <a:cxnLst/>
              <a:rect l="l" t="t" r="r" b="b"/>
              <a:pathLst>
                <a:path w="5919" h="3551" extrusionOk="0">
                  <a:moveTo>
                    <a:pt x="4412" y="0"/>
                  </a:moveTo>
                  <a:lnTo>
                    <a:pt x="1" y="2583"/>
                  </a:lnTo>
                  <a:lnTo>
                    <a:pt x="1615" y="3551"/>
                  </a:lnTo>
                  <a:lnTo>
                    <a:pt x="5918" y="969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489;p28">
              <a:extLst>
                <a:ext uri="{FF2B5EF4-FFF2-40B4-BE49-F238E27FC236}">
                  <a16:creationId xmlns:a16="http://schemas.microsoft.com/office/drawing/2014/main" id="{F3C9A684-42D8-4B2A-A2A8-FC9BA9368E0C}"/>
                </a:ext>
              </a:extLst>
            </p:cNvPr>
            <p:cNvSpPr/>
            <p:nvPr/>
          </p:nvSpPr>
          <p:spPr>
            <a:xfrm>
              <a:off x="4646475" y="1124000"/>
              <a:ext cx="400775" cy="239400"/>
            </a:xfrm>
            <a:custGeom>
              <a:avLst/>
              <a:gdLst/>
              <a:ahLst/>
              <a:cxnLst/>
              <a:rect l="l" t="t" r="r" b="b"/>
              <a:pathLst>
                <a:path w="16031" h="9576" extrusionOk="0">
                  <a:moveTo>
                    <a:pt x="4519" y="430"/>
                  </a:moveTo>
                  <a:lnTo>
                    <a:pt x="15493" y="6778"/>
                  </a:lnTo>
                  <a:lnTo>
                    <a:pt x="11405" y="9145"/>
                  </a:lnTo>
                  <a:lnTo>
                    <a:pt x="405" y="2693"/>
                  </a:lnTo>
                  <a:lnTo>
                    <a:pt x="4519" y="430"/>
                  </a:lnTo>
                  <a:close/>
                  <a:moveTo>
                    <a:pt x="4519" y="0"/>
                  </a:moveTo>
                  <a:lnTo>
                    <a:pt x="108" y="2582"/>
                  </a:lnTo>
                  <a:lnTo>
                    <a:pt x="0" y="2690"/>
                  </a:lnTo>
                  <a:lnTo>
                    <a:pt x="108" y="2797"/>
                  </a:lnTo>
                  <a:lnTo>
                    <a:pt x="11297" y="9575"/>
                  </a:lnTo>
                  <a:lnTo>
                    <a:pt x="11512" y="9575"/>
                  </a:lnTo>
                  <a:lnTo>
                    <a:pt x="15923" y="6886"/>
                  </a:lnTo>
                  <a:lnTo>
                    <a:pt x="16031" y="6778"/>
                  </a:lnTo>
                  <a:lnTo>
                    <a:pt x="15923" y="6563"/>
                  </a:lnTo>
                  <a:lnTo>
                    <a:pt x="4627" y="108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490;p28">
              <a:extLst>
                <a:ext uri="{FF2B5EF4-FFF2-40B4-BE49-F238E27FC236}">
                  <a16:creationId xmlns:a16="http://schemas.microsoft.com/office/drawing/2014/main" id="{540E5F22-9E14-47C1-8E5E-B3A3C6F7FC3B}"/>
                </a:ext>
              </a:extLst>
            </p:cNvPr>
            <p:cNvSpPr/>
            <p:nvPr/>
          </p:nvSpPr>
          <p:spPr>
            <a:xfrm>
              <a:off x="4802475" y="1212750"/>
              <a:ext cx="80725" cy="51125"/>
            </a:xfrm>
            <a:custGeom>
              <a:avLst/>
              <a:gdLst/>
              <a:ahLst/>
              <a:cxnLst/>
              <a:rect l="l" t="t" r="r" b="b"/>
              <a:pathLst>
                <a:path w="3229" h="2045" extrusionOk="0">
                  <a:moveTo>
                    <a:pt x="969" y="0"/>
                  </a:moveTo>
                  <a:lnTo>
                    <a:pt x="538" y="216"/>
                  </a:lnTo>
                  <a:lnTo>
                    <a:pt x="108" y="538"/>
                  </a:lnTo>
                  <a:lnTo>
                    <a:pt x="0" y="969"/>
                  </a:lnTo>
                  <a:lnTo>
                    <a:pt x="108" y="1399"/>
                  </a:lnTo>
                  <a:lnTo>
                    <a:pt x="538" y="1722"/>
                  </a:lnTo>
                  <a:lnTo>
                    <a:pt x="969" y="1937"/>
                  </a:lnTo>
                  <a:lnTo>
                    <a:pt x="1614" y="2045"/>
                  </a:lnTo>
                  <a:lnTo>
                    <a:pt x="2260" y="1937"/>
                  </a:lnTo>
                  <a:lnTo>
                    <a:pt x="2690" y="1722"/>
                  </a:lnTo>
                  <a:lnTo>
                    <a:pt x="3120" y="1399"/>
                  </a:lnTo>
                  <a:lnTo>
                    <a:pt x="3228" y="969"/>
                  </a:lnTo>
                  <a:lnTo>
                    <a:pt x="3120" y="538"/>
                  </a:lnTo>
                  <a:lnTo>
                    <a:pt x="2690" y="21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491;p28">
              <a:extLst>
                <a:ext uri="{FF2B5EF4-FFF2-40B4-BE49-F238E27FC236}">
                  <a16:creationId xmlns:a16="http://schemas.microsoft.com/office/drawing/2014/main" id="{F92B0C48-B61F-472F-8309-03E24A654C66}"/>
                </a:ext>
              </a:extLst>
            </p:cNvPr>
            <p:cNvSpPr/>
            <p:nvPr/>
          </p:nvSpPr>
          <p:spPr>
            <a:xfrm>
              <a:off x="4786325" y="1371425"/>
              <a:ext cx="113000" cy="134525"/>
            </a:xfrm>
            <a:custGeom>
              <a:avLst/>
              <a:gdLst/>
              <a:ahLst/>
              <a:cxnLst/>
              <a:rect l="l" t="t" r="r" b="b"/>
              <a:pathLst>
                <a:path w="4520" h="5381" extrusionOk="0">
                  <a:moveTo>
                    <a:pt x="4520" y="1"/>
                  </a:moveTo>
                  <a:lnTo>
                    <a:pt x="1" y="2691"/>
                  </a:lnTo>
                  <a:lnTo>
                    <a:pt x="1" y="5380"/>
                  </a:lnTo>
                  <a:lnTo>
                    <a:pt x="4520" y="2798"/>
                  </a:lnTo>
                  <a:lnTo>
                    <a:pt x="45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492;p28">
              <a:extLst>
                <a:ext uri="{FF2B5EF4-FFF2-40B4-BE49-F238E27FC236}">
                  <a16:creationId xmlns:a16="http://schemas.microsoft.com/office/drawing/2014/main" id="{7F1E7CB8-7939-427C-9860-2F18131E6E76}"/>
                </a:ext>
              </a:extLst>
            </p:cNvPr>
            <p:cNvSpPr/>
            <p:nvPr/>
          </p:nvSpPr>
          <p:spPr>
            <a:xfrm>
              <a:off x="4783650" y="1368750"/>
              <a:ext cx="118375" cy="142575"/>
            </a:xfrm>
            <a:custGeom>
              <a:avLst/>
              <a:gdLst/>
              <a:ahLst/>
              <a:cxnLst/>
              <a:rect l="l" t="t" r="r" b="b"/>
              <a:pathLst>
                <a:path w="4735" h="5703" extrusionOk="0">
                  <a:moveTo>
                    <a:pt x="4411" y="431"/>
                  </a:moveTo>
                  <a:lnTo>
                    <a:pt x="4411" y="2798"/>
                  </a:lnTo>
                  <a:lnTo>
                    <a:pt x="323" y="5191"/>
                  </a:lnTo>
                  <a:lnTo>
                    <a:pt x="323" y="2905"/>
                  </a:lnTo>
                  <a:lnTo>
                    <a:pt x="4411" y="431"/>
                  </a:lnTo>
                  <a:close/>
                  <a:moveTo>
                    <a:pt x="4519" y="0"/>
                  </a:moveTo>
                  <a:lnTo>
                    <a:pt x="0" y="2582"/>
                  </a:lnTo>
                  <a:lnTo>
                    <a:pt x="0" y="2798"/>
                  </a:lnTo>
                  <a:lnTo>
                    <a:pt x="0" y="5487"/>
                  </a:lnTo>
                  <a:lnTo>
                    <a:pt x="0" y="5702"/>
                  </a:lnTo>
                  <a:lnTo>
                    <a:pt x="216" y="5702"/>
                  </a:lnTo>
                  <a:lnTo>
                    <a:pt x="4627" y="3120"/>
                  </a:lnTo>
                  <a:lnTo>
                    <a:pt x="4734" y="2905"/>
                  </a:lnTo>
                  <a:lnTo>
                    <a:pt x="4734" y="108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493;p28">
              <a:extLst>
                <a:ext uri="{FF2B5EF4-FFF2-40B4-BE49-F238E27FC236}">
                  <a16:creationId xmlns:a16="http://schemas.microsoft.com/office/drawing/2014/main" id="{41454D97-2EE3-4487-A6D4-011949EA152A}"/>
                </a:ext>
              </a:extLst>
            </p:cNvPr>
            <p:cNvSpPr/>
            <p:nvPr/>
          </p:nvSpPr>
          <p:spPr>
            <a:xfrm>
              <a:off x="4506600" y="1269225"/>
              <a:ext cx="279750" cy="236725"/>
            </a:xfrm>
            <a:custGeom>
              <a:avLst/>
              <a:gdLst/>
              <a:ahLst/>
              <a:cxnLst/>
              <a:rect l="l" t="t" r="r" b="b"/>
              <a:pathLst>
                <a:path w="11190" h="9469" extrusionOk="0">
                  <a:moveTo>
                    <a:pt x="1" y="1"/>
                  </a:moveTo>
                  <a:lnTo>
                    <a:pt x="1" y="2906"/>
                  </a:lnTo>
                  <a:lnTo>
                    <a:pt x="11190" y="9468"/>
                  </a:lnTo>
                  <a:lnTo>
                    <a:pt x="11190" y="67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494;p28">
              <a:extLst>
                <a:ext uri="{FF2B5EF4-FFF2-40B4-BE49-F238E27FC236}">
                  <a16:creationId xmlns:a16="http://schemas.microsoft.com/office/drawing/2014/main" id="{616956E4-F9E8-415B-A063-F9FB196F3FCD}"/>
                </a:ext>
              </a:extLst>
            </p:cNvPr>
            <p:cNvSpPr/>
            <p:nvPr/>
          </p:nvSpPr>
          <p:spPr>
            <a:xfrm>
              <a:off x="4689500" y="1379500"/>
              <a:ext cx="40375" cy="94175"/>
            </a:xfrm>
            <a:custGeom>
              <a:avLst/>
              <a:gdLst/>
              <a:ahLst/>
              <a:cxnLst/>
              <a:rect l="l" t="t" r="r" b="b"/>
              <a:pathLst>
                <a:path w="1615" h="3767" extrusionOk="0">
                  <a:moveTo>
                    <a:pt x="1" y="1"/>
                  </a:moveTo>
                  <a:lnTo>
                    <a:pt x="108" y="2798"/>
                  </a:lnTo>
                  <a:lnTo>
                    <a:pt x="1615" y="3766"/>
                  </a:lnTo>
                  <a:lnTo>
                    <a:pt x="1615" y="8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495;p28">
              <a:extLst>
                <a:ext uri="{FF2B5EF4-FFF2-40B4-BE49-F238E27FC236}">
                  <a16:creationId xmlns:a16="http://schemas.microsoft.com/office/drawing/2014/main" id="{DC0BBE54-DDB3-4D13-A889-5B8EE621CD4F}"/>
                </a:ext>
              </a:extLst>
            </p:cNvPr>
            <p:cNvSpPr/>
            <p:nvPr/>
          </p:nvSpPr>
          <p:spPr>
            <a:xfrm>
              <a:off x="4501225" y="1266550"/>
              <a:ext cx="290525" cy="244775"/>
            </a:xfrm>
            <a:custGeom>
              <a:avLst/>
              <a:gdLst/>
              <a:ahLst/>
              <a:cxnLst/>
              <a:rect l="l" t="t" r="r" b="b"/>
              <a:pathLst>
                <a:path w="11621" h="9791" extrusionOk="0">
                  <a:moveTo>
                    <a:pt x="431" y="430"/>
                  </a:moveTo>
                  <a:lnTo>
                    <a:pt x="11297" y="6993"/>
                  </a:lnTo>
                  <a:lnTo>
                    <a:pt x="11297" y="9253"/>
                  </a:lnTo>
                  <a:lnTo>
                    <a:pt x="431" y="2905"/>
                  </a:lnTo>
                  <a:lnTo>
                    <a:pt x="431" y="430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3013"/>
                  </a:lnTo>
                  <a:lnTo>
                    <a:pt x="108" y="3120"/>
                  </a:lnTo>
                  <a:lnTo>
                    <a:pt x="11297" y="9790"/>
                  </a:lnTo>
                  <a:lnTo>
                    <a:pt x="11513" y="9790"/>
                  </a:lnTo>
                  <a:lnTo>
                    <a:pt x="11620" y="9575"/>
                  </a:lnTo>
                  <a:lnTo>
                    <a:pt x="11620" y="6886"/>
                  </a:lnTo>
                  <a:lnTo>
                    <a:pt x="11513" y="667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496;p28">
              <a:extLst>
                <a:ext uri="{FF2B5EF4-FFF2-40B4-BE49-F238E27FC236}">
                  <a16:creationId xmlns:a16="http://schemas.microsoft.com/office/drawing/2014/main" id="{0E133296-A019-4288-A14E-D68BA82BB865}"/>
                </a:ext>
              </a:extLst>
            </p:cNvPr>
            <p:cNvSpPr/>
            <p:nvPr/>
          </p:nvSpPr>
          <p:spPr>
            <a:xfrm>
              <a:off x="4506600" y="1207375"/>
              <a:ext cx="392725" cy="231325"/>
            </a:xfrm>
            <a:custGeom>
              <a:avLst/>
              <a:gdLst/>
              <a:ahLst/>
              <a:cxnLst/>
              <a:rect l="l" t="t" r="r" b="b"/>
              <a:pathLst>
                <a:path w="15709" h="9253" extrusionOk="0">
                  <a:moveTo>
                    <a:pt x="4412" y="0"/>
                  </a:moveTo>
                  <a:lnTo>
                    <a:pt x="1" y="2475"/>
                  </a:lnTo>
                  <a:lnTo>
                    <a:pt x="11190" y="9253"/>
                  </a:lnTo>
                  <a:lnTo>
                    <a:pt x="15709" y="6563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497;p28">
              <a:extLst>
                <a:ext uri="{FF2B5EF4-FFF2-40B4-BE49-F238E27FC236}">
                  <a16:creationId xmlns:a16="http://schemas.microsoft.com/office/drawing/2014/main" id="{BB879188-4DF2-4749-AE24-EDF22F199DDE}"/>
                </a:ext>
              </a:extLst>
            </p:cNvPr>
            <p:cNvSpPr/>
            <p:nvPr/>
          </p:nvSpPr>
          <p:spPr>
            <a:xfrm>
              <a:off x="4689500" y="1314950"/>
              <a:ext cx="147975" cy="86100"/>
            </a:xfrm>
            <a:custGeom>
              <a:avLst/>
              <a:gdLst/>
              <a:ahLst/>
              <a:cxnLst/>
              <a:rect l="l" t="t" r="r" b="b"/>
              <a:pathLst>
                <a:path w="5919" h="3444" extrusionOk="0">
                  <a:moveTo>
                    <a:pt x="4412" y="1"/>
                  </a:moveTo>
                  <a:lnTo>
                    <a:pt x="1" y="2583"/>
                  </a:lnTo>
                  <a:lnTo>
                    <a:pt x="1615" y="3443"/>
                  </a:lnTo>
                  <a:lnTo>
                    <a:pt x="5918" y="86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498;p28">
              <a:extLst>
                <a:ext uri="{FF2B5EF4-FFF2-40B4-BE49-F238E27FC236}">
                  <a16:creationId xmlns:a16="http://schemas.microsoft.com/office/drawing/2014/main" id="{99E9DCCF-55C4-47A5-92E6-5EAC62449C8C}"/>
                </a:ext>
              </a:extLst>
            </p:cNvPr>
            <p:cNvSpPr/>
            <p:nvPr/>
          </p:nvSpPr>
          <p:spPr>
            <a:xfrm>
              <a:off x="4557725" y="1296125"/>
              <a:ext cx="40350" cy="94175"/>
            </a:xfrm>
            <a:custGeom>
              <a:avLst/>
              <a:gdLst/>
              <a:ahLst/>
              <a:cxnLst/>
              <a:rect l="l" t="t" r="r" b="b"/>
              <a:pathLst>
                <a:path w="1614" h="3767" extrusionOk="0">
                  <a:moveTo>
                    <a:pt x="0" y="1"/>
                  </a:moveTo>
                  <a:lnTo>
                    <a:pt x="108" y="2905"/>
                  </a:lnTo>
                  <a:lnTo>
                    <a:pt x="1614" y="3766"/>
                  </a:lnTo>
                  <a:lnTo>
                    <a:pt x="1614" y="9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499;p28">
              <a:extLst>
                <a:ext uri="{FF2B5EF4-FFF2-40B4-BE49-F238E27FC236}">
                  <a16:creationId xmlns:a16="http://schemas.microsoft.com/office/drawing/2014/main" id="{0C05A5EA-E468-4F6E-87CD-F0DBE37593BD}"/>
                </a:ext>
              </a:extLst>
            </p:cNvPr>
            <p:cNvSpPr/>
            <p:nvPr/>
          </p:nvSpPr>
          <p:spPr>
            <a:xfrm>
              <a:off x="4557725" y="1234275"/>
              <a:ext cx="150625" cy="86075"/>
            </a:xfrm>
            <a:custGeom>
              <a:avLst/>
              <a:gdLst/>
              <a:ahLst/>
              <a:cxnLst/>
              <a:rect l="l" t="t" r="r" b="b"/>
              <a:pathLst>
                <a:path w="6025" h="3443" extrusionOk="0">
                  <a:moveTo>
                    <a:pt x="4411" y="0"/>
                  </a:moveTo>
                  <a:lnTo>
                    <a:pt x="0" y="2475"/>
                  </a:lnTo>
                  <a:lnTo>
                    <a:pt x="1614" y="3443"/>
                  </a:lnTo>
                  <a:lnTo>
                    <a:pt x="6025" y="861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500;p28">
              <a:extLst>
                <a:ext uri="{FF2B5EF4-FFF2-40B4-BE49-F238E27FC236}">
                  <a16:creationId xmlns:a16="http://schemas.microsoft.com/office/drawing/2014/main" id="{EEF85CF8-6440-4DA8-8088-F55DBE754A02}"/>
                </a:ext>
              </a:extLst>
            </p:cNvPr>
            <p:cNvSpPr/>
            <p:nvPr/>
          </p:nvSpPr>
          <p:spPr>
            <a:xfrm>
              <a:off x="4501225" y="1204675"/>
              <a:ext cx="400800" cy="236725"/>
            </a:xfrm>
            <a:custGeom>
              <a:avLst/>
              <a:gdLst/>
              <a:ahLst/>
              <a:cxnLst/>
              <a:rect l="l" t="t" r="r" b="b"/>
              <a:pathLst>
                <a:path w="16032" h="9469" extrusionOk="0">
                  <a:moveTo>
                    <a:pt x="4627" y="323"/>
                  </a:moveTo>
                  <a:lnTo>
                    <a:pt x="15493" y="6671"/>
                  </a:lnTo>
                  <a:lnTo>
                    <a:pt x="11405" y="9145"/>
                  </a:lnTo>
                  <a:lnTo>
                    <a:pt x="598" y="2640"/>
                  </a:lnTo>
                  <a:lnTo>
                    <a:pt x="598" y="2640"/>
                  </a:lnTo>
                  <a:lnTo>
                    <a:pt x="4627" y="323"/>
                  </a:lnTo>
                  <a:close/>
                  <a:moveTo>
                    <a:pt x="4519" y="1"/>
                  </a:moveTo>
                  <a:lnTo>
                    <a:pt x="108" y="2475"/>
                  </a:lnTo>
                  <a:lnTo>
                    <a:pt x="1" y="2583"/>
                  </a:lnTo>
                  <a:lnTo>
                    <a:pt x="108" y="2798"/>
                  </a:lnTo>
                  <a:lnTo>
                    <a:pt x="11297" y="9468"/>
                  </a:lnTo>
                  <a:lnTo>
                    <a:pt x="11513" y="9468"/>
                  </a:lnTo>
                  <a:lnTo>
                    <a:pt x="15924" y="6886"/>
                  </a:lnTo>
                  <a:lnTo>
                    <a:pt x="16031" y="6671"/>
                  </a:lnTo>
                  <a:lnTo>
                    <a:pt x="15924" y="6563"/>
                  </a:lnTo>
                  <a:lnTo>
                    <a:pt x="473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501;p28">
              <a:extLst>
                <a:ext uri="{FF2B5EF4-FFF2-40B4-BE49-F238E27FC236}">
                  <a16:creationId xmlns:a16="http://schemas.microsoft.com/office/drawing/2014/main" id="{0B3A6B3F-A2F0-4D17-8545-B008FF3A155E}"/>
                </a:ext>
              </a:extLst>
            </p:cNvPr>
            <p:cNvSpPr/>
            <p:nvPr/>
          </p:nvSpPr>
          <p:spPr>
            <a:xfrm>
              <a:off x="4659925" y="1290750"/>
              <a:ext cx="78025" cy="51125"/>
            </a:xfrm>
            <a:custGeom>
              <a:avLst/>
              <a:gdLst/>
              <a:ahLst/>
              <a:cxnLst/>
              <a:rect l="l" t="t" r="r" b="b"/>
              <a:pathLst>
                <a:path w="3121" h="2045" extrusionOk="0">
                  <a:moveTo>
                    <a:pt x="1507" y="0"/>
                  </a:moveTo>
                  <a:lnTo>
                    <a:pt x="969" y="108"/>
                  </a:lnTo>
                  <a:lnTo>
                    <a:pt x="431" y="323"/>
                  </a:lnTo>
                  <a:lnTo>
                    <a:pt x="108" y="646"/>
                  </a:lnTo>
                  <a:lnTo>
                    <a:pt x="0" y="1076"/>
                  </a:lnTo>
                  <a:lnTo>
                    <a:pt x="108" y="1399"/>
                  </a:lnTo>
                  <a:lnTo>
                    <a:pt x="431" y="1722"/>
                  </a:lnTo>
                  <a:lnTo>
                    <a:pt x="969" y="1937"/>
                  </a:lnTo>
                  <a:lnTo>
                    <a:pt x="1507" y="2045"/>
                  </a:lnTo>
                  <a:lnTo>
                    <a:pt x="2152" y="1937"/>
                  </a:lnTo>
                  <a:lnTo>
                    <a:pt x="2690" y="1722"/>
                  </a:lnTo>
                  <a:lnTo>
                    <a:pt x="3013" y="1399"/>
                  </a:lnTo>
                  <a:lnTo>
                    <a:pt x="3120" y="1076"/>
                  </a:lnTo>
                  <a:lnTo>
                    <a:pt x="3013" y="646"/>
                  </a:lnTo>
                  <a:lnTo>
                    <a:pt x="2690" y="323"/>
                  </a:lnTo>
                  <a:lnTo>
                    <a:pt x="2152" y="10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502;p28">
              <a:extLst>
                <a:ext uri="{FF2B5EF4-FFF2-40B4-BE49-F238E27FC236}">
                  <a16:creationId xmlns:a16="http://schemas.microsoft.com/office/drawing/2014/main" id="{E38A1451-DD74-437D-AEF2-ECE343DC5A2B}"/>
                </a:ext>
              </a:extLst>
            </p:cNvPr>
            <p:cNvSpPr/>
            <p:nvPr/>
          </p:nvSpPr>
          <p:spPr>
            <a:xfrm>
              <a:off x="5292000" y="1796400"/>
              <a:ext cx="21525" cy="18850"/>
            </a:xfrm>
            <a:custGeom>
              <a:avLst/>
              <a:gdLst/>
              <a:ahLst/>
              <a:cxnLst/>
              <a:rect l="l" t="t" r="r" b="b"/>
              <a:pathLst>
                <a:path w="861" h="754" extrusionOk="0">
                  <a:moveTo>
                    <a:pt x="861" y="1"/>
                  </a:moveTo>
                  <a:lnTo>
                    <a:pt x="0" y="431"/>
                  </a:lnTo>
                  <a:lnTo>
                    <a:pt x="108" y="754"/>
                  </a:lnTo>
                  <a:lnTo>
                    <a:pt x="646" y="431"/>
                  </a:lnTo>
                  <a:lnTo>
                    <a:pt x="753" y="323"/>
                  </a:lnTo>
                  <a:lnTo>
                    <a:pt x="861" y="216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503;p28">
              <a:extLst>
                <a:ext uri="{FF2B5EF4-FFF2-40B4-BE49-F238E27FC236}">
                  <a16:creationId xmlns:a16="http://schemas.microsoft.com/office/drawing/2014/main" id="{7BB4B72F-5667-4130-95A0-B5BC29F4CC63}"/>
                </a:ext>
              </a:extLst>
            </p:cNvPr>
            <p:cNvSpPr/>
            <p:nvPr/>
          </p:nvSpPr>
          <p:spPr>
            <a:xfrm>
              <a:off x="5292000" y="1796400"/>
              <a:ext cx="21525" cy="18850"/>
            </a:xfrm>
            <a:custGeom>
              <a:avLst/>
              <a:gdLst/>
              <a:ahLst/>
              <a:cxnLst/>
              <a:rect l="l" t="t" r="r" b="b"/>
              <a:pathLst>
                <a:path w="861" h="754" fill="none" extrusionOk="0">
                  <a:moveTo>
                    <a:pt x="108" y="754"/>
                  </a:moveTo>
                  <a:lnTo>
                    <a:pt x="0" y="431"/>
                  </a:lnTo>
                  <a:lnTo>
                    <a:pt x="861" y="1"/>
                  </a:lnTo>
                  <a:lnTo>
                    <a:pt x="861" y="216"/>
                  </a:lnTo>
                  <a:lnTo>
                    <a:pt x="861" y="216"/>
                  </a:lnTo>
                  <a:lnTo>
                    <a:pt x="753" y="323"/>
                  </a:lnTo>
                  <a:lnTo>
                    <a:pt x="646" y="431"/>
                  </a:lnTo>
                  <a:lnTo>
                    <a:pt x="108" y="7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504;p28">
              <a:extLst>
                <a:ext uri="{FF2B5EF4-FFF2-40B4-BE49-F238E27FC236}">
                  <a16:creationId xmlns:a16="http://schemas.microsoft.com/office/drawing/2014/main" id="{17529FE4-BDCA-4051-86B7-F7C1B682D2F9}"/>
                </a:ext>
              </a:extLst>
            </p:cNvPr>
            <p:cNvSpPr/>
            <p:nvPr/>
          </p:nvSpPr>
          <p:spPr>
            <a:xfrm>
              <a:off x="5289300" y="1791025"/>
              <a:ext cx="26925" cy="29600"/>
            </a:xfrm>
            <a:custGeom>
              <a:avLst/>
              <a:gdLst/>
              <a:ahLst/>
              <a:cxnLst/>
              <a:rect l="l" t="t" r="r" b="b"/>
              <a:pathLst>
                <a:path w="1077" h="1184" extrusionOk="0">
                  <a:moveTo>
                    <a:pt x="754" y="467"/>
                  </a:moveTo>
                  <a:lnTo>
                    <a:pt x="754" y="538"/>
                  </a:lnTo>
                  <a:lnTo>
                    <a:pt x="323" y="754"/>
                  </a:lnTo>
                  <a:lnTo>
                    <a:pt x="323" y="754"/>
                  </a:lnTo>
                  <a:lnTo>
                    <a:pt x="754" y="467"/>
                  </a:lnTo>
                  <a:close/>
                  <a:moveTo>
                    <a:pt x="861" y="0"/>
                  </a:moveTo>
                  <a:lnTo>
                    <a:pt x="108" y="431"/>
                  </a:lnTo>
                  <a:lnTo>
                    <a:pt x="1" y="646"/>
                  </a:lnTo>
                  <a:lnTo>
                    <a:pt x="1" y="1076"/>
                  </a:lnTo>
                  <a:lnTo>
                    <a:pt x="108" y="1184"/>
                  </a:lnTo>
                  <a:lnTo>
                    <a:pt x="216" y="1184"/>
                  </a:lnTo>
                  <a:lnTo>
                    <a:pt x="861" y="754"/>
                  </a:lnTo>
                  <a:lnTo>
                    <a:pt x="1077" y="646"/>
                  </a:lnTo>
                  <a:lnTo>
                    <a:pt x="1077" y="431"/>
                  </a:lnTo>
                  <a:lnTo>
                    <a:pt x="1077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505;p28">
              <a:extLst>
                <a:ext uri="{FF2B5EF4-FFF2-40B4-BE49-F238E27FC236}">
                  <a16:creationId xmlns:a16="http://schemas.microsoft.com/office/drawing/2014/main" id="{57690662-E071-4AA9-A11E-89BD59F9C439}"/>
                </a:ext>
              </a:extLst>
            </p:cNvPr>
            <p:cNvSpPr/>
            <p:nvPr/>
          </p:nvSpPr>
          <p:spPr>
            <a:xfrm>
              <a:off x="5289300" y="1791025"/>
              <a:ext cx="26925" cy="29600"/>
            </a:xfrm>
            <a:custGeom>
              <a:avLst/>
              <a:gdLst/>
              <a:ahLst/>
              <a:cxnLst/>
              <a:rect l="l" t="t" r="r" b="b"/>
              <a:pathLst>
                <a:path w="1077" h="1184" fill="none" extrusionOk="0">
                  <a:moveTo>
                    <a:pt x="216" y="969"/>
                  </a:moveTo>
                  <a:lnTo>
                    <a:pt x="323" y="969"/>
                  </a:lnTo>
                  <a:lnTo>
                    <a:pt x="323" y="754"/>
                  </a:lnTo>
                  <a:lnTo>
                    <a:pt x="969" y="323"/>
                  </a:lnTo>
                  <a:lnTo>
                    <a:pt x="969" y="216"/>
                  </a:lnTo>
                  <a:lnTo>
                    <a:pt x="754" y="216"/>
                  </a:lnTo>
                  <a:lnTo>
                    <a:pt x="754" y="431"/>
                  </a:lnTo>
                  <a:lnTo>
                    <a:pt x="754" y="538"/>
                  </a:lnTo>
                  <a:lnTo>
                    <a:pt x="108" y="861"/>
                  </a:lnTo>
                  <a:lnTo>
                    <a:pt x="216" y="969"/>
                  </a:lnTo>
                  <a:lnTo>
                    <a:pt x="323" y="969"/>
                  </a:lnTo>
                  <a:lnTo>
                    <a:pt x="216" y="969"/>
                  </a:lnTo>
                  <a:lnTo>
                    <a:pt x="216" y="1184"/>
                  </a:lnTo>
                  <a:lnTo>
                    <a:pt x="861" y="754"/>
                  </a:lnTo>
                  <a:lnTo>
                    <a:pt x="861" y="754"/>
                  </a:lnTo>
                  <a:lnTo>
                    <a:pt x="1077" y="646"/>
                  </a:lnTo>
                  <a:lnTo>
                    <a:pt x="1077" y="431"/>
                  </a:lnTo>
                  <a:lnTo>
                    <a:pt x="1077" y="216"/>
                  </a:lnTo>
                  <a:lnTo>
                    <a:pt x="1077" y="216"/>
                  </a:lnTo>
                  <a:lnTo>
                    <a:pt x="969" y="0"/>
                  </a:lnTo>
                  <a:lnTo>
                    <a:pt x="969" y="0"/>
                  </a:lnTo>
                  <a:lnTo>
                    <a:pt x="861" y="0"/>
                  </a:lnTo>
                  <a:lnTo>
                    <a:pt x="108" y="431"/>
                  </a:lnTo>
                  <a:lnTo>
                    <a:pt x="108" y="431"/>
                  </a:lnTo>
                  <a:lnTo>
                    <a:pt x="1" y="646"/>
                  </a:lnTo>
                  <a:lnTo>
                    <a:pt x="1" y="1076"/>
                  </a:lnTo>
                  <a:lnTo>
                    <a:pt x="1" y="1076"/>
                  </a:lnTo>
                  <a:lnTo>
                    <a:pt x="108" y="1184"/>
                  </a:lnTo>
                  <a:lnTo>
                    <a:pt x="108" y="1184"/>
                  </a:lnTo>
                  <a:lnTo>
                    <a:pt x="216" y="1184"/>
                  </a:lnTo>
                  <a:lnTo>
                    <a:pt x="216" y="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506;p28">
              <a:extLst>
                <a:ext uri="{FF2B5EF4-FFF2-40B4-BE49-F238E27FC236}">
                  <a16:creationId xmlns:a16="http://schemas.microsoft.com/office/drawing/2014/main" id="{123A2601-0E1E-4445-BD0D-C087EBA7810A}"/>
                </a:ext>
              </a:extLst>
            </p:cNvPr>
            <p:cNvSpPr/>
            <p:nvPr/>
          </p:nvSpPr>
          <p:spPr>
            <a:xfrm>
              <a:off x="5262400" y="1774875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extrusionOk="0">
                  <a:moveTo>
                    <a:pt x="539" y="1"/>
                  </a:moveTo>
                  <a:lnTo>
                    <a:pt x="324" y="109"/>
                  </a:lnTo>
                  <a:lnTo>
                    <a:pt x="108" y="216"/>
                  </a:lnTo>
                  <a:lnTo>
                    <a:pt x="1" y="431"/>
                  </a:lnTo>
                  <a:lnTo>
                    <a:pt x="108" y="539"/>
                  </a:lnTo>
                  <a:lnTo>
                    <a:pt x="1184" y="1292"/>
                  </a:lnTo>
                  <a:lnTo>
                    <a:pt x="2045" y="862"/>
                  </a:lnTo>
                  <a:lnTo>
                    <a:pt x="754" y="109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507;p28">
              <a:extLst>
                <a:ext uri="{FF2B5EF4-FFF2-40B4-BE49-F238E27FC236}">
                  <a16:creationId xmlns:a16="http://schemas.microsoft.com/office/drawing/2014/main" id="{F4FF6874-9E13-4891-BECE-41EE6E3D27B7}"/>
                </a:ext>
              </a:extLst>
            </p:cNvPr>
            <p:cNvSpPr/>
            <p:nvPr/>
          </p:nvSpPr>
          <p:spPr>
            <a:xfrm>
              <a:off x="5257025" y="1772200"/>
              <a:ext cx="59200" cy="37675"/>
            </a:xfrm>
            <a:custGeom>
              <a:avLst/>
              <a:gdLst/>
              <a:ahLst/>
              <a:cxnLst/>
              <a:rect l="l" t="t" r="r" b="b"/>
              <a:pathLst>
                <a:path w="2368" h="1507" extrusionOk="0">
                  <a:moveTo>
                    <a:pt x="861" y="323"/>
                  </a:moveTo>
                  <a:lnTo>
                    <a:pt x="1873" y="913"/>
                  </a:lnTo>
                  <a:lnTo>
                    <a:pt x="1873" y="913"/>
                  </a:lnTo>
                  <a:lnTo>
                    <a:pt x="1399" y="1184"/>
                  </a:lnTo>
                  <a:lnTo>
                    <a:pt x="431" y="538"/>
                  </a:lnTo>
                  <a:lnTo>
                    <a:pt x="646" y="323"/>
                  </a:lnTo>
                  <a:close/>
                  <a:moveTo>
                    <a:pt x="539" y="0"/>
                  </a:moveTo>
                  <a:lnTo>
                    <a:pt x="216" y="216"/>
                  </a:lnTo>
                  <a:lnTo>
                    <a:pt x="108" y="323"/>
                  </a:lnTo>
                  <a:lnTo>
                    <a:pt x="1" y="538"/>
                  </a:lnTo>
                  <a:lnTo>
                    <a:pt x="108" y="646"/>
                  </a:lnTo>
                  <a:lnTo>
                    <a:pt x="216" y="861"/>
                  </a:lnTo>
                  <a:lnTo>
                    <a:pt x="1399" y="1507"/>
                  </a:lnTo>
                  <a:lnTo>
                    <a:pt x="1507" y="1507"/>
                  </a:lnTo>
                  <a:lnTo>
                    <a:pt x="2260" y="1076"/>
                  </a:lnTo>
                  <a:lnTo>
                    <a:pt x="2368" y="969"/>
                  </a:lnTo>
                  <a:lnTo>
                    <a:pt x="2260" y="75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508;p28">
              <a:extLst>
                <a:ext uri="{FF2B5EF4-FFF2-40B4-BE49-F238E27FC236}">
                  <a16:creationId xmlns:a16="http://schemas.microsoft.com/office/drawing/2014/main" id="{08A83F8C-A66D-4900-B72F-1B43189E01C6}"/>
                </a:ext>
              </a:extLst>
            </p:cNvPr>
            <p:cNvSpPr/>
            <p:nvPr/>
          </p:nvSpPr>
          <p:spPr>
            <a:xfrm>
              <a:off x="5257025" y="1772200"/>
              <a:ext cx="59200" cy="37675"/>
            </a:xfrm>
            <a:custGeom>
              <a:avLst/>
              <a:gdLst/>
              <a:ahLst/>
              <a:cxnLst/>
              <a:rect l="l" t="t" r="r" b="b"/>
              <a:pathLst>
                <a:path w="2368" h="1507" fill="none" extrusionOk="0">
                  <a:moveTo>
                    <a:pt x="2260" y="969"/>
                  </a:moveTo>
                  <a:lnTo>
                    <a:pt x="2260" y="753"/>
                  </a:lnTo>
                  <a:lnTo>
                    <a:pt x="1076" y="0"/>
                  </a:lnTo>
                  <a:lnTo>
                    <a:pt x="1076" y="0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539" y="0"/>
                  </a:lnTo>
                  <a:lnTo>
                    <a:pt x="216" y="216"/>
                  </a:lnTo>
                  <a:lnTo>
                    <a:pt x="216" y="216"/>
                  </a:lnTo>
                  <a:lnTo>
                    <a:pt x="108" y="323"/>
                  </a:lnTo>
                  <a:lnTo>
                    <a:pt x="1" y="538"/>
                  </a:lnTo>
                  <a:lnTo>
                    <a:pt x="1" y="538"/>
                  </a:lnTo>
                  <a:lnTo>
                    <a:pt x="108" y="646"/>
                  </a:lnTo>
                  <a:lnTo>
                    <a:pt x="216" y="861"/>
                  </a:lnTo>
                  <a:lnTo>
                    <a:pt x="1399" y="1507"/>
                  </a:lnTo>
                  <a:lnTo>
                    <a:pt x="1399" y="1507"/>
                  </a:lnTo>
                  <a:lnTo>
                    <a:pt x="1507" y="1507"/>
                  </a:lnTo>
                  <a:lnTo>
                    <a:pt x="2260" y="1076"/>
                  </a:lnTo>
                  <a:lnTo>
                    <a:pt x="2260" y="1076"/>
                  </a:lnTo>
                  <a:lnTo>
                    <a:pt x="2368" y="969"/>
                  </a:lnTo>
                  <a:lnTo>
                    <a:pt x="2368" y="969"/>
                  </a:lnTo>
                  <a:lnTo>
                    <a:pt x="2260" y="753"/>
                  </a:lnTo>
                  <a:lnTo>
                    <a:pt x="2260" y="969"/>
                  </a:lnTo>
                  <a:lnTo>
                    <a:pt x="2152" y="753"/>
                  </a:lnTo>
                  <a:lnTo>
                    <a:pt x="1399" y="1184"/>
                  </a:lnTo>
                  <a:lnTo>
                    <a:pt x="431" y="538"/>
                  </a:lnTo>
                  <a:lnTo>
                    <a:pt x="431" y="538"/>
                  </a:lnTo>
                  <a:lnTo>
                    <a:pt x="431" y="538"/>
                  </a:lnTo>
                  <a:lnTo>
                    <a:pt x="646" y="323"/>
                  </a:lnTo>
                  <a:lnTo>
                    <a:pt x="754" y="323"/>
                  </a:lnTo>
                  <a:lnTo>
                    <a:pt x="861" y="323"/>
                  </a:lnTo>
                  <a:lnTo>
                    <a:pt x="2152" y="1076"/>
                  </a:lnTo>
                  <a:lnTo>
                    <a:pt x="2260" y="969"/>
                  </a:lnTo>
                  <a:lnTo>
                    <a:pt x="2152" y="753"/>
                  </a:lnTo>
                  <a:lnTo>
                    <a:pt x="2260" y="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509;p28">
              <a:extLst>
                <a:ext uri="{FF2B5EF4-FFF2-40B4-BE49-F238E27FC236}">
                  <a16:creationId xmlns:a16="http://schemas.microsoft.com/office/drawing/2014/main" id="{9C84E265-1F9D-45A3-BEA3-A0AA1556D891}"/>
                </a:ext>
              </a:extLst>
            </p:cNvPr>
            <p:cNvSpPr/>
            <p:nvPr/>
          </p:nvSpPr>
          <p:spPr>
            <a:xfrm>
              <a:off x="5259725" y="1785650"/>
              <a:ext cx="34975" cy="29600"/>
            </a:xfrm>
            <a:custGeom>
              <a:avLst/>
              <a:gdLst/>
              <a:ahLst/>
              <a:cxnLst/>
              <a:rect l="l" t="t" r="r" b="b"/>
              <a:pathLst>
                <a:path w="1399" h="1184" extrusionOk="0">
                  <a:moveTo>
                    <a:pt x="108" y="0"/>
                  </a:moveTo>
                  <a:lnTo>
                    <a:pt x="0" y="215"/>
                  </a:lnTo>
                  <a:lnTo>
                    <a:pt x="108" y="323"/>
                  </a:lnTo>
                  <a:lnTo>
                    <a:pt x="108" y="431"/>
                  </a:lnTo>
                  <a:lnTo>
                    <a:pt x="1399" y="1184"/>
                  </a:lnTo>
                  <a:lnTo>
                    <a:pt x="1291" y="86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510;p28">
              <a:extLst>
                <a:ext uri="{FF2B5EF4-FFF2-40B4-BE49-F238E27FC236}">
                  <a16:creationId xmlns:a16="http://schemas.microsoft.com/office/drawing/2014/main" id="{81DD4DCE-7B0F-4843-91B8-C14D9BC4BCBA}"/>
                </a:ext>
              </a:extLst>
            </p:cNvPr>
            <p:cNvSpPr/>
            <p:nvPr/>
          </p:nvSpPr>
          <p:spPr>
            <a:xfrm>
              <a:off x="5259725" y="1785650"/>
              <a:ext cx="34975" cy="29600"/>
            </a:xfrm>
            <a:custGeom>
              <a:avLst/>
              <a:gdLst/>
              <a:ahLst/>
              <a:cxnLst/>
              <a:rect l="l" t="t" r="r" b="b"/>
              <a:pathLst>
                <a:path w="1399" h="1184" fill="none" extrusionOk="0">
                  <a:moveTo>
                    <a:pt x="1399" y="1184"/>
                  </a:moveTo>
                  <a:lnTo>
                    <a:pt x="108" y="431"/>
                  </a:lnTo>
                  <a:lnTo>
                    <a:pt x="108" y="431"/>
                  </a:lnTo>
                  <a:lnTo>
                    <a:pt x="108" y="323"/>
                  </a:lnTo>
                  <a:lnTo>
                    <a:pt x="0" y="215"/>
                  </a:lnTo>
                  <a:lnTo>
                    <a:pt x="108" y="0"/>
                  </a:lnTo>
                  <a:lnTo>
                    <a:pt x="1291" y="861"/>
                  </a:lnTo>
                  <a:lnTo>
                    <a:pt x="1399" y="11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511;p28">
              <a:extLst>
                <a:ext uri="{FF2B5EF4-FFF2-40B4-BE49-F238E27FC236}">
                  <a16:creationId xmlns:a16="http://schemas.microsoft.com/office/drawing/2014/main" id="{6959D7F6-5E14-4706-B386-401AE156D53D}"/>
                </a:ext>
              </a:extLst>
            </p:cNvPr>
            <p:cNvSpPr/>
            <p:nvPr/>
          </p:nvSpPr>
          <p:spPr>
            <a:xfrm>
              <a:off x="5257025" y="1780275"/>
              <a:ext cx="40375" cy="40350"/>
            </a:xfrm>
            <a:custGeom>
              <a:avLst/>
              <a:gdLst/>
              <a:ahLst/>
              <a:cxnLst/>
              <a:rect l="l" t="t" r="r" b="b"/>
              <a:pathLst>
                <a:path w="1615" h="1614" extrusionOk="0">
                  <a:moveTo>
                    <a:pt x="323" y="479"/>
                  </a:moveTo>
                  <a:lnTo>
                    <a:pt x="731" y="776"/>
                  </a:lnTo>
                  <a:lnTo>
                    <a:pt x="731" y="776"/>
                  </a:lnTo>
                  <a:lnTo>
                    <a:pt x="323" y="538"/>
                  </a:lnTo>
                  <a:lnTo>
                    <a:pt x="323" y="479"/>
                  </a:lnTo>
                  <a:close/>
                  <a:moveTo>
                    <a:pt x="108" y="0"/>
                  </a:moveTo>
                  <a:lnTo>
                    <a:pt x="1" y="215"/>
                  </a:lnTo>
                  <a:lnTo>
                    <a:pt x="1" y="430"/>
                  </a:lnTo>
                  <a:lnTo>
                    <a:pt x="1" y="646"/>
                  </a:lnTo>
                  <a:lnTo>
                    <a:pt x="216" y="753"/>
                  </a:lnTo>
                  <a:lnTo>
                    <a:pt x="1399" y="1614"/>
                  </a:lnTo>
                  <a:lnTo>
                    <a:pt x="1507" y="1614"/>
                  </a:lnTo>
                  <a:lnTo>
                    <a:pt x="1614" y="1399"/>
                  </a:lnTo>
                  <a:lnTo>
                    <a:pt x="1614" y="1076"/>
                  </a:lnTo>
                  <a:lnTo>
                    <a:pt x="1507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512;p28">
              <a:extLst>
                <a:ext uri="{FF2B5EF4-FFF2-40B4-BE49-F238E27FC236}">
                  <a16:creationId xmlns:a16="http://schemas.microsoft.com/office/drawing/2014/main" id="{AAEB7058-657B-492B-912E-8D9F02BD74B4}"/>
                </a:ext>
              </a:extLst>
            </p:cNvPr>
            <p:cNvSpPr/>
            <p:nvPr/>
          </p:nvSpPr>
          <p:spPr>
            <a:xfrm>
              <a:off x="5257025" y="1780275"/>
              <a:ext cx="40375" cy="40350"/>
            </a:xfrm>
            <a:custGeom>
              <a:avLst/>
              <a:gdLst/>
              <a:ahLst/>
              <a:cxnLst/>
              <a:rect l="l" t="t" r="r" b="b"/>
              <a:pathLst>
                <a:path w="1615" h="1614" fill="none" extrusionOk="0">
                  <a:moveTo>
                    <a:pt x="1507" y="1399"/>
                  </a:moveTo>
                  <a:lnTo>
                    <a:pt x="1614" y="1291"/>
                  </a:lnTo>
                  <a:lnTo>
                    <a:pt x="323" y="538"/>
                  </a:lnTo>
                  <a:lnTo>
                    <a:pt x="323" y="538"/>
                  </a:lnTo>
                  <a:lnTo>
                    <a:pt x="323" y="430"/>
                  </a:lnTo>
                  <a:lnTo>
                    <a:pt x="108" y="430"/>
                  </a:lnTo>
                  <a:lnTo>
                    <a:pt x="323" y="430"/>
                  </a:lnTo>
                  <a:lnTo>
                    <a:pt x="323" y="215"/>
                  </a:lnTo>
                  <a:lnTo>
                    <a:pt x="216" y="215"/>
                  </a:lnTo>
                  <a:lnTo>
                    <a:pt x="108" y="323"/>
                  </a:lnTo>
                  <a:lnTo>
                    <a:pt x="1292" y="1184"/>
                  </a:lnTo>
                  <a:lnTo>
                    <a:pt x="1292" y="1506"/>
                  </a:lnTo>
                  <a:lnTo>
                    <a:pt x="1507" y="1399"/>
                  </a:lnTo>
                  <a:lnTo>
                    <a:pt x="1614" y="1291"/>
                  </a:lnTo>
                  <a:lnTo>
                    <a:pt x="1507" y="1399"/>
                  </a:lnTo>
                  <a:lnTo>
                    <a:pt x="1614" y="1399"/>
                  </a:lnTo>
                  <a:lnTo>
                    <a:pt x="1614" y="1076"/>
                  </a:lnTo>
                  <a:lnTo>
                    <a:pt x="1614" y="1076"/>
                  </a:lnTo>
                  <a:lnTo>
                    <a:pt x="1507" y="86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" y="215"/>
                  </a:lnTo>
                  <a:lnTo>
                    <a:pt x="1" y="430"/>
                  </a:lnTo>
                  <a:lnTo>
                    <a:pt x="1" y="430"/>
                  </a:lnTo>
                  <a:lnTo>
                    <a:pt x="1" y="430"/>
                  </a:lnTo>
                  <a:lnTo>
                    <a:pt x="1" y="646"/>
                  </a:lnTo>
                  <a:lnTo>
                    <a:pt x="216" y="753"/>
                  </a:lnTo>
                  <a:lnTo>
                    <a:pt x="1399" y="1614"/>
                  </a:lnTo>
                  <a:lnTo>
                    <a:pt x="1399" y="1614"/>
                  </a:lnTo>
                  <a:lnTo>
                    <a:pt x="1507" y="1614"/>
                  </a:lnTo>
                  <a:lnTo>
                    <a:pt x="1507" y="1614"/>
                  </a:lnTo>
                  <a:lnTo>
                    <a:pt x="1614" y="1399"/>
                  </a:lnTo>
                  <a:lnTo>
                    <a:pt x="1507" y="13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513;p28">
              <a:extLst>
                <a:ext uri="{FF2B5EF4-FFF2-40B4-BE49-F238E27FC236}">
                  <a16:creationId xmlns:a16="http://schemas.microsoft.com/office/drawing/2014/main" id="{DA7288D0-ECEF-4DC0-B42C-2E6CCADB9D8F}"/>
                </a:ext>
              </a:extLst>
            </p:cNvPr>
            <p:cNvSpPr/>
            <p:nvPr/>
          </p:nvSpPr>
          <p:spPr>
            <a:xfrm>
              <a:off x="5278550" y="1788325"/>
              <a:ext cx="40375" cy="26925"/>
            </a:xfrm>
            <a:custGeom>
              <a:avLst/>
              <a:gdLst/>
              <a:ahLst/>
              <a:cxnLst/>
              <a:rect l="l" t="t" r="r" b="b"/>
              <a:pathLst>
                <a:path w="1615" h="1077" extrusionOk="0">
                  <a:moveTo>
                    <a:pt x="1076" y="431"/>
                  </a:moveTo>
                  <a:lnTo>
                    <a:pt x="1184" y="539"/>
                  </a:lnTo>
                  <a:lnTo>
                    <a:pt x="1076" y="646"/>
                  </a:lnTo>
                  <a:lnTo>
                    <a:pt x="861" y="754"/>
                  </a:lnTo>
                  <a:lnTo>
                    <a:pt x="538" y="646"/>
                  </a:lnTo>
                  <a:lnTo>
                    <a:pt x="431" y="539"/>
                  </a:lnTo>
                  <a:lnTo>
                    <a:pt x="538" y="431"/>
                  </a:lnTo>
                  <a:close/>
                  <a:moveTo>
                    <a:pt x="538" y="1"/>
                  </a:moveTo>
                  <a:lnTo>
                    <a:pt x="323" y="108"/>
                  </a:lnTo>
                  <a:lnTo>
                    <a:pt x="108" y="324"/>
                  </a:lnTo>
                  <a:lnTo>
                    <a:pt x="0" y="539"/>
                  </a:lnTo>
                  <a:lnTo>
                    <a:pt x="108" y="862"/>
                  </a:lnTo>
                  <a:lnTo>
                    <a:pt x="323" y="969"/>
                  </a:lnTo>
                  <a:lnTo>
                    <a:pt x="538" y="1077"/>
                  </a:lnTo>
                  <a:lnTo>
                    <a:pt x="1076" y="1077"/>
                  </a:lnTo>
                  <a:lnTo>
                    <a:pt x="1291" y="969"/>
                  </a:lnTo>
                  <a:lnTo>
                    <a:pt x="1507" y="862"/>
                  </a:lnTo>
                  <a:lnTo>
                    <a:pt x="1614" y="646"/>
                  </a:lnTo>
                  <a:lnTo>
                    <a:pt x="1614" y="539"/>
                  </a:lnTo>
                  <a:lnTo>
                    <a:pt x="1507" y="324"/>
                  </a:lnTo>
                  <a:lnTo>
                    <a:pt x="1291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514;p28">
              <a:extLst>
                <a:ext uri="{FF2B5EF4-FFF2-40B4-BE49-F238E27FC236}">
                  <a16:creationId xmlns:a16="http://schemas.microsoft.com/office/drawing/2014/main" id="{565C1BE2-F750-492D-88E6-5F3E5C4E49CB}"/>
                </a:ext>
              </a:extLst>
            </p:cNvPr>
            <p:cNvSpPr/>
            <p:nvPr/>
          </p:nvSpPr>
          <p:spPr>
            <a:xfrm>
              <a:off x="5278550" y="1788325"/>
              <a:ext cx="40375" cy="26925"/>
            </a:xfrm>
            <a:custGeom>
              <a:avLst/>
              <a:gdLst/>
              <a:ahLst/>
              <a:cxnLst/>
              <a:rect l="l" t="t" r="r" b="b"/>
              <a:pathLst>
                <a:path w="1615" h="1077" fill="none" extrusionOk="0">
                  <a:moveTo>
                    <a:pt x="215" y="539"/>
                  </a:moveTo>
                  <a:lnTo>
                    <a:pt x="0" y="539"/>
                  </a:lnTo>
                  <a:lnTo>
                    <a:pt x="0" y="539"/>
                  </a:lnTo>
                  <a:lnTo>
                    <a:pt x="108" y="862"/>
                  </a:lnTo>
                  <a:lnTo>
                    <a:pt x="323" y="969"/>
                  </a:lnTo>
                  <a:lnTo>
                    <a:pt x="323" y="969"/>
                  </a:lnTo>
                  <a:lnTo>
                    <a:pt x="538" y="1077"/>
                  </a:lnTo>
                  <a:lnTo>
                    <a:pt x="861" y="1077"/>
                  </a:lnTo>
                  <a:lnTo>
                    <a:pt x="861" y="1077"/>
                  </a:lnTo>
                  <a:lnTo>
                    <a:pt x="861" y="1077"/>
                  </a:lnTo>
                  <a:lnTo>
                    <a:pt x="861" y="1077"/>
                  </a:lnTo>
                  <a:lnTo>
                    <a:pt x="1076" y="1077"/>
                  </a:lnTo>
                  <a:lnTo>
                    <a:pt x="1291" y="969"/>
                  </a:lnTo>
                  <a:lnTo>
                    <a:pt x="1291" y="969"/>
                  </a:lnTo>
                  <a:lnTo>
                    <a:pt x="1507" y="862"/>
                  </a:lnTo>
                  <a:lnTo>
                    <a:pt x="1614" y="646"/>
                  </a:lnTo>
                  <a:lnTo>
                    <a:pt x="1614" y="539"/>
                  </a:lnTo>
                  <a:lnTo>
                    <a:pt x="1614" y="539"/>
                  </a:lnTo>
                  <a:lnTo>
                    <a:pt x="1507" y="324"/>
                  </a:lnTo>
                  <a:lnTo>
                    <a:pt x="1291" y="108"/>
                  </a:lnTo>
                  <a:lnTo>
                    <a:pt x="1291" y="108"/>
                  </a:lnTo>
                  <a:lnTo>
                    <a:pt x="1076" y="1"/>
                  </a:lnTo>
                  <a:lnTo>
                    <a:pt x="861" y="1"/>
                  </a:lnTo>
                  <a:lnTo>
                    <a:pt x="861" y="1"/>
                  </a:lnTo>
                  <a:lnTo>
                    <a:pt x="861" y="1"/>
                  </a:lnTo>
                  <a:lnTo>
                    <a:pt x="538" y="1"/>
                  </a:lnTo>
                  <a:lnTo>
                    <a:pt x="323" y="108"/>
                  </a:lnTo>
                  <a:lnTo>
                    <a:pt x="323" y="108"/>
                  </a:lnTo>
                  <a:lnTo>
                    <a:pt x="108" y="324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215" y="539"/>
                  </a:lnTo>
                  <a:lnTo>
                    <a:pt x="431" y="539"/>
                  </a:lnTo>
                  <a:lnTo>
                    <a:pt x="431" y="539"/>
                  </a:lnTo>
                  <a:lnTo>
                    <a:pt x="431" y="539"/>
                  </a:lnTo>
                  <a:lnTo>
                    <a:pt x="538" y="431"/>
                  </a:lnTo>
                  <a:lnTo>
                    <a:pt x="538" y="431"/>
                  </a:lnTo>
                  <a:lnTo>
                    <a:pt x="861" y="431"/>
                  </a:lnTo>
                  <a:lnTo>
                    <a:pt x="861" y="431"/>
                  </a:lnTo>
                  <a:lnTo>
                    <a:pt x="861" y="431"/>
                  </a:lnTo>
                  <a:lnTo>
                    <a:pt x="1076" y="431"/>
                  </a:lnTo>
                  <a:lnTo>
                    <a:pt x="1076" y="431"/>
                  </a:lnTo>
                  <a:lnTo>
                    <a:pt x="1184" y="539"/>
                  </a:lnTo>
                  <a:lnTo>
                    <a:pt x="1184" y="539"/>
                  </a:lnTo>
                  <a:lnTo>
                    <a:pt x="1184" y="539"/>
                  </a:lnTo>
                  <a:lnTo>
                    <a:pt x="1076" y="646"/>
                  </a:lnTo>
                  <a:lnTo>
                    <a:pt x="1076" y="646"/>
                  </a:lnTo>
                  <a:lnTo>
                    <a:pt x="861" y="754"/>
                  </a:lnTo>
                  <a:lnTo>
                    <a:pt x="861" y="754"/>
                  </a:lnTo>
                  <a:lnTo>
                    <a:pt x="861" y="754"/>
                  </a:lnTo>
                  <a:lnTo>
                    <a:pt x="861" y="754"/>
                  </a:lnTo>
                  <a:lnTo>
                    <a:pt x="538" y="646"/>
                  </a:lnTo>
                  <a:lnTo>
                    <a:pt x="538" y="646"/>
                  </a:lnTo>
                  <a:lnTo>
                    <a:pt x="431" y="539"/>
                  </a:lnTo>
                  <a:lnTo>
                    <a:pt x="215" y="5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515;p28">
              <a:extLst>
                <a:ext uri="{FF2B5EF4-FFF2-40B4-BE49-F238E27FC236}">
                  <a16:creationId xmlns:a16="http://schemas.microsoft.com/office/drawing/2014/main" id="{B2AE53A8-DE23-4132-803F-2F5A0BBD76F3}"/>
                </a:ext>
              </a:extLst>
            </p:cNvPr>
            <p:cNvSpPr/>
            <p:nvPr/>
          </p:nvSpPr>
          <p:spPr>
            <a:xfrm>
              <a:off x="5273175" y="162157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extrusionOk="0">
                  <a:moveTo>
                    <a:pt x="0" y="1"/>
                  </a:move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1076" y="7532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516;p28">
              <a:extLst>
                <a:ext uri="{FF2B5EF4-FFF2-40B4-BE49-F238E27FC236}">
                  <a16:creationId xmlns:a16="http://schemas.microsoft.com/office/drawing/2014/main" id="{D9071561-236E-4FEE-ACA5-C34C8B99852D}"/>
                </a:ext>
              </a:extLst>
            </p:cNvPr>
            <p:cNvSpPr/>
            <p:nvPr/>
          </p:nvSpPr>
          <p:spPr>
            <a:xfrm>
              <a:off x="5273175" y="1621575"/>
              <a:ext cx="53800" cy="188300"/>
            </a:xfrm>
            <a:custGeom>
              <a:avLst/>
              <a:gdLst/>
              <a:ahLst/>
              <a:cxnLst/>
              <a:rect l="l" t="t" r="r" b="b"/>
              <a:pathLst>
                <a:path w="2152" h="7532" fill="none" extrusionOk="0">
                  <a:moveTo>
                    <a:pt x="0" y="1"/>
                  </a:moveTo>
                  <a:lnTo>
                    <a:pt x="430" y="7209"/>
                  </a:lnTo>
                  <a:lnTo>
                    <a:pt x="430" y="7209"/>
                  </a:lnTo>
                  <a:lnTo>
                    <a:pt x="538" y="7316"/>
                  </a:lnTo>
                  <a:lnTo>
                    <a:pt x="646" y="7424"/>
                  </a:lnTo>
                  <a:lnTo>
                    <a:pt x="1076" y="7532"/>
                  </a:lnTo>
                  <a:lnTo>
                    <a:pt x="1076" y="7532"/>
                  </a:lnTo>
                  <a:lnTo>
                    <a:pt x="1399" y="7424"/>
                  </a:lnTo>
                  <a:lnTo>
                    <a:pt x="1506" y="7316"/>
                  </a:lnTo>
                  <a:lnTo>
                    <a:pt x="1614" y="7209"/>
                  </a:lnTo>
                  <a:lnTo>
                    <a:pt x="2044" y="1184"/>
                  </a:lnTo>
                  <a:lnTo>
                    <a:pt x="2152" y="10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517;p28">
              <a:extLst>
                <a:ext uri="{FF2B5EF4-FFF2-40B4-BE49-F238E27FC236}">
                  <a16:creationId xmlns:a16="http://schemas.microsoft.com/office/drawing/2014/main" id="{6D6B5408-29F9-4B0B-BAB2-CF6C903A7B49}"/>
                </a:ext>
              </a:extLst>
            </p:cNvPr>
            <p:cNvSpPr/>
            <p:nvPr/>
          </p:nvSpPr>
          <p:spPr>
            <a:xfrm>
              <a:off x="5267775" y="1618875"/>
              <a:ext cx="61900" cy="196375"/>
            </a:xfrm>
            <a:custGeom>
              <a:avLst/>
              <a:gdLst/>
              <a:ahLst/>
              <a:cxnLst/>
              <a:rect l="l" t="t" r="r" b="b"/>
              <a:pathLst>
                <a:path w="2476" h="7855" extrusionOk="0">
                  <a:moveTo>
                    <a:pt x="109" y="1"/>
                  </a:moveTo>
                  <a:lnTo>
                    <a:pt x="1" y="216"/>
                  </a:lnTo>
                  <a:lnTo>
                    <a:pt x="431" y="7317"/>
                  </a:lnTo>
                  <a:lnTo>
                    <a:pt x="539" y="7532"/>
                  </a:lnTo>
                  <a:lnTo>
                    <a:pt x="754" y="7747"/>
                  </a:lnTo>
                  <a:lnTo>
                    <a:pt x="969" y="7855"/>
                  </a:lnTo>
                  <a:lnTo>
                    <a:pt x="1507" y="7855"/>
                  </a:lnTo>
                  <a:lnTo>
                    <a:pt x="1722" y="7747"/>
                  </a:lnTo>
                  <a:lnTo>
                    <a:pt x="1938" y="7532"/>
                  </a:lnTo>
                  <a:lnTo>
                    <a:pt x="2045" y="7317"/>
                  </a:lnTo>
                  <a:lnTo>
                    <a:pt x="2368" y="1400"/>
                  </a:lnTo>
                  <a:lnTo>
                    <a:pt x="2475" y="216"/>
                  </a:lnTo>
                  <a:lnTo>
                    <a:pt x="2475" y="1"/>
                  </a:lnTo>
                  <a:lnTo>
                    <a:pt x="2260" y="1"/>
                  </a:lnTo>
                  <a:lnTo>
                    <a:pt x="2153" y="109"/>
                  </a:lnTo>
                  <a:lnTo>
                    <a:pt x="2045" y="1292"/>
                  </a:lnTo>
                  <a:lnTo>
                    <a:pt x="1615" y="7317"/>
                  </a:lnTo>
                  <a:lnTo>
                    <a:pt x="1507" y="7424"/>
                  </a:lnTo>
                  <a:lnTo>
                    <a:pt x="969" y="7424"/>
                  </a:lnTo>
                  <a:lnTo>
                    <a:pt x="862" y="7317"/>
                  </a:lnTo>
                  <a:lnTo>
                    <a:pt x="431" y="109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518;p28">
              <a:extLst>
                <a:ext uri="{FF2B5EF4-FFF2-40B4-BE49-F238E27FC236}">
                  <a16:creationId xmlns:a16="http://schemas.microsoft.com/office/drawing/2014/main" id="{08667615-8846-4895-A49F-2C19A460477A}"/>
                </a:ext>
              </a:extLst>
            </p:cNvPr>
            <p:cNvSpPr/>
            <p:nvPr/>
          </p:nvSpPr>
          <p:spPr>
            <a:xfrm>
              <a:off x="5267775" y="1618875"/>
              <a:ext cx="61900" cy="196375"/>
            </a:xfrm>
            <a:custGeom>
              <a:avLst/>
              <a:gdLst/>
              <a:ahLst/>
              <a:cxnLst/>
              <a:rect l="l" t="t" r="r" b="b"/>
              <a:pathLst>
                <a:path w="2476" h="7855" fill="none" extrusionOk="0">
                  <a:moveTo>
                    <a:pt x="1" y="216"/>
                  </a:moveTo>
                  <a:lnTo>
                    <a:pt x="431" y="7317"/>
                  </a:lnTo>
                  <a:lnTo>
                    <a:pt x="431" y="7317"/>
                  </a:lnTo>
                  <a:lnTo>
                    <a:pt x="431" y="7317"/>
                  </a:lnTo>
                  <a:lnTo>
                    <a:pt x="539" y="7532"/>
                  </a:lnTo>
                  <a:lnTo>
                    <a:pt x="754" y="7747"/>
                  </a:lnTo>
                  <a:lnTo>
                    <a:pt x="754" y="7747"/>
                  </a:lnTo>
                  <a:lnTo>
                    <a:pt x="969" y="7855"/>
                  </a:lnTo>
                  <a:lnTo>
                    <a:pt x="1292" y="7855"/>
                  </a:lnTo>
                  <a:lnTo>
                    <a:pt x="1292" y="7855"/>
                  </a:lnTo>
                  <a:lnTo>
                    <a:pt x="1292" y="7855"/>
                  </a:lnTo>
                  <a:lnTo>
                    <a:pt x="1292" y="7855"/>
                  </a:lnTo>
                  <a:lnTo>
                    <a:pt x="1507" y="7855"/>
                  </a:lnTo>
                  <a:lnTo>
                    <a:pt x="1722" y="7747"/>
                  </a:lnTo>
                  <a:lnTo>
                    <a:pt x="1722" y="7747"/>
                  </a:lnTo>
                  <a:lnTo>
                    <a:pt x="1938" y="7532"/>
                  </a:lnTo>
                  <a:lnTo>
                    <a:pt x="2045" y="7317"/>
                  </a:lnTo>
                  <a:lnTo>
                    <a:pt x="2045" y="7317"/>
                  </a:lnTo>
                  <a:lnTo>
                    <a:pt x="2368" y="1400"/>
                  </a:lnTo>
                  <a:lnTo>
                    <a:pt x="2475" y="216"/>
                  </a:lnTo>
                  <a:lnTo>
                    <a:pt x="2475" y="216"/>
                  </a:lnTo>
                  <a:lnTo>
                    <a:pt x="2475" y="1"/>
                  </a:lnTo>
                  <a:lnTo>
                    <a:pt x="2368" y="1"/>
                  </a:lnTo>
                  <a:lnTo>
                    <a:pt x="2368" y="1"/>
                  </a:lnTo>
                  <a:lnTo>
                    <a:pt x="2260" y="1"/>
                  </a:lnTo>
                  <a:lnTo>
                    <a:pt x="2153" y="109"/>
                  </a:lnTo>
                  <a:lnTo>
                    <a:pt x="2045" y="1292"/>
                  </a:lnTo>
                  <a:lnTo>
                    <a:pt x="2045" y="1292"/>
                  </a:lnTo>
                  <a:lnTo>
                    <a:pt x="1615" y="7317"/>
                  </a:lnTo>
                  <a:lnTo>
                    <a:pt x="1830" y="7317"/>
                  </a:lnTo>
                  <a:lnTo>
                    <a:pt x="1615" y="7317"/>
                  </a:lnTo>
                  <a:lnTo>
                    <a:pt x="1615" y="7317"/>
                  </a:lnTo>
                  <a:lnTo>
                    <a:pt x="1507" y="7424"/>
                  </a:lnTo>
                  <a:lnTo>
                    <a:pt x="1507" y="7424"/>
                  </a:lnTo>
                  <a:lnTo>
                    <a:pt x="1292" y="7424"/>
                  </a:lnTo>
                  <a:lnTo>
                    <a:pt x="1292" y="7424"/>
                  </a:lnTo>
                  <a:lnTo>
                    <a:pt x="1292" y="7424"/>
                  </a:lnTo>
                  <a:lnTo>
                    <a:pt x="1292" y="7424"/>
                  </a:lnTo>
                  <a:lnTo>
                    <a:pt x="969" y="7424"/>
                  </a:lnTo>
                  <a:lnTo>
                    <a:pt x="969" y="7424"/>
                  </a:lnTo>
                  <a:lnTo>
                    <a:pt x="862" y="7317"/>
                  </a:lnTo>
                  <a:lnTo>
                    <a:pt x="646" y="7317"/>
                  </a:lnTo>
                  <a:lnTo>
                    <a:pt x="862" y="7317"/>
                  </a:lnTo>
                  <a:lnTo>
                    <a:pt x="431" y="109"/>
                  </a:lnTo>
                  <a:lnTo>
                    <a:pt x="431" y="109"/>
                  </a:lnTo>
                  <a:lnTo>
                    <a:pt x="324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109" y="1"/>
                  </a:lnTo>
                  <a:lnTo>
                    <a:pt x="1" y="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519;p28">
              <a:extLst>
                <a:ext uri="{FF2B5EF4-FFF2-40B4-BE49-F238E27FC236}">
                  <a16:creationId xmlns:a16="http://schemas.microsoft.com/office/drawing/2014/main" id="{CC1185F1-10FA-4CDD-8946-82FC66BDA381}"/>
                </a:ext>
              </a:extLst>
            </p:cNvPr>
            <p:cNvSpPr/>
            <p:nvPr/>
          </p:nvSpPr>
          <p:spPr>
            <a:xfrm>
              <a:off x="5267775" y="1581225"/>
              <a:ext cx="64600" cy="72650"/>
            </a:xfrm>
            <a:custGeom>
              <a:avLst/>
              <a:gdLst/>
              <a:ahLst/>
              <a:cxnLst/>
              <a:rect l="l" t="t" r="r" b="b"/>
              <a:pathLst>
                <a:path w="2584" h="2906" extrusionOk="0">
                  <a:moveTo>
                    <a:pt x="1615" y="431"/>
                  </a:moveTo>
                  <a:lnTo>
                    <a:pt x="1938" y="646"/>
                  </a:lnTo>
                  <a:lnTo>
                    <a:pt x="2045" y="1077"/>
                  </a:lnTo>
                  <a:lnTo>
                    <a:pt x="2153" y="1399"/>
                  </a:lnTo>
                  <a:lnTo>
                    <a:pt x="2153" y="1615"/>
                  </a:lnTo>
                  <a:lnTo>
                    <a:pt x="2045" y="1937"/>
                  </a:lnTo>
                  <a:lnTo>
                    <a:pt x="1830" y="2260"/>
                  </a:lnTo>
                  <a:lnTo>
                    <a:pt x="1615" y="2475"/>
                  </a:lnTo>
                  <a:lnTo>
                    <a:pt x="969" y="2475"/>
                  </a:lnTo>
                  <a:lnTo>
                    <a:pt x="646" y="2260"/>
                  </a:lnTo>
                  <a:lnTo>
                    <a:pt x="431" y="1937"/>
                  </a:lnTo>
                  <a:lnTo>
                    <a:pt x="431" y="1507"/>
                  </a:lnTo>
                  <a:lnTo>
                    <a:pt x="324" y="1507"/>
                  </a:lnTo>
                  <a:lnTo>
                    <a:pt x="431" y="1077"/>
                  </a:lnTo>
                  <a:lnTo>
                    <a:pt x="646" y="646"/>
                  </a:lnTo>
                  <a:lnTo>
                    <a:pt x="969" y="431"/>
                  </a:lnTo>
                  <a:close/>
                  <a:moveTo>
                    <a:pt x="1292" y="1"/>
                  </a:moveTo>
                  <a:lnTo>
                    <a:pt x="754" y="108"/>
                  </a:lnTo>
                  <a:lnTo>
                    <a:pt x="324" y="431"/>
                  </a:lnTo>
                  <a:lnTo>
                    <a:pt x="109" y="861"/>
                  </a:lnTo>
                  <a:lnTo>
                    <a:pt x="1" y="1507"/>
                  </a:lnTo>
                  <a:lnTo>
                    <a:pt x="1" y="1615"/>
                  </a:lnTo>
                  <a:lnTo>
                    <a:pt x="109" y="2045"/>
                  </a:lnTo>
                  <a:lnTo>
                    <a:pt x="431" y="2475"/>
                  </a:lnTo>
                  <a:lnTo>
                    <a:pt x="754" y="2798"/>
                  </a:lnTo>
                  <a:lnTo>
                    <a:pt x="1292" y="2906"/>
                  </a:lnTo>
                  <a:lnTo>
                    <a:pt x="1722" y="2798"/>
                  </a:lnTo>
                  <a:lnTo>
                    <a:pt x="2153" y="2475"/>
                  </a:lnTo>
                  <a:lnTo>
                    <a:pt x="2368" y="2152"/>
                  </a:lnTo>
                  <a:lnTo>
                    <a:pt x="2475" y="1615"/>
                  </a:lnTo>
                  <a:lnTo>
                    <a:pt x="2583" y="1399"/>
                  </a:lnTo>
                  <a:lnTo>
                    <a:pt x="2475" y="861"/>
                  </a:lnTo>
                  <a:lnTo>
                    <a:pt x="2153" y="431"/>
                  </a:lnTo>
                  <a:lnTo>
                    <a:pt x="1830" y="108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520;p28">
              <a:extLst>
                <a:ext uri="{FF2B5EF4-FFF2-40B4-BE49-F238E27FC236}">
                  <a16:creationId xmlns:a16="http://schemas.microsoft.com/office/drawing/2014/main" id="{320552DA-D3FB-46EF-965B-39391702A35D}"/>
                </a:ext>
              </a:extLst>
            </p:cNvPr>
            <p:cNvSpPr/>
            <p:nvPr/>
          </p:nvSpPr>
          <p:spPr>
            <a:xfrm>
              <a:off x="5273175" y="1586600"/>
              <a:ext cx="53800" cy="61900"/>
            </a:xfrm>
            <a:custGeom>
              <a:avLst/>
              <a:gdLst/>
              <a:ahLst/>
              <a:cxnLst/>
              <a:rect l="l" t="t" r="r" b="b"/>
              <a:pathLst>
                <a:path w="2152" h="2476" extrusionOk="0">
                  <a:moveTo>
                    <a:pt x="1076" y="1"/>
                  </a:moveTo>
                  <a:lnTo>
                    <a:pt x="646" y="108"/>
                  </a:lnTo>
                  <a:lnTo>
                    <a:pt x="215" y="431"/>
                  </a:lnTo>
                  <a:lnTo>
                    <a:pt x="0" y="862"/>
                  </a:lnTo>
                  <a:lnTo>
                    <a:pt x="0" y="1400"/>
                  </a:lnTo>
                  <a:lnTo>
                    <a:pt x="108" y="1830"/>
                  </a:lnTo>
                  <a:lnTo>
                    <a:pt x="323" y="2153"/>
                  </a:lnTo>
                  <a:lnTo>
                    <a:pt x="646" y="2368"/>
                  </a:lnTo>
                  <a:lnTo>
                    <a:pt x="1076" y="2475"/>
                  </a:lnTo>
                  <a:lnTo>
                    <a:pt x="1399" y="2368"/>
                  </a:lnTo>
                  <a:lnTo>
                    <a:pt x="1722" y="2153"/>
                  </a:lnTo>
                  <a:lnTo>
                    <a:pt x="2044" y="1830"/>
                  </a:lnTo>
                  <a:lnTo>
                    <a:pt x="2152" y="1400"/>
                  </a:lnTo>
                  <a:lnTo>
                    <a:pt x="2044" y="862"/>
                  </a:lnTo>
                  <a:lnTo>
                    <a:pt x="1829" y="431"/>
                  </a:lnTo>
                  <a:lnTo>
                    <a:pt x="1506" y="10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521;p28">
              <a:extLst>
                <a:ext uri="{FF2B5EF4-FFF2-40B4-BE49-F238E27FC236}">
                  <a16:creationId xmlns:a16="http://schemas.microsoft.com/office/drawing/2014/main" id="{6A0908D2-F62A-4125-A50E-3A017E44E061}"/>
                </a:ext>
              </a:extLst>
            </p:cNvPr>
            <p:cNvSpPr/>
            <p:nvPr/>
          </p:nvSpPr>
          <p:spPr>
            <a:xfrm>
              <a:off x="5214000" y="1460200"/>
              <a:ext cx="112975" cy="209825"/>
            </a:xfrm>
            <a:custGeom>
              <a:avLst/>
              <a:gdLst/>
              <a:ahLst/>
              <a:cxnLst/>
              <a:rect l="l" t="t" r="r" b="b"/>
              <a:pathLst>
                <a:path w="4519" h="8393" extrusionOk="0">
                  <a:moveTo>
                    <a:pt x="2044" y="0"/>
                  </a:moveTo>
                  <a:lnTo>
                    <a:pt x="1506" y="431"/>
                  </a:lnTo>
                  <a:lnTo>
                    <a:pt x="861" y="753"/>
                  </a:lnTo>
                  <a:lnTo>
                    <a:pt x="431" y="1291"/>
                  </a:lnTo>
                  <a:lnTo>
                    <a:pt x="108" y="1722"/>
                  </a:lnTo>
                  <a:lnTo>
                    <a:pt x="108" y="1829"/>
                  </a:lnTo>
                  <a:lnTo>
                    <a:pt x="108" y="2152"/>
                  </a:lnTo>
                  <a:lnTo>
                    <a:pt x="0" y="7639"/>
                  </a:lnTo>
                  <a:lnTo>
                    <a:pt x="1291" y="8284"/>
                  </a:lnTo>
                  <a:lnTo>
                    <a:pt x="1722" y="8392"/>
                  </a:lnTo>
                  <a:lnTo>
                    <a:pt x="2152" y="8284"/>
                  </a:lnTo>
                  <a:lnTo>
                    <a:pt x="4411" y="6886"/>
                  </a:lnTo>
                  <a:lnTo>
                    <a:pt x="4519" y="1399"/>
                  </a:lnTo>
                  <a:lnTo>
                    <a:pt x="4411" y="1076"/>
                  </a:lnTo>
                  <a:lnTo>
                    <a:pt x="4304" y="969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522;p28">
              <a:extLst>
                <a:ext uri="{FF2B5EF4-FFF2-40B4-BE49-F238E27FC236}">
                  <a16:creationId xmlns:a16="http://schemas.microsoft.com/office/drawing/2014/main" id="{2D0C6F95-1317-421D-BFBC-87C473C9E897}"/>
                </a:ext>
              </a:extLst>
            </p:cNvPr>
            <p:cNvSpPr/>
            <p:nvPr/>
          </p:nvSpPr>
          <p:spPr>
            <a:xfrm>
              <a:off x="5238200" y="1834050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754" y="1"/>
                  </a:moveTo>
                  <a:lnTo>
                    <a:pt x="0" y="431"/>
                  </a:lnTo>
                  <a:lnTo>
                    <a:pt x="0" y="754"/>
                  </a:lnTo>
                  <a:lnTo>
                    <a:pt x="646" y="431"/>
                  </a:lnTo>
                  <a:lnTo>
                    <a:pt x="754" y="324"/>
                  </a:lnTo>
                  <a:lnTo>
                    <a:pt x="754" y="216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523;p28">
              <a:extLst>
                <a:ext uri="{FF2B5EF4-FFF2-40B4-BE49-F238E27FC236}">
                  <a16:creationId xmlns:a16="http://schemas.microsoft.com/office/drawing/2014/main" id="{0D34EC81-D77C-45A3-A8B4-8ADF51BB7FF9}"/>
                </a:ext>
              </a:extLst>
            </p:cNvPr>
            <p:cNvSpPr/>
            <p:nvPr/>
          </p:nvSpPr>
          <p:spPr>
            <a:xfrm>
              <a:off x="5238200" y="1834050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fill="none" extrusionOk="0">
                  <a:moveTo>
                    <a:pt x="0" y="754"/>
                  </a:moveTo>
                  <a:lnTo>
                    <a:pt x="0" y="431"/>
                  </a:lnTo>
                  <a:lnTo>
                    <a:pt x="754" y="1"/>
                  </a:lnTo>
                  <a:lnTo>
                    <a:pt x="754" y="216"/>
                  </a:lnTo>
                  <a:lnTo>
                    <a:pt x="754" y="216"/>
                  </a:lnTo>
                  <a:lnTo>
                    <a:pt x="754" y="324"/>
                  </a:lnTo>
                  <a:lnTo>
                    <a:pt x="646" y="431"/>
                  </a:lnTo>
                  <a:lnTo>
                    <a:pt x="0" y="7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524;p28">
              <a:extLst>
                <a:ext uri="{FF2B5EF4-FFF2-40B4-BE49-F238E27FC236}">
                  <a16:creationId xmlns:a16="http://schemas.microsoft.com/office/drawing/2014/main" id="{42F7443F-5DFC-4AF4-AD41-85CD2BC35664}"/>
                </a:ext>
              </a:extLst>
            </p:cNvPr>
            <p:cNvSpPr/>
            <p:nvPr/>
          </p:nvSpPr>
          <p:spPr>
            <a:xfrm>
              <a:off x="5232825" y="1828675"/>
              <a:ext cx="29600" cy="29625"/>
            </a:xfrm>
            <a:custGeom>
              <a:avLst/>
              <a:gdLst/>
              <a:ahLst/>
              <a:cxnLst/>
              <a:rect l="l" t="t" r="r" b="b"/>
              <a:pathLst>
                <a:path w="1184" h="1185" extrusionOk="0">
                  <a:moveTo>
                    <a:pt x="861" y="1"/>
                  </a:moveTo>
                  <a:lnTo>
                    <a:pt x="108" y="431"/>
                  </a:lnTo>
                  <a:lnTo>
                    <a:pt x="0" y="646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323" y="1184"/>
                  </a:lnTo>
                  <a:lnTo>
                    <a:pt x="969" y="754"/>
                  </a:lnTo>
                  <a:lnTo>
                    <a:pt x="1076" y="646"/>
                  </a:lnTo>
                  <a:lnTo>
                    <a:pt x="1184" y="431"/>
                  </a:lnTo>
                  <a:lnTo>
                    <a:pt x="1184" y="216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525;p28">
              <a:extLst>
                <a:ext uri="{FF2B5EF4-FFF2-40B4-BE49-F238E27FC236}">
                  <a16:creationId xmlns:a16="http://schemas.microsoft.com/office/drawing/2014/main" id="{3A6EBF6D-34EE-41E3-AA98-33732F079C95}"/>
                </a:ext>
              </a:extLst>
            </p:cNvPr>
            <p:cNvSpPr/>
            <p:nvPr/>
          </p:nvSpPr>
          <p:spPr>
            <a:xfrm>
              <a:off x="5232825" y="1828675"/>
              <a:ext cx="29600" cy="29625"/>
            </a:xfrm>
            <a:custGeom>
              <a:avLst/>
              <a:gdLst/>
              <a:ahLst/>
              <a:cxnLst/>
              <a:rect l="l" t="t" r="r" b="b"/>
              <a:pathLst>
                <a:path w="1184" h="1185" fill="none" extrusionOk="0">
                  <a:moveTo>
                    <a:pt x="215" y="969"/>
                  </a:moveTo>
                  <a:lnTo>
                    <a:pt x="431" y="969"/>
                  </a:lnTo>
                  <a:lnTo>
                    <a:pt x="323" y="754"/>
                  </a:lnTo>
                  <a:lnTo>
                    <a:pt x="1076" y="323"/>
                  </a:lnTo>
                  <a:lnTo>
                    <a:pt x="969" y="216"/>
                  </a:lnTo>
                  <a:lnTo>
                    <a:pt x="753" y="216"/>
                  </a:lnTo>
                  <a:lnTo>
                    <a:pt x="753" y="431"/>
                  </a:lnTo>
                  <a:lnTo>
                    <a:pt x="753" y="431"/>
                  </a:lnTo>
                  <a:lnTo>
                    <a:pt x="108" y="861"/>
                  </a:lnTo>
                  <a:lnTo>
                    <a:pt x="215" y="969"/>
                  </a:lnTo>
                  <a:lnTo>
                    <a:pt x="431" y="969"/>
                  </a:lnTo>
                  <a:lnTo>
                    <a:pt x="215" y="969"/>
                  </a:lnTo>
                  <a:lnTo>
                    <a:pt x="323" y="1184"/>
                  </a:lnTo>
                  <a:lnTo>
                    <a:pt x="969" y="754"/>
                  </a:lnTo>
                  <a:lnTo>
                    <a:pt x="969" y="754"/>
                  </a:lnTo>
                  <a:lnTo>
                    <a:pt x="1076" y="646"/>
                  </a:lnTo>
                  <a:lnTo>
                    <a:pt x="1184" y="431"/>
                  </a:lnTo>
                  <a:lnTo>
                    <a:pt x="1184" y="216"/>
                  </a:lnTo>
                  <a:lnTo>
                    <a:pt x="1184" y="216"/>
                  </a:lnTo>
                  <a:lnTo>
                    <a:pt x="1076" y="1"/>
                  </a:lnTo>
                  <a:lnTo>
                    <a:pt x="1076" y="1"/>
                  </a:lnTo>
                  <a:lnTo>
                    <a:pt x="861" y="1"/>
                  </a:lnTo>
                  <a:lnTo>
                    <a:pt x="108" y="431"/>
                  </a:lnTo>
                  <a:lnTo>
                    <a:pt x="108" y="431"/>
                  </a:lnTo>
                  <a:lnTo>
                    <a:pt x="0" y="646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08" y="1184"/>
                  </a:lnTo>
                  <a:lnTo>
                    <a:pt x="108" y="1184"/>
                  </a:lnTo>
                  <a:lnTo>
                    <a:pt x="323" y="1184"/>
                  </a:lnTo>
                  <a:lnTo>
                    <a:pt x="215" y="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526;p28">
              <a:extLst>
                <a:ext uri="{FF2B5EF4-FFF2-40B4-BE49-F238E27FC236}">
                  <a16:creationId xmlns:a16="http://schemas.microsoft.com/office/drawing/2014/main" id="{D2DA15DB-E5F4-4788-B2EC-6EC555B01AD0}"/>
                </a:ext>
              </a:extLst>
            </p:cNvPr>
            <p:cNvSpPr/>
            <p:nvPr/>
          </p:nvSpPr>
          <p:spPr>
            <a:xfrm>
              <a:off x="5205925" y="1812550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extrusionOk="0">
                  <a:moveTo>
                    <a:pt x="646" y="0"/>
                  </a:moveTo>
                  <a:lnTo>
                    <a:pt x="431" y="108"/>
                  </a:lnTo>
                  <a:lnTo>
                    <a:pt x="108" y="215"/>
                  </a:lnTo>
                  <a:lnTo>
                    <a:pt x="0" y="430"/>
                  </a:lnTo>
                  <a:lnTo>
                    <a:pt x="108" y="538"/>
                  </a:lnTo>
                  <a:lnTo>
                    <a:pt x="1291" y="1291"/>
                  </a:lnTo>
                  <a:lnTo>
                    <a:pt x="2045" y="861"/>
                  </a:lnTo>
                  <a:lnTo>
                    <a:pt x="754" y="108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527;p28">
              <a:extLst>
                <a:ext uri="{FF2B5EF4-FFF2-40B4-BE49-F238E27FC236}">
                  <a16:creationId xmlns:a16="http://schemas.microsoft.com/office/drawing/2014/main" id="{AA8E658F-55EF-449C-83D4-706D878D4FE1}"/>
                </a:ext>
              </a:extLst>
            </p:cNvPr>
            <p:cNvSpPr/>
            <p:nvPr/>
          </p:nvSpPr>
          <p:spPr>
            <a:xfrm>
              <a:off x="5205925" y="1812550"/>
              <a:ext cx="51125" cy="32300"/>
            </a:xfrm>
            <a:custGeom>
              <a:avLst/>
              <a:gdLst/>
              <a:ahLst/>
              <a:cxnLst/>
              <a:rect l="l" t="t" r="r" b="b"/>
              <a:pathLst>
                <a:path w="2045" h="1292" fill="none" extrusionOk="0">
                  <a:moveTo>
                    <a:pt x="2045" y="861"/>
                  </a:moveTo>
                  <a:lnTo>
                    <a:pt x="754" y="108"/>
                  </a:lnTo>
                  <a:lnTo>
                    <a:pt x="754" y="108"/>
                  </a:lnTo>
                  <a:lnTo>
                    <a:pt x="646" y="0"/>
                  </a:lnTo>
                  <a:lnTo>
                    <a:pt x="431" y="108"/>
                  </a:lnTo>
                  <a:lnTo>
                    <a:pt x="108" y="215"/>
                  </a:lnTo>
                  <a:lnTo>
                    <a:pt x="108" y="215"/>
                  </a:lnTo>
                  <a:lnTo>
                    <a:pt x="0" y="430"/>
                  </a:lnTo>
                  <a:lnTo>
                    <a:pt x="108" y="538"/>
                  </a:lnTo>
                  <a:lnTo>
                    <a:pt x="1291" y="1291"/>
                  </a:lnTo>
                  <a:lnTo>
                    <a:pt x="2045" y="8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528;p28">
              <a:extLst>
                <a:ext uri="{FF2B5EF4-FFF2-40B4-BE49-F238E27FC236}">
                  <a16:creationId xmlns:a16="http://schemas.microsoft.com/office/drawing/2014/main" id="{9F55B548-5B6A-4A4D-BEE2-74F4DCC09EE7}"/>
                </a:ext>
              </a:extLst>
            </p:cNvPr>
            <p:cNvSpPr/>
            <p:nvPr/>
          </p:nvSpPr>
          <p:spPr>
            <a:xfrm>
              <a:off x="5200550" y="1807150"/>
              <a:ext cx="61875" cy="40375"/>
            </a:xfrm>
            <a:custGeom>
              <a:avLst/>
              <a:gdLst/>
              <a:ahLst/>
              <a:cxnLst/>
              <a:rect l="l" t="t" r="r" b="b"/>
              <a:pathLst>
                <a:path w="2475" h="1615" extrusionOk="0">
                  <a:moveTo>
                    <a:pt x="969" y="431"/>
                  </a:moveTo>
                  <a:lnTo>
                    <a:pt x="1904" y="1027"/>
                  </a:lnTo>
                  <a:lnTo>
                    <a:pt x="1904" y="1027"/>
                  </a:lnTo>
                  <a:lnTo>
                    <a:pt x="1506" y="1292"/>
                  </a:lnTo>
                  <a:lnTo>
                    <a:pt x="431" y="646"/>
                  </a:lnTo>
                  <a:lnTo>
                    <a:pt x="753" y="431"/>
                  </a:lnTo>
                  <a:close/>
                  <a:moveTo>
                    <a:pt x="753" y="1"/>
                  </a:moveTo>
                  <a:lnTo>
                    <a:pt x="538" y="109"/>
                  </a:lnTo>
                  <a:lnTo>
                    <a:pt x="215" y="324"/>
                  </a:lnTo>
                  <a:lnTo>
                    <a:pt x="108" y="431"/>
                  </a:lnTo>
                  <a:lnTo>
                    <a:pt x="0" y="646"/>
                  </a:lnTo>
                  <a:lnTo>
                    <a:pt x="108" y="754"/>
                  </a:lnTo>
                  <a:lnTo>
                    <a:pt x="215" y="969"/>
                  </a:lnTo>
                  <a:lnTo>
                    <a:pt x="1399" y="1615"/>
                  </a:lnTo>
                  <a:lnTo>
                    <a:pt x="1614" y="1615"/>
                  </a:lnTo>
                  <a:lnTo>
                    <a:pt x="2367" y="1184"/>
                  </a:lnTo>
                  <a:lnTo>
                    <a:pt x="2475" y="1077"/>
                  </a:lnTo>
                  <a:lnTo>
                    <a:pt x="2367" y="862"/>
                  </a:lnTo>
                  <a:lnTo>
                    <a:pt x="1076" y="10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529;p28">
              <a:extLst>
                <a:ext uri="{FF2B5EF4-FFF2-40B4-BE49-F238E27FC236}">
                  <a16:creationId xmlns:a16="http://schemas.microsoft.com/office/drawing/2014/main" id="{39868249-F40B-4E13-B995-AF20FA1E2BFE}"/>
                </a:ext>
              </a:extLst>
            </p:cNvPr>
            <p:cNvSpPr/>
            <p:nvPr/>
          </p:nvSpPr>
          <p:spPr>
            <a:xfrm>
              <a:off x="5200550" y="1807150"/>
              <a:ext cx="61875" cy="40375"/>
            </a:xfrm>
            <a:custGeom>
              <a:avLst/>
              <a:gdLst/>
              <a:ahLst/>
              <a:cxnLst/>
              <a:rect l="l" t="t" r="r" b="b"/>
              <a:pathLst>
                <a:path w="2475" h="1615" fill="none" extrusionOk="0">
                  <a:moveTo>
                    <a:pt x="2260" y="1077"/>
                  </a:moveTo>
                  <a:lnTo>
                    <a:pt x="2367" y="862"/>
                  </a:lnTo>
                  <a:lnTo>
                    <a:pt x="1076" y="109"/>
                  </a:lnTo>
                  <a:lnTo>
                    <a:pt x="1076" y="109"/>
                  </a:lnTo>
                  <a:lnTo>
                    <a:pt x="753" y="1"/>
                  </a:lnTo>
                  <a:lnTo>
                    <a:pt x="753" y="1"/>
                  </a:lnTo>
                  <a:lnTo>
                    <a:pt x="538" y="109"/>
                  </a:lnTo>
                  <a:lnTo>
                    <a:pt x="215" y="324"/>
                  </a:lnTo>
                  <a:lnTo>
                    <a:pt x="215" y="324"/>
                  </a:lnTo>
                  <a:lnTo>
                    <a:pt x="108" y="431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108" y="754"/>
                  </a:lnTo>
                  <a:lnTo>
                    <a:pt x="215" y="969"/>
                  </a:lnTo>
                  <a:lnTo>
                    <a:pt x="1399" y="1615"/>
                  </a:lnTo>
                  <a:lnTo>
                    <a:pt x="1399" y="1615"/>
                  </a:lnTo>
                  <a:lnTo>
                    <a:pt x="1614" y="1615"/>
                  </a:lnTo>
                  <a:lnTo>
                    <a:pt x="2367" y="1184"/>
                  </a:lnTo>
                  <a:lnTo>
                    <a:pt x="2367" y="1184"/>
                  </a:lnTo>
                  <a:lnTo>
                    <a:pt x="2475" y="1077"/>
                  </a:lnTo>
                  <a:lnTo>
                    <a:pt x="2475" y="1077"/>
                  </a:lnTo>
                  <a:lnTo>
                    <a:pt x="2367" y="862"/>
                  </a:lnTo>
                  <a:lnTo>
                    <a:pt x="2260" y="1077"/>
                  </a:lnTo>
                  <a:lnTo>
                    <a:pt x="2152" y="862"/>
                  </a:lnTo>
                  <a:lnTo>
                    <a:pt x="1506" y="1292"/>
                  </a:lnTo>
                  <a:lnTo>
                    <a:pt x="431" y="646"/>
                  </a:lnTo>
                  <a:lnTo>
                    <a:pt x="431" y="646"/>
                  </a:lnTo>
                  <a:lnTo>
                    <a:pt x="431" y="646"/>
                  </a:lnTo>
                  <a:lnTo>
                    <a:pt x="753" y="431"/>
                  </a:lnTo>
                  <a:lnTo>
                    <a:pt x="753" y="431"/>
                  </a:lnTo>
                  <a:lnTo>
                    <a:pt x="969" y="431"/>
                  </a:lnTo>
                  <a:lnTo>
                    <a:pt x="2152" y="1184"/>
                  </a:lnTo>
                  <a:lnTo>
                    <a:pt x="2260" y="1077"/>
                  </a:lnTo>
                  <a:lnTo>
                    <a:pt x="2152" y="862"/>
                  </a:lnTo>
                  <a:lnTo>
                    <a:pt x="2260" y="1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530;p28">
              <a:extLst>
                <a:ext uri="{FF2B5EF4-FFF2-40B4-BE49-F238E27FC236}">
                  <a16:creationId xmlns:a16="http://schemas.microsoft.com/office/drawing/2014/main" id="{DE905C69-AF13-470F-B3AA-35F31B4567CB}"/>
                </a:ext>
              </a:extLst>
            </p:cNvPr>
            <p:cNvSpPr/>
            <p:nvPr/>
          </p:nvSpPr>
          <p:spPr>
            <a:xfrm>
              <a:off x="5205925" y="18233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0" y="0"/>
                  </a:moveTo>
                  <a:lnTo>
                    <a:pt x="0" y="216"/>
                  </a:lnTo>
                  <a:lnTo>
                    <a:pt x="0" y="323"/>
                  </a:lnTo>
                  <a:lnTo>
                    <a:pt x="108" y="431"/>
                  </a:lnTo>
                  <a:lnTo>
                    <a:pt x="1291" y="1184"/>
                  </a:lnTo>
                  <a:lnTo>
                    <a:pt x="1291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531;p28">
              <a:extLst>
                <a:ext uri="{FF2B5EF4-FFF2-40B4-BE49-F238E27FC236}">
                  <a16:creationId xmlns:a16="http://schemas.microsoft.com/office/drawing/2014/main" id="{A57B29F6-906F-4338-890A-3FB3302F76B2}"/>
                </a:ext>
              </a:extLst>
            </p:cNvPr>
            <p:cNvSpPr/>
            <p:nvPr/>
          </p:nvSpPr>
          <p:spPr>
            <a:xfrm>
              <a:off x="5205925" y="18233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fill="none" extrusionOk="0">
                  <a:moveTo>
                    <a:pt x="1291" y="1184"/>
                  </a:moveTo>
                  <a:lnTo>
                    <a:pt x="108" y="431"/>
                  </a:lnTo>
                  <a:lnTo>
                    <a:pt x="108" y="431"/>
                  </a:lnTo>
                  <a:lnTo>
                    <a:pt x="0" y="323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1291" y="861"/>
                  </a:lnTo>
                  <a:lnTo>
                    <a:pt x="1291" y="11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532;p28">
              <a:extLst>
                <a:ext uri="{FF2B5EF4-FFF2-40B4-BE49-F238E27FC236}">
                  <a16:creationId xmlns:a16="http://schemas.microsoft.com/office/drawing/2014/main" id="{292FC49F-597B-4FAD-9554-56B988336F3D}"/>
                </a:ext>
              </a:extLst>
            </p:cNvPr>
            <p:cNvSpPr/>
            <p:nvPr/>
          </p:nvSpPr>
          <p:spPr>
            <a:xfrm>
              <a:off x="5200550" y="1817925"/>
              <a:ext cx="43050" cy="40375"/>
            </a:xfrm>
            <a:custGeom>
              <a:avLst/>
              <a:gdLst/>
              <a:ahLst/>
              <a:cxnLst/>
              <a:rect l="l" t="t" r="r" b="b"/>
              <a:pathLst>
                <a:path w="1722" h="1615" extrusionOk="0">
                  <a:moveTo>
                    <a:pt x="108" y="0"/>
                  </a:moveTo>
                  <a:lnTo>
                    <a:pt x="0" y="108"/>
                  </a:lnTo>
                  <a:lnTo>
                    <a:pt x="0" y="323"/>
                  </a:lnTo>
                  <a:lnTo>
                    <a:pt x="0" y="431"/>
                  </a:lnTo>
                  <a:lnTo>
                    <a:pt x="0" y="646"/>
                  </a:lnTo>
                  <a:lnTo>
                    <a:pt x="215" y="753"/>
                  </a:lnTo>
                  <a:lnTo>
                    <a:pt x="1399" y="1614"/>
                  </a:lnTo>
                  <a:lnTo>
                    <a:pt x="1614" y="1614"/>
                  </a:lnTo>
                  <a:lnTo>
                    <a:pt x="1722" y="1399"/>
                  </a:lnTo>
                  <a:lnTo>
                    <a:pt x="1614" y="1076"/>
                  </a:lnTo>
                  <a:lnTo>
                    <a:pt x="1614" y="8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533;p28">
              <a:extLst>
                <a:ext uri="{FF2B5EF4-FFF2-40B4-BE49-F238E27FC236}">
                  <a16:creationId xmlns:a16="http://schemas.microsoft.com/office/drawing/2014/main" id="{5DDF2630-0549-4DE3-9577-40677B5263F8}"/>
                </a:ext>
              </a:extLst>
            </p:cNvPr>
            <p:cNvSpPr/>
            <p:nvPr/>
          </p:nvSpPr>
          <p:spPr>
            <a:xfrm>
              <a:off x="5200550" y="1817925"/>
              <a:ext cx="43050" cy="40375"/>
            </a:xfrm>
            <a:custGeom>
              <a:avLst/>
              <a:gdLst/>
              <a:ahLst/>
              <a:cxnLst/>
              <a:rect l="l" t="t" r="r" b="b"/>
              <a:pathLst>
                <a:path w="1722" h="1615" fill="none" extrusionOk="0">
                  <a:moveTo>
                    <a:pt x="1506" y="1399"/>
                  </a:moveTo>
                  <a:lnTo>
                    <a:pt x="1614" y="1291"/>
                  </a:lnTo>
                  <a:lnTo>
                    <a:pt x="431" y="538"/>
                  </a:lnTo>
                  <a:lnTo>
                    <a:pt x="431" y="538"/>
                  </a:lnTo>
                  <a:lnTo>
                    <a:pt x="323" y="431"/>
                  </a:lnTo>
                  <a:lnTo>
                    <a:pt x="215" y="431"/>
                  </a:lnTo>
                  <a:lnTo>
                    <a:pt x="323" y="431"/>
                  </a:lnTo>
                  <a:lnTo>
                    <a:pt x="431" y="215"/>
                  </a:lnTo>
                  <a:lnTo>
                    <a:pt x="215" y="215"/>
                  </a:lnTo>
                  <a:lnTo>
                    <a:pt x="108" y="323"/>
                  </a:lnTo>
                  <a:lnTo>
                    <a:pt x="1291" y="1184"/>
                  </a:lnTo>
                  <a:lnTo>
                    <a:pt x="1291" y="1399"/>
                  </a:lnTo>
                  <a:lnTo>
                    <a:pt x="1506" y="1399"/>
                  </a:lnTo>
                  <a:lnTo>
                    <a:pt x="1614" y="1291"/>
                  </a:lnTo>
                  <a:lnTo>
                    <a:pt x="1506" y="1399"/>
                  </a:lnTo>
                  <a:lnTo>
                    <a:pt x="1722" y="1399"/>
                  </a:lnTo>
                  <a:lnTo>
                    <a:pt x="1614" y="1076"/>
                  </a:lnTo>
                  <a:lnTo>
                    <a:pt x="1614" y="1076"/>
                  </a:lnTo>
                  <a:lnTo>
                    <a:pt x="1614" y="86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0" y="108"/>
                  </a:lnTo>
                  <a:lnTo>
                    <a:pt x="0" y="323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0" y="646"/>
                  </a:lnTo>
                  <a:lnTo>
                    <a:pt x="215" y="753"/>
                  </a:lnTo>
                  <a:lnTo>
                    <a:pt x="1399" y="1614"/>
                  </a:lnTo>
                  <a:lnTo>
                    <a:pt x="1399" y="1614"/>
                  </a:lnTo>
                  <a:lnTo>
                    <a:pt x="1614" y="1614"/>
                  </a:lnTo>
                  <a:lnTo>
                    <a:pt x="1614" y="1614"/>
                  </a:lnTo>
                  <a:lnTo>
                    <a:pt x="1722" y="1399"/>
                  </a:lnTo>
                  <a:lnTo>
                    <a:pt x="1506" y="13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534;p28">
              <a:extLst>
                <a:ext uri="{FF2B5EF4-FFF2-40B4-BE49-F238E27FC236}">
                  <a16:creationId xmlns:a16="http://schemas.microsoft.com/office/drawing/2014/main" id="{F4117EE3-4539-4FC2-A365-65CEBD8B4F40}"/>
                </a:ext>
              </a:extLst>
            </p:cNvPr>
            <p:cNvSpPr/>
            <p:nvPr/>
          </p:nvSpPr>
          <p:spPr>
            <a:xfrm>
              <a:off x="5216675" y="1621575"/>
              <a:ext cx="53825" cy="223275"/>
            </a:xfrm>
            <a:custGeom>
              <a:avLst/>
              <a:gdLst/>
              <a:ahLst/>
              <a:cxnLst/>
              <a:rect l="l" t="t" r="r" b="b"/>
              <a:pathLst>
                <a:path w="2153" h="8931" extrusionOk="0">
                  <a:moveTo>
                    <a:pt x="1077" y="1"/>
                  </a:moveTo>
                  <a:lnTo>
                    <a:pt x="646" y="108"/>
                  </a:lnTo>
                  <a:lnTo>
                    <a:pt x="324" y="323"/>
                  </a:lnTo>
                  <a:lnTo>
                    <a:pt x="108" y="861"/>
                  </a:lnTo>
                  <a:lnTo>
                    <a:pt x="1" y="1292"/>
                  </a:lnTo>
                  <a:lnTo>
                    <a:pt x="1" y="1399"/>
                  </a:lnTo>
                  <a:lnTo>
                    <a:pt x="431" y="8607"/>
                  </a:lnTo>
                  <a:lnTo>
                    <a:pt x="539" y="8715"/>
                  </a:lnTo>
                  <a:lnTo>
                    <a:pt x="646" y="8823"/>
                  </a:lnTo>
                  <a:lnTo>
                    <a:pt x="1077" y="8930"/>
                  </a:lnTo>
                  <a:lnTo>
                    <a:pt x="1399" y="8823"/>
                  </a:lnTo>
                  <a:lnTo>
                    <a:pt x="1615" y="8715"/>
                  </a:lnTo>
                  <a:lnTo>
                    <a:pt x="1615" y="8607"/>
                  </a:lnTo>
                  <a:lnTo>
                    <a:pt x="2045" y="2583"/>
                  </a:lnTo>
                  <a:lnTo>
                    <a:pt x="2153" y="1399"/>
                  </a:lnTo>
                  <a:lnTo>
                    <a:pt x="2153" y="1292"/>
                  </a:lnTo>
                  <a:lnTo>
                    <a:pt x="2153" y="861"/>
                  </a:lnTo>
                  <a:lnTo>
                    <a:pt x="1937" y="431"/>
                  </a:lnTo>
                  <a:lnTo>
                    <a:pt x="1507" y="10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535;p28">
              <a:extLst>
                <a:ext uri="{FF2B5EF4-FFF2-40B4-BE49-F238E27FC236}">
                  <a16:creationId xmlns:a16="http://schemas.microsoft.com/office/drawing/2014/main" id="{EB7C6368-18AD-4C49-910A-56B0A015B2AB}"/>
                </a:ext>
              </a:extLst>
            </p:cNvPr>
            <p:cNvSpPr/>
            <p:nvPr/>
          </p:nvSpPr>
          <p:spPr>
            <a:xfrm>
              <a:off x="5216675" y="1621575"/>
              <a:ext cx="53825" cy="223275"/>
            </a:xfrm>
            <a:custGeom>
              <a:avLst/>
              <a:gdLst/>
              <a:ahLst/>
              <a:cxnLst/>
              <a:rect l="l" t="t" r="r" b="b"/>
              <a:pathLst>
                <a:path w="2153" h="8931" fill="none" extrusionOk="0">
                  <a:moveTo>
                    <a:pt x="2153" y="1292"/>
                  </a:moveTo>
                  <a:lnTo>
                    <a:pt x="2153" y="1292"/>
                  </a:lnTo>
                  <a:lnTo>
                    <a:pt x="2153" y="861"/>
                  </a:lnTo>
                  <a:lnTo>
                    <a:pt x="1937" y="431"/>
                  </a:lnTo>
                  <a:lnTo>
                    <a:pt x="1507" y="108"/>
                  </a:lnTo>
                  <a:lnTo>
                    <a:pt x="1077" y="1"/>
                  </a:lnTo>
                  <a:lnTo>
                    <a:pt x="1077" y="1"/>
                  </a:lnTo>
                  <a:lnTo>
                    <a:pt x="646" y="108"/>
                  </a:lnTo>
                  <a:lnTo>
                    <a:pt x="324" y="323"/>
                  </a:lnTo>
                  <a:lnTo>
                    <a:pt x="108" y="861"/>
                  </a:lnTo>
                  <a:lnTo>
                    <a:pt x="1" y="1292"/>
                  </a:lnTo>
                  <a:lnTo>
                    <a:pt x="1" y="1399"/>
                  </a:lnTo>
                  <a:lnTo>
                    <a:pt x="1" y="1399"/>
                  </a:lnTo>
                  <a:lnTo>
                    <a:pt x="431" y="8607"/>
                  </a:lnTo>
                  <a:lnTo>
                    <a:pt x="431" y="8607"/>
                  </a:lnTo>
                  <a:lnTo>
                    <a:pt x="539" y="8715"/>
                  </a:lnTo>
                  <a:lnTo>
                    <a:pt x="646" y="8823"/>
                  </a:lnTo>
                  <a:lnTo>
                    <a:pt x="1077" y="8930"/>
                  </a:lnTo>
                  <a:lnTo>
                    <a:pt x="1077" y="8930"/>
                  </a:lnTo>
                  <a:lnTo>
                    <a:pt x="1399" y="8823"/>
                  </a:lnTo>
                  <a:lnTo>
                    <a:pt x="1615" y="8715"/>
                  </a:lnTo>
                  <a:lnTo>
                    <a:pt x="1615" y="8607"/>
                  </a:lnTo>
                  <a:lnTo>
                    <a:pt x="2045" y="2583"/>
                  </a:lnTo>
                  <a:lnTo>
                    <a:pt x="2153" y="1399"/>
                  </a:lnTo>
                  <a:lnTo>
                    <a:pt x="2153" y="1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536;p28">
              <a:extLst>
                <a:ext uri="{FF2B5EF4-FFF2-40B4-BE49-F238E27FC236}">
                  <a16:creationId xmlns:a16="http://schemas.microsoft.com/office/drawing/2014/main" id="{59D8B8A1-D256-4754-AA3B-21DE92DA8805}"/>
                </a:ext>
              </a:extLst>
            </p:cNvPr>
            <p:cNvSpPr/>
            <p:nvPr/>
          </p:nvSpPr>
          <p:spPr>
            <a:xfrm>
              <a:off x="5211300" y="1616200"/>
              <a:ext cx="64575" cy="234025"/>
            </a:xfrm>
            <a:custGeom>
              <a:avLst/>
              <a:gdLst/>
              <a:ahLst/>
              <a:cxnLst/>
              <a:rect l="l" t="t" r="r" b="b"/>
              <a:pathLst>
                <a:path w="2583" h="9361" extrusionOk="0">
                  <a:moveTo>
                    <a:pt x="1614" y="431"/>
                  </a:moveTo>
                  <a:lnTo>
                    <a:pt x="1937" y="646"/>
                  </a:lnTo>
                  <a:lnTo>
                    <a:pt x="2045" y="969"/>
                  </a:lnTo>
                  <a:lnTo>
                    <a:pt x="2152" y="1399"/>
                  </a:lnTo>
                  <a:lnTo>
                    <a:pt x="2152" y="1507"/>
                  </a:lnTo>
                  <a:lnTo>
                    <a:pt x="2152" y="1614"/>
                  </a:lnTo>
                  <a:lnTo>
                    <a:pt x="2045" y="2798"/>
                  </a:lnTo>
                  <a:lnTo>
                    <a:pt x="1614" y="8822"/>
                  </a:lnTo>
                  <a:lnTo>
                    <a:pt x="1507" y="8822"/>
                  </a:lnTo>
                  <a:lnTo>
                    <a:pt x="1292" y="8930"/>
                  </a:lnTo>
                  <a:lnTo>
                    <a:pt x="969" y="8822"/>
                  </a:lnTo>
                  <a:lnTo>
                    <a:pt x="861" y="8822"/>
                  </a:lnTo>
                  <a:lnTo>
                    <a:pt x="444" y="1829"/>
                  </a:lnTo>
                  <a:lnTo>
                    <a:pt x="539" y="1829"/>
                  </a:lnTo>
                  <a:lnTo>
                    <a:pt x="431" y="1507"/>
                  </a:lnTo>
                  <a:lnTo>
                    <a:pt x="431" y="1399"/>
                  </a:lnTo>
                  <a:lnTo>
                    <a:pt x="539" y="1076"/>
                  </a:lnTo>
                  <a:lnTo>
                    <a:pt x="646" y="646"/>
                  </a:lnTo>
                  <a:lnTo>
                    <a:pt x="969" y="431"/>
                  </a:lnTo>
                  <a:close/>
                  <a:moveTo>
                    <a:pt x="1076" y="0"/>
                  </a:moveTo>
                  <a:lnTo>
                    <a:pt x="754" y="108"/>
                  </a:lnTo>
                  <a:lnTo>
                    <a:pt x="323" y="431"/>
                  </a:lnTo>
                  <a:lnTo>
                    <a:pt x="108" y="861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1" y="1614"/>
                  </a:lnTo>
                  <a:lnTo>
                    <a:pt x="1" y="1722"/>
                  </a:lnTo>
                  <a:lnTo>
                    <a:pt x="19" y="1713"/>
                  </a:lnTo>
                  <a:lnTo>
                    <a:pt x="431" y="8822"/>
                  </a:lnTo>
                  <a:lnTo>
                    <a:pt x="539" y="9038"/>
                  </a:lnTo>
                  <a:lnTo>
                    <a:pt x="754" y="9253"/>
                  </a:lnTo>
                  <a:lnTo>
                    <a:pt x="969" y="9360"/>
                  </a:lnTo>
                  <a:lnTo>
                    <a:pt x="1507" y="9360"/>
                  </a:lnTo>
                  <a:lnTo>
                    <a:pt x="1830" y="9253"/>
                  </a:lnTo>
                  <a:lnTo>
                    <a:pt x="1937" y="9038"/>
                  </a:lnTo>
                  <a:lnTo>
                    <a:pt x="2045" y="8822"/>
                  </a:lnTo>
                  <a:lnTo>
                    <a:pt x="2475" y="2798"/>
                  </a:lnTo>
                  <a:lnTo>
                    <a:pt x="2583" y="1722"/>
                  </a:lnTo>
                  <a:lnTo>
                    <a:pt x="2583" y="1614"/>
                  </a:lnTo>
                  <a:lnTo>
                    <a:pt x="2583" y="1399"/>
                  </a:lnTo>
                  <a:lnTo>
                    <a:pt x="2475" y="861"/>
                  </a:lnTo>
                  <a:lnTo>
                    <a:pt x="2260" y="431"/>
                  </a:lnTo>
                  <a:lnTo>
                    <a:pt x="1830" y="108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537;p28">
              <a:extLst>
                <a:ext uri="{FF2B5EF4-FFF2-40B4-BE49-F238E27FC236}">
                  <a16:creationId xmlns:a16="http://schemas.microsoft.com/office/drawing/2014/main" id="{9A769538-3C95-4878-8AA5-9D9DAF2DFEA0}"/>
                </a:ext>
              </a:extLst>
            </p:cNvPr>
            <p:cNvSpPr/>
            <p:nvPr/>
          </p:nvSpPr>
          <p:spPr>
            <a:xfrm>
              <a:off x="5211300" y="1616200"/>
              <a:ext cx="64575" cy="234025"/>
            </a:xfrm>
            <a:custGeom>
              <a:avLst/>
              <a:gdLst/>
              <a:ahLst/>
              <a:cxnLst/>
              <a:rect l="l" t="t" r="r" b="b"/>
              <a:pathLst>
                <a:path w="2583" h="9361" fill="none" extrusionOk="0">
                  <a:moveTo>
                    <a:pt x="2368" y="1507"/>
                  </a:moveTo>
                  <a:lnTo>
                    <a:pt x="2583" y="1614"/>
                  </a:lnTo>
                  <a:lnTo>
                    <a:pt x="2583" y="1614"/>
                  </a:lnTo>
                  <a:lnTo>
                    <a:pt x="2583" y="1399"/>
                  </a:lnTo>
                  <a:lnTo>
                    <a:pt x="2583" y="1399"/>
                  </a:lnTo>
                  <a:lnTo>
                    <a:pt x="2475" y="861"/>
                  </a:lnTo>
                  <a:lnTo>
                    <a:pt x="2260" y="431"/>
                  </a:lnTo>
                  <a:lnTo>
                    <a:pt x="2260" y="431"/>
                  </a:lnTo>
                  <a:lnTo>
                    <a:pt x="1830" y="108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076" y="0"/>
                  </a:lnTo>
                  <a:lnTo>
                    <a:pt x="754" y="108"/>
                  </a:lnTo>
                  <a:lnTo>
                    <a:pt x="323" y="431"/>
                  </a:lnTo>
                  <a:lnTo>
                    <a:pt x="323" y="431"/>
                  </a:lnTo>
                  <a:lnTo>
                    <a:pt x="108" y="861"/>
                  </a:lnTo>
                  <a:lnTo>
                    <a:pt x="1" y="1399"/>
                  </a:lnTo>
                  <a:lnTo>
                    <a:pt x="1" y="1399"/>
                  </a:lnTo>
                  <a:lnTo>
                    <a:pt x="1" y="1507"/>
                  </a:lnTo>
                  <a:lnTo>
                    <a:pt x="1" y="1614"/>
                  </a:lnTo>
                  <a:lnTo>
                    <a:pt x="1" y="1722"/>
                  </a:lnTo>
                  <a:lnTo>
                    <a:pt x="216" y="1614"/>
                  </a:lnTo>
                  <a:lnTo>
                    <a:pt x="216" y="1399"/>
                  </a:lnTo>
                  <a:lnTo>
                    <a:pt x="216" y="1399"/>
                  </a:lnTo>
                  <a:lnTo>
                    <a:pt x="1" y="1399"/>
                  </a:lnTo>
                  <a:lnTo>
                    <a:pt x="431" y="8822"/>
                  </a:lnTo>
                  <a:lnTo>
                    <a:pt x="431" y="8822"/>
                  </a:lnTo>
                  <a:lnTo>
                    <a:pt x="431" y="8822"/>
                  </a:lnTo>
                  <a:lnTo>
                    <a:pt x="539" y="9038"/>
                  </a:lnTo>
                  <a:lnTo>
                    <a:pt x="754" y="9253"/>
                  </a:lnTo>
                  <a:lnTo>
                    <a:pt x="754" y="9253"/>
                  </a:lnTo>
                  <a:lnTo>
                    <a:pt x="969" y="9360"/>
                  </a:lnTo>
                  <a:lnTo>
                    <a:pt x="1292" y="9360"/>
                  </a:lnTo>
                  <a:lnTo>
                    <a:pt x="1292" y="9360"/>
                  </a:lnTo>
                  <a:lnTo>
                    <a:pt x="1292" y="9360"/>
                  </a:lnTo>
                  <a:lnTo>
                    <a:pt x="1292" y="9360"/>
                  </a:lnTo>
                  <a:lnTo>
                    <a:pt x="1507" y="9360"/>
                  </a:lnTo>
                  <a:lnTo>
                    <a:pt x="1830" y="9253"/>
                  </a:lnTo>
                  <a:lnTo>
                    <a:pt x="1830" y="9253"/>
                  </a:lnTo>
                  <a:lnTo>
                    <a:pt x="1937" y="9038"/>
                  </a:lnTo>
                  <a:lnTo>
                    <a:pt x="2045" y="8822"/>
                  </a:lnTo>
                  <a:lnTo>
                    <a:pt x="2045" y="8822"/>
                  </a:lnTo>
                  <a:lnTo>
                    <a:pt x="2475" y="2798"/>
                  </a:lnTo>
                  <a:lnTo>
                    <a:pt x="2583" y="1722"/>
                  </a:lnTo>
                  <a:lnTo>
                    <a:pt x="2583" y="1614"/>
                  </a:lnTo>
                  <a:lnTo>
                    <a:pt x="2583" y="1614"/>
                  </a:lnTo>
                  <a:lnTo>
                    <a:pt x="2583" y="1614"/>
                  </a:lnTo>
                  <a:lnTo>
                    <a:pt x="2368" y="1507"/>
                  </a:lnTo>
                  <a:lnTo>
                    <a:pt x="2152" y="1507"/>
                  </a:lnTo>
                  <a:lnTo>
                    <a:pt x="2152" y="1614"/>
                  </a:lnTo>
                  <a:lnTo>
                    <a:pt x="2152" y="1614"/>
                  </a:lnTo>
                  <a:lnTo>
                    <a:pt x="2045" y="2798"/>
                  </a:lnTo>
                  <a:lnTo>
                    <a:pt x="1614" y="8822"/>
                  </a:lnTo>
                  <a:lnTo>
                    <a:pt x="1830" y="8822"/>
                  </a:lnTo>
                  <a:lnTo>
                    <a:pt x="1614" y="8822"/>
                  </a:lnTo>
                  <a:lnTo>
                    <a:pt x="1614" y="8822"/>
                  </a:lnTo>
                  <a:lnTo>
                    <a:pt x="1507" y="8822"/>
                  </a:lnTo>
                  <a:lnTo>
                    <a:pt x="1507" y="8822"/>
                  </a:lnTo>
                  <a:lnTo>
                    <a:pt x="1292" y="8930"/>
                  </a:lnTo>
                  <a:lnTo>
                    <a:pt x="1292" y="8930"/>
                  </a:lnTo>
                  <a:lnTo>
                    <a:pt x="1292" y="8930"/>
                  </a:lnTo>
                  <a:lnTo>
                    <a:pt x="1292" y="8930"/>
                  </a:lnTo>
                  <a:lnTo>
                    <a:pt x="969" y="8822"/>
                  </a:lnTo>
                  <a:lnTo>
                    <a:pt x="969" y="8822"/>
                  </a:lnTo>
                  <a:lnTo>
                    <a:pt x="861" y="8822"/>
                  </a:lnTo>
                  <a:lnTo>
                    <a:pt x="861" y="8822"/>
                  </a:lnTo>
                  <a:lnTo>
                    <a:pt x="431" y="1614"/>
                  </a:lnTo>
                  <a:lnTo>
                    <a:pt x="216" y="1614"/>
                  </a:lnTo>
                  <a:lnTo>
                    <a:pt x="216" y="1829"/>
                  </a:lnTo>
                  <a:lnTo>
                    <a:pt x="216" y="1829"/>
                  </a:lnTo>
                  <a:lnTo>
                    <a:pt x="539" y="1829"/>
                  </a:lnTo>
                  <a:lnTo>
                    <a:pt x="431" y="1507"/>
                  </a:lnTo>
                  <a:lnTo>
                    <a:pt x="216" y="1507"/>
                  </a:lnTo>
                  <a:lnTo>
                    <a:pt x="431" y="1507"/>
                  </a:lnTo>
                  <a:lnTo>
                    <a:pt x="431" y="1399"/>
                  </a:lnTo>
                  <a:lnTo>
                    <a:pt x="431" y="1399"/>
                  </a:lnTo>
                  <a:lnTo>
                    <a:pt x="539" y="1076"/>
                  </a:lnTo>
                  <a:lnTo>
                    <a:pt x="646" y="646"/>
                  </a:lnTo>
                  <a:lnTo>
                    <a:pt x="646" y="646"/>
                  </a:lnTo>
                  <a:lnTo>
                    <a:pt x="969" y="431"/>
                  </a:lnTo>
                  <a:lnTo>
                    <a:pt x="1292" y="431"/>
                  </a:lnTo>
                  <a:lnTo>
                    <a:pt x="1292" y="431"/>
                  </a:lnTo>
                  <a:lnTo>
                    <a:pt x="1292" y="431"/>
                  </a:lnTo>
                  <a:lnTo>
                    <a:pt x="1614" y="431"/>
                  </a:lnTo>
                  <a:lnTo>
                    <a:pt x="1937" y="646"/>
                  </a:lnTo>
                  <a:lnTo>
                    <a:pt x="1937" y="646"/>
                  </a:lnTo>
                  <a:lnTo>
                    <a:pt x="2045" y="969"/>
                  </a:lnTo>
                  <a:lnTo>
                    <a:pt x="2152" y="1399"/>
                  </a:lnTo>
                  <a:lnTo>
                    <a:pt x="2152" y="1507"/>
                  </a:lnTo>
                  <a:lnTo>
                    <a:pt x="2368" y="1507"/>
                  </a:lnTo>
                  <a:lnTo>
                    <a:pt x="2152" y="1507"/>
                  </a:lnTo>
                  <a:lnTo>
                    <a:pt x="2368" y="15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538;p28">
              <a:extLst>
                <a:ext uri="{FF2B5EF4-FFF2-40B4-BE49-F238E27FC236}">
                  <a16:creationId xmlns:a16="http://schemas.microsoft.com/office/drawing/2014/main" id="{DF79C1F4-259E-4C13-8FCE-1019FF7202D0}"/>
                </a:ext>
              </a:extLst>
            </p:cNvPr>
            <p:cNvSpPr/>
            <p:nvPr/>
          </p:nvSpPr>
          <p:spPr>
            <a:xfrm>
              <a:off x="5211300" y="1460200"/>
              <a:ext cx="88775" cy="209825"/>
            </a:xfrm>
            <a:custGeom>
              <a:avLst/>
              <a:gdLst/>
              <a:ahLst/>
              <a:cxnLst/>
              <a:rect l="l" t="t" r="r" b="b"/>
              <a:pathLst>
                <a:path w="3551" h="8393" extrusionOk="0">
                  <a:moveTo>
                    <a:pt x="2152" y="0"/>
                  </a:moveTo>
                  <a:lnTo>
                    <a:pt x="1614" y="431"/>
                  </a:lnTo>
                  <a:lnTo>
                    <a:pt x="969" y="753"/>
                  </a:lnTo>
                  <a:lnTo>
                    <a:pt x="539" y="1291"/>
                  </a:lnTo>
                  <a:lnTo>
                    <a:pt x="216" y="1722"/>
                  </a:lnTo>
                  <a:lnTo>
                    <a:pt x="216" y="1829"/>
                  </a:lnTo>
                  <a:lnTo>
                    <a:pt x="216" y="2152"/>
                  </a:lnTo>
                  <a:lnTo>
                    <a:pt x="1" y="7639"/>
                  </a:lnTo>
                  <a:lnTo>
                    <a:pt x="1399" y="8284"/>
                  </a:lnTo>
                  <a:lnTo>
                    <a:pt x="1830" y="8392"/>
                  </a:lnTo>
                  <a:lnTo>
                    <a:pt x="2260" y="8284"/>
                  </a:lnTo>
                  <a:lnTo>
                    <a:pt x="2905" y="7854"/>
                  </a:lnTo>
                  <a:lnTo>
                    <a:pt x="3121" y="7639"/>
                  </a:lnTo>
                  <a:lnTo>
                    <a:pt x="3336" y="7101"/>
                  </a:lnTo>
                  <a:lnTo>
                    <a:pt x="3551" y="6348"/>
                  </a:lnTo>
                  <a:lnTo>
                    <a:pt x="3443" y="3658"/>
                  </a:lnTo>
                  <a:lnTo>
                    <a:pt x="3228" y="323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539;p28">
              <a:extLst>
                <a:ext uri="{FF2B5EF4-FFF2-40B4-BE49-F238E27FC236}">
                  <a16:creationId xmlns:a16="http://schemas.microsoft.com/office/drawing/2014/main" id="{BC3A80F1-D142-495F-B7E0-6D4F3A0698B1}"/>
                </a:ext>
              </a:extLst>
            </p:cNvPr>
            <p:cNvSpPr/>
            <p:nvPr/>
          </p:nvSpPr>
          <p:spPr>
            <a:xfrm>
              <a:off x="5176325" y="1479025"/>
              <a:ext cx="129150" cy="80725"/>
            </a:xfrm>
            <a:custGeom>
              <a:avLst/>
              <a:gdLst/>
              <a:ahLst/>
              <a:cxnLst/>
              <a:rect l="l" t="t" r="r" b="b"/>
              <a:pathLst>
                <a:path w="5166" h="3229" extrusionOk="0">
                  <a:moveTo>
                    <a:pt x="754" y="0"/>
                  </a:moveTo>
                  <a:lnTo>
                    <a:pt x="109" y="216"/>
                  </a:lnTo>
                  <a:lnTo>
                    <a:pt x="1" y="538"/>
                  </a:lnTo>
                  <a:lnTo>
                    <a:pt x="539" y="969"/>
                  </a:lnTo>
                  <a:lnTo>
                    <a:pt x="647" y="538"/>
                  </a:lnTo>
                  <a:lnTo>
                    <a:pt x="1400" y="1184"/>
                  </a:lnTo>
                  <a:lnTo>
                    <a:pt x="1507" y="1291"/>
                  </a:lnTo>
                  <a:lnTo>
                    <a:pt x="3659" y="3013"/>
                  </a:lnTo>
                  <a:lnTo>
                    <a:pt x="4089" y="3228"/>
                  </a:lnTo>
                  <a:lnTo>
                    <a:pt x="4842" y="3228"/>
                  </a:lnTo>
                  <a:lnTo>
                    <a:pt x="5058" y="3013"/>
                  </a:lnTo>
                  <a:lnTo>
                    <a:pt x="5165" y="2905"/>
                  </a:lnTo>
                  <a:lnTo>
                    <a:pt x="5165" y="2690"/>
                  </a:lnTo>
                  <a:lnTo>
                    <a:pt x="5058" y="2475"/>
                  </a:lnTo>
                  <a:lnTo>
                    <a:pt x="4735" y="2260"/>
                  </a:lnTo>
                  <a:lnTo>
                    <a:pt x="4412" y="2152"/>
                  </a:lnTo>
                  <a:lnTo>
                    <a:pt x="4412" y="2045"/>
                  </a:lnTo>
                  <a:lnTo>
                    <a:pt x="3013" y="1184"/>
                  </a:lnTo>
                  <a:lnTo>
                    <a:pt x="1938" y="538"/>
                  </a:lnTo>
                  <a:lnTo>
                    <a:pt x="1400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540;p28">
              <a:extLst>
                <a:ext uri="{FF2B5EF4-FFF2-40B4-BE49-F238E27FC236}">
                  <a16:creationId xmlns:a16="http://schemas.microsoft.com/office/drawing/2014/main" id="{42655225-9B5E-4025-8A9A-08DE4AE127AD}"/>
                </a:ext>
              </a:extLst>
            </p:cNvPr>
            <p:cNvSpPr/>
            <p:nvPr/>
          </p:nvSpPr>
          <p:spPr>
            <a:xfrm>
              <a:off x="5286625" y="1530125"/>
              <a:ext cx="25" cy="2725"/>
            </a:xfrm>
            <a:custGeom>
              <a:avLst/>
              <a:gdLst/>
              <a:ahLst/>
              <a:cxnLst/>
              <a:rect l="l" t="t" r="r" b="b"/>
              <a:pathLst>
                <a:path w="1" h="109" extrusionOk="0">
                  <a:moveTo>
                    <a:pt x="0" y="108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541;p28">
              <a:extLst>
                <a:ext uri="{FF2B5EF4-FFF2-40B4-BE49-F238E27FC236}">
                  <a16:creationId xmlns:a16="http://schemas.microsoft.com/office/drawing/2014/main" id="{9D1579E3-6477-4134-9F2B-B31BA08D4216}"/>
                </a:ext>
              </a:extLst>
            </p:cNvPr>
            <p:cNvSpPr/>
            <p:nvPr/>
          </p:nvSpPr>
          <p:spPr>
            <a:xfrm>
              <a:off x="5173650" y="1473650"/>
              <a:ext cx="137200" cy="91475"/>
            </a:xfrm>
            <a:custGeom>
              <a:avLst/>
              <a:gdLst/>
              <a:ahLst/>
              <a:cxnLst/>
              <a:rect l="l" t="t" r="r" b="b"/>
              <a:pathLst>
                <a:path w="5488" h="3659" extrusionOk="0">
                  <a:moveTo>
                    <a:pt x="861" y="431"/>
                  </a:moveTo>
                  <a:lnTo>
                    <a:pt x="1399" y="538"/>
                  </a:lnTo>
                  <a:lnTo>
                    <a:pt x="1937" y="969"/>
                  </a:lnTo>
                  <a:lnTo>
                    <a:pt x="2367" y="1184"/>
                  </a:lnTo>
                  <a:lnTo>
                    <a:pt x="3443" y="1937"/>
                  </a:lnTo>
                  <a:lnTo>
                    <a:pt x="4304" y="2415"/>
                  </a:lnTo>
                  <a:lnTo>
                    <a:pt x="4304" y="2415"/>
                  </a:lnTo>
                  <a:lnTo>
                    <a:pt x="4304" y="2475"/>
                  </a:lnTo>
                  <a:lnTo>
                    <a:pt x="4519" y="2475"/>
                  </a:lnTo>
                  <a:lnTo>
                    <a:pt x="4949" y="2690"/>
                  </a:lnTo>
                  <a:lnTo>
                    <a:pt x="5057" y="2905"/>
                  </a:lnTo>
                  <a:lnTo>
                    <a:pt x="5057" y="3013"/>
                  </a:lnTo>
                  <a:lnTo>
                    <a:pt x="4949" y="3228"/>
                  </a:lnTo>
                  <a:lnTo>
                    <a:pt x="4196" y="3228"/>
                  </a:lnTo>
                  <a:lnTo>
                    <a:pt x="3874" y="3120"/>
                  </a:lnTo>
                  <a:lnTo>
                    <a:pt x="1722" y="1399"/>
                  </a:lnTo>
                  <a:lnTo>
                    <a:pt x="1614" y="1291"/>
                  </a:lnTo>
                  <a:lnTo>
                    <a:pt x="861" y="646"/>
                  </a:lnTo>
                  <a:lnTo>
                    <a:pt x="754" y="646"/>
                  </a:lnTo>
                  <a:lnTo>
                    <a:pt x="538" y="753"/>
                  </a:lnTo>
                  <a:lnTo>
                    <a:pt x="538" y="861"/>
                  </a:lnTo>
                  <a:lnTo>
                    <a:pt x="323" y="753"/>
                  </a:lnTo>
                  <a:lnTo>
                    <a:pt x="431" y="646"/>
                  </a:lnTo>
                  <a:lnTo>
                    <a:pt x="861" y="431"/>
                  </a:lnTo>
                  <a:close/>
                  <a:moveTo>
                    <a:pt x="861" y="0"/>
                  </a:moveTo>
                  <a:lnTo>
                    <a:pt x="754" y="108"/>
                  </a:lnTo>
                  <a:lnTo>
                    <a:pt x="216" y="323"/>
                  </a:lnTo>
                  <a:lnTo>
                    <a:pt x="108" y="431"/>
                  </a:lnTo>
                  <a:lnTo>
                    <a:pt x="0" y="753"/>
                  </a:lnTo>
                  <a:lnTo>
                    <a:pt x="0" y="861"/>
                  </a:lnTo>
                  <a:lnTo>
                    <a:pt x="0" y="969"/>
                  </a:lnTo>
                  <a:lnTo>
                    <a:pt x="538" y="1291"/>
                  </a:lnTo>
                  <a:lnTo>
                    <a:pt x="754" y="1291"/>
                  </a:lnTo>
                  <a:lnTo>
                    <a:pt x="861" y="1184"/>
                  </a:lnTo>
                  <a:lnTo>
                    <a:pt x="861" y="1076"/>
                  </a:lnTo>
                  <a:lnTo>
                    <a:pt x="1399" y="1614"/>
                  </a:lnTo>
                  <a:lnTo>
                    <a:pt x="1507" y="1722"/>
                  </a:lnTo>
                  <a:lnTo>
                    <a:pt x="3658" y="3443"/>
                  </a:lnTo>
                  <a:lnTo>
                    <a:pt x="3766" y="3443"/>
                  </a:lnTo>
                  <a:lnTo>
                    <a:pt x="4196" y="3551"/>
                  </a:lnTo>
                  <a:lnTo>
                    <a:pt x="4519" y="3658"/>
                  </a:lnTo>
                  <a:lnTo>
                    <a:pt x="4842" y="3658"/>
                  </a:lnTo>
                  <a:lnTo>
                    <a:pt x="5165" y="3551"/>
                  </a:lnTo>
                  <a:lnTo>
                    <a:pt x="5380" y="3335"/>
                  </a:lnTo>
                  <a:lnTo>
                    <a:pt x="5487" y="3120"/>
                  </a:lnTo>
                  <a:lnTo>
                    <a:pt x="5487" y="3013"/>
                  </a:lnTo>
                  <a:lnTo>
                    <a:pt x="5380" y="2690"/>
                  </a:lnTo>
                  <a:lnTo>
                    <a:pt x="5165" y="2475"/>
                  </a:lnTo>
                  <a:lnTo>
                    <a:pt x="4949" y="2260"/>
                  </a:lnTo>
                  <a:lnTo>
                    <a:pt x="4627" y="2152"/>
                  </a:lnTo>
                  <a:lnTo>
                    <a:pt x="4519" y="2086"/>
                  </a:lnTo>
                  <a:lnTo>
                    <a:pt x="4519" y="2044"/>
                  </a:lnTo>
                  <a:lnTo>
                    <a:pt x="4452" y="2044"/>
                  </a:lnTo>
                  <a:lnTo>
                    <a:pt x="3228" y="1291"/>
                  </a:lnTo>
                  <a:lnTo>
                    <a:pt x="2475" y="861"/>
                  </a:lnTo>
                  <a:lnTo>
                    <a:pt x="2152" y="646"/>
                  </a:lnTo>
                  <a:lnTo>
                    <a:pt x="1614" y="215"/>
                  </a:lnTo>
                  <a:lnTo>
                    <a:pt x="1507" y="108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542;p28">
              <a:extLst>
                <a:ext uri="{FF2B5EF4-FFF2-40B4-BE49-F238E27FC236}">
                  <a16:creationId xmlns:a16="http://schemas.microsoft.com/office/drawing/2014/main" id="{634CD904-0DFF-4819-98B4-1408A78C4B67}"/>
                </a:ext>
              </a:extLst>
            </p:cNvPr>
            <p:cNvSpPr/>
            <p:nvPr/>
          </p:nvSpPr>
          <p:spPr>
            <a:xfrm>
              <a:off x="5283925" y="1527425"/>
              <a:ext cx="8100" cy="8100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0" y="1"/>
                  </a:moveTo>
                  <a:lnTo>
                    <a:pt x="0" y="109"/>
                  </a:lnTo>
                  <a:lnTo>
                    <a:pt x="0" y="216"/>
                  </a:lnTo>
                  <a:lnTo>
                    <a:pt x="0" y="324"/>
                  </a:lnTo>
                  <a:lnTo>
                    <a:pt x="216" y="324"/>
                  </a:lnTo>
                  <a:lnTo>
                    <a:pt x="323" y="216"/>
                  </a:lnTo>
                  <a:lnTo>
                    <a:pt x="323" y="10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543;p28">
              <a:extLst>
                <a:ext uri="{FF2B5EF4-FFF2-40B4-BE49-F238E27FC236}">
                  <a16:creationId xmlns:a16="http://schemas.microsoft.com/office/drawing/2014/main" id="{0E5EB879-5951-4845-A0EA-9F77E36E68E2}"/>
                </a:ext>
              </a:extLst>
            </p:cNvPr>
            <p:cNvSpPr/>
            <p:nvPr/>
          </p:nvSpPr>
          <p:spPr>
            <a:xfrm>
              <a:off x="5270475" y="1436000"/>
              <a:ext cx="53825" cy="123750"/>
            </a:xfrm>
            <a:custGeom>
              <a:avLst/>
              <a:gdLst/>
              <a:ahLst/>
              <a:cxnLst/>
              <a:rect l="l" t="t" r="r" b="b"/>
              <a:pathLst>
                <a:path w="2153" h="4950" extrusionOk="0">
                  <a:moveTo>
                    <a:pt x="1184" y="0"/>
                  </a:moveTo>
                  <a:lnTo>
                    <a:pt x="861" y="108"/>
                  </a:lnTo>
                  <a:lnTo>
                    <a:pt x="538" y="430"/>
                  </a:lnTo>
                  <a:lnTo>
                    <a:pt x="323" y="861"/>
                  </a:lnTo>
                  <a:lnTo>
                    <a:pt x="323" y="1506"/>
                  </a:lnTo>
                  <a:lnTo>
                    <a:pt x="323" y="1829"/>
                  </a:lnTo>
                  <a:lnTo>
                    <a:pt x="108" y="3335"/>
                  </a:lnTo>
                  <a:lnTo>
                    <a:pt x="1" y="3658"/>
                  </a:lnTo>
                  <a:lnTo>
                    <a:pt x="1" y="3981"/>
                  </a:lnTo>
                  <a:lnTo>
                    <a:pt x="1" y="4196"/>
                  </a:lnTo>
                  <a:lnTo>
                    <a:pt x="1" y="4519"/>
                  </a:lnTo>
                  <a:lnTo>
                    <a:pt x="216" y="4734"/>
                  </a:lnTo>
                  <a:lnTo>
                    <a:pt x="431" y="4949"/>
                  </a:lnTo>
                  <a:lnTo>
                    <a:pt x="969" y="4949"/>
                  </a:lnTo>
                  <a:lnTo>
                    <a:pt x="1184" y="4841"/>
                  </a:lnTo>
                  <a:lnTo>
                    <a:pt x="1399" y="4734"/>
                  </a:lnTo>
                  <a:lnTo>
                    <a:pt x="1507" y="4303"/>
                  </a:lnTo>
                  <a:lnTo>
                    <a:pt x="1614" y="3766"/>
                  </a:lnTo>
                  <a:lnTo>
                    <a:pt x="1937" y="2367"/>
                  </a:lnTo>
                  <a:lnTo>
                    <a:pt x="2045" y="2152"/>
                  </a:lnTo>
                  <a:lnTo>
                    <a:pt x="2152" y="1506"/>
                  </a:lnTo>
                  <a:lnTo>
                    <a:pt x="2045" y="861"/>
                  </a:lnTo>
                  <a:lnTo>
                    <a:pt x="1830" y="430"/>
                  </a:lnTo>
                  <a:lnTo>
                    <a:pt x="1507" y="10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544;p28">
              <a:extLst>
                <a:ext uri="{FF2B5EF4-FFF2-40B4-BE49-F238E27FC236}">
                  <a16:creationId xmlns:a16="http://schemas.microsoft.com/office/drawing/2014/main" id="{1D3C9C63-8192-44E4-A1AD-1320F2B5C813}"/>
                </a:ext>
              </a:extLst>
            </p:cNvPr>
            <p:cNvSpPr/>
            <p:nvPr/>
          </p:nvSpPr>
          <p:spPr>
            <a:xfrm>
              <a:off x="5265100" y="1430600"/>
              <a:ext cx="61875" cy="134525"/>
            </a:xfrm>
            <a:custGeom>
              <a:avLst/>
              <a:gdLst/>
              <a:ahLst/>
              <a:cxnLst/>
              <a:rect l="l" t="t" r="r" b="b"/>
              <a:pathLst>
                <a:path w="2475" h="5381" extrusionOk="0">
                  <a:moveTo>
                    <a:pt x="1399" y="324"/>
                  </a:moveTo>
                  <a:lnTo>
                    <a:pt x="1614" y="431"/>
                  </a:lnTo>
                  <a:lnTo>
                    <a:pt x="1829" y="646"/>
                  </a:lnTo>
                  <a:lnTo>
                    <a:pt x="2045" y="862"/>
                  </a:lnTo>
                  <a:lnTo>
                    <a:pt x="2152" y="1292"/>
                  </a:lnTo>
                  <a:lnTo>
                    <a:pt x="2152" y="1722"/>
                  </a:lnTo>
                  <a:lnTo>
                    <a:pt x="2045" y="2260"/>
                  </a:lnTo>
                  <a:lnTo>
                    <a:pt x="2045" y="2583"/>
                  </a:lnTo>
                  <a:lnTo>
                    <a:pt x="1722" y="3982"/>
                  </a:lnTo>
                  <a:lnTo>
                    <a:pt x="1614" y="4412"/>
                  </a:lnTo>
                  <a:lnTo>
                    <a:pt x="1399" y="4842"/>
                  </a:lnTo>
                  <a:lnTo>
                    <a:pt x="1291" y="4950"/>
                  </a:lnTo>
                  <a:lnTo>
                    <a:pt x="969" y="5057"/>
                  </a:lnTo>
                  <a:lnTo>
                    <a:pt x="753" y="4950"/>
                  </a:lnTo>
                  <a:lnTo>
                    <a:pt x="538" y="4842"/>
                  </a:lnTo>
                  <a:lnTo>
                    <a:pt x="431" y="4627"/>
                  </a:lnTo>
                  <a:lnTo>
                    <a:pt x="431" y="4412"/>
                  </a:lnTo>
                  <a:lnTo>
                    <a:pt x="431" y="4197"/>
                  </a:lnTo>
                  <a:lnTo>
                    <a:pt x="431" y="3874"/>
                  </a:lnTo>
                  <a:lnTo>
                    <a:pt x="431" y="3551"/>
                  </a:lnTo>
                  <a:lnTo>
                    <a:pt x="753" y="2045"/>
                  </a:lnTo>
                  <a:lnTo>
                    <a:pt x="646" y="1722"/>
                  </a:lnTo>
                  <a:lnTo>
                    <a:pt x="753" y="1184"/>
                  </a:lnTo>
                  <a:lnTo>
                    <a:pt x="969" y="754"/>
                  </a:lnTo>
                  <a:lnTo>
                    <a:pt x="1184" y="431"/>
                  </a:lnTo>
                  <a:lnTo>
                    <a:pt x="1399" y="324"/>
                  </a:lnTo>
                  <a:close/>
                  <a:moveTo>
                    <a:pt x="1184" y="1"/>
                  </a:moveTo>
                  <a:lnTo>
                    <a:pt x="969" y="108"/>
                  </a:lnTo>
                  <a:lnTo>
                    <a:pt x="646" y="431"/>
                  </a:lnTo>
                  <a:lnTo>
                    <a:pt x="538" y="754"/>
                  </a:lnTo>
                  <a:lnTo>
                    <a:pt x="323" y="1184"/>
                  </a:lnTo>
                  <a:lnTo>
                    <a:pt x="323" y="1722"/>
                  </a:lnTo>
                  <a:lnTo>
                    <a:pt x="323" y="2045"/>
                  </a:lnTo>
                  <a:lnTo>
                    <a:pt x="108" y="3551"/>
                  </a:lnTo>
                  <a:lnTo>
                    <a:pt x="108" y="3766"/>
                  </a:lnTo>
                  <a:lnTo>
                    <a:pt x="0" y="4197"/>
                  </a:lnTo>
                  <a:lnTo>
                    <a:pt x="0" y="4412"/>
                  </a:lnTo>
                  <a:lnTo>
                    <a:pt x="108" y="4842"/>
                  </a:lnTo>
                  <a:lnTo>
                    <a:pt x="323" y="5165"/>
                  </a:lnTo>
                  <a:lnTo>
                    <a:pt x="431" y="5273"/>
                  </a:lnTo>
                  <a:lnTo>
                    <a:pt x="646" y="5380"/>
                  </a:lnTo>
                  <a:lnTo>
                    <a:pt x="1291" y="5380"/>
                  </a:lnTo>
                  <a:lnTo>
                    <a:pt x="1507" y="5273"/>
                  </a:lnTo>
                  <a:lnTo>
                    <a:pt x="1722" y="4950"/>
                  </a:lnTo>
                  <a:lnTo>
                    <a:pt x="1937" y="4519"/>
                  </a:lnTo>
                  <a:lnTo>
                    <a:pt x="2045" y="4089"/>
                  </a:lnTo>
                  <a:lnTo>
                    <a:pt x="2367" y="2691"/>
                  </a:lnTo>
                  <a:lnTo>
                    <a:pt x="2367" y="2368"/>
                  </a:lnTo>
                  <a:lnTo>
                    <a:pt x="2475" y="1722"/>
                  </a:lnTo>
                  <a:lnTo>
                    <a:pt x="2475" y="1077"/>
                  </a:lnTo>
                  <a:lnTo>
                    <a:pt x="2260" y="539"/>
                  </a:lnTo>
                  <a:lnTo>
                    <a:pt x="1829" y="108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545;p28">
              <a:extLst>
                <a:ext uri="{FF2B5EF4-FFF2-40B4-BE49-F238E27FC236}">
                  <a16:creationId xmlns:a16="http://schemas.microsoft.com/office/drawing/2014/main" id="{1F914026-072B-4D31-A93A-47ACB0BF2CB9}"/>
                </a:ext>
              </a:extLst>
            </p:cNvPr>
            <p:cNvSpPr/>
            <p:nvPr/>
          </p:nvSpPr>
          <p:spPr>
            <a:xfrm>
              <a:off x="5214000" y="1430600"/>
              <a:ext cx="112975" cy="196375"/>
            </a:xfrm>
            <a:custGeom>
              <a:avLst/>
              <a:gdLst/>
              <a:ahLst/>
              <a:cxnLst/>
              <a:rect l="l" t="t" r="r" b="b"/>
              <a:pathLst>
                <a:path w="4519" h="7855" extrusionOk="0">
                  <a:moveTo>
                    <a:pt x="2260" y="1"/>
                  </a:moveTo>
                  <a:lnTo>
                    <a:pt x="1614" y="108"/>
                  </a:lnTo>
                  <a:lnTo>
                    <a:pt x="1076" y="324"/>
                  </a:lnTo>
                  <a:lnTo>
                    <a:pt x="753" y="539"/>
                  </a:lnTo>
                  <a:lnTo>
                    <a:pt x="431" y="862"/>
                  </a:lnTo>
                  <a:lnTo>
                    <a:pt x="215" y="1184"/>
                  </a:lnTo>
                  <a:lnTo>
                    <a:pt x="108" y="1507"/>
                  </a:lnTo>
                  <a:lnTo>
                    <a:pt x="0" y="6994"/>
                  </a:lnTo>
                  <a:lnTo>
                    <a:pt x="1722" y="7855"/>
                  </a:lnTo>
                  <a:lnTo>
                    <a:pt x="4411" y="6241"/>
                  </a:lnTo>
                  <a:lnTo>
                    <a:pt x="4411" y="4089"/>
                  </a:lnTo>
                  <a:lnTo>
                    <a:pt x="4519" y="3228"/>
                  </a:lnTo>
                  <a:lnTo>
                    <a:pt x="4519" y="2475"/>
                  </a:lnTo>
                  <a:lnTo>
                    <a:pt x="4304" y="1722"/>
                  </a:lnTo>
                  <a:lnTo>
                    <a:pt x="4089" y="969"/>
                  </a:lnTo>
                  <a:lnTo>
                    <a:pt x="3873" y="539"/>
                  </a:lnTo>
                  <a:lnTo>
                    <a:pt x="3551" y="21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546;p28">
              <a:extLst>
                <a:ext uri="{FF2B5EF4-FFF2-40B4-BE49-F238E27FC236}">
                  <a16:creationId xmlns:a16="http://schemas.microsoft.com/office/drawing/2014/main" id="{7EF46F7A-B345-4022-9567-05238A087CCE}"/>
                </a:ext>
              </a:extLst>
            </p:cNvPr>
            <p:cNvSpPr/>
            <p:nvPr/>
          </p:nvSpPr>
          <p:spPr>
            <a:xfrm>
              <a:off x="5211300" y="1425225"/>
              <a:ext cx="121075" cy="204450"/>
            </a:xfrm>
            <a:custGeom>
              <a:avLst/>
              <a:gdLst/>
              <a:ahLst/>
              <a:cxnLst/>
              <a:rect l="l" t="t" r="r" b="b"/>
              <a:pathLst>
                <a:path w="4843" h="8178" extrusionOk="0">
                  <a:moveTo>
                    <a:pt x="2583" y="323"/>
                  </a:moveTo>
                  <a:lnTo>
                    <a:pt x="3228" y="431"/>
                  </a:lnTo>
                  <a:lnTo>
                    <a:pt x="3551" y="646"/>
                  </a:lnTo>
                  <a:lnTo>
                    <a:pt x="3766" y="861"/>
                  </a:lnTo>
                  <a:lnTo>
                    <a:pt x="4089" y="1292"/>
                  </a:lnTo>
                  <a:lnTo>
                    <a:pt x="4304" y="1937"/>
                  </a:lnTo>
                  <a:lnTo>
                    <a:pt x="4412" y="2690"/>
                  </a:lnTo>
                  <a:lnTo>
                    <a:pt x="4412" y="3121"/>
                  </a:lnTo>
                  <a:lnTo>
                    <a:pt x="4412" y="4304"/>
                  </a:lnTo>
                  <a:lnTo>
                    <a:pt x="4412" y="6241"/>
                  </a:lnTo>
                  <a:lnTo>
                    <a:pt x="1830" y="7855"/>
                  </a:lnTo>
                  <a:lnTo>
                    <a:pt x="323" y="7101"/>
                  </a:lnTo>
                  <a:lnTo>
                    <a:pt x="431" y="1722"/>
                  </a:lnTo>
                  <a:lnTo>
                    <a:pt x="431" y="1399"/>
                  </a:lnTo>
                  <a:lnTo>
                    <a:pt x="646" y="1184"/>
                  </a:lnTo>
                  <a:lnTo>
                    <a:pt x="969" y="861"/>
                  </a:lnTo>
                  <a:lnTo>
                    <a:pt x="1184" y="646"/>
                  </a:lnTo>
                  <a:lnTo>
                    <a:pt x="1830" y="431"/>
                  </a:lnTo>
                  <a:lnTo>
                    <a:pt x="2368" y="323"/>
                  </a:lnTo>
                  <a:close/>
                  <a:moveTo>
                    <a:pt x="2368" y="1"/>
                  </a:moveTo>
                  <a:lnTo>
                    <a:pt x="1722" y="108"/>
                  </a:lnTo>
                  <a:lnTo>
                    <a:pt x="1076" y="323"/>
                  </a:lnTo>
                  <a:lnTo>
                    <a:pt x="646" y="646"/>
                  </a:lnTo>
                  <a:lnTo>
                    <a:pt x="323" y="969"/>
                  </a:lnTo>
                  <a:lnTo>
                    <a:pt x="108" y="1292"/>
                  </a:lnTo>
                  <a:lnTo>
                    <a:pt x="1" y="1722"/>
                  </a:lnTo>
                  <a:lnTo>
                    <a:pt x="1" y="7209"/>
                  </a:lnTo>
                  <a:lnTo>
                    <a:pt x="1" y="7317"/>
                  </a:lnTo>
                  <a:lnTo>
                    <a:pt x="1722" y="8177"/>
                  </a:lnTo>
                  <a:lnTo>
                    <a:pt x="1937" y="8177"/>
                  </a:lnTo>
                  <a:lnTo>
                    <a:pt x="4627" y="6563"/>
                  </a:lnTo>
                  <a:lnTo>
                    <a:pt x="4734" y="6456"/>
                  </a:lnTo>
                  <a:lnTo>
                    <a:pt x="4734" y="4304"/>
                  </a:lnTo>
                  <a:lnTo>
                    <a:pt x="4842" y="3121"/>
                  </a:lnTo>
                  <a:lnTo>
                    <a:pt x="4734" y="2690"/>
                  </a:lnTo>
                  <a:lnTo>
                    <a:pt x="4627" y="1937"/>
                  </a:lnTo>
                  <a:lnTo>
                    <a:pt x="4412" y="1077"/>
                  </a:lnTo>
                  <a:lnTo>
                    <a:pt x="4089" y="646"/>
                  </a:lnTo>
                  <a:lnTo>
                    <a:pt x="3766" y="323"/>
                  </a:lnTo>
                  <a:lnTo>
                    <a:pt x="3336" y="108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547;p28">
              <a:extLst>
                <a:ext uri="{FF2B5EF4-FFF2-40B4-BE49-F238E27FC236}">
                  <a16:creationId xmlns:a16="http://schemas.microsoft.com/office/drawing/2014/main" id="{225B7655-617D-4C3F-9FFD-1D5569430C95}"/>
                </a:ext>
              </a:extLst>
            </p:cNvPr>
            <p:cNvSpPr/>
            <p:nvPr/>
          </p:nvSpPr>
          <p:spPr>
            <a:xfrm>
              <a:off x="5058000" y="1495150"/>
              <a:ext cx="131800" cy="72650"/>
            </a:xfrm>
            <a:custGeom>
              <a:avLst/>
              <a:gdLst/>
              <a:ahLst/>
              <a:cxnLst/>
              <a:rect l="l" t="t" r="r" b="b"/>
              <a:pathLst>
                <a:path w="5272" h="2906" extrusionOk="0">
                  <a:moveTo>
                    <a:pt x="646" y="1"/>
                  </a:moveTo>
                  <a:lnTo>
                    <a:pt x="108" y="216"/>
                  </a:lnTo>
                  <a:lnTo>
                    <a:pt x="0" y="646"/>
                  </a:lnTo>
                  <a:lnTo>
                    <a:pt x="538" y="862"/>
                  </a:lnTo>
                  <a:lnTo>
                    <a:pt x="646" y="539"/>
                  </a:lnTo>
                  <a:lnTo>
                    <a:pt x="1399" y="1077"/>
                  </a:lnTo>
                  <a:lnTo>
                    <a:pt x="1614" y="1184"/>
                  </a:lnTo>
                  <a:lnTo>
                    <a:pt x="3873" y="2798"/>
                  </a:lnTo>
                  <a:lnTo>
                    <a:pt x="4304" y="2906"/>
                  </a:lnTo>
                  <a:lnTo>
                    <a:pt x="4949" y="2906"/>
                  </a:lnTo>
                  <a:lnTo>
                    <a:pt x="5164" y="2691"/>
                  </a:lnTo>
                  <a:lnTo>
                    <a:pt x="5272" y="2475"/>
                  </a:lnTo>
                  <a:lnTo>
                    <a:pt x="5272" y="2260"/>
                  </a:lnTo>
                  <a:lnTo>
                    <a:pt x="5164" y="2045"/>
                  </a:lnTo>
                  <a:lnTo>
                    <a:pt x="4842" y="1937"/>
                  </a:lnTo>
                  <a:lnTo>
                    <a:pt x="4519" y="1830"/>
                  </a:lnTo>
                  <a:lnTo>
                    <a:pt x="3013" y="1077"/>
                  </a:lnTo>
                  <a:lnTo>
                    <a:pt x="1937" y="431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548;p28">
              <a:extLst>
                <a:ext uri="{FF2B5EF4-FFF2-40B4-BE49-F238E27FC236}">
                  <a16:creationId xmlns:a16="http://schemas.microsoft.com/office/drawing/2014/main" id="{50FC2BAD-A051-4CFD-BFEA-46F776679DED}"/>
                </a:ext>
              </a:extLst>
            </p:cNvPr>
            <p:cNvSpPr/>
            <p:nvPr/>
          </p:nvSpPr>
          <p:spPr>
            <a:xfrm>
              <a:off x="5170950" y="154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549;p28">
              <a:extLst>
                <a:ext uri="{FF2B5EF4-FFF2-40B4-BE49-F238E27FC236}">
                  <a16:creationId xmlns:a16="http://schemas.microsoft.com/office/drawing/2014/main" id="{86B1C4CC-5325-44C3-8402-50202C2614FC}"/>
                </a:ext>
              </a:extLst>
            </p:cNvPr>
            <p:cNvSpPr/>
            <p:nvPr/>
          </p:nvSpPr>
          <p:spPr>
            <a:xfrm>
              <a:off x="5055300" y="1489775"/>
              <a:ext cx="139900" cy="83400"/>
            </a:xfrm>
            <a:custGeom>
              <a:avLst/>
              <a:gdLst/>
              <a:ahLst/>
              <a:cxnLst/>
              <a:rect l="l" t="t" r="r" b="b"/>
              <a:pathLst>
                <a:path w="5596" h="3336" extrusionOk="0">
                  <a:moveTo>
                    <a:pt x="1399" y="431"/>
                  </a:moveTo>
                  <a:lnTo>
                    <a:pt x="1830" y="861"/>
                  </a:lnTo>
                  <a:lnTo>
                    <a:pt x="2045" y="861"/>
                  </a:lnTo>
                  <a:lnTo>
                    <a:pt x="3336" y="1507"/>
                  </a:lnTo>
                  <a:lnTo>
                    <a:pt x="4304" y="2035"/>
                  </a:lnTo>
                  <a:lnTo>
                    <a:pt x="4304" y="2045"/>
                  </a:lnTo>
                  <a:lnTo>
                    <a:pt x="4412" y="2152"/>
                  </a:lnTo>
                  <a:lnTo>
                    <a:pt x="4627" y="2152"/>
                  </a:lnTo>
                  <a:lnTo>
                    <a:pt x="5057" y="2368"/>
                  </a:lnTo>
                  <a:lnTo>
                    <a:pt x="5165" y="2583"/>
                  </a:lnTo>
                  <a:lnTo>
                    <a:pt x="5272" y="2690"/>
                  </a:lnTo>
                  <a:lnTo>
                    <a:pt x="5057" y="2906"/>
                  </a:lnTo>
                  <a:lnTo>
                    <a:pt x="4627" y="3013"/>
                  </a:lnTo>
                  <a:lnTo>
                    <a:pt x="4412" y="2906"/>
                  </a:lnTo>
                  <a:lnTo>
                    <a:pt x="4089" y="2798"/>
                  </a:lnTo>
                  <a:lnTo>
                    <a:pt x="3938" y="2798"/>
                  </a:lnTo>
                  <a:lnTo>
                    <a:pt x="1830" y="1292"/>
                  </a:lnTo>
                  <a:lnTo>
                    <a:pt x="1614" y="1184"/>
                  </a:lnTo>
                  <a:lnTo>
                    <a:pt x="861" y="646"/>
                  </a:lnTo>
                  <a:lnTo>
                    <a:pt x="646" y="646"/>
                  </a:lnTo>
                  <a:lnTo>
                    <a:pt x="539" y="754"/>
                  </a:lnTo>
                  <a:lnTo>
                    <a:pt x="539" y="861"/>
                  </a:lnTo>
                  <a:lnTo>
                    <a:pt x="323" y="754"/>
                  </a:lnTo>
                  <a:lnTo>
                    <a:pt x="323" y="646"/>
                  </a:lnTo>
                  <a:lnTo>
                    <a:pt x="861" y="431"/>
                  </a:lnTo>
                  <a:close/>
                  <a:moveTo>
                    <a:pt x="754" y="1"/>
                  </a:moveTo>
                  <a:lnTo>
                    <a:pt x="108" y="324"/>
                  </a:lnTo>
                  <a:lnTo>
                    <a:pt x="1" y="431"/>
                  </a:lnTo>
                  <a:lnTo>
                    <a:pt x="1" y="754"/>
                  </a:lnTo>
                  <a:lnTo>
                    <a:pt x="1" y="861"/>
                  </a:lnTo>
                  <a:lnTo>
                    <a:pt x="1" y="969"/>
                  </a:lnTo>
                  <a:lnTo>
                    <a:pt x="646" y="1292"/>
                  </a:lnTo>
                  <a:lnTo>
                    <a:pt x="754" y="1292"/>
                  </a:lnTo>
                  <a:lnTo>
                    <a:pt x="861" y="1184"/>
                  </a:lnTo>
                  <a:lnTo>
                    <a:pt x="861" y="1077"/>
                  </a:lnTo>
                  <a:lnTo>
                    <a:pt x="1399" y="1507"/>
                  </a:lnTo>
                  <a:lnTo>
                    <a:pt x="1614" y="1615"/>
                  </a:lnTo>
                  <a:lnTo>
                    <a:pt x="3874" y="3121"/>
                  </a:lnTo>
                  <a:lnTo>
                    <a:pt x="4304" y="3336"/>
                  </a:lnTo>
                  <a:lnTo>
                    <a:pt x="4950" y="3336"/>
                  </a:lnTo>
                  <a:lnTo>
                    <a:pt x="5272" y="3228"/>
                  </a:lnTo>
                  <a:lnTo>
                    <a:pt x="5488" y="3013"/>
                  </a:lnTo>
                  <a:lnTo>
                    <a:pt x="5595" y="2690"/>
                  </a:lnTo>
                  <a:lnTo>
                    <a:pt x="5488" y="2368"/>
                  </a:lnTo>
                  <a:lnTo>
                    <a:pt x="5272" y="2152"/>
                  </a:lnTo>
                  <a:lnTo>
                    <a:pt x="5057" y="1937"/>
                  </a:lnTo>
                  <a:lnTo>
                    <a:pt x="4734" y="1830"/>
                  </a:lnTo>
                  <a:lnTo>
                    <a:pt x="3228" y="1077"/>
                  </a:lnTo>
                  <a:lnTo>
                    <a:pt x="2475" y="646"/>
                  </a:lnTo>
                  <a:lnTo>
                    <a:pt x="2152" y="539"/>
                  </a:lnTo>
                  <a:lnTo>
                    <a:pt x="1614" y="108"/>
                  </a:lnTo>
                  <a:lnTo>
                    <a:pt x="1507" y="108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550;p28">
              <a:extLst>
                <a:ext uri="{FF2B5EF4-FFF2-40B4-BE49-F238E27FC236}">
                  <a16:creationId xmlns:a16="http://schemas.microsoft.com/office/drawing/2014/main" id="{2E27EEF0-FEF0-4CD1-9113-34C209A643ED}"/>
                </a:ext>
              </a:extLst>
            </p:cNvPr>
            <p:cNvSpPr/>
            <p:nvPr/>
          </p:nvSpPr>
          <p:spPr>
            <a:xfrm>
              <a:off x="5165575" y="153550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extrusionOk="0">
                  <a:moveTo>
                    <a:pt x="108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8" y="323"/>
                  </a:lnTo>
                  <a:lnTo>
                    <a:pt x="323" y="323"/>
                  </a:lnTo>
                  <a:lnTo>
                    <a:pt x="431" y="216"/>
                  </a:lnTo>
                  <a:lnTo>
                    <a:pt x="431" y="108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551;p28">
              <a:extLst>
                <a:ext uri="{FF2B5EF4-FFF2-40B4-BE49-F238E27FC236}">
                  <a16:creationId xmlns:a16="http://schemas.microsoft.com/office/drawing/2014/main" id="{C3AA10A7-AF96-4A06-B59C-BA1C0D31EB27}"/>
                </a:ext>
              </a:extLst>
            </p:cNvPr>
            <p:cNvSpPr/>
            <p:nvPr/>
          </p:nvSpPr>
          <p:spPr>
            <a:xfrm>
              <a:off x="5154825" y="1468275"/>
              <a:ext cx="99525" cy="102225"/>
            </a:xfrm>
            <a:custGeom>
              <a:avLst/>
              <a:gdLst/>
              <a:ahLst/>
              <a:cxnLst/>
              <a:rect l="l" t="t" r="r" b="b"/>
              <a:pathLst>
                <a:path w="3981" h="4089" extrusionOk="0">
                  <a:moveTo>
                    <a:pt x="3335" y="0"/>
                  </a:moveTo>
                  <a:lnTo>
                    <a:pt x="2905" y="108"/>
                  </a:lnTo>
                  <a:lnTo>
                    <a:pt x="2475" y="323"/>
                  </a:lnTo>
                  <a:lnTo>
                    <a:pt x="2044" y="753"/>
                  </a:lnTo>
                  <a:lnTo>
                    <a:pt x="1829" y="1076"/>
                  </a:lnTo>
                  <a:lnTo>
                    <a:pt x="753" y="2152"/>
                  </a:lnTo>
                  <a:lnTo>
                    <a:pt x="538" y="2367"/>
                  </a:lnTo>
                  <a:lnTo>
                    <a:pt x="323" y="2582"/>
                  </a:lnTo>
                  <a:lnTo>
                    <a:pt x="108" y="2797"/>
                  </a:lnTo>
                  <a:lnTo>
                    <a:pt x="0" y="3012"/>
                  </a:lnTo>
                  <a:lnTo>
                    <a:pt x="0" y="3335"/>
                  </a:lnTo>
                  <a:lnTo>
                    <a:pt x="108" y="3658"/>
                  </a:lnTo>
                  <a:lnTo>
                    <a:pt x="323" y="3873"/>
                  </a:lnTo>
                  <a:lnTo>
                    <a:pt x="538" y="3981"/>
                  </a:lnTo>
                  <a:lnTo>
                    <a:pt x="753" y="4088"/>
                  </a:lnTo>
                  <a:lnTo>
                    <a:pt x="969" y="3981"/>
                  </a:lnTo>
                  <a:lnTo>
                    <a:pt x="1399" y="3766"/>
                  </a:lnTo>
                  <a:lnTo>
                    <a:pt x="1722" y="3443"/>
                  </a:lnTo>
                  <a:lnTo>
                    <a:pt x="2798" y="2582"/>
                  </a:lnTo>
                  <a:lnTo>
                    <a:pt x="3013" y="2367"/>
                  </a:lnTo>
                  <a:lnTo>
                    <a:pt x="3551" y="1937"/>
                  </a:lnTo>
                  <a:lnTo>
                    <a:pt x="3766" y="1399"/>
                  </a:lnTo>
                  <a:lnTo>
                    <a:pt x="3981" y="861"/>
                  </a:lnTo>
                  <a:lnTo>
                    <a:pt x="3873" y="430"/>
                  </a:lnTo>
                  <a:lnTo>
                    <a:pt x="3658" y="108"/>
                  </a:lnTo>
                  <a:lnTo>
                    <a:pt x="3335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552;p28">
              <a:extLst>
                <a:ext uri="{FF2B5EF4-FFF2-40B4-BE49-F238E27FC236}">
                  <a16:creationId xmlns:a16="http://schemas.microsoft.com/office/drawing/2014/main" id="{C1597759-906C-4261-B5A4-075AC8C4571D}"/>
                </a:ext>
              </a:extLst>
            </p:cNvPr>
            <p:cNvSpPr/>
            <p:nvPr/>
          </p:nvSpPr>
          <p:spPr>
            <a:xfrm>
              <a:off x="5149450" y="1462875"/>
              <a:ext cx="107600" cy="110300"/>
            </a:xfrm>
            <a:custGeom>
              <a:avLst/>
              <a:gdLst/>
              <a:ahLst/>
              <a:cxnLst/>
              <a:rect l="l" t="t" r="r" b="b"/>
              <a:pathLst>
                <a:path w="4304" h="4412" extrusionOk="0">
                  <a:moveTo>
                    <a:pt x="3550" y="431"/>
                  </a:moveTo>
                  <a:lnTo>
                    <a:pt x="3766" y="539"/>
                  </a:lnTo>
                  <a:lnTo>
                    <a:pt x="3981" y="646"/>
                  </a:lnTo>
                  <a:lnTo>
                    <a:pt x="3981" y="969"/>
                  </a:lnTo>
                  <a:lnTo>
                    <a:pt x="3873" y="1400"/>
                  </a:lnTo>
                  <a:lnTo>
                    <a:pt x="3550" y="2045"/>
                  </a:lnTo>
                  <a:lnTo>
                    <a:pt x="3120" y="2475"/>
                  </a:lnTo>
                  <a:lnTo>
                    <a:pt x="2905" y="2583"/>
                  </a:lnTo>
                  <a:lnTo>
                    <a:pt x="1829" y="3551"/>
                  </a:lnTo>
                  <a:lnTo>
                    <a:pt x="1506" y="3766"/>
                  </a:lnTo>
                  <a:lnTo>
                    <a:pt x="1076" y="3982"/>
                  </a:lnTo>
                  <a:lnTo>
                    <a:pt x="968" y="4089"/>
                  </a:lnTo>
                  <a:lnTo>
                    <a:pt x="646" y="3874"/>
                  </a:lnTo>
                  <a:lnTo>
                    <a:pt x="430" y="3766"/>
                  </a:lnTo>
                  <a:lnTo>
                    <a:pt x="323" y="3551"/>
                  </a:lnTo>
                  <a:lnTo>
                    <a:pt x="430" y="3336"/>
                  </a:lnTo>
                  <a:lnTo>
                    <a:pt x="538" y="3121"/>
                  </a:lnTo>
                  <a:lnTo>
                    <a:pt x="646" y="2906"/>
                  </a:lnTo>
                  <a:lnTo>
                    <a:pt x="861" y="2691"/>
                  </a:lnTo>
                  <a:lnTo>
                    <a:pt x="1076" y="2475"/>
                  </a:lnTo>
                  <a:lnTo>
                    <a:pt x="2152" y="1400"/>
                  </a:lnTo>
                  <a:lnTo>
                    <a:pt x="2259" y="1400"/>
                  </a:lnTo>
                  <a:lnTo>
                    <a:pt x="2367" y="1077"/>
                  </a:lnTo>
                  <a:lnTo>
                    <a:pt x="2690" y="862"/>
                  </a:lnTo>
                  <a:lnTo>
                    <a:pt x="3013" y="646"/>
                  </a:lnTo>
                  <a:lnTo>
                    <a:pt x="3335" y="431"/>
                  </a:lnTo>
                  <a:close/>
                  <a:moveTo>
                    <a:pt x="3550" y="1"/>
                  </a:moveTo>
                  <a:lnTo>
                    <a:pt x="3120" y="108"/>
                  </a:lnTo>
                  <a:lnTo>
                    <a:pt x="2797" y="324"/>
                  </a:lnTo>
                  <a:lnTo>
                    <a:pt x="2475" y="539"/>
                  </a:lnTo>
                  <a:lnTo>
                    <a:pt x="2152" y="862"/>
                  </a:lnTo>
                  <a:lnTo>
                    <a:pt x="1937" y="1184"/>
                  </a:lnTo>
                  <a:lnTo>
                    <a:pt x="861" y="2260"/>
                  </a:lnTo>
                  <a:lnTo>
                    <a:pt x="646" y="2475"/>
                  </a:lnTo>
                  <a:lnTo>
                    <a:pt x="430" y="2691"/>
                  </a:lnTo>
                  <a:lnTo>
                    <a:pt x="215" y="2906"/>
                  </a:lnTo>
                  <a:lnTo>
                    <a:pt x="108" y="3228"/>
                  </a:lnTo>
                  <a:lnTo>
                    <a:pt x="0" y="3551"/>
                  </a:lnTo>
                  <a:lnTo>
                    <a:pt x="0" y="3766"/>
                  </a:lnTo>
                  <a:lnTo>
                    <a:pt x="108" y="3982"/>
                  </a:lnTo>
                  <a:lnTo>
                    <a:pt x="430" y="4197"/>
                  </a:lnTo>
                  <a:lnTo>
                    <a:pt x="646" y="4412"/>
                  </a:lnTo>
                  <a:lnTo>
                    <a:pt x="1291" y="4412"/>
                  </a:lnTo>
                  <a:lnTo>
                    <a:pt x="1722" y="4089"/>
                  </a:lnTo>
                  <a:lnTo>
                    <a:pt x="2044" y="3766"/>
                  </a:lnTo>
                  <a:lnTo>
                    <a:pt x="3120" y="2906"/>
                  </a:lnTo>
                  <a:lnTo>
                    <a:pt x="3335" y="2691"/>
                  </a:lnTo>
                  <a:lnTo>
                    <a:pt x="3873" y="2260"/>
                  </a:lnTo>
                  <a:lnTo>
                    <a:pt x="4196" y="1615"/>
                  </a:lnTo>
                  <a:lnTo>
                    <a:pt x="4304" y="969"/>
                  </a:lnTo>
                  <a:lnTo>
                    <a:pt x="4304" y="539"/>
                  </a:lnTo>
                  <a:lnTo>
                    <a:pt x="3981" y="216"/>
                  </a:lnTo>
                  <a:lnTo>
                    <a:pt x="3766" y="108"/>
                  </a:lnTo>
                  <a:lnTo>
                    <a:pt x="355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553;p28">
              <a:extLst>
                <a:ext uri="{FF2B5EF4-FFF2-40B4-BE49-F238E27FC236}">
                  <a16:creationId xmlns:a16="http://schemas.microsoft.com/office/drawing/2014/main" id="{2D09F86C-A3B6-4F23-85A1-DEF8A8842916}"/>
                </a:ext>
              </a:extLst>
            </p:cNvPr>
            <p:cNvSpPr/>
            <p:nvPr/>
          </p:nvSpPr>
          <p:spPr>
            <a:xfrm>
              <a:off x="5238200" y="1392950"/>
              <a:ext cx="43050" cy="59200"/>
            </a:xfrm>
            <a:custGeom>
              <a:avLst/>
              <a:gdLst/>
              <a:ahLst/>
              <a:cxnLst/>
              <a:rect l="l" t="t" r="r" b="b"/>
              <a:pathLst>
                <a:path w="1722" h="2368" extrusionOk="0">
                  <a:moveTo>
                    <a:pt x="969" y="1"/>
                  </a:moveTo>
                  <a:lnTo>
                    <a:pt x="754" y="108"/>
                  </a:lnTo>
                  <a:lnTo>
                    <a:pt x="323" y="323"/>
                  </a:lnTo>
                  <a:lnTo>
                    <a:pt x="0" y="754"/>
                  </a:lnTo>
                  <a:lnTo>
                    <a:pt x="0" y="1722"/>
                  </a:lnTo>
                  <a:lnTo>
                    <a:pt x="0" y="1937"/>
                  </a:lnTo>
                  <a:lnTo>
                    <a:pt x="0" y="2152"/>
                  </a:lnTo>
                  <a:lnTo>
                    <a:pt x="216" y="2260"/>
                  </a:lnTo>
                  <a:lnTo>
                    <a:pt x="431" y="2368"/>
                  </a:lnTo>
                  <a:lnTo>
                    <a:pt x="969" y="2368"/>
                  </a:lnTo>
                  <a:lnTo>
                    <a:pt x="1292" y="2152"/>
                  </a:lnTo>
                  <a:lnTo>
                    <a:pt x="1614" y="1937"/>
                  </a:lnTo>
                  <a:lnTo>
                    <a:pt x="1722" y="1507"/>
                  </a:lnTo>
                  <a:lnTo>
                    <a:pt x="1722" y="861"/>
                  </a:lnTo>
                  <a:lnTo>
                    <a:pt x="1722" y="646"/>
                  </a:lnTo>
                  <a:lnTo>
                    <a:pt x="1614" y="431"/>
                  </a:lnTo>
                  <a:lnTo>
                    <a:pt x="1399" y="216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554;p28">
              <a:extLst>
                <a:ext uri="{FF2B5EF4-FFF2-40B4-BE49-F238E27FC236}">
                  <a16:creationId xmlns:a16="http://schemas.microsoft.com/office/drawing/2014/main" id="{A4F730F0-9613-4078-9042-D5AFBADB09DE}"/>
                </a:ext>
              </a:extLst>
            </p:cNvPr>
            <p:cNvSpPr/>
            <p:nvPr/>
          </p:nvSpPr>
          <p:spPr>
            <a:xfrm>
              <a:off x="5232825" y="1390275"/>
              <a:ext cx="53825" cy="67250"/>
            </a:xfrm>
            <a:custGeom>
              <a:avLst/>
              <a:gdLst/>
              <a:ahLst/>
              <a:cxnLst/>
              <a:rect l="l" t="t" r="r" b="b"/>
              <a:pathLst>
                <a:path w="2153" h="2690" extrusionOk="0">
                  <a:moveTo>
                    <a:pt x="1291" y="323"/>
                  </a:moveTo>
                  <a:lnTo>
                    <a:pt x="1507" y="430"/>
                  </a:lnTo>
                  <a:lnTo>
                    <a:pt x="1722" y="538"/>
                  </a:lnTo>
                  <a:lnTo>
                    <a:pt x="1722" y="968"/>
                  </a:lnTo>
                  <a:lnTo>
                    <a:pt x="1829" y="1506"/>
                  </a:lnTo>
                  <a:lnTo>
                    <a:pt x="1829" y="1614"/>
                  </a:lnTo>
                  <a:lnTo>
                    <a:pt x="1722" y="1937"/>
                  </a:lnTo>
                  <a:lnTo>
                    <a:pt x="1399" y="2152"/>
                  </a:lnTo>
                  <a:lnTo>
                    <a:pt x="1184" y="2259"/>
                  </a:lnTo>
                  <a:lnTo>
                    <a:pt x="538" y="2259"/>
                  </a:lnTo>
                  <a:lnTo>
                    <a:pt x="431" y="2152"/>
                  </a:lnTo>
                  <a:lnTo>
                    <a:pt x="431" y="1937"/>
                  </a:lnTo>
                  <a:lnTo>
                    <a:pt x="431" y="1829"/>
                  </a:lnTo>
                  <a:lnTo>
                    <a:pt x="431" y="968"/>
                  </a:lnTo>
                  <a:lnTo>
                    <a:pt x="753" y="538"/>
                  </a:lnTo>
                  <a:lnTo>
                    <a:pt x="969" y="430"/>
                  </a:lnTo>
                  <a:lnTo>
                    <a:pt x="1184" y="323"/>
                  </a:lnTo>
                  <a:close/>
                  <a:moveTo>
                    <a:pt x="969" y="0"/>
                  </a:moveTo>
                  <a:lnTo>
                    <a:pt x="753" y="108"/>
                  </a:lnTo>
                  <a:lnTo>
                    <a:pt x="431" y="430"/>
                  </a:lnTo>
                  <a:lnTo>
                    <a:pt x="108" y="753"/>
                  </a:lnTo>
                  <a:lnTo>
                    <a:pt x="0" y="861"/>
                  </a:lnTo>
                  <a:lnTo>
                    <a:pt x="0" y="1829"/>
                  </a:lnTo>
                  <a:lnTo>
                    <a:pt x="0" y="1937"/>
                  </a:lnTo>
                  <a:lnTo>
                    <a:pt x="0" y="2152"/>
                  </a:lnTo>
                  <a:lnTo>
                    <a:pt x="108" y="2367"/>
                  </a:lnTo>
                  <a:lnTo>
                    <a:pt x="431" y="2582"/>
                  </a:lnTo>
                  <a:lnTo>
                    <a:pt x="646" y="2690"/>
                  </a:lnTo>
                  <a:lnTo>
                    <a:pt x="861" y="2690"/>
                  </a:lnTo>
                  <a:lnTo>
                    <a:pt x="1291" y="2582"/>
                  </a:lnTo>
                  <a:lnTo>
                    <a:pt x="1614" y="2475"/>
                  </a:lnTo>
                  <a:lnTo>
                    <a:pt x="1937" y="2152"/>
                  </a:lnTo>
                  <a:lnTo>
                    <a:pt x="2152" y="1721"/>
                  </a:lnTo>
                  <a:lnTo>
                    <a:pt x="2152" y="1506"/>
                  </a:lnTo>
                  <a:lnTo>
                    <a:pt x="2152" y="968"/>
                  </a:lnTo>
                  <a:lnTo>
                    <a:pt x="2044" y="753"/>
                  </a:lnTo>
                  <a:lnTo>
                    <a:pt x="2044" y="430"/>
                  </a:lnTo>
                  <a:lnTo>
                    <a:pt x="1722" y="10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555;p28">
              <a:extLst>
                <a:ext uri="{FF2B5EF4-FFF2-40B4-BE49-F238E27FC236}">
                  <a16:creationId xmlns:a16="http://schemas.microsoft.com/office/drawing/2014/main" id="{E9A6F4E4-D08A-46A8-9E82-AD3C26C10882}"/>
                </a:ext>
              </a:extLst>
            </p:cNvPr>
            <p:cNvSpPr/>
            <p:nvPr/>
          </p:nvSpPr>
          <p:spPr>
            <a:xfrm>
              <a:off x="5208625" y="1339150"/>
              <a:ext cx="83400" cy="94175"/>
            </a:xfrm>
            <a:custGeom>
              <a:avLst/>
              <a:gdLst/>
              <a:ahLst/>
              <a:cxnLst/>
              <a:rect l="l" t="t" r="r" b="b"/>
              <a:pathLst>
                <a:path w="3336" h="3767" extrusionOk="0">
                  <a:moveTo>
                    <a:pt x="1399" y="1"/>
                  </a:moveTo>
                  <a:lnTo>
                    <a:pt x="1076" y="109"/>
                  </a:lnTo>
                  <a:lnTo>
                    <a:pt x="753" y="324"/>
                  </a:lnTo>
                  <a:lnTo>
                    <a:pt x="538" y="539"/>
                  </a:lnTo>
                  <a:lnTo>
                    <a:pt x="215" y="1184"/>
                  </a:lnTo>
                  <a:lnTo>
                    <a:pt x="108" y="1507"/>
                  </a:lnTo>
                  <a:lnTo>
                    <a:pt x="0" y="1830"/>
                  </a:lnTo>
                  <a:lnTo>
                    <a:pt x="108" y="2583"/>
                  </a:lnTo>
                  <a:lnTo>
                    <a:pt x="215" y="2906"/>
                  </a:lnTo>
                  <a:lnTo>
                    <a:pt x="323" y="3229"/>
                  </a:lnTo>
                  <a:lnTo>
                    <a:pt x="538" y="3444"/>
                  </a:lnTo>
                  <a:lnTo>
                    <a:pt x="861" y="3659"/>
                  </a:lnTo>
                  <a:lnTo>
                    <a:pt x="1183" y="3766"/>
                  </a:lnTo>
                  <a:lnTo>
                    <a:pt x="1721" y="3766"/>
                  </a:lnTo>
                  <a:lnTo>
                    <a:pt x="2044" y="3659"/>
                  </a:lnTo>
                  <a:lnTo>
                    <a:pt x="2367" y="3551"/>
                  </a:lnTo>
                  <a:lnTo>
                    <a:pt x="2905" y="3229"/>
                  </a:lnTo>
                  <a:lnTo>
                    <a:pt x="3228" y="2583"/>
                  </a:lnTo>
                  <a:lnTo>
                    <a:pt x="3335" y="2260"/>
                  </a:lnTo>
                  <a:lnTo>
                    <a:pt x="3335" y="1830"/>
                  </a:lnTo>
                  <a:lnTo>
                    <a:pt x="3335" y="1507"/>
                  </a:lnTo>
                  <a:lnTo>
                    <a:pt x="3228" y="1184"/>
                  </a:lnTo>
                  <a:lnTo>
                    <a:pt x="2905" y="539"/>
                  </a:lnTo>
                  <a:lnTo>
                    <a:pt x="2582" y="324"/>
                  </a:lnTo>
                  <a:lnTo>
                    <a:pt x="2367" y="109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556;p28">
              <a:extLst>
                <a:ext uri="{FF2B5EF4-FFF2-40B4-BE49-F238E27FC236}">
                  <a16:creationId xmlns:a16="http://schemas.microsoft.com/office/drawing/2014/main" id="{F7D20F3F-999E-4747-B92B-D628C583CDDA}"/>
                </a:ext>
              </a:extLst>
            </p:cNvPr>
            <p:cNvSpPr/>
            <p:nvPr/>
          </p:nvSpPr>
          <p:spPr>
            <a:xfrm>
              <a:off x="5205925" y="1333775"/>
              <a:ext cx="91475" cy="102250"/>
            </a:xfrm>
            <a:custGeom>
              <a:avLst/>
              <a:gdLst/>
              <a:ahLst/>
              <a:cxnLst/>
              <a:rect l="l" t="t" r="r" b="b"/>
              <a:pathLst>
                <a:path w="3659" h="4090" extrusionOk="0">
                  <a:moveTo>
                    <a:pt x="1722" y="1"/>
                  </a:moveTo>
                  <a:lnTo>
                    <a:pt x="1399" y="108"/>
                  </a:lnTo>
                  <a:lnTo>
                    <a:pt x="1076" y="216"/>
                  </a:lnTo>
                  <a:lnTo>
                    <a:pt x="538" y="646"/>
                  </a:lnTo>
                  <a:lnTo>
                    <a:pt x="216" y="969"/>
                  </a:lnTo>
                  <a:lnTo>
                    <a:pt x="108" y="1184"/>
                  </a:lnTo>
                  <a:lnTo>
                    <a:pt x="194" y="1227"/>
                  </a:lnTo>
                  <a:lnTo>
                    <a:pt x="194" y="1227"/>
                  </a:lnTo>
                  <a:lnTo>
                    <a:pt x="0" y="1615"/>
                  </a:lnTo>
                  <a:lnTo>
                    <a:pt x="0" y="2045"/>
                  </a:lnTo>
                  <a:lnTo>
                    <a:pt x="0" y="2690"/>
                  </a:lnTo>
                  <a:lnTo>
                    <a:pt x="108" y="3228"/>
                  </a:lnTo>
                  <a:lnTo>
                    <a:pt x="216" y="3659"/>
                  </a:lnTo>
                  <a:lnTo>
                    <a:pt x="323" y="3766"/>
                  </a:lnTo>
                  <a:lnTo>
                    <a:pt x="431" y="3874"/>
                  </a:lnTo>
                  <a:lnTo>
                    <a:pt x="538" y="3874"/>
                  </a:lnTo>
                  <a:lnTo>
                    <a:pt x="969" y="4089"/>
                  </a:lnTo>
                  <a:lnTo>
                    <a:pt x="1722" y="4089"/>
                  </a:lnTo>
                  <a:lnTo>
                    <a:pt x="1829" y="3981"/>
                  </a:lnTo>
                  <a:lnTo>
                    <a:pt x="2260" y="3444"/>
                  </a:lnTo>
                  <a:lnTo>
                    <a:pt x="2475" y="3228"/>
                  </a:lnTo>
                  <a:lnTo>
                    <a:pt x="2475" y="3121"/>
                  </a:lnTo>
                  <a:lnTo>
                    <a:pt x="2367" y="3013"/>
                  </a:lnTo>
                  <a:lnTo>
                    <a:pt x="2260" y="2906"/>
                  </a:lnTo>
                  <a:lnTo>
                    <a:pt x="2152" y="3013"/>
                  </a:lnTo>
                  <a:lnTo>
                    <a:pt x="2045" y="3121"/>
                  </a:lnTo>
                  <a:lnTo>
                    <a:pt x="1829" y="3444"/>
                  </a:lnTo>
                  <a:lnTo>
                    <a:pt x="1614" y="3659"/>
                  </a:lnTo>
                  <a:lnTo>
                    <a:pt x="1507" y="3766"/>
                  </a:lnTo>
                  <a:lnTo>
                    <a:pt x="969" y="3659"/>
                  </a:lnTo>
                  <a:lnTo>
                    <a:pt x="754" y="3551"/>
                  </a:lnTo>
                  <a:lnTo>
                    <a:pt x="646" y="3551"/>
                  </a:lnTo>
                  <a:lnTo>
                    <a:pt x="646" y="3444"/>
                  </a:lnTo>
                  <a:lnTo>
                    <a:pt x="431" y="2798"/>
                  </a:lnTo>
                  <a:lnTo>
                    <a:pt x="323" y="2045"/>
                  </a:lnTo>
                  <a:lnTo>
                    <a:pt x="323" y="1722"/>
                  </a:lnTo>
                  <a:lnTo>
                    <a:pt x="431" y="1399"/>
                  </a:lnTo>
                  <a:lnTo>
                    <a:pt x="538" y="1292"/>
                  </a:lnTo>
                  <a:lnTo>
                    <a:pt x="646" y="1184"/>
                  </a:lnTo>
                  <a:lnTo>
                    <a:pt x="861" y="754"/>
                  </a:lnTo>
                  <a:lnTo>
                    <a:pt x="1291" y="539"/>
                  </a:lnTo>
                  <a:lnTo>
                    <a:pt x="1507" y="431"/>
                  </a:lnTo>
                  <a:lnTo>
                    <a:pt x="2152" y="431"/>
                  </a:lnTo>
                  <a:lnTo>
                    <a:pt x="2475" y="646"/>
                  </a:lnTo>
                  <a:lnTo>
                    <a:pt x="2690" y="646"/>
                  </a:lnTo>
                  <a:lnTo>
                    <a:pt x="2905" y="861"/>
                  </a:lnTo>
                  <a:lnTo>
                    <a:pt x="3120" y="1292"/>
                  </a:lnTo>
                  <a:lnTo>
                    <a:pt x="3228" y="1937"/>
                  </a:lnTo>
                  <a:lnTo>
                    <a:pt x="3228" y="2475"/>
                  </a:lnTo>
                  <a:lnTo>
                    <a:pt x="3013" y="3121"/>
                  </a:lnTo>
                  <a:lnTo>
                    <a:pt x="2798" y="3444"/>
                  </a:lnTo>
                  <a:lnTo>
                    <a:pt x="2798" y="3551"/>
                  </a:lnTo>
                  <a:lnTo>
                    <a:pt x="2905" y="3766"/>
                  </a:lnTo>
                  <a:lnTo>
                    <a:pt x="3013" y="3766"/>
                  </a:lnTo>
                  <a:lnTo>
                    <a:pt x="3120" y="3659"/>
                  </a:lnTo>
                  <a:lnTo>
                    <a:pt x="3336" y="3228"/>
                  </a:lnTo>
                  <a:lnTo>
                    <a:pt x="3551" y="2475"/>
                  </a:lnTo>
                  <a:lnTo>
                    <a:pt x="3658" y="1937"/>
                  </a:lnTo>
                  <a:lnTo>
                    <a:pt x="3551" y="1507"/>
                  </a:lnTo>
                  <a:lnTo>
                    <a:pt x="3443" y="1184"/>
                  </a:lnTo>
                  <a:lnTo>
                    <a:pt x="3120" y="646"/>
                  </a:lnTo>
                  <a:lnTo>
                    <a:pt x="2798" y="324"/>
                  </a:lnTo>
                  <a:lnTo>
                    <a:pt x="2690" y="324"/>
                  </a:lnTo>
                  <a:lnTo>
                    <a:pt x="2260" y="108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557;p28">
              <a:extLst>
                <a:ext uri="{FF2B5EF4-FFF2-40B4-BE49-F238E27FC236}">
                  <a16:creationId xmlns:a16="http://schemas.microsoft.com/office/drawing/2014/main" id="{D14668EA-D345-4773-9373-3D29BADE07E9}"/>
                </a:ext>
              </a:extLst>
            </p:cNvPr>
            <p:cNvSpPr/>
            <p:nvPr/>
          </p:nvSpPr>
          <p:spPr>
            <a:xfrm>
              <a:off x="5273175" y="1479025"/>
              <a:ext cx="34975" cy="69950"/>
            </a:xfrm>
            <a:custGeom>
              <a:avLst/>
              <a:gdLst/>
              <a:ahLst/>
              <a:cxnLst/>
              <a:rect l="l" t="t" r="r" b="b"/>
              <a:pathLst>
                <a:path w="1399" h="2798" extrusionOk="0">
                  <a:moveTo>
                    <a:pt x="753" y="0"/>
                  </a:moveTo>
                  <a:lnTo>
                    <a:pt x="430" y="108"/>
                  </a:lnTo>
                  <a:lnTo>
                    <a:pt x="215" y="431"/>
                  </a:lnTo>
                  <a:lnTo>
                    <a:pt x="0" y="861"/>
                  </a:lnTo>
                  <a:lnTo>
                    <a:pt x="0" y="1399"/>
                  </a:lnTo>
                  <a:lnTo>
                    <a:pt x="0" y="1937"/>
                  </a:lnTo>
                  <a:lnTo>
                    <a:pt x="215" y="2367"/>
                  </a:lnTo>
                  <a:lnTo>
                    <a:pt x="430" y="2690"/>
                  </a:lnTo>
                  <a:lnTo>
                    <a:pt x="753" y="2798"/>
                  </a:lnTo>
                  <a:lnTo>
                    <a:pt x="968" y="2690"/>
                  </a:lnTo>
                  <a:lnTo>
                    <a:pt x="1184" y="2367"/>
                  </a:lnTo>
                  <a:lnTo>
                    <a:pt x="1399" y="1937"/>
                  </a:lnTo>
                  <a:lnTo>
                    <a:pt x="1399" y="1399"/>
                  </a:lnTo>
                  <a:lnTo>
                    <a:pt x="1399" y="861"/>
                  </a:lnTo>
                  <a:lnTo>
                    <a:pt x="1184" y="431"/>
                  </a:lnTo>
                  <a:lnTo>
                    <a:pt x="968" y="10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558;p28">
              <a:extLst>
                <a:ext uri="{FF2B5EF4-FFF2-40B4-BE49-F238E27FC236}">
                  <a16:creationId xmlns:a16="http://schemas.microsoft.com/office/drawing/2014/main" id="{4029F5B2-9614-483A-B4E3-244CB12D04BB}"/>
                </a:ext>
              </a:extLst>
            </p:cNvPr>
            <p:cNvSpPr/>
            <p:nvPr/>
          </p:nvSpPr>
          <p:spPr>
            <a:xfrm>
              <a:off x="5079500" y="1731850"/>
              <a:ext cx="1406725" cy="879550"/>
            </a:xfrm>
            <a:custGeom>
              <a:avLst/>
              <a:gdLst/>
              <a:ahLst/>
              <a:cxnLst/>
              <a:rect l="l" t="t" r="r" b="b"/>
              <a:pathLst>
                <a:path w="56269" h="35182" extrusionOk="0">
                  <a:moveTo>
                    <a:pt x="15386" y="1"/>
                  </a:moveTo>
                  <a:lnTo>
                    <a:pt x="14740" y="108"/>
                  </a:lnTo>
                  <a:lnTo>
                    <a:pt x="14095" y="323"/>
                  </a:lnTo>
                  <a:lnTo>
                    <a:pt x="9469" y="3013"/>
                  </a:lnTo>
                  <a:lnTo>
                    <a:pt x="9253" y="3228"/>
                  </a:lnTo>
                  <a:lnTo>
                    <a:pt x="9038" y="3336"/>
                  </a:lnTo>
                  <a:lnTo>
                    <a:pt x="8608" y="3551"/>
                  </a:lnTo>
                  <a:lnTo>
                    <a:pt x="8500" y="3551"/>
                  </a:lnTo>
                  <a:lnTo>
                    <a:pt x="7317" y="4304"/>
                  </a:lnTo>
                  <a:lnTo>
                    <a:pt x="7209" y="4412"/>
                  </a:lnTo>
                  <a:lnTo>
                    <a:pt x="7102" y="4627"/>
                  </a:lnTo>
                  <a:lnTo>
                    <a:pt x="6456" y="5057"/>
                  </a:lnTo>
                  <a:lnTo>
                    <a:pt x="6241" y="5057"/>
                  </a:lnTo>
                  <a:lnTo>
                    <a:pt x="6133" y="4950"/>
                  </a:lnTo>
                  <a:lnTo>
                    <a:pt x="1292" y="7747"/>
                  </a:lnTo>
                  <a:lnTo>
                    <a:pt x="754" y="8177"/>
                  </a:lnTo>
                  <a:lnTo>
                    <a:pt x="324" y="8715"/>
                  </a:lnTo>
                  <a:lnTo>
                    <a:pt x="108" y="9361"/>
                  </a:lnTo>
                  <a:lnTo>
                    <a:pt x="1" y="10006"/>
                  </a:lnTo>
                  <a:lnTo>
                    <a:pt x="108" y="10652"/>
                  </a:lnTo>
                  <a:lnTo>
                    <a:pt x="324" y="11297"/>
                  </a:lnTo>
                  <a:lnTo>
                    <a:pt x="754" y="11835"/>
                  </a:lnTo>
                  <a:lnTo>
                    <a:pt x="1292" y="12265"/>
                  </a:lnTo>
                  <a:lnTo>
                    <a:pt x="39378" y="34751"/>
                  </a:lnTo>
                  <a:lnTo>
                    <a:pt x="40023" y="35074"/>
                  </a:lnTo>
                  <a:lnTo>
                    <a:pt x="40669" y="35181"/>
                  </a:lnTo>
                  <a:lnTo>
                    <a:pt x="41422" y="35074"/>
                  </a:lnTo>
                  <a:lnTo>
                    <a:pt x="42067" y="34751"/>
                  </a:lnTo>
                  <a:lnTo>
                    <a:pt x="55085" y="27005"/>
                  </a:lnTo>
                  <a:lnTo>
                    <a:pt x="55623" y="26574"/>
                  </a:lnTo>
                  <a:lnTo>
                    <a:pt x="56053" y="26036"/>
                  </a:lnTo>
                  <a:lnTo>
                    <a:pt x="56269" y="25391"/>
                  </a:lnTo>
                  <a:lnTo>
                    <a:pt x="56269" y="24745"/>
                  </a:lnTo>
                  <a:lnTo>
                    <a:pt x="56269" y="24100"/>
                  </a:lnTo>
                  <a:lnTo>
                    <a:pt x="55946" y="23562"/>
                  </a:lnTo>
                  <a:lnTo>
                    <a:pt x="55623" y="22916"/>
                  </a:lnTo>
                  <a:lnTo>
                    <a:pt x="54978" y="22486"/>
                  </a:lnTo>
                  <a:lnTo>
                    <a:pt x="16784" y="323"/>
                  </a:lnTo>
                  <a:lnTo>
                    <a:pt x="16139" y="108"/>
                  </a:lnTo>
                  <a:lnTo>
                    <a:pt x="15386" y="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559;p28">
              <a:extLst>
                <a:ext uri="{FF2B5EF4-FFF2-40B4-BE49-F238E27FC236}">
                  <a16:creationId xmlns:a16="http://schemas.microsoft.com/office/drawing/2014/main" id="{072DC90F-E01D-4158-8CFD-918E7D292E86}"/>
                </a:ext>
              </a:extLst>
            </p:cNvPr>
            <p:cNvSpPr/>
            <p:nvPr/>
          </p:nvSpPr>
          <p:spPr>
            <a:xfrm>
              <a:off x="5079500" y="1731850"/>
              <a:ext cx="1406725" cy="879550"/>
            </a:xfrm>
            <a:custGeom>
              <a:avLst/>
              <a:gdLst/>
              <a:ahLst/>
              <a:cxnLst/>
              <a:rect l="l" t="t" r="r" b="b"/>
              <a:pathLst>
                <a:path w="56269" h="35182" fill="none" extrusionOk="0">
                  <a:moveTo>
                    <a:pt x="15386" y="1"/>
                  </a:moveTo>
                  <a:lnTo>
                    <a:pt x="15386" y="1"/>
                  </a:lnTo>
                  <a:lnTo>
                    <a:pt x="14740" y="108"/>
                  </a:lnTo>
                  <a:lnTo>
                    <a:pt x="14095" y="323"/>
                  </a:lnTo>
                  <a:lnTo>
                    <a:pt x="9469" y="3013"/>
                  </a:lnTo>
                  <a:lnTo>
                    <a:pt x="9469" y="3013"/>
                  </a:lnTo>
                  <a:lnTo>
                    <a:pt x="9253" y="3228"/>
                  </a:lnTo>
                  <a:lnTo>
                    <a:pt x="9253" y="3228"/>
                  </a:lnTo>
                  <a:lnTo>
                    <a:pt x="9038" y="3336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608" y="3551"/>
                  </a:lnTo>
                  <a:lnTo>
                    <a:pt x="8500" y="3551"/>
                  </a:lnTo>
                  <a:lnTo>
                    <a:pt x="7317" y="4304"/>
                  </a:lnTo>
                  <a:lnTo>
                    <a:pt x="7317" y="4304"/>
                  </a:lnTo>
                  <a:lnTo>
                    <a:pt x="7209" y="4412"/>
                  </a:lnTo>
                  <a:lnTo>
                    <a:pt x="7209" y="4412"/>
                  </a:lnTo>
                  <a:lnTo>
                    <a:pt x="7102" y="462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456" y="5057"/>
                  </a:lnTo>
                  <a:lnTo>
                    <a:pt x="6348" y="5057"/>
                  </a:lnTo>
                  <a:lnTo>
                    <a:pt x="6348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241" y="5057"/>
                  </a:lnTo>
                  <a:lnTo>
                    <a:pt x="6133" y="4950"/>
                  </a:lnTo>
                  <a:lnTo>
                    <a:pt x="1292" y="7747"/>
                  </a:lnTo>
                  <a:lnTo>
                    <a:pt x="1292" y="7747"/>
                  </a:lnTo>
                  <a:lnTo>
                    <a:pt x="754" y="8177"/>
                  </a:lnTo>
                  <a:lnTo>
                    <a:pt x="324" y="8715"/>
                  </a:lnTo>
                  <a:lnTo>
                    <a:pt x="108" y="9361"/>
                  </a:lnTo>
                  <a:lnTo>
                    <a:pt x="1" y="10006"/>
                  </a:lnTo>
                  <a:lnTo>
                    <a:pt x="108" y="10652"/>
                  </a:lnTo>
                  <a:lnTo>
                    <a:pt x="324" y="11297"/>
                  </a:lnTo>
                  <a:lnTo>
                    <a:pt x="754" y="11835"/>
                  </a:lnTo>
                  <a:lnTo>
                    <a:pt x="1292" y="12265"/>
                  </a:lnTo>
                  <a:lnTo>
                    <a:pt x="39378" y="34751"/>
                  </a:lnTo>
                  <a:lnTo>
                    <a:pt x="39378" y="34751"/>
                  </a:lnTo>
                  <a:lnTo>
                    <a:pt x="40023" y="35074"/>
                  </a:lnTo>
                  <a:lnTo>
                    <a:pt x="40669" y="35181"/>
                  </a:lnTo>
                  <a:lnTo>
                    <a:pt x="40669" y="35181"/>
                  </a:lnTo>
                  <a:lnTo>
                    <a:pt x="41422" y="35074"/>
                  </a:lnTo>
                  <a:lnTo>
                    <a:pt x="42067" y="34751"/>
                  </a:lnTo>
                  <a:lnTo>
                    <a:pt x="55085" y="27005"/>
                  </a:lnTo>
                  <a:lnTo>
                    <a:pt x="55085" y="27005"/>
                  </a:lnTo>
                  <a:lnTo>
                    <a:pt x="55623" y="26574"/>
                  </a:lnTo>
                  <a:lnTo>
                    <a:pt x="56053" y="26036"/>
                  </a:lnTo>
                  <a:lnTo>
                    <a:pt x="56269" y="25391"/>
                  </a:lnTo>
                  <a:lnTo>
                    <a:pt x="56269" y="24745"/>
                  </a:lnTo>
                  <a:lnTo>
                    <a:pt x="56269" y="24100"/>
                  </a:lnTo>
                  <a:lnTo>
                    <a:pt x="55946" y="23562"/>
                  </a:lnTo>
                  <a:lnTo>
                    <a:pt x="55623" y="22916"/>
                  </a:lnTo>
                  <a:lnTo>
                    <a:pt x="54978" y="22486"/>
                  </a:lnTo>
                  <a:lnTo>
                    <a:pt x="16784" y="323"/>
                  </a:lnTo>
                  <a:lnTo>
                    <a:pt x="16784" y="323"/>
                  </a:lnTo>
                  <a:lnTo>
                    <a:pt x="16139" y="108"/>
                  </a:lnTo>
                  <a:lnTo>
                    <a:pt x="153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560;p28">
              <a:extLst>
                <a:ext uri="{FF2B5EF4-FFF2-40B4-BE49-F238E27FC236}">
                  <a16:creationId xmlns:a16="http://schemas.microsoft.com/office/drawing/2014/main" id="{8BEFB6B2-B78C-4E20-8978-13F26704E94B}"/>
                </a:ext>
              </a:extLst>
            </p:cNvPr>
            <p:cNvSpPr/>
            <p:nvPr/>
          </p:nvSpPr>
          <p:spPr>
            <a:xfrm>
              <a:off x="5294675" y="1815225"/>
              <a:ext cx="10800" cy="5400"/>
            </a:xfrm>
            <a:custGeom>
              <a:avLst/>
              <a:gdLst/>
              <a:ahLst/>
              <a:cxnLst/>
              <a:rect l="l" t="t" r="r" b="b"/>
              <a:pathLst>
                <a:path w="432" h="216" extrusionOk="0">
                  <a:moveTo>
                    <a:pt x="324" y="1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561;p28">
              <a:extLst>
                <a:ext uri="{FF2B5EF4-FFF2-40B4-BE49-F238E27FC236}">
                  <a16:creationId xmlns:a16="http://schemas.microsoft.com/office/drawing/2014/main" id="{9235C8F1-4E0F-4B76-9BB7-C8C16147A5C7}"/>
                </a:ext>
              </a:extLst>
            </p:cNvPr>
            <p:cNvSpPr/>
            <p:nvPr/>
          </p:nvSpPr>
          <p:spPr>
            <a:xfrm>
              <a:off x="5292000" y="1820600"/>
              <a:ext cx="2700" cy="25"/>
            </a:xfrm>
            <a:custGeom>
              <a:avLst/>
              <a:gdLst/>
              <a:ahLst/>
              <a:cxnLst/>
              <a:rect l="l" t="t" r="r" b="b"/>
              <a:pathLst>
                <a:path w="108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562;p28">
              <a:extLst>
                <a:ext uri="{FF2B5EF4-FFF2-40B4-BE49-F238E27FC236}">
                  <a16:creationId xmlns:a16="http://schemas.microsoft.com/office/drawing/2014/main" id="{37358F3B-7E76-4002-94C5-ED6A444607CC}"/>
                </a:ext>
              </a:extLst>
            </p:cNvPr>
            <p:cNvSpPr/>
            <p:nvPr/>
          </p:nvSpPr>
          <p:spPr>
            <a:xfrm>
              <a:off x="5294675" y="182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563;p28">
              <a:extLst>
                <a:ext uri="{FF2B5EF4-FFF2-40B4-BE49-F238E27FC236}">
                  <a16:creationId xmlns:a16="http://schemas.microsoft.com/office/drawing/2014/main" id="{9A4D154A-E48E-463B-B947-A4A97F0EF876}"/>
                </a:ext>
              </a:extLst>
            </p:cNvPr>
            <p:cNvSpPr/>
            <p:nvPr/>
          </p:nvSpPr>
          <p:spPr>
            <a:xfrm>
              <a:off x="5294675" y="182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564;p28">
              <a:extLst>
                <a:ext uri="{FF2B5EF4-FFF2-40B4-BE49-F238E27FC236}">
                  <a16:creationId xmlns:a16="http://schemas.microsoft.com/office/drawing/2014/main" id="{FA012E6A-3CF3-49DD-A6F7-9B7D37DC32AB}"/>
                </a:ext>
              </a:extLst>
            </p:cNvPr>
            <p:cNvSpPr/>
            <p:nvPr/>
          </p:nvSpPr>
          <p:spPr>
            <a:xfrm>
              <a:off x="5294675" y="182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565;p28">
              <a:extLst>
                <a:ext uri="{FF2B5EF4-FFF2-40B4-BE49-F238E27FC236}">
                  <a16:creationId xmlns:a16="http://schemas.microsoft.com/office/drawing/2014/main" id="{F0D02A7C-6420-460F-B483-7AA2C0F08321}"/>
                </a:ext>
              </a:extLst>
            </p:cNvPr>
            <p:cNvSpPr/>
            <p:nvPr/>
          </p:nvSpPr>
          <p:spPr>
            <a:xfrm>
              <a:off x="5294675" y="1815225"/>
              <a:ext cx="10800" cy="5400"/>
            </a:xfrm>
            <a:custGeom>
              <a:avLst/>
              <a:gdLst/>
              <a:ahLst/>
              <a:cxnLst/>
              <a:rect l="l" t="t" r="r" b="b"/>
              <a:pathLst>
                <a:path w="432" h="216" fill="none" extrusionOk="0">
                  <a:moveTo>
                    <a:pt x="431" y="1"/>
                  </a:moveTo>
                  <a:lnTo>
                    <a:pt x="431" y="1"/>
                  </a:lnTo>
                  <a:lnTo>
                    <a:pt x="324" y="1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" y="216"/>
                  </a:lnTo>
                  <a:lnTo>
                    <a:pt x="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566;p28">
              <a:extLst>
                <a:ext uri="{FF2B5EF4-FFF2-40B4-BE49-F238E27FC236}">
                  <a16:creationId xmlns:a16="http://schemas.microsoft.com/office/drawing/2014/main" id="{92B0574E-B3DC-4C7F-917D-6EB53321DEC4}"/>
                </a:ext>
              </a:extLst>
            </p:cNvPr>
            <p:cNvSpPr/>
            <p:nvPr/>
          </p:nvSpPr>
          <p:spPr>
            <a:xfrm>
              <a:off x="5292000" y="1817925"/>
              <a:ext cx="5400" cy="2700"/>
            </a:xfrm>
            <a:custGeom>
              <a:avLst/>
              <a:gdLst/>
              <a:ahLst/>
              <a:cxnLst/>
              <a:rect l="l" t="t" r="r" b="b"/>
              <a:pathLst>
                <a:path w="216" h="108" extrusionOk="0">
                  <a:moveTo>
                    <a:pt x="215" y="0"/>
                  </a:moveTo>
                  <a:lnTo>
                    <a:pt x="0" y="108"/>
                  </a:lnTo>
                  <a:lnTo>
                    <a:pt x="108" y="10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567;p28">
              <a:extLst>
                <a:ext uri="{FF2B5EF4-FFF2-40B4-BE49-F238E27FC236}">
                  <a16:creationId xmlns:a16="http://schemas.microsoft.com/office/drawing/2014/main" id="{CC87E34A-FB44-4D39-9560-1865D69C73C9}"/>
                </a:ext>
              </a:extLst>
            </p:cNvPr>
            <p:cNvSpPr/>
            <p:nvPr/>
          </p:nvSpPr>
          <p:spPr>
            <a:xfrm>
              <a:off x="5292000" y="1817925"/>
              <a:ext cx="5400" cy="2700"/>
            </a:xfrm>
            <a:custGeom>
              <a:avLst/>
              <a:gdLst/>
              <a:ahLst/>
              <a:cxnLst/>
              <a:rect l="l" t="t" r="r" b="b"/>
              <a:pathLst>
                <a:path w="216" h="108" fill="none" extrusionOk="0">
                  <a:moveTo>
                    <a:pt x="215" y="0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568;p28">
              <a:extLst>
                <a:ext uri="{FF2B5EF4-FFF2-40B4-BE49-F238E27FC236}">
                  <a16:creationId xmlns:a16="http://schemas.microsoft.com/office/drawing/2014/main" id="{DB3FA57A-4970-4B8C-8A7B-277F0195A3F0}"/>
                </a:ext>
              </a:extLst>
            </p:cNvPr>
            <p:cNvSpPr/>
            <p:nvPr/>
          </p:nvSpPr>
          <p:spPr>
            <a:xfrm>
              <a:off x="5302750" y="1807150"/>
              <a:ext cx="13475" cy="8100"/>
            </a:xfrm>
            <a:custGeom>
              <a:avLst/>
              <a:gdLst/>
              <a:ahLst/>
              <a:cxnLst/>
              <a:rect l="l" t="t" r="r" b="b"/>
              <a:pathLst>
                <a:path w="539" h="324" extrusionOk="0">
                  <a:moveTo>
                    <a:pt x="539" y="1"/>
                  </a:moveTo>
                  <a:lnTo>
                    <a:pt x="539" y="1"/>
                  </a:lnTo>
                  <a:lnTo>
                    <a:pt x="539" y="1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108" y="324"/>
                  </a:lnTo>
                  <a:lnTo>
                    <a:pt x="1" y="324"/>
                  </a:lnTo>
                  <a:lnTo>
                    <a:pt x="1" y="324"/>
                  </a:lnTo>
                  <a:lnTo>
                    <a:pt x="108" y="324"/>
                  </a:lnTo>
                  <a:lnTo>
                    <a:pt x="108" y="324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569;p28">
              <a:extLst>
                <a:ext uri="{FF2B5EF4-FFF2-40B4-BE49-F238E27FC236}">
                  <a16:creationId xmlns:a16="http://schemas.microsoft.com/office/drawing/2014/main" id="{3A43C844-0668-4C31-97F5-1EEBA90EB2CE}"/>
                </a:ext>
              </a:extLst>
            </p:cNvPr>
            <p:cNvSpPr/>
            <p:nvPr/>
          </p:nvSpPr>
          <p:spPr>
            <a:xfrm>
              <a:off x="5302750" y="1807150"/>
              <a:ext cx="13475" cy="8100"/>
            </a:xfrm>
            <a:custGeom>
              <a:avLst/>
              <a:gdLst/>
              <a:ahLst/>
              <a:cxnLst/>
              <a:rect l="l" t="t" r="r" b="b"/>
              <a:pathLst>
                <a:path w="539" h="324" fill="none" extrusionOk="0">
                  <a:moveTo>
                    <a:pt x="539" y="1"/>
                  </a:moveTo>
                  <a:lnTo>
                    <a:pt x="539" y="1"/>
                  </a:lnTo>
                  <a:lnTo>
                    <a:pt x="539" y="1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108" y="324"/>
                  </a:lnTo>
                  <a:lnTo>
                    <a:pt x="1" y="324"/>
                  </a:lnTo>
                  <a:lnTo>
                    <a:pt x="1" y="324"/>
                  </a:lnTo>
                  <a:lnTo>
                    <a:pt x="108" y="324"/>
                  </a:lnTo>
                  <a:lnTo>
                    <a:pt x="108" y="324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570;p28">
              <a:extLst>
                <a:ext uri="{FF2B5EF4-FFF2-40B4-BE49-F238E27FC236}">
                  <a16:creationId xmlns:a16="http://schemas.microsoft.com/office/drawing/2014/main" id="{44E35C64-C368-46A0-80FF-51A1E7C0C68C}"/>
                </a:ext>
              </a:extLst>
            </p:cNvPr>
            <p:cNvSpPr/>
            <p:nvPr/>
          </p:nvSpPr>
          <p:spPr>
            <a:xfrm>
              <a:off x="5305450" y="180715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extrusionOk="0">
                  <a:moveTo>
                    <a:pt x="431" y="1"/>
                  </a:moveTo>
                  <a:lnTo>
                    <a:pt x="0" y="324"/>
                  </a:lnTo>
                  <a:lnTo>
                    <a:pt x="0" y="324"/>
                  </a:lnTo>
                  <a:lnTo>
                    <a:pt x="215" y="21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571;p28">
              <a:extLst>
                <a:ext uri="{FF2B5EF4-FFF2-40B4-BE49-F238E27FC236}">
                  <a16:creationId xmlns:a16="http://schemas.microsoft.com/office/drawing/2014/main" id="{CB42AD8A-B25F-4B4E-B02F-4843F9D00FCE}"/>
                </a:ext>
              </a:extLst>
            </p:cNvPr>
            <p:cNvSpPr/>
            <p:nvPr/>
          </p:nvSpPr>
          <p:spPr>
            <a:xfrm>
              <a:off x="5305450" y="180715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fill="none" extrusionOk="0">
                  <a:moveTo>
                    <a:pt x="431" y="1"/>
                  </a:moveTo>
                  <a:lnTo>
                    <a:pt x="0" y="324"/>
                  </a:lnTo>
                  <a:lnTo>
                    <a:pt x="0" y="324"/>
                  </a:lnTo>
                  <a:lnTo>
                    <a:pt x="215" y="216"/>
                  </a:lnTo>
                  <a:lnTo>
                    <a:pt x="215" y="216"/>
                  </a:lnTo>
                  <a:lnTo>
                    <a:pt x="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572;p28">
              <a:extLst>
                <a:ext uri="{FF2B5EF4-FFF2-40B4-BE49-F238E27FC236}">
                  <a16:creationId xmlns:a16="http://schemas.microsoft.com/office/drawing/2014/main" id="{F416CA25-1FD0-470B-98F5-41D15457E7D8}"/>
                </a:ext>
              </a:extLst>
            </p:cNvPr>
            <p:cNvSpPr/>
            <p:nvPr/>
          </p:nvSpPr>
          <p:spPr>
            <a:xfrm>
              <a:off x="5240900" y="1847500"/>
              <a:ext cx="16150" cy="10800"/>
            </a:xfrm>
            <a:custGeom>
              <a:avLst/>
              <a:gdLst/>
              <a:ahLst/>
              <a:cxnLst/>
              <a:rect l="l" t="t" r="r" b="b"/>
              <a:pathLst>
                <a:path w="646" h="432" extrusionOk="0">
                  <a:moveTo>
                    <a:pt x="646" y="1"/>
                  </a:moveTo>
                  <a:lnTo>
                    <a:pt x="323" y="108"/>
                  </a:lnTo>
                  <a:lnTo>
                    <a:pt x="108" y="108"/>
                  </a:lnTo>
                  <a:lnTo>
                    <a:pt x="108" y="216"/>
                  </a:lnTo>
                  <a:lnTo>
                    <a:pt x="0" y="431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573;p28">
              <a:extLst>
                <a:ext uri="{FF2B5EF4-FFF2-40B4-BE49-F238E27FC236}">
                  <a16:creationId xmlns:a16="http://schemas.microsoft.com/office/drawing/2014/main" id="{53EE1C2A-4460-4261-9859-897714AF51A8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574;p28">
              <a:extLst>
                <a:ext uri="{FF2B5EF4-FFF2-40B4-BE49-F238E27FC236}">
                  <a16:creationId xmlns:a16="http://schemas.microsoft.com/office/drawing/2014/main" id="{92F298DD-FDD1-4240-9090-8DC847AD5777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575;p28">
              <a:extLst>
                <a:ext uri="{FF2B5EF4-FFF2-40B4-BE49-F238E27FC236}">
                  <a16:creationId xmlns:a16="http://schemas.microsoft.com/office/drawing/2014/main" id="{62037B08-73B7-47D7-8EDF-1ACA346C31B0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576;p28">
              <a:extLst>
                <a:ext uri="{FF2B5EF4-FFF2-40B4-BE49-F238E27FC236}">
                  <a16:creationId xmlns:a16="http://schemas.microsoft.com/office/drawing/2014/main" id="{33768DB6-E79B-4EAD-B2ED-6D4C7C05A3AD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577;p28">
              <a:extLst>
                <a:ext uri="{FF2B5EF4-FFF2-40B4-BE49-F238E27FC236}">
                  <a16:creationId xmlns:a16="http://schemas.microsoft.com/office/drawing/2014/main" id="{55633F83-E829-4CC8-9C9A-06C16F00896A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578;p28">
              <a:extLst>
                <a:ext uri="{FF2B5EF4-FFF2-40B4-BE49-F238E27FC236}">
                  <a16:creationId xmlns:a16="http://schemas.microsoft.com/office/drawing/2014/main" id="{ED7803F1-E6B9-407C-A607-239C30FFC8C0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579;p28">
              <a:extLst>
                <a:ext uri="{FF2B5EF4-FFF2-40B4-BE49-F238E27FC236}">
                  <a16:creationId xmlns:a16="http://schemas.microsoft.com/office/drawing/2014/main" id="{9DBD13EB-BBEA-4B3D-BDF3-89201F3833D6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580;p28">
              <a:extLst>
                <a:ext uri="{FF2B5EF4-FFF2-40B4-BE49-F238E27FC236}">
                  <a16:creationId xmlns:a16="http://schemas.microsoft.com/office/drawing/2014/main" id="{24BB1745-7729-4575-A0E0-8B2FF4B1E16E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581;p28">
              <a:extLst>
                <a:ext uri="{FF2B5EF4-FFF2-40B4-BE49-F238E27FC236}">
                  <a16:creationId xmlns:a16="http://schemas.microsoft.com/office/drawing/2014/main" id="{03262594-B850-4E64-8358-ACBB723C5BA7}"/>
                </a:ext>
              </a:extLst>
            </p:cNvPr>
            <p:cNvSpPr/>
            <p:nvPr/>
          </p:nvSpPr>
          <p:spPr>
            <a:xfrm>
              <a:off x="52409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582;p28">
              <a:extLst>
                <a:ext uri="{FF2B5EF4-FFF2-40B4-BE49-F238E27FC236}">
                  <a16:creationId xmlns:a16="http://schemas.microsoft.com/office/drawing/2014/main" id="{0E8BEB3B-1AB1-4B89-AAAE-A2C853CF19D8}"/>
                </a:ext>
              </a:extLst>
            </p:cNvPr>
            <p:cNvSpPr/>
            <p:nvPr/>
          </p:nvSpPr>
          <p:spPr>
            <a:xfrm>
              <a:off x="52409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583;p28">
              <a:extLst>
                <a:ext uri="{FF2B5EF4-FFF2-40B4-BE49-F238E27FC236}">
                  <a16:creationId xmlns:a16="http://schemas.microsoft.com/office/drawing/2014/main" id="{4F776CB7-08B8-4432-AFB4-6B2210F5F47F}"/>
                </a:ext>
              </a:extLst>
            </p:cNvPr>
            <p:cNvSpPr/>
            <p:nvPr/>
          </p:nvSpPr>
          <p:spPr>
            <a:xfrm>
              <a:off x="52409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584;p28">
              <a:extLst>
                <a:ext uri="{FF2B5EF4-FFF2-40B4-BE49-F238E27FC236}">
                  <a16:creationId xmlns:a16="http://schemas.microsoft.com/office/drawing/2014/main" id="{655EEE28-E68B-424E-A703-3D1B7040B605}"/>
                </a:ext>
              </a:extLst>
            </p:cNvPr>
            <p:cNvSpPr/>
            <p:nvPr/>
          </p:nvSpPr>
          <p:spPr>
            <a:xfrm>
              <a:off x="52409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585;p28">
              <a:extLst>
                <a:ext uri="{FF2B5EF4-FFF2-40B4-BE49-F238E27FC236}">
                  <a16:creationId xmlns:a16="http://schemas.microsoft.com/office/drawing/2014/main" id="{01CCD2F8-9B25-42B8-B0EF-8F3C26252884}"/>
                </a:ext>
              </a:extLst>
            </p:cNvPr>
            <p:cNvSpPr/>
            <p:nvPr/>
          </p:nvSpPr>
          <p:spPr>
            <a:xfrm>
              <a:off x="52409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586;p28">
              <a:extLst>
                <a:ext uri="{FF2B5EF4-FFF2-40B4-BE49-F238E27FC236}">
                  <a16:creationId xmlns:a16="http://schemas.microsoft.com/office/drawing/2014/main" id="{D3EFDDDA-927B-418D-BB0E-28D84828C8D7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587;p28">
              <a:extLst>
                <a:ext uri="{FF2B5EF4-FFF2-40B4-BE49-F238E27FC236}">
                  <a16:creationId xmlns:a16="http://schemas.microsoft.com/office/drawing/2014/main" id="{F2AB79C8-C4F4-4563-B4D2-DF0F58D490F1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588;p28">
              <a:extLst>
                <a:ext uri="{FF2B5EF4-FFF2-40B4-BE49-F238E27FC236}">
                  <a16:creationId xmlns:a16="http://schemas.microsoft.com/office/drawing/2014/main" id="{1B17E724-B14E-427B-B78E-884274B16CA8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589;p28">
              <a:extLst>
                <a:ext uri="{FF2B5EF4-FFF2-40B4-BE49-F238E27FC236}">
                  <a16:creationId xmlns:a16="http://schemas.microsoft.com/office/drawing/2014/main" id="{A11FC73F-AEB1-4A8B-97FE-16D492FC8546}"/>
                </a:ext>
              </a:extLst>
            </p:cNvPr>
            <p:cNvSpPr/>
            <p:nvPr/>
          </p:nvSpPr>
          <p:spPr>
            <a:xfrm>
              <a:off x="5235500" y="185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590;p28">
              <a:extLst>
                <a:ext uri="{FF2B5EF4-FFF2-40B4-BE49-F238E27FC236}">
                  <a16:creationId xmlns:a16="http://schemas.microsoft.com/office/drawing/2014/main" id="{BF770C66-78C1-41F9-B3C1-2F27F15B6F25}"/>
                </a:ext>
              </a:extLst>
            </p:cNvPr>
            <p:cNvSpPr/>
            <p:nvPr/>
          </p:nvSpPr>
          <p:spPr>
            <a:xfrm>
              <a:off x="5240900" y="1842125"/>
              <a:ext cx="18850" cy="16175"/>
            </a:xfrm>
            <a:custGeom>
              <a:avLst/>
              <a:gdLst/>
              <a:ahLst/>
              <a:cxnLst/>
              <a:rect l="l" t="t" r="r" b="b"/>
              <a:pathLst>
                <a:path w="754" h="647" fill="none" extrusionOk="0">
                  <a:moveTo>
                    <a:pt x="753" y="1"/>
                  </a:moveTo>
                  <a:lnTo>
                    <a:pt x="753" y="1"/>
                  </a:lnTo>
                  <a:lnTo>
                    <a:pt x="646" y="216"/>
                  </a:lnTo>
                  <a:lnTo>
                    <a:pt x="646" y="216"/>
                  </a:lnTo>
                  <a:lnTo>
                    <a:pt x="323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431"/>
                  </a:lnTo>
                  <a:lnTo>
                    <a:pt x="108" y="431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646" y="216"/>
                  </a:lnTo>
                  <a:lnTo>
                    <a:pt x="646" y="216"/>
                  </a:lnTo>
                  <a:lnTo>
                    <a:pt x="7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591;p28">
              <a:extLst>
                <a:ext uri="{FF2B5EF4-FFF2-40B4-BE49-F238E27FC236}">
                  <a16:creationId xmlns:a16="http://schemas.microsoft.com/office/drawing/2014/main" id="{0DC8B828-DFD5-427A-8F89-FC3AC6143D07}"/>
                </a:ext>
              </a:extLst>
            </p:cNvPr>
            <p:cNvSpPr/>
            <p:nvPr/>
          </p:nvSpPr>
          <p:spPr>
            <a:xfrm>
              <a:off x="5232825" y="185020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extrusionOk="0">
                  <a:moveTo>
                    <a:pt x="431" y="0"/>
                  </a:moveTo>
                  <a:lnTo>
                    <a:pt x="0" y="216"/>
                  </a:lnTo>
                  <a:lnTo>
                    <a:pt x="108" y="323"/>
                  </a:lnTo>
                  <a:lnTo>
                    <a:pt x="323" y="323"/>
                  </a:lnTo>
                  <a:lnTo>
                    <a:pt x="431" y="10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592;p28">
              <a:extLst>
                <a:ext uri="{FF2B5EF4-FFF2-40B4-BE49-F238E27FC236}">
                  <a16:creationId xmlns:a16="http://schemas.microsoft.com/office/drawing/2014/main" id="{A4C7FA24-F76F-4282-99BB-DCE13460E62E}"/>
                </a:ext>
              </a:extLst>
            </p:cNvPr>
            <p:cNvSpPr/>
            <p:nvPr/>
          </p:nvSpPr>
          <p:spPr>
            <a:xfrm>
              <a:off x="5238200" y="1852875"/>
              <a:ext cx="5400" cy="25"/>
            </a:xfrm>
            <a:custGeom>
              <a:avLst/>
              <a:gdLst/>
              <a:ahLst/>
              <a:cxnLst/>
              <a:rect l="l" t="t" r="r" b="b"/>
              <a:pathLst>
                <a:path w="216" h="1" fill="none" extrusionOk="0">
                  <a:moveTo>
                    <a:pt x="0" y="1"/>
                  </a:moveTo>
                  <a:lnTo>
                    <a:pt x="216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593;p28">
              <a:extLst>
                <a:ext uri="{FF2B5EF4-FFF2-40B4-BE49-F238E27FC236}">
                  <a16:creationId xmlns:a16="http://schemas.microsoft.com/office/drawing/2014/main" id="{17E5BDDE-0BF3-468C-BC22-07360844E3A2}"/>
                </a:ext>
              </a:extLst>
            </p:cNvPr>
            <p:cNvSpPr/>
            <p:nvPr/>
          </p:nvSpPr>
          <p:spPr>
            <a:xfrm>
              <a:off x="5232825" y="1850200"/>
              <a:ext cx="10775" cy="8100"/>
            </a:xfrm>
            <a:custGeom>
              <a:avLst/>
              <a:gdLst/>
              <a:ahLst/>
              <a:cxnLst/>
              <a:rect l="l" t="t" r="r" b="b"/>
              <a:pathLst>
                <a:path w="431" h="324" fill="none" extrusionOk="0">
                  <a:moveTo>
                    <a:pt x="431" y="0"/>
                  </a:moveTo>
                  <a:lnTo>
                    <a:pt x="0" y="216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215" y="323"/>
                  </a:lnTo>
                  <a:lnTo>
                    <a:pt x="215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323" y="323"/>
                  </a:lnTo>
                  <a:lnTo>
                    <a:pt x="431" y="108"/>
                  </a:lnTo>
                  <a:lnTo>
                    <a:pt x="431" y="108"/>
                  </a:lnTo>
                  <a:lnTo>
                    <a:pt x="4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594;p28">
              <a:extLst>
                <a:ext uri="{FF2B5EF4-FFF2-40B4-BE49-F238E27FC236}">
                  <a16:creationId xmlns:a16="http://schemas.microsoft.com/office/drawing/2014/main" id="{9065AE80-37BA-43BD-AFA4-30862FEE2C97}"/>
                </a:ext>
              </a:extLst>
            </p:cNvPr>
            <p:cNvSpPr/>
            <p:nvPr/>
          </p:nvSpPr>
          <p:spPr>
            <a:xfrm>
              <a:off x="5243575" y="1839450"/>
              <a:ext cx="18850" cy="10775"/>
            </a:xfrm>
            <a:custGeom>
              <a:avLst/>
              <a:gdLst/>
              <a:ahLst/>
              <a:cxnLst/>
              <a:rect l="l" t="t" r="r" b="b"/>
              <a:pathLst>
                <a:path w="754" h="431" extrusionOk="0">
                  <a:moveTo>
                    <a:pt x="754" y="0"/>
                  </a:moveTo>
                  <a:lnTo>
                    <a:pt x="1" y="430"/>
                  </a:lnTo>
                  <a:lnTo>
                    <a:pt x="216" y="430"/>
                  </a:lnTo>
                  <a:lnTo>
                    <a:pt x="539" y="323"/>
                  </a:lnTo>
                  <a:lnTo>
                    <a:pt x="646" y="10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595;p28">
              <a:extLst>
                <a:ext uri="{FF2B5EF4-FFF2-40B4-BE49-F238E27FC236}">
                  <a16:creationId xmlns:a16="http://schemas.microsoft.com/office/drawing/2014/main" id="{91FE884F-B89F-44B3-945E-4A42F8BC3574}"/>
                </a:ext>
              </a:extLst>
            </p:cNvPr>
            <p:cNvSpPr/>
            <p:nvPr/>
          </p:nvSpPr>
          <p:spPr>
            <a:xfrm>
              <a:off x="5243575" y="1839450"/>
              <a:ext cx="18850" cy="10775"/>
            </a:xfrm>
            <a:custGeom>
              <a:avLst/>
              <a:gdLst/>
              <a:ahLst/>
              <a:cxnLst/>
              <a:rect l="l" t="t" r="r" b="b"/>
              <a:pathLst>
                <a:path w="754" h="431" fill="none" extrusionOk="0">
                  <a:moveTo>
                    <a:pt x="754" y="0"/>
                  </a:moveTo>
                  <a:lnTo>
                    <a:pt x="1" y="430"/>
                  </a:lnTo>
                  <a:lnTo>
                    <a:pt x="1" y="430"/>
                  </a:lnTo>
                  <a:lnTo>
                    <a:pt x="216" y="430"/>
                  </a:lnTo>
                  <a:lnTo>
                    <a:pt x="539" y="323"/>
                  </a:lnTo>
                  <a:lnTo>
                    <a:pt x="539" y="323"/>
                  </a:lnTo>
                  <a:lnTo>
                    <a:pt x="646" y="108"/>
                  </a:lnTo>
                  <a:lnTo>
                    <a:pt x="646" y="108"/>
                  </a:lnTo>
                  <a:lnTo>
                    <a:pt x="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596;p28">
              <a:extLst>
                <a:ext uri="{FF2B5EF4-FFF2-40B4-BE49-F238E27FC236}">
                  <a16:creationId xmlns:a16="http://schemas.microsoft.com/office/drawing/2014/main" id="{82D81E76-BA41-452A-8106-3D58A84F909B}"/>
                </a:ext>
              </a:extLst>
            </p:cNvPr>
            <p:cNvSpPr/>
            <p:nvPr/>
          </p:nvSpPr>
          <p:spPr>
            <a:xfrm>
              <a:off x="5431850" y="2051925"/>
              <a:ext cx="94175" cy="126425"/>
            </a:xfrm>
            <a:custGeom>
              <a:avLst/>
              <a:gdLst/>
              <a:ahLst/>
              <a:cxnLst/>
              <a:rect l="l" t="t" r="r" b="b"/>
              <a:pathLst>
                <a:path w="3767" h="5057" extrusionOk="0">
                  <a:moveTo>
                    <a:pt x="1615" y="0"/>
                  </a:moveTo>
                  <a:lnTo>
                    <a:pt x="1399" y="108"/>
                  </a:lnTo>
                  <a:lnTo>
                    <a:pt x="1" y="646"/>
                  </a:lnTo>
                  <a:lnTo>
                    <a:pt x="1507" y="5057"/>
                  </a:lnTo>
                  <a:lnTo>
                    <a:pt x="3121" y="4089"/>
                  </a:lnTo>
                  <a:lnTo>
                    <a:pt x="3336" y="3981"/>
                  </a:lnTo>
                  <a:lnTo>
                    <a:pt x="3551" y="3766"/>
                  </a:lnTo>
                  <a:lnTo>
                    <a:pt x="3766" y="3120"/>
                  </a:lnTo>
                  <a:lnTo>
                    <a:pt x="3766" y="2260"/>
                  </a:lnTo>
                  <a:lnTo>
                    <a:pt x="3551" y="1507"/>
                  </a:lnTo>
                  <a:lnTo>
                    <a:pt x="3228" y="753"/>
                  </a:lnTo>
                  <a:lnTo>
                    <a:pt x="2690" y="323"/>
                  </a:lnTo>
                  <a:lnTo>
                    <a:pt x="21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597;p28">
              <a:extLst>
                <a:ext uri="{FF2B5EF4-FFF2-40B4-BE49-F238E27FC236}">
                  <a16:creationId xmlns:a16="http://schemas.microsoft.com/office/drawing/2014/main" id="{6B839FF4-99DE-468E-B2D1-87B2417C1915}"/>
                </a:ext>
              </a:extLst>
            </p:cNvPr>
            <p:cNvSpPr/>
            <p:nvPr/>
          </p:nvSpPr>
          <p:spPr>
            <a:xfrm>
              <a:off x="5431850" y="2051925"/>
              <a:ext cx="94175" cy="126425"/>
            </a:xfrm>
            <a:custGeom>
              <a:avLst/>
              <a:gdLst/>
              <a:ahLst/>
              <a:cxnLst/>
              <a:rect l="l" t="t" r="r" b="b"/>
              <a:pathLst>
                <a:path w="3767" h="5057" fill="none" extrusionOk="0">
                  <a:moveTo>
                    <a:pt x="1507" y="5057"/>
                  </a:moveTo>
                  <a:lnTo>
                    <a:pt x="3121" y="4089"/>
                  </a:lnTo>
                  <a:lnTo>
                    <a:pt x="3121" y="4089"/>
                  </a:lnTo>
                  <a:lnTo>
                    <a:pt x="3336" y="3981"/>
                  </a:lnTo>
                  <a:lnTo>
                    <a:pt x="3551" y="3766"/>
                  </a:lnTo>
                  <a:lnTo>
                    <a:pt x="3766" y="3120"/>
                  </a:lnTo>
                  <a:lnTo>
                    <a:pt x="3766" y="2260"/>
                  </a:lnTo>
                  <a:lnTo>
                    <a:pt x="3551" y="1507"/>
                  </a:lnTo>
                  <a:lnTo>
                    <a:pt x="3551" y="1507"/>
                  </a:lnTo>
                  <a:lnTo>
                    <a:pt x="3228" y="753"/>
                  </a:lnTo>
                  <a:lnTo>
                    <a:pt x="2690" y="323"/>
                  </a:lnTo>
                  <a:lnTo>
                    <a:pt x="2152" y="0"/>
                  </a:lnTo>
                  <a:lnTo>
                    <a:pt x="1937" y="0"/>
                  </a:lnTo>
                  <a:lnTo>
                    <a:pt x="1615" y="0"/>
                  </a:lnTo>
                  <a:lnTo>
                    <a:pt x="1399" y="108"/>
                  </a:lnTo>
                  <a:lnTo>
                    <a:pt x="1" y="6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598;p28">
              <a:extLst>
                <a:ext uri="{FF2B5EF4-FFF2-40B4-BE49-F238E27FC236}">
                  <a16:creationId xmlns:a16="http://schemas.microsoft.com/office/drawing/2014/main" id="{57EB1FFC-8FAE-422C-8BA8-70EC8BBAE10E}"/>
                </a:ext>
              </a:extLst>
            </p:cNvPr>
            <p:cNvSpPr/>
            <p:nvPr/>
          </p:nvSpPr>
          <p:spPr>
            <a:xfrm>
              <a:off x="5429175" y="2049225"/>
              <a:ext cx="102225" cy="131825"/>
            </a:xfrm>
            <a:custGeom>
              <a:avLst/>
              <a:gdLst/>
              <a:ahLst/>
              <a:cxnLst/>
              <a:rect l="l" t="t" r="r" b="b"/>
              <a:pathLst>
                <a:path w="4089" h="5273" extrusionOk="0">
                  <a:moveTo>
                    <a:pt x="1722" y="1"/>
                  </a:moveTo>
                  <a:lnTo>
                    <a:pt x="1506" y="108"/>
                  </a:lnTo>
                  <a:lnTo>
                    <a:pt x="0" y="539"/>
                  </a:lnTo>
                  <a:lnTo>
                    <a:pt x="0" y="646"/>
                  </a:lnTo>
                  <a:lnTo>
                    <a:pt x="0" y="754"/>
                  </a:lnTo>
                  <a:lnTo>
                    <a:pt x="0" y="861"/>
                  </a:lnTo>
                  <a:lnTo>
                    <a:pt x="108" y="861"/>
                  </a:lnTo>
                  <a:lnTo>
                    <a:pt x="1614" y="324"/>
                  </a:lnTo>
                  <a:lnTo>
                    <a:pt x="1829" y="324"/>
                  </a:lnTo>
                  <a:lnTo>
                    <a:pt x="2044" y="216"/>
                  </a:lnTo>
                  <a:lnTo>
                    <a:pt x="2475" y="324"/>
                  </a:lnTo>
                  <a:lnTo>
                    <a:pt x="2905" y="646"/>
                  </a:lnTo>
                  <a:lnTo>
                    <a:pt x="3228" y="1077"/>
                  </a:lnTo>
                  <a:lnTo>
                    <a:pt x="3550" y="1615"/>
                  </a:lnTo>
                  <a:lnTo>
                    <a:pt x="3658" y="2152"/>
                  </a:lnTo>
                  <a:lnTo>
                    <a:pt x="3766" y="2798"/>
                  </a:lnTo>
                  <a:lnTo>
                    <a:pt x="3658" y="3228"/>
                  </a:lnTo>
                  <a:lnTo>
                    <a:pt x="3550" y="3551"/>
                  </a:lnTo>
                  <a:lnTo>
                    <a:pt x="3443" y="3874"/>
                  </a:lnTo>
                  <a:lnTo>
                    <a:pt x="3120" y="4089"/>
                  </a:lnTo>
                  <a:lnTo>
                    <a:pt x="1506" y="5057"/>
                  </a:lnTo>
                  <a:lnTo>
                    <a:pt x="1399" y="5057"/>
                  </a:lnTo>
                  <a:lnTo>
                    <a:pt x="1399" y="5165"/>
                  </a:lnTo>
                  <a:lnTo>
                    <a:pt x="1506" y="5272"/>
                  </a:lnTo>
                  <a:lnTo>
                    <a:pt x="1614" y="5272"/>
                  </a:lnTo>
                  <a:lnTo>
                    <a:pt x="3335" y="4412"/>
                  </a:lnTo>
                  <a:lnTo>
                    <a:pt x="3658" y="4089"/>
                  </a:lnTo>
                  <a:lnTo>
                    <a:pt x="3873" y="3766"/>
                  </a:lnTo>
                  <a:lnTo>
                    <a:pt x="3981" y="3228"/>
                  </a:lnTo>
                  <a:lnTo>
                    <a:pt x="4088" y="2798"/>
                  </a:lnTo>
                  <a:lnTo>
                    <a:pt x="3981" y="2152"/>
                  </a:lnTo>
                  <a:lnTo>
                    <a:pt x="3766" y="1507"/>
                  </a:lnTo>
                  <a:lnTo>
                    <a:pt x="3443" y="861"/>
                  </a:lnTo>
                  <a:lnTo>
                    <a:pt x="3120" y="431"/>
                  </a:lnTo>
                  <a:lnTo>
                    <a:pt x="2582" y="108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599;p28">
              <a:extLst>
                <a:ext uri="{FF2B5EF4-FFF2-40B4-BE49-F238E27FC236}">
                  <a16:creationId xmlns:a16="http://schemas.microsoft.com/office/drawing/2014/main" id="{FB471BA8-3721-4489-A91A-61E2DDC0FF60}"/>
                </a:ext>
              </a:extLst>
            </p:cNvPr>
            <p:cNvSpPr/>
            <p:nvPr/>
          </p:nvSpPr>
          <p:spPr>
            <a:xfrm>
              <a:off x="5399575" y="2062675"/>
              <a:ext cx="91475" cy="123750"/>
            </a:xfrm>
            <a:custGeom>
              <a:avLst/>
              <a:gdLst/>
              <a:ahLst/>
              <a:cxnLst/>
              <a:rect l="l" t="t" r="r" b="b"/>
              <a:pathLst>
                <a:path w="3659" h="4950" extrusionOk="0">
                  <a:moveTo>
                    <a:pt x="1507" y="323"/>
                  </a:moveTo>
                  <a:lnTo>
                    <a:pt x="1937" y="431"/>
                  </a:lnTo>
                  <a:lnTo>
                    <a:pt x="2475" y="646"/>
                  </a:lnTo>
                  <a:lnTo>
                    <a:pt x="2798" y="1184"/>
                  </a:lnTo>
                  <a:lnTo>
                    <a:pt x="3121" y="1830"/>
                  </a:lnTo>
                  <a:lnTo>
                    <a:pt x="3228" y="2368"/>
                  </a:lnTo>
                  <a:lnTo>
                    <a:pt x="3336" y="2906"/>
                  </a:lnTo>
                  <a:lnTo>
                    <a:pt x="3228" y="3443"/>
                  </a:lnTo>
                  <a:lnTo>
                    <a:pt x="3121" y="3874"/>
                  </a:lnTo>
                  <a:lnTo>
                    <a:pt x="2906" y="4304"/>
                  </a:lnTo>
                  <a:lnTo>
                    <a:pt x="2583" y="4519"/>
                  </a:lnTo>
                  <a:lnTo>
                    <a:pt x="2368" y="4627"/>
                  </a:lnTo>
                  <a:lnTo>
                    <a:pt x="2045" y="4734"/>
                  </a:lnTo>
                  <a:lnTo>
                    <a:pt x="1614" y="4627"/>
                  </a:lnTo>
                  <a:lnTo>
                    <a:pt x="1184" y="4304"/>
                  </a:lnTo>
                  <a:lnTo>
                    <a:pt x="754" y="3766"/>
                  </a:lnTo>
                  <a:lnTo>
                    <a:pt x="431" y="3013"/>
                  </a:lnTo>
                  <a:lnTo>
                    <a:pt x="323" y="2583"/>
                  </a:lnTo>
                  <a:lnTo>
                    <a:pt x="323" y="2045"/>
                  </a:lnTo>
                  <a:lnTo>
                    <a:pt x="323" y="1507"/>
                  </a:lnTo>
                  <a:lnTo>
                    <a:pt x="539" y="969"/>
                  </a:lnTo>
                  <a:lnTo>
                    <a:pt x="861" y="539"/>
                  </a:lnTo>
                  <a:lnTo>
                    <a:pt x="1184" y="323"/>
                  </a:lnTo>
                  <a:close/>
                  <a:moveTo>
                    <a:pt x="1507" y="1"/>
                  </a:moveTo>
                  <a:lnTo>
                    <a:pt x="1077" y="108"/>
                  </a:lnTo>
                  <a:lnTo>
                    <a:pt x="646" y="323"/>
                  </a:lnTo>
                  <a:lnTo>
                    <a:pt x="323" y="861"/>
                  </a:lnTo>
                  <a:lnTo>
                    <a:pt x="108" y="1399"/>
                  </a:lnTo>
                  <a:lnTo>
                    <a:pt x="1" y="2045"/>
                  </a:lnTo>
                  <a:lnTo>
                    <a:pt x="1" y="2583"/>
                  </a:lnTo>
                  <a:lnTo>
                    <a:pt x="108" y="3121"/>
                  </a:lnTo>
                  <a:lnTo>
                    <a:pt x="431" y="3874"/>
                  </a:lnTo>
                  <a:lnTo>
                    <a:pt x="969" y="4519"/>
                  </a:lnTo>
                  <a:lnTo>
                    <a:pt x="1507" y="4842"/>
                  </a:lnTo>
                  <a:lnTo>
                    <a:pt x="1830" y="4950"/>
                  </a:lnTo>
                  <a:lnTo>
                    <a:pt x="2368" y="4950"/>
                  </a:lnTo>
                  <a:lnTo>
                    <a:pt x="2690" y="4842"/>
                  </a:lnTo>
                  <a:lnTo>
                    <a:pt x="3121" y="4519"/>
                  </a:lnTo>
                  <a:lnTo>
                    <a:pt x="3443" y="3981"/>
                  </a:lnTo>
                  <a:lnTo>
                    <a:pt x="3551" y="3443"/>
                  </a:lnTo>
                  <a:lnTo>
                    <a:pt x="3659" y="2906"/>
                  </a:lnTo>
                  <a:lnTo>
                    <a:pt x="3551" y="2260"/>
                  </a:lnTo>
                  <a:lnTo>
                    <a:pt x="3443" y="1722"/>
                  </a:lnTo>
                  <a:lnTo>
                    <a:pt x="3121" y="969"/>
                  </a:lnTo>
                  <a:lnTo>
                    <a:pt x="2583" y="431"/>
                  </a:lnTo>
                  <a:lnTo>
                    <a:pt x="2152" y="10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600;p28">
              <a:extLst>
                <a:ext uri="{FF2B5EF4-FFF2-40B4-BE49-F238E27FC236}">
                  <a16:creationId xmlns:a16="http://schemas.microsoft.com/office/drawing/2014/main" id="{F2628AB2-3D3A-4DF4-8DFF-F13561394C9D}"/>
                </a:ext>
              </a:extLst>
            </p:cNvPr>
            <p:cNvSpPr/>
            <p:nvPr/>
          </p:nvSpPr>
          <p:spPr>
            <a:xfrm>
              <a:off x="5402275" y="2065375"/>
              <a:ext cx="83400" cy="118375"/>
            </a:xfrm>
            <a:custGeom>
              <a:avLst/>
              <a:gdLst/>
              <a:ahLst/>
              <a:cxnLst/>
              <a:rect l="l" t="t" r="r" b="b"/>
              <a:pathLst>
                <a:path w="3336" h="4735" extrusionOk="0">
                  <a:moveTo>
                    <a:pt x="1399" y="0"/>
                  </a:moveTo>
                  <a:lnTo>
                    <a:pt x="1076" y="108"/>
                  </a:lnTo>
                  <a:lnTo>
                    <a:pt x="753" y="215"/>
                  </a:lnTo>
                  <a:lnTo>
                    <a:pt x="538" y="538"/>
                  </a:lnTo>
                  <a:lnTo>
                    <a:pt x="323" y="753"/>
                  </a:lnTo>
                  <a:lnTo>
                    <a:pt x="108" y="1184"/>
                  </a:lnTo>
                  <a:lnTo>
                    <a:pt x="0" y="1614"/>
                  </a:lnTo>
                  <a:lnTo>
                    <a:pt x="0" y="2044"/>
                  </a:lnTo>
                  <a:lnTo>
                    <a:pt x="108" y="2475"/>
                  </a:lnTo>
                  <a:lnTo>
                    <a:pt x="215" y="3013"/>
                  </a:lnTo>
                  <a:lnTo>
                    <a:pt x="323" y="3443"/>
                  </a:lnTo>
                  <a:lnTo>
                    <a:pt x="646" y="3873"/>
                  </a:lnTo>
                  <a:lnTo>
                    <a:pt x="861" y="4196"/>
                  </a:lnTo>
                  <a:lnTo>
                    <a:pt x="1184" y="4519"/>
                  </a:lnTo>
                  <a:lnTo>
                    <a:pt x="1506" y="4626"/>
                  </a:lnTo>
                  <a:lnTo>
                    <a:pt x="1829" y="4734"/>
                  </a:lnTo>
                  <a:lnTo>
                    <a:pt x="2152" y="4734"/>
                  </a:lnTo>
                  <a:lnTo>
                    <a:pt x="2582" y="4626"/>
                  </a:lnTo>
                  <a:lnTo>
                    <a:pt x="2798" y="4411"/>
                  </a:lnTo>
                  <a:lnTo>
                    <a:pt x="3013" y="4089"/>
                  </a:lnTo>
                  <a:lnTo>
                    <a:pt x="3228" y="3766"/>
                  </a:lnTo>
                  <a:lnTo>
                    <a:pt x="3335" y="3443"/>
                  </a:lnTo>
                  <a:lnTo>
                    <a:pt x="3335" y="2582"/>
                  </a:lnTo>
                  <a:lnTo>
                    <a:pt x="3228" y="1614"/>
                  </a:lnTo>
                  <a:lnTo>
                    <a:pt x="2798" y="861"/>
                  </a:lnTo>
                  <a:lnTo>
                    <a:pt x="2260" y="323"/>
                  </a:lnTo>
                  <a:lnTo>
                    <a:pt x="1937" y="215"/>
                  </a:lnTo>
                  <a:lnTo>
                    <a:pt x="1614" y="108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601;p28">
              <a:extLst>
                <a:ext uri="{FF2B5EF4-FFF2-40B4-BE49-F238E27FC236}">
                  <a16:creationId xmlns:a16="http://schemas.microsoft.com/office/drawing/2014/main" id="{61AEC313-B1BD-4E55-BB65-4C6E21645F7F}"/>
                </a:ext>
              </a:extLst>
            </p:cNvPr>
            <p:cNvSpPr/>
            <p:nvPr/>
          </p:nvSpPr>
          <p:spPr>
            <a:xfrm>
              <a:off x="5415725" y="2084200"/>
              <a:ext cx="59200" cy="78025"/>
            </a:xfrm>
            <a:custGeom>
              <a:avLst/>
              <a:gdLst/>
              <a:ahLst/>
              <a:cxnLst/>
              <a:rect l="l" t="t" r="r" b="b"/>
              <a:pathLst>
                <a:path w="2368" h="3121" extrusionOk="0">
                  <a:moveTo>
                    <a:pt x="753" y="0"/>
                  </a:moveTo>
                  <a:lnTo>
                    <a:pt x="323" y="323"/>
                  </a:lnTo>
                  <a:lnTo>
                    <a:pt x="108" y="753"/>
                  </a:lnTo>
                  <a:lnTo>
                    <a:pt x="0" y="1399"/>
                  </a:lnTo>
                  <a:lnTo>
                    <a:pt x="108" y="2045"/>
                  </a:lnTo>
                  <a:lnTo>
                    <a:pt x="431" y="2582"/>
                  </a:lnTo>
                  <a:lnTo>
                    <a:pt x="861" y="3013"/>
                  </a:lnTo>
                  <a:lnTo>
                    <a:pt x="1291" y="3120"/>
                  </a:lnTo>
                  <a:lnTo>
                    <a:pt x="1722" y="3120"/>
                  </a:lnTo>
                  <a:lnTo>
                    <a:pt x="2152" y="2798"/>
                  </a:lnTo>
                  <a:lnTo>
                    <a:pt x="2367" y="2260"/>
                  </a:lnTo>
                  <a:lnTo>
                    <a:pt x="2367" y="1722"/>
                  </a:lnTo>
                  <a:lnTo>
                    <a:pt x="2260" y="1076"/>
                  </a:lnTo>
                  <a:lnTo>
                    <a:pt x="1937" y="538"/>
                  </a:lnTo>
                  <a:lnTo>
                    <a:pt x="1614" y="216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602;p28">
              <a:extLst>
                <a:ext uri="{FF2B5EF4-FFF2-40B4-BE49-F238E27FC236}">
                  <a16:creationId xmlns:a16="http://schemas.microsoft.com/office/drawing/2014/main" id="{26FE7430-A856-488C-BCAF-71737E935750}"/>
                </a:ext>
              </a:extLst>
            </p:cNvPr>
            <p:cNvSpPr/>
            <p:nvPr/>
          </p:nvSpPr>
          <p:spPr>
            <a:xfrm>
              <a:off x="5205925" y="1594675"/>
              <a:ext cx="559475" cy="728925"/>
            </a:xfrm>
            <a:custGeom>
              <a:avLst/>
              <a:gdLst/>
              <a:ahLst/>
              <a:cxnLst/>
              <a:rect l="l" t="t" r="r" b="b"/>
              <a:pathLst>
                <a:path w="22379" h="29157" extrusionOk="0">
                  <a:moveTo>
                    <a:pt x="0" y="1"/>
                  </a:moveTo>
                  <a:lnTo>
                    <a:pt x="0" y="16246"/>
                  </a:lnTo>
                  <a:lnTo>
                    <a:pt x="6025" y="19581"/>
                  </a:lnTo>
                  <a:lnTo>
                    <a:pt x="6886" y="20119"/>
                  </a:lnTo>
                  <a:lnTo>
                    <a:pt x="7101" y="20227"/>
                  </a:lnTo>
                  <a:lnTo>
                    <a:pt x="7316" y="20334"/>
                  </a:lnTo>
                  <a:lnTo>
                    <a:pt x="7316" y="20119"/>
                  </a:lnTo>
                  <a:lnTo>
                    <a:pt x="7424" y="19904"/>
                  </a:lnTo>
                  <a:lnTo>
                    <a:pt x="7639" y="19474"/>
                  </a:lnTo>
                  <a:lnTo>
                    <a:pt x="7962" y="19043"/>
                  </a:lnTo>
                  <a:lnTo>
                    <a:pt x="8069" y="19043"/>
                  </a:lnTo>
                  <a:lnTo>
                    <a:pt x="8500" y="18613"/>
                  </a:lnTo>
                  <a:lnTo>
                    <a:pt x="9145" y="18398"/>
                  </a:lnTo>
                  <a:lnTo>
                    <a:pt x="9791" y="18398"/>
                  </a:lnTo>
                  <a:lnTo>
                    <a:pt x="10436" y="18506"/>
                  </a:lnTo>
                  <a:lnTo>
                    <a:pt x="11082" y="18721"/>
                  </a:lnTo>
                  <a:lnTo>
                    <a:pt x="11405" y="19043"/>
                  </a:lnTo>
                  <a:lnTo>
                    <a:pt x="11727" y="19366"/>
                  </a:lnTo>
                  <a:lnTo>
                    <a:pt x="11943" y="19797"/>
                  </a:lnTo>
                  <a:lnTo>
                    <a:pt x="12158" y="20227"/>
                  </a:lnTo>
                  <a:lnTo>
                    <a:pt x="12265" y="21195"/>
                  </a:lnTo>
                  <a:lnTo>
                    <a:pt x="12265" y="22163"/>
                  </a:lnTo>
                  <a:lnTo>
                    <a:pt x="12158" y="22809"/>
                  </a:lnTo>
                  <a:lnTo>
                    <a:pt x="12050" y="23024"/>
                  </a:lnTo>
                  <a:lnTo>
                    <a:pt x="12158" y="23132"/>
                  </a:lnTo>
                  <a:lnTo>
                    <a:pt x="12373" y="23239"/>
                  </a:lnTo>
                  <a:lnTo>
                    <a:pt x="13879" y="24208"/>
                  </a:lnTo>
                  <a:lnTo>
                    <a:pt x="16784" y="25929"/>
                  </a:lnTo>
                  <a:lnTo>
                    <a:pt x="19796" y="27543"/>
                  </a:lnTo>
                  <a:lnTo>
                    <a:pt x="21841" y="28834"/>
                  </a:lnTo>
                  <a:lnTo>
                    <a:pt x="22378" y="29157"/>
                  </a:lnTo>
                  <a:lnTo>
                    <a:pt x="22271" y="13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603;p28">
              <a:extLst>
                <a:ext uri="{FF2B5EF4-FFF2-40B4-BE49-F238E27FC236}">
                  <a16:creationId xmlns:a16="http://schemas.microsoft.com/office/drawing/2014/main" id="{FAC75AE2-9288-44C6-A8EC-1B6479391280}"/>
                </a:ext>
              </a:extLst>
            </p:cNvPr>
            <p:cNvSpPr/>
            <p:nvPr/>
          </p:nvSpPr>
          <p:spPr>
            <a:xfrm>
              <a:off x="5203225" y="1592000"/>
              <a:ext cx="564875" cy="734300"/>
            </a:xfrm>
            <a:custGeom>
              <a:avLst/>
              <a:gdLst/>
              <a:ahLst/>
              <a:cxnLst/>
              <a:rect l="l" t="t" r="r" b="b"/>
              <a:pathLst>
                <a:path w="22595" h="29372" extrusionOk="0">
                  <a:moveTo>
                    <a:pt x="324" y="430"/>
                  </a:moveTo>
                  <a:lnTo>
                    <a:pt x="22271" y="13233"/>
                  </a:lnTo>
                  <a:lnTo>
                    <a:pt x="22377" y="28962"/>
                  </a:lnTo>
                  <a:lnTo>
                    <a:pt x="22056" y="28833"/>
                  </a:lnTo>
                  <a:lnTo>
                    <a:pt x="19904" y="27542"/>
                  </a:lnTo>
                  <a:lnTo>
                    <a:pt x="17000" y="25821"/>
                  </a:lnTo>
                  <a:lnTo>
                    <a:pt x="14095" y="24207"/>
                  </a:lnTo>
                  <a:lnTo>
                    <a:pt x="12588" y="23239"/>
                  </a:lnTo>
                  <a:lnTo>
                    <a:pt x="12373" y="23131"/>
                  </a:lnTo>
                  <a:lnTo>
                    <a:pt x="12266" y="23131"/>
                  </a:lnTo>
                  <a:lnTo>
                    <a:pt x="12266" y="23024"/>
                  </a:lnTo>
                  <a:lnTo>
                    <a:pt x="12373" y="22916"/>
                  </a:lnTo>
                  <a:lnTo>
                    <a:pt x="12481" y="22270"/>
                  </a:lnTo>
                  <a:lnTo>
                    <a:pt x="12588" y="21410"/>
                  </a:lnTo>
                  <a:lnTo>
                    <a:pt x="12481" y="20657"/>
                  </a:lnTo>
                  <a:lnTo>
                    <a:pt x="12266" y="19904"/>
                  </a:lnTo>
                  <a:lnTo>
                    <a:pt x="11835" y="19258"/>
                  </a:lnTo>
                  <a:lnTo>
                    <a:pt x="11513" y="18935"/>
                  </a:lnTo>
                  <a:lnTo>
                    <a:pt x="11190" y="18720"/>
                  </a:lnTo>
                  <a:lnTo>
                    <a:pt x="10544" y="18397"/>
                  </a:lnTo>
                  <a:lnTo>
                    <a:pt x="9146" y="18397"/>
                  </a:lnTo>
                  <a:lnTo>
                    <a:pt x="8608" y="18613"/>
                  </a:lnTo>
                  <a:lnTo>
                    <a:pt x="8070" y="18935"/>
                  </a:lnTo>
                  <a:lnTo>
                    <a:pt x="7962" y="19043"/>
                  </a:lnTo>
                  <a:lnTo>
                    <a:pt x="7640" y="19473"/>
                  </a:lnTo>
                  <a:lnTo>
                    <a:pt x="7424" y="20011"/>
                  </a:lnTo>
                  <a:lnTo>
                    <a:pt x="7317" y="20226"/>
                  </a:lnTo>
                  <a:lnTo>
                    <a:pt x="7209" y="20226"/>
                  </a:lnTo>
                  <a:lnTo>
                    <a:pt x="7102" y="20119"/>
                  </a:lnTo>
                  <a:lnTo>
                    <a:pt x="6133" y="19581"/>
                  </a:lnTo>
                  <a:lnTo>
                    <a:pt x="324" y="16306"/>
                  </a:lnTo>
                  <a:lnTo>
                    <a:pt x="324" y="16306"/>
                  </a:lnTo>
                  <a:lnTo>
                    <a:pt x="324" y="430"/>
                  </a:lnTo>
                  <a:close/>
                  <a:moveTo>
                    <a:pt x="1" y="0"/>
                  </a:moveTo>
                  <a:lnTo>
                    <a:pt x="1" y="108"/>
                  </a:lnTo>
                  <a:lnTo>
                    <a:pt x="1" y="16353"/>
                  </a:lnTo>
                  <a:lnTo>
                    <a:pt x="1" y="16461"/>
                  </a:lnTo>
                  <a:lnTo>
                    <a:pt x="6026" y="19796"/>
                  </a:lnTo>
                  <a:lnTo>
                    <a:pt x="6886" y="20334"/>
                  </a:lnTo>
                  <a:lnTo>
                    <a:pt x="7102" y="20441"/>
                  </a:lnTo>
                  <a:lnTo>
                    <a:pt x="7209" y="20549"/>
                  </a:lnTo>
                  <a:lnTo>
                    <a:pt x="7532" y="20549"/>
                  </a:lnTo>
                  <a:lnTo>
                    <a:pt x="7532" y="20441"/>
                  </a:lnTo>
                  <a:lnTo>
                    <a:pt x="7640" y="20226"/>
                  </a:lnTo>
                  <a:lnTo>
                    <a:pt x="7640" y="20119"/>
                  </a:lnTo>
                  <a:lnTo>
                    <a:pt x="7855" y="19688"/>
                  </a:lnTo>
                  <a:lnTo>
                    <a:pt x="8177" y="19258"/>
                  </a:lnTo>
                  <a:lnTo>
                    <a:pt x="8285" y="19258"/>
                  </a:lnTo>
                  <a:lnTo>
                    <a:pt x="8715" y="18935"/>
                  </a:lnTo>
                  <a:lnTo>
                    <a:pt x="9253" y="18720"/>
                  </a:lnTo>
                  <a:lnTo>
                    <a:pt x="9791" y="18613"/>
                  </a:lnTo>
                  <a:lnTo>
                    <a:pt x="10437" y="18720"/>
                  </a:lnTo>
                  <a:lnTo>
                    <a:pt x="11082" y="18935"/>
                  </a:lnTo>
                  <a:lnTo>
                    <a:pt x="11620" y="19473"/>
                  </a:lnTo>
                  <a:lnTo>
                    <a:pt x="11943" y="20011"/>
                  </a:lnTo>
                  <a:lnTo>
                    <a:pt x="12158" y="20764"/>
                  </a:lnTo>
                  <a:lnTo>
                    <a:pt x="12266" y="21410"/>
                  </a:lnTo>
                  <a:lnTo>
                    <a:pt x="12158" y="22270"/>
                  </a:lnTo>
                  <a:lnTo>
                    <a:pt x="12051" y="22808"/>
                  </a:lnTo>
                  <a:lnTo>
                    <a:pt x="12051" y="22916"/>
                  </a:lnTo>
                  <a:lnTo>
                    <a:pt x="11943" y="23131"/>
                  </a:lnTo>
                  <a:lnTo>
                    <a:pt x="11943" y="23239"/>
                  </a:lnTo>
                  <a:lnTo>
                    <a:pt x="12051" y="23346"/>
                  </a:lnTo>
                  <a:lnTo>
                    <a:pt x="12266" y="23454"/>
                  </a:lnTo>
                  <a:lnTo>
                    <a:pt x="12373" y="23454"/>
                  </a:lnTo>
                  <a:lnTo>
                    <a:pt x="13987" y="24422"/>
                  </a:lnTo>
                  <a:lnTo>
                    <a:pt x="16892" y="26144"/>
                  </a:lnTo>
                  <a:lnTo>
                    <a:pt x="19797" y="27865"/>
                  </a:lnTo>
                  <a:lnTo>
                    <a:pt x="21841" y="29048"/>
                  </a:lnTo>
                  <a:lnTo>
                    <a:pt x="22379" y="29371"/>
                  </a:lnTo>
                  <a:lnTo>
                    <a:pt x="22594" y="29371"/>
                  </a:lnTo>
                  <a:lnTo>
                    <a:pt x="22594" y="29264"/>
                  </a:lnTo>
                  <a:lnTo>
                    <a:pt x="22594" y="13126"/>
                  </a:lnTo>
                  <a:lnTo>
                    <a:pt x="22486" y="1301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604;p28">
              <a:extLst>
                <a:ext uri="{FF2B5EF4-FFF2-40B4-BE49-F238E27FC236}">
                  <a16:creationId xmlns:a16="http://schemas.microsoft.com/office/drawing/2014/main" id="{A8E182AC-9020-44F6-ACF6-B3EA86F3BA5B}"/>
                </a:ext>
              </a:extLst>
            </p:cNvPr>
            <p:cNvSpPr/>
            <p:nvPr/>
          </p:nvSpPr>
          <p:spPr>
            <a:xfrm>
              <a:off x="5765375" y="1753375"/>
              <a:ext cx="285125" cy="570225"/>
            </a:xfrm>
            <a:custGeom>
              <a:avLst/>
              <a:gdLst/>
              <a:ahLst/>
              <a:cxnLst/>
              <a:rect l="l" t="t" r="r" b="b"/>
              <a:pathLst>
                <a:path w="11405" h="22809" extrusionOk="0">
                  <a:moveTo>
                    <a:pt x="11405" y="0"/>
                  </a:moveTo>
                  <a:lnTo>
                    <a:pt x="0" y="6671"/>
                  </a:lnTo>
                  <a:lnTo>
                    <a:pt x="0" y="22809"/>
                  </a:lnTo>
                  <a:lnTo>
                    <a:pt x="11405" y="16138"/>
                  </a:lnTo>
                  <a:lnTo>
                    <a:pt x="11405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605;p28">
              <a:extLst>
                <a:ext uri="{FF2B5EF4-FFF2-40B4-BE49-F238E27FC236}">
                  <a16:creationId xmlns:a16="http://schemas.microsoft.com/office/drawing/2014/main" id="{C8BCACAD-3169-49D7-B05E-49D027932AEA}"/>
                </a:ext>
              </a:extLst>
            </p:cNvPr>
            <p:cNvSpPr/>
            <p:nvPr/>
          </p:nvSpPr>
          <p:spPr>
            <a:xfrm>
              <a:off x="5760000" y="1750675"/>
              <a:ext cx="293200" cy="575625"/>
            </a:xfrm>
            <a:custGeom>
              <a:avLst/>
              <a:gdLst/>
              <a:ahLst/>
              <a:cxnLst/>
              <a:rect l="l" t="t" r="r" b="b"/>
              <a:pathLst>
                <a:path w="11728" h="23025" extrusionOk="0">
                  <a:moveTo>
                    <a:pt x="11404" y="405"/>
                  </a:moveTo>
                  <a:lnTo>
                    <a:pt x="11404" y="16139"/>
                  </a:lnTo>
                  <a:lnTo>
                    <a:pt x="431" y="22594"/>
                  </a:lnTo>
                  <a:lnTo>
                    <a:pt x="323" y="6886"/>
                  </a:lnTo>
                  <a:lnTo>
                    <a:pt x="11404" y="405"/>
                  </a:lnTo>
                  <a:close/>
                  <a:moveTo>
                    <a:pt x="11512" y="1"/>
                  </a:moveTo>
                  <a:lnTo>
                    <a:pt x="108" y="6671"/>
                  </a:lnTo>
                  <a:lnTo>
                    <a:pt x="0" y="6779"/>
                  </a:lnTo>
                  <a:lnTo>
                    <a:pt x="108" y="22917"/>
                  </a:lnTo>
                  <a:lnTo>
                    <a:pt x="215" y="23024"/>
                  </a:lnTo>
                  <a:lnTo>
                    <a:pt x="323" y="23024"/>
                  </a:lnTo>
                  <a:lnTo>
                    <a:pt x="11727" y="16354"/>
                  </a:lnTo>
                  <a:lnTo>
                    <a:pt x="11727" y="16246"/>
                  </a:lnTo>
                  <a:lnTo>
                    <a:pt x="11727" y="108"/>
                  </a:lnTo>
                  <a:lnTo>
                    <a:pt x="1172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606;p28">
              <a:extLst>
                <a:ext uri="{FF2B5EF4-FFF2-40B4-BE49-F238E27FC236}">
                  <a16:creationId xmlns:a16="http://schemas.microsoft.com/office/drawing/2014/main" id="{726C4171-A495-4C81-B337-809E3266C424}"/>
                </a:ext>
              </a:extLst>
            </p:cNvPr>
            <p:cNvSpPr/>
            <p:nvPr/>
          </p:nvSpPr>
          <p:spPr>
            <a:xfrm>
              <a:off x="5205925" y="1427925"/>
              <a:ext cx="841900" cy="492225"/>
            </a:xfrm>
            <a:custGeom>
              <a:avLst/>
              <a:gdLst/>
              <a:ahLst/>
              <a:cxnLst/>
              <a:rect l="l" t="t" r="r" b="b"/>
              <a:pathLst>
                <a:path w="33676" h="19689" extrusionOk="0">
                  <a:moveTo>
                    <a:pt x="11512" y="0"/>
                  </a:moveTo>
                  <a:lnTo>
                    <a:pt x="0" y="6671"/>
                  </a:lnTo>
                  <a:lnTo>
                    <a:pt x="22271" y="19689"/>
                  </a:lnTo>
                  <a:lnTo>
                    <a:pt x="33675" y="13018"/>
                  </a:lnTo>
                  <a:lnTo>
                    <a:pt x="11512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607;p28">
              <a:extLst>
                <a:ext uri="{FF2B5EF4-FFF2-40B4-BE49-F238E27FC236}">
                  <a16:creationId xmlns:a16="http://schemas.microsoft.com/office/drawing/2014/main" id="{D778FE5E-F81E-47DB-BCA0-C5B61C600B0B}"/>
                </a:ext>
              </a:extLst>
            </p:cNvPr>
            <p:cNvSpPr/>
            <p:nvPr/>
          </p:nvSpPr>
          <p:spPr>
            <a:xfrm>
              <a:off x="5203225" y="1425225"/>
              <a:ext cx="849975" cy="500300"/>
            </a:xfrm>
            <a:custGeom>
              <a:avLst/>
              <a:gdLst/>
              <a:ahLst/>
              <a:cxnLst/>
              <a:rect l="l" t="t" r="r" b="b"/>
              <a:pathLst>
                <a:path w="33999" h="20012" extrusionOk="0">
                  <a:moveTo>
                    <a:pt x="11620" y="323"/>
                  </a:moveTo>
                  <a:lnTo>
                    <a:pt x="33568" y="13126"/>
                  </a:lnTo>
                  <a:lnTo>
                    <a:pt x="22379" y="19689"/>
                  </a:lnTo>
                  <a:lnTo>
                    <a:pt x="491" y="6833"/>
                  </a:lnTo>
                  <a:lnTo>
                    <a:pt x="491" y="6833"/>
                  </a:lnTo>
                  <a:lnTo>
                    <a:pt x="11620" y="323"/>
                  </a:lnTo>
                  <a:close/>
                  <a:moveTo>
                    <a:pt x="11620" y="1"/>
                  </a:moveTo>
                  <a:lnTo>
                    <a:pt x="1" y="6671"/>
                  </a:lnTo>
                  <a:lnTo>
                    <a:pt x="1" y="6779"/>
                  </a:lnTo>
                  <a:lnTo>
                    <a:pt x="1" y="6994"/>
                  </a:lnTo>
                  <a:lnTo>
                    <a:pt x="22379" y="20012"/>
                  </a:lnTo>
                  <a:lnTo>
                    <a:pt x="22486" y="20012"/>
                  </a:lnTo>
                  <a:lnTo>
                    <a:pt x="33891" y="13234"/>
                  </a:lnTo>
                  <a:lnTo>
                    <a:pt x="33998" y="13126"/>
                  </a:lnTo>
                  <a:lnTo>
                    <a:pt x="33891" y="13019"/>
                  </a:lnTo>
                  <a:lnTo>
                    <a:pt x="1172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608;p28">
              <a:extLst>
                <a:ext uri="{FF2B5EF4-FFF2-40B4-BE49-F238E27FC236}">
                  <a16:creationId xmlns:a16="http://schemas.microsoft.com/office/drawing/2014/main" id="{71CFBC87-2F32-47A6-99A4-BA8E5856CC18}"/>
                </a:ext>
              </a:extLst>
            </p:cNvPr>
            <p:cNvSpPr/>
            <p:nvPr/>
          </p:nvSpPr>
          <p:spPr>
            <a:xfrm>
              <a:off x="5203225" y="1659225"/>
              <a:ext cx="564875" cy="336250"/>
            </a:xfrm>
            <a:custGeom>
              <a:avLst/>
              <a:gdLst/>
              <a:ahLst/>
              <a:cxnLst/>
              <a:rect l="l" t="t" r="r" b="b"/>
              <a:pathLst>
                <a:path w="22595" h="13450" extrusionOk="0">
                  <a:moveTo>
                    <a:pt x="216" y="1"/>
                  </a:moveTo>
                  <a:lnTo>
                    <a:pt x="108" y="108"/>
                  </a:lnTo>
                  <a:lnTo>
                    <a:pt x="1" y="216"/>
                  </a:lnTo>
                  <a:lnTo>
                    <a:pt x="1" y="323"/>
                  </a:lnTo>
                  <a:lnTo>
                    <a:pt x="108" y="323"/>
                  </a:lnTo>
                  <a:lnTo>
                    <a:pt x="216" y="431"/>
                  </a:lnTo>
                  <a:lnTo>
                    <a:pt x="11835" y="7209"/>
                  </a:lnTo>
                  <a:lnTo>
                    <a:pt x="19151" y="11512"/>
                  </a:lnTo>
                  <a:lnTo>
                    <a:pt x="22379" y="13341"/>
                  </a:lnTo>
                  <a:lnTo>
                    <a:pt x="22486" y="13449"/>
                  </a:lnTo>
                  <a:lnTo>
                    <a:pt x="22486" y="13341"/>
                  </a:lnTo>
                  <a:lnTo>
                    <a:pt x="22594" y="13234"/>
                  </a:lnTo>
                  <a:lnTo>
                    <a:pt x="22486" y="13126"/>
                  </a:lnTo>
                  <a:lnTo>
                    <a:pt x="11405" y="6563"/>
                  </a:lnTo>
                  <a:lnTo>
                    <a:pt x="3766" y="2152"/>
                  </a:lnTo>
                  <a:lnTo>
                    <a:pt x="1184" y="646"/>
                  </a:lnTo>
                  <a:lnTo>
                    <a:pt x="539" y="216"/>
                  </a:lnTo>
                  <a:lnTo>
                    <a:pt x="324" y="108"/>
                  </a:lnTo>
                  <a:lnTo>
                    <a:pt x="216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609;p28">
              <a:extLst>
                <a:ext uri="{FF2B5EF4-FFF2-40B4-BE49-F238E27FC236}">
                  <a16:creationId xmlns:a16="http://schemas.microsoft.com/office/drawing/2014/main" id="{8DF405B2-6924-4CE0-91EA-15F4E945C474}"/>
                </a:ext>
              </a:extLst>
            </p:cNvPr>
            <p:cNvSpPr/>
            <p:nvPr/>
          </p:nvSpPr>
          <p:spPr>
            <a:xfrm>
              <a:off x="5786900" y="1758750"/>
              <a:ext cx="107600" cy="75325"/>
            </a:xfrm>
            <a:custGeom>
              <a:avLst/>
              <a:gdLst/>
              <a:ahLst/>
              <a:cxnLst/>
              <a:rect l="l" t="t" r="r" b="b"/>
              <a:pathLst>
                <a:path w="4304" h="3013" extrusionOk="0">
                  <a:moveTo>
                    <a:pt x="4304" y="0"/>
                  </a:moveTo>
                  <a:lnTo>
                    <a:pt x="0" y="2475"/>
                  </a:lnTo>
                  <a:lnTo>
                    <a:pt x="0" y="3013"/>
                  </a:lnTo>
                  <a:lnTo>
                    <a:pt x="4304" y="538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610;p28">
              <a:extLst>
                <a:ext uri="{FF2B5EF4-FFF2-40B4-BE49-F238E27FC236}">
                  <a16:creationId xmlns:a16="http://schemas.microsoft.com/office/drawing/2014/main" id="{6997A97A-9BA4-4A84-A128-E19D9687B2F9}"/>
                </a:ext>
              </a:extLst>
            </p:cNvPr>
            <p:cNvSpPr/>
            <p:nvPr/>
          </p:nvSpPr>
          <p:spPr>
            <a:xfrm>
              <a:off x="5784200" y="1756050"/>
              <a:ext cx="113000" cy="80725"/>
            </a:xfrm>
            <a:custGeom>
              <a:avLst/>
              <a:gdLst/>
              <a:ahLst/>
              <a:cxnLst/>
              <a:rect l="l" t="t" r="r" b="b"/>
              <a:pathLst>
                <a:path w="4520" h="3229" extrusionOk="0">
                  <a:moveTo>
                    <a:pt x="4196" y="346"/>
                  </a:moveTo>
                  <a:lnTo>
                    <a:pt x="4196" y="539"/>
                  </a:lnTo>
                  <a:lnTo>
                    <a:pt x="323" y="2906"/>
                  </a:lnTo>
                  <a:lnTo>
                    <a:pt x="323" y="2690"/>
                  </a:lnTo>
                  <a:lnTo>
                    <a:pt x="4196" y="346"/>
                  </a:lnTo>
                  <a:close/>
                  <a:moveTo>
                    <a:pt x="4304" y="1"/>
                  </a:moveTo>
                  <a:lnTo>
                    <a:pt x="108" y="2475"/>
                  </a:lnTo>
                  <a:lnTo>
                    <a:pt x="1" y="2583"/>
                  </a:lnTo>
                  <a:lnTo>
                    <a:pt x="1" y="3121"/>
                  </a:lnTo>
                  <a:lnTo>
                    <a:pt x="108" y="3228"/>
                  </a:lnTo>
                  <a:lnTo>
                    <a:pt x="216" y="3228"/>
                  </a:lnTo>
                  <a:lnTo>
                    <a:pt x="4412" y="754"/>
                  </a:lnTo>
                  <a:lnTo>
                    <a:pt x="4519" y="646"/>
                  </a:lnTo>
                  <a:lnTo>
                    <a:pt x="4519" y="108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611;p28">
              <a:extLst>
                <a:ext uri="{FF2B5EF4-FFF2-40B4-BE49-F238E27FC236}">
                  <a16:creationId xmlns:a16="http://schemas.microsoft.com/office/drawing/2014/main" id="{E3A66CAB-0E7F-4FC0-82B2-FB73B98834BB}"/>
                </a:ext>
              </a:extLst>
            </p:cNvPr>
            <p:cNvSpPr/>
            <p:nvPr/>
          </p:nvSpPr>
          <p:spPr>
            <a:xfrm>
              <a:off x="5617450" y="1713025"/>
              <a:ext cx="169475" cy="121050"/>
            </a:xfrm>
            <a:custGeom>
              <a:avLst/>
              <a:gdLst/>
              <a:ahLst/>
              <a:cxnLst/>
              <a:rect l="l" t="t" r="r" b="b"/>
              <a:pathLst>
                <a:path w="6779" h="4842" extrusionOk="0">
                  <a:moveTo>
                    <a:pt x="0" y="0"/>
                  </a:moveTo>
                  <a:lnTo>
                    <a:pt x="0" y="861"/>
                  </a:lnTo>
                  <a:lnTo>
                    <a:pt x="6778" y="4842"/>
                  </a:lnTo>
                  <a:lnTo>
                    <a:pt x="6778" y="4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612;p28">
              <a:extLst>
                <a:ext uri="{FF2B5EF4-FFF2-40B4-BE49-F238E27FC236}">
                  <a16:creationId xmlns:a16="http://schemas.microsoft.com/office/drawing/2014/main" id="{35DB9D7D-A70B-4896-8D09-1251F1B86313}"/>
                </a:ext>
              </a:extLst>
            </p:cNvPr>
            <p:cNvSpPr/>
            <p:nvPr/>
          </p:nvSpPr>
          <p:spPr>
            <a:xfrm>
              <a:off x="5612075" y="1710325"/>
              <a:ext cx="180225" cy="126450"/>
            </a:xfrm>
            <a:custGeom>
              <a:avLst/>
              <a:gdLst/>
              <a:ahLst/>
              <a:cxnLst/>
              <a:rect l="l" t="t" r="r" b="b"/>
              <a:pathLst>
                <a:path w="7209" h="5058" extrusionOk="0">
                  <a:moveTo>
                    <a:pt x="323" y="324"/>
                  </a:moveTo>
                  <a:lnTo>
                    <a:pt x="6886" y="4519"/>
                  </a:lnTo>
                  <a:lnTo>
                    <a:pt x="6886" y="4735"/>
                  </a:lnTo>
                  <a:lnTo>
                    <a:pt x="323" y="862"/>
                  </a:lnTo>
                  <a:lnTo>
                    <a:pt x="323" y="324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969"/>
                  </a:lnTo>
                  <a:lnTo>
                    <a:pt x="108" y="1077"/>
                  </a:lnTo>
                  <a:lnTo>
                    <a:pt x="6993" y="5057"/>
                  </a:lnTo>
                  <a:lnTo>
                    <a:pt x="7101" y="5057"/>
                  </a:lnTo>
                  <a:lnTo>
                    <a:pt x="7208" y="4950"/>
                  </a:lnTo>
                  <a:lnTo>
                    <a:pt x="7101" y="4412"/>
                  </a:lnTo>
                  <a:lnTo>
                    <a:pt x="7101" y="4304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613;p28">
              <a:extLst>
                <a:ext uri="{FF2B5EF4-FFF2-40B4-BE49-F238E27FC236}">
                  <a16:creationId xmlns:a16="http://schemas.microsoft.com/office/drawing/2014/main" id="{AFD5EA2F-4F3A-4556-B747-76519C073947}"/>
                </a:ext>
              </a:extLst>
            </p:cNvPr>
            <p:cNvSpPr/>
            <p:nvPr/>
          </p:nvSpPr>
          <p:spPr>
            <a:xfrm>
              <a:off x="5617450" y="1651150"/>
              <a:ext cx="274375" cy="169475"/>
            </a:xfrm>
            <a:custGeom>
              <a:avLst/>
              <a:gdLst/>
              <a:ahLst/>
              <a:cxnLst/>
              <a:rect l="l" t="t" r="r" b="b"/>
              <a:pathLst>
                <a:path w="10975" h="6779" extrusionOk="0">
                  <a:moveTo>
                    <a:pt x="4304" y="1"/>
                  </a:moveTo>
                  <a:lnTo>
                    <a:pt x="0" y="2475"/>
                  </a:lnTo>
                  <a:lnTo>
                    <a:pt x="6778" y="6779"/>
                  </a:lnTo>
                  <a:lnTo>
                    <a:pt x="10974" y="4304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614;p28">
              <a:extLst>
                <a:ext uri="{FF2B5EF4-FFF2-40B4-BE49-F238E27FC236}">
                  <a16:creationId xmlns:a16="http://schemas.microsoft.com/office/drawing/2014/main" id="{EDEFC508-D5CA-4867-B9A7-3494D084051B}"/>
                </a:ext>
              </a:extLst>
            </p:cNvPr>
            <p:cNvSpPr/>
            <p:nvPr/>
          </p:nvSpPr>
          <p:spPr>
            <a:xfrm>
              <a:off x="5614750" y="1648475"/>
              <a:ext cx="282450" cy="174850"/>
            </a:xfrm>
            <a:custGeom>
              <a:avLst/>
              <a:gdLst/>
              <a:ahLst/>
              <a:cxnLst/>
              <a:rect l="l" t="t" r="r" b="b"/>
              <a:pathLst>
                <a:path w="11298" h="6994" extrusionOk="0">
                  <a:moveTo>
                    <a:pt x="4412" y="216"/>
                  </a:moveTo>
                  <a:lnTo>
                    <a:pt x="10867" y="4411"/>
                  </a:lnTo>
                  <a:lnTo>
                    <a:pt x="6886" y="6778"/>
                  </a:lnTo>
                  <a:lnTo>
                    <a:pt x="390" y="2587"/>
                  </a:lnTo>
                  <a:lnTo>
                    <a:pt x="4412" y="216"/>
                  </a:lnTo>
                  <a:close/>
                  <a:moveTo>
                    <a:pt x="4304" y="0"/>
                  </a:moveTo>
                  <a:lnTo>
                    <a:pt x="1" y="2475"/>
                  </a:lnTo>
                  <a:lnTo>
                    <a:pt x="1" y="2582"/>
                  </a:lnTo>
                  <a:lnTo>
                    <a:pt x="1" y="2690"/>
                  </a:lnTo>
                  <a:lnTo>
                    <a:pt x="6779" y="6993"/>
                  </a:lnTo>
                  <a:lnTo>
                    <a:pt x="6994" y="6993"/>
                  </a:lnTo>
                  <a:lnTo>
                    <a:pt x="11190" y="4519"/>
                  </a:lnTo>
                  <a:lnTo>
                    <a:pt x="11297" y="4411"/>
                  </a:lnTo>
                  <a:lnTo>
                    <a:pt x="11190" y="4304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615;p28">
              <a:extLst>
                <a:ext uri="{FF2B5EF4-FFF2-40B4-BE49-F238E27FC236}">
                  <a16:creationId xmlns:a16="http://schemas.microsoft.com/office/drawing/2014/main" id="{24015C36-AD6D-46DC-B741-65C1621C46C8}"/>
                </a:ext>
              </a:extLst>
            </p:cNvPr>
            <p:cNvSpPr/>
            <p:nvPr/>
          </p:nvSpPr>
          <p:spPr>
            <a:xfrm>
              <a:off x="5614750" y="1718400"/>
              <a:ext cx="174850" cy="115675"/>
            </a:xfrm>
            <a:custGeom>
              <a:avLst/>
              <a:gdLst/>
              <a:ahLst/>
              <a:cxnLst/>
              <a:rect l="l" t="t" r="r" b="b"/>
              <a:pathLst>
                <a:path w="6994" h="4627" extrusionOk="0">
                  <a:moveTo>
                    <a:pt x="1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54" y="270"/>
                  </a:lnTo>
                  <a:lnTo>
                    <a:pt x="1" y="323"/>
                  </a:lnTo>
                  <a:lnTo>
                    <a:pt x="431" y="539"/>
                  </a:lnTo>
                  <a:lnTo>
                    <a:pt x="4089" y="2905"/>
                  </a:lnTo>
                  <a:lnTo>
                    <a:pt x="6025" y="4089"/>
                  </a:lnTo>
                  <a:lnTo>
                    <a:pt x="6779" y="4627"/>
                  </a:lnTo>
                  <a:lnTo>
                    <a:pt x="6994" y="4627"/>
                  </a:lnTo>
                  <a:lnTo>
                    <a:pt x="6994" y="4519"/>
                  </a:lnTo>
                  <a:lnTo>
                    <a:pt x="6994" y="4412"/>
                  </a:lnTo>
                  <a:lnTo>
                    <a:pt x="3551" y="2260"/>
                  </a:lnTo>
                  <a:lnTo>
                    <a:pt x="1292" y="754"/>
                  </a:lnTo>
                  <a:lnTo>
                    <a:pt x="539" y="216"/>
                  </a:lnTo>
                  <a:lnTo>
                    <a:pt x="323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616;p28">
              <a:extLst>
                <a:ext uri="{FF2B5EF4-FFF2-40B4-BE49-F238E27FC236}">
                  <a16:creationId xmlns:a16="http://schemas.microsoft.com/office/drawing/2014/main" id="{179CBC9B-AEBE-4368-A31B-758D0A775A3C}"/>
                </a:ext>
              </a:extLst>
            </p:cNvPr>
            <p:cNvSpPr/>
            <p:nvPr/>
          </p:nvSpPr>
          <p:spPr>
            <a:xfrm>
              <a:off x="5528675" y="1605425"/>
              <a:ext cx="104925" cy="78025"/>
            </a:xfrm>
            <a:custGeom>
              <a:avLst/>
              <a:gdLst/>
              <a:ahLst/>
              <a:cxnLst/>
              <a:rect l="l" t="t" r="r" b="b"/>
              <a:pathLst>
                <a:path w="4197" h="3121" extrusionOk="0">
                  <a:moveTo>
                    <a:pt x="4197" y="1"/>
                  </a:moveTo>
                  <a:lnTo>
                    <a:pt x="1" y="2583"/>
                  </a:lnTo>
                  <a:lnTo>
                    <a:pt x="1" y="3121"/>
                  </a:lnTo>
                  <a:lnTo>
                    <a:pt x="4197" y="647"/>
                  </a:lnTo>
                  <a:lnTo>
                    <a:pt x="4197" y="1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617;p28">
              <a:extLst>
                <a:ext uri="{FF2B5EF4-FFF2-40B4-BE49-F238E27FC236}">
                  <a16:creationId xmlns:a16="http://schemas.microsoft.com/office/drawing/2014/main" id="{6500E362-1143-4CB9-AA67-CDCDA53EAF02}"/>
                </a:ext>
              </a:extLst>
            </p:cNvPr>
            <p:cNvSpPr/>
            <p:nvPr/>
          </p:nvSpPr>
          <p:spPr>
            <a:xfrm>
              <a:off x="5523300" y="1602750"/>
              <a:ext cx="115675" cy="83400"/>
            </a:xfrm>
            <a:custGeom>
              <a:avLst/>
              <a:gdLst/>
              <a:ahLst/>
              <a:cxnLst/>
              <a:rect l="l" t="t" r="r" b="b"/>
              <a:pathLst>
                <a:path w="4627" h="3336" extrusionOk="0">
                  <a:moveTo>
                    <a:pt x="4304" y="445"/>
                  </a:moveTo>
                  <a:lnTo>
                    <a:pt x="4304" y="646"/>
                  </a:lnTo>
                  <a:lnTo>
                    <a:pt x="323" y="2905"/>
                  </a:lnTo>
                  <a:lnTo>
                    <a:pt x="323" y="2690"/>
                  </a:lnTo>
                  <a:lnTo>
                    <a:pt x="4304" y="445"/>
                  </a:lnTo>
                  <a:close/>
                  <a:moveTo>
                    <a:pt x="4304" y="0"/>
                  </a:moveTo>
                  <a:lnTo>
                    <a:pt x="108" y="2475"/>
                  </a:lnTo>
                  <a:lnTo>
                    <a:pt x="1" y="2690"/>
                  </a:lnTo>
                  <a:lnTo>
                    <a:pt x="108" y="3228"/>
                  </a:lnTo>
                  <a:lnTo>
                    <a:pt x="108" y="3336"/>
                  </a:lnTo>
                  <a:lnTo>
                    <a:pt x="323" y="3336"/>
                  </a:lnTo>
                  <a:lnTo>
                    <a:pt x="4519" y="861"/>
                  </a:lnTo>
                  <a:lnTo>
                    <a:pt x="4627" y="754"/>
                  </a:lnTo>
                  <a:lnTo>
                    <a:pt x="4627" y="108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618;p28">
              <a:extLst>
                <a:ext uri="{FF2B5EF4-FFF2-40B4-BE49-F238E27FC236}">
                  <a16:creationId xmlns:a16="http://schemas.microsoft.com/office/drawing/2014/main" id="{AEBC5E4C-B754-40E9-AAA4-39E228412482}"/>
                </a:ext>
              </a:extLst>
            </p:cNvPr>
            <p:cNvSpPr/>
            <p:nvPr/>
          </p:nvSpPr>
          <p:spPr>
            <a:xfrm>
              <a:off x="5356550" y="1559725"/>
              <a:ext cx="172150" cy="123725"/>
            </a:xfrm>
            <a:custGeom>
              <a:avLst/>
              <a:gdLst/>
              <a:ahLst/>
              <a:cxnLst/>
              <a:rect l="l" t="t" r="r" b="b"/>
              <a:pathLst>
                <a:path w="6886" h="4949" extrusionOk="0">
                  <a:moveTo>
                    <a:pt x="0" y="0"/>
                  </a:moveTo>
                  <a:lnTo>
                    <a:pt x="0" y="968"/>
                  </a:lnTo>
                  <a:lnTo>
                    <a:pt x="6886" y="4949"/>
                  </a:lnTo>
                  <a:lnTo>
                    <a:pt x="6886" y="4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619;p28">
              <a:extLst>
                <a:ext uri="{FF2B5EF4-FFF2-40B4-BE49-F238E27FC236}">
                  <a16:creationId xmlns:a16="http://schemas.microsoft.com/office/drawing/2014/main" id="{649696BF-1371-44CE-A415-961087F7B0F9}"/>
                </a:ext>
              </a:extLst>
            </p:cNvPr>
            <p:cNvSpPr/>
            <p:nvPr/>
          </p:nvSpPr>
          <p:spPr>
            <a:xfrm>
              <a:off x="5353850" y="1557025"/>
              <a:ext cx="177550" cy="129125"/>
            </a:xfrm>
            <a:custGeom>
              <a:avLst/>
              <a:gdLst/>
              <a:ahLst/>
              <a:cxnLst/>
              <a:rect l="l" t="t" r="r" b="b"/>
              <a:pathLst>
                <a:path w="7102" h="5165" extrusionOk="0">
                  <a:moveTo>
                    <a:pt x="323" y="431"/>
                  </a:moveTo>
                  <a:lnTo>
                    <a:pt x="6779" y="4558"/>
                  </a:lnTo>
                  <a:lnTo>
                    <a:pt x="6779" y="4734"/>
                  </a:lnTo>
                  <a:lnTo>
                    <a:pt x="323" y="969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1076"/>
                  </a:lnTo>
                  <a:lnTo>
                    <a:pt x="108" y="1184"/>
                  </a:lnTo>
                  <a:lnTo>
                    <a:pt x="6886" y="5165"/>
                  </a:lnTo>
                  <a:lnTo>
                    <a:pt x="7101" y="5165"/>
                  </a:lnTo>
                  <a:lnTo>
                    <a:pt x="7101" y="5057"/>
                  </a:lnTo>
                  <a:lnTo>
                    <a:pt x="7101" y="4411"/>
                  </a:lnTo>
                  <a:lnTo>
                    <a:pt x="6994" y="430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620;p28">
              <a:extLst>
                <a:ext uri="{FF2B5EF4-FFF2-40B4-BE49-F238E27FC236}">
                  <a16:creationId xmlns:a16="http://schemas.microsoft.com/office/drawing/2014/main" id="{0727D26F-2C07-4B5D-BC26-F4AEE3551988}"/>
                </a:ext>
              </a:extLst>
            </p:cNvPr>
            <p:cNvSpPr/>
            <p:nvPr/>
          </p:nvSpPr>
          <p:spPr>
            <a:xfrm>
              <a:off x="5356550" y="1497850"/>
              <a:ext cx="277050" cy="172175"/>
            </a:xfrm>
            <a:custGeom>
              <a:avLst/>
              <a:gdLst/>
              <a:ahLst/>
              <a:cxnLst/>
              <a:rect l="l" t="t" r="r" b="b"/>
              <a:pathLst>
                <a:path w="11082" h="6887" extrusionOk="0">
                  <a:moveTo>
                    <a:pt x="4304" y="1"/>
                  </a:moveTo>
                  <a:lnTo>
                    <a:pt x="0" y="2475"/>
                  </a:lnTo>
                  <a:lnTo>
                    <a:pt x="6886" y="6886"/>
                  </a:lnTo>
                  <a:lnTo>
                    <a:pt x="11082" y="4304"/>
                  </a:lnTo>
                  <a:lnTo>
                    <a:pt x="4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621;p28">
              <a:extLst>
                <a:ext uri="{FF2B5EF4-FFF2-40B4-BE49-F238E27FC236}">
                  <a16:creationId xmlns:a16="http://schemas.microsoft.com/office/drawing/2014/main" id="{E4E515E3-34F1-4ECB-A407-D6B6BA8BAC9A}"/>
                </a:ext>
              </a:extLst>
            </p:cNvPr>
            <p:cNvSpPr/>
            <p:nvPr/>
          </p:nvSpPr>
          <p:spPr>
            <a:xfrm>
              <a:off x="5353850" y="1495150"/>
              <a:ext cx="282450" cy="177550"/>
            </a:xfrm>
            <a:custGeom>
              <a:avLst/>
              <a:gdLst/>
              <a:ahLst/>
              <a:cxnLst/>
              <a:rect l="l" t="t" r="r" b="b"/>
              <a:pathLst>
                <a:path w="11298" h="7102" extrusionOk="0">
                  <a:moveTo>
                    <a:pt x="4412" y="324"/>
                  </a:moveTo>
                  <a:lnTo>
                    <a:pt x="10867" y="4412"/>
                  </a:lnTo>
                  <a:lnTo>
                    <a:pt x="6994" y="6779"/>
                  </a:lnTo>
                  <a:lnTo>
                    <a:pt x="479" y="2643"/>
                  </a:lnTo>
                  <a:lnTo>
                    <a:pt x="479" y="2643"/>
                  </a:lnTo>
                  <a:lnTo>
                    <a:pt x="4412" y="324"/>
                  </a:lnTo>
                  <a:close/>
                  <a:moveTo>
                    <a:pt x="4304" y="1"/>
                  </a:moveTo>
                  <a:lnTo>
                    <a:pt x="108" y="2475"/>
                  </a:lnTo>
                  <a:lnTo>
                    <a:pt x="1" y="2583"/>
                  </a:lnTo>
                  <a:lnTo>
                    <a:pt x="108" y="2691"/>
                  </a:lnTo>
                  <a:lnTo>
                    <a:pt x="188" y="2742"/>
                  </a:lnTo>
                  <a:lnTo>
                    <a:pt x="216" y="2798"/>
                  </a:lnTo>
                  <a:lnTo>
                    <a:pt x="246" y="2780"/>
                  </a:lnTo>
                  <a:lnTo>
                    <a:pt x="6886" y="7102"/>
                  </a:lnTo>
                  <a:lnTo>
                    <a:pt x="6994" y="7102"/>
                  </a:lnTo>
                  <a:lnTo>
                    <a:pt x="11297" y="4627"/>
                  </a:lnTo>
                  <a:lnTo>
                    <a:pt x="11297" y="4412"/>
                  </a:lnTo>
                  <a:lnTo>
                    <a:pt x="11297" y="4304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622;p28">
              <a:extLst>
                <a:ext uri="{FF2B5EF4-FFF2-40B4-BE49-F238E27FC236}">
                  <a16:creationId xmlns:a16="http://schemas.microsoft.com/office/drawing/2014/main" id="{A7D32C8B-8ECB-42DF-8EAE-AB37953F2104}"/>
                </a:ext>
              </a:extLst>
            </p:cNvPr>
            <p:cNvSpPr/>
            <p:nvPr/>
          </p:nvSpPr>
          <p:spPr>
            <a:xfrm>
              <a:off x="5353850" y="1565100"/>
              <a:ext cx="177550" cy="118350"/>
            </a:xfrm>
            <a:custGeom>
              <a:avLst/>
              <a:gdLst/>
              <a:ahLst/>
              <a:cxnLst/>
              <a:rect l="l" t="t" r="r" b="b"/>
              <a:pathLst>
                <a:path w="7102" h="4734" extrusionOk="0">
                  <a:moveTo>
                    <a:pt x="216" y="0"/>
                  </a:moveTo>
                  <a:lnTo>
                    <a:pt x="108" y="108"/>
                  </a:lnTo>
                  <a:lnTo>
                    <a:pt x="1" y="215"/>
                  </a:lnTo>
                  <a:lnTo>
                    <a:pt x="1" y="323"/>
                  </a:lnTo>
                  <a:lnTo>
                    <a:pt x="108" y="323"/>
                  </a:lnTo>
                  <a:lnTo>
                    <a:pt x="431" y="538"/>
                  </a:lnTo>
                  <a:lnTo>
                    <a:pt x="4197" y="2905"/>
                  </a:lnTo>
                  <a:lnTo>
                    <a:pt x="6026" y="4196"/>
                  </a:lnTo>
                  <a:lnTo>
                    <a:pt x="6886" y="4626"/>
                  </a:lnTo>
                  <a:lnTo>
                    <a:pt x="6994" y="4734"/>
                  </a:lnTo>
                  <a:lnTo>
                    <a:pt x="7101" y="4626"/>
                  </a:lnTo>
                  <a:lnTo>
                    <a:pt x="7101" y="4519"/>
                  </a:lnTo>
                  <a:lnTo>
                    <a:pt x="6994" y="4411"/>
                  </a:lnTo>
                  <a:lnTo>
                    <a:pt x="3659" y="2260"/>
                  </a:lnTo>
                  <a:lnTo>
                    <a:pt x="1292" y="753"/>
                  </a:lnTo>
                  <a:lnTo>
                    <a:pt x="539" y="215"/>
                  </a:lnTo>
                  <a:lnTo>
                    <a:pt x="323" y="108"/>
                  </a:lnTo>
                  <a:lnTo>
                    <a:pt x="216" y="10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623;p28">
              <a:extLst>
                <a:ext uri="{FF2B5EF4-FFF2-40B4-BE49-F238E27FC236}">
                  <a16:creationId xmlns:a16="http://schemas.microsoft.com/office/drawing/2014/main" id="{CB8E827C-12C6-4A68-B8DB-7BEB5AFC8F61}"/>
                </a:ext>
              </a:extLst>
            </p:cNvPr>
            <p:cNvSpPr/>
            <p:nvPr/>
          </p:nvSpPr>
          <p:spPr>
            <a:xfrm>
              <a:off x="5251650" y="1734550"/>
              <a:ext cx="470725" cy="416925"/>
            </a:xfrm>
            <a:custGeom>
              <a:avLst/>
              <a:gdLst/>
              <a:ahLst/>
              <a:cxnLst/>
              <a:rect l="l" t="t" r="r" b="b"/>
              <a:pathLst>
                <a:path w="18829" h="16677" extrusionOk="0">
                  <a:moveTo>
                    <a:pt x="0" y="0"/>
                  </a:moveTo>
                  <a:lnTo>
                    <a:pt x="0" y="5487"/>
                  </a:lnTo>
                  <a:lnTo>
                    <a:pt x="18828" y="16676"/>
                  </a:lnTo>
                  <a:lnTo>
                    <a:pt x="18828" y="11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624;p28">
              <a:extLst>
                <a:ext uri="{FF2B5EF4-FFF2-40B4-BE49-F238E27FC236}">
                  <a16:creationId xmlns:a16="http://schemas.microsoft.com/office/drawing/2014/main" id="{9920777E-5893-4F94-A120-AC042B4FBE31}"/>
                </a:ext>
              </a:extLst>
            </p:cNvPr>
            <p:cNvSpPr/>
            <p:nvPr/>
          </p:nvSpPr>
          <p:spPr>
            <a:xfrm>
              <a:off x="5224750" y="1694200"/>
              <a:ext cx="524500" cy="497600"/>
            </a:xfrm>
            <a:custGeom>
              <a:avLst/>
              <a:gdLst/>
              <a:ahLst/>
              <a:cxnLst/>
              <a:rect l="l" t="t" r="r" b="b"/>
              <a:pathLst>
                <a:path w="20980" h="19904" extrusionOk="0">
                  <a:moveTo>
                    <a:pt x="323" y="431"/>
                  </a:moveTo>
                  <a:lnTo>
                    <a:pt x="20657" y="12480"/>
                  </a:lnTo>
                  <a:lnTo>
                    <a:pt x="20657" y="19581"/>
                  </a:lnTo>
                  <a:lnTo>
                    <a:pt x="323" y="7639"/>
                  </a:lnTo>
                  <a:lnTo>
                    <a:pt x="323" y="431"/>
                  </a:lnTo>
                  <a:close/>
                  <a:moveTo>
                    <a:pt x="108" y="0"/>
                  </a:moveTo>
                  <a:lnTo>
                    <a:pt x="1" y="108"/>
                  </a:lnTo>
                  <a:lnTo>
                    <a:pt x="1" y="7747"/>
                  </a:lnTo>
                  <a:lnTo>
                    <a:pt x="108" y="7854"/>
                  </a:lnTo>
                  <a:lnTo>
                    <a:pt x="20657" y="19904"/>
                  </a:lnTo>
                  <a:lnTo>
                    <a:pt x="20872" y="19904"/>
                  </a:lnTo>
                  <a:lnTo>
                    <a:pt x="20980" y="19796"/>
                  </a:lnTo>
                  <a:lnTo>
                    <a:pt x="20980" y="12373"/>
                  </a:lnTo>
                  <a:lnTo>
                    <a:pt x="20872" y="12265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625;p28">
              <a:extLst>
                <a:ext uri="{FF2B5EF4-FFF2-40B4-BE49-F238E27FC236}">
                  <a16:creationId xmlns:a16="http://schemas.microsoft.com/office/drawing/2014/main" id="{02CA3B53-EAAB-4CBF-9200-CD0704F6B903}"/>
                </a:ext>
              </a:extLst>
            </p:cNvPr>
            <p:cNvSpPr/>
            <p:nvPr/>
          </p:nvSpPr>
          <p:spPr>
            <a:xfrm>
              <a:off x="5784200" y="1828675"/>
              <a:ext cx="443825" cy="255550"/>
            </a:xfrm>
            <a:custGeom>
              <a:avLst/>
              <a:gdLst/>
              <a:ahLst/>
              <a:cxnLst/>
              <a:rect l="l" t="t" r="r" b="b"/>
              <a:pathLst>
                <a:path w="17753" h="10222" extrusionOk="0">
                  <a:moveTo>
                    <a:pt x="10006" y="1"/>
                  </a:moveTo>
                  <a:lnTo>
                    <a:pt x="1" y="5703"/>
                  </a:lnTo>
                  <a:lnTo>
                    <a:pt x="7747" y="10221"/>
                  </a:lnTo>
                  <a:lnTo>
                    <a:pt x="17752" y="4519"/>
                  </a:lnTo>
                  <a:lnTo>
                    <a:pt x="10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626;p28">
              <a:extLst>
                <a:ext uri="{FF2B5EF4-FFF2-40B4-BE49-F238E27FC236}">
                  <a16:creationId xmlns:a16="http://schemas.microsoft.com/office/drawing/2014/main" id="{D6D3BF72-8547-4C6E-AA57-AB0A0B847C7E}"/>
                </a:ext>
              </a:extLst>
            </p:cNvPr>
            <p:cNvSpPr/>
            <p:nvPr/>
          </p:nvSpPr>
          <p:spPr>
            <a:xfrm>
              <a:off x="5781500" y="1823300"/>
              <a:ext cx="449200" cy="266300"/>
            </a:xfrm>
            <a:custGeom>
              <a:avLst/>
              <a:gdLst/>
              <a:ahLst/>
              <a:cxnLst/>
              <a:rect l="l" t="t" r="r" b="b"/>
              <a:pathLst>
                <a:path w="17968" h="10652" extrusionOk="0">
                  <a:moveTo>
                    <a:pt x="10114" y="323"/>
                  </a:moveTo>
                  <a:lnTo>
                    <a:pt x="17538" y="4734"/>
                  </a:lnTo>
                  <a:lnTo>
                    <a:pt x="7855" y="10329"/>
                  </a:lnTo>
                  <a:lnTo>
                    <a:pt x="400" y="5919"/>
                  </a:lnTo>
                  <a:lnTo>
                    <a:pt x="400" y="5919"/>
                  </a:lnTo>
                  <a:lnTo>
                    <a:pt x="10114" y="323"/>
                  </a:lnTo>
                  <a:close/>
                  <a:moveTo>
                    <a:pt x="10114" y="0"/>
                  </a:moveTo>
                  <a:lnTo>
                    <a:pt x="1" y="5810"/>
                  </a:lnTo>
                  <a:lnTo>
                    <a:pt x="1" y="5918"/>
                  </a:lnTo>
                  <a:lnTo>
                    <a:pt x="1" y="6025"/>
                  </a:lnTo>
                  <a:lnTo>
                    <a:pt x="7747" y="10652"/>
                  </a:lnTo>
                  <a:lnTo>
                    <a:pt x="7962" y="10652"/>
                  </a:lnTo>
                  <a:lnTo>
                    <a:pt x="17860" y="4949"/>
                  </a:lnTo>
                  <a:lnTo>
                    <a:pt x="17968" y="4734"/>
                  </a:lnTo>
                  <a:lnTo>
                    <a:pt x="17860" y="4627"/>
                  </a:lnTo>
                  <a:lnTo>
                    <a:pt x="102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627;p28">
              <a:extLst>
                <a:ext uri="{FF2B5EF4-FFF2-40B4-BE49-F238E27FC236}">
                  <a16:creationId xmlns:a16="http://schemas.microsoft.com/office/drawing/2014/main" id="{87BB6DB8-E8D9-4F65-A4D7-46CF3268AF30}"/>
                </a:ext>
              </a:extLst>
            </p:cNvPr>
            <p:cNvSpPr/>
            <p:nvPr/>
          </p:nvSpPr>
          <p:spPr>
            <a:xfrm>
              <a:off x="5838000" y="2261725"/>
              <a:ext cx="110300" cy="147950"/>
            </a:xfrm>
            <a:custGeom>
              <a:avLst/>
              <a:gdLst/>
              <a:ahLst/>
              <a:cxnLst/>
              <a:rect l="l" t="t" r="r" b="b"/>
              <a:pathLst>
                <a:path w="4412" h="5918" extrusionOk="0">
                  <a:moveTo>
                    <a:pt x="2260" y="0"/>
                  </a:moveTo>
                  <a:lnTo>
                    <a:pt x="1937" y="108"/>
                  </a:lnTo>
                  <a:lnTo>
                    <a:pt x="1722" y="215"/>
                  </a:lnTo>
                  <a:lnTo>
                    <a:pt x="0" y="753"/>
                  </a:lnTo>
                  <a:lnTo>
                    <a:pt x="1722" y="5917"/>
                  </a:lnTo>
                  <a:lnTo>
                    <a:pt x="3658" y="4841"/>
                  </a:lnTo>
                  <a:lnTo>
                    <a:pt x="3873" y="4626"/>
                  </a:lnTo>
                  <a:lnTo>
                    <a:pt x="4089" y="4304"/>
                  </a:lnTo>
                  <a:lnTo>
                    <a:pt x="4304" y="3981"/>
                  </a:lnTo>
                  <a:lnTo>
                    <a:pt x="4411" y="3658"/>
                  </a:lnTo>
                  <a:lnTo>
                    <a:pt x="4411" y="2690"/>
                  </a:lnTo>
                  <a:lnTo>
                    <a:pt x="4196" y="1829"/>
                  </a:lnTo>
                  <a:lnTo>
                    <a:pt x="3766" y="968"/>
                  </a:lnTo>
                  <a:lnTo>
                    <a:pt x="3228" y="430"/>
                  </a:lnTo>
                  <a:lnTo>
                    <a:pt x="2905" y="215"/>
                  </a:lnTo>
                  <a:lnTo>
                    <a:pt x="2582" y="108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628;p28">
              <a:extLst>
                <a:ext uri="{FF2B5EF4-FFF2-40B4-BE49-F238E27FC236}">
                  <a16:creationId xmlns:a16="http://schemas.microsoft.com/office/drawing/2014/main" id="{443E2B32-E905-430E-A204-5972D57A1389}"/>
                </a:ext>
              </a:extLst>
            </p:cNvPr>
            <p:cNvSpPr/>
            <p:nvPr/>
          </p:nvSpPr>
          <p:spPr>
            <a:xfrm>
              <a:off x="5838000" y="2261725"/>
              <a:ext cx="110300" cy="147950"/>
            </a:xfrm>
            <a:custGeom>
              <a:avLst/>
              <a:gdLst/>
              <a:ahLst/>
              <a:cxnLst/>
              <a:rect l="l" t="t" r="r" b="b"/>
              <a:pathLst>
                <a:path w="4412" h="5918" fill="none" extrusionOk="0">
                  <a:moveTo>
                    <a:pt x="1722" y="5917"/>
                  </a:moveTo>
                  <a:lnTo>
                    <a:pt x="3658" y="4841"/>
                  </a:lnTo>
                  <a:lnTo>
                    <a:pt x="3658" y="4841"/>
                  </a:lnTo>
                  <a:lnTo>
                    <a:pt x="3873" y="4626"/>
                  </a:lnTo>
                  <a:lnTo>
                    <a:pt x="4089" y="4304"/>
                  </a:lnTo>
                  <a:lnTo>
                    <a:pt x="4304" y="3981"/>
                  </a:lnTo>
                  <a:lnTo>
                    <a:pt x="4411" y="3658"/>
                  </a:lnTo>
                  <a:lnTo>
                    <a:pt x="4411" y="2690"/>
                  </a:lnTo>
                  <a:lnTo>
                    <a:pt x="4196" y="1829"/>
                  </a:lnTo>
                  <a:lnTo>
                    <a:pt x="4196" y="1829"/>
                  </a:lnTo>
                  <a:lnTo>
                    <a:pt x="3766" y="968"/>
                  </a:lnTo>
                  <a:lnTo>
                    <a:pt x="3228" y="430"/>
                  </a:lnTo>
                  <a:lnTo>
                    <a:pt x="2905" y="215"/>
                  </a:lnTo>
                  <a:lnTo>
                    <a:pt x="2582" y="108"/>
                  </a:lnTo>
                  <a:lnTo>
                    <a:pt x="2260" y="0"/>
                  </a:lnTo>
                  <a:lnTo>
                    <a:pt x="1937" y="108"/>
                  </a:lnTo>
                  <a:lnTo>
                    <a:pt x="1722" y="215"/>
                  </a:lnTo>
                  <a:lnTo>
                    <a:pt x="0" y="7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629;p28">
              <a:extLst>
                <a:ext uri="{FF2B5EF4-FFF2-40B4-BE49-F238E27FC236}">
                  <a16:creationId xmlns:a16="http://schemas.microsoft.com/office/drawing/2014/main" id="{DB6CCD9C-7125-46A3-8E4A-C7B1132D052A}"/>
                </a:ext>
              </a:extLst>
            </p:cNvPr>
            <p:cNvSpPr/>
            <p:nvPr/>
          </p:nvSpPr>
          <p:spPr>
            <a:xfrm>
              <a:off x="5835300" y="2259025"/>
              <a:ext cx="115675" cy="153325"/>
            </a:xfrm>
            <a:custGeom>
              <a:avLst/>
              <a:gdLst/>
              <a:ahLst/>
              <a:cxnLst/>
              <a:rect l="l" t="t" r="r" b="b"/>
              <a:pathLst>
                <a:path w="4627" h="6133" extrusionOk="0">
                  <a:moveTo>
                    <a:pt x="2368" y="1"/>
                  </a:moveTo>
                  <a:lnTo>
                    <a:pt x="2045" y="108"/>
                  </a:lnTo>
                  <a:lnTo>
                    <a:pt x="1722" y="108"/>
                  </a:lnTo>
                  <a:lnTo>
                    <a:pt x="108" y="754"/>
                  </a:lnTo>
                  <a:lnTo>
                    <a:pt x="1" y="754"/>
                  </a:lnTo>
                  <a:lnTo>
                    <a:pt x="1" y="861"/>
                  </a:lnTo>
                  <a:lnTo>
                    <a:pt x="1" y="969"/>
                  </a:lnTo>
                  <a:lnTo>
                    <a:pt x="108" y="969"/>
                  </a:lnTo>
                  <a:lnTo>
                    <a:pt x="1830" y="431"/>
                  </a:lnTo>
                  <a:lnTo>
                    <a:pt x="2045" y="323"/>
                  </a:lnTo>
                  <a:lnTo>
                    <a:pt x="2368" y="323"/>
                  </a:lnTo>
                  <a:lnTo>
                    <a:pt x="2906" y="431"/>
                  </a:lnTo>
                  <a:lnTo>
                    <a:pt x="3336" y="754"/>
                  </a:lnTo>
                  <a:lnTo>
                    <a:pt x="3766" y="1292"/>
                  </a:lnTo>
                  <a:lnTo>
                    <a:pt x="4089" y="1937"/>
                  </a:lnTo>
                  <a:lnTo>
                    <a:pt x="4304" y="2583"/>
                  </a:lnTo>
                  <a:lnTo>
                    <a:pt x="4412" y="3228"/>
                  </a:lnTo>
                  <a:lnTo>
                    <a:pt x="4304" y="3766"/>
                  </a:lnTo>
                  <a:lnTo>
                    <a:pt x="4197" y="4196"/>
                  </a:lnTo>
                  <a:lnTo>
                    <a:pt x="3981" y="4627"/>
                  </a:lnTo>
                  <a:lnTo>
                    <a:pt x="3659" y="4842"/>
                  </a:lnTo>
                  <a:lnTo>
                    <a:pt x="1722" y="5918"/>
                  </a:lnTo>
                  <a:lnTo>
                    <a:pt x="1722" y="6025"/>
                  </a:lnTo>
                  <a:lnTo>
                    <a:pt x="1830" y="6133"/>
                  </a:lnTo>
                  <a:lnTo>
                    <a:pt x="1937" y="6133"/>
                  </a:lnTo>
                  <a:lnTo>
                    <a:pt x="3766" y="5057"/>
                  </a:lnTo>
                  <a:lnTo>
                    <a:pt x="4197" y="4734"/>
                  </a:lnTo>
                  <a:lnTo>
                    <a:pt x="4412" y="4304"/>
                  </a:lnTo>
                  <a:lnTo>
                    <a:pt x="4627" y="3766"/>
                  </a:lnTo>
                  <a:lnTo>
                    <a:pt x="4627" y="3228"/>
                  </a:lnTo>
                  <a:lnTo>
                    <a:pt x="4627" y="2583"/>
                  </a:lnTo>
                  <a:lnTo>
                    <a:pt x="4412" y="1829"/>
                  </a:lnTo>
                  <a:lnTo>
                    <a:pt x="4089" y="1076"/>
                  </a:lnTo>
                  <a:lnTo>
                    <a:pt x="3551" y="538"/>
                  </a:lnTo>
                  <a:lnTo>
                    <a:pt x="3013" y="108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630;p28">
              <a:extLst>
                <a:ext uri="{FF2B5EF4-FFF2-40B4-BE49-F238E27FC236}">
                  <a16:creationId xmlns:a16="http://schemas.microsoft.com/office/drawing/2014/main" id="{9FC65B26-982A-49C6-91DC-FF60511E3161}"/>
                </a:ext>
              </a:extLst>
            </p:cNvPr>
            <p:cNvSpPr/>
            <p:nvPr/>
          </p:nvSpPr>
          <p:spPr>
            <a:xfrm>
              <a:off x="5800350" y="2275175"/>
              <a:ext cx="104900" cy="145250"/>
            </a:xfrm>
            <a:custGeom>
              <a:avLst/>
              <a:gdLst/>
              <a:ahLst/>
              <a:cxnLst/>
              <a:rect l="l" t="t" r="r" b="b"/>
              <a:pathLst>
                <a:path w="4196" h="5810" extrusionOk="0">
                  <a:moveTo>
                    <a:pt x="1829" y="323"/>
                  </a:moveTo>
                  <a:lnTo>
                    <a:pt x="2367" y="430"/>
                  </a:lnTo>
                  <a:lnTo>
                    <a:pt x="2905" y="753"/>
                  </a:lnTo>
                  <a:lnTo>
                    <a:pt x="3335" y="1399"/>
                  </a:lnTo>
                  <a:lnTo>
                    <a:pt x="3658" y="2152"/>
                  </a:lnTo>
                  <a:lnTo>
                    <a:pt x="3873" y="2690"/>
                  </a:lnTo>
                  <a:lnTo>
                    <a:pt x="3873" y="3335"/>
                  </a:lnTo>
                  <a:lnTo>
                    <a:pt x="3873" y="3981"/>
                  </a:lnTo>
                  <a:lnTo>
                    <a:pt x="3658" y="4519"/>
                  </a:lnTo>
                  <a:lnTo>
                    <a:pt x="3443" y="5057"/>
                  </a:lnTo>
                  <a:lnTo>
                    <a:pt x="3013" y="5272"/>
                  </a:lnTo>
                  <a:lnTo>
                    <a:pt x="2690" y="5379"/>
                  </a:lnTo>
                  <a:lnTo>
                    <a:pt x="2475" y="5487"/>
                  </a:lnTo>
                  <a:lnTo>
                    <a:pt x="1937" y="5379"/>
                  </a:lnTo>
                  <a:lnTo>
                    <a:pt x="1291" y="4949"/>
                  </a:lnTo>
                  <a:lnTo>
                    <a:pt x="861" y="4303"/>
                  </a:lnTo>
                  <a:lnTo>
                    <a:pt x="538" y="3550"/>
                  </a:lnTo>
                  <a:lnTo>
                    <a:pt x="323" y="3012"/>
                  </a:lnTo>
                  <a:lnTo>
                    <a:pt x="323" y="2475"/>
                  </a:lnTo>
                  <a:lnTo>
                    <a:pt x="430" y="1721"/>
                  </a:lnTo>
                  <a:lnTo>
                    <a:pt x="646" y="1076"/>
                  </a:lnTo>
                  <a:lnTo>
                    <a:pt x="968" y="646"/>
                  </a:lnTo>
                  <a:lnTo>
                    <a:pt x="1399" y="430"/>
                  </a:lnTo>
                  <a:lnTo>
                    <a:pt x="1829" y="323"/>
                  </a:lnTo>
                  <a:close/>
                  <a:moveTo>
                    <a:pt x="1829" y="0"/>
                  </a:moveTo>
                  <a:lnTo>
                    <a:pt x="1291" y="108"/>
                  </a:lnTo>
                  <a:lnTo>
                    <a:pt x="1076" y="215"/>
                  </a:lnTo>
                  <a:lnTo>
                    <a:pt x="753" y="430"/>
                  </a:lnTo>
                  <a:lnTo>
                    <a:pt x="323" y="968"/>
                  </a:lnTo>
                  <a:lnTo>
                    <a:pt x="108" y="1614"/>
                  </a:lnTo>
                  <a:lnTo>
                    <a:pt x="0" y="2475"/>
                  </a:lnTo>
                  <a:lnTo>
                    <a:pt x="108" y="3012"/>
                  </a:lnTo>
                  <a:lnTo>
                    <a:pt x="215" y="3658"/>
                  </a:lnTo>
                  <a:lnTo>
                    <a:pt x="646" y="4519"/>
                  </a:lnTo>
                  <a:lnTo>
                    <a:pt x="1184" y="5164"/>
                  </a:lnTo>
                  <a:lnTo>
                    <a:pt x="1721" y="5595"/>
                  </a:lnTo>
                  <a:lnTo>
                    <a:pt x="2152" y="5702"/>
                  </a:lnTo>
                  <a:lnTo>
                    <a:pt x="2475" y="5810"/>
                  </a:lnTo>
                  <a:lnTo>
                    <a:pt x="2797" y="5702"/>
                  </a:lnTo>
                  <a:lnTo>
                    <a:pt x="3120" y="5595"/>
                  </a:lnTo>
                  <a:lnTo>
                    <a:pt x="3658" y="5164"/>
                  </a:lnTo>
                  <a:lnTo>
                    <a:pt x="3981" y="4626"/>
                  </a:lnTo>
                  <a:lnTo>
                    <a:pt x="4196" y="4088"/>
                  </a:lnTo>
                  <a:lnTo>
                    <a:pt x="4196" y="3335"/>
                  </a:lnTo>
                  <a:lnTo>
                    <a:pt x="4196" y="2690"/>
                  </a:lnTo>
                  <a:lnTo>
                    <a:pt x="3981" y="2044"/>
                  </a:lnTo>
                  <a:lnTo>
                    <a:pt x="3550" y="1183"/>
                  </a:lnTo>
                  <a:lnTo>
                    <a:pt x="3120" y="538"/>
                  </a:lnTo>
                  <a:lnTo>
                    <a:pt x="2475" y="215"/>
                  </a:lnTo>
                  <a:lnTo>
                    <a:pt x="2152" y="108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631;p28">
              <a:extLst>
                <a:ext uri="{FF2B5EF4-FFF2-40B4-BE49-F238E27FC236}">
                  <a16:creationId xmlns:a16="http://schemas.microsoft.com/office/drawing/2014/main" id="{7BBE5CB8-96F4-4184-89C5-B0814A51DC5A}"/>
                </a:ext>
              </a:extLst>
            </p:cNvPr>
            <p:cNvSpPr/>
            <p:nvPr/>
          </p:nvSpPr>
          <p:spPr>
            <a:xfrm>
              <a:off x="5805725" y="2280550"/>
              <a:ext cx="96850" cy="134500"/>
            </a:xfrm>
            <a:custGeom>
              <a:avLst/>
              <a:gdLst/>
              <a:ahLst/>
              <a:cxnLst/>
              <a:rect l="l" t="t" r="r" b="b"/>
              <a:pathLst>
                <a:path w="3874" h="5380" extrusionOk="0">
                  <a:moveTo>
                    <a:pt x="1184" y="0"/>
                  </a:moveTo>
                  <a:lnTo>
                    <a:pt x="861" y="215"/>
                  </a:lnTo>
                  <a:lnTo>
                    <a:pt x="538" y="431"/>
                  </a:lnTo>
                  <a:lnTo>
                    <a:pt x="323" y="861"/>
                  </a:lnTo>
                  <a:lnTo>
                    <a:pt x="108" y="1291"/>
                  </a:lnTo>
                  <a:lnTo>
                    <a:pt x="0" y="1722"/>
                  </a:lnTo>
                  <a:lnTo>
                    <a:pt x="0" y="2260"/>
                  </a:lnTo>
                  <a:lnTo>
                    <a:pt x="0" y="2797"/>
                  </a:lnTo>
                  <a:lnTo>
                    <a:pt x="108" y="3335"/>
                  </a:lnTo>
                  <a:lnTo>
                    <a:pt x="323" y="3981"/>
                  </a:lnTo>
                  <a:lnTo>
                    <a:pt x="646" y="4411"/>
                  </a:lnTo>
                  <a:lnTo>
                    <a:pt x="969" y="4842"/>
                  </a:lnTo>
                  <a:lnTo>
                    <a:pt x="1291" y="5057"/>
                  </a:lnTo>
                  <a:lnTo>
                    <a:pt x="1722" y="5272"/>
                  </a:lnTo>
                  <a:lnTo>
                    <a:pt x="2152" y="5380"/>
                  </a:lnTo>
                  <a:lnTo>
                    <a:pt x="2475" y="5380"/>
                  </a:lnTo>
                  <a:lnTo>
                    <a:pt x="2905" y="5272"/>
                  </a:lnTo>
                  <a:lnTo>
                    <a:pt x="3228" y="4949"/>
                  </a:lnTo>
                  <a:lnTo>
                    <a:pt x="3443" y="4626"/>
                  </a:lnTo>
                  <a:lnTo>
                    <a:pt x="3658" y="4304"/>
                  </a:lnTo>
                  <a:lnTo>
                    <a:pt x="3766" y="3873"/>
                  </a:lnTo>
                  <a:lnTo>
                    <a:pt x="3873" y="3335"/>
                  </a:lnTo>
                  <a:lnTo>
                    <a:pt x="3873" y="2905"/>
                  </a:lnTo>
                  <a:lnTo>
                    <a:pt x="3766" y="2367"/>
                  </a:lnTo>
                  <a:lnTo>
                    <a:pt x="3658" y="1829"/>
                  </a:lnTo>
                  <a:lnTo>
                    <a:pt x="3443" y="1399"/>
                  </a:lnTo>
                  <a:lnTo>
                    <a:pt x="3120" y="968"/>
                  </a:lnTo>
                  <a:lnTo>
                    <a:pt x="2905" y="646"/>
                  </a:lnTo>
                  <a:lnTo>
                    <a:pt x="2582" y="323"/>
                  </a:lnTo>
                  <a:lnTo>
                    <a:pt x="2260" y="108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632;p28">
              <a:extLst>
                <a:ext uri="{FF2B5EF4-FFF2-40B4-BE49-F238E27FC236}">
                  <a16:creationId xmlns:a16="http://schemas.microsoft.com/office/drawing/2014/main" id="{EF28F318-5FC4-4FE2-B043-46D7EBE4AEB4}"/>
                </a:ext>
              </a:extLst>
            </p:cNvPr>
            <p:cNvSpPr/>
            <p:nvPr/>
          </p:nvSpPr>
          <p:spPr>
            <a:xfrm>
              <a:off x="5819175" y="2299375"/>
              <a:ext cx="69950" cy="91475"/>
            </a:xfrm>
            <a:custGeom>
              <a:avLst/>
              <a:gdLst/>
              <a:ahLst/>
              <a:cxnLst/>
              <a:rect l="l" t="t" r="r" b="b"/>
              <a:pathLst>
                <a:path w="2798" h="3659" extrusionOk="0">
                  <a:moveTo>
                    <a:pt x="1184" y="0"/>
                  </a:moveTo>
                  <a:lnTo>
                    <a:pt x="861" y="108"/>
                  </a:lnTo>
                  <a:lnTo>
                    <a:pt x="646" y="215"/>
                  </a:lnTo>
                  <a:lnTo>
                    <a:pt x="431" y="431"/>
                  </a:lnTo>
                  <a:lnTo>
                    <a:pt x="108" y="969"/>
                  </a:lnTo>
                  <a:lnTo>
                    <a:pt x="0" y="1614"/>
                  </a:lnTo>
                  <a:lnTo>
                    <a:pt x="215" y="2367"/>
                  </a:lnTo>
                  <a:lnTo>
                    <a:pt x="538" y="3013"/>
                  </a:lnTo>
                  <a:lnTo>
                    <a:pt x="968" y="3551"/>
                  </a:lnTo>
                  <a:lnTo>
                    <a:pt x="1184" y="3658"/>
                  </a:lnTo>
                  <a:lnTo>
                    <a:pt x="1829" y="3658"/>
                  </a:lnTo>
                  <a:lnTo>
                    <a:pt x="2044" y="3551"/>
                  </a:lnTo>
                  <a:lnTo>
                    <a:pt x="2260" y="3443"/>
                  </a:lnTo>
                  <a:lnTo>
                    <a:pt x="2475" y="3228"/>
                  </a:lnTo>
                  <a:lnTo>
                    <a:pt x="2690" y="2690"/>
                  </a:lnTo>
                  <a:lnTo>
                    <a:pt x="2797" y="1937"/>
                  </a:lnTo>
                  <a:lnTo>
                    <a:pt x="2582" y="1291"/>
                  </a:lnTo>
                  <a:lnTo>
                    <a:pt x="2367" y="646"/>
                  </a:lnTo>
                  <a:lnTo>
                    <a:pt x="1937" y="215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633;p28">
              <a:extLst>
                <a:ext uri="{FF2B5EF4-FFF2-40B4-BE49-F238E27FC236}">
                  <a16:creationId xmlns:a16="http://schemas.microsoft.com/office/drawing/2014/main" id="{F615C06F-A989-4572-AA93-3605CABD7DF5}"/>
                </a:ext>
              </a:extLst>
            </p:cNvPr>
            <p:cNvSpPr/>
            <p:nvPr/>
          </p:nvSpPr>
          <p:spPr>
            <a:xfrm>
              <a:off x="5977850" y="1941650"/>
              <a:ext cx="250175" cy="484150"/>
            </a:xfrm>
            <a:custGeom>
              <a:avLst/>
              <a:gdLst/>
              <a:ahLst/>
              <a:cxnLst/>
              <a:rect l="l" t="t" r="r" b="b"/>
              <a:pathLst>
                <a:path w="10007" h="19366" extrusionOk="0">
                  <a:moveTo>
                    <a:pt x="10006" y="0"/>
                  </a:moveTo>
                  <a:lnTo>
                    <a:pt x="1" y="5702"/>
                  </a:lnTo>
                  <a:lnTo>
                    <a:pt x="1" y="19366"/>
                  </a:lnTo>
                  <a:lnTo>
                    <a:pt x="10006" y="13771"/>
                  </a:lnTo>
                  <a:lnTo>
                    <a:pt x="10006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634;p28">
              <a:extLst>
                <a:ext uri="{FF2B5EF4-FFF2-40B4-BE49-F238E27FC236}">
                  <a16:creationId xmlns:a16="http://schemas.microsoft.com/office/drawing/2014/main" id="{1867C77B-61E4-45AA-B4B1-C9AE773226DA}"/>
                </a:ext>
              </a:extLst>
            </p:cNvPr>
            <p:cNvSpPr/>
            <p:nvPr/>
          </p:nvSpPr>
          <p:spPr>
            <a:xfrm>
              <a:off x="5975175" y="1938950"/>
              <a:ext cx="255525" cy="492250"/>
            </a:xfrm>
            <a:custGeom>
              <a:avLst/>
              <a:gdLst/>
              <a:ahLst/>
              <a:cxnLst/>
              <a:rect l="l" t="t" r="r" b="b"/>
              <a:pathLst>
                <a:path w="10221" h="19690" extrusionOk="0">
                  <a:moveTo>
                    <a:pt x="9898" y="445"/>
                  </a:moveTo>
                  <a:lnTo>
                    <a:pt x="9898" y="13772"/>
                  </a:lnTo>
                  <a:lnTo>
                    <a:pt x="323" y="19259"/>
                  </a:lnTo>
                  <a:lnTo>
                    <a:pt x="215" y="5918"/>
                  </a:lnTo>
                  <a:lnTo>
                    <a:pt x="9898" y="445"/>
                  </a:lnTo>
                  <a:close/>
                  <a:moveTo>
                    <a:pt x="10006" y="1"/>
                  </a:moveTo>
                  <a:lnTo>
                    <a:pt x="0" y="5703"/>
                  </a:lnTo>
                  <a:lnTo>
                    <a:pt x="0" y="5810"/>
                  </a:lnTo>
                  <a:lnTo>
                    <a:pt x="0" y="19474"/>
                  </a:lnTo>
                  <a:lnTo>
                    <a:pt x="108" y="19689"/>
                  </a:lnTo>
                  <a:lnTo>
                    <a:pt x="215" y="19689"/>
                  </a:lnTo>
                  <a:lnTo>
                    <a:pt x="10113" y="13987"/>
                  </a:lnTo>
                  <a:lnTo>
                    <a:pt x="10221" y="13879"/>
                  </a:lnTo>
                  <a:lnTo>
                    <a:pt x="10221" y="108"/>
                  </a:lnTo>
                  <a:lnTo>
                    <a:pt x="1011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635;p28">
              <a:extLst>
                <a:ext uri="{FF2B5EF4-FFF2-40B4-BE49-F238E27FC236}">
                  <a16:creationId xmlns:a16="http://schemas.microsoft.com/office/drawing/2014/main" id="{BAB2FDA3-CE8E-45AC-ADD2-B7EACD3A4208}"/>
                </a:ext>
              </a:extLst>
            </p:cNvPr>
            <p:cNvSpPr/>
            <p:nvPr/>
          </p:nvSpPr>
          <p:spPr>
            <a:xfrm>
              <a:off x="6010125" y="1976600"/>
              <a:ext cx="191000" cy="250175"/>
            </a:xfrm>
            <a:custGeom>
              <a:avLst/>
              <a:gdLst/>
              <a:ahLst/>
              <a:cxnLst/>
              <a:rect l="l" t="t" r="r" b="b"/>
              <a:pathLst>
                <a:path w="7640" h="10007" extrusionOk="0">
                  <a:moveTo>
                    <a:pt x="7639" y="1"/>
                  </a:moveTo>
                  <a:lnTo>
                    <a:pt x="1" y="4520"/>
                  </a:lnTo>
                  <a:lnTo>
                    <a:pt x="1" y="10006"/>
                  </a:lnTo>
                  <a:lnTo>
                    <a:pt x="7639" y="5488"/>
                  </a:lnTo>
                  <a:lnTo>
                    <a:pt x="76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636;p28">
              <a:extLst>
                <a:ext uri="{FF2B5EF4-FFF2-40B4-BE49-F238E27FC236}">
                  <a16:creationId xmlns:a16="http://schemas.microsoft.com/office/drawing/2014/main" id="{EAB25EE7-80DC-4898-B04B-57E5D4A6C0BB}"/>
                </a:ext>
              </a:extLst>
            </p:cNvPr>
            <p:cNvSpPr/>
            <p:nvPr/>
          </p:nvSpPr>
          <p:spPr>
            <a:xfrm>
              <a:off x="6004750" y="1973925"/>
              <a:ext cx="199075" cy="255550"/>
            </a:xfrm>
            <a:custGeom>
              <a:avLst/>
              <a:gdLst/>
              <a:ahLst/>
              <a:cxnLst/>
              <a:rect l="l" t="t" r="r" b="b"/>
              <a:pathLst>
                <a:path w="7963" h="10222" extrusionOk="0">
                  <a:moveTo>
                    <a:pt x="7639" y="323"/>
                  </a:moveTo>
                  <a:lnTo>
                    <a:pt x="7639" y="5595"/>
                  </a:lnTo>
                  <a:lnTo>
                    <a:pt x="323" y="9775"/>
                  </a:lnTo>
                  <a:lnTo>
                    <a:pt x="323" y="4627"/>
                  </a:lnTo>
                  <a:lnTo>
                    <a:pt x="7639" y="323"/>
                  </a:lnTo>
                  <a:close/>
                  <a:moveTo>
                    <a:pt x="7747" y="0"/>
                  </a:moveTo>
                  <a:lnTo>
                    <a:pt x="108" y="4411"/>
                  </a:lnTo>
                  <a:lnTo>
                    <a:pt x="1" y="4627"/>
                  </a:lnTo>
                  <a:lnTo>
                    <a:pt x="1" y="10113"/>
                  </a:lnTo>
                  <a:lnTo>
                    <a:pt x="108" y="10221"/>
                  </a:lnTo>
                  <a:lnTo>
                    <a:pt x="216" y="10221"/>
                  </a:lnTo>
                  <a:lnTo>
                    <a:pt x="7962" y="5810"/>
                  </a:lnTo>
                  <a:lnTo>
                    <a:pt x="7962" y="5595"/>
                  </a:lnTo>
                  <a:lnTo>
                    <a:pt x="7962" y="108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637;p28">
              <a:extLst>
                <a:ext uri="{FF2B5EF4-FFF2-40B4-BE49-F238E27FC236}">
                  <a16:creationId xmlns:a16="http://schemas.microsoft.com/office/drawing/2014/main" id="{FC574737-A65F-46D6-A16A-1D30663382C7}"/>
                </a:ext>
              </a:extLst>
            </p:cNvPr>
            <p:cNvSpPr/>
            <p:nvPr/>
          </p:nvSpPr>
          <p:spPr>
            <a:xfrm>
              <a:off x="6007450" y="2073450"/>
              <a:ext cx="196375" cy="115675"/>
            </a:xfrm>
            <a:custGeom>
              <a:avLst/>
              <a:gdLst/>
              <a:ahLst/>
              <a:cxnLst/>
              <a:rect l="l" t="t" r="r" b="b"/>
              <a:pathLst>
                <a:path w="7855" h="4627" extrusionOk="0">
                  <a:moveTo>
                    <a:pt x="7746" y="0"/>
                  </a:moveTo>
                  <a:lnTo>
                    <a:pt x="7639" y="108"/>
                  </a:lnTo>
                  <a:lnTo>
                    <a:pt x="6455" y="753"/>
                  </a:lnTo>
                  <a:lnTo>
                    <a:pt x="2475" y="3012"/>
                  </a:lnTo>
                  <a:lnTo>
                    <a:pt x="753" y="3981"/>
                  </a:lnTo>
                  <a:lnTo>
                    <a:pt x="215" y="4303"/>
                  </a:lnTo>
                  <a:lnTo>
                    <a:pt x="108" y="4303"/>
                  </a:lnTo>
                  <a:lnTo>
                    <a:pt x="0" y="4411"/>
                  </a:lnTo>
                  <a:lnTo>
                    <a:pt x="0" y="4519"/>
                  </a:lnTo>
                  <a:lnTo>
                    <a:pt x="0" y="4626"/>
                  </a:lnTo>
                  <a:lnTo>
                    <a:pt x="215" y="4626"/>
                  </a:lnTo>
                  <a:lnTo>
                    <a:pt x="646" y="4411"/>
                  </a:lnTo>
                  <a:lnTo>
                    <a:pt x="7854" y="323"/>
                  </a:lnTo>
                  <a:lnTo>
                    <a:pt x="7854" y="215"/>
                  </a:lnTo>
                  <a:lnTo>
                    <a:pt x="7854" y="108"/>
                  </a:lnTo>
                  <a:lnTo>
                    <a:pt x="774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638;p28">
              <a:extLst>
                <a:ext uri="{FF2B5EF4-FFF2-40B4-BE49-F238E27FC236}">
                  <a16:creationId xmlns:a16="http://schemas.microsoft.com/office/drawing/2014/main" id="{47543107-43B9-4D62-BEF3-68922B59A193}"/>
                </a:ext>
              </a:extLst>
            </p:cNvPr>
            <p:cNvSpPr/>
            <p:nvPr/>
          </p:nvSpPr>
          <p:spPr>
            <a:xfrm>
              <a:off x="6085450" y="2202550"/>
              <a:ext cx="247475" cy="290500"/>
            </a:xfrm>
            <a:custGeom>
              <a:avLst/>
              <a:gdLst/>
              <a:ahLst/>
              <a:cxnLst/>
              <a:rect l="l" t="t" r="r" b="b"/>
              <a:pathLst>
                <a:path w="9899" h="11620" extrusionOk="0">
                  <a:moveTo>
                    <a:pt x="9898" y="0"/>
                  </a:moveTo>
                  <a:lnTo>
                    <a:pt x="0" y="5595"/>
                  </a:lnTo>
                  <a:lnTo>
                    <a:pt x="108" y="11620"/>
                  </a:lnTo>
                  <a:lnTo>
                    <a:pt x="9898" y="6025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639;p28">
              <a:extLst>
                <a:ext uri="{FF2B5EF4-FFF2-40B4-BE49-F238E27FC236}">
                  <a16:creationId xmlns:a16="http://schemas.microsoft.com/office/drawing/2014/main" id="{FCE86F56-0F5D-40C5-8EFB-52329AF6914F}"/>
                </a:ext>
              </a:extLst>
            </p:cNvPr>
            <p:cNvSpPr/>
            <p:nvPr/>
          </p:nvSpPr>
          <p:spPr>
            <a:xfrm>
              <a:off x="6082750" y="2199850"/>
              <a:ext cx="252850" cy="295900"/>
            </a:xfrm>
            <a:custGeom>
              <a:avLst/>
              <a:gdLst/>
              <a:ahLst/>
              <a:cxnLst/>
              <a:rect l="l" t="t" r="r" b="b"/>
              <a:pathLst>
                <a:path w="10114" h="11836" extrusionOk="0">
                  <a:moveTo>
                    <a:pt x="9791" y="340"/>
                  </a:moveTo>
                  <a:lnTo>
                    <a:pt x="9791" y="6025"/>
                  </a:lnTo>
                  <a:lnTo>
                    <a:pt x="323" y="11405"/>
                  </a:lnTo>
                  <a:lnTo>
                    <a:pt x="323" y="5810"/>
                  </a:lnTo>
                  <a:lnTo>
                    <a:pt x="9791" y="340"/>
                  </a:lnTo>
                  <a:close/>
                  <a:moveTo>
                    <a:pt x="9899" y="1"/>
                  </a:moveTo>
                  <a:lnTo>
                    <a:pt x="108" y="5595"/>
                  </a:lnTo>
                  <a:lnTo>
                    <a:pt x="1" y="5703"/>
                  </a:lnTo>
                  <a:lnTo>
                    <a:pt x="1" y="11728"/>
                  </a:lnTo>
                  <a:lnTo>
                    <a:pt x="108" y="11835"/>
                  </a:lnTo>
                  <a:lnTo>
                    <a:pt x="216" y="11835"/>
                  </a:lnTo>
                  <a:lnTo>
                    <a:pt x="10006" y="6241"/>
                  </a:lnTo>
                  <a:lnTo>
                    <a:pt x="10114" y="6133"/>
                  </a:lnTo>
                  <a:lnTo>
                    <a:pt x="10114" y="108"/>
                  </a:lnTo>
                  <a:lnTo>
                    <a:pt x="1000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640;p28">
              <a:extLst>
                <a:ext uri="{FF2B5EF4-FFF2-40B4-BE49-F238E27FC236}">
                  <a16:creationId xmlns:a16="http://schemas.microsoft.com/office/drawing/2014/main" id="{80EFF60F-79E4-4566-86C5-E32C772FB505}"/>
                </a:ext>
              </a:extLst>
            </p:cNvPr>
            <p:cNvSpPr/>
            <p:nvPr/>
          </p:nvSpPr>
          <p:spPr>
            <a:xfrm>
              <a:off x="5977850" y="2116475"/>
              <a:ext cx="355075" cy="225950"/>
            </a:xfrm>
            <a:custGeom>
              <a:avLst/>
              <a:gdLst/>
              <a:ahLst/>
              <a:cxnLst/>
              <a:rect l="l" t="t" r="r" b="b"/>
              <a:pathLst>
                <a:path w="14203" h="9038" extrusionOk="0">
                  <a:moveTo>
                    <a:pt x="9899" y="0"/>
                  </a:moveTo>
                  <a:lnTo>
                    <a:pt x="1" y="5595"/>
                  </a:lnTo>
                  <a:lnTo>
                    <a:pt x="4304" y="9038"/>
                  </a:lnTo>
                  <a:lnTo>
                    <a:pt x="14202" y="3443"/>
                  </a:lnTo>
                  <a:lnTo>
                    <a:pt x="98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641;p28">
              <a:extLst>
                <a:ext uri="{FF2B5EF4-FFF2-40B4-BE49-F238E27FC236}">
                  <a16:creationId xmlns:a16="http://schemas.microsoft.com/office/drawing/2014/main" id="{0C575D93-05F1-4E7B-A946-DF7DC6463300}"/>
                </a:ext>
              </a:extLst>
            </p:cNvPr>
            <p:cNvSpPr/>
            <p:nvPr/>
          </p:nvSpPr>
          <p:spPr>
            <a:xfrm>
              <a:off x="5975175" y="2111100"/>
              <a:ext cx="360425" cy="236700"/>
            </a:xfrm>
            <a:custGeom>
              <a:avLst/>
              <a:gdLst/>
              <a:ahLst/>
              <a:cxnLst/>
              <a:rect l="l" t="t" r="r" b="b"/>
              <a:pathLst>
                <a:path w="14417" h="9468" extrusionOk="0">
                  <a:moveTo>
                    <a:pt x="10006" y="323"/>
                  </a:moveTo>
                  <a:lnTo>
                    <a:pt x="13986" y="3658"/>
                  </a:lnTo>
                  <a:lnTo>
                    <a:pt x="4411" y="9145"/>
                  </a:lnTo>
                  <a:lnTo>
                    <a:pt x="370" y="5829"/>
                  </a:lnTo>
                  <a:lnTo>
                    <a:pt x="370" y="5829"/>
                  </a:lnTo>
                  <a:lnTo>
                    <a:pt x="10006" y="323"/>
                  </a:lnTo>
                  <a:close/>
                  <a:moveTo>
                    <a:pt x="9898" y="0"/>
                  </a:moveTo>
                  <a:lnTo>
                    <a:pt x="0" y="5702"/>
                  </a:lnTo>
                  <a:lnTo>
                    <a:pt x="0" y="5810"/>
                  </a:lnTo>
                  <a:lnTo>
                    <a:pt x="0" y="5918"/>
                  </a:lnTo>
                  <a:lnTo>
                    <a:pt x="4304" y="9360"/>
                  </a:lnTo>
                  <a:lnTo>
                    <a:pt x="4519" y="9468"/>
                  </a:lnTo>
                  <a:lnTo>
                    <a:pt x="14309" y="3766"/>
                  </a:lnTo>
                  <a:lnTo>
                    <a:pt x="14417" y="3658"/>
                  </a:lnTo>
                  <a:lnTo>
                    <a:pt x="14309" y="3551"/>
                  </a:lnTo>
                  <a:lnTo>
                    <a:pt x="10113" y="108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642;p28">
              <a:extLst>
                <a:ext uri="{FF2B5EF4-FFF2-40B4-BE49-F238E27FC236}">
                  <a16:creationId xmlns:a16="http://schemas.microsoft.com/office/drawing/2014/main" id="{5C198859-D558-4B49-9C80-E53F39D0FA4D}"/>
                </a:ext>
              </a:extLst>
            </p:cNvPr>
            <p:cNvSpPr/>
            <p:nvPr/>
          </p:nvSpPr>
          <p:spPr>
            <a:xfrm>
              <a:off x="6168825" y="2272475"/>
              <a:ext cx="91475" cy="147950"/>
            </a:xfrm>
            <a:custGeom>
              <a:avLst/>
              <a:gdLst/>
              <a:ahLst/>
              <a:cxnLst/>
              <a:rect l="l" t="t" r="r" b="b"/>
              <a:pathLst>
                <a:path w="3659" h="5918" extrusionOk="0">
                  <a:moveTo>
                    <a:pt x="3658" y="0"/>
                  </a:moveTo>
                  <a:lnTo>
                    <a:pt x="0" y="2152"/>
                  </a:lnTo>
                  <a:lnTo>
                    <a:pt x="0" y="5918"/>
                  </a:lnTo>
                  <a:lnTo>
                    <a:pt x="3658" y="3766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643;p28">
              <a:extLst>
                <a:ext uri="{FF2B5EF4-FFF2-40B4-BE49-F238E27FC236}">
                  <a16:creationId xmlns:a16="http://schemas.microsoft.com/office/drawing/2014/main" id="{17016EAB-F724-4637-B4DB-3192F39A39C4}"/>
                </a:ext>
              </a:extLst>
            </p:cNvPr>
            <p:cNvSpPr/>
            <p:nvPr/>
          </p:nvSpPr>
          <p:spPr>
            <a:xfrm>
              <a:off x="6163450" y="2269775"/>
              <a:ext cx="99525" cy="153350"/>
            </a:xfrm>
            <a:custGeom>
              <a:avLst/>
              <a:gdLst/>
              <a:ahLst/>
              <a:cxnLst/>
              <a:rect l="l" t="t" r="r" b="b"/>
              <a:pathLst>
                <a:path w="3981" h="6134" extrusionOk="0">
                  <a:moveTo>
                    <a:pt x="3766" y="444"/>
                  </a:moveTo>
                  <a:lnTo>
                    <a:pt x="3766" y="3766"/>
                  </a:lnTo>
                  <a:lnTo>
                    <a:pt x="323" y="5703"/>
                  </a:lnTo>
                  <a:lnTo>
                    <a:pt x="323" y="2368"/>
                  </a:lnTo>
                  <a:lnTo>
                    <a:pt x="3766" y="444"/>
                  </a:lnTo>
                  <a:close/>
                  <a:moveTo>
                    <a:pt x="3766" y="1"/>
                  </a:moveTo>
                  <a:lnTo>
                    <a:pt x="108" y="2153"/>
                  </a:lnTo>
                  <a:lnTo>
                    <a:pt x="0" y="2260"/>
                  </a:lnTo>
                  <a:lnTo>
                    <a:pt x="0" y="6026"/>
                  </a:lnTo>
                  <a:lnTo>
                    <a:pt x="108" y="6133"/>
                  </a:lnTo>
                  <a:lnTo>
                    <a:pt x="323" y="6133"/>
                  </a:lnTo>
                  <a:lnTo>
                    <a:pt x="3981" y="3982"/>
                  </a:lnTo>
                  <a:lnTo>
                    <a:pt x="3981" y="3874"/>
                  </a:lnTo>
                  <a:lnTo>
                    <a:pt x="3981" y="108"/>
                  </a:lnTo>
                  <a:lnTo>
                    <a:pt x="398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644;p28">
              <a:extLst>
                <a:ext uri="{FF2B5EF4-FFF2-40B4-BE49-F238E27FC236}">
                  <a16:creationId xmlns:a16="http://schemas.microsoft.com/office/drawing/2014/main" id="{0C7052CF-4366-4BA1-967B-073387735389}"/>
                </a:ext>
              </a:extLst>
            </p:cNvPr>
            <p:cNvSpPr/>
            <p:nvPr/>
          </p:nvSpPr>
          <p:spPr>
            <a:xfrm>
              <a:off x="6088125" y="2380050"/>
              <a:ext cx="61900" cy="78025"/>
            </a:xfrm>
            <a:custGeom>
              <a:avLst/>
              <a:gdLst/>
              <a:ahLst/>
              <a:cxnLst/>
              <a:rect l="l" t="t" r="r" b="b"/>
              <a:pathLst>
                <a:path w="2476" h="3121" extrusionOk="0">
                  <a:moveTo>
                    <a:pt x="539" y="1"/>
                  </a:moveTo>
                  <a:lnTo>
                    <a:pt x="216" y="108"/>
                  </a:lnTo>
                  <a:lnTo>
                    <a:pt x="108" y="216"/>
                  </a:lnTo>
                  <a:lnTo>
                    <a:pt x="1" y="431"/>
                  </a:lnTo>
                  <a:lnTo>
                    <a:pt x="108" y="3121"/>
                  </a:lnTo>
                  <a:lnTo>
                    <a:pt x="2368" y="1722"/>
                  </a:lnTo>
                  <a:lnTo>
                    <a:pt x="2475" y="1615"/>
                  </a:lnTo>
                  <a:lnTo>
                    <a:pt x="2475" y="1507"/>
                  </a:lnTo>
                  <a:lnTo>
                    <a:pt x="2475" y="1077"/>
                  </a:lnTo>
                  <a:lnTo>
                    <a:pt x="2260" y="754"/>
                  </a:lnTo>
                  <a:lnTo>
                    <a:pt x="2045" y="431"/>
                  </a:lnTo>
                  <a:lnTo>
                    <a:pt x="1722" y="216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645;p28">
              <a:extLst>
                <a:ext uri="{FF2B5EF4-FFF2-40B4-BE49-F238E27FC236}">
                  <a16:creationId xmlns:a16="http://schemas.microsoft.com/office/drawing/2014/main" id="{9951E0F3-6C06-4429-A1E8-DAD4AE105372}"/>
                </a:ext>
              </a:extLst>
            </p:cNvPr>
            <p:cNvSpPr/>
            <p:nvPr/>
          </p:nvSpPr>
          <p:spPr>
            <a:xfrm>
              <a:off x="6085450" y="2377375"/>
              <a:ext cx="69950" cy="83400"/>
            </a:xfrm>
            <a:custGeom>
              <a:avLst/>
              <a:gdLst/>
              <a:ahLst/>
              <a:cxnLst/>
              <a:rect l="l" t="t" r="r" b="b"/>
              <a:pathLst>
                <a:path w="2798" h="3336" extrusionOk="0">
                  <a:moveTo>
                    <a:pt x="969" y="215"/>
                  </a:moveTo>
                  <a:lnTo>
                    <a:pt x="1506" y="431"/>
                  </a:lnTo>
                  <a:lnTo>
                    <a:pt x="2044" y="646"/>
                  </a:lnTo>
                  <a:lnTo>
                    <a:pt x="2367" y="1184"/>
                  </a:lnTo>
                  <a:lnTo>
                    <a:pt x="2475" y="1399"/>
                  </a:lnTo>
                  <a:lnTo>
                    <a:pt x="2475" y="1614"/>
                  </a:lnTo>
                  <a:lnTo>
                    <a:pt x="323" y="2905"/>
                  </a:lnTo>
                  <a:lnTo>
                    <a:pt x="323" y="404"/>
                  </a:lnTo>
                  <a:lnTo>
                    <a:pt x="323" y="404"/>
                  </a:lnTo>
                  <a:lnTo>
                    <a:pt x="646" y="323"/>
                  </a:lnTo>
                  <a:lnTo>
                    <a:pt x="969" y="215"/>
                  </a:lnTo>
                  <a:close/>
                  <a:moveTo>
                    <a:pt x="538" y="0"/>
                  </a:moveTo>
                  <a:lnTo>
                    <a:pt x="108" y="215"/>
                  </a:lnTo>
                  <a:lnTo>
                    <a:pt x="0" y="323"/>
                  </a:lnTo>
                  <a:lnTo>
                    <a:pt x="0" y="3228"/>
                  </a:lnTo>
                  <a:lnTo>
                    <a:pt x="108" y="3335"/>
                  </a:lnTo>
                  <a:lnTo>
                    <a:pt x="215" y="3335"/>
                  </a:lnTo>
                  <a:lnTo>
                    <a:pt x="2690" y="1937"/>
                  </a:lnTo>
                  <a:lnTo>
                    <a:pt x="2798" y="1829"/>
                  </a:lnTo>
                  <a:lnTo>
                    <a:pt x="2798" y="1722"/>
                  </a:lnTo>
                  <a:lnTo>
                    <a:pt x="2690" y="1399"/>
                  </a:lnTo>
                  <a:lnTo>
                    <a:pt x="2582" y="1076"/>
                  </a:lnTo>
                  <a:lnTo>
                    <a:pt x="2475" y="753"/>
                  </a:lnTo>
                  <a:lnTo>
                    <a:pt x="2260" y="431"/>
                  </a:lnTo>
                  <a:lnTo>
                    <a:pt x="1614" y="108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646;p28">
              <a:extLst>
                <a:ext uri="{FF2B5EF4-FFF2-40B4-BE49-F238E27FC236}">
                  <a16:creationId xmlns:a16="http://schemas.microsoft.com/office/drawing/2014/main" id="{6952B909-424D-46A3-BF70-3544A0EE2DFE}"/>
                </a:ext>
              </a:extLst>
            </p:cNvPr>
            <p:cNvSpPr/>
            <p:nvPr/>
          </p:nvSpPr>
          <p:spPr>
            <a:xfrm>
              <a:off x="6281800" y="2256325"/>
              <a:ext cx="51125" cy="86100"/>
            </a:xfrm>
            <a:custGeom>
              <a:avLst/>
              <a:gdLst/>
              <a:ahLst/>
              <a:cxnLst/>
              <a:rect l="l" t="t" r="r" b="b"/>
              <a:pathLst>
                <a:path w="2045" h="3444" extrusionOk="0">
                  <a:moveTo>
                    <a:pt x="2044" y="1"/>
                  </a:moveTo>
                  <a:lnTo>
                    <a:pt x="1721" y="109"/>
                  </a:lnTo>
                  <a:lnTo>
                    <a:pt x="968" y="646"/>
                  </a:lnTo>
                  <a:lnTo>
                    <a:pt x="430" y="1400"/>
                  </a:lnTo>
                  <a:lnTo>
                    <a:pt x="108" y="2153"/>
                  </a:lnTo>
                  <a:lnTo>
                    <a:pt x="0" y="3121"/>
                  </a:lnTo>
                  <a:lnTo>
                    <a:pt x="0" y="3444"/>
                  </a:lnTo>
                  <a:lnTo>
                    <a:pt x="1937" y="2260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647;p28">
              <a:extLst>
                <a:ext uri="{FF2B5EF4-FFF2-40B4-BE49-F238E27FC236}">
                  <a16:creationId xmlns:a16="http://schemas.microsoft.com/office/drawing/2014/main" id="{F6BF1B20-8367-4ABD-A6E8-BF65F1369F4B}"/>
                </a:ext>
              </a:extLst>
            </p:cNvPr>
            <p:cNvSpPr/>
            <p:nvPr/>
          </p:nvSpPr>
          <p:spPr>
            <a:xfrm>
              <a:off x="6279100" y="2250950"/>
              <a:ext cx="56500" cy="94175"/>
            </a:xfrm>
            <a:custGeom>
              <a:avLst/>
              <a:gdLst/>
              <a:ahLst/>
              <a:cxnLst/>
              <a:rect l="l" t="t" r="r" b="b"/>
              <a:pathLst>
                <a:path w="2260" h="3767" extrusionOk="0">
                  <a:moveTo>
                    <a:pt x="1937" y="431"/>
                  </a:moveTo>
                  <a:lnTo>
                    <a:pt x="1937" y="2368"/>
                  </a:lnTo>
                  <a:lnTo>
                    <a:pt x="216" y="3444"/>
                  </a:lnTo>
                  <a:lnTo>
                    <a:pt x="216" y="3336"/>
                  </a:lnTo>
                  <a:lnTo>
                    <a:pt x="216" y="3228"/>
                  </a:lnTo>
                  <a:lnTo>
                    <a:pt x="323" y="2475"/>
                  </a:lnTo>
                  <a:lnTo>
                    <a:pt x="646" y="1615"/>
                  </a:lnTo>
                  <a:lnTo>
                    <a:pt x="1184" y="969"/>
                  </a:lnTo>
                  <a:lnTo>
                    <a:pt x="1829" y="539"/>
                  </a:lnTo>
                  <a:lnTo>
                    <a:pt x="1937" y="431"/>
                  </a:lnTo>
                  <a:close/>
                  <a:moveTo>
                    <a:pt x="2045" y="1"/>
                  </a:moveTo>
                  <a:lnTo>
                    <a:pt x="1722" y="216"/>
                  </a:lnTo>
                  <a:lnTo>
                    <a:pt x="969" y="754"/>
                  </a:lnTo>
                  <a:lnTo>
                    <a:pt x="431" y="1507"/>
                  </a:lnTo>
                  <a:lnTo>
                    <a:pt x="108" y="2368"/>
                  </a:lnTo>
                  <a:lnTo>
                    <a:pt x="1" y="3228"/>
                  </a:lnTo>
                  <a:lnTo>
                    <a:pt x="1" y="3336"/>
                  </a:lnTo>
                  <a:lnTo>
                    <a:pt x="1" y="3659"/>
                  </a:lnTo>
                  <a:lnTo>
                    <a:pt x="1" y="3766"/>
                  </a:lnTo>
                  <a:lnTo>
                    <a:pt x="216" y="3766"/>
                  </a:lnTo>
                  <a:lnTo>
                    <a:pt x="2152" y="2583"/>
                  </a:lnTo>
                  <a:lnTo>
                    <a:pt x="2260" y="2475"/>
                  </a:lnTo>
                  <a:lnTo>
                    <a:pt x="2260" y="216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648;p28">
              <a:extLst>
                <a:ext uri="{FF2B5EF4-FFF2-40B4-BE49-F238E27FC236}">
                  <a16:creationId xmlns:a16="http://schemas.microsoft.com/office/drawing/2014/main" id="{2E5F4C8F-1B8C-43A9-99FC-EEC72BF1DA55}"/>
                </a:ext>
              </a:extLst>
            </p:cNvPr>
            <p:cNvSpPr/>
            <p:nvPr/>
          </p:nvSpPr>
          <p:spPr>
            <a:xfrm>
              <a:off x="6163450" y="2285925"/>
              <a:ext cx="99525" cy="59200"/>
            </a:xfrm>
            <a:custGeom>
              <a:avLst/>
              <a:gdLst/>
              <a:ahLst/>
              <a:cxnLst/>
              <a:rect l="l" t="t" r="r" b="b"/>
              <a:pathLst>
                <a:path w="3981" h="2368" extrusionOk="0">
                  <a:moveTo>
                    <a:pt x="3766" y="0"/>
                  </a:moveTo>
                  <a:lnTo>
                    <a:pt x="108" y="2152"/>
                  </a:lnTo>
                  <a:lnTo>
                    <a:pt x="0" y="2260"/>
                  </a:lnTo>
                  <a:lnTo>
                    <a:pt x="0" y="2367"/>
                  </a:lnTo>
                  <a:lnTo>
                    <a:pt x="215" y="2367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649;p28">
              <a:extLst>
                <a:ext uri="{FF2B5EF4-FFF2-40B4-BE49-F238E27FC236}">
                  <a16:creationId xmlns:a16="http://schemas.microsoft.com/office/drawing/2014/main" id="{7D0BD465-6D96-408D-9DC7-C4F62DC8C596}"/>
                </a:ext>
              </a:extLst>
            </p:cNvPr>
            <p:cNvSpPr/>
            <p:nvPr/>
          </p:nvSpPr>
          <p:spPr>
            <a:xfrm>
              <a:off x="6163450" y="2285925"/>
              <a:ext cx="99525" cy="59200"/>
            </a:xfrm>
            <a:custGeom>
              <a:avLst/>
              <a:gdLst/>
              <a:ahLst/>
              <a:cxnLst/>
              <a:rect l="l" t="t" r="r" b="b"/>
              <a:pathLst>
                <a:path w="3981" h="2368" fill="none" extrusionOk="0">
                  <a:moveTo>
                    <a:pt x="215" y="2367"/>
                  </a:moveTo>
                  <a:lnTo>
                    <a:pt x="3981" y="216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0"/>
                  </a:lnTo>
                  <a:lnTo>
                    <a:pt x="3981" y="0"/>
                  </a:lnTo>
                  <a:lnTo>
                    <a:pt x="3873" y="0"/>
                  </a:lnTo>
                  <a:lnTo>
                    <a:pt x="3766" y="0"/>
                  </a:lnTo>
                  <a:lnTo>
                    <a:pt x="108" y="2152"/>
                  </a:lnTo>
                  <a:lnTo>
                    <a:pt x="108" y="2152"/>
                  </a:lnTo>
                  <a:lnTo>
                    <a:pt x="0" y="2260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108" y="2367"/>
                  </a:lnTo>
                  <a:lnTo>
                    <a:pt x="215" y="23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650;p28">
              <a:extLst>
                <a:ext uri="{FF2B5EF4-FFF2-40B4-BE49-F238E27FC236}">
                  <a16:creationId xmlns:a16="http://schemas.microsoft.com/office/drawing/2014/main" id="{4307C053-D035-4513-B45B-F0DC0666F5DD}"/>
                </a:ext>
              </a:extLst>
            </p:cNvPr>
            <p:cNvSpPr/>
            <p:nvPr/>
          </p:nvSpPr>
          <p:spPr>
            <a:xfrm>
              <a:off x="6163450" y="2304750"/>
              <a:ext cx="99525" cy="61875"/>
            </a:xfrm>
            <a:custGeom>
              <a:avLst/>
              <a:gdLst/>
              <a:ahLst/>
              <a:cxnLst/>
              <a:rect l="l" t="t" r="r" b="b"/>
              <a:pathLst>
                <a:path w="3981" h="2475" extrusionOk="0">
                  <a:moveTo>
                    <a:pt x="3873" y="0"/>
                  </a:moveTo>
                  <a:lnTo>
                    <a:pt x="3766" y="108"/>
                  </a:lnTo>
                  <a:lnTo>
                    <a:pt x="108" y="2260"/>
                  </a:lnTo>
                  <a:lnTo>
                    <a:pt x="0" y="2260"/>
                  </a:lnTo>
                  <a:lnTo>
                    <a:pt x="0" y="2367"/>
                  </a:lnTo>
                  <a:lnTo>
                    <a:pt x="108" y="2475"/>
                  </a:lnTo>
                  <a:lnTo>
                    <a:pt x="215" y="2475"/>
                  </a:lnTo>
                  <a:lnTo>
                    <a:pt x="3981" y="323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651;p28">
              <a:extLst>
                <a:ext uri="{FF2B5EF4-FFF2-40B4-BE49-F238E27FC236}">
                  <a16:creationId xmlns:a16="http://schemas.microsoft.com/office/drawing/2014/main" id="{B348B9CE-EEBE-4090-BA2F-2F8672B3B216}"/>
                </a:ext>
              </a:extLst>
            </p:cNvPr>
            <p:cNvSpPr/>
            <p:nvPr/>
          </p:nvSpPr>
          <p:spPr>
            <a:xfrm>
              <a:off x="6163450" y="2304750"/>
              <a:ext cx="99525" cy="61875"/>
            </a:xfrm>
            <a:custGeom>
              <a:avLst/>
              <a:gdLst/>
              <a:ahLst/>
              <a:cxnLst/>
              <a:rect l="l" t="t" r="r" b="b"/>
              <a:pathLst>
                <a:path w="3981" h="2475" fill="none" extrusionOk="0">
                  <a:moveTo>
                    <a:pt x="215" y="2475"/>
                  </a:moveTo>
                  <a:lnTo>
                    <a:pt x="3981" y="323"/>
                  </a:lnTo>
                  <a:lnTo>
                    <a:pt x="3981" y="323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3" y="0"/>
                  </a:lnTo>
                  <a:lnTo>
                    <a:pt x="3766" y="108"/>
                  </a:lnTo>
                  <a:lnTo>
                    <a:pt x="108" y="2260"/>
                  </a:lnTo>
                  <a:lnTo>
                    <a:pt x="108" y="2260"/>
                  </a:lnTo>
                  <a:lnTo>
                    <a:pt x="0" y="2260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108" y="2475"/>
                  </a:lnTo>
                  <a:lnTo>
                    <a:pt x="215" y="24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652;p28">
              <a:extLst>
                <a:ext uri="{FF2B5EF4-FFF2-40B4-BE49-F238E27FC236}">
                  <a16:creationId xmlns:a16="http://schemas.microsoft.com/office/drawing/2014/main" id="{C8BE0E01-EF7D-4E0E-8E91-9BE3CF9E0B46}"/>
                </a:ext>
              </a:extLst>
            </p:cNvPr>
            <p:cNvSpPr/>
            <p:nvPr/>
          </p:nvSpPr>
          <p:spPr>
            <a:xfrm>
              <a:off x="6163450" y="2326275"/>
              <a:ext cx="99525" cy="61875"/>
            </a:xfrm>
            <a:custGeom>
              <a:avLst/>
              <a:gdLst/>
              <a:ahLst/>
              <a:cxnLst/>
              <a:rect l="l" t="t" r="r" b="b"/>
              <a:pathLst>
                <a:path w="3981" h="2475" extrusionOk="0">
                  <a:moveTo>
                    <a:pt x="3766" y="0"/>
                  </a:moveTo>
                  <a:lnTo>
                    <a:pt x="108" y="2152"/>
                  </a:lnTo>
                  <a:lnTo>
                    <a:pt x="0" y="2259"/>
                  </a:lnTo>
                  <a:lnTo>
                    <a:pt x="0" y="2367"/>
                  </a:lnTo>
                  <a:lnTo>
                    <a:pt x="108" y="2475"/>
                  </a:lnTo>
                  <a:lnTo>
                    <a:pt x="215" y="2475"/>
                  </a:lnTo>
                  <a:lnTo>
                    <a:pt x="3981" y="323"/>
                  </a:lnTo>
                  <a:lnTo>
                    <a:pt x="3981" y="215"/>
                  </a:lnTo>
                  <a:lnTo>
                    <a:pt x="3981" y="10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653;p28">
              <a:extLst>
                <a:ext uri="{FF2B5EF4-FFF2-40B4-BE49-F238E27FC236}">
                  <a16:creationId xmlns:a16="http://schemas.microsoft.com/office/drawing/2014/main" id="{06A52E52-05F7-4749-BB3D-A554C4A42D29}"/>
                </a:ext>
              </a:extLst>
            </p:cNvPr>
            <p:cNvSpPr/>
            <p:nvPr/>
          </p:nvSpPr>
          <p:spPr>
            <a:xfrm>
              <a:off x="6163450" y="2326275"/>
              <a:ext cx="99525" cy="61875"/>
            </a:xfrm>
            <a:custGeom>
              <a:avLst/>
              <a:gdLst/>
              <a:ahLst/>
              <a:cxnLst/>
              <a:rect l="l" t="t" r="r" b="b"/>
              <a:pathLst>
                <a:path w="3981" h="2475" fill="none" extrusionOk="0">
                  <a:moveTo>
                    <a:pt x="215" y="2475"/>
                  </a:moveTo>
                  <a:lnTo>
                    <a:pt x="3981" y="323"/>
                  </a:lnTo>
                  <a:lnTo>
                    <a:pt x="3981" y="323"/>
                  </a:lnTo>
                  <a:lnTo>
                    <a:pt x="3981" y="215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3" y="0"/>
                  </a:lnTo>
                  <a:lnTo>
                    <a:pt x="3766" y="0"/>
                  </a:lnTo>
                  <a:lnTo>
                    <a:pt x="108" y="2152"/>
                  </a:lnTo>
                  <a:lnTo>
                    <a:pt x="108" y="2152"/>
                  </a:lnTo>
                  <a:lnTo>
                    <a:pt x="0" y="2259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108" y="2475"/>
                  </a:lnTo>
                  <a:lnTo>
                    <a:pt x="215" y="24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654;p28">
              <a:extLst>
                <a:ext uri="{FF2B5EF4-FFF2-40B4-BE49-F238E27FC236}">
                  <a16:creationId xmlns:a16="http://schemas.microsoft.com/office/drawing/2014/main" id="{84B60321-DF5A-4B7D-98F2-AE092281E24D}"/>
                </a:ext>
              </a:extLst>
            </p:cNvPr>
            <p:cNvSpPr/>
            <p:nvPr/>
          </p:nvSpPr>
          <p:spPr>
            <a:xfrm>
              <a:off x="6163450" y="2347775"/>
              <a:ext cx="99525" cy="61900"/>
            </a:xfrm>
            <a:custGeom>
              <a:avLst/>
              <a:gdLst/>
              <a:ahLst/>
              <a:cxnLst/>
              <a:rect l="l" t="t" r="r" b="b"/>
              <a:pathLst>
                <a:path w="3981" h="2476" extrusionOk="0">
                  <a:moveTo>
                    <a:pt x="3766" y="1"/>
                  </a:moveTo>
                  <a:lnTo>
                    <a:pt x="108" y="2153"/>
                  </a:lnTo>
                  <a:lnTo>
                    <a:pt x="0" y="2260"/>
                  </a:lnTo>
                  <a:lnTo>
                    <a:pt x="0" y="2368"/>
                  </a:lnTo>
                  <a:lnTo>
                    <a:pt x="108" y="2475"/>
                  </a:lnTo>
                  <a:lnTo>
                    <a:pt x="215" y="2475"/>
                  </a:lnTo>
                  <a:lnTo>
                    <a:pt x="3981" y="324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655;p28">
              <a:extLst>
                <a:ext uri="{FF2B5EF4-FFF2-40B4-BE49-F238E27FC236}">
                  <a16:creationId xmlns:a16="http://schemas.microsoft.com/office/drawing/2014/main" id="{3B5042BB-AF83-409A-8CB3-9DE237E58E8B}"/>
                </a:ext>
              </a:extLst>
            </p:cNvPr>
            <p:cNvSpPr/>
            <p:nvPr/>
          </p:nvSpPr>
          <p:spPr>
            <a:xfrm>
              <a:off x="6163450" y="2347775"/>
              <a:ext cx="99525" cy="61900"/>
            </a:xfrm>
            <a:custGeom>
              <a:avLst/>
              <a:gdLst/>
              <a:ahLst/>
              <a:cxnLst/>
              <a:rect l="l" t="t" r="r" b="b"/>
              <a:pathLst>
                <a:path w="3981" h="2476" fill="none" extrusionOk="0">
                  <a:moveTo>
                    <a:pt x="215" y="2475"/>
                  </a:moveTo>
                  <a:lnTo>
                    <a:pt x="3981" y="324"/>
                  </a:lnTo>
                  <a:lnTo>
                    <a:pt x="3981" y="324"/>
                  </a:lnTo>
                  <a:lnTo>
                    <a:pt x="3981" y="216"/>
                  </a:lnTo>
                  <a:lnTo>
                    <a:pt x="3981" y="108"/>
                  </a:lnTo>
                  <a:lnTo>
                    <a:pt x="3981" y="108"/>
                  </a:lnTo>
                  <a:lnTo>
                    <a:pt x="3873" y="1"/>
                  </a:lnTo>
                  <a:lnTo>
                    <a:pt x="3766" y="1"/>
                  </a:lnTo>
                  <a:lnTo>
                    <a:pt x="108" y="2153"/>
                  </a:lnTo>
                  <a:lnTo>
                    <a:pt x="108" y="2153"/>
                  </a:lnTo>
                  <a:lnTo>
                    <a:pt x="0" y="2260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108" y="2475"/>
                  </a:lnTo>
                  <a:lnTo>
                    <a:pt x="215" y="24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656;p28">
              <a:extLst>
                <a:ext uri="{FF2B5EF4-FFF2-40B4-BE49-F238E27FC236}">
                  <a16:creationId xmlns:a16="http://schemas.microsoft.com/office/drawing/2014/main" id="{E64B93AE-EC18-43CC-B521-453EF347C441}"/>
                </a:ext>
              </a:extLst>
            </p:cNvPr>
            <p:cNvSpPr/>
            <p:nvPr/>
          </p:nvSpPr>
          <p:spPr>
            <a:xfrm>
              <a:off x="6106950" y="2216000"/>
              <a:ext cx="37700" cy="53800"/>
            </a:xfrm>
            <a:custGeom>
              <a:avLst/>
              <a:gdLst/>
              <a:ahLst/>
              <a:cxnLst/>
              <a:rect l="l" t="t" r="r" b="b"/>
              <a:pathLst>
                <a:path w="1508" h="2152" extrusionOk="0">
                  <a:moveTo>
                    <a:pt x="1" y="0"/>
                  </a:moveTo>
                  <a:lnTo>
                    <a:pt x="1" y="108"/>
                  </a:lnTo>
                  <a:lnTo>
                    <a:pt x="1" y="646"/>
                  </a:lnTo>
                  <a:lnTo>
                    <a:pt x="1" y="1291"/>
                  </a:lnTo>
                  <a:lnTo>
                    <a:pt x="109" y="1291"/>
                  </a:lnTo>
                  <a:lnTo>
                    <a:pt x="109" y="1399"/>
                  </a:lnTo>
                  <a:lnTo>
                    <a:pt x="754" y="1829"/>
                  </a:lnTo>
                  <a:lnTo>
                    <a:pt x="969" y="1829"/>
                  </a:lnTo>
                  <a:lnTo>
                    <a:pt x="1184" y="2044"/>
                  </a:lnTo>
                  <a:lnTo>
                    <a:pt x="1507" y="2152"/>
                  </a:lnTo>
                  <a:lnTo>
                    <a:pt x="1507" y="11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657;p28">
              <a:extLst>
                <a:ext uri="{FF2B5EF4-FFF2-40B4-BE49-F238E27FC236}">
                  <a16:creationId xmlns:a16="http://schemas.microsoft.com/office/drawing/2014/main" id="{4FDCDAEC-6BAC-45D7-B579-A96700108DDB}"/>
                </a:ext>
              </a:extLst>
            </p:cNvPr>
            <p:cNvSpPr/>
            <p:nvPr/>
          </p:nvSpPr>
          <p:spPr>
            <a:xfrm>
              <a:off x="6106950" y="2216000"/>
              <a:ext cx="37700" cy="53800"/>
            </a:xfrm>
            <a:custGeom>
              <a:avLst/>
              <a:gdLst/>
              <a:ahLst/>
              <a:cxnLst/>
              <a:rect l="l" t="t" r="r" b="b"/>
              <a:pathLst>
                <a:path w="1508" h="2152" fill="none" extrusionOk="0">
                  <a:moveTo>
                    <a:pt x="754" y="1829"/>
                  </a:moveTo>
                  <a:lnTo>
                    <a:pt x="754" y="1829"/>
                  </a:lnTo>
                  <a:lnTo>
                    <a:pt x="969" y="1829"/>
                  </a:lnTo>
                  <a:lnTo>
                    <a:pt x="969" y="1829"/>
                  </a:lnTo>
                  <a:lnTo>
                    <a:pt x="1184" y="2044"/>
                  </a:lnTo>
                  <a:lnTo>
                    <a:pt x="1184" y="2044"/>
                  </a:lnTo>
                  <a:lnTo>
                    <a:pt x="1507" y="2152"/>
                  </a:lnTo>
                  <a:lnTo>
                    <a:pt x="1507" y="1184"/>
                  </a:lnTo>
                  <a:lnTo>
                    <a:pt x="1" y="0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646"/>
                  </a:lnTo>
                  <a:lnTo>
                    <a:pt x="1" y="646"/>
                  </a:lnTo>
                  <a:lnTo>
                    <a:pt x="1" y="968"/>
                  </a:lnTo>
                  <a:lnTo>
                    <a:pt x="1" y="968"/>
                  </a:lnTo>
                  <a:lnTo>
                    <a:pt x="1" y="430"/>
                  </a:lnTo>
                  <a:lnTo>
                    <a:pt x="1" y="430"/>
                  </a:lnTo>
                  <a:lnTo>
                    <a:pt x="1" y="968"/>
                  </a:lnTo>
                  <a:lnTo>
                    <a:pt x="1" y="968"/>
                  </a:lnTo>
                  <a:lnTo>
                    <a:pt x="1" y="1291"/>
                  </a:lnTo>
                  <a:lnTo>
                    <a:pt x="1" y="1291"/>
                  </a:lnTo>
                  <a:lnTo>
                    <a:pt x="1" y="1076"/>
                  </a:lnTo>
                  <a:lnTo>
                    <a:pt x="1" y="1076"/>
                  </a:lnTo>
                  <a:lnTo>
                    <a:pt x="1" y="1399"/>
                  </a:lnTo>
                  <a:lnTo>
                    <a:pt x="1" y="1399"/>
                  </a:lnTo>
                  <a:lnTo>
                    <a:pt x="1" y="538"/>
                  </a:lnTo>
                  <a:lnTo>
                    <a:pt x="1" y="538"/>
                  </a:lnTo>
                  <a:lnTo>
                    <a:pt x="1" y="968"/>
                  </a:lnTo>
                  <a:lnTo>
                    <a:pt x="1" y="968"/>
                  </a:lnTo>
                  <a:lnTo>
                    <a:pt x="1" y="1184"/>
                  </a:lnTo>
                  <a:lnTo>
                    <a:pt x="1" y="1291"/>
                  </a:lnTo>
                  <a:lnTo>
                    <a:pt x="109" y="1291"/>
                  </a:lnTo>
                  <a:lnTo>
                    <a:pt x="109" y="13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658;p28">
              <a:extLst>
                <a:ext uri="{FF2B5EF4-FFF2-40B4-BE49-F238E27FC236}">
                  <a16:creationId xmlns:a16="http://schemas.microsoft.com/office/drawing/2014/main" id="{04181697-5EB8-447A-83DB-6B67FDEE319B}"/>
                </a:ext>
              </a:extLst>
            </p:cNvPr>
            <p:cNvSpPr/>
            <p:nvPr/>
          </p:nvSpPr>
          <p:spPr>
            <a:xfrm>
              <a:off x="6104275" y="2213300"/>
              <a:ext cx="43050" cy="61900"/>
            </a:xfrm>
            <a:custGeom>
              <a:avLst/>
              <a:gdLst/>
              <a:ahLst/>
              <a:cxnLst/>
              <a:rect l="l" t="t" r="r" b="b"/>
              <a:pathLst>
                <a:path w="1722" h="2476" extrusionOk="0">
                  <a:moveTo>
                    <a:pt x="323" y="395"/>
                  </a:moveTo>
                  <a:lnTo>
                    <a:pt x="1399" y="1292"/>
                  </a:lnTo>
                  <a:lnTo>
                    <a:pt x="1399" y="2009"/>
                  </a:lnTo>
                  <a:lnTo>
                    <a:pt x="969" y="1722"/>
                  </a:lnTo>
                  <a:lnTo>
                    <a:pt x="431" y="1399"/>
                  </a:lnTo>
                  <a:lnTo>
                    <a:pt x="323" y="1399"/>
                  </a:lnTo>
                  <a:lnTo>
                    <a:pt x="323" y="395"/>
                  </a:lnTo>
                  <a:close/>
                  <a:moveTo>
                    <a:pt x="108" y="1"/>
                  </a:moveTo>
                  <a:lnTo>
                    <a:pt x="0" y="108"/>
                  </a:lnTo>
                  <a:lnTo>
                    <a:pt x="0" y="216"/>
                  </a:lnTo>
                  <a:lnTo>
                    <a:pt x="0" y="1399"/>
                  </a:lnTo>
                  <a:lnTo>
                    <a:pt x="0" y="1507"/>
                  </a:lnTo>
                  <a:lnTo>
                    <a:pt x="108" y="1614"/>
                  </a:lnTo>
                  <a:lnTo>
                    <a:pt x="1507" y="2475"/>
                  </a:lnTo>
                  <a:lnTo>
                    <a:pt x="1614" y="2475"/>
                  </a:lnTo>
                  <a:lnTo>
                    <a:pt x="1722" y="2260"/>
                  </a:lnTo>
                  <a:lnTo>
                    <a:pt x="1722" y="1292"/>
                  </a:lnTo>
                  <a:lnTo>
                    <a:pt x="1614" y="118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659;p28">
              <a:extLst>
                <a:ext uri="{FF2B5EF4-FFF2-40B4-BE49-F238E27FC236}">
                  <a16:creationId xmlns:a16="http://schemas.microsoft.com/office/drawing/2014/main" id="{FFE3C2BA-CF0B-435C-B08D-5A5E7C00D78C}"/>
                </a:ext>
              </a:extLst>
            </p:cNvPr>
            <p:cNvSpPr/>
            <p:nvPr/>
          </p:nvSpPr>
          <p:spPr>
            <a:xfrm>
              <a:off x="6144625" y="2199850"/>
              <a:ext cx="78025" cy="69950"/>
            </a:xfrm>
            <a:custGeom>
              <a:avLst/>
              <a:gdLst/>
              <a:ahLst/>
              <a:cxnLst/>
              <a:rect l="l" t="t" r="r" b="b"/>
              <a:pathLst>
                <a:path w="3121" h="2798" extrusionOk="0">
                  <a:moveTo>
                    <a:pt x="3120" y="1"/>
                  </a:moveTo>
                  <a:lnTo>
                    <a:pt x="0" y="1830"/>
                  </a:lnTo>
                  <a:lnTo>
                    <a:pt x="0" y="2798"/>
                  </a:lnTo>
                  <a:lnTo>
                    <a:pt x="3120" y="969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660;p28">
              <a:extLst>
                <a:ext uri="{FF2B5EF4-FFF2-40B4-BE49-F238E27FC236}">
                  <a16:creationId xmlns:a16="http://schemas.microsoft.com/office/drawing/2014/main" id="{A6AABD2B-2434-4E84-963B-C20E924822BD}"/>
                </a:ext>
              </a:extLst>
            </p:cNvPr>
            <p:cNvSpPr/>
            <p:nvPr/>
          </p:nvSpPr>
          <p:spPr>
            <a:xfrm>
              <a:off x="6139250" y="2194475"/>
              <a:ext cx="88775" cy="80725"/>
            </a:xfrm>
            <a:custGeom>
              <a:avLst/>
              <a:gdLst/>
              <a:ahLst/>
              <a:cxnLst/>
              <a:rect l="l" t="t" r="r" b="b"/>
              <a:pathLst>
                <a:path w="3551" h="3229" extrusionOk="0">
                  <a:moveTo>
                    <a:pt x="3228" y="442"/>
                  </a:moveTo>
                  <a:lnTo>
                    <a:pt x="3228" y="1184"/>
                  </a:lnTo>
                  <a:lnTo>
                    <a:pt x="323" y="2798"/>
                  </a:lnTo>
                  <a:lnTo>
                    <a:pt x="323" y="2045"/>
                  </a:lnTo>
                  <a:lnTo>
                    <a:pt x="3228" y="442"/>
                  </a:lnTo>
                  <a:close/>
                  <a:moveTo>
                    <a:pt x="3335" y="0"/>
                  </a:moveTo>
                  <a:lnTo>
                    <a:pt x="108" y="1829"/>
                  </a:lnTo>
                  <a:lnTo>
                    <a:pt x="0" y="2045"/>
                  </a:lnTo>
                  <a:lnTo>
                    <a:pt x="0" y="3013"/>
                  </a:lnTo>
                  <a:lnTo>
                    <a:pt x="108" y="3228"/>
                  </a:lnTo>
                  <a:lnTo>
                    <a:pt x="215" y="3228"/>
                  </a:lnTo>
                  <a:lnTo>
                    <a:pt x="3443" y="1399"/>
                  </a:lnTo>
                  <a:lnTo>
                    <a:pt x="3550" y="1184"/>
                  </a:lnTo>
                  <a:lnTo>
                    <a:pt x="3550" y="216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661;p28">
              <a:extLst>
                <a:ext uri="{FF2B5EF4-FFF2-40B4-BE49-F238E27FC236}">
                  <a16:creationId xmlns:a16="http://schemas.microsoft.com/office/drawing/2014/main" id="{12D179BD-CA73-4CB7-BC7A-E02F3F86901C}"/>
                </a:ext>
              </a:extLst>
            </p:cNvPr>
            <p:cNvSpPr/>
            <p:nvPr/>
          </p:nvSpPr>
          <p:spPr>
            <a:xfrm>
              <a:off x="6106950" y="2170275"/>
              <a:ext cx="115700" cy="75325"/>
            </a:xfrm>
            <a:custGeom>
              <a:avLst/>
              <a:gdLst/>
              <a:ahLst/>
              <a:cxnLst/>
              <a:rect l="l" t="t" r="r" b="b"/>
              <a:pathLst>
                <a:path w="4628" h="3013" extrusionOk="0">
                  <a:moveTo>
                    <a:pt x="3229" y="0"/>
                  </a:moveTo>
                  <a:lnTo>
                    <a:pt x="1" y="1829"/>
                  </a:lnTo>
                  <a:lnTo>
                    <a:pt x="1507" y="3013"/>
                  </a:lnTo>
                  <a:lnTo>
                    <a:pt x="4627" y="1184"/>
                  </a:lnTo>
                  <a:lnTo>
                    <a:pt x="3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662;p28">
              <a:extLst>
                <a:ext uri="{FF2B5EF4-FFF2-40B4-BE49-F238E27FC236}">
                  <a16:creationId xmlns:a16="http://schemas.microsoft.com/office/drawing/2014/main" id="{ACD5030F-0B77-4300-B8FC-E00D70C36DA2}"/>
                </a:ext>
              </a:extLst>
            </p:cNvPr>
            <p:cNvSpPr/>
            <p:nvPr/>
          </p:nvSpPr>
          <p:spPr>
            <a:xfrm>
              <a:off x="6104275" y="2167575"/>
              <a:ext cx="123750" cy="80725"/>
            </a:xfrm>
            <a:custGeom>
              <a:avLst/>
              <a:gdLst/>
              <a:ahLst/>
              <a:cxnLst/>
              <a:rect l="l" t="t" r="r" b="b"/>
              <a:pathLst>
                <a:path w="4950" h="3229" extrusionOk="0">
                  <a:moveTo>
                    <a:pt x="3336" y="323"/>
                  </a:moveTo>
                  <a:lnTo>
                    <a:pt x="4519" y="1184"/>
                  </a:lnTo>
                  <a:lnTo>
                    <a:pt x="1614" y="2905"/>
                  </a:lnTo>
                  <a:lnTo>
                    <a:pt x="378" y="1955"/>
                  </a:lnTo>
                  <a:lnTo>
                    <a:pt x="378" y="1955"/>
                  </a:lnTo>
                  <a:lnTo>
                    <a:pt x="3336" y="323"/>
                  </a:lnTo>
                  <a:close/>
                  <a:moveTo>
                    <a:pt x="3336" y="1"/>
                  </a:moveTo>
                  <a:lnTo>
                    <a:pt x="108" y="1830"/>
                  </a:lnTo>
                  <a:lnTo>
                    <a:pt x="0" y="1937"/>
                  </a:lnTo>
                  <a:lnTo>
                    <a:pt x="108" y="2045"/>
                  </a:lnTo>
                  <a:lnTo>
                    <a:pt x="1507" y="3228"/>
                  </a:lnTo>
                  <a:lnTo>
                    <a:pt x="1614" y="3228"/>
                  </a:lnTo>
                  <a:lnTo>
                    <a:pt x="4842" y="1399"/>
                  </a:lnTo>
                  <a:lnTo>
                    <a:pt x="4949" y="1292"/>
                  </a:lnTo>
                  <a:lnTo>
                    <a:pt x="4842" y="1076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663;p28">
              <a:extLst>
                <a:ext uri="{FF2B5EF4-FFF2-40B4-BE49-F238E27FC236}">
                  <a16:creationId xmlns:a16="http://schemas.microsoft.com/office/drawing/2014/main" id="{73AAD5D8-AD98-42CD-A002-89BB30422423}"/>
                </a:ext>
              </a:extLst>
            </p:cNvPr>
            <p:cNvSpPr/>
            <p:nvPr/>
          </p:nvSpPr>
          <p:spPr>
            <a:xfrm>
              <a:off x="5784200" y="185557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extrusionOk="0">
                  <a:moveTo>
                    <a:pt x="1" y="1"/>
                  </a:moveTo>
                  <a:lnTo>
                    <a:pt x="108" y="538"/>
                  </a:lnTo>
                  <a:lnTo>
                    <a:pt x="216" y="1184"/>
                  </a:lnTo>
                  <a:lnTo>
                    <a:pt x="216" y="2690"/>
                  </a:lnTo>
                  <a:lnTo>
                    <a:pt x="108" y="4089"/>
                  </a:lnTo>
                  <a:lnTo>
                    <a:pt x="108" y="4734"/>
                  </a:lnTo>
                  <a:lnTo>
                    <a:pt x="7639" y="9145"/>
                  </a:lnTo>
                  <a:lnTo>
                    <a:pt x="7854" y="9145"/>
                  </a:lnTo>
                  <a:lnTo>
                    <a:pt x="7532" y="7962"/>
                  </a:lnTo>
                  <a:lnTo>
                    <a:pt x="7101" y="6778"/>
                  </a:lnTo>
                  <a:lnTo>
                    <a:pt x="6563" y="5703"/>
                  </a:lnTo>
                  <a:lnTo>
                    <a:pt x="6025" y="4842"/>
                  </a:lnTo>
                  <a:lnTo>
                    <a:pt x="5380" y="3981"/>
                  </a:lnTo>
                  <a:lnTo>
                    <a:pt x="4734" y="3228"/>
                  </a:lnTo>
                  <a:lnTo>
                    <a:pt x="3981" y="2583"/>
                  </a:lnTo>
                  <a:lnTo>
                    <a:pt x="3336" y="2045"/>
                  </a:lnTo>
                  <a:lnTo>
                    <a:pt x="2045" y="1076"/>
                  </a:lnTo>
                  <a:lnTo>
                    <a:pt x="969" y="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664;p28">
              <a:extLst>
                <a:ext uri="{FF2B5EF4-FFF2-40B4-BE49-F238E27FC236}">
                  <a16:creationId xmlns:a16="http://schemas.microsoft.com/office/drawing/2014/main" id="{C58C68E6-1976-4D4C-B5DE-360A2352FC6E}"/>
                </a:ext>
              </a:extLst>
            </p:cNvPr>
            <p:cNvSpPr/>
            <p:nvPr/>
          </p:nvSpPr>
          <p:spPr>
            <a:xfrm>
              <a:off x="5784200" y="185557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fill="none" extrusionOk="0">
                  <a:moveTo>
                    <a:pt x="7639" y="9145"/>
                  </a:moveTo>
                  <a:lnTo>
                    <a:pt x="108" y="4734"/>
                  </a:lnTo>
                  <a:lnTo>
                    <a:pt x="108" y="4734"/>
                  </a:lnTo>
                  <a:lnTo>
                    <a:pt x="108" y="4089"/>
                  </a:lnTo>
                  <a:lnTo>
                    <a:pt x="216" y="2690"/>
                  </a:lnTo>
                  <a:lnTo>
                    <a:pt x="216" y="1184"/>
                  </a:lnTo>
                  <a:lnTo>
                    <a:pt x="108" y="5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969" y="431"/>
                  </a:lnTo>
                  <a:lnTo>
                    <a:pt x="2045" y="1076"/>
                  </a:lnTo>
                  <a:lnTo>
                    <a:pt x="3336" y="2045"/>
                  </a:lnTo>
                  <a:lnTo>
                    <a:pt x="3981" y="2583"/>
                  </a:lnTo>
                  <a:lnTo>
                    <a:pt x="4734" y="3228"/>
                  </a:lnTo>
                  <a:lnTo>
                    <a:pt x="5380" y="3981"/>
                  </a:lnTo>
                  <a:lnTo>
                    <a:pt x="6025" y="4842"/>
                  </a:lnTo>
                  <a:lnTo>
                    <a:pt x="6563" y="5703"/>
                  </a:lnTo>
                  <a:lnTo>
                    <a:pt x="7101" y="6778"/>
                  </a:lnTo>
                  <a:lnTo>
                    <a:pt x="7532" y="7962"/>
                  </a:lnTo>
                  <a:lnTo>
                    <a:pt x="7854" y="9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665;p28">
              <a:extLst>
                <a:ext uri="{FF2B5EF4-FFF2-40B4-BE49-F238E27FC236}">
                  <a16:creationId xmlns:a16="http://schemas.microsoft.com/office/drawing/2014/main" id="{9D7D1552-A11C-4DF2-A692-F88F25894D2D}"/>
                </a:ext>
              </a:extLst>
            </p:cNvPr>
            <p:cNvSpPr/>
            <p:nvPr/>
          </p:nvSpPr>
          <p:spPr>
            <a:xfrm>
              <a:off x="5778825" y="1852875"/>
              <a:ext cx="204425" cy="236725"/>
            </a:xfrm>
            <a:custGeom>
              <a:avLst/>
              <a:gdLst/>
              <a:ahLst/>
              <a:cxnLst/>
              <a:rect l="l" t="t" r="r" b="b"/>
              <a:pathLst>
                <a:path w="8177" h="9469" extrusionOk="0">
                  <a:moveTo>
                    <a:pt x="431" y="431"/>
                  </a:moveTo>
                  <a:lnTo>
                    <a:pt x="646" y="539"/>
                  </a:lnTo>
                  <a:lnTo>
                    <a:pt x="1507" y="969"/>
                  </a:lnTo>
                  <a:lnTo>
                    <a:pt x="2582" y="1615"/>
                  </a:lnTo>
                  <a:lnTo>
                    <a:pt x="3766" y="2475"/>
                  </a:lnTo>
                  <a:lnTo>
                    <a:pt x="5057" y="3659"/>
                  </a:lnTo>
                  <a:lnTo>
                    <a:pt x="5702" y="4412"/>
                  </a:lnTo>
                  <a:lnTo>
                    <a:pt x="6240" y="5273"/>
                  </a:lnTo>
                  <a:lnTo>
                    <a:pt x="6778" y="6133"/>
                  </a:lnTo>
                  <a:lnTo>
                    <a:pt x="7209" y="7102"/>
                  </a:lnTo>
                  <a:lnTo>
                    <a:pt x="7639" y="8178"/>
                  </a:lnTo>
                  <a:lnTo>
                    <a:pt x="7798" y="9051"/>
                  </a:lnTo>
                  <a:lnTo>
                    <a:pt x="7798" y="9051"/>
                  </a:lnTo>
                  <a:lnTo>
                    <a:pt x="436" y="4800"/>
                  </a:lnTo>
                  <a:lnTo>
                    <a:pt x="436" y="4800"/>
                  </a:lnTo>
                  <a:lnTo>
                    <a:pt x="538" y="3982"/>
                  </a:lnTo>
                  <a:lnTo>
                    <a:pt x="646" y="2045"/>
                  </a:lnTo>
                  <a:lnTo>
                    <a:pt x="538" y="969"/>
                  </a:lnTo>
                  <a:lnTo>
                    <a:pt x="431" y="431"/>
                  </a:lnTo>
                  <a:close/>
                  <a:moveTo>
                    <a:pt x="0" y="1"/>
                  </a:moveTo>
                  <a:lnTo>
                    <a:pt x="0" y="216"/>
                  </a:lnTo>
                  <a:lnTo>
                    <a:pt x="216" y="539"/>
                  </a:lnTo>
                  <a:lnTo>
                    <a:pt x="216" y="969"/>
                  </a:lnTo>
                  <a:lnTo>
                    <a:pt x="323" y="2045"/>
                  </a:lnTo>
                  <a:lnTo>
                    <a:pt x="216" y="3982"/>
                  </a:lnTo>
                  <a:lnTo>
                    <a:pt x="108" y="4842"/>
                  </a:lnTo>
                  <a:lnTo>
                    <a:pt x="216" y="4950"/>
                  </a:lnTo>
                  <a:lnTo>
                    <a:pt x="7854" y="9361"/>
                  </a:lnTo>
                  <a:lnTo>
                    <a:pt x="7962" y="9469"/>
                  </a:lnTo>
                  <a:lnTo>
                    <a:pt x="7962" y="9361"/>
                  </a:lnTo>
                  <a:lnTo>
                    <a:pt x="8069" y="9469"/>
                  </a:lnTo>
                  <a:lnTo>
                    <a:pt x="8177" y="9361"/>
                  </a:lnTo>
                  <a:lnTo>
                    <a:pt x="8177" y="9253"/>
                  </a:lnTo>
                  <a:lnTo>
                    <a:pt x="7854" y="7962"/>
                  </a:lnTo>
                  <a:lnTo>
                    <a:pt x="7424" y="6779"/>
                  </a:lnTo>
                  <a:lnTo>
                    <a:pt x="6886" y="5811"/>
                  </a:lnTo>
                  <a:lnTo>
                    <a:pt x="6348" y="4842"/>
                  </a:lnTo>
                  <a:lnTo>
                    <a:pt x="5702" y="3982"/>
                  </a:lnTo>
                  <a:lnTo>
                    <a:pt x="5057" y="3229"/>
                  </a:lnTo>
                  <a:lnTo>
                    <a:pt x="4304" y="2583"/>
                  </a:lnTo>
                  <a:lnTo>
                    <a:pt x="3658" y="1938"/>
                  </a:lnTo>
                  <a:lnTo>
                    <a:pt x="2367" y="1077"/>
                  </a:lnTo>
                  <a:lnTo>
                    <a:pt x="1291" y="43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666;p28">
              <a:extLst>
                <a:ext uri="{FF2B5EF4-FFF2-40B4-BE49-F238E27FC236}">
                  <a16:creationId xmlns:a16="http://schemas.microsoft.com/office/drawing/2014/main" id="{DB4EE818-5935-4A25-A507-B23E680388A6}"/>
                </a:ext>
              </a:extLst>
            </p:cNvPr>
            <p:cNvSpPr/>
            <p:nvPr/>
          </p:nvSpPr>
          <p:spPr>
            <a:xfrm>
              <a:off x="6031650" y="171302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extrusionOk="0">
                  <a:moveTo>
                    <a:pt x="1" y="0"/>
                  </a:moveTo>
                  <a:lnTo>
                    <a:pt x="108" y="431"/>
                  </a:lnTo>
                  <a:lnTo>
                    <a:pt x="216" y="1076"/>
                  </a:lnTo>
                  <a:lnTo>
                    <a:pt x="216" y="2690"/>
                  </a:lnTo>
                  <a:lnTo>
                    <a:pt x="108" y="4089"/>
                  </a:lnTo>
                  <a:lnTo>
                    <a:pt x="108" y="4627"/>
                  </a:lnTo>
                  <a:lnTo>
                    <a:pt x="7639" y="9145"/>
                  </a:lnTo>
                  <a:lnTo>
                    <a:pt x="7854" y="9145"/>
                  </a:lnTo>
                  <a:lnTo>
                    <a:pt x="7532" y="7854"/>
                  </a:lnTo>
                  <a:lnTo>
                    <a:pt x="7101" y="6671"/>
                  </a:lnTo>
                  <a:lnTo>
                    <a:pt x="6563" y="5703"/>
                  </a:lnTo>
                  <a:lnTo>
                    <a:pt x="6025" y="4734"/>
                  </a:lnTo>
                  <a:lnTo>
                    <a:pt x="5380" y="3874"/>
                  </a:lnTo>
                  <a:lnTo>
                    <a:pt x="4734" y="3120"/>
                  </a:lnTo>
                  <a:lnTo>
                    <a:pt x="3981" y="2475"/>
                  </a:lnTo>
                  <a:lnTo>
                    <a:pt x="3336" y="1937"/>
                  </a:lnTo>
                  <a:lnTo>
                    <a:pt x="2045" y="969"/>
                  </a:lnTo>
                  <a:lnTo>
                    <a:pt x="969" y="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667;p28">
              <a:extLst>
                <a:ext uri="{FF2B5EF4-FFF2-40B4-BE49-F238E27FC236}">
                  <a16:creationId xmlns:a16="http://schemas.microsoft.com/office/drawing/2014/main" id="{E64E3012-7E42-41D2-9C5D-FF19701FEEEB}"/>
                </a:ext>
              </a:extLst>
            </p:cNvPr>
            <p:cNvSpPr/>
            <p:nvPr/>
          </p:nvSpPr>
          <p:spPr>
            <a:xfrm>
              <a:off x="6031650" y="1713025"/>
              <a:ext cx="196375" cy="228650"/>
            </a:xfrm>
            <a:custGeom>
              <a:avLst/>
              <a:gdLst/>
              <a:ahLst/>
              <a:cxnLst/>
              <a:rect l="l" t="t" r="r" b="b"/>
              <a:pathLst>
                <a:path w="7855" h="9146" fill="none" extrusionOk="0">
                  <a:moveTo>
                    <a:pt x="7639" y="9145"/>
                  </a:moveTo>
                  <a:lnTo>
                    <a:pt x="108" y="4627"/>
                  </a:lnTo>
                  <a:lnTo>
                    <a:pt x="108" y="4627"/>
                  </a:lnTo>
                  <a:lnTo>
                    <a:pt x="108" y="4089"/>
                  </a:lnTo>
                  <a:lnTo>
                    <a:pt x="216" y="2690"/>
                  </a:lnTo>
                  <a:lnTo>
                    <a:pt x="216" y="1076"/>
                  </a:lnTo>
                  <a:lnTo>
                    <a:pt x="108" y="431"/>
                  </a:lnTo>
                  <a:lnTo>
                    <a:pt x="1" y="0"/>
                  </a:lnTo>
                  <a:lnTo>
                    <a:pt x="1" y="0"/>
                  </a:lnTo>
                  <a:lnTo>
                    <a:pt x="969" y="431"/>
                  </a:lnTo>
                  <a:lnTo>
                    <a:pt x="2045" y="969"/>
                  </a:lnTo>
                  <a:lnTo>
                    <a:pt x="3336" y="1937"/>
                  </a:lnTo>
                  <a:lnTo>
                    <a:pt x="3981" y="2475"/>
                  </a:lnTo>
                  <a:lnTo>
                    <a:pt x="4734" y="3120"/>
                  </a:lnTo>
                  <a:lnTo>
                    <a:pt x="5380" y="3874"/>
                  </a:lnTo>
                  <a:lnTo>
                    <a:pt x="6025" y="4734"/>
                  </a:lnTo>
                  <a:lnTo>
                    <a:pt x="6563" y="5703"/>
                  </a:lnTo>
                  <a:lnTo>
                    <a:pt x="7101" y="6671"/>
                  </a:lnTo>
                  <a:lnTo>
                    <a:pt x="7532" y="7854"/>
                  </a:lnTo>
                  <a:lnTo>
                    <a:pt x="7854" y="9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668;p28">
              <a:extLst>
                <a:ext uri="{FF2B5EF4-FFF2-40B4-BE49-F238E27FC236}">
                  <a16:creationId xmlns:a16="http://schemas.microsoft.com/office/drawing/2014/main" id="{9CE91726-3DD0-41FA-BB48-9E112FE3A76F}"/>
                </a:ext>
              </a:extLst>
            </p:cNvPr>
            <p:cNvSpPr/>
            <p:nvPr/>
          </p:nvSpPr>
          <p:spPr>
            <a:xfrm>
              <a:off x="6026275" y="1707650"/>
              <a:ext cx="204425" cy="236700"/>
            </a:xfrm>
            <a:custGeom>
              <a:avLst/>
              <a:gdLst/>
              <a:ahLst/>
              <a:cxnLst/>
              <a:rect l="l" t="t" r="r" b="b"/>
              <a:pathLst>
                <a:path w="8177" h="9468" extrusionOk="0">
                  <a:moveTo>
                    <a:pt x="400" y="415"/>
                  </a:moveTo>
                  <a:lnTo>
                    <a:pt x="646" y="538"/>
                  </a:lnTo>
                  <a:lnTo>
                    <a:pt x="1507" y="969"/>
                  </a:lnTo>
                  <a:lnTo>
                    <a:pt x="2582" y="1614"/>
                  </a:lnTo>
                  <a:lnTo>
                    <a:pt x="3766" y="2582"/>
                  </a:lnTo>
                  <a:lnTo>
                    <a:pt x="5057" y="3766"/>
                  </a:lnTo>
                  <a:lnTo>
                    <a:pt x="5702" y="4411"/>
                  </a:lnTo>
                  <a:lnTo>
                    <a:pt x="6240" y="5272"/>
                  </a:lnTo>
                  <a:lnTo>
                    <a:pt x="6778" y="6133"/>
                  </a:lnTo>
                  <a:lnTo>
                    <a:pt x="7209" y="7101"/>
                  </a:lnTo>
                  <a:lnTo>
                    <a:pt x="7639" y="8177"/>
                  </a:lnTo>
                  <a:lnTo>
                    <a:pt x="7798" y="9050"/>
                  </a:lnTo>
                  <a:lnTo>
                    <a:pt x="436" y="4799"/>
                  </a:lnTo>
                  <a:lnTo>
                    <a:pt x="436" y="4799"/>
                  </a:lnTo>
                  <a:lnTo>
                    <a:pt x="538" y="3981"/>
                  </a:lnTo>
                  <a:lnTo>
                    <a:pt x="646" y="2152"/>
                  </a:lnTo>
                  <a:lnTo>
                    <a:pt x="538" y="969"/>
                  </a:lnTo>
                  <a:lnTo>
                    <a:pt x="431" y="538"/>
                  </a:lnTo>
                  <a:lnTo>
                    <a:pt x="400" y="415"/>
                  </a:lnTo>
                  <a:close/>
                  <a:moveTo>
                    <a:pt x="216" y="0"/>
                  </a:moveTo>
                  <a:lnTo>
                    <a:pt x="0" y="108"/>
                  </a:lnTo>
                  <a:lnTo>
                    <a:pt x="0" y="215"/>
                  </a:lnTo>
                  <a:lnTo>
                    <a:pt x="216" y="538"/>
                  </a:lnTo>
                  <a:lnTo>
                    <a:pt x="216" y="969"/>
                  </a:lnTo>
                  <a:lnTo>
                    <a:pt x="323" y="2152"/>
                  </a:lnTo>
                  <a:lnTo>
                    <a:pt x="216" y="3981"/>
                  </a:lnTo>
                  <a:lnTo>
                    <a:pt x="108" y="4842"/>
                  </a:lnTo>
                  <a:lnTo>
                    <a:pt x="216" y="4949"/>
                  </a:lnTo>
                  <a:lnTo>
                    <a:pt x="7854" y="9468"/>
                  </a:lnTo>
                  <a:lnTo>
                    <a:pt x="8069" y="9468"/>
                  </a:lnTo>
                  <a:lnTo>
                    <a:pt x="8177" y="9360"/>
                  </a:lnTo>
                  <a:lnTo>
                    <a:pt x="8177" y="9253"/>
                  </a:lnTo>
                  <a:lnTo>
                    <a:pt x="7854" y="8069"/>
                  </a:lnTo>
                  <a:lnTo>
                    <a:pt x="7424" y="6886"/>
                  </a:lnTo>
                  <a:lnTo>
                    <a:pt x="6886" y="5810"/>
                  </a:lnTo>
                  <a:lnTo>
                    <a:pt x="6348" y="4842"/>
                  </a:lnTo>
                  <a:lnTo>
                    <a:pt x="5702" y="3981"/>
                  </a:lnTo>
                  <a:lnTo>
                    <a:pt x="5057" y="3228"/>
                  </a:lnTo>
                  <a:lnTo>
                    <a:pt x="4304" y="2582"/>
                  </a:lnTo>
                  <a:lnTo>
                    <a:pt x="3658" y="2044"/>
                  </a:lnTo>
                  <a:lnTo>
                    <a:pt x="2367" y="1076"/>
                  </a:lnTo>
                  <a:lnTo>
                    <a:pt x="1291" y="5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669;p28">
              <a:extLst>
                <a:ext uri="{FF2B5EF4-FFF2-40B4-BE49-F238E27FC236}">
                  <a16:creationId xmlns:a16="http://schemas.microsoft.com/office/drawing/2014/main" id="{81039AAB-2606-4C4E-90EE-12DBD818C9E6}"/>
                </a:ext>
              </a:extLst>
            </p:cNvPr>
            <p:cNvSpPr/>
            <p:nvPr/>
          </p:nvSpPr>
          <p:spPr>
            <a:xfrm>
              <a:off x="5784200" y="1713025"/>
              <a:ext cx="443825" cy="371200"/>
            </a:xfrm>
            <a:custGeom>
              <a:avLst/>
              <a:gdLst/>
              <a:ahLst/>
              <a:cxnLst/>
              <a:rect l="l" t="t" r="r" b="b"/>
              <a:pathLst>
                <a:path w="17753" h="14848" extrusionOk="0">
                  <a:moveTo>
                    <a:pt x="9899" y="0"/>
                  </a:moveTo>
                  <a:lnTo>
                    <a:pt x="8177" y="1399"/>
                  </a:lnTo>
                  <a:lnTo>
                    <a:pt x="6456" y="2583"/>
                  </a:lnTo>
                  <a:lnTo>
                    <a:pt x="4842" y="3658"/>
                  </a:lnTo>
                  <a:lnTo>
                    <a:pt x="3228" y="4411"/>
                  </a:lnTo>
                  <a:lnTo>
                    <a:pt x="1937" y="5057"/>
                  </a:lnTo>
                  <a:lnTo>
                    <a:pt x="861" y="5380"/>
                  </a:lnTo>
                  <a:lnTo>
                    <a:pt x="1" y="5703"/>
                  </a:lnTo>
                  <a:lnTo>
                    <a:pt x="754" y="6133"/>
                  </a:lnTo>
                  <a:lnTo>
                    <a:pt x="1507" y="6563"/>
                  </a:lnTo>
                  <a:lnTo>
                    <a:pt x="2260" y="7101"/>
                  </a:lnTo>
                  <a:lnTo>
                    <a:pt x="2905" y="7854"/>
                  </a:lnTo>
                  <a:lnTo>
                    <a:pt x="4304" y="9253"/>
                  </a:lnTo>
                  <a:lnTo>
                    <a:pt x="5487" y="10867"/>
                  </a:lnTo>
                  <a:lnTo>
                    <a:pt x="6456" y="12373"/>
                  </a:lnTo>
                  <a:lnTo>
                    <a:pt x="7209" y="13664"/>
                  </a:lnTo>
                  <a:lnTo>
                    <a:pt x="7854" y="14847"/>
                  </a:lnTo>
                  <a:lnTo>
                    <a:pt x="17752" y="9145"/>
                  </a:lnTo>
                  <a:lnTo>
                    <a:pt x="17430" y="7854"/>
                  </a:lnTo>
                  <a:lnTo>
                    <a:pt x="17107" y="6778"/>
                  </a:lnTo>
                  <a:lnTo>
                    <a:pt x="16569" y="5703"/>
                  </a:lnTo>
                  <a:lnTo>
                    <a:pt x="16031" y="4842"/>
                  </a:lnTo>
                  <a:lnTo>
                    <a:pt x="15493" y="3981"/>
                  </a:lnTo>
                  <a:lnTo>
                    <a:pt x="14740" y="3228"/>
                  </a:lnTo>
                  <a:lnTo>
                    <a:pt x="14094" y="2583"/>
                  </a:lnTo>
                  <a:lnTo>
                    <a:pt x="13449" y="1937"/>
                  </a:lnTo>
                  <a:lnTo>
                    <a:pt x="12050" y="1076"/>
                  </a:lnTo>
                  <a:lnTo>
                    <a:pt x="10974" y="431"/>
                  </a:lnTo>
                  <a:lnTo>
                    <a:pt x="98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670;p28">
              <a:extLst>
                <a:ext uri="{FF2B5EF4-FFF2-40B4-BE49-F238E27FC236}">
                  <a16:creationId xmlns:a16="http://schemas.microsoft.com/office/drawing/2014/main" id="{5FDAE6A2-0FF9-4370-B795-0212ED69DBBE}"/>
                </a:ext>
              </a:extLst>
            </p:cNvPr>
            <p:cNvSpPr/>
            <p:nvPr/>
          </p:nvSpPr>
          <p:spPr>
            <a:xfrm>
              <a:off x="5778825" y="1707650"/>
              <a:ext cx="451875" cy="381950"/>
            </a:xfrm>
            <a:custGeom>
              <a:avLst/>
              <a:gdLst/>
              <a:ahLst/>
              <a:cxnLst/>
              <a:rect l="l" t="t" r="r" b="b"/>
              <a:pathLst>
                <a:path w="18075" h="15278" extrusionOk="0">
                  <a:moveTo>
                    <a:pt x="10180" y="356"/>
                  </a:moveTo>
                  <a:lnTo>
                    <a:pt x="10544" y="538"/>
                  </a:lnTo>
                  <a:lnTo>
                    <a:pt x="11512" y="969"/>
                  </a:lnTo>
                  <a:lnTo>
                    <a:pt x="12588" y="1614"/>
                  </a:lnTo>
                  <a:lnTo>
                    <a:pt x="13879" y="2582"/>
                  </a:lnTo>
                  <a:lnTo>
                    <a:pt x="14525" y="3120"/>
                  </a:lnTo>
                  <a:lnTo>
                    <a:pt x="15170" y="3766"/>
                  </a:lnTo>
                  <a:lnTo>
                    <a:pt x="15708" y="4519"/>
                  </a:lnTo>
                  <a:lnTo>
                    <a:pt x="16246" y="5380"/>
                  </a:lnTo>
                  <a:lnTo>
                    <a:pt x="16784" y="6240"/>
                  </a:lnTo>
                  <a:lnTo>
                    <a:pt x="17214" y="7209"/>
                  </a:lnTo>
                  <a:lnTo>
                    <a:pt x="17537" y="8177"/>
                  </a:lnTo>
                  <a:lnTo>
                    <a:pt x="17727" y="9223"/>
                  </a:lnTo>
                  <a:lnTo>
                    <a:pt x="17727" y="9223"/>
                  </a:lnTo>
                  <a:lnTo>
                    <a:pt x="8087" y="14882"/>
                  </a:lnTo>
                  <a:lnTo>
                    <a:pt x="8087" y="14882"/>
                  </a:lnTo>
                  <a:lnTo>
                    <a:pt x="7531" y="13771"/>
                  </a:lnTo>
                  <a:lnTo>
                    <a:pt x="6778" y="12480"/>
                  </a:lnTo>
                  <a:lnTo>
                    <a:pt x="5810" y="10974"/>
                  </a:lnTo>
                  <a:lnTo>
                    <a:pt x="4627" y="9468"/>
                  </a:lnTo>
                  <a:lnTo>
                    <a:pt x="3228" y="7962"/>
                  </a:lnTo>
                  <a:lnTo>
                    <a:pt x="2582" y="7209"/>
                  </a:lnTo>
                  <a:lnTo>
                    <a:pt x="1829" y="6671"/>
                  </a:lnTo>
                  <a:lnTo>
                    <a:pt x="969" y="6133"/>
                  </a:lnTo>
                  <a:lnTo>
                    <a:pt x="639" y="5991"/>
                  </a:lnTo>
                  <a:lnTo>
                    <a:pt x="639" y="5991"/>
                  </a:lnTo>
                  <a:lnTo>
                    <a:pt x="1184" y="5810"/>
                  </a:lnTo>
                  <a:lnTo>
                    <a:pt x="2260" y="5380"/>
                  </a:lnTo>
                  <a:lnTo>
                    <a:pt x="3551" y="4734"/>
                  </a:lnTo>
                  <a:lnTo>
                    <a:pt x="5057" y="3981"/>
                  </a:lnTo>
                  <a:lnTo>
                    <a:pt x="6778" y="3013"/>
                  </a:lnTo>
                  <a:lnTo>
                    <a:pt x="8500" y="1722"/>
                  </a:lnTo>
                  <a:lnTo>
                    <a:pt x="10180" y="356"/>
                  </a:lnTo>
                  <a:close/>
                  <a:moveTo>
                    <a:pt x="10114" y="0"/>
                  </a:moveTo>
                  <a:lnTo>
                    <a:pt x="10006" y="108"/>
                  </a:lnTo>
                  <a:lnTo>
                    <a:pt x="8285" y="1506"/>
                  </a:lnTo>
                  <a:lnTo>
                    <a:pt x="6563" y="2690"/>
                  </a:lnTo>
                  <a:lnTo>
                    <a:pt x="4949" y="3658"/>
                  </a:lnTo>
                  <a:lnTo>
                    <a:pt x="3443" y="4519"/>
                  </a:lnTo>
                  <a:lnTo>
                    <a:pt x="2045" y="5057"/>
                  </a:lnTo>
                  <a:lnTo>
                    <a:pt x="1076" y="5487"/>
                  </a:lnTo>
                  <a:lnTo>
                    <a:pt x="323" y="5702"/>
                  </a:lnTo>
                  <a:lnTo>
                    <a:pt x="108" y="5810"/>
                  </a:lnTo>
                  <a:lnTo>
                    <a:pt x="0" y="5918"/>
                  </a:lnTo>
                  <a:lnTo>
                    <a:pt x="108" y="6133"/>
                  </a:lnTo>
                  <a:lnTo>
                    <a:pt x="861" y="6455"/>
                  </a:lnTo>
                  <a:lnTo>
                    <a:pt x="1614" y="6886"/>
                  </a:lnTo>
                  <a:lnTo>
                    <a:pt x="2367" y="7424"/>
                  </a:lnTo>
                  <a:lnTo>
                    <a:pt x="3013" y="8177"/>
                  </a:lnTo>
                  <a:lnTo>
                    <a:pt x="4411" y="9575"/>
                  </a:lnTo>
                  <a:lnTo>
                    <a:pt x="5595" y="11189"/>
                  </a:lnTo>
                  <a:lnTo>
                    <a:pt x="6563" y="12695"/>
                  </a:lnTo>
                  <a:lnTo>
                    <a:pt x="7316" y="13987"/>
                  </a:lnTo>
                  <a:lnTo>
                    <a:pt x="7747" y="14847"/>
                  </a:lnTo>
                  <a:lnTo>
                    <a:pt x="7962" y="15170"/>
                  </a:lnTo>
                  <a:lnTo>
                    <a:pt x="7962" y="15278"/>
                  </a:lnTo>
                  <a:lnTo>
                    <a:pt x="8177" y="15278"/>
                  </a:lnTo>
                  <a:lnTo>
                    <a:pt x="17967" y="9468"/>
                  </a:lnTo>
                  <a:lnTo>
                    <a:pt x="18075" y="9253"/>
                  </a:lnTo>
                  <a:lnTo>
                    <a:pt x="17860" y="8069"/>
                  </a:lnTo>
                  <a:lnTo>
                    <a:pt x="17429" y="6886"/>
                  </a:lnTo>
                  <a:lnTo>
                    <a:pt x="16999" y="5918"/>
                  </a:lnTo>
                  <a:lnTo>
                    <a:pt x="16354" y="4949"/>
                  </a:lnTo>
                  <a:lnTo>
                    <a:pt x="15816" y="4089"/>
                  </a:lnTo>
                  <a:lnTo>
                    <a:pt x="15063" y="3335"/>
                  </a:lnTo>
                  <a:lnTo>
                    <a:pt x="14417" y="2690"/>
                  </a:lnTo>
                  <a:lnTo>
                    <a:pt x="13664" y="2044"/>
                  </a:lnTo>
                  <a:lnTo>
                    <a:pt x="12373" y="1184"/>
                  </a:lnTo>
                  <a:lnTo>
                    <a:pt x="11189" y="538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671;p28">
              <a:extLst>
                <a:ext uri="{FF2B5EF4-FFF2-40B4-BE49-F238E27FC236}">
                  <a16:creationId xmlns:a16="http://schemas.microsoft.com/office/drawing/2014/main" id="{10067A24-B6F9-4C5E-9013-DFAD4F9F334D}"/>
                </a:ext>
              </a:extLst>
            </p:cNvPr>
            <p:cNvSpPr/>
            <p:nvPr/>
          </p:nvSpPr>
          <p:spPr>
            <a:xfrm>
              <a:off x="5784200" y="1971225"/>
              <a:ext cx="303950" cy="519125"/>
            </a:xfrm>
            <a:custGeom>
              <a:avLst/>
              <a:gdLst/>
              <a:ahLst/>
              <a:cxnLst/>
              <a:rect l="l" t="t" r="r" b="b"/>
              <a:pathLst>
                <a:path w="12158" h="20765" extrusionOk="0">
                  <a:moveTo>
                    <a:pt x="1" y="1"/>
                  </a:moveTo>
                  <a:lnTo>
                    <a:pt x="1" y="13449"/>
                  </a:lnTo>
                  <a:lnTo>
                    <a:pt x="323" y="13664"/>
                  </a:lnTo>
                  <a:lnTo>
                    <a:pt x="539" y="12911"/>
                  </a:lnTo>
                  <a:lnTo>
                    <a:pt x="646" y="12588"/>
                  </a:lnTo>
                  <a:lnTo>
                    <a:pt x="861" y="12373"/>
                  </a:lnTo>
                  <a:lnTo>
                    <a:pt x="1184" y="12050"/>
                  </a:lnTo>
                  <a:lnTo>
                    <a:pt x="1507" y="11943"/>
                  </a:lnTo>
                  <a:lnTo>
                    <a:pt x="1937" y="11728"/>
                  </a:lnTo>
                  <a:lnTo>
                    <a:pt x="2475" y="11620"/>
                  </a:lnTo>
                  <a:lnTo>
                    <a:pt x="3443" y="11620"/>
                  </a:lnTo>
                  <a:lnTo>
                    <a:pt x="3874" y="11835"/>
                  </a:lnTo>
                  <a:lnTo>
                    <a:pt x="4304" y="12050"/>
                  </a:lnTo>
                  <a:lnTo>
                    <a:pt x="4627" y="12373"/>
                  </a:lnTo>
                  <a:lnTo>
                    <a:pt x="4950" y="12696"/>
                  </a:lnTo>
                  <a:lnTo>
                    <a:pt x="5380" y="13557"/>
                  </a:lnTo>
                  <a:lnTo>
                    <a:pt x="5595" y="14202"/>
                  </a:lnTo>
                  <a:lnTo>
                    <a:pt x="5703" y="14848"/>
                  </a:lnTo>
                  <a:lnTo>
                    <a:pt x="5703" y="15493"/>
                  </a:lnTo>
                  <a:lnTo>
                    <a:pt x="5703" y="16139"/>
                  </a:lnTo>
                  <a:lnTo>
                    <a:pt x="5595" y="16784"/>
                  </a:lnTo>
                  <a:lnTo>
                    <a:pt x="5595" y="16892"/>
                  </a:lnTo>
                  <a:lnTo>
                    <a:pt x="5595" y="16999"/>
                  </a:lnTo>
                  <a:lnTo>
                    <a:pt x="5918" y="17215"/>
                  </a:lnTo>
                  <a:lnTo>
                    <a:pt x="8177" y="18506"/>
                  </a:lnTo>
                  <a:lnTo>
                    <a:pt x="10867" y="20012"/>
                  </a:lnTo>
                  <a:lnTo>
                    <a:pt x="12158" y="20765"/>
                  </a:lnTo>
                  <a:lnTo>
                    <a:pt x="12158" y="14848"/>
                  </a:lnTo>
                  <a:lnTo>
                    <a:pt x="7854" y="11190"/>
                  </a:lnTo>
                  <a:lnTo>
                    <a:pt x="7747" y="47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672;p28">
              <a:extLst>
                <a:ext uri="{FF2B5EF4-FFF2-40B4-BE49-F238E27FC236}">
                  <a16:creationId xmlns:a16="http://schemas.microsoft.com/office/drawing/2014/main" id="{E515A0B2-096F-4C28-BE7F-409B40030CE1}"/>
                </a:ext>
              </a:extLst>
            </p:cNvPr>
            <p:cNvSpPr/>
            <p:nvPr/>
          </p:nvSpPr>
          <p:spPr>
            <a:xfrm>
              <a:off x="5840675" y="2076125"/>
              <a:ext cx="139900" cy="287825"/>
            </a:xfrm>
            <a:custGeom>
              <a:avLst/>
              <a:gdLst/>
              <a:ahLst/>
              <a:cxnLst/>
              <a:rect l="l" t="t" r="r" b="b"/>
              <a:pathLst>
                <a:path w="5596" h="11513" extrusionOk="0">
                  <a:moveTo>
                    <a:pt x="324" y="334"/>
                  </a:moveTo>
                  <a:lnTo>
                    <a:pt x="5273" y="3061"/>
                  </a:lnTo>
                  <a:lnTo>
                    <a:pt x="5273" y="3061"/>
                  </a:lnTo>
                  <a:lnTo>
                    <a:pt x="5273" y="11082"/>
                  </a:lnTo>
                  <a:lnTo>
                    <a:pt x="4842" y="10867"/>
                  </a:lnTo>
                  <a:lnTo>
                    <a:pt x="4627" y="10652"/>
                  </a:lnTo>
                  <a:lnTo>
                    <a:pt x="4520" y="10544"/>
                  </a:lnTo>
                  <a:lnTo>
                    <a:pt x="4520" y="10221"/>
                  </a:lnTo>
                  <a:lnTo>
                    <a:pt x="4520" y="9899"/>
                  </a:lnTo>
                  <a:lnTo>
                    <a:pt x="4520" y="9791"/>
                  </a:lnTo>
                  <a:lnTo>
                    <a:pt x="4412" y="9145"/>
                  </a:lnTo>
                  <a:lnTo>
                    <a:pt x="4412" y="8608"/>
                  </a:lnTo>
                  <a:lnTo>
                    <a:pt x="4197" y="8070"/>
                  </a:lnTo>
                  <a:lnTo>
                    <a:pt x="3874" y="7639"/>
                  </a:lnTo>
                  <a:lnTo>
                    <a:pt x="3551" y="7209"/>
                  </a:lnTo>
                  <a:lnTo>
                    <a:pt x="3121" y="6886"/>
                  </a:lnTo>
                  <a:lnTo>
                    <a:pt x="2691" y="6563"/>
                  </a:lnTo>
                  <a:lnTo>
                    <a:pt x="2260" y="6348"/>
                  </a:lnTo>
                  <a:lnTo>
                    <a:pt x="1507" y="6133"/>
                  </a:lnTo>
                  <a:lnTo>
                    <a:pt x="754" y="6025"/>
                  </a:lnTo>
                  <a:lnTo>
                    <a:pt x="431" y="5918"/>
                  </a:lnTo>
                  <a:lnTo>
                    <a:pt x="324" y="5810"/>
                  </a:lnTo>
                  <a:lnTo>
                    <a:pt x="324" y="5595"/>
                  </a:lnTo>
                  <a:lnTo>
                    <a:pt x="324" y="4734"/>
                  </a:lnTo>
                  <a:lnTo>
                    <a:pt x="324" y="3121"/>
                  </a:lnTo>
                  <a:lnTo>
                    <a:pt x="324" y="334"/>
                  </a:lnTo>
                  <a:close/>
                  <a:moveTo>
                    <a:pt x="108" y="1"/>
                  </a:moveTo>
                  <a:lnTo>
                    <a:pt x="1" y="108"/>
                  </a:lnTo>
                  <a:lnTo>
                    <a:pt x="1" y="3121"/>
                  </a:lnTo>
                  <a:lnTo>
                    <a:pt x="1" y="4734"/>
                  </a:lnTo>
                  <a:lnTo>
                    <a:pt x="1" y="5595"/>
                  </a:lnTo>
                  <a:lnTo>
                    <a:pt x="108" y="5918"/>
                  </a:lnTo>
                  <a:lnTo>
                    <a:pt x="216" y="6133"/>
                  </a:lnTo>
                  <a:lnTo>
                    <a:pt x="324" y="6241"/>
                  </a:lnTo>
                  <a:lnTo>
                    <a:pt x="754" y="6348"/>
                  </a:lnTo>
                  <a:lnTo>
                    <a:pt x="1400" y="6456"/>
                  </a:lnTo>
                  <a:lnTo>
                    <a:pt x="2153" y="6671"/>
                  </a:lnTo>
                  <a:lnTo>
                    <a:pt x="3013" y="7101"/>
                  </a:lnTo>
                  <a:lnTo>
                    <a:pt x="3336" y="7424"/>
                  </a:lnTo>
                  <a:lnTo>
                    <a:pt x="3659" y="7747"/>
                  </a:lnTo>
                  <a:lnTo>
                    <a:pt x="3874" y="8177"/>
                  </a:lnTo>
                  <a:lnTo>
                    <a:pt x="4089" y="8715"/>
                  </a:lnTo>
                  <a:lnTo>
                    <a:pt x="4197" y="9253"/>
                  </a:lnTo>
                  <a:lnTo>
                    <a:pt x="4197" y="9791"/>
                  </a:lnTo>
                  <a:lnTo>
                    <a:pt x="4197" y="9899"/>
                  </a:lnTo>
                  <a:lnTo>
                    <a:pt x="4197" y="10221"/>
                  </a:lnTo>
                  <a:lnTo>
                    <a:pt x="4197" y="10544"/>
                  </a:lnTo>
                  <a:lnTo>
                    <a:pt x="4304" y="10759"/>
                  </a:lnTo>
                  <a:lnTo>
                    <a:pt x="4412" y="10974"/>
                  </a:lnTo>
                  <a:lnTo>
                    <a:pt x="4735" y="11082"/>
                  </a:lnTo>
                  <a:lnTo>
                    <a:pt x="5380" y="11512"/>
                  </a:lnTo>
                  <a:lnTo>
                    <a:pt x="5488" y="11512"/>
                  </a:lnTo>
                  <a:lnTo>
                    <a:pt x="5595" y="11297"/>
                  </a:lnTo>
                  <a:lnTo>
                    <a:pt x="5595" y="3013"/>
                  </a:lnTo>
                  <a:lnTo>
                    <a:pt x="5488" y="290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673;p28">
              <a:extLst>
                <a:ext uri="{FF2B5EF4-FFF2-40B4-BE49-F238E27FC236}">
                  <a16:creationId xmlns:a16="http://schemas.microsoft.com/office/drawing/2014/main" id="{5CC3BE07-D556-4F76-BCAC-9C25CA1FE306}"/>
                </a:ext>
              </a:extLst>
            </p:cNvPr>
            <p:cNvSpPr/>
            <p:nvPr/>
          </p:nvSpPr>
          <p:spPr>
            <a:xfrm>
              <a:off x="5781500" y="2003500"/>
              <a:ext cx="199075" cy="123750"/>
            </a:xfrm>
            <a:custGeom>
              <a:avLst/>
              <a:gdLst/>
              <a:ahLst/>
              <a:cxnLst/>
              <a:rect l="l" t="t" r="r" b="b"/>
              <a:pathLst>
                <a:path w="7963" h="4950" extrusionOk="0">
                  <a:moveTo>
                    <a:pt x="109" y="1"/>
                  </a:moveTo>
                  <a:lnTo>
                    <a:pt x="1" y="108"/>
                  </a:lnTo>
                  <a:lnTo>
                    <a:pt x="1" y="216"/>
                  </a:lnTo>
                  <a:lnTo>
                    <a:pt x="109" y="324"/>
                  </a:lnTo>
                  <a:lnTo>
                    <a:pt x="539" y="539"/>
                  </a:lnTo>
                  <a:lnTo>
                    <a:pt x="4735" y="3121"/>
                  </a:lnTo>
                  <a:lnTo>
                    <a:pt x="6887" y="4412"/>
                  </a:lnTo>
                  <a:lnTo>
                    <a:pt x="7747" y="4950"/>
                  </a:lnTo>
                  <a:lnTo>
                    <a:pt x="7855" y="4950"/>
                  </a:lnTo>
                  <a:lnTo>
                    <a:pt x="7962" y="4842"/>
                  </a:lnTo>
                  <a:lnTo>
                    <a:pt x="7962" y="4735"/>
                  </a:lnTo>
                  <a:lnTo>
                    <a:pt x="7855" y="4627"/>
                  </a:lnTo>
                  <a:lnTo>
                    <a:pt x="4089" y="2368"/>
                  </a:lnTo>
                  <a:lnTo>
                    <a:pt x="1400" y="754"/>
                  </a:lnTo>
                  <a:lnTo>
                    <a:pt x="539" y="216"/>
                  </a:lnTo>
                  <a:lnTo>
                    <a:pt x="324" y="108"/>
                  </a:lnTo>
                  <a:lnTo>
                    <a:pt x="216" y="10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674;p28">
              <a:extLst>
                <a:ext uri="{FF2B5EF4-FFF2-40B4-BE49-F238E27FC236}">
                  <a16:creationId xmlns:a16="http://schemas.microsoft.com/office/drawing/2014/main" id="{A5E19186-AB02-41AE-A8F3-ECBA91B56D63}"/>
                </a:ext>
              </a:extLst>
            </p:cNvPr>
            <p:cNvSpPr/>
            <p:nvPr/>
          </p:nvSpPr>
          <p:spPr>
            <a:xfrm>
              <a:off x="5781500" y="1968550"/>
              <a:ext cx="312050" cy="527200"/>
            </a:xfrm>
            <a:custGeom>
              <a:avLst/>
              <a:gdLst/>
              <a:ahLst/>
              <a:cxnLst/>
              <a:rect l="l" t="t" r="r" b="b"/>
              <a:pathLst>
                <a:path w="12482" h="21088" extrusionOk="0">
                  <a:moveTo>
                    <a:pt x="324" y="514"/>
                  </a:moveTo>
                  <a:lnTo>
                    <a:pt x="7640" y="4842"/>
                  </a:lnTo>
                  <a:lnTo>
                    <a:pt x="7747" y="11297"/>
                  </a:lnTo>
                  <a:lnTo>
                    <a:pt x="7855" y="11404"/>
                  </a:lnTo>
                  <a:lnTo>
                    <a:pt x="12051" y="15062"/>
                  </a:lnTo>
                  <a:lnTo>
                    <a:pt x="12154" y="20636"/>
                  </a:lnTo>
                  <a:lnTo>
                    <a:pt x="11082" y="20011"/>
                  </a:lnTo>
                  <a:lnTo>
                    <a:pt x="8285" y="18505"/>
                  </a:lnTo>
                  <a:lnTo>
                    <a:pt x="6026" y="17106"/>
                  </a:lnTo>
                  <a:lnTo>
                    <a:pt x="5811" y="16999"/>
                  </a:lnTo>
                  <a:lnTo>
                    <a:pt x="5918" y="16246"/>
                  </a:lnTo>
                  <a:lnTo>
                    <a:pt x="6026" y="15493"/>
                  </a:lnTo>
                  <a:lnTo>
                    <a:pt x="5918" y="14524"/>
                  </a:lnTo>
                  <a:lnTo>
                    <a:pt x="5595" y="13556"/>
                  </a:lnTo>
                  <a:lnTo>
                    <a:pt x="5380" y="13126"/>
                  </a:lnTo>
                  <a:lnTo>
                    <a:pt x="5165" y="12695"/>
                  </a:lnTo>
                  <a:lnTo>
                    <a:pt x="4842" y="12373"/>
                  </a:lnTo>
                  <a:lnTo>
                    <a:pt x="4520" y="12050"/>
                  </a:lnTo>
                  <a:lnTo>
                    <a:pt x="4089" y="11835"/>
                  </a:lnTo>
                  <a:lnTo>
                    <a:pt x="3659" y="11620"/>
                  </a:lnTo>
                  <a:lnTo>
                    <a:pt x="2260" y="11620"/>
                  </a:lnTo>
                  <a:lnTo>
                    <a:pt x="1507" y="11835"/>
                  </a:lnTo>
                  <a:lnTo>
                    <a:pt x="1184" y="12050"/>
                  </a:lnTo>
                  <a:lnTo>
                    <a:pt x="862" y="12373"/>
                  </a:lnTo>
                  <a:lnTo>
                    <a:pt x="647" y="12695"/>
                  </a:lnTo>
                  <a:lnTo>
                    <a:pt x="431" y="13018"/>
                  </a:lnTo>
                  <a:lnTo>
                    <a:pt x="356" y="13542"/>
                  </a:lnTo>
                  <a:lnTo>
                    <a:pt x="356" y="13542"/>
                  </a:lnTo>
                  <a:lnTo>
                    <a:pt x="324" y="13520"/>
                  </a:lnTo>
                  <a:lnTo>
                    <a:pt x="324" y="13520"/>
                  </a:lnTo>
                  <a:lnTo>
                    <a:pt x="324" y="514"/>
                  </a:lnTo>
                  <a:close/>
                  <a:moveTo>
                    <a:pt x="1" y="0"/>
                  </a:moveTo>
                  <a:lnTo>
                    <a:pt x="1" y="108"/>
                  </a:lnTo>
                  <a:lnTo>
                    <a:pt x="1" y="13556"/>
                  </a:lnTo>
                  <a:lnTo>
                    <a:pt x="109" y="13664"/>
                  </a:lnTo>
                  <a:lnTo>
                    <a:pt x="431" y="13879"/>
                  </a:lnTo>
                  <a:lnTo>
                    <a:pt x="539" y="13879"/>
                  </a:lnTo>
                  <a:lnTo>
                    <a:pt x="647" y="13771"/>
                  </a:lnTo>
                  <a:lnTo>
                    <a:pt x="754" y="13126"/>
                  </a:lnTo>
                  <a:lnTo>
                    <a:pt x="862" y="12803"/>
                  </a:lnTo>
                  <a:lnTo>
                    <a:pt x="1077" y="12588"/>
                  </a:lnTo>
                  <a:lnTo>
                    <a:pt x="1292" y="12373"/>
                  </a:lnTo>
                  <a:lnTo>
                    <a:pt x="1722" y="12157"/>
                  </a:lnTo>
                  <a:lnTo>
                    <a:pt x="2260" y="11942"/>
                  </a:lnTo>
                  <a:lnTo>
                    <a:pt x="3013" y="11835"/>
                  </a:lnTo>
                  <a:lnTo>
                    <a:pt x="3551" y="11942"/>
                  </a:lnTo>
                  <a:lnTo>
                    <a:pt x="3982" y="12050"/>
                  </a:lnTo>
                  <a:lnTo>
                    <a:pt x="4304" y="12265"/>
                  </a:lnTo>
                  <a:lnTo>
                    <a:pt x="4627" y="12588"/>
                  </a:lnTo>
                  <a:lnTo>
                    <a:pt x="4842" y="12911"/>
                  </a:lnTo>
                  <a:lnTo>
                    <a:pt x="5380" y="13664"/>
                  </a:lnTo>
                  <a:lnTo>
                    <a:pt x="5595" y="14524"/>
                  </a:lnTo>
                  <a:lnTo>
                    <a:pt x="5703" y="15493"/>
                  </a:lnTo>
                  <a:lnTo>
                    <a:pt x="5595" y="16246"/>
                  </a:lnTo>
                  <a:lnTo>
                    <a:pt x="5488" y="16891"/>
                  </a:lnTo>
                  <a:lnTo>
                    <a:pt x="5488" y="16999"/>
                  </a:lnTo>
                  <a:lnTo>
                    <a:pt x="5595" y="17106"/>
                  </a:lnTo>
                  <a:lnTo>
                    <a:pt x="5595" y="17214"/>
                  </a:lnTo>
                  <a:lnTo>
                    <a:pt x="5918" y="17429"/>
                  </a:lnTo>
                  <a:lnTo>
                    <a:pt x="8178" y="18720"/>
                  </a:lnTo>
                  <a:lnTo>
                    <a:pt x="10867" y="20334"/>
                  </a:lnTo>
                  <a:lnTo>
                    <a:pt x="12158" y="21087"/>
                  </a:lnTo>
                  <a:lnTo>
                    <a:pt x="12373" y="21087"/>
                  </a:lnTo>
                  <a:lnTo>
                    <a:pt x="12481" y="20872"/>
                  </a:lnTo>
                  <a:lnTo>
                    <a:pt x="12373" y="14955"/>
                  </a:lnTo>
                  <a:lnTo>
                    <a:pt x="12373" y="14847"/>
                  </a:lnTo>
                  <a:lnTo>
                    <a:pt x="8070" y="11189"/>
                  </a:lnTo>
                  <a:lnTo>
                    <a:pt x="7962" y="4734"/>
                  </a:lnTo>
                  <a:lnTo>
                    <a:pt x="7962" y="462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27" name="Picture 1426">
            <a:extLst>
              <a:ext uri="{FF2B5EF4-FFF2-40B4-BE49-F238E27FC236}">
                <a16:creationId xmlns:a16="http://schemas.microsoft.com/office/drawing/2014/main" id="{85ABCAAA-7DA0-4162-AAD0-9289253A5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1" y="0"/>
            <a:ext cx="932397" cy="9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صورة 2">
            <a:extLst>
              <a:ext uri="{FF2B5EF4-FFF2-40B4-BE49-F238E27FC236}">
                <a16:creationId xmlns:a16="http://schemas.microsoft.com/office/drawing/2014/main" id="{59509A3E-FB04-408C-B796-3BC4613A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71" r="7457" b="5118"/>
          <a:stretch/>
        </p:blipFill>
        <p:spPr>
          <a:xfrm>
            <a:off x="0" y="989066"/>
            <a:ext cx="6701756" cy="4154434"/>
          </a:xfrm>
          <a:prstGeom prst="rect">
            <a:avLst/>
          </a:prstGeom>
        </p:spPr>
      </p:pic>
      <p:grpSp>
        <p:nvGrpSpPr>
          <p:cNvPr id="3" name="Google Shape;3934;p40">
            <a:extLst>
              <a:ext uri="{FF2B5EF4-FFF2-40B4-BE49-F238E27FC236}">
                <a16:creationId xmlns:a16="http://schemas.microsoft.com/office/drawing/2014/main" id="{BFAA3B78-37BD-400F-B3FA-3F36D4C058A3}"/>
              </a:ext>
            </a:extLst>
          </p:cNvPr>
          <p:cNvGrpSpPr/>
          <p:nvPr/>
        </p:nvGrpSpPr>
        <p:grpSpPr>
          <a:xfrm>
            <a:off x="5709237" y="134951"/>
            <a:ext cx="3434763" cy="3049121"/>
            <a:chOff x="4536944" y="1257708"/>
            <a:chExt cx="4149841" cy="3474339"/>
          </a:xfrm>
        </p:grpSpPr>
        <p:sp>
          <p:nvSpPr>
            <p:cNvPr id="4" name="Google Shape;3935;p40">
              <a:extLst>
                <a:ext uri="{FF2B5EF4-FFF2-40B4-BE49-F238E27FC236}">
                  <a16:creationId xmlns:a16="http://schemas.microsoft.com/office/drawing/2014/main" id="{4E430C5F-1E0A-4CD5-9822-2CA5F267D10B}"/>
                </a:ext>
              </a:extLst>
            </p:cNvPr>
            <p:cNvSpPr/>
            <p:nvPr/>
          </p:nvSpPr>
          <p:spPr>
            <a:xfrm>
              <a:off x="4536944" y="2368866"/>
              <a:ext cx="4094846" cy="2363181"/>
            </a:xfrm>
            <a:custGeom>
              <a:avLst/>
              <a:gdLst/>
              <a:ahLst/>
              <a:cxnLst/>
              <a:rect l="l" t="t" r="r" b="b"/>
              <a:pathLst>
                <a:path w="246975" h="142532" extrusionOk="0">
                  <a:moveTo>
                    <a:pt x="123553" y="1"/>
                  </a:moveTo>
                  <a:lnTo>
                    <a:pt x="117582" y="134"/>
                  </a:lnTo>
                  <a:lnTo>
                    <a:pt x="111742" y="399"/>
                  </a:lnTo>
                  <a:lnTo>
                    <a:pt x="105770" y="797"/>
                  </a:lnTo>
                  <a:lnTo>
                    <a:pt x="99931" y="1328"/>
                  </a:lnTo>
                  <a:lnTo>
                    <a:pt x="94092" y="2124"/>
                  </a:lnTo>
                  <a:lnTo>
                    <a:pt x="88385" y="2920"/>
                  </a:lnTo>
                  <a:lnTo>
                    <a:pt x="82679" y="3982"/>
                  </a:lnTo>
                  <a:lnTo>
                    <a:pt x="77105" y="5309"/>
                  </a:lnTo>
                  <a:lnTo>
                    <a:pt x="71531" y="6636"/>
                  </a:lnTo>
                  <a:lnTo>
                    <a:pt x="66090" y="8229"/>
                  </a:lnTo>
                  <a:lnTo>
                    <a:pt x="60781" y="9954"/>
                  </a:lnTo>
                  <a:lnTo>
                    <a:pt x="55606" y="11812"/>
                  </a:lnTo>
                  <a:lnTo>
                    <a:pt x="50563" y="13803"/>
                  </a:lnTo>
                  <a:lnTo>
                    <a:pt x="45652" y="16059"/>
                  </a:lnTo>
                  <a:lnTo>
                    <a:pt x="40875" y="18315"/>
                  </a:lnTo>
                  <a:lnTo>
                    <a:pt x="36230" y="20836"/>
                  </a:lnTo>
                  <a:lnTo>
                    <a:pt x="31851" y="23623"/>
                  </a:lnTo>
                  <a:lnTo>
                    <a:pt x="27736" y="26278"/>
                  </a:lnTo>
                  <a:lnTo>
                    <a:pt x="23888" y="29197"/>
                  </a:lnTo>
                  <a:lnTo>
                    <a:pt x="20437" y="32117"/>
                  </a:lnTo>
                  <a:lnTo>
                    <a:pt x="17120" y="35036"/>
                  </a:lnTo>
                  <a:lnTo>
                    <a:pt x="14200" y="38089"/>
                  </a:lnTo>
                  <a:lnTo>
                    <a:pt x="11546" y="41274"/>
                  </a:lnTo>
                  <a:lnTo>
                    <a:pt x="9157" y="44459"/>
                  </a:lnTo>
                  <a:lnTo>
                    <a:pt x="7034" y="47777"/>
                  </a:lnTo>
                  <a:lnTo>
                    <a:pt x="5176" y="50962"/>
                  </a:lnTo>
                  <a:lnTo>
                    <a:pt x="3583" y="54279"/>
                  </a:lnTo>
                  <a:lnTo>
                    <a:pt x="2256" y="57730"/>
                  </a:lnTo>
                  <a:lnTo>
                    <a:pt x="1327" y="61048"/>
                  </a:lnTo>
                  <a:lnTo>
                    <a:pt x="664" y="64498"/>
                  </a:lnTo>
                  <a:lnTo>
                    <a:pt x="265" y="67949"/>
                  </a:lnTo>
                  <a:lnTo>
                    <a:pt x="0" y="71266"/>
                  </a:lnTo>
                  <a:lnTo>
                    <a:pt x="265" y="74717"/>
                  </a:lnTo>
                  <a:lnTo>
                    <a:pt x="664" y="78167"/>
                  </a:lnTo>
                  <a:lnTo>
                    <a:pt x="1327" y="81485"/>
                  </a:lnTo>
                  <a:lnTo>
                    <a:pt x="2256" y="84936"/>
                  </a:lnTo>
                  <a:lnTo>
                    <a:pt x="3583" y="88253"/>
                  </a:lnTo>
                  <a:lnTo>
                    <a:pt x="5176" y="91571"/>
                  </a:lnTo>
                  <a:lnTo>
                    <a:pt x="7034" y="94889"/>
                  </a:lnTo>
                  <a:lnTo>
                    <a:pt x="9157" y="98074"/>
                  </a:lnTo>
                  <a:lnTo>
                    <a:pt x="11546" y="101259"/>
                  </a:lnTo>
                  <a:lnTo>
                    <a:pt x="14200" y="104444"/>
                  </a:lnTo>
                  <a:lnTo>
                    <a:pt x="17120" y="107496"/>
                  </a:lnTo>
                  <a:lnTo>
                    <a:pt x="20437" y="110549"/>
                  </a:lnTo>
                  <a:lnTo>
                    <a:pt x="23888" y="113468"/>
                  </a:lnTo>
                  <a:lnTo>
                    <a:pt x="27736" y="116255"/>
                  </a:lnTo>
                  <a:lnTo>
                    <a:pt x="31851" y="119042"/>
                  </a:lnTo>
                  <a:lnTo>
                    <a:pt x="36230" y="121696"/>
                  </a:lnTo>
                  <a:lnTo>
                    <a:pt x="40875" y="124218"/>
                  </a:lnTo>
                  <a:lnTo>
                    <a:pt x="45652" y="126607"/>
                  </a:lnTo>
                  <a:lnTo>
                    <a:pt x="50563" y="128863"/>
                  </a:lnTo>
                  <a:lnTo>
                    <a:pt x="55606" y="130853"/>
                  </a:lnTo>
                  <a:lnTo>
                    <a:pt x="60781" y="132711"/>
                  </a:lnTo>
                  <a:lnTo>
                    <a:pt x="66090" y="134437"/>
                  </a:lnTo>
                  <a:lnTo>
                    <a:pt x="71531" y="136029"/>
                  </a:lnTo>
                  <a:lnTo>
                    <a:pt x="77105" y="137356"/>
                  </a:lnTo>
                  <a:lnTo>
                    <a:pt x="82679" y="138551"/>
                  </a:lnTo>
                  <a:lnTo>
                    <a:pt x="88385" y="139612"/>
                  </a:lnTo>
                  <a:lnTo>
                    <a:pt x="94092" y="140541"/>
                  </a:lnTo>
                  <a:lnTo>
                    <a:pt x="99931" y="141338"/>
                  </a:lnTo>
                  <a:lnTo>
                    <a:pt x="105770" y="141868"/>
                  </a:lnTo>
                  <a:lnTo>
                    <a:pt x="111742" y="142267"/>
                  </a:lnTo>
                  <a:lnTo>
                    <a:pt x="117582" y="142532"/>
                  </a:lnTo>
                  <a:lnTo>
                    <a:pt x="129393" y="142532"/>
                  </a:lnTo>
                  <a:lnTo>
                    <a:pt x="135365" y="142267"/>
                  </a:lnTo>
                  <a:lnTo>
                    <a:pt x="141204" y="141868"/>
                  </a:lnTo>
                  <a:lnTo>
                    <a:pt x="147043" y="141338"/>
                  </a:lnTo>
                  <a:lnTo>
                    <a:pt x="152883" y="140541"/>
                  </a:lnTo>
                  <a:lnTo>
                    <a:pt x="158722" y="139612"/>
                  </a:lnTo>
                  <a:lnTo>
                    <a:pt x="164296" y="138551"/>
                  </a:lnTo>
                  <a:lnTo>
                    <a:pt x="170002" y="137356"/>
                  </a:lnTo>
                  <a:lnTo>
                    <a:pt x="175443" y="136029"/>
                  </a:lnTo>
                  <a:lnTo>
                    <a:pt x="180884" y="134437"/>
                  </a:lnTo>
                  <a:lnTo>
                    <a:pt x="186193" y="132711"/>
                  </a:lnTo>
                  <a:lnTo>
                    <a:pt x="191501" y="130853"/>
                  </a:lnTo>
                  <a:lnTo>
                    <a:pt x="196544" y="128863"/>
                  </a:lnTo>
                  <a:lnTo>
                    <a:pt x="201455" y="126607"/>
                  </a:lnTo>
                  <a:lnTo>
                    <a:pt x="206232" y="124218"/>
                  </a:lnTo>
                  <a:lnTo>
                    <a:pt x="210877" y="121696"/>
                  </a:lnTo>
                  <a:lnTo>
                    <a:pt x="215256" y="119042"/>
                  </a:lnTo>
                  <a:lnTo>
                    <a:pt x="219238" y="116255"/>
                  </a:lnTo>
                  <a:lnTo>
                    <a:pt x="223086" y="113468"/>
                  </a:lnTo>
                  <a:lnTo>
                    <a:pt x="226670" y="110549"/>
                  </a:lnTo>
                  <a:lnTo>
                    <a:pt x="229855" y="107496"/>
                  </a:lnTo>
                  <a:lnTo>
                    <a:pt x="232907" y="104444"/>
                  </a:lnTo>
                  <a:lnTo>
                    <a:pt x="235561" y="101259"/>
                  </a:lnTo>
                  <a:lnTo>
                    <a:pt x="237950" y="98074"/>
                  </a:lnTo>
                  <a:lnTo>
                    <a:pt x="240073" y="94889"/>
                  </a:lnTo>
                  <a:lnTo>
                    <a:pt x="241931" y="91571"/>
                  </a:lnTo>
                  <a:lnTo>
                    <a:pt x="243391" y="88253"/>
                  </a:lnTo>
                  <a:lnTo>
                    <a:pt x="244718" y="84936"/>
                  </a:lnTo>
                  <a:lnTo>
                    <a:pt x="245647" y="81485"/>
                  </a:lnTo>
                  <a:lnTo>
                    <a:pt x="246443" y="78167"/>
                  </a:lnTo>
                  <a:lnTo>
                    <a:pt x="246842" y="74717"/>
                  </a:lnTo>
                  <a:lnTo>
                    <a:pt x="246974" y="71266"/>
                  </a:lnTo>
                  <a:lnTo>
                    <a:pt x="246842" y="67949"/>
                  </a:lnTo>
                  <a:lnTo>
                    <a:pt x="246443" y="64498"/>
                  </a:lnTo>
                  <a:lnTo>
                    <a:pt x="245647" y="61048"/>
                  </a:lnTo>
                  <a:lnTo>
                    <a:pt x="244718" y="57730"/>
                  </a:lnTo>
                  <a:lnTo>
                    <a:pt x="243391" y="54279"/>
                  </a:lnTo>
                  <a:lnTo>
                    <a:pt x="241931" y="50962"/>
                  </a:lnTo>
                  <a:lnTo>
                    <a:pt x="240073" y="47777"/>
                  </a:lnTo>
                  <a:lnTo>
                    <a:pt x="237950" y="44459"/>
                  </a:lnTo>
                  <a:lnTo>
                    <a:pt x="235561" y="41274"/>
                  </a:lnTo>
                  <a:lnTo>
                    <a:pt x="232907" y="38089"/>
                  </a:lnTo>
                  <a:lnTo>
                    <a:pt x="229855" y="35036"/>
                  </a:lnTo>
                  <a:lnTo>
                    <a:pt x="226670" y="32117"/>
                  </a:lnTo>
                  <a:lnTo>
                    <a:pt x="223086" y="29197"/>
                  </a:lnTo>
                  <a:lnTo>
                    <a:pt x="219238" y="26278"/>
                  </a:lnTo>
                  <a:lnTo>
                    <a:pt x="215256" y="23623"/>
                  </a:lnTo>
                  <a:lnTo>
                    <a:pt x="210877" y="20836"/>
                  </a:lnTo>
                  <a:lnTo>
                    <a:pt x="206232" y="18315"/>
                  </a:lnTo>
                  <a:lnTo>
                    <a:pt x="201455" y="16059"/>
                  </a:lnTo>
                  <a:lnTo>
                    <a:pt x="196544" y="13803"/>
                  </a:lnTo>
                  <a:lnTo>
                    <a:pt x="191501" y="11812"/>
                  </a:lnTo>
                  <a:lnTo>
                    <a:pt x="186193" y="9954"/>
                  </a:lnTo>
                  <a:lnTo>
                    <a:pt x="180884" y="8229"/>
                  </a:lnTo>
                  <a:lnTo>
                    <a:pt x="175443" y="6636"/>
                  </a:lnTo>
                  <a:lnTo>
                    <a:pt x="170002" y="5309"/>
                  </a:lnTo>
                  <a:lnTo>
                    <a:pt x="164296" y="3982"/>
                  </a:lnTo>
                  <a:lnTo>
                    <a:pt x="158722" y="2920"/>
                  </a:lnTo>
                  <a:lnTo>
                    <a:pt x="152883" y="2124"/>
                  </a:lnTo>
                  <a:lnTo>
                    <a:pt x="147043" y="1328"/>
                  </a:lnTo>
                  <a:lnTo>
                    <a:pt x="141204" y="797"/>
                  </a:lnTo>
                  <a:lnTo>
                    <a:pt x="135365" y="399"/>
                  </a:lnTo>
                  <a:lnTo>
                    <a:pt x="129393" y="134"/>
                  </a:lnTo>
                  <a:lnTo>
                    <a:pt x="123553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936;p40">
              <a:extLst>
                <a:ext uri="{FF2B5EF4-FFF2-40B4-BE49-F238E27FC236}">
                  <a16:creationId xmlns:a16="http://schemas.microsoft.com/office/drawing/2014/main" id="{306D2418-C9C4-4166-8D98-7277CBA99C78}"/>
                </a:ext>
              </a:extLst>
            </p:cNvPr>
            <p:cNvSpPr/>
            <p:nvPr/>
          </p:nvSpPr>
          <p:spPr>
            <a:xfrm>
              <a:off x="4536944" y="2368866"/>
              <a:ext cx="4094846" cy="2363181"/>
            </a:xfrm>
            <a:custGeom>
              <a:avLst/>
              <a:gdLst/>
              <a:ahLst/>
              <a:cxnLst/>
              <a:rect l="l" t="t" r="r" b="b"/>
              <a:pathLst>
                <a:path w="246975" h="142532" fill="none" extrusionOk="0">
                  <a:moveTo>
                    <a:pt x="210877" y="20836"/>
                  </a:moveTo>
                  <a:lnTo>
                    <a:pt x="210877" y="20836"/>
                  </a:lnTo>
                  <a:lnTo>
                    <a:pt x="215256" y="23623"/>
                  </a:lnTo>
                  <a:lnTo>
                    <a:pt x="219238" y="26278"/>
                  </a:lnTo>
                  <a:lnTo>
                    <a:pt x="223086" y="29197"/>
                  </a:lnTo>
                  <a:lnTo>
                    <a:pt x="226670" y="32117"/>
                  </a:lnTo>
                  <a:lnTo>
                    <a:pt x="229855" y="35036"/>
                  </a:lnTo>
                  <a:lnTo>
                    <a:pt x="232907" y="38089"/>
                  </a:lnTo>
                  <a:lnTo>
                    <a:pt x="235561" y="41274"/>
                  </a:lnTo>
                  <a:lnTo>
                    <a:pt x="237950" y="44459"/>
                  </a:lnTo>
                  <a:lnTo>
                    <a:pt x="240073" y="47777"/>
                  </a:lnTo>
                  <a:lnTo>
                    <a:pt x="241931" y="50962"/>
                  </a:lnTo>
                  <a:lnTo>
                    <a:pt x="243391" y="54279"/>
                  </a:lnTo>
                  <a:lnTo>
                    <a:pt x="244718" y="57730"/>
                  </a:lnTo>
                  <a:lnTo>
                    <a:pt x="245647" y="61048"/>
                  </a:lnTo>
                  <a:lnTo>
                    <a:pt x="246443" y="64498"/>
                  </a:lnTo>
                  <a:lnTo>
                    <a:pt x="246842" y="67949"/>
                  </a:lnTo>
                  <a:lnTo>
                    <a:pt x="246974" y="71266"/>
                  </a:lnTo>
                  <a:lnTo>
                    <a:pt x="246842" y="74717"/>
                  </a:lnTo>
                  <a:lnTo>
                    <a:pt x="246443" y="78167"/>
                  </a:lnTo>
                  <a:lnTo>
                    <a:pt x="245647" y="81485"/>
                  </a:lnTo>
                  <a:lnTo>
                    <a:pt x="244718" y="84936"/>
                  </a:lnTo>
                  <a:lnTo>
                    <a:pt x="243391" y="88253"/>
                  </a:lnTo>
                  <a:lnTo>
                    <a:pt x="241931" y="91571"/>
                  </a:lnTo>
                  <a:lnTo>
                    <a:pt x="240073" y="94889"/>
                  </a:lnTo>
                  <a:lnTo>
                    <a:pt x="237950" y="98074"/>
                  </a:lnTo>
                  <a:lnTo>
                    <a:pt x="235561" y="101259"/>
                  </a:lnTo>
                  <a:lnTo>
                    <a:pt x="232907" y="104444"/>
                  </a:lnTo>
                  <a:lnTo>
                    <a:pt x="229855" y="107496"/>
                  </a:lnTo>
                  <a:lnTo>
                    <a:pt x="226670" y="110549"/>
                  </a:lnTo>
                  <a:lnTo>
                    <a:pt x="223086" y="113468"/>
                  </a:lnTo>
                  <a:lnTo>
                    <a:pt x="219238" y="116255"/>
                  </a:lnTo>
                  <a:lnTo>
                    <a:pt x="215256" y="119042"/>
                  </a:lnTo>
                  <a:lnTo>
                    <a:pt x="210877" y="121696"/>
                  </a:lnTo>
                  <a:lnTo>
                    <a:pt x="210877" y="121696"/>
                  </a:lnTo>
                  <a:lnTo>
                    <a:pt x="206232" y="124218"/>
                  </a:lnTo>
                  <a:lnTo>
                    <a:pt x="201455" y="126607"/>
                  </a:lnTo>
                  <a:lnTo>
                    <a:pt x="196544" y="128863"/>
                  </a:lnTo>
                  <a:lnTo>
                    <a:pt x="191501" y="130853"/>
                  </a:lnTo>
                  <a:lnTo>
                    <a:pt x="186193" y="132711"/>
                  </a:lnTo>
                  <a:lnTo>
                    <a:pt x="180884" y="134437"/>
                  </a:lnTo>
                  <a:lnTo>
                    <a:pt x="175443" y="136029"/>
                  </a:lnTo>
                  <a:lnTo>
                    <a:pt x="170002" y="137356"/>
                  </a:lnTo>
                  <a:lnTo>
                    <a:pt x="164296" y="138551"/>
                  </a:lnTo>
                  <a:lnTo>
                    <a:pt x="158722" y="139612"/>
                  </a:lnTo>
                  <a:lnTo>
                    <a:pt x="152883" y="140541"/>
                  </a:lnTo>
                  <a:lnTo>
                    <a:pt x="147043" y="141338"/>
                  </a:lnTo>
                  <a:lnTo>
                    <a:pt x="141204" y="141868"/>
                  </a:lnTo>
                  <a:lnTo>
                    <a:pt x="135365" y="142267"/>
                  </a:lnTo>
                  <a:lnTo>
                    <a:pt x="129393" y="142532"/>
                  </a:lnTo>
                  <a:lnTo>
                    <a:pt x="123553" y="142532"/>
                  </a:lnTo>
                  <a:lnTo>
                    <a:pt x="117582" y="142532"/>
                  </a:lnTo>
                  <a:lnTo>
                    <a:pt x="111742" y="142267"/>
                  </a:lnTo>
                  <a:lnTo>
                    <a:pt x="105770" y="141868"/>
                  </a:lnTo>
                  <a:lnTo>
                    <a:pt x="99931" y="141338"/>
                  </a:lnTo>
                  <a:lnTo>
                    <a:pt x="94092" y="140541"/>
                  </a:lnTo>
                  <a:lnTo>
                    <a:pt x="88385" y="139612"/>
                  </a:lnTo>
                  <a:lnTo>
                    <a:pt x="82679" y="138551"/>
                  </a:lnTo>
                  <a:lnTo>
                    <a:pt x="77105" y="137356"/>
                  </a:lnTo>
                  <a:lnTo>
                    <a:pt x="71531" y="136029"/>
                  </a:lnTo>
                  <a:lnTo>
                    <a:pt x="66090" y="134437"/>
                  </a:lnTo>
                  <a:lnTo>
                    <a:pt x="60781" y="132711"/>
                  </a:lnTo>
                  <a:lnTo>
                    <a:pt x="55606" y="130853"/>
                  </a:lnTo>
                  <a:lnTo>
                    <a:pt x="50563" y="128863"/>
                  </a:lnTo>
                  <a:lnTo>
                    <a:pt x="45652" y="126607"/>
                  </a:lnTo>
                  <a:lnTo>
                    <a:pt x="40875" y="124218"/>
                  </a:lnTo>
                  <a:lnTo>
                    <a:pt x="36230" y="121696"/>
                  </a:lnTo>
                  <a:lnTo>
                    <a:pt x="36230" y="121696"/>
                  </a:lnTo>
                  <a:lnTo>
                    <a:pt x="31851" y="119042"/>
                  </a:lnTo>
                  <a:lnTo>
                    <a:pt x="27736" y="116255"/>
                  </a:lnTo>
                  <a:lnTo>
                    <a:pt x="23888" y="113468"/>
                  </a:lnTo>
                  <a:lnTo>
                    <a:pt x="20437" y="110549"/>
                  </a:lnTo>
                  <a:lnTo>
                    <a:pt x="17120" y="107496"/>
                  </a:lnTo>
                  <a:lnTo>
                    <a:pt x="14200" y="104444"/>
                  </a:lnTo>
                  <a:lnTo>
                    <a:pt x="11546" y="101259"/>
                  </a:lnTo>
                  <a:lnTo>
                    <a:pt x="9157" y="98074"/>
                  </a:lnTo>
                  <a:lnTo>
                    <a:pt x="7034" y="94889"/>
                  </a:lnTo>
                  <a:lnTo>
                    <a:pt x="5176" y="91571"/>
                  </a:lnTo>
                  <a:lnTo>
                    <a:pt x="3583" y="88253"/>
                  </a:lnTo>
                  <a:lnTo>
                    <a:pt x="2256" y="84936"/>
                  </a:lnTo>
                  <a:lnTo>
                    <a:pt x="1327" y="81485"/>
                  </a:lnTo>
                  <a:lnTo>
                    <a:pt x="664" y="78167"/>
                  </a:lnTo>
                  <a:lnTo>
                    <a:pt x="265" y="74717"/>
                  </a:lnTo>
                  <a:lnTo>
                    <a:pt x="0" y="71266"/>
                  </a:lnTo>
                  <a:lnTo>
                    <a:pt x="265" y="67949"/>
                  </a:lnTo>
                  <a:lnTo>
                    <a:pt x="664" y="64498"/>
                  </a:lnTo>
                  <a:lnTo>
                    <a:pt x="1327" y="61048"/>
                  </a:lnTo>
                  <a:lnTo>
                    <a:pt x="2256" y="57730"/>
                  </a:lnTo>
                  <a:lnTo>
                    <a:pt x="3583" y="54279"/>
                  </a:lnTo>
                  <a:lnTo>
                    <a:pt x="5176" y="50962"/>
                  </a:lnTo>
                  <a:lnTo>
                    <a:pt x="7034" y="47777"/>
                  </a:lnTo>
                  <a:lnTo>
                    <a:pt x="9157" y="44459"/>
                  </a:lnTo>
                  <a:lnTo>
                    <a:pt x="11546" y="41274"/>
                  </a:lnTo>
                  <a:lnTo>
                    <a:pt x="14200" y="38089"/>
                  </a:lnTo>
                  <a:lnTo>
                    <a:pt x="17120" y="35036"/>
                  </a:lnTo>
                  <a:lnTo>
                    <a:pt x="20437" y="32117"/>
                  </a:lnTo>
                  <a:lnTo>
                    <a:pt x="23888" y="29197"/>
                  </a:lnTo>
                  <a:lnTo>
                    <a:pt x="27736" y="26278"/>
                  </a:lnTo>
                  <a:lnTo>
                    <a:pt x="31851" y="23623"/>
                  </a:lnTo>
                  <a:lnTo>
                    <a:pt x="36230" y="20836"/>
                  </a:lnTo>
                  <a:lnTo>
                    <a:pt x="36230" y="20836"/>
                  </a:lnTo>
                  <a:lnTo>
                    <a:pt x="40875" y="18315"/>
                  </a:lnTo>
                  <a:lnTo>
                    <a:pt x="45652" y="16059"/>
                  </a:lnTo>
                  <a:lnTo>
                    <a:pt x="50563" y="13803"/>
                  </a:lnTo>
                  <a:lnTo>
                    <a:pt x="55606" y="11812"/>
                  </a:lnTo>
                  <a:lnTo>
                    <a:pt x="60781" y="9954"/>
                  </a:lnTo>
                  <a:lnTo>
                    <a:pt x="66090" y="8229"/>
                  </a:lnTo>
                  <a:lnTo>
                    <a:pt x="71531" y="6636"/>
                  </a:lnTo>
                  <a:lnTo>
                    <a:pt x="77105" y="5309"/>
                  </a:lnTo>
                  <a:lnTo>
                    <a:pt x="82679" y="3982"/>
                  </a:lnTo>
                  <a:lnTo>
                    <a:pt x="88385" y="2920"/>
                  </a:lnTo>
                  <a:lnTo>
                    <a:pt x="94092" y="2124"/>
                  </a:lnTo>
                  <a:lnTo>
                    <a:pt x="99931" y="1328"/>
                  </a:lnTo>
                  <a:lnTo>
                    <a:pt x="105770" y="797"/>
                  </a:lnTo>
                  <a:lnTo>
                    <a:pt x="111742" y="399"/>
                  </a:lnTo>
                  <a:lnTo>
                    <a:pt x="117582" y="134"/>
                  </a:lnTo>
                  <a:lnTo>
                    <a:pt x="123553" y="1"/>
                  </a:lnTo>
                  <a:lnTo>
                    <a:pt x="129393" y="134"/>
                  </a:lnTo>
                  <a:lnTo>
                    <a:pt x="135365" y="399"/>
                  </a:lnTo>
                  <a:lnTo>
                    <a:pt x="141204" y="797"/>
                  </a:lnTo>
                  <a:lnTo>
                    <a:pt x="147043" y="1328"/>
                  </a:lnTo>
                  <a:lnTo>
                    <a:pt x="152883" y="2124"/>
                  </a:lnTo>
                  <a:lnTo>
                    <a:pt x="158722" y="2920"/>
                  </a:lnTo>
                  <a:lnTo>
                    <a:pt x="164296" y="3982"/>
                  </a:lnTo>
                  <a:lnTo>
                    <a:pt x="170002" y="5309"/>
                  </a:lnTo>
                  <a:lnTo>
                    <a:pt x="175443" y="6636"/>
                  </a:lnTo>
                  <a:lnTo>
                    <a:pt x="180884" y="8229"/>
                  </a:lnTo>
                  <a:lnTo>
                    <a:pt x="186193" y="9954"/>
                  </a:lnTo>
                  <a:lnTo>
                    <a:pt x="191501" y="11812"/>
                  </a:lnTo>
                  <a:lnTo>
                    <a:pt x="196544" y="13803"/>
                  </a:lnTo>
                  <a:lnTo>
                    <a:pt x="201455" y="16059"/>
                  </a:lnTo>
                  <a:lnTo>
                    <a:pt x="206232" y="18315"/>
                  </a:lnTo>
                  <a:lnTo>
                    <a:pt x="210877" y="20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937;p40">
              <a:extLst>
                <a:ext uri="{FF2B5EF4-FFF2-40B4-BE49-F238E27FC236}">
                  <a16:creationId xmlns:a16="http://schemas.microsoft.com/office/drawing/2014/main" id="{DBA1E834-D8B2-457F-95A7-B1E80F9ADC7B}"/>
                </a:ext>
              </a:extLst>
            </p:cNvPr>
            <p:cNvSpPr/>
            <p:nvPr/>
          </p:nvSpPr>
          <p:spPr>
            <a:xfrm>
              <a:off x="6154191" y="2921163"/>
              <a:ext cx="2242163" cy="1296009"/>
            </a:xfrm>
            <a:custGeom>
              <a:avLst/>
              <a:gdLst/>
              <a:ahLst/>
              <a:cxnLst/>
              <a:rect l="l" t="t" r="r" b="b"/>
              <a:pathLst>
                <a:path w="135233" h="78167" extrusionOk="0">
                  <a:moveTo>
                    <a:pt x="35169" y="0"/>
                  </a:moveTo>
                  <a:lnTo>
                    <a:pt x="33841" y="133"/>
                  </a:lnTo>
                  <a:lnTo>
                    <a:pt x="33311" y="398"/>
                  </a:lnTo>
                  <a:lnTo>
                    <a:pt x="32780" y="531"/>
                  </a:lnTo>
                  <a:lnTo>
                    <a:pt x="929" y="19111"/>
                  </a:lnTo>
                  <a:lnTo>
                    <a:pt x="531" y="19376"/>
                  </a:lnTo>
                  <a:lnTo>
                    <a:pt x="133" y="19641"/>
                  </a:lnTo>
                  <a:lnTo>
                    <a:pt x="0" y="20039"/>
                  </a:lnTo>
                  <a:lnTo>
                    <a:pt x="0" y="20438"/>
                  </a:lnTo>
                  <a:lnTo>
                    <a:pt x="0" y="20836"/>
                  </a:lnTo>
                  <a:lnTo>
                    <a:pt x="133" y="21101"/>
                  </a:lnTo>
                  <a:lnTo>
                    <a:pt x="531" y="21499"/>
                  </a:lnTo>
                  <a:lnTo>
                    <a:pt x="929" y="21765"/>
                  </a:lnTo>
                  <a:lnTo>
                    <a:pt x="97675" y="77636"/>
                  </a:lnTo>
                  <a:lnTo>
                    <a:pt x="98206" y="77901"/>
                  </a:lnTo>
                  <a:lnTo>
                    <a:pt x="98737" y="78034"/>
                  </a:lnTo>
                  <a:lnTo>
                    <a:pt x="99931" y="78167"/>
                  </a:lnTo>
                  <a:lnTo>
                    <a:pt x="101126" y="78034"/>
                  </a:lnTo>
                  <a:lnTo>
                    <a:pt x="101789" y="77901"/>
                  </a:lnTo>
                  <a:lnTo>
                    <a:pt x="102187" y="77636"/>
                  </a:lnTo>
                  <a:lnTo>
                    <a:pt x="134303" y="59056"/>
                  </a:lnTo>
                  <a:lnTo>
                    <a:pt x="134701" y="58791"/>
                  </a:lnTo>
                  <a:lnTo>
                    <a:pt x="134967" y="58526"/>
                  </a:lnTo>
                  <a:lnTo>
                    <a:pt x="135232" y="58127"/>
                  </a:lnTo>
                  <a:lnTo>
                    <a:pt x="135232" y="57729"/>
                  </a:lnTo>
                  <a:lnTo>
                    <a:pt x="135232" y="57464"/>
                  </a:lnTo>
                  <a:lnTo>
                    <a:pt x="134967" y="57066"/>
                  </a:lnTo>
                  <a:lnTo>
                    <a:pt x="134701" y="56668"/>
                  </a:lnTo>
                  <a:lnTo>
                    <a:pt x="134303" y="56402"/>
                  </a:lnTo>
                  <a:lnTo>
                    <a:pt x="37425" y="531"/>
                  </a:lnTo>
                  <a:lnTo>
                    <a:pt x="36894" y="398"/>
                  </a:lnTo>
                  <a:lnTo>
                    <a:pt x="36363" y="133"/>
                  </a:lnTo>
                  <a:lnTo>
                    <a:pt x="351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38;p40">
              <a:extLst>
                <a:ext uri="{FF2B5EF4-FFF2-40B4-BE49-F238E27FC236}">
                  <a16:creationId xmlns:a16="http://schemas.microsoft.com/office/drawing/2014/main" id="{0E79CC75-7E47-4833-968C-D8B3ACF4A8A8}"/>
                </a:ext>
              </a:extLst>
            </p:cNvPr>
            <p:cNvSpPr/>
            <p:nvPr/>
          </p:nvSpPr>
          <p:spPr>
            <a:xfrm>
              <a:off x="6154191" y="2921163"/>
              <a:ext cx="2242163" cy="1296009"/>
            </a:xfrm>
            <a:custGeom>
              <a:avLst/>
              <a:gdLst/>
              <a:ahLst/>
              <a:cxnLst/>
              <a:rect l="l" t="t" r="r" b="b"/>
              <a:pathLst>
                <a:path w="135233" h="78167" fill="none" extrusionOk="0">
                  <a:moveTo>
                    <a:pt x="929" y="21765"/>
                  </a:moveTo>
                  <a:lnTo>
                    <a:pt x="97675" y="77636"/>
                  </a:lnTo>
                  <a:lnTo>
                    <a:pt x="97675" y="77636"/>
                  </a:lnTo>
                  <a:lnTo>
                    <a:pt x="98206" y="77901"/>
                  </a:lnTo>
                  <a:lnTo>
                    <a:pt x="98737" y="78034"/>
                  </a:lnTo>
                  <a:lnTo>
                    <a:pt x="99931" y="78167"/>
                  </a:lnTo>
                  <a:lnTo>
                    <a:pt x="101126" y="78034"/>
                  </a:lnTo>
                  <a:lnTo>
                    <a:pt x="101789" y="77901"/>
                  </a:lnTo>
                  <a:lnTo>
                    <a:pt x="102187" y="77636"/>
                  </a:lnTo>
                  <a:lnTo>
                    <a:pt x="134303" y="59056"/>
                  </a:lnTo>
                  <a:lnTo>
                    <a:pt x="134303" y="59056"/>
                  </a:lnTo>
                  <a:lnTo>
                    <a:pt x="134701" y="58791"/>
                  </a:lnTo>
                  <a:lnTo>
                    <a:pt x="134967" y="58526"/>
                  </a:lnTo>
                  <a:lnTo>
                    <a:pt x="135232" y="58127"/>
                  </a:lnTo>
                  <a:lnTo>
                    <a:pt x="135232" y="57729"/>
                  </a:lnTo>
                  <a:lnTo>
                    <a:pt x="135232" y="57464"/>
                  </a:lnTo>
                  <a:lnTo>
                    <a:pt x="134967" y="57066"/>
                  </a:lnTo>
                  <a:lnTo>
                    <a:pt x="134701" y="56668"/>
                  </a:lnTo>
                  <a:lnTo>
                    <a:pt x="134303" y="56402"/>
                  </a:lnTo>
                  <a:lnTo>
                    <a:pt x="37425" y="531"/>
                  </a:lnTo>
                  <a:lnTo>
                    <a:pt x="37425" y="531"/>
                  </a:lnTo>
                  <a:lnTo>
                    <a:pt x="36894" y="398"/>
                  </a:lnTo>
                  <a:lnTo>
                    <a:pt x="36363" y="133"/>
                  </a:lnTo>
                  <a:lnTo>
                    <a:pt x="35169" y="0"/>
                  </a:lnTo>
                  <a:lnTo>
                    <a:pt x="33841" y="133"/>
                  </a:lnTo>
                  <a:lnTo>
                    <a:pt x="33311" y="398"/>
                  </a:lnTo>
                  <a:lnTo>
                    <a:pt x="32780" y="531"/>
                  </a:lnTo>
                  <a:lnTo>
                    <a:pt x="929" y="19111"/>
                  </a:lnTo>
                  <a:lnTo>
                    <a:pt x="929" y="19111"/>
                  </a:lnTo>
                  <a:lnTo>
                    <a:pt x="531" y="19376"/>
                  </a:lnTo>
                  <a:lnTo>
                    <a:pt x="133" y="19641"/>
                  </a:lnTo>
                  <a:lnTo>
                    <a:pt x="0" y="20039"/>
                  </a:lnTo>
                  <a:lnTo>
                    <a:pt x="0" y="20438"/>
                  </a:lnTo>
                  <a:lnTo>
                    <a:pt x="0" y="20836"/>
                  </a:lnTo>
                  <a:lnTo>
                    <a:pt x="133" y="21101"/>
                  </a:lnTo>
                  <a:lnTo>
                    <a:pt x="531" y="21499"/>
                  </a:lnTo>
                  <a:lnTo>
                    <a:pt x="929" y="217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939;p40">
              <a:extLst>
                <a:ext uri="{FF2B5EF4-FFF2-40B4-BE49-F238E27FC236}">
                  <a16:creationId xmlns:a16="http://schemas.microsoft.com/office/drawing/2014/main" id="{18AB6805-2720-4F11-B764-FB57B674E8D5}"/>
                </a:ext>
              </a:extLst>
            </p:cNvPr>
            <p:cNvSpPr/>
            <p:nvPr/>
          </p:nvSpPr>
          <p:spPr>
            <a:xfrm>
              <a:off x="4651346" y="2610918"/>
              <a:ext cx="1885710" cy="1089173"/>
            </a:xfrm>
            <a:custGeom>
              <a:avLst/>
              <a:gdLst/>
              <a:ahLst/>
              <a:cxnLst/>
              <a:rect l="l" t="t" r="r" b="b"/>
              <a:pathLst>
                <a:path w="113734" h="65692" extrusionOk="0">
                  <a:moveTo>
                    <a:pt x="76309" y="0"/>
                  </a:moveTo>
                  <a:lnTo>
                    <a:pt x="75115" y="265"/>
                  </a:lnTo>
                  <a:lnTo>
                    <a:pt x="74584" y="398"/>
                  </a:lnTo>
                  <a:lnTo>
                    <a:pt x="74053" y="664"/>
                  </a:lnTo>
                  <a:lnTo>
                    <a:pt x="930" y="42733"/>
                  </a:lnTo>
                  <a:lnTo>
                    <a:pt x="532" y="43131"/>
                  </a:lnTo>
                  <a:lnTo>
                    <a:pt x="266" y="43396"/>
                  </a:lnTo>
                  <a:lnTo>
                    <a:pt x="134" y="43795"/>
                  </a:lnTo>
                  <a:lnTo>
                    <a:pt x="1" y="44060"/>
                  </a:lnTo>
                  <a:lnTo>
                    <a:pt x="134" y="44458"/>
                  </a:lnTo>
                  <a:lnTo>
                    <a:pt x="266" y="44856"/>
                  </a:lnTo>
                  <a:lnTo>
                    <a:pt x="532" y="45122"/>
                  </a:lnTo>
                  <a:lnTo>
                    <a:pt x="930" y="45387"/>
                  </a:lnTo>
                  <a:lnTo>
                    <a:pt x="35169" y="65161"/>
                  </a:lnTo>
                  <a:lnTo>
                    <a:pt x="35700" y="65426"/>
                  </a:lnTo>
                  <a:lnTo>
                    <a:pt x="36231" y="65559"/>
                  </a:lnTo>
                  <a:lnTo>
                    <a:pt x="37558" y="65692"/>
                  </a:lnTo>
                  <a:lnTo>
                    <a:pt x="38752" y="65559"/>
                  </a:lnTo>
                  <a:lnTo>
                    <a:pt x="39283" y="65426"/>
                  </a:lnTo>
                  <a:lnTo>
                    <a:pt x="39814" y="65161"/>
                  </a:lnTo>
                  <a:lnTo>
                    <a:pt x="112805" y="22959"/>
                  </a:lnTo>
                  <a:lnTo>
                    <a:pt x="113203" y="22694"/>
                  </a:lnTo>
                  <a:lnTo>
                    <a:pt x="113601" y="22428"/>
                  </a:lnTo>
                  <a:lnTo>
                    <a:pt x="113734" y="22030"/>
                  </a:lnTo>
                  <a:lnTo>
                    <a:pt x="113734" y="21632"/>
                  </a:lnTo>
                  <a:lnTo>
                    <a:pt x="113734" y="21366"/>
                  </a:lnTo>
                  <a:lnTo>
                    <a:pt x="113601" y="20968"/>
                  </a:lnTo>
                  <a:lnTo>
                    <a:pt x="113203" y="20703"/>
                  </a:lnTo>
                  <a:lnTo>
                    <a:pt x="112805" y="20305"/>
                  </a:lnTo>
                  <a:lnTo>
                    <a:pt x="78566" y="664"/>
                  </a:lnTo>
                  <a:lnTo>
                    <a:pt x="78035" y="398"/>
                  </a:lnTo>
                  <a:lnTo>
                    <a:pt x="77504" y="265"/>
                  </a:lnTo>
                  <a:lnTo>
                    <a:pt x="7630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940;p40">
              <a:extLst>
                <a:ext uri="{FF2B5EF4-FFF2-40B4-BE49-F238E27FC236}">
                  <a16:creationId xmlns:a16="http://schemas.microsoft.com/office/drawing/2014/main" id="{2C471E48-97FE-4DAB-A3E4-3B3A6C546EAD}"/>
                </a:ext>
              </a:extLst>
            </p:cNvPr>
            <p:cNvSpPr/>
            <p:nvPr/>
          </p:nvSpPr>
          <p:spPr>
            <a:xfrm>
              <a:off x="4651346" y="2610918"/>
              <a:ext cx="1885710" cy="1089173"/>
            </a:xfrm>
            <a:custGeom>
              <a:avLst/>
              <a:gdLst/>
              <a:ahLst/>
              <a:cxnLst/>
              <a:rect l="l" t="t" r="r" b="b"/>
              <a:pathLst>
                <a:path w="113734" h="65692" fill="none" extrusionOk="0">
                  <a:moveTo>
                    <a:pt x="930" y="45387"/>
                  </a:moveTo>
                  <a:lnTo>
                    <a:pt x="35169" y="65161"/>
                  </a:lnTo>
                  <a:lnTo>
                    <a:pt x="35169" y="65161"/>
                  </a:lnTo>
                  <a:lnTo>
                    <a:pt x="35700" y="65426"/>
                  </a:lnTo>
                  <a:lnTo>
                    <a:pt x="36231" y="65559"/>
                  </a:lnTo>
                  <a:lnTo>
                    <a:pt x="37558" y="65692"/>
                  </a:lnTo>
                  <a:lnTo>
                    <a:pt x="38752" y="65559"/>
                  </a:lnTo>
                  <a:lnTo>
                    <a:pt x="39283" y="65426"/>
                  </a:lnTo>
                  <a:lnTo>
                    <a:pt x="39814" y="65161"/>
                  </a:lnTo>
                  <a:lnTo>
                    <a:pt x="112805" y="22959"/>
                  </a:lnTo>
                  <a:lnTo>
                    <a:pt x="112805" y="22959"/>
                  </a:lnTo>
                  <a:lnTo>
                    <a:pt x="113203" y="22694"/>
                  </a:lnTo>
                  <a:lnTo>
                    <a:pt x="113601" y="22428"/>
                  </a:lnTo>
                  <a:lnTo>
                    <a:pt x="113734" y="22030"/>
                  </a:lnTo>
                  <a:lnTo>
                    <a:pt x="113734" y="21632"/>
                  </a:lnTo>
                  <a:lnTo>
                    <a:pt x="113734" y="21366"/>
                  </a:lnTo>
                  <a:lnTo>
                    <a:pt x="113601" y="20968"/>
                  </a:lnTo>
                  <a:lnTo>
                    <a:pt x="113203" y="20703"/>
                  </a:lnTo>
                  <a:lnTo>
                    <a:pt x="112805" y="20305"/>
                  </a:lnTo>
                  <a:lnTo>
                    <a:pt x="78566" y="664"/>
                  </a:lnTo>
                  <a:lnTo>
                    <a:pt x="78566" y="664"/>
                  </a:lnTo>
                  <a:lnTo>
                    <a:pt x="78035" y="398"/>
                  </a:lnTo>
                  <a:lnTo>
                    <a:pt x="77504" y="265"/>
                  </a:lnTo>
                  <a:lnTo>
                    <a:pt x="76309" y="0"/>
                  </a:lnTo>
                  <a:lnTo>
                    <a:pt x="75115" y="265"/>
                  </a:lnTo>
                  <a:lnTo>
                    <a:pt x="74584" y="398"/>
                  </a:lnTo>
                  <a:lnTo>
                    <a:pt x="74053" y="664"/>
                  </a:lnTo>
                  <a:lnTo>
                    <a:pt x="930" y="42733"/>
                  </a:lnTo>
                  <a:lnTo>
                    <a:pt x="930" y="42733"/>
                  </a:lnTo>
                  <a:lnTo>
                    <a:pt x="532" y="43131"/>
                  </a:lnTo>
                  <a:lnTo>
                    <a:pt x="266" y="43396"/>
                  </a:lnTo>
                  <a:lnTo>
                    <a:pt x="134" y="43795"/>
                  </a:lnTo>
                  <a:lnTo>
                    <a:pt x="1" y="44060"/>
                  </a:lnTo>
                  <a:lnTo>
                    <a:pt x="134" y="44458"/>
                  </a:lnTo>
                  <a:lnTo>
                    <a:pt x="266" y="44856"/>
                  </a:lnTo>
                  <a:lnTo>
                    <a:pt x="532" y="45122"/>
                  </a:lnTo>
                  <a:lnTo>
                    <a:pt x="930" y="453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41;p40">
              <a:extLst>
                <a:ext uri="{FF2B5EF4-FFF2-40B4-BE49-F238E27FC236}">
                  <a16:creationId xmlns:a16="http://schemas.microsoft.com/office/drawing/2014/main" id="{5158FA35-A3C5-4F96-8716-52CAC0A72969}"/>
                </a:ext>
              </a:extLst>
            </p:cNvPr>
            <p:cNvSpPr/>
            <p:nvPr/>
          </p:nvSpPr>
          <p:spPr>
            <a:xfrm>
              <a:off x="6231205" y="3825502"/>
              <a:ext cx="904356" cy="541304"/>
            </a:xfrm>
            <a:custGeom>
              <a:avLst/>
              <a:gdLst/>
              <a:ahLst/>
              <a:cxnLst/>
              <a:rect l="l" t="t" r="r" b="b"/>
              <a:pathLst>
                <a:path w="54545" h="32648" extrusionOk="0">
                  <a:moveTo>
                    <a:pt x="27206" y="11413"/>
                  </a:moveTo>
                  <a:lnTo>
                    <a:pt x="29196" y="11546"/>
                  </a:lnTo>
                  <a:lnTo>
                    <a:pt x="31187" y="11811"/>
                  </a:lnTo>
                  <a:lnTo>
                    <a:pt x="32912" y="12342"/>
                  </a:lnTo>
                  <a:lnTo>
                    <a:pt x="34372" y="13139"/>
                  </a:lnTo>
                  <a:lnTo>
                    <a:pt x="35434" y="13802"/>
                  </a:lnTo>
                  <a:lnTo>
                    <a:pt x="36230" y="14598"/>
                  </a:lnTo>
                  <a:lnTo>
                    <a:pt x="36761" y="15527"/>
                  </a:lnTo>
                  <a:lnTo>
                    <a:pt x="36894" y="15926"/>
                  </a:lnTo>
                  <a:lnTo>
                    <a:pt x="36894" y="16324"/>
                  </a:lnTo>
                  <a:lnTo>
                    <a:pt x="36894" y="16722"/>
                  </a:lnTo>
                  <a:lnTo>
                    <a:pt x="36761" y="17120"/>
                  </a:lnTo>
                  <a:lnTo>
                    <a:pt x="36230" y="18049"/>
                  </a:lnTo>
                  <a:lnTo>
                    <a:pt x="35434" y="18845"/>
                  </a:lnTo>
                  <a:lnTo>
                    <a:pt x="34372" y="19509"/>
                  </a:lnTo>
                  <a:lnTo>
                    <a:pt x="32912" y="20305"/>
                  </a:lnTo>
                  <a:lnTo>
                    <a:pt x="31187" y="20836"/>
                  </a:lnTo>
                  <a:lnTo>
                    <a:pt x="29196" y="21101"/>
                  </a:lnTo>
                  <a:lnTo>
                    <a:pt x="27206" y="21234"/>
                  </a:lnTo>
                  <a:lnTo>
                    <a:pt x="25215" y="21101"/>
                  </a:lnTo>
                  <a:lnTo>
                    <a:pt x="23357" y="20836"/>
                  </a:lnTo>
                  <a:lnTo>
                    <a:pt x="21632" y="20305"/>
                  </a:lnTo>
                  <a:lnTo>
                    <a:pt x="20172" y="19509"/>
                  </a:lnTo>
                  <a:lnTo>
                    <a:pt x="19110" y="18845"/>
                  </a:lnTo>
                  <a:lnTo>
                    <a:pt x="18314" y="18049"/>
                  </a:lnTo>
                  <a:lnTo>
                    <a:pt x="17783" y="17120"/>
                  </a:lnTo>
                  <a:lnTo>
                    <a:pt x="17651" y="16722"/>
                  </a:lnTo>
                  <a:lnTo>
                    <a:pt x="17651" y="16324"/>
                  </a:lnTo>
                  <a:lnTo>
                    <a:pt x="17651" y="15926"/>
                  </a:lnTo>
                  <a:lnTo>
                    <a:pt x="17783" y="15527"/>
                  </a:lnTo>
                  <a:lnTo>
                    <a:pt x="18314" y="14598"/>
                  </a:lnTo>
                  <a:lnTo>
                    <a:pt x="19110" y="13802"/>
                  </a:lnTo>
                  <a:lnTo>
                    <a:pt x="20172" y="13139"/>
                  </a:lnTo>
                  <a:lnTo>
                    <a:pt x="21632" y="12342"/>
                  </a:lnTo>
                  <a:lnTo>
                    <a:pt x="23357" y="11811"/>
                  </a:lnTo>
                  <a:lnTo>
                    <a:pt x="25215" y="11546"/>
                  </a:lnTo>
                  <a:lnTo>
                    <a:pt x="27206" y="11413"/>
                  </a:lnTo>
                  <a:close/>
                  <a:moveTo>
                    <a:pt x="23888" y="0"/>
                  </a:moveTo>
                  <a:lnTo>
                    <a:pt x="23092" y="133"/>
                  </a:lnTo>
                  <a:lnTo>
                    <a:pt x="22428" y="531"/>
                  </a:lnTo>
                  <a:lnTo>
                    <a:pt x="21897" y="1062"/>
                  </a:lnTo>
                  <a:lnTo>
                    <a:pt x="21632" y="1725"/>
                  </a:lnTo>
                  <a:lnTo>
                    <a:pt x="21234" y="4380"/>
                  </a:lnTo>
                  <a:lnTo>
                    <a:pt x="19376" y="4778"/>
                  </a:lnTo>
                  <a:lnTo>
                    <a:pt x="17783" y="5309"/>
                  </a:lnTo>
                  <a:lnTo>
                    <a:pt x="17783" y="5176"/>
                  </a:lnTo>
                  <a:lnTo>
                    <a:pt x="13006" y="3053"/>
                  </a:lnTo>
                  <a:lnTo>
                    <a:pt x="12608" y="2920"/>
                  </a:lnTo>
                  <a:lnTo>
                    <a:pt x="11944" y="2787"/>
                  </a:lnTo>
                  <a:lnTo>
                    <a:pt x="11280" y="2920"/>
                  </a:lnTo>
                  <a:lnTo>
                    <a:pt x="10617" y="3185"/>
                  </a:lnTo>
                  <a:lnTo>
                    <a:pt x="5972" y="5840"/>
                  </a:lnTo>
                  <a:lnTo>
                    <a:pt x="5574" y="6105"/>
                  </a:lnTo>
                  <a:lnTo>
                    <a:pt x="5309" y="6503"/>
                  </a:lnTo>
                  <a:lnTo>
                    <a:pt x="5176" y="6901"/>
                  </a:lnTo>
                  <a:lnTo>
                    <a:pt x="5043" y="7432"/>
                  </a:lnTo>
                  <a:lnTo>
                    <a:pt x="5043" y="7830"/>
                  </a:lnTo>
                  <a:lnTo>
                    <a:pt x="5176" y="8228"/>
                  </a:lnTo>
                  <a:lnTo>
                    <a:pt x="5441" y="8626"/>
                  </a:lnTo>
                  <a:lnTo>
                    <a:pt x="5839" y="9025"/>
                  </a:lnTo>
                  <a:lnTo>
                    <a:pt x="8626" y="11015"/>
                  </a:lnTo>
                  <a:lnTo>
                    <a:pt x="7963" y="12077"/>
                  </a:lnTo>
                  <a:lnTo>
                    <a:pt x="1991" y="12475"/>
                  </a:lnTo>
                  <a:lnTo>
                    <a:pt x="1593" y="12475"/>
                  </a:lnTo>
                  <a:lnTo>
                    <a:pt x="1194" y="12740"/>
                  </a:lnTo>
                  <a:lnTo>
                    <a:pt x="664" y="13139"/>
                  </a:lnTo>
                  <a:lnTo>
                    <a:pt x="133" y="13802"/>
                  </a:lnTo>
                  <a:lnTo>
                    <a:pt x="133" y="14200"/>
                  </a:lnTo>
                  <a:lnTo>
                    <a:pt x="0" y="14598"/>
                  </a:lnTo>
                  <a:lnTo>
                    <a:pt x="0" y="18049"/>
                  </a:lnTo>
                  <a:lnTo>
                    <a:pt x="133" y="18447"/>
                  </a:lnTo>
                  <a:lnTo>
                    <a:pt x="133" y="18845"/>
                  </a:lnTo>
                  <a:lnTo>
                    <a:pt x="664" y="19509"/>
                  </a:lnTo>
                  <a:lnTo>
                    <a:pt x="1194" y="19907"/>
                  </a:lnTo>
                  <a:lnTo>
                    <a:pt x="1593" y="20040"/>
                  </a:lnTo>
                  <a:lnTo>
                    <a:pt x="1991" y="20172"/>
                  </a:lnTo>
                  <a:lnTo>
                    <a:pt x="7963" y="20570"/>
                  </a:lnTo>
                  <a:lnTo>
                    <a:pt x="8626" y="21632"/>
                  </a:lnTo>
                  <a:lnTo>
                    <a:pt x="5839" y="23623"/>
                  </a:lnTo>
                  <a:lnTo>
                    <a:pt x="5441" y="24021"/>
                  </a:lnTo>
                  <a:lnTo>
                    <a:pt x="5176" y="24286"/>
                  </a:lnTo>
                  <a:lnTo>
                    <a:pt x="5043" y="24817"/>
                  </a:lnTo>
                  <a:lnTo>
                    <a:pt x="5043" y="25215"/>
                  </a:lnTo>
                  <a:lnTo>
                    <a:pt x="5176" y="25746"/>
                  </a:lnTo>
                  <a:lnTo>
                    <a:pt x="5309" y="26144"/>
                  </a:lnTo>
                  <a:lnTo>
                    <a:pt x="5574" y="26542"/>
                  </a:lnTo>
                  <a:lnTo>
                    <a:pt x="5972" y="26808"/>
                  </a:lnTo>
                  <a:lnTo>
                    <a:pt x="10617" y="29462"/>
                  </a:lnTo>
                  <a:lnTo>
                    <a:pt x="11280" y="29727"/>
                  </a:lnTo>
                  <a:lnTo>
                    <a:pt x="11944" y="29860"/>
                  </a:lnTo>
                  <a:lnTo>
                    <a:pt x="12608" y="29727"/>
                  </a:lnTo>
                  <a:lnTo>
                    <a:pt x="13006" y="29595"/>
                  </a:lnTo>
                  <a:lnTo>
                    <a:pt x="17783" y="27471"/>
                  </a:lnTo>
                  <a:lnTo>
                    <a:pt x="19509" y="27869"/>
                  </a:lnTo>
                  <a:lnTo>
                    <a:pt x="21234" y="28268"/>
                  </a:lnTo>
                  <a:lnTo>
                    <a:pt x="21632" y="30922"/>
                  </a:lnTo>
                  <a:lnTo>
                    <a:pt x="21897" y="31585"/>
                  </a:lnTo>
                  <a:lnTo>
                    <a:pt x="22428" y="32116"/>
                  </a:lnTo>
                  <a:lnTo>
                    <a:pt x="23092" y="32514"/>
                  </a:lnTo>
                  <a:lnTo>
                    <a:pt x="23888" y="32647"/>
                  </a:lnTo>
                  <a:lnTo>
                    <a:pt x="30656" y="32647"/>
                  </a:lnTo>
                  <a:lnTo>
                    <a:pt x="31452" y="32514"/>
                  </a:lnTo>
                  <a:lnTo>
                    <a:pt x="32116" y="32116"/>
                  </a:lnTo>
                  <a:lnTo>
                    <a:pt x="32514" y="31585"/>
                  </a:lnTo>
                  <a:lnTo>
                    <a:pt x="32912" y="30922"/>
                  </a:lnTo>
                  <a:lnTo>
                    <a:pt x="33310" y="28268"/>
                  </a:lnTo>
                  <a:lnTo>
                    <a:pt x="35036" y="27869"/>
                  </a:lnTo>
                  <a:lnTo>
                    <a:pt x="36761" y="27339"/>
                  </a:lnTo>
                  <a:lnTo>
                    <a:pt x="36761" y="27471"/>
                  </a:lnTo>
                  <a:lnTo>
                    <a:pt x="41406" y="29595"/>
                  </a:lnTo>
                  <a:lnTo>
                    <a:pt x="41937" y="29727"/>
                  </a:lnTo>
                  <a:lnTo>
                    <a:pt x="42600" y="29860"/>
                  </a:lnTo>
                  <a:lnTo>
                    <a:pt x="43264" y="29727"/>
                  </a:lnTo>
                  <a:lnTo>
                    <a:pt x="43927" y="29462"/>
                  </a:lnTo>
                  <a:lnTo>
                    <a:pt x="48572" y="26808"/>
                  </a:lnTo>
                  <a:lnTo>
                    <a:pt x="48970" y="26542"/>
                  </a:lnTo>
                  <a:lnTo>
                    <a:pt x="49236" y="26144"/>
                  </a:lnTo>
                  <a:lnTo>
                    <a:pt x="49368" y="25746"/>
                  </a:lnTo>
                  <a:lnTo>
                    <a:pt x="49501" y="25215"/>
                  </a:lnTo>
                  <a:lnTo>
                    <a:pt x="49501" y="24817"/>
                  </a:lnTo>
                  <a:lnTo>
                    <a:pt x="49368" y="24286"/>
                  </a:lnTo>
                  <a:lnTo>
                    <a:pt x="49103" y="24021"/>
                  </a:lnTo>
                  <a:lnTo>
                    <a:pt x="48705" y="23623"/>
                  </a:lnTo>
                  <a:lnTo>
                    <a:pt x="45918" y="21632"/>
                  </a:lnTo>
                  <a:lnTo>
                    <a:pt x="46581" y="20570"/>
                  </a:lnTo>
                  <a:lnTo>
                    <a:pt x="52553" y="20172"/>
                  </a:lnTo>
                  <a:lnTo>
                    <a:pt x="53350" y="19907"/>
                  </a:lnTo>
                  <a:lnTo>
                    <a:pt x="53881" y="19509"/>
                  </a:lnTo>
                  <a:lnTo>
                    <a:pt x="54279" y="18845"/>
                  </a:lnTo>
                  <a:lnTo>
                    <a:pt x="54411" y="18447"/>
                  </a:lnTo>
                  <a:lnTo>
                    <a:pt x="54544" y="18049"/>
                  </a:lnTo>
                  <a:lnTo>
                    <a:pt x="54544" y="14598"/>
                  </a:lnTo>
                  <a:lnTo>
                    <a:pt x="54411" y="14200"/>
                  </a:lnTo>
                  <a:lnTo>
                    <a:pt x="54279" y="13802"/>
                  </a:lnTo>
                  <a:lnTo>
                    <a:pt x="53881" y="13139"/>
                  </a:lnTo>
                  <a:lnTo>
                    <a:pt x="53217" y="12740"/>
                  </a:lnTo>
                  <a:lnTo>
                    <a:pt x="52952" y="12475"/>
                  </a:lnTo>
                  <a:lnTo>
                    <a:pt x="52553" y="12475"/>
                  </a:lnTo>
                  <a:lnTo>
                    <a:pt x="46581" y="12077"/>
                  </a:lnTo>
                  <a:lnTo>
                    <a:pt x="45918" y="11015"/>
                  </a:lnTo>
                  <a:lnTo>
                    <a:pt x="48705" y="9025"/>
                  </a:lnTo>
                  <a:lnTo>
                    <a:pt x="49103" y="8626"/>
                  </a:lnTo>
                  <a:lnTo>
                    <a:pt x="49368" y="8228"/>
                  </a:lnTo>
                  <a:lnTo>
                    <a:pt x="49501" y="7830"/>
                  </a:lnTo>
                  <a:lnTo>
                    <a:pt x="49501" y="7432"/>
                  </a:lnTo>
                  <a:lnTo>
                    <a:pt x="49368" y="6901"/>
                  </a:lnTo>
                  <a:lnTo>
                    <a:pt x="49236" y="6503"/>
                  </a:lnTo>
                  <a:lnTo>
                    <a:pt x="48970" y="6105"/>
                  </a:lnTo>
                  <a:lnTo>
                    <a:pt x="48572" y="5840"/>
                  </a:lnTo>
                  <a:lnTo>
                    <a:pt x="43927" y="3185"/>
                  </a:lnTo>
                  <a:lnTo>
                    <a:pt x="43264" y="2920"/>
                  </a:lnTo>
                  <a:lnTo>
                    <a:pt x="42600" y="2787"/>
                  </a:lnTo>
                  <a:lnTo>
                    <a:pt x="41937" y="2920"/>
                  </a:lnTo>
                  <a:lnTo>
                    <a:pt x="41406" y="3053"/>
                  </a:lnTo>
                  <a:lnTo>
                    <a:pt x="36761" y="5176"/>
                  </a:lnTo>
                  <a:lnTo>
                    <a:pt x="35036" y="4778"/>
                  </a:lnTo>
                  <a:lnTo>
                    <a:pt x="33310" y="4380"/>
                  </a:lnTo>
                  <a:lnTo>
                    <a:pt x="32912" y="1725"/>
                  </a:lnTo>
                  <a:lnTo>
                    <a:pt x="32514" y="1062"/>
                  </a:lnTo>
                  <a:lnTo>
                    <a:pt x="32116" y="531"/>
                  </a:lnTo>
                  <a:lnTo>
                    <a:pt x="31452" y="133"/>
                  </a:lnTo>
                  <a:lnTo>
                    <a:pt x="306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42;p40">
              <a:extLst>
                <a:ext uri="{FF2B5EF4-FFF2-40B4-BE49-F238E27FC236}">
                  <a16:creationId xmlns:a16="http://schemas.microsoft.com/office/drawing/2014/main" id="{454CBFCB-1DFE-4B83-935F-9D484C69C896}"/>
                </a:ext>
              </a:extLst>
            </p:cNvPr>
            <p:cNvSpPr/>
            <p:nvPr/>
          </p:nvSpPr>
          <p:spPr>
            <a:xfrm>
              <a:off x="6231205" y="3825502"/>
              <a:ext cx="904356" cy="541304"/>
            </a:xfrm>
            <a:custGeom>
              <a:avLst/>
              <a:gdLst/>
              <a:ahLst/>
              <a:cxnLst/>
              <a:rect l="l" t="t" r="r" b="b"/>
              <a:pathLst>
                <a:path w="54545" h="32648" fill="none" extrusionOk="0">
                  <a:moveTo>
                    <a:pt x="23888" y="32647"/>
                  </a:moveTo>
                  <a:lnTo>
                    <a:pt x="23888" y="32647"/>
                  </a:lnTo>
                  <a:lnTo>
                    <a:pt x="23092" y="32514"/>
                  </a:lnTo>
                  <a:lnTo>
                    <a:pt x="22428" y="32116"/>
                  </a:lnTo>
                  <a:lnTo>
                    <a:pt x="21897" y="31585"/>
                  </a:lnTo>
                  <a:lnTo>
                    <a:pt x="21632" y="30922"/>
                  </a:lnTo>
                  <a:lnTo>
                    <a:pt x="21234" y="28268"/>
                  </a:lnTo>
                  <a:lnTo>
                    <a:pt x="21234" y="28268"/>
                  </a:lnTo>
                  <a:lnTo>
                    <a:pt x="19509" y="27869"/>
                  </a:lnTo>
                  <a:lnTo>
                    <a:pt x="17783" y="27471"/>
                  </a:lnTo>
                  <a:lnTo>
                    <a:pt x="17783" y="27471"/>
                  </a:lnTo>
                  <a:lnTo>
                    <a:pt x="13006" y="29595"/>
                  </a:lnTo>
                  <a:lnTo>
                    <a:pt x="13006" y="29595"/>
                  </a:lnTo>
                  <a:lnTo>
                    <a:pt x="12608" y="29727"/>
                  </a:lnTo>
                  <a:lnTo>
                    <a:pt x="11944" y="29860"/>
                  </a:lnTo>
                  <a:lnTo>
                    <a:pt x="11944" y="29860"/>
                  </a:lnTo>
                  <a:lnTo>
                    <a:pt x="11280" y="29727"/>
                  </a:lnTo>
                  <a:lnTo>
                    <a:pt x="10617" y="29462"/>
                  </a:lnTo>
                  <a:lnTo>
                    <a:pt x="5972" y="26808"/>
                  </a:lnTo>
                  <a:lnTo>
                    <a:pt x="5972" y="26808"/>
                  </a:lnTo>
                  <a:lnTo>
                    <a:pt x="5574" y="26542"/>
                  </a:lnTo>
                  <a:lnTo>
                    <a:pt x="5309" y="26144"/>
                  </a:lnTo>
                  <a:lnTo>
                    <a:pt x="5176" y="25746"/>
                  </a:lnTo>
                  <a:lnTo>
                    <a:pt x="5043" y="25215"/>
                  </a:lnTo>
                  <a:lnTo>
                    <a:pt x="5043" y="25215"/>
                  </a:lnTo>
                  <a:lnTo>
                    <a:pt x="5043" y="24817"/>
                  </a:lnTo>
                  <a:lnTo>
                    <a:pt x="5176" y="24286"/>
                  </a:lnTo>
                  <a:lnTo>
                    <a:pt x="5441" y="24021"/>
                  </a:lnTo>
                  <a:lnTo>
                    <a:pt x="5839" y="23623"/>
                  </a:lnTo>
                  <a:lnTo>
                    <a:pt x="8626" y="21632"/>
                  </a:lnTo>
                  <a:lnTo>
                    <a:pt x="8626" y="21632"/>
                  </a:lnTo>
                  <a:lnTo>
                    <a:pt x="7963" y="20570"/>
                  </a:lnTo>
                  <a:lnTo>
                    <a:pt x="1991" y="20172"/>
                  </a:lnTo>
                  <a:lnTo>
                    <a:pt x="1991" y="20172"/>
                  </a:lnTo>
                  <a:lnTo>
                    <a:pt x="1593" y="20040"/>
                  </a:lnTo>
                  <a:lnTo>
                    <a:pt x="1194" y="19907"/>
                  </a:lnTo>
                  <a:lnTo>
                    <a:pt x="664" y="19509"/>
                  </a:lnTo>
                  <a:lnTo>
                    <a:pt x="133" y="18845"/>
                  </a:lnTo>
                  <a:lnTo>
                    <a:pt x="133" y="18447"/>
                  </a:lnTo>
                  <a:lnTo>
                    <a:pt x="0" y="18049"/>
                  </a:lnTo>
                  <a:lnTo>
                    <a:pt x="0" y="14598"/>
                  </a:lnTo>
                  <a:lnTo>
                    <a:pt x="0" y="14598"/>
                  </a:lnTo>
                  <a:lnTo>
                    <a:pt x="133" y="14200"/>
                  </a:lnTo>
                  <a:lnTo>
                    <a:pt x="133" y="13802"/>
                  </a:lnTo>
                  <a:lnTo>
                    <a:pt x="664" y="13139"/>
                  </a:lnTo>
                  <a:lnTo>
                    <a:pt x="1194" y="12740"/>
                  </a:lnTo>
                  <a:lnTo>
                    <a:pt x="1593" y="12475"/>
                  </a:lnTo>
                  <a:lnTo>
                    <a:pt x="1991" y="12475"/>
                  </a:lnTo>
                  <a:lnTo>
                    <a:pt x="7963" y="12077"/>
                  </a:lnTo>
                  <a:lnTo>
                    <a:pt x="7963" y="12077"/>
                  </a:lnTo>
                  <a:lnTo>
                    <a:pt x="8626" y="11015"/>
                  </a:lnTo>
                  <a:lnTo>
                    <a:pt x="5839" y="9025"/>
                  </a:lnTo>
                  <a:lnTo>
                    <a:pt x="5839" y="9025"/>
                  </a:lnTo>
                  <a:lnTo>
                    <a:pt x="5441" y="8626"/>
                  </a:lnTo>
                  <a:lnTo>
                    <a:pt x="5176" y="8228"/>
                  </a:lnTo>
                  <a:lnTo>
                    <a:pt x="5043" y="7830"/>
                  </a:lnTo>
                  <a:lnTo>
                    <a:pt x="5043" y="7432"/>
                  </a:lnTo>
                  <a:lnTo>
                    <a:pt x="5043" y="7432"/>
                  </a:lnTo>
                  <a:lnTo>
                    <a:pt x="5176" y="6901"/>
                  </a:lnTo>
                  <a:lnTo>
                    <a:pt x="5309" y="6503"/>
                  </a:lnTo>
                  <a:lnTo>
                    <a:pt x="5574" y="6105"/>
                  </a:lnTo>
                  <a:lnTo>
                    <a:pt x="5972" y="5840"/>
                  </a:lnTo>
                  <a:lnTo>
                    <a:pt x="10617" y="3185"/>
                  </a:lnTo>
                  <a:lnTo>
                    <a:pt x="10617" y="3185"/>
                  </a:lnTo>
                  <a:lnTo>
                    <a:pt x="11280" y="2920"/>
                  </a:lnTo>
                  <a:lnTo>
                    <a:pt x="11944" y="2787"/>
                  </a:lnTo>
                  <a:lnTo>
                    <a:pt x="11944" y="2787"/>
                  </a:lnTo>
                  <a:lnTo>
                    <a:pt x="12608" y="2920"/>
                  </a:lnTo>
                  <a:lnTo>
                    <a:pt x="13006" y="3053"/>
                  </a:lnTo>
                  <a:lnTo>
                    <a:pt x="17783" y="5176"/>
                  </a:lnTo>
                  <a:lnTo>
                    <a:pt x="17783" y="5176"/>
                  </a:lnTo>
                  <a:lnTo>
                    <a:pt x="17783" y="5309"/>
                  </a:lnTo>
                  <a:lnTo>
                    <a:pt x="17783" y="5309"/>
                  </a:lnTo>
                  <a:lnTo>
                    <a:pt x="19376" y="4778"/>
                  </a:lnTo>
                  <a:lnTo>
                    <a:pt x="21234" y="4380"/>
                  </a:lnTo>
                  <a:lnTo>
                    <a:pt x="21632" y="1725"/>
                  </a:lnTo>
                  <a:lnTo>
                    <a:pt x="21632" y="1725"/>
                  </a:lnTo>
                  <a:lnTo>
                    <a:pt x="21897" y="1062"/>
                  </a:lnTo>
                  <a:lnTo>
                    <a:pt x="22428" y="531"/>
                  </a:lnTo>
                  <a:lnTo>
                    <a:pt x="23092" y="133"/>
                  </a:lnTo>
                  <a:lnTo>
                    <a:pt x="23888" y="0"/>
                  </a:lnTo>
                  <a:lnTo>
                    <a:pt x="30656" y="0"/>
                  </a:lnTo>
                  <a:lnTo>
                    <a:pt x="30656" y="0"/>
                  </a:lnTo>
                  <a:lnTo>
                    <a:pt x="31452" y="133"/>
                  </a:lnTo>
                  <a:lnTo>
                    <a:pt x="32116" y="531"/>
                  </a:lnTo>
                  <a:lnTo>
                    <a:pt x="32514" y="1062"/>
                  </a:lnTo>
                  <a:lnTo>
                    <a:pt x="32912" y="1725"/>
                  </a:lnTo>
                  <a:lnTo>
                    <a:pt x="33310" y="4380"/>
                  </a:lnTo>
                  <a:lnTo>
                    <a:pt x="33310" y="4380"/>
                  </a:lnTo>
                  <a:lnTo>
                    <a:pt x="35036" y="4778"/>
                  </a:lnTo>
                  <a:lnTo>
                    <a:pt x="36761" y="5176"/>
                  </a:lnTo>
                  <a:lnTo>
                    <a:pt x="36761" y="5176"/>
                  </a:lnTo>
                  <a:lnTo>
                    <a:pt x="41406" y="3053"/>
                  </a:lnTo>
                  <a:lnTo>
                    <a:pt x="41406" y="3053"/>
                  </a:lnTo>
                  <a:lnTo>
                    <a:pt x="41937" y="2920"/>
                  </a:lnTo>
                  <a:lnTo>
                    <a:pt x="42600" y="2787"/>
                  </a:lnTo>
                  <a:lnTo>
                    <a:pt x="42600" y="2787"/>
                  </a:lnTo>
                  <a:lnTo>
                    <a:pt x="43264" y="2920"/>
                  </a:lnTo>
                  <a:lnTo>
                    <a:pt x="43927" y="3185"/>
                  </a:lnTo>
                  <a:lnTo>
                    <a:pt x="48572" y="5840"/>
                  </a:lnTo>
                  <a:lnTo>
                    <a:pt x="48572" y="5840"/>
                  </a:lnTo>
                  <a:lnTo>
                    <a:pt x="48970" y="6105"/>
                  </a:lnTo>
                  <a:lnTo>
                    <a:pt x="49236" y="6503"/>
                  </a:lnTo>
                  <a:lnTo>
                    <a:pt x="49368" y="6901"/>
                  </a:lnTo>
                  <a:lnTo>
                    <a:pt x="49501" y="7432"/>
                  </a:lnTo>
                  <a:lnTo>
                    <a:pt x="49501" y="7432"/>
                  </a:lnTo>
                  <a:lnTo>
                    <a:pt x="49501" y="7830"/>
                  </a:lnTo>
                  <a:lnTo>
                    <a:pt x="49368" y="8228"/>
                  </a:lnTo>
                  <a:lnTo>
                    <a:pt x="49103" y="8626"/>
                  </a:lnTo>
                  <a:lnTo>
                    <a:pt x="48705" y="9025"/>
                  </a:lnTo>
                  <a:lnTo>
                    <a:pt x="45918" y="11015"/>
                  </a:lnTo>
                  <a:lnTo>
                    <a:pt x="45918" y="11015"/>
                  </a:lnTo>
                  <a:lnTo>
                    <a:pt x="46581" y="12077"/>
                  </a:lnTo>
                  <a:lnTo>
                    <a:pt x="52553" y="12475"/>
                  </a:lnTo>
                  <a:lnTo>
                    <a:pt x="52553" y="12475"/>
                  </a:lnTo>
                  <a:lnTo>
                    <a:pt x="52952" y="12475"/>
                  </a:lnTo>
                  <a:lnTo>
                    <a:pt x="53217" y="12740"/>
                  </a:lnTo>
                  <a:lnTo>
                    <a:pt x="53881" y="13139"/>
                  </a:lnTo>
                  <a:lnTo>
                    <a:pt x="54279" y="13802"/>
                  </a:lnTo>
                  <a:lnTo>
                    <a:pt x="54411" y="14200"/>
                  </a:lnTo>
                  <a:lnTo>
                    <a:pt x="54544" y="14598"/>
                  </a:lnTo>
                  <a:lnTo>
                    <a:pt x="54544" y="18049"/>
                  </a:lnTo>
                  <a:lnTo>
                    <a:pt x="54544" y="18049"/>
                  </a:lnTo>
                  <a:lnTo>
                    <a:pt x="54411" y="18447"/>
                  </a:lnTo>
                  <a:lnTo>
                    <a:pt x="54279" y="18845"/>
                  </a:lnTo>
                  <a:lnTo>
                    <a:pt x="53881" y="19509"/>
                  </a:lnTo>
                  <a:lnTo>
                    <a:pt x="53350" y="19907"/>
                  </a:lnTo>
                  <a:lnTo>
                    <a:pt x="52553" y="20172"/>
                  </a:lnTo>
                  <a:lnTo>
                    <a:pt x="46581" y="20570"/>
                  </a:lnTo>
                  <a:lnTo>
                    <a:pt x="46581" y="20570"/>
                  </a:lnTo>
                  <a:lnTo>
                    <a:pt x="45918" y="21632"/>
                  </a:lnTo>
                  <a:lnTo>
                    <a:pt x="48705" y="23623"/>
                  </a:lnTo>
                  <a:lnTo>
                    <a:pt x="48705" y="23623"/>
                  </a:lnTo>
                  <a:lnTo>
                    <a:pt x="49103" y="24021"/>
                  </a:lnTo>
                  <a:lnTo>
                    <a:pt x="49368" y="24286"/>
                  </a:lnTo>
                  <a:lnTo>
                    <a:pt x="49501" y="24817"/>
                  </a:lnTo>
                  <a:lnTo>
                    <a:pt x="49501" y="25215"/>
                  </a:lnTo>
                  <a:lnTo>
                    <a:pt x="49501" y="25215"/>
                  </a:lnTo>
                  <a:lnTo>
                    <a:pt x="49368" y="25746"/>
                  </a:lnTo>
                  <a:lnTo>
                    <a:pt x="49236" y="26144"/>
                  </a:lnTo>
                  <a:lnTo>
                    <a:pt x="48970" y="26542"/>
                  </a:lnTo>
                  <a:lnTo>
                    <a:pt x="48572" y="26808"/>
                  </a:lnTo>
                  <a:lnTo>
                    <a:pt x="43927" y="29462"/>
                  </a:lnTo>
                  <a:lnTo>
                    <a:pt x="43927" y="29462"/>
                  </a:lnTo>
                  <a:lnTo>
                    <a:pt x="43264" y="29727"/>
                  </a:lnTo>
                  <a:lnTo>
                    <a:pt x="42600" y="29860"/>
                  </a:lnTo>
                  <a:lnTo>
                    <a:pt x="42600" y="29860"/>
                  </a:lnTo>
                  <a:lnTo>
                    <a:pt x="41937" y="29727"/>
                  </a:lnTo>
                  <a:lnTo>
                    <a:pt x="41406" y="29595"/>
                  </a:lnTo>
                  <a:lnTo>
                    <a:pt x="36761" y="27471"/>
                  </a:lnTo>
                  <a:lnTo>
                    <a:pt x="36761" y="27471"/>
                  </a:lnTo>
                  <a:lnTo>
                    <a:pt x="36761" y="27339"/>
                  </a:lnTo>
                  <a:lnTo>
                    <a:pt x="36761" y="27339"/>
                  </a:lnTo>
                  <a:lnTo>
                    <a:pt x="35036" y="27869"/>
                  </a:lnTo>
                  <a:lnTo>
                    <a:pt x="33310" y="28268"/>
                  </a:lnTo>
                  <a:lnTo>
                    <a:pt x="32912" y="30922"/>
                  </a:lnTo>
                  <a:lnTo>
                    <a:pt x="32912" y="30922"/>
                  </a:lnTo>
                  <a:lnTo>
                    <a:pt x="32514" y="31585"/>
                  </a:lnTo>
                  <a:lnTo>
                    <a:pt x="32116" y="32116"/>
                  </a:lnTo>
                  <a:lnTo>
                    <a:pt x="31452" y="32514"/>
                  </a:lnTo>
                  <a:lnTo>
                    <a:pt x="30656" y="32647"/>
                  </a:lnTo>
                  <a:lnTo>
                    <a:pt x="23888" y="326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43;p40">
              <a:extLst>
                <a:ext uri="{FF2B5EF4-FFF2-40B4-BE49-F238E27FC236}">
                  <a16:creationId xmlns:a16="http://schemas.microsoft.com/office/drawing/2014/main" id="{CDC2C23F-4E08-409D-952B-C09E2C40A008}"/>
                </a:ext>
              </a:extLst>
            </p:cNvPr>
            <p:cNvSpPr/>
            <p:nvPr/>
          </p:nvSpPr>
          <p:spPr>
            <a:xfrm>
              <a:off x="6523842" y="4014730"/>
              <a:ext cx="319066" cy="162832"/>
            </a:xfrm>
            <a:custGeom>
              <a:avLst/>
              <a:gdLst/>
              <a:ahLst/>
              <a:cxnLst/>
              <a:rect l="l" t="t" r="r" b="b"/>
              <a:pathLst>
                <a:path w="19244" h="9821" fill="none" extrusionOk="0">
                  <a:moveTo>
                    <a:pt x="9556" y="0"/>
                  </a:moveTo>
                  <a:lnTo>
                    <a:pt x="9556" y="0"/>
                  </a:lnTo>
                  <a:lnTo>
                    <a:pt x="7565" y="133"/>
                  </a:lnTo>
                  <a:lnTo>
                    <a:pt x="5707" y="398"/>
                  </a:lnTo>
                  <a:lnTo>
                    <a:pt x="3982" y="929"/>
                  </a:lnTo>
                  <a:lnTo>
                    <a:pt x="2522" y="1726"/>
                  </a:lnTo>
                  <a:lnTo>
                    <a:pt x="2522" y="1726"/>
                  </a:lnTo>
                  <a:lnTo>
                    <a:pt x="1460" y="2389"/>
                  </a:lnTo>
                  <a:lnTo>
                    <a:pt x="664" y="3185"/>
                  </a:lnTo>
                  <a:lnTo>
                    <a:pt x="133" y="4114"/>
                  </a:lnTo>
                  <a:lnTo>
                    <a:pt x="1" y="4513"/>
                  </a:lnTo>
                  <a:lnTo>
                    <a:pt x="1" y="4911"/>
                  </a:lnTo>
                  <a:lnTo>
                    <a:pt x="1" y="4911"/>
                  </a:lnTo>
                  <a:lnTo>
                    <a:pt x="1" y="5309"/>
                  </a:lnTo>
                  <a:lnTo>
                    <a:pt x="133" y="5707"/>
                  </a:lnTo>
                  <a:lnTo>
                    <a:pt x="664" y="6636"/>
                  </a:lnTo>
                  <a:lnTo>
                    <a:pt x="1460" y="7432"/>
                  </a:lnTo>
                  <a:lnTo>
                    <a:pt x="2522" y="8096"/>
                  </a:lnTo>
                  <a:lnTo>
                    <a:pt x="2522" y="8096"/>
                  </a:lnTo>
                  <a:lnTo>
                    <a:pt x="3982" y="8892"/>
                  </a:lnTo>
                  <a:lnTo>
                    <a:pt x="5707" y="9423"/>
                  </a:lnTo>
                  <a:lnTo>
                    <a:pt x="7565" y="9688"/>
                  </a:lnTo>
                  <a:lnTo>
                    <a:pt x="9556" y="9821"/>
                  </a:lnTo>
                  <a:lnTo>
                    <a:pt x="9556" y="9821"/>
                  </a:lnTo>
                  <a:lnTo>
                    <a:pt x="11546" y="9688"/>
                  </a:lnTo>
                  <a:lnTo>
                    <a:pt x="13537" y="9423"/>
                  </a:lnTo>
                  <a:lnTo>
                    <a:pt x="15262" y="8892"/>
                  </a:lnTo>
                  <a:lnTo>
                    <a:pt x="16722" y="8096"/>
                  </a:lnTo>
                  <a:lnTo>
                    <a:pt x="16722" y="8096"/>
                  </a:lnTo>
                  <a:lnTo>
                    <a:pt x="17784" y="7432"/>
                  </a:lnTo>
                  <a:lnTo>
                    <a:pt x="18580" y="6636"/>
                  </a:lnTo>
                  <a:lnTo>
                    <a:pt x="19111" y="5707"/>
                  </a:lnTo>
                  <a:lnTo>
                    <a:pt x="19244" y="5309"/>
                  </a:lnTo>
                  <a:lnTo>
                    <a:pt x="19244" y="4911"/>
                  </a:lnTo>
                  <a:lnTo>
                    <a:pt x="19244" y="4911"/>
                  </a:lnTo>
                  <a:lnTo>
                    <a:pt x="19244" y="4513"/>
                  </a:lnTo>
                  <a:lnTo>
                    <a:pt x="19111" y="4114"/>
                  </a:lnTo>
                  <a:lnTo>
                    <a:pt x="18580" y="3185"/>
                  </a:lnTo>
                  <a:lnTo>
                    <a:pt x="17784" y="2389"/>
                  </a:lnTo>
                  <a:lnTo>
                    <a:pt x="16722" y="1726"/>
                  </a:lnTo>
                  <a:lnTo>
                    <a:pt x="16722" y="1726"/>
                  </a:lnTo>
                  <a:lnTo>
                    <a:pt x="15262" y="929"/>
                  </a:lnTo>
                  <a:lnTo>
                    <a:pt x="13537" y="398"/>
                  </a:lnTo>
                  <a:lnTo>
                    <a:pt x="11546" y="133"/>
                  </a:lnTo>
                  <a:lnTo>
                    <a:pt x="95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44;p40">
              <a:extLst>
                <a:ext uri="{FF2B5EF4-FFF2-40B4-BE49-F238E27FC236}">
                  <a16:creationId xmlns:a16="http://schemas.microsoft.com/office/drawing/2014/main" id="{2BEB9135-CFD8-49B5-AC28-48F7302129A1}"/>
                </a:ext>
              </a:extLst>
            </p:cNvPr>
            <p:cNvSpPr/>
            <p:nvPr/>
          </p:nvSpPr>
          <p:spPr>
            <a:xfrm>
              <a:off x="5621707" y="3455835"/>
              <a:ext cx="734925" cy="446698"/>
            </a:xfrm>
            <a:custGeom>
              <a:avLst/>
              <a:gdLst/>
              <a:ahLst/>
              <a:cxnLst/>
              <a:rect l="l" t="t" r="r" b="b"/>
              <a:pathLst>
                <a:path w="44326" h="26942" extrusionOk="0">
                  <a:moveTo>
                    <a:pt x="23357" y="9689"/>
                  </a:moveTo>
                  <a:lnTo>
                    <a:pt x="24552" y="9954"/>
                  </a:lnTo>
                  <a:lnTo>
                    <a:pt x="25613" y="10087"/>
                  </a:lnTo>
                  <a:lnTo>
                    <a:pt x="26542" y="10485"/>
                  </a:lnTo>
                  <a:lnTo>
                    <a:pt x="27471" y="10750"/>
                  </a:lnTo>
                  <a:lnTo>
                    <a:pt x="28268" y="11281"/>
                  </a:lnTo>
                  <a:lnTo>
                    <a:pt x="28931" y="11812"/>
                  </a:lnTo>
                  <a:lnTo>
                    <a:pt x="29462" y="12343"/>
                  </a:lnTo>
                  <a:lnTo>
                    <a:pt x="29727" y="12741"/>
                  </a:lnTo>
                  <a:lnTo>
                    <a:pt x="29860" y="13272"/>
                  </a:lnTo>
                  <a:lnTo>
                    <a:pt x="29860" y="13670"/>
                  </a:lnTo>
                  <a:lnTo>
                    <a:pt x="29727" y="14068"/>
                  </a:lnTo>
                  <a:lnTo>
                    <a:pt x="29727" y="14201"/>
                  </a:lnTo>
                  <a:lnTo>
                    <a:pt x="29595" y="14466"/>
                  </a:lnTo>
                  <a:lnTo>
                    <a:pt x="29064" y="14997"/>
                  </a:lnTo>
                  <a:lnTo>
                    <a:pt x="28533" y="15528"/>
                  </a:lnTo>
                  <a:lnTo>
                    <a:pt x="27869" y="15926"/>
                  </a:lnTo>
                  <a:lnTo>
                    <a:pt x="26675" y="16457"/>
                  </a:lnTo>
                  <a:lnTo>
                    <a:pt x="25348" y="16855"/>
                  </a:lnTo>
                  <a:lnTo>
                    <a:pt x="23755" y="17121"/>
                  </a:lnTo>
                  <a:lnTo>
                    <a:pt x="22163" y="17253"/>
                  </a:lnTo>
                  <a:lnTo>
                    <a:pt x="20570" y="17121"/>
                  </a:lnTo>
                  <a:lnTo>
                    <a:pt x="19111" y="16855"/>
                  </a:lnTo>
                  <a:lnTo>
                    <a:pt x="17783" y="16457"/>
                  </a:lnTo>
                  <a:lnTo>
                    <a:pt x="16456" y="15926"/>
                  </a:lnTo>
                  <a:lnTo>
                    <a:pt x="15926" y="15528"/>
                  </a:lnTo>
                  <a:lnTo>
                    <a:pt x="15395" y="15130"/>
                  </a:lnTo>
                  <a:lnTo>
                    <a:pt x="14997" y="14599"/>
                  </a:lnTo>
                  <a:lnTo>
                    <a:pt x="14731" y="14068"/>
                  </a:lnTo>
                  <a:lnTo>
                    <a:pt x="14598" y="13670"/>
                  </a:lnTo>
                  <a:lnTo>
                    <a:pt x="14598" y="13139"/>
                  </a:lnTo>
                  <a:lnTo>
                    <a:pt x="14864" y="12608"/>
                  </a:lnTo>
                  <a:lnTo>
                    <a:pt x="14864" y="12476"/>
                  </a:lnTo>
                  <a:lnTo>
                    <a:pt x="14997" y="12210"/>
                  </a:lnTo>
                  <a:lnTo>
                    <a:pt x="15129" y="12078"/>
                  </a:lnTo>
                  <a:lnTo>
                    <a:pt x="15262" y="11945"/>
                  </a:lnTo>
                  <a:lnTo>
                    <a:pt x="16058" y="11281"/>
                  </a:lnTo>
                  <a:lnTo>
                    <a:pt x="16855" y="10883"/>
                  </a:lnTo>
                  <a:lnTo>
                    <a:pt x="17916" y="10352"/>
                  </a:lnTo>
                  <a:lnTo>
                    <a:pt x="19111" y="10087"/>
                  </a:lnTo>
                  <a:lnTo>
                    <a:pt x="20570" y="9821"/>
                  </a:lnTo>
                  <a:lnTo>
                    <a:pt x="22163" y="9689"/>
                  </a:lnTo>
                  <a:close/>
                  <a:moveTo>
                    <a:pt x="16855" y="1"/>
                  </a:moveTo>
                  <a:lnTo>
                    <a:pt x="16191" y="134"/>
                  </a:lnTo>
                  <a:lnTo>
                    <a:pt x="11281" y="1328"/>
                  </a:lnTo>
                  <a:lnTo>
                    <a:pt x="10617" y="1593"/>
                  </a:lnTo>
                  <a:lnTo>
                    <a:pt x="10086" y="1992"/>
                  </a:lnTo>
                  <a:lnTo>
                    <a:pt x="9821" y="2522"/>
                  </a:lnTo>
                  <a:lnTo>
                    <a:pt x="9688" y="3186"/>
                  </a:lnTo>
                  <a:lnTo>
                    <a:pt x="9688" y="3584"/>
                  </a:lnTo>
                  <a:lnTo>
                    <a:pt x="9954" y="3982"/>
                  </a:lnTo>
                  <a:lnTo>
                    <a:pt x="10750" y="5575"/>
                  </a:lnTo>
                  <a:lnTo>
                    <a:pt x="10484" y="5707"/>
                  </a:lnTo>
                  <a:lnTo>
                    <a:pt x="9423" y="6504"/>
                  </a:lnTo>
                  <a:lnTo>
                    <a:pt x="4645" y="5707"/>
                  </a:lnTo>
                  <a:lnTo>
                    <a:pt x="4247" y="5575"/>
                  </a:lnTo>
                  <a:lnTo>
                    <a:pt x="3716" y="5707"/>
                  </a:lnTo>
                  <a:lnTo>
                    <a:pt x="3185" y="5840"/>
                  </a:lnTo>
                  <a:lnTo>
                    <a:pt x="2787" y="6238"/>
                  </a:lnTo>
                  <a:lnTo>
                    <a:pt x="2389" y="6636"/>
                  </a:lnTo>
                  <a:lnTo>
                    <a:pt x="531" y="9291"/>
                  </a:lnTo>
                  <a:lnTo>
                    <a:pt x="133" y="9821"/>
                  </a:lnTo>
                  <a:lnTo>
                    <a:pt x="133" y="10352"/>
                  </a:lnTo>
                  <a:lnTo>
                    <a:pt x="133" y="10618"/>
                  </a:lnTo>
                  <a:lnTo>
                    <a:pt x="133" y="10750"/>
                  </a:lnTo>
                  <a:lnTo>
                    <a:pt x="266" y="11149"/>
                  </a:lnTo>
                  <a:lnTo>
                    <a:pt x="531" y="11547"/>
                  </a:lnTo>
                  <a:lnTo>
                    <a:pt x="929" y="11945"/>
                  </a:lnTo>
                  <a:lnTo>
                    <a:pt x="1327" y="12078"/>
                  </a:lnTo>
                  <a:lnTo>
                    <a:pt x="5043" y="13272"/>
                  </a:lnTo>
                  <a:lnTo>
                    <a:pt x="5043" y="13670"/>
                  </a:lnTo>
                  <a:lnTo>
                    <a:pt x="1460" y="14864"/>
                  </a:lnTo>
                  <a:lnTo>
                    <a:pt x="797" y="15130"/>
                  </a:lnTo>
                  <a:lnTo>
                    <a:pt x="398" y="15661"/>
                  </a:lnTo>
                  <a:lnTo>
                    <a:pt x="266" y="15661"/>
                  </a:lnTo>
                  <a:lnTo>
                    <a:pt x="133" y="16059"/>
                  </a:lnTo>
                  <a:lnTo>
                    <a:pt x="133" y="16192"/>
                  </a:lnTo>
                  <a:lnTo>
                    <a:pt x="0" y="17386"/>
                  </a:lnTo>
                  <a:lnTo>
                    <a:pt x="398" y="17651"/>
                  </a:lnTo>
                  <a:lnTo>
                    <a:pt x="2522" y="20438"/>
                  </a:lnTo>
                  <a:lnTo>
                    <a:pt x="2787" y="20836"/>
                  </a:lnTo>
                  <a:lnTo>
                    <a:pt x="3185" y="21102"/>
                  </a:lnTo>
                  <a:lnTo>
                    <a:pt x="3716" y="21235"/>
                  </a:lnTo>
                  <a:lnTo>
                    <a:pt x="4247" y="21367"/>
                  </a:lnTo>
                  <a:lnTo>
                    <a:pt x="4645" y="21367"/>
                  </a:lnTo>
                  <a:lnTo>
                    <a:pt x="9423" y="20571"/>
                  </a:lnTo>
                  <a:lnTo>
                    <a:pt x="10750" y="21367"/>
                  </a:lnTo>
                  <a:lnTo>
                    <a:pt x="9954" y="22960"/>
                  </a:lnTo>
                  <a:lnTo>
                    <a:pt x="9821" y="23358"/>
                  </a:lnTo>
                  <a:lnTo>
                    <a:pt x="9688" y="23756"/>
                  </a:lnTo>
                  <a:lnTo>
                    <a:pt x="9821" y="24154"/>
                  </a:lnTo>
                  <a:lnTo>
                    <a:pt x="9954" y="24552"/>
                  </a:lnTo>
                  <a:lnTo>
                    <a:pt x="10086" y="24950"/>
                  </a:lnTo>
                  <a:lnTo>
                    <a:pt x="10352" y="25216"/>
                  </a:lnTo>
                  <a:lnTo>
                    <a:pt x="10750" y="25481"/>
                  </a:lnTo>
                  <a:lnTo>
                    <a:pt x="11148" y="25614"/>
                  </a:lnTo>
                  <a:lnTo>
                    <a:pt x="16324" y="26808"/>
                  </a:lnTo>
                  <a:lnTo>
                    <a:pt x="16855" y="26941"/>
                  </a:lnTo>
                  <a:lnTo>
                    <a:pt x="17253" y="26808"/>
                  </a:lnTo>
                  <a:lnTo>
                    <a:pt x="17783" y="26676"/>
                  </a:lnTo>
                  <a:lnTo>
                    <a:pt x="18182" y="26410"/>
                  </a:lnTo>
                  <a:lnTo>
                    <a:pt x="18580" y="26145"/>
                  </a:lnTo>
                  <a:lnTo>
                    <a:pt x="20703" y="24021"/>
                  </a:lnTo>
                  <a:lnTo>
                    <a:pt x="23755" y="24021"/>
                  </a:lnTo>
                  <a:lnTo>
                    <a:pt x="25879" y="26278"/>
                  </a:lnTo>
                  <a:lnTo>
                    <a:pt x="26277" y="26543"/>
                  </a:lnTo>
                  <a:lnTo>
                    <a:pt x="26675" y="26676"/>
                  </a:lnTo>
                  <a:lnTo>
                    <a:pt x="27073" y="26808"/>
                  </a:lnTo>
                  <a:lnTo>
                    <a:pt x="27604" y="26941"/>
                  </a:lnTo>
                  <a:lnTo>
                    <a:pt x="28135" y="26808"/>
                  </a:lnTo>
                  <a:lnTo>
                    <a:pt x="33178" y="25614"/>
                  </a:lnTo>
                  <a:lnTo>
                    <a:pt x="33576" y="25481"/>
                  </a:lnTo>
                  <a:lnTo>
                    <a:pt x="33974" y="25216"/>
                  </a:lnTo>
                  <a:lnTo>
                    <a:pt x="34240" y="24950"/>
                  </a:lnTo>
                  <a:lnTo>
                    <a:pt x="34505" y="24552"/>
                  </a:lnTo>
                  <a:lnTo>
                    <a:pt x="34638" y="24154"/>
                  </a:lnTo>
                  <a:lnTo>
                    <a:pt x="34638" y="23756"/>
                  </a:lnTo>
                  <a:lnTo>
                    <a:pt x="34638" y="23358"/>
                  </a:lnTo>
                  <a:lnTo>
                    <a:pt x="34505" y="22960"/>
                  </a:lnTo>
                  <a:lnTo>
                    <a:pt x="33709" y="21367"/>
                  </a:lnTo>
                  <a:lnTo>
                    <a:pt x="35036" y="20571"/>
                  </a:lnTo>
                  <a:lnTo>
                    <a:pt x="39813" y="21367"/>
                  </a:lnTo>
                  <a:lnTo>
                    <a:pt x="40079" y="21367"/>
                  </a:lnTo>
                  <a:lnTo>
                    <a:pt x="40610" y="21235"/>
                  </a:lnTo>
                  <a:lnTo>
                    <a:pt x="41141" y="21102"/>
                  </a:lnTo>
                  <a:lnTo>
                    <a:pt x="41671" y="20704"/>
                  </a:lnTo>
                  <a:lnTo>
                    <a:pt x="42070" y="20306"/>
                  </a:lnTo>
                  <a:lnTo>
                    <a:pt x="43927" y="17651"/>
                  </a:lnTo>
                  <a:lnTo>
                    <a:pt x="44193" y="17121"/>
                  </a:lnTo>
                  <a:lnTo>
                    <a:pt x="44326" y="16590"/>
                  </a:lnTo>
                  <a:lnTo>
                    <a:pt x="44193" y="15926"/>
                  </a:lnTo>
                  <a:lnTo>
                    <a:pt x="43927" y="15528"/>
                  </a:lnTo>
                  <a:lnTo>
                    <a:pt x="43529" y="15130"/>
                  </a:lnTo>
                  <a:lnTo>
                    <a:pt x="42998" y="14864"/>
                  </a:lnTo>
                  <a:lnTo>
                    <a:pt x="39283" y="13670"/>
                  </a:lnTo>
                  <a:lnTo>
                    <a:pt x="39283" y="13272"/>
                  </a:lnTo>
                  <a:lnTo>
                    <a:pt x="42866" y="12210"/>
                  </a:lnTo>
                  <a:lnTo>
                    <a:pt x="43529" y="11945"/>
                  </a:lnTo>
                  <a:lnTo>
                    <a:pt x="43927" y="11547"/>
                  </a:lnTo>
                  <a:lnTo>
                    <a:pt x="44193" y="11016"/>
                  </a:lnTo>
                  <a:lnTo>
                    <a:pt x="44326" y="10485"/>
                  </a:lnTo>
                  <a:lnTo>
                    <a:pt x="44326" y="10352"/>
                  </a:lnTo>
                  <a:lnTo>
                    <a:pt x="44193" y="9821"/>
                  </a:lnTo>
                  <a:lnTo>
                    <a:pt x="44060" y="9423"/>
                  </a:lnTo>
                  <a:lnTo>
                    <a:pt x="41937" y="6504"/>
                  </a:lnTo>
                  <a:lnTo>
                    <a:pt x="41539" y="6106"/>
                  </a:lnTo>
                  <a:lnTo>
                    <a:pt x="41141" y="5840"/>
                  </a:lnTo>
                  <a:lnTo>
                    <a:pt x="40610" y="5707"/>
                  </a:lnTo>
                  <a:lnTo>
                    <a:pt x="40079" y="5575"/>
                  </a:lnTo>
                  <a:lnTo>
                    <a:pt x="39681" y="5707"/>
                  </a:lnTo>
                  <a:lnTo>
                    <a:pt x="35036" y="6504"/>
                  </a:lnTo>
                  <a:lnTo>
                    <a:pt x="33974" y="5707"/>
                  </a:lnTo>
                  <a:lnTo>
                    <a:pt x="33709" y="5575"/>
                  </a:lnTo>
                  <a:lnTo>
                    <a:pt x="34505" y="4115"/>
                  </a:lnTo>
                  <a:lnTo>
                    <a:pt x="34638" y="3717"/>
                  </a:lnTo>
                  <a:lnTo>
                    <a:pt x="34638" y="3186"/>
                  </a:lnTo>
                  <a:lnTo>
                    <a:pt x="34638" y="2921"/>
                  </a:lnTo>
                  <a:lnTo>
                    <a:pt x="34505" y="2390"/>
                  </a:lnTo>
                  <a:lnTo>
                    <a:pt x="34240" y="1859"/>
                  </a:lnTo>
                  <a:lnTo>
                    <a:pt x="33841" y="1593"/>
                  </a:lnTo>
                  <a:lnTo>
                    <a:pt x="33311" y="1328"/>
                  </a:lnTo>
                  <a:lnTo>
                    <a:pt x="28002" y="134"/>
                  </a:lnTo>
                  <a:lnTo>
                    <a:pt x="27604" y="1"/>
                  </a:lnTo>
                  <a:lnTo>
                    <a:pt x="27073" y="134"/>
                  </a:lnTo>
                  <a:lnTo>
                    <a:pt x="26542" y="266"/>
                  </a:lnTo>
                  <a:lnTo>
                    <a:pt x="26144" y="532"/>
                  </a:lnTo>
                  <a:lnTo>
                    <a:pt x="25746" y="797"/>
                  </a:lnTo>
                  <a:lnTo>
                    <a:pt x="23755" y="3053"/>
                  </a:lnTo>
                  <a:lnTo>
                    <a:pt x="22163" y="2921"/>
                  </a:lnTo>
                  <a:lnTo>
                    <a:pt x="20703" y="3053"/>
                  </a:lnTo>
                  <a:lnTo>
                    <a:pt x="18447" y="664"/>
                  </a:lnTo>
                  <a:lnTo>
                    <a:pt x="18182" y="399"/>
                  </a:lnTo>
                  <a:lnTo>
                    <a:pt x="17783" y="266"/>
                  </a:lnTo>
                  <a:lnTo>
                    <a:pt x="17385" y="134"/>
                  </a:lnTo>
                  <a:lnTo>
                    <a:pt x="1685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45;p40">
              <a:extLst>
                <a:ext uri="{FF2B5EF4-FFF2-40B4-BE49-F238E27FC236}">
                  <a16:creationId xmlns:a16="http://schemas.microsoft.com/office/drawing/2014/main" id="{29E0EBC0-9318-4907-BE43-A37FBFD24622}"/>
                </a:ext>
              </a:extLst>
            </p:cNvPr>
            <p:cNvSpPr/>
            <p:nvPr/>
          </p:nvSpPr>
          <p:spPr>
            <a:xfrm>
              <a:off x="5621707" y="3455835"/>
              <a:ext cx="734925" cy="446698"/>
            </a:xfrm>
            <a:custGeom>
              <a:avLst/>
              <a:gdLst/>
              <a:ahLst/>
              <a:cxnLst/>
              <a:rect l="l" t="t" r="r" b="b"/>
              <a:pathLst>
                <a:path w="44326" h="26942" fill="none" extrusionOk="0">
                  <a:moveTo>
                    <a:pt x="16855" y="26941"/>
                  </a:moveTo>
                  <a:lnTo>
                    <a:pt x="16855" y="26941"/>
                  </a:lnTo>
                  <a:lnTo>
                    <a:pt x="16324" y="26808"/>
                  </a:lnTo>
                  <a:lnTo>
                    <a:pt x="11148" y="25614"/>
                  </a:lnTo>
                  <a:lnTo>
                    <a:pt x="11148" y="25614"/>
                  </a:lnTo>
                  <a:lnTo>
                    <a:pt x="10750" y="25481"/>
                  </a:lnTo>
                  <a:lnTo>
                    <a:pt x="10352" y="25216"/>
                  </a:lnTo>
                  <a:lnTo>
                    <a:pt x="10086" y="24950"/>
                  </a:lnTo>
                  <a:lnTo>
                    <a:pt x="9954" y="24552"/>
                  </a:lnTo>
                  <a:lnTo>
                    <a:pt x="9954" y="24552"/>
                  </a:lnTo>
                  <a:lnTo>
                    <a:pt x="9821" y="24154"/>
                  </a:lnTo>
                  <a:lnTo>
                    <a:pt x="9688" y="23756"/>
                  </a:lnTo>
                  <a:lnTo>
                    <a:pt x="9821" y="23358"/>
                  </a:lnTo>
                  <a:lnTo>
                    <a:pt x="9954" y="22960"/>
                  </a:lnTo>
                  <a:lnTo>
                    <a:pt x="10750" y="21367"/>
                  </a:lnTo>
                  <a:lnTo>
                    <a:pt x="10750" y="21367"/>
                  </a:lnTo>
                  <a:lnTo>
                    <a:pt x="9423" y="20571"/>
                  </a:lnTo>
                  <a:lnTo>
                    <a:pt x="4645" y="21367"/>
                  </a:lnTo>
                  <a:lnTo>
                    <a:pt x="4645" y="21367"/>
                  </a:lnTo>
                  <a:lnTo>
                    <a:pt x="4247" y="21367"/>
                  </a:lnTo>
                  <a:lnTo>
                    <a:pt x="4247" y="21367"/>
                  </a:lnTo>
                  <a:lnTo>
                    <a:pt x="3716" y="21235"/>
                  </a:lnTo>
                  <a:lnTo>
                    <a:pt x="3185" y="21102"/>
                  </a:lnTo>
                  <a:lnTo>
                    <a:pt x="2787" y="20836"/>
                  </a:lnTo>
                  <a:lnTo>
                    <a:pt x="2522" y="20438"/>
                  </a:lnTo>
                  <a:lnTo>
                    <a:pt x="398" y="17651"/>
                  </a:lnTo>
                  <a:lnTo>
                    <a:pt x="0" y="17386"/>
                  </a:lnTo>
                  <a:lnTo>
                    <a:pt x="133" y="16192"/>
                  </a:lnTo>
                  <a:lnTo>
                    <a:pt x="133" y="16059"/>
                  </a:lnTo>
                  <a:lnTo>
                    <a:pt x="133" y="16059"/>
                  </a:lnTo>
                  <a:lnTo>
                    <a:pt x="266" y="15661"/>
                  </a:lnTo>
                  <a:lnTo>
                    <a:pt x="398" y="15661"/>
                  </a:lnTo>
                  <a:lnTo>
                    <a:pt x="398" y="15661"/>
                  </a:lnTo>
                  <a:lnTo>
                    <a:pt x="797" y="15130"/>
                  </a:lnTo>
                  <a:lnTo>
                    <a:pt x="1460" y="14864"/>
                  </a:lnTo>
                  <a:lnTo>
                    <a:pt x="5043" y="13670"/>
                  </a:lnTo>
                  <a:lnTo>
                    <a:pt x="5043" y="13670"/>
                  </a:lnTo>
                  <a:lnTo>
                    <a:pt x="5043" y="13272"/>
                  </a:lnTo>
                  <a:lnTo>
                    <a:pt x="1327" y="12078"/>
                  </a:lnTo>
                  <a:lnTo>
                    <a:pt x="1327" y="12078"/>
                  </a:lnTo>
                  <a:lnTo>
                    <a:pt x="929" y="11945"/>
                  </a:lnTo>
                  <a:lnTo>
                    <a:pt x="531" y="11547"/>
                  </a:lnTo>
                  <a:lnTo>
                    <a:pt x="266" y="11149"/>
                  </a:lnTo>
                  <a:lnTo>
                    <a:pt x="133" y="10750"/>
                  </a:lnTo>
                  <a:lnTo>
                    <a:pt x="133" y="10618"/>
                  </a:lnTo>
                  <a:lnTo>
                    <a:pt x="133" y="10618"/>
                  </a:lnTo>
                  <a:lnTo>
                    <a:pt x="133" y="10618"/>
                  </a:lnTo>
                  <a:lnTo>
                    <a:pt x="133" y="10352"/>
                  </a:lnTo>
                  <a:lnTo>
                    <a:pt x="133" y="10352"/>
                  </a:lnTo>
                  <a:lnTo>
                    <a:pt x="133" y="9821"/>
                  </a:lnTo>
                  <a:lnTo>
                    <a:pt x="531" y="9291"/>
                  </a:lnTo>
                  <a:lnTo>
                    <a:pt x="2389" y="6636"/>
                  </a:lnTo>
                  <a:lnTo>
                    <a:pt x="2389" y="6636"/>
                  </a:lnTo>
                  <a:lnTo>
                    <a:pt x="2787" y="6238"/>
                  </a:lnTo>
                  <a:lnTo>
                    <a:pt x="3185" y="5840"/>
                  </a:lnTo>
                  <a:lnTo>
                    <a:pt x="3716" y="5707"/>
                  </a:lnTo>
                  <a:lnTo>
                    <a:pt x="4247" y="5575"/>
                  </a:lnTo>
                  <a:lnTo>
                    <a:pt x="4247" y="5575"/>
                  </a:lnTo>
                  <a:lnTo>
                    <a:pt x="4645" y="5707"/>
                  </a:lnTo>
                  <a:lnTo>
                    <a:pt x="9423" y="6504"/>
                  </a:lnTo>
                  <a:lnTo>
                    <a:pt x="9423" y="6504"/>
                  </a:lnTo>
                  <a:lnTo>
                    <a:pt x="9423" y="6504"/>
                  </a:lnTo>
                  <a:lnTo>
                    <a:pt x="10484" y="5707"/>
                  </a:lnTo>
                  <a:lnTo>
                    <a:pt x="10484" y="5707"/>
                  </a:lnTo>
                  <a:lnTo>
                    <a:pt x="10750" y="5575"/>
                  </a:lnTo>
                  <a:lnTo>
                    <a:pt x="9954" y="3982"/>
                  </a:lnTo>
                  <a:lnTo>
                    <a:pt x="9954" y="3982"/>
                  </a:lnTo>
                  <a:lnTo>
                    <a:pt x="9688" y="3584"/>
                  </a:lnTo>
                  <a:lnTo>
                    <a:pt x="9688" y="3186"/>
                  </a:lnTo>
                  <a:lnTo>
                    <a:pt x="9688" y="3186"/>
                  </a:lnTo>
                  <a:lnTo>
                    <a:pt x="9821" y="2522"/>
                  </a:lnTo>
                  <a:lnTo>
                    <a:pt x="10086" y="1992"/>
                  </a:lnTo>
                  <a:lnTo>
                    <a:pt x="10617" y="1593"/>
                  </a:lnTo>
                  <a:lnTo>
                    <a:pt x="11281" y="1328"/>
                  </a:lnTo>
                  <a:lnTo>
                    <a:pt x="16191" y="134"/>
                  </a:lnTo>
                  <a:lnTo>
                    <a:pt x="16191" y="134"/>
                  </a:lnTo>
                  <a:lnTo>
                    <a:pt x="16855" y="1"/>
                  </a:lnTo>
                  <a:lnTo>
                    <a:pt x="16855" y="1"/>
                  </a:lnTo>
                  <a:lnTo>
                    <a:pt x="17385" y="134"/>
                  </a:lnTo>
                  <a:lnTo>
                    <a:pt x="17783" y="266"/>
                  </a:lnTo>
                  <a:lnTo>
                    <a:pt x="18182" y="399"/>
                  </a:lnTo>
                  <a:lnTo>
                    <a:pt x="18447" y="664"/>
                  </a:lnTo>
                  <a:lnTo>
                    <a:pt x="20703" y="3053"/>
                  </a:lnTo>
                  <a:lnTo>
                    <a:pt x="20703" y="3053"/>
                  </a:lnTo>
                  <a:lnTo>
                    <a:pt x="22163" y="2921"/>
                  </a:lnTo>
                  <a:lnTo>
                    <a:pt x="22163" y="2921"/>
                  </a:lnTo>
                  <a:lnTo>
                    <a:pt x="23755" y="3053"/>
                  </a:lnTo>
                  <a:lnTo>
                    <a:pt x="25746" y="797"/>
                  </a:lnTo>
                  <a:lnTo>
                    <a:pt x="25746" y="797"/>
                  </a:lnTo>
                  <a:lnTo>
                    <a:pt x="26144" y="532"/>
                  </a:lnTo>
                  <a:lnTo>
                    <a:pt x="26542" y="266"/>
                  </a:lnTo>
                  <a:lnTo>
                    <a:pt x="27073" y="134"/>
                  </a:lnTo>
                  <a:lnTo>
                    <a:pt x="27604" y="1"/>
                  </a:lnTo>
                  <a:lnTo>
                    <a:pt x="27604" y="1"/>
                  </a:lnTo>
                  <a:lnTo>
                    <a:pt x="28002" y="134"/>
                  </a:lnTo>
                  <a:lnTo>
                    <a:pt x="33311" y="1328"/>
                  </a:lnTo>
                  <a:lnTo>
                    <a:pt x="33311" y="1328"/>
                  </a:lnTo>
                  <a:lnTo>
                    <a:pt x="33841" y="1593"/>
                  </a:lnTo>
                  <a:lnTo>
                    <a:pt x="34240" y="1859"/>
                  </a:lnTo>
                  <a:lnTo>
                    <a:pt x="34505" y="2390"/>
                  </a:lnTo>
                  <a:lnTo>
                    <a:pt x="34638" y="2921"/>
                  </a:lnTo>
                  <a:lnTo>
                    <a:pt x="34638" y="2921"/>
                  </a:lnTo>
                  <a:lnTo>
                    <a:pt x="34638" y="3186"/>
                  </a:lnTo>
                  <a:lnTo>
                    <a:pt x="34638" y="3186"/>
                  </a:lnTo>
                  <a:lnTo>
                    <a:pt x="34638" y="3717"/>
                  </a:lnTo>
                  <a:lnTo>
                    <a:pt x="34505" y="4115"/>
                  </a:lnTo>
                  <a:lnTo>
                    <a:pt x="33709" y="5575"/>
                  </a:lnTo>
                  <a:lnTo>
                    <a:pt x="33709" y="5575"/>
                  </a:lnTo>
                  <a:lnTo>
                    <a:pt x="33974" y="5707"/>
                  </a:lnTo>
                  <a:lnTo>
                    <a:pt x="33974" y="5707"/>
                  </a:lnTo>
                  <a:lnTo>
                    <a:pt x="35036" y="6504"/>
                  </a:lnTo>
                  <a:lnTo>
                    <a:pt x="39681" y="5707"/>
                  </a:lnTo>
                  <a:lnTo>
                    <a:pt x="39681" y="5707"/>
                  </a:lnTo>
                  <a:lnTo>
                    <a:pt x="40079" y="5575"/>
                  </a:lnTo>
                  <a:lnTo>
                    <a:pt x="40079" y="5575"/>
                  </a:lnTo>
                  <a:lnTo>
                    <a:pt x="40610" y="5707"/>
                  </a:lnTo>
                  <a:lnTo>
                    <a:pt x="41141" y="5840"/>
                  </a:lnTo>
                  <a:lnTo>
                    <a:pt x="41539" y="6106"/>
                  </a:lnTo>
                  <a:lnTo>
                    <a:pt x="41937" y="6504"/>
                  </a:lnTo>
                  <a:lnTo>
                    <a:pt x="44060" y="9423"/>
                  </a:lnTo>
                  <a:lnTo>
                    <a:pt x="44060" y="9423"/>
                  </a:lnTo>
                  <a:lnTo>
                    <a:pt x="44193" y="9821"/>
                  </a:lnTo>
                  <a:lnTo>
                    <a:pt x="44326" y="10352"/>
                  </a:lnTo>
                  <a:lnTo>
                    <a:pt x="44326" y="10485"/>
                  </a:lnTo>
                  <a:lnTo>
                    <a:pt x="44326" y="10485"/>
                  </a:lnTo>
                  <a:lnTo>
                    <a:pt x="44326" y="10485"/>
                  </a:lnTo>
                  <a:lnTo>
                    <a:pt x="44193" y="11016"/>
                  </a:lnTo>
                  <a:lnTo>
                    <a:pt x="43927" y="11547"/>
                  </a:lnTo>
                  <a:lnTo>
                    <a:pt x="43529" y="11945"/>
                  </a:lnTo>
                  <a:lnTo>
                    <a:pt x="42866" y="12210"/>
                  </a:lnTo>
                  <a:lnTo>
                    <a:pt x="39283" y="13272"/>
                  </a:lnTo>
                  <a:lnTo>
                    <a:pt x="39283" y="13272"/>
                  </a:lnTo>
                  <a:lnTo>
                    <a:pt x="39283" y="13670"/>
                  </a:lnTo>
                  <a:lnTo>
                    <a:pt x="42998" y="14864"/>
                  </a:lnTo>
                  <a:lnTo>
                    <a:pt x="42998" y="14864"/>
                  </a:lnTo>
                  <a:lnTo>
                    <a:pt x="43529" y="15130"/>
                  </a:lnTo>
                  <a:lnTo>
                    <a:pt x="43927" y="15528"/>
                  </a:lnTo>
                  <a:lnTo>
                    <a:pt x="44193" y="15926"/>
                  </a:lnTo>
                  <a:lnTo>
                    <a:pt x="44326" y="16590"/>
                  </a:lnTo>
                  <a:lnTo>
                    <a:pt x="44326" y="16590"/>
                  </a:lnTo>
                  <a:lnTo>
                    <a:pt x="44193" y="17121"/>
                  </a:lnTo>
                  <a:lnTo>
                    <a:pt x="43927" y="17651"/>
                  </a:lnTo>
                  <a:lnTo>
                    <a:pt x="42070" y="20306"/>
                  </a:lnTo>
                  <a:lnTo>
                    <a:pt x="42070" y="20306"/>
                  </a:lnTo>
                  <a:lnTo>
                    <a:pt x="41671" y="20704"/>
                  </a:lnTo>
                  <a:lnTo>
                    <a:pt x="41141" y="21102"/>
                  </a:lnTo>
                  <a:lnTo>
                    <a:pt x="40610" y="21235"/>
                  </a:lnTo>
                  <a:lnTo>
                    <a:pt x="40079" y="21367"/>
                  </a:lnTo>
                  <a:lnTo>
                    <a:pt x="40079" y="21367"/>
                  </a:lnTo>
                  <a:lnTo>
                    <a:pt x="39813" y="21367"/>
                  </a:lnTo>
                  <a:lnTo>
                    <a:pt x="35036" y="20571"/>
                  </a:lnTo>
                  <a:lnTo>
                    <a:pt x="35036" y="20571"/>
                  </a:lnTo>
                  <a:lnTo>
                    <a:pt x="35036" y="20571"/>
                  </a:lnTo>
                  <a:lnTo>
                    <a:pt x="33709" y="21367"/>
                  </a:lnTo>
                  <a:lnTo>
                    <a:pt x="34505" y="22960"/>
                  </a:lnTo>
                  <a:lnTo>
                    <a:pt x="34505" y="22960"/>
                  </a:lnTo>
                  <a:lnTo>
                    <a:pt x="34638" y="23358"/>
                  </a:lnTo>
                  <a:lnTo>
                    <a:pt x="34638" y="23756"/>
                  </a:lnTo>
                  <a:lnTo>
                    <a:pt x="34638" y="24154"/>
                  </a:lnTo>
                  <a:lnTo>
                    <a:pt x="34505" y="24552"/>
                  </a:lnTo>
                  <a:lnTo>
                    <a:pt x="34505" y="24552"/>
                  </a:lnTo>
                  <a:lnTo>
                    <a:pt x="34240" y="24950"/>
                  </a:lnTo>
                  <a:lnTo>
                    <a:pt x="33974" y="25216"/>
                  </a:lnTo>
                  <a:lnTo>
                    <a:pt x="33576" y="25481"/>
                  </a:lnTo>
                  <a:lnTo>
                    <a:pt x="33178" y="25614"/>
                  </a:lnTo>
                  <a:lnTo>
                    <a:pt x="28135" y="26808"/>
                  </a:lnTo>
                  <a:lnTo>
                    <a:pt x="28135" y="26808"/>
                  </a:lnTo>
                  <a:lnTo>
                    <a:pt x="27604" y="26941"/>
                  </a:lnTo>
                  <a:lnTo>
                    <a:pt x="27604" y="26941"/>
                  </a:lnTo>
                  <a:lnTo>
                    <a:pt x="27073" y="26808"/>
                  </a:lnTo>
                  <a:lnTo>
                    <a:pt x="26675" y="26676"/>
                  </a:lnTo>
                  <a:lnTo>
                    <a:pt x="26277" y="26543"/>
                  </a:lnTo>
                  <a:lnTo>
                    <a:pt x="25879" y="26278"/>
                  </a:lnTo>
                  <a:lnTo>
                    <a:pt x="23755" y="24021"/>
                  </a:lnTo>
                  <a:lnTo>
                    <a:pt x="23755" y="24021"/>
                  </a:lnTo>
                  <a:lnTo>
                    <a:pt x="22163" y="24021"/>
                  </a:lnTo>
                  <a:lnTo>
                    <a:pt x="22163" y="24021"/>
                  </a:lnTo>
                  <a:lnTo>
                    <a:pt x="20703" y="24021"/>
                  </a:lnTo>
                  <a:lnTo>
                    <a:pt x="18580" y="26145"/>
                  </a:lnTo>
                  <a:lnTo>
                    <a:pt x="18580" y="26145"/>
                  </a:lnTo>
                  <a:lnTo>
                    <a:pt x="18182" y="26410"/>
                  </a:lnTo>
                  <a:lnTo>
                    <a:pt x="17783" y="26676"/>
                  </a:lnTo>
                  <a:lnTo>
                    <a:pt x="17253" y="26808"/>
                  </a:lnTo>
                  <a:lnTo>
                    <a:pt x="16855" y="26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46;p40">
              <a:extLst>
                <a:ext uri="{FF2B5EF4-FFF2-40B4-BE49-F238E27FC236}">
                  <a16:creationId xmlns:a16="http://schemas.microsoft.com/office/drawing/2014/main" id="{09CF2E01-A140-494E-BA92-FCF3386816B2}"/>
                </a:ext>
              </a:extLst>
            </p:cNvPr>
            <p:cNvSpPr/>
            <p:nvPr/>
          </p:nvSpPr>
          <p:spPr>
            <a:xfrm>
              <a:off x="5863742" y="3616462"/>
              <a:ext cx="253061" cy="125444"/>
            </a:xfrm>
            <a:custGeom>
              <a:avLst/>
              <a:gdLst/>
              <a:ahLst/>
              <a:cxnLst/>
              <a:rect l="l" t="t" r="r" b="b"/>
              <a:pathLst>
                <a:path w="15263" h="7566" fill="none" extrusionOk="0">
                  <a:moveTo>
                    <a:pt x="531" y="2390"/>
                  </a:moveTo>
                  <a:lnTo>
                    <a:pt x="531" y="2390"/>
                  </a:lnTo>
                  <a:lnTo>
                    <a:pt x="399" y="2522"/>
                  </a:lnTo>
                  <a:lnTo>
                    <a:pt x="399" y="2522"/>
                  </a:lnTo>
                  <a:lnTo>
                    <a:pt x="266" y="2788"/>
                  </a:lnTo>
                  <a:lnTo>
                    <a:pt x="266" y="2920"/>
                  </a:lnTo>
                  <a:lnTo>
                    <a:pt x="266" y="2920"/>
                  </a:lnTo>
                  <a:lnTo>
                    <a:pt x="0" y="3451"/>
                  </a:lnTo>
                  <a:lnTo>
                    <a:pt x="0" y="3982"/>
                  </a:lnTo>
                  <a:lnTo>
                    <a:pt x="133" y="4380"/>
                  </a:lnTo>
                  <a:lnTo>
                    <a:pt x="399" y="4911"/>
                  </a:lnTo>
                  <a:lnTo>
                    <a:pt x="399" y="4911"/>
                  </a:lnTo>
                  <a:lnTo>
                    <a:pt x="797" y="5442"/>
                  </a:lnTo>
                  <a:lnTo>
                    <a:pt x="1328" y="5840"/>
                  </a:lnTo>
                  <a:lnTo>
                    <a:pt x="1328" y="5840"/>
                  </a:lnTo>
                  <a:lnTo>
                    <a:pt x="1858" y="6238"/>
                  </a:lnTo>
                  <a:lnTo>
                    <a:pt x="1858" y="6238"/>
                  </a:lnTo>
                  <a:lnTo>
                    <a:pt x="3185" y="6769"/>
                  </a:lnTo>
                  <a:lnTo>
                    <a:pt x="4513" y="7167"/>
                  </a:lnTo>
                  <a:lnTo>
                    <a:pt x="5972" y="7433"/>
                  </a:lnTo>
                  <a:lnTo>
                    <a:pt x="7565" y="7565"/>
                  </a:lnTo>
                  <a:lnTo>
                    <a:pt x="7565" y="7565"/>
                  </a:lnTo>
                  <a:lnTo>
                    <a:pt x="9157" y="7433"/>
                  </a:lnTo>
                  <a:lnTo>
                    <a:pt x="10750" y="7167"/>
                  </a:lnTo>
                  <a:lnTo>
                    <a:pt x="10750" y="7167"/>
                  </a:lnTo>
                  <a:lnTo>
                    <a:pt x="12077" y="6769"/>
                  </a:lnTo>
                  <a:lnTo>
                    <a:pt x="13271" y="6238"/>
                  </a:lnTo>
                  <a:lnTo>
                    <a:pt x="13271" y="6238"/>
                  </a:lnTo>
                  <a:lnTo>
                    <a:pt x="13935" y="5840"/>
                  </a:lnTo>
                  <a:lnTo>
                    <a:pt x="13935" y="5840"/>
                  </a:lnTo>
                  <a:lnTo>
                    <a:pt x="14466" y="5309"/>
                  </a:lnTo>
                  <a:lnTo>
                    <a:pt x="14997" y="4778"/>
                  </a:lnTo>
                  <a:lnTo>
                    <a:pt x="14997" y="4778"/>
                  </a:lnTo>
                  <a:lnTo>
                    <a:pt x="15129" y="4513"/>
                  </a:lnTo>
                  <a:lnTo>
                    <a:pt x="15129" y="4380"/>
                  </a:lnTo>
                  <a:lnTo>
                    <a:pt x="15129" y="4380"/>
                  </a:lnTo>
                  <a:lnTo>
                    <a:pt x="15262" y="3982"/>
                  </a:lnTo>
                  <a:lnTo>
                    <a:pt x="15262" y="3584"/>
                  </a:lnTo>
                  <a:lnTo>
                    <a:pt x="15129" y="3053"/>
                  </a:lnTo>
                  <a:lnTo>
                    <a:pt x="14864" y="2655"/>
                  </a:lnTo>
                  <a:lnTo>
                    <a:pt x="14864" y="2655"/>
                  </a:lnTo>
                  <a:lnTo>
                    <a:pt x="14333" y="2124"/>
                  </a:lnTo>
                  <a:lnTo>
                    <a:pt x="13670" y="1593"/>
                  </a:lnTo>
                  <a:lnTo>
                    <a:pt x="12873" y="1062"/>
                  </a:lnTo>
                  <a:lnTo>
                    <a:pt x="11944" y="797"/>
                  </a:lnTo>
                  <a:lnTo>
                    <a:pt x="11015" y="399"/>
                  </a:lnTo>
                  <a:lnTo>
                    <a:pt x="9954" y="266"/>
                  </a:lnTo>
                  <a:lnTo>
                    <a:pt x="8759" y="1"/>
                  </a:lnTo>
                  <a:lnTo>
                    <a:pt x="7565" y="1"/>
                  </a:lnTo>
                  <a:lnTo>
                    <a:pt x="7565" y="1"/>
                  </a:lnTo>
                  <a:lnTo>
                    <a:pt x="5972" y="133"/>
                  </a:lnTo>
                  <a:lnTo>
                    <a:pt x="4513" y="399"/>
                  </a:lnTo>
                  <a:lnTo>
                    <a:pt x="4513" y="399"/>
                  </a:lnTo>
                  <a:lnTo>
                    <a:pt x="3318" y="664"/>
                  </a:lnTo>
                  <a:lnTo>
                    <a:pt x="2257" y="1195"/>
                  </a:lnTo>
                  <a:lnTo>
                    <a:pt x="1460" y="1593"/>
                  </a:lnTo>
                  <a:lnTo>
                    <a:pt x="664" y="2257"/>
                  </a:lnTo>
                  <a:lnTo>
                    <a:pt x="531" y="23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47;p40">
              <a:extLst>
                <a:ext uri="{FF2B5EF4-FFF2-40B4-BE49-F238E27FC236}">
                  <a16:creationId xmlns:a16="http://schemas.microsoft.com/office/drawing/2014/main" id="{AF1B3359-B6CE-43E8-896C-87BD681E10BA}"/>
                </a:ext>
              </a:extLst>
            </p:cNvPr>
            <p:cNvSpPr/>
            <p:nvPr/>
          </p:nvSpPr>
          <p:spPr>
            <a:xfrm>
              <a:off x="5465474" y="3986129"/>
              <a:ext cx="734942" cy="444477"/>
            </a:xfrm>
            <a:custGeom>
              <a:avLst/>
              <a:gdLst/>
              <a:ahLst/>
              <a:cxnLst/>
              <a:rect l="l" t="t" r="r" b="b"/>
              <a:pathLst>
                <a:path w="44327" h="26808" extrusionOk="0">
                  <a:moveTo>
                    <a:pt x="23358" y="9688"/>
                  </a:moveTo>
                  <a:lnTo>
                    <a:pt x="24420" y="9821"/>
                  </a:lnTo>
                  <a:lnTo>
                    <a:pt x="25481" y="10086"/>
                  </a:lnTo>
                  <a:lnTo>
                    <a:pt x="26543" y="10352"/>
                  </a:lnTo>
                  <a:lnTo>
                    <a:pt x="27472" y="10750"/>
                  </a:lnTo>
                  <a:lnTo>
                    <a:pt x="28135" y="11281"/>
                  </a:lnTo>
                  <a:lnTo>
                    <a:pt x="28799" y="11679"/>
                  </a:lnTo>
                  <a:lnTo>
                    <a:pt x="29330" y="12342"/>
                  </a:lnTo>
                  <a:lnTo>
                    <a:pt x="29595" y="12740"/>
                  </a:lnTo>
                  <a:lnTo>
                    <a:pt x="29728" y="13138"/>
                  </a:lnTo>
                  <a:lnTo>
                    <a:pt x="29728" y="13669"/>
                  </a:lnTo>
                  <a:lnTo>
                    <a:pt x="29595" y="14067"/>
                  </a:lnTo>
                  <a:lnTo>
                    <a:pt x="29595" y="14200"/>
                  </a:lnTo>
                  <a:lnTo>
                    <a:pt x="29463" y="14466"/>
                  </a:lnTo>
                  <a:lnTo>
                    <a:pt x="29064" y="14996"/>
                  </a:lnTo>
                  <a:lnTo>
                    <a:pt x="28401" y="15527"/>
                  </a:lnTo>
                  <a:lnTo>
                    <a:pt x="27870" y="15925"/>
                  </a:lnTo>
                  <a:lnTo>
                    <a:pt x="26676" y="16456"/>
                  </a:lnTo>
                  <a:lnTo>
                    <a:pt x="25216" y="16854"/>
                  </a:lnTo>
                  <a:lnTo>
                    <a:pt x="23756" y="17120"/>
                  </a:lnTo>
                  <a:lnTo>
                    <a:pt x="22163" y="17252"/>
                  </a:lnTo>
                  <a:lnTo>
                    <a:pt x="20571" y="17120"/>
                  </a:lnTo>
                  <a:lnTo>
                    <a:pt x="19111" y="16854"/>
                  </a:lnTo>
                  <a:lnTo>
                    <a:pt x="17651" y="16456"/>
                  </a:lnTo>
                  <a:lnTo>
                    <a:pt x="16457" y="15925"/>
                  </a:lnTo>
                  <a:lnTo>
                    <a:pt x="15793" y="15527"/>
                  </a:lnTo>
                  <a:lnTo>
                    <a:pt x="15263" y="14996"/>
                  </a:lnTo>
                  <a:lnTo>
                    <a:pt x="14864" y="14598"/>
                  </a:lnTo>
                  <a:lnTo>
                    <a:pt x="14599" y="14067"/>
                  </a:lnTo>
                  <a:lnTo>
                    <a:pt x="14466" y="13537"/>
                  </a:lnTo>
                  <a:lnTo>
                    <a:pt x="14599" y="13006"/>
                  </a:lnTo>
                  <a:lnTo>
                    <a:pt x="14732" y="12608"/>
                  </a:lnTo>
                  <a:lnTo>
                    <a:pt x="14864" y="12342"/>
                  </a:lnTo>
                  <a:lnTo>
                    <a:pt x="14997" y="12209"/>
                  </a:lnTo>
                  <a:lnTo>
                    <a:pt x="15130" y="12077"/>
                  </a:lnTo>
                  <a:lnTo>
                    <a:pt x="15263" y="11944"/>
                  </a:lnTo>
                  <a:lnTo>
                    <a:pt x="15926" y="11281"/>
                  </a:lnTo>
                  <a:lnTo>
                    <a:pt x="16855" y="10750"/>
                  </a:lnTo>
                  <a:lnTo>
                    <a:pt x="17784" y="10352"/>
                  </a:lnTo>
                  <a:lnTo>
                    <a:pt x="18978" y="10086"/>
                  </a:lnTo>
                  <a:lnTo>
                    <a:pt x="20571" y="9688"/>
                  </a:lnTo>
                  <a:close/>
                  <a:moveTo>
                    <a:pt x="16722" y="0"/>
                  </a:moveTo>
                  <a:lnTo>
                    <a:pt x="16192" y="133"/>
                  </a:lnTo>
                  <a:lnTo>
                    <a:pt x="11149" y="1327"/>
                  </a:lnTo>
                  <a:lnTo>
                    <a:pt x="10618" y="1593"/>
                  </a:lnTo>
                  <a:lnTo>
                    <a:pt x="10087" y="1991"/>
                  </a:lnTo>
                  <a:lnTo>
                    <a:pt x="9689" y="2522"/>
                  </a:lnTo>
                  <a:lnTo>
                    <a:pt x="9689" y="3052"/>
                  </a:lnTo>
                  <a:lnTo>
                    <a:pt x="9689" y="3451"/>
                  </a:lnTo>
                  <a:lnTo>
                    <a:pt x="9821" y="3849"/>
                  </a:lnTo>
                  <a:lnTo>
                    <a:pt x="10618" y="5574"/>
                  </a:lnTo>
                  <a:lnTo>
                    <a:pt x="10352" y="5707"/>
                  </a:lnTo>
                  <a:lnTo>
                    <a:pt x="9291" y="6370"/>
                  </a:lnTo>
                  <a:lnTo>
                    <a:pt x="4513" y="5574"/>
                  </a:lnTo>
                  <a:lnTo>
                    <a:pt x="4248" y="5574"/>
                  </a:lnTo>
                  <a:lnTo>
                    <a:pt x="3717" y="5707"/>
                  </a:lnTo>
                  <a:lnTo>
                    <a:pt x="3186" y="5839"/>
                  </a:lnTo>
                  <a:lnTo>
                    <a:pt x="2655" y="6105"/>
                  </a:lnTo>
                  <a:lnTo>
                    <a:pt x="2257" y="6636"/>
                  </a:lnTo>
                  <a:lnTo>
                    <a:pt x="399" y="9157"/>
                  </a:lnTo>
                  <a:lnTo>
                    <a:pt x="134" y="9821"/>
                  </a:lnTo>
                  <a:lnTo>
                    <a:pt x="1" y="10352"/>
                  </a:lnTo>
                  <a:lnTo>
                    <a:pt x="1" y="10484"/>
                  </a:lnTo>
                  <a:lnTo>
                    <a:pt x="1" y="10617"/>
                  </a:lnTo>
                  <a:lnTo>
                    <a:pt x="1" y="10750"/>
                  </a:lnTo>
                  <a:lnTo>
                    <a:pt x="266" y="11148"/>
                  </a:lnTo>
                  <a:lnTo>
                    <a:pt x="532" y="11546"/>
                  </a:lnTo>
                  <a:lnTo>
                    <a:pt x="797" y="11811"/>
                  </a:lnTo>
                  <a:lnTo>
                    <a:pt x="1328" y="12077"/>
                  </a:lnTo>
                  <a:lnTo>
                    <a:pt x="5044" y="13271"/>
                  </a:lnTo>
                  <a:lnTo>
                    <a:pt x="5044" y="13669"/>
                  </a:lnTo>
                  <a:lnTo>
                    <a:pt x="1461" y="14731"/>
                  </a:lnTo>
                  <a:lnTo>
                    <a:pt x="797" y="15129"/>
                  </a:lnTo>
                  <a:lnTo>
                    <a:pt x="266" y="15660"/>
                  </a:lnTo>
                  <a:lnTo>
                    <a:pt x="134" y="15925"/>
                  </a:lnTo>
                  <a:lnTo>
                    <a:pt x="1" y="16058"/>
                  </a:lnTo>
                  <a:lnTo>
                    <a:pt x="1" y="17385"/>
                  </a:lnTo>
                  <a:lnTo>
                    <a:pt x="399" y="17651"/>
                  </a:lnTo>
                  <a:lnTo>
                    <a:pt x="2390" y="20438"/>
                  </a:lnTo>
                  <a:lnTo>
                    <a:pt x="2788" y="20836"/>
                  </a:lnTo>
                  <a:lnTo>
                    <a:pt x="3186" y="21101"/>
                  </a:lnTo>
                  <a:lnTo>
                    <a:pt x="3717" y="21234"/>
                  </a:lnTo>
                  <a:lnTo>
                    <a:pt x="4646" y="21234"/>
                  </a:lnTo>
                  <a:lnTo>
                    <a:pt x="9291" y="20438"/>
                  </a:lnTo>
                  <a:lnTo>
                    <a:pt x="10618" y="21367"/>
                  </a:lnTo>
                  <a:lnTo>
                    <a:pt x="9821" y="22826"/>
                  </a:lnTo>
                  <a:lnTo>
                    <a:pt x="9689" y="23357"/>
                  </a:lnTo>
                  <a:lnTo>
                    <a:pt x="9689" y="23755"/>
                  </a:lnTo>
                  <a:lnTo>
                    <a:pt x="9689" y="24153"/>
                  </a:lnTo>
                  <a:lnTo>
                    <a:pt x="9821" y="24552"/>
                  </a:lnTo>
                  <a:lnTo>
                    <a:pt x="10087" y="24950"/>
                  </a:lnTo>
                  <a:lnTo>
                    <a:pt x="10352" y="25215"/>
                  </a:lnTo>
                  <a:lnTo>
                    <a:pt x="10750" y="25481"/>
                  </a:lnTo>
                  <a:lnTo>
                    <a:pt x="11016" y="25613"/>
                  </a:lnTo>
                  <a:lnTo>
                    <a:pt x="16324" y="26808"/>
                  </a:lnTo>
                  <a:lnTo>
                    <a:pt x="17253" y="26808"/>
                  </a:lnTo>
                  <a:lnTo>
                    <a:pt x="17784" y="26675"/>
                  </a:lnTo>
                  <a:lnTo>
                    <a:pt x="18182" y="26410"/>
                  </a:lnTo>
                  <a:lnTo>
                    <a:pt x="18580" y="26011"/>
                  </a:lnTo>
                  <a:lnTo>
                    <a:pt x="20571" y="23888"/>
                  </a:lnTo>
                  <a:lnTo>
                    <a:pt x="22163" y="24021"/>
                  </a:lnTo>
                  <a:lnTo>
                    <a:pt x="23623" y="23888"/>
                  </a:lnTo>
                  <a:lnTo>
                    <a:pt x="25879" y="26144"/>
                  </a:lnTo>
                  <a:lnTo>
                    <a:pt x="26145" y="26542"/>
                  </a:lnTo>
                  <a:lnTo>
                    <a:pt x="26543" y="26675"/>
                  </a:lnTo>
                  <a:lnTo>
                    <a:pt x="26941" y="26808"/>
                  </a:lnTo>
                  <a:lnTo>
                    <a:pt x="28135" y="26808"/>
                  </a:lnTo>
                  <a:lnTo>
                    <a:pt x="33046" y="25613"/>
                  </a:lnTo>
                  <a:lnTo>
                    <a:pt x="33577" y="25481"/>
                  </a:lnTo>
                  <a:lnTo>
                    <a:pt x="33975" y="25215"/>
                  </a:lnTo>
                  <a:lnTo>
                    <a:pt x="34240" y="24817"/>
                  </a:lnTo>
                  <a:lnTo>
                    <a:pt x="34506" y="24552"/>
                  </a:lnTo>
                  <a:lnTo>
                    <a:pt x="34638" y="24153"/>
                  </a:lnTo>
                  <a:lnTo>
                    <a:pt x="34638" y="23755"/>
                  </a:lnTo>
                  <a:lnTo>
                    <a:pt x="34638" y="23357"/>
                  </a:lnTo>
                  <a:lnTo>
                    <a:pt x="34506" y="22959"/>
                  </a:lnTo>
                  <a:lnTo>
                    <a:pt x="33577" y="21367"/>
                  </a:lnTo>
                  <a:lnTo>
                    <a:pt x="34904" y="20438"/>
                  </a:lnTo>
                  <a:lnTo>
                    <a:pt x="39681" y="21234"/>
                  </a:lnTo>
                  <a:lnTo>
                    <a:pt x="40079" y="21367"/>
                  </a:lnTo>
                  <a:lnTo>
                    <a:pt x="40610" y="21234"/>
                  </a:lnTo>
                  <a:lnTo>
                    <a:pt x="41141" y="20968"/>
                  </a:lnTo>
                  <a:lnTo>
                    <a:pt x="41539" y="20703"/>
                  </a:lnTo>
                  <a:lnTo>
                    <a:pt x="41937" y="20305"/>
                  </a:lnTo>
                  <a:lnTo>
                    <a:pt x="43928" y="17651"/>
                  </a:lnTo>
                  <a:lnTo>
                    <a:pt x="44193" y="17120"/>
                  </a:lnTo>
                  <a:lnTo>
                    <a:pt x="44193" y="16456"/>
                  </a:lnTo>
                  <a:lnTo>
                    <a:pt x="44193" y="15925"/>
                  </a:lnTo>
                  <a:lnTo>
                    <a:pt x="43928" y="15395"/>
                  </a:lnTo>
                  <a:lnTo>
                    <a:pt x="43530" y="14996"/>
                  </a:lnTo>
                  <a:lnTo>
                    <a:pt x="42999" y="14731"/>
                  </a:lnTo>
                  <a:lnTo>
                    <a:pt x="39283" y="13669"/>
                  </a:lnTo>
                  <a:lnTo>
                    <a:pt x="39283" y="13271"/>
                  </a:lnTo>
                  <a:lnTo>
                    <a:pt x="42866" y="12077"/>
                  </a:lnTo>
                  <a:lnTo>
                    <a:pt x="43397" y="11811"/>
                  </a:lnTo>
                  <a:lnTo>
                    <a:pt x="43795" y="11413"/>
                  </a:lnTo>
                  <a:lnTo>
                    <a:pt x="44193" y="11015"/>
                  </a:lnTo>
                  <a:lnTo>
                    <a:pt x="44326" y="10484"/>
                  </a:lnTo>
                  <a:lnTo>
                    <a:pt x="44326" y="10352"/>
                  </a:lnTo>
                  <a:lnTo>
                    <a:pt x="44193" y="9821"/>
                  </a:lnTo>
                  <a:lnTo>
                    <a:pt x="43928" y="9290"/>
                  </a:lnTo>
                  <a:lnTo>
                    <a:pt x="41805" y="6503"/>
                  </a:lnTo>
                  <a:lnTo>
                    <a:pt x="41539" y="6105"/>
                  </a:lnTo>
                  <a:lnTo>
                    <a:pt x="41141" y="5839"/>
                  </a:lnTo>
                  <a:lnTo>
                    <a:pt x="40610" y="5574"/>
                  </a:lnTo>
                  <a:lnTo>
                    <a:pt x="39681" y="5574"/>
                  </a:lnTo>
                  <a:lnTo>
                    <a:pt x="34904" y="6370"/>
                  </a:lnTo>
                  <a:lnTo>
                    <a:pt x="33842" y="5707"/>
                  </a:lnTo>
                  <a:lnTo>
                    <a:pt x="33577" y="5574"/>
                  </a:lnTo>
                  <a:lnTo>
                    <a:pt x="34373" y="3981"/>
                  </a:lnTo>
                  <a:lnTo>
                    <a:pt x="34506" y="3583"/>
                  </a:lnTo>
                  <a:lnTo>
                    <a:pt x="34638" y="3185"/>
                  </a:lnTo>
                  <a:lnTo>
                    <a:pt x="34638" y="2920"/>
                  </a:lnTo>
                  <a:lnTo>
                    <a:pt x="34506" y="2389"/>
                  </a:lnTo>
                  <a:lnTo>
                    <a:pt x="34107" y="1858"/>
                  </a:lnTo>
                  <a:lnTo>
                    <a:pt x="33709" y="1593"/>
                  </a:lnTo>
                  <a:lnTo>
                    <a:pt x="33178" y="1327"/>
                  </a:lnTo>
                  <a:lnTo>
                    <a:pt x="28003" y="133"/>
                  </a:lnTo>
                  <a:lnTo>
                    <a:pt x="27472" y="0"/>
                  </a:lnTo>
                  <a:lnTo>
                    <a:pt x="27074" y="133"/>
                  </a:lnTo>
                  <a:lnTo>
                    <a:pt x="26543" y="266"/>
                  </a:lnTo>
                  <a:lnTo>
                    <a:pt x="26145" y="531"/>
                  </a:lnTo>
                  <a:lnTo>
                    <a:pt x="25747" y="796"/>
                  </a:lnTo>
                  <a:lnTo>
                    <a:pt x="23623" y="2920"/>
                  </a:lnTo>
                  <a:lnTo>
                    <a:pt x="20571" y="2920"/>
                  </a:lnTo>
                  <a:lnTo>
                    <a:pt x="18448" y="664"/>
                  </a:lnTo>
                  <a:lnTo>
                    <a:pt x="18049" y="398"/>
                  </a:lnTo>
                  <a:lnTo>
                    <a:pt x="17651" y="133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48;p40">
              <a:extLst>
                <a:ext uri="{FF2B5EF4-FFF2-40B4-BE49-F238E27FC236}">
                  <a16:creationId xmlns:a16="http://schemas.microsoft.com/office/drawing/2014/main" id="{F08731F9-8DA3-479D-B1F2-994A9D8F1D88}"/>
                </a:ext>
              </a:extLst>
            </p:cNvPr>
            <p:cNvSpPr/>
            <p:nvPr/>
          </p:nvSpPr>
          <p:spPr>
            <a:xfrm>
              <a:off x="5465474" y="3986129"/>
              <a:ext cx="734942" cy="444477"/>
            </a:xfrm>
            <a:custGeom>
              <a:avLst/>
              <a:gdLst/>
              <a:ahLst/>
              <a:cxnLst/>
              <a:rect l="l" t="t" r="r" b="b"/>
              <a:pathLst>
                <a:path w="44327" h="26808" fill="none" extrusionOk="0">
                  <a:moveTo>
                    <a:pt x="16722" y="26808"/>
                  </a:moveTo>
                  <a:lnTo>
                    <a:pt x="16722" y="26808"/>
                  </a:lnTo>
                  <a:lnTo>
                    <a:pt x="16324" y="26808"/>
                  </a:lnTo>
                  <a:lnTo>
                    <a:pt x="11016" y="25613"/>
                  </a:lnTo>
                  <a:lnTo>
                    <a:pt x="11016" y="25613"/>
                  </a:lnTo>
                  <a:lnTo>
                    <a:pt x="10750" y="25481"/>
                  </a:lnTo>
                  <a:lnTo>
                    <a:pt x="10352" y="25215"/>
                  </a:lnTo>
                  <a:lnTo>
                    <a:pt x="10087" y="24950"/>
                  </a:lnTo>
                  <a:lnTo>
                    <a:pt x="9821" y="24552"/>
                  </a:lnTo>
                  <a:lnTo>
                    <a:pt x="9821" y="24552"/>
                  </a:lnTo>
                  <a:lnTo>
                    <a:pt x="9689" y="24153"/>
                  </a:lnTo>
                  <a:lnTo>
                    <a:pt x="9689" y="23755"/>
                  </a:lnTo>
                  <a:lnTo>
                    <a:pt x="9689" y="23357"/>
                  </a:lnTo>
                  <a:lnTo>
                    <a:pt x="9821" y="22826"/>
                  </a:lnTo>
                  <a:lnTo>
                    <a:pt x="10618" y="21367"/>
                  </a:lnTo>
                  <a:lnTo>
                    <a:pt x="10618" y="21367"/>
                  </a:lnTo>
                  <a:lnTo>
                    <a:pt x="9291" y="20438"/>
                  </a:lnTo>
                  <a:lnTo>
                    <a:pt x="4646" y="21234"/>
                  </a:lnTo>
                  <a:lnTo>
                    <a:pt x="4646" y="21234"/>
                  </a:lnTo>
                  <a:lnTo>
                    <a:pt x="4248" y="21234"/>
                  </a:lnTo>
                  <a:lnTo>
                    <a:pt x="4248" y="21234"/>
                  </a:lnTo>
                  <a:lnTo>
                    <a:pt x="3717" y="21234"/>
                  </a:lnTo>
                  <a:lnTo>
                    <a:pt x="3186" y="21101"/>
                  </a:lnTo>
                  <a:lnTo>
                    <a:pt x="2788" y="20836"/>
                  </a:lnTo>
                  <a:lnTo>
                    <a:pt x="2390" y="20438"/>
                  </a:lnTo>
                  <a:lnTo>
                    <a:pt x="399" y="17651"/>
                  </a:lnTo>
                  <a:lnTo>
                    <a:pt x="1" y="17385"/>
                  </a:lnTo>
                  <a:lnTo>
                    <a:pt x="1" y="16058"/>
                  </a:lnTo>
                  <a:lnTo>
                    <a:pt x="134" y="15925"/>
                  </a:lnTo>
                  <a:lnTo>
                    <a:pt x="134" y="15925"/>
                  </a:lnTo>
                  <a:lnTo>
                    <a:pt x="266" y="15660"/>
                  </a:lnTo>
                  <a:lnTo>
                    <a:pt x="266" y="15660"/>
                  </a:lnTo>
                  <a:lnTo>
                    <a:pt x="266" y="15660"/>
                  </a:lnTo>
                  <a:lnTo>
                    <a:pt x="797" y="15129"/>
                  </a:lnTo>
                  <a:lnTo>
                    <a:pt x="1461" y="14731"/>
                  </a:lnTo>
                  <a:lnTo>
                    <a:pt x="5044" y="13669"/>
                  </a:lnTo>
                  <a:lnTo>
                    <a:pt x="5044" y="13669"/>
                  </a:lnTo>
                  <a:lnTo>
                    <a:pt x="5044" y="13271"/>
                  </a:lnTo>
                  <a:lnTo>
                    <a:pt x="1328" y="12077"/>
                  </a:lnTo>
                  <a:lnTo>
                    <a:pt x="1328" y="12077"/>
                  </a:lnTo>
                  <a:lnTo>
                    <a:pt x="797" y="11811"/>
                  </a:lnTo>
                  <a:lnTo>
                    <a:pt x="532" y="11546"/>
                  </a:lnTo>
                  <a:lnTo>
                    <a:pt x="266" y="11148"/>
                  </a:lnTo>
                  <a:lnTo>
                    <a:pt x="1" y="10750"/>
                  </a:lnTo>
                  <a:lnTo>
                    <a:pt x="1" y="10617"/>
                  </a:lnTo>
                  <a:lnTo>
                    <a:pt x="1" y="10484"/>
                  </a:lnTo>
                  <a:lnTo>
                    <a:pt x="1" y="10484"/>
                  </a:lnTo>
                  <a:lnTo>
                    <a:pt x="1" y="10352"/>
                  </a:lnTo>
                  <a:lnTo>
                    <a:pt x="1" y="10352"/>
                  </a:lnTo>
                  <a:lnTo>
                    <a:pt x="134" y="9821"/>
                  </a:lnTo>
                  <a:lnTo>
                    <a:pt x="399" y="9157"/>
                  </a:lnTo>
                  <a:lnTo>
                    <a:pt x="2257" y="6636"/>
                  </a:lnTo>
                  <a:lnTo>
                    <a:pt x="2257" y="6636"/>
                  </a:lnTo>
                  <a:lnTo>
                    <a:pt x="2655" y="6105"/>
                  </a:lnTo>
                  <a:lnTo>
                    <a:pt x="3186" y="5839"/>
                  </a:lnTo>
                  <a:lnTo>
                    <a:pt x="3717" y="5707"/>
                  </a:lnTo>
                  <a:lnTo>
                    <a:pt x="4248" y="5574"/>
                  </a:lnTo>
                  <a:lnTo>
                    <a:pt x="4248" y="5574"/>
                  </a:lnTo>
                  <a:lnTo>
                    <a:pt x="4513" y="5574"/>
                  </a:lnTo>
                  <a:lnTo>
                    <a:pt x="9291" y="6370"/>
                  </a:lnTo>
                  <a:lnTo>
                    <a:pt x="9291" y="6370"/>
                  </a:lnTo>
                  <a:lnTo>
                    <a:pt x="9291" y="6370"/>
                  </a:lnTo>
                  <a:lnTo>
                    <a:pt x="10352" y="5707"/>
                  </a:lnTo>
                  <a:lnTo>
                    <a:pt x="10352" y="5707"/>
                  </a:lnTo>
                  <a:lnTo>
                    <a:pt x="10618" y="5574"/>
                  </a:lnTo>
                  <a:lnTo>
                    <a:pt x="9821" y="3849"/>
                  </a:lnTo>
                  <a:lnTo>
                    <a:pt x="9821" y="3849"/>
                  </a:lnTo>
                  <a:lnTo>
                    <a:pt x="9689" y="3451"/>
                  </a:lnTo>
                  <a:lnTo>
                    <a:pt x="9689" y="3052"/>
                  </a:lnTo>
                  <a:lnTo>
                    <a:pt x="9689" y="3052"/>
                  </a:lnTo>
                  <a:lnTo>
                    <a:pt x="9689" y="2522"/>
                  </a:lnTo>
                  <a:lnTo>
                    <a:pt x="10087" y="1991"/>
                  </a:lnTo>
                  <a:lnTo>
                    <a:pt x="10618" y="1593"/>
                  </a:lnTo>
                  <a:lnTo>
                    <a:pt x="11149" y="1327"/>
                  </a:lnTo>
                  <a:lnTo>
                    <a:pt x="16192" y="133"/>
                  </a:lnTo>
                  <a:lnTo>
                    <a:pt x="16192" y="133"/>
                  </a:lnTo>
                  <a:lnTo>
                    <a:pt x="16722" y="0"/>
                  </a:lnTo>
                  <a:lnTo>
                    <a:pt x="16722" y="0"/>
                  </a:lnTo>
                  <a:lnTo>
                    <a:pt x="17253" y="0"/>
                  </a:lnTo>
                  <a:lnTo>
                    <a:pt x="17651" y="133"/>
                  </a:lnTo>
                  <a:lnTo>
                    <a:pt x="18049" y="398"/>
                  </a:lnTo>
                  <a:lnTo>
                    <a:pt x="18448" y="664"/>
                  </a:lnTo>
                  <a:lnTo>
                    <a:pt x="20571" y="2920"/>
                  </a:lnTo>
                  <a:lnTo>
                    <a:pt x="20571" y="2920"/>
                  </a:lnTo>
                  <a:lnTo>
                    <a:pt x="22031" y="2920"/>
                  </a:lnTo>
                  <a:lnTo>
                    <a:pt x="22031" y="2920"/>
                  </a:lnTo>
                  <a:lnTo>
                    <a:pt x="23623" y="2920"/>
                  </a:lnTo>
                  <a:lnTo>
                    <a:pt x="25747" y="796"/>
                  </a:lnTo>
                  <a:lnTo>
                    <a:pt x="25747" y="796"/>
                  </a:lnTo>
                  <a:lnTo>
                    <a:pt x="26145" y="531"/>
                  </a:lnTo>
                  <a:lnTo>
                    <a:pt x="26543" y="266"/>
                  </a:lnTo>
                  <a:lnTo>
                    <a:pt x="27074" y="133"/>
                  </a:lnTo>
                  <a:lnTo>
                    <a:pt x="27472" y="0"/>
                  </a:lnTo>
                  <a:lnTo>
                    <a:pt x="27472" y="0"/>
                  </a:lnTo>
                  <a:lnTo>
                    <a:pt x="28003" y="133"/>
                  </a:lnTo>
                  <a:lnTo>
                    <a:pt x="33178" y="1327"/>
                  </a:lnTo>
                  <a:lnTo>
                    <a:pt x="33178" y="1327"/>
                  </a:lnTo>
                  <a:lnTo>
                    <a:pt x="33709" y="1593"/>
                  </a:lnTo>
                  <a:lnTo>
                    <a:pt x="34107" y="1858"/>
                  </a:lnTo>
                  <a:lnTo>
                    <a:pt x="34506" y="2389"/>
                  </a:lnTo>
                  <a:lnTo>
                    <a:pt x="34638" y="2920"/>
                  </a:lnTo>
                  <a:lnTo>
                    <a:pt x="34638" y="2920"/>
                  </a:lnTo>
                  <a:lnTo>
                    <a:pt x="34638" y="3185"/>
                  </a:lnTo>
                  <a:lnTo>
                    <a:pt x="34638" y="3185"/>
                  </a:lnTo>
                  <a:lnTo>
                    <a:pt x="34506" y="3583"/>
                  </a:lnTo>
                  <a:lnTo>
                    <a:pt x="34373" y="3981"/>
                  </a:lnTo>
                  <a:lnTo>
                    <a:pt x="33577" y="5574"/>
                  </a:lnTo>
                  <a:lnTo>
                    <a:pt x="33577" y="5574"/>
                  </a:lnTo>
                  <a:lnTo>
                    <a:pt x="33842" y="5707"/>
                  </a:lnTo>
                  <a:lnTo>
                    <a:pt x="33842" y="5707"/>
                  </a:lnTo>
                  <a:lnTo>
                    <a:pt x="34904" y="6370"/>
                  </a:lnTo>
                  <a:lnTo>
                    <a:pt x="39681" y="5574"/>
                  </a:lnTo>
                  <a:lnTo>
                    <a:pt x="39681" y="5574"/>
                  </a:lnTo>
                  <a:lnTo>
                    <a:pt x="40079" y="5574"/>
                  </a:lnTo>
                  <a:lnTo>
                    <a:pt x="40079" y="5574"/>
                  </a:lnTo>
                  <a:lnTo>
                    <a:pt x="40610" y="5574"/>
                  </a:lnTo>
                  <a:lnTo>
                    <a:pt x="41141" y="5839"/>
                  </a:lnTo>
                  <a:lnTo>
                    <a:pt x="41539" y="6105"/>
                  </a:lnTo>
                  <a:lnTo>
                    <a:pt x="41805" y="6503"/>
                  </a:lnTo>
                  <a:lnTo>
                    <a:pt x="43928" y="9290"/>
                  </a:lnTo>
                  <a:lnTo>
                    <a:pt x="43928" y="9290"/>
                  </a:lnTo>
                  <a:lnTo>
                    <a:pt x="44193" y="9821"/>
                  </a:lnTo>
                  <a:lnTo>
                    <a:pt x="44326" y="10352"/>
                  </a:lnTo>
                  <a:lnTo>
                    <a:pt x="44326" y="10352"/>
                  </a:lnTo>
                  <a:lnTo>
                    <a:pt x="44326" y="10484"/>
                  </a:lnTo>
                  <a:lnTo>
                    <a:pt x="44326" y="10484"/>
                  </a:lnTo>
                  <a:lnTo>
                    <a:pt x="44193" y="11015"/>
                  </a:lnTo>
                  <a:lnTo>
                    <a:pt x="43795" y="11413"/>
                  </a:lnTo>
                  <a:lnTo>
                    <a:pt x="43397" y="11811"/>
                  </a:lnTo>
                  <a:lnTo>
                    <a:pt x="42866" y="12077"/>
                  </a:lnTo>
                  <a:lnTo>
                    <a:pt x="39283" y="13271"/>
                  </a:lnTo>
                  <a:lnTo>
                    <a:pt x="39283" y="13271"/>
                  </a:lnTo>
                  <a:lnTo>
                    <a:pt x="39283" y="13669"/>
                  </a:lnTo>
                  <a:lnTo>
                    <a:pt x="42999" y="14731"/>
                  </a:lnTo>
                  <a:lnTo>
                    <a:pt x="42999" y="14731"/>
                  </a:lnTo>
                  <a:lnTo>
                    <a:pt x="43530" y="14996"/>
                  </a:lnTo>
                  <a:lnTo>
                    <a:pt x="43928" y="15395"/>
                  </a:lnTo>
                  <a:lnTo>
                    <a:pt x="44193" y="15925"/>
                  </a:lnTo>
                  <a:lnTo>
                    <a:pt x="44193" y="16456"/>
                  </a:lnTo>
                  <a:lnTo>
                    <a:pt x="44193" y="16456"/>
                  </a:lnTo>
                  <a:lnTo>
                    <a:pt x="44193" y="17120"/>
                  </a:lnTo>
                  <a:lnTo>
                    <a:pt x="43928" y="17651"/>
                  </a:lnTo>
                  <a:lnTo>
                    <a:pt x="41937" y="20305"/>
                  </a:lnTo>
                  <a:lnTo>
                    <a:pt x="41937" y="20305"/>
                  </a:lnTo>
                  <a:lnTo>
                    <a:pt x="41539" y="20703"/>
                  </a:lnTo>
                  <a:lnTo>
                    <a:pt x="41141" y="20968"/>
                  </a:lnTo>
                  <a:lnTo>
                    <a:pt x="40610" y="21234"/>
                  </a:lnTo>
                  <a:lnTo>
                    <a:pt x="40079" y="21367"/>
                  </a:lnTo>
                  <a:lnTo>
                    <a:pt x="40079" y="21367"/>
                  </a:lnTo>
                  <a:lnTo>
                    <a:pt x="39681" y="21234"/>
                  </a:lnTo>
                  <a:lnTo>
                    <a:pt x="34904" y="20438"/>
                  </a:lnTo>
                  <a:lnTo>
                    <a:pt x="34904" y="20438"/>
                  </a:lnTo>
                  <a:lnTo>
                    <a:pt x="34904" y="20438"/>
                  </a:lnTo>
                  <a:lnTo>
                    <a:pt x="33577" y="21367"/>
                  </a:lnTo>
                  <a:lnTo>
                    <a:pt x="34506" y="22959"/>
                  </a:lnTo>
                  <a:lnTo>
                    <a:pt x="34506" y="22959"/>
                  </a:lnTo>
                  <a:lnTo>
                    <a:pt x="34638" y="23357"/>
                  </a:lnTo>
                  <a:lnTo>
                    <a:pt x="34638" y="23755"/>
                  </a:lnTo>
                  <a:lnTo>
                    <a:pt x="34638" y="24153"/>
                  </a:lnTo>
                  <a:lnTo>
                    <a:pt x="34506" y="24552"/>
                  </a:lnTo>
                  <a:lnTo>
                    <a:pt x="34506" y="24552"/>
                  </a:lnTo>
                  <a:lnTo>
                    <a:pt x="34240" y="24817"/>
                  </a:lnTo>
                  <a:lnTo>
                    <a:pt x="33975" y="25215"/>
                  </a:lnTo>
                  <a:lnTo>
                    <a:pt x="33577" y="25481"/>
                  </a:lnTo>
                  <a:lnTo>
                    <a:pt x="33046" y="25613"/>
                  </a:lnTo>
                  <a:lnTo>
                    <a:pt x="28135" y="26808"/>
                  </a:lnTo>
                  <a:lnTo>
                    <a:pt x="28135" y="26808"/>
                  </a:lnTo>
                  <a:lnTo>
                    <a:pt x="27472" y="26808"/>
                  </a:lnTo>
                  <a:lnTo>
                    <a:pt x="27472" y="26808"/>
                  </a:lnTo>
                  <a:lnTo>
                    <a:pt x="26941" y="26808"/>
                  </a:lnTo>
                  <a:lnTo>
                    <a:pt x="26543" y="26675"/>
                  </a:lnTo>
                  <a:lnTo>
                    <a:pt x="26145" y="26542"/>
                  </a:lnTo>
                  <a:lnTo>
                    <a:pt x="25879" y="26144"/>
                  </a:lnTo>
                  <a:lnTo>
                    <a:pt x="23623" y="23888"/>
                  </a:lnTo>
                  <a:lnTo>
                    <a:pt x="23623" y="23888"/>
                  </a:lnTo>
                  <a:lnTo>
                    <a:pt x="22163" y="24021"/>
                  </a:lnTo>
                  <a:lnTo>
                    <a:pt x="22163" y="24021"/>
                  </a:lnTo>
                  <a:lnTo>
                    <a:pt x="20571" y="23888"/>
                  </a:lnTo>
                  <a:lnTo>
                    <a:pt x="18580" y="26011"/>
                  </a:lnTo>
                  <a:lnTo>
                    <a:pt x="18580" y="26011"/>
                  </a:lnTo>
                  <a:lnTo>
                    <a:pt x="18182" y="26410"/>
                  </a:lnTo>
                  <a:lnTo>
                    <a:pt x="17784" y="26675"/>
                  </a:lnTo>
                  <a:lnTo>
                    <a:pt x="17253" y="26808"/>
                  </a:lnTo>
                  <a:lnTo>
                    <a:pt x="16722" y="268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49;p40">
              <a:extLst>
                <a:ext uri="{FF2B5EF4-FFF2-40B4-BE49-F238E27FC236}">
                  <a16:creationId xmlns:a16="http://schemas.microsoft.com/office/drawing/2014/main" id="{9B28ADC8-449D-46DD-9157-F85085544157}"/>
                </a:ext>
              </a:extLst>
            </p:cNvPr>
            <p:cNvSpPr/>
            <p:nvPr/>
          </p:nvSpPr>
          <p:spPr>
            <a:xfrm>
              <a:off x="5705320" y="4146740"/>
              <a:ext cx="253044" cy="125444"/>
            </a:xfrm>
            <a:custGeom>
              <a:avLst/>
              <a:gdLst/>
              <a:ahLst/>
              <a:cxnLst/>
              <a:rect l="l" t="t" r="r" b="b"/>
              <a:pathLst>
                <a:path w="15262" h="7566" fill="none" extrusionOk="0">
                  <a:moveTo>
                    <a:pt x="7697" y="1"/>
                  </a:moveTo>
                  <a:lnTo>
                    <a:pt x="7697" y="1"/>
                  </a:lnTo>
                  <a:lnTo>
                    <a:pt x="6105" y="1"/>
                  </a:lnTo>
                  <a:lnTo>
                    <a:pt x="4512" y="399"/>
                  </a:lnTo>
                  <a:lnTo>
                    <a:pt x="4512" y="399"/>
                  </a:lnTo>
                  <a:lnTo>
                    <a:pt x="3318" y="665"/>
                  </a:lnTo>
                  <a:lnTo>
                    <a:pt x="2389" y="1063"/>
                  </a:lnTo>
                  <a:lnTo>
                    <a:pt x="1460" y="1594"/>
                  </a:lnTo>
                  <a:lnTo>
                    <a:pt x="797" y="2257"/>
                  </a:lnTo>
                  <a:lnTo>
                    <a:pt x="664" y="2390"/>
                  </a:lnTo>
                  <a:lnTo>
                    <a:pt x="664" y="2390"/>
                  </a:lnTo>
                  <a:lnTo>
                    <a:pt x="531" y="2522"/>
                  </a:lnTo>
                  <a:lnTo>
                    <a:pt x="531" y="2522"/>
                  </a:lnTo>
                  <a:lnTo>
                    <a:pt x="398" y="2655"/>
                  </a:lnTo>
                  <a:lnTo>
                    <a:pt x="266" y="2921"/>
                  </a:lnTo>
                  <a:lnTo>
                    <a:pt x="266" y="2921"/>
                  </a:lnTo>
                  <a:lnTo>
                    <a:pt x="133" y="3319"/>
                  </a:lnTo>
                  <a:lnTo>
                    <a:pt x="0" y="3850"/>
                  </a:lnTo>
                  <a:lnTo>
                    <a:pt x="133" y="4380"/>
                  </a:lnTo>
                  <a:lnTo>
                    <a:pt x="398" y="4911"/>
                  </a:lnTo>
                  <a:lnTo>
                    <a:pt x="398" y="4911"/>
                  </a:lnTo>
                  <a:lnTo>
                    <a:pt x="797" y="5309"/>
                  </a:lnTo>
                  <a:lnTo>
                    <a:pt x="1327" y="5840"/>
                  </a:lnTo>
                  <a:lnTo>
                    <a:pt x="1327" y="5840"/>
                  </a:lnTo>
                  <a:lnTo>
                    <a:pt x="1991" y="6238"/>
                  </a:lnTo>
                  <a:lnTo>
                    <a:pt x="1991" y="6238"/>
                  </a:lnTo>
                  <a:lnTo>
                    <a:pt x="3185" y="6769"/>
                  </a:lnTo>
                  <a:lnTo>
                    <a:pt x="4645" y="7167"/>
                  </a:lnTo>
                  <a:lnTo>
                    <a:pt x="6105" y="7433"/>
                  </a:lnTo>
                  <a:lnTo>
                    <a:pt x="7697" y="7565"/>
                  </a:lnTo>
                  <a:lnTo>
                    <a:pt x="7697" y="7565"/>
                  </a:lnTo>
                  <a:lnTo>
                    <a:pt x="9290" y="7433"/>
                  </a:lnTo>
                  <a:lnTo>
                    <a:pt x="10750" y="7167"/>
                  </a:lnTo>
                  <a:lnTo>
                    <a:pt x="10750" y="7167"/>
                  </a:lnTo>
                  <a:lnTo>
                    <a:pt x="12210" y="6769"/>
                  </a:lnTo>
                  <a:lnTo>
                    <a:pt x="13404" y="6238"/>
                  </a:lnTo>
                  <a:lnTo>
                    <a:pt x="13404" y="6238"/>
                  </a:lnTo>
                  <a:lnTo>
                    <a:pt x="13935" y="5840"/>
                  </a:lnTo>
                  <a:lnTo>
                    <a:pt x="13935" y="5840"/>
                  </a:lnTo>
                  <a:lnTo>
                    <a:pt x="14598" y="5309"/>
                  </a:lnTo>
                  <a:lnTo>
                    <a:pt x="14997" y="4779"/>
                  </a:lnTo>
                  <a:lnTo>
                    <a:pt x="14997" y="4779"/>
                  </a:lnTo>
                  <a:lnTo>
                    <a:pt x="15129" y="4513"/>
                  </a:lnTo>
                  <a:lnTo>
                    <a:pt x="15129" y="4380"/>
                  </a:lnTo>
                  <a:lnTo>
                    <a:pt x="15129" y="4380"/>
                  </a:lnTo>
                  <a:lnTo>
                    <a:pt x="15129" y="4380"/>
                  </a:lnTo>
                  <a:lnTo>
                    <a:pt x="15262" y="3982"/>
                  </a:lnTo>
                  <a:lnTo>
                    <a:pt x="15262" y="3451"/>
                  </a:lnTo>
                  <a:lnTo>
                    <a:pt x="15129" y="3053"/>
                  </a:lnTo>
                  <a:lnTo>
                    <a:pt x="14864" y="2655"/>
                  </a:lnTo>
                  <a:lnTo>
                    <a:pt x="14864" y="2655"/>
                  </a:lnTo>
                  <a:lnTo>
                    <a:pt x="14333" y="1992"/>
                  </a:lnTo>
                  <a:lnTo>
                    <a:pt x="13669" y="1594"/>
                  </a:lnTo>
                  <a:lnTo>
                    <a:pt x="13006" y="1063"/>
                  </a:lnTo>
                  <a:lnTo>
                    <a:pt x="12077" y="665"/>
                  </a:lnTo>
                  <a:lnTo>
                    <a:pt x="11015" y="399"/>
                  </a:lnTo>
                  <a:lnTo>
                    <a:pt x="9954" y="134"/>
                  </a:lnTo>
                  <a:lnTo>
                    <a:pt x="8892" y="1"/>
                  </a:lnTo>
                  <a:lnTo>
                    <a:pt x="76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50;p40">
              <a:extLst>
                <a:ext uri="{FF2B5EF4-FFF2-40B4-BE49-F238E27FC236}">
                  <a16:creationId xmlns:a16="http://schemas.microsoft.com/office/drawing/2014/main" id="{3B833EF8-3296-4FE6-A0D4-0B9D68F4A938}"/>
                </a:ext>
              </a:extLst>
            </p:cNvPr>
            <p:cNvSpPr/>
            <p:nvPr/>
          </p:nvSpPr>
          <p:spPr>
            <a:xfrm>
              <a:off x="8235710" y="2483285"/>
              <a:ext cx="321271" cy="426885"/>
            </a:xfrm>
            <a:custGeom>
              <a:avLst/>
              <a:gdLst/>
              <a:ahLst/>
              <a:cxnLst/>
              <a:rect l="l" t="t" r="r" b="b"/>
              <a:pathLst>
                <a:path w="19377" h="25747" extrusionOk="0">
                  <a:moveTo>
                    <a:pt x="16058" y="1"/>
                  </a:moveTo>
                  <a:lnTo>
                    <a:pt x="15527" y="266"/>
                  </a:lnTo>
                  <a:lnTo>
                    <a:pt x="0" y="22694"/>
                  </a:lnTo>
                  <a:lnTo>
                    <a:pt x="6370" y="25747"/>
                  </a:lnTo>
                  <a:lnTo>
                    <a:pt x="19376" y="2390"/>
                  </a:lnTo>
                  <a:lnTo>
                    <a:pt x="19243" y="1859"/>
                  </a:lnTo>
                  <a:lnTo>
                    <a:pt x="18978" y="1461"/>
                  </a:lnTo>
                  <a:lnTo>
                    <a:pt x="18447" y="930"/>
                  </a:lnTo>
                  <a:lnTo>
                    <a:pt x="17916" y="532"/>
                  </a:lnTo>
                  <a:lnTo>
                    <a:pt x="17253" y="134"/>
                  </a:lnTo>
                  <a:lnTo>
                    <a:pt x="1658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51;p40">
              <a:extLst>
                <a:ext uri="{FF2B5EF4-FFF2-40B4-BE49-F238E27FC236}">
                  <a16:creationId xmlns:a16="http://schemas.microsoft.com/office/drawing/2014/main" id="{9CE88FE8-91EE-4193-9F79-3E7264B8D6E6}"/>
                </a:ext>
              </a:extLst>
            </p:cNvPr>
            <p:cNvSpPr/>
            <p:nvPr/>
          </p:nvSpPr>
          <p:spPr>
            <a:xfrm>
              <a:off x="8235710" y="2483285"/>
              <a:ext cx="321271" cy="426885"/>
            </a:xfrm>
            <a:custGeom>
              <a:avLst/>
              <a:gdLst/>
              <a:ahLst/>
              <a:cxnLst/>
              <a:rect l="l" t="t" r="r" b="b"/>
              <a:pathLst>
                <a:path w="19377" h="25747" fill="none" extrusionOk="0">
                  <a:moveTo>
                    <a:pt x="15527" y="266"/>
                  </a:moveTo>
                  <a:lnTo>
                    <a:pt x="15527" y="266"/>
                  </a:lnTo>
                  <a:lnTo>
                    <a:pt x="16058" y="1"/>
                  </a:lnTo>
                  <a:lnTo>
                    <a:pt x="16589" y="1"/>
                  </a:lnTo>
                  <a:lnTo>
                    <a:pt x="17253" y="134"/>
                  </a:lnTo>
                  <a:lnTo>
                    <a:pt x="17916" y="532"/>
                  </a:lnTo>
                  <a:lnTo>
                    <a:pt x="18447" y="930"/>
                  </a:lnTo>
                  <a:lnTo>
                    <a:pt x="18978" y="1461"/>
                  </a:lnTo>
                  <a:lnTo>
                    <a:pt x="19243" y="1859"/>
                  </a:lnTo>
                  <a:lnTo>
                    <a:pt x="19376" y="2390"/>
                  </a:lnTo>
                  <a:lnTo>
                    <a:pt x="6370" y="25747"/>
                  </a:lnTo>
                  <a:lnTo>
                    <a:pt x="0" y="22694"/>
                  </a:lnTo>
                  <a:lnTo>
                    <a:pt x="15527" y="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52;p40">
              <a:extLst>
                <a:ext uri="{FF2B5EF4-FFF2-40B4-BE49-F238E27FC236}">
                  <a16:creationId xmlns:a16="http://schemas.microsoft.com/office/drawing/2014/main" id="{D6094BA1-B7BA-4A5C-B4C6-1FD6D586B0A0}"/>
                </a:ext>
              </a:extLst>
            </p:cNvPr>
            <p:cNvSpPr/>
            <p:nvPr/>
          </p:nvSpPr>
          <p:spPr>
            <a:xfrm>
              <a:off x="8270910" y="2498688"/>
              <a:ext cx="281661" cy="365274"/>
            </a:xfrm>
            <a:custGeom>
              <a:avLst/>
              <a:gdLst/>
              <a:ahLst/>
              <a:cxnLst/>
              <a:rect l="l" t="t" r="r" b="b"/>
              <a:pathLst>
                <a:path w="16988" h="22031" extrusionOk="0">
                  <a:moveTo>
                    <a:pt x="13006" y="1"/>
                  </a:moveTo>
                  <a:lnTo>
                    <a:pt x="1" y="18713"/>
                  </a:lnTo>
                  <a:lnTo>
                    <a:pt x="1593" y="19111"/>
                  </a:lnTo>
                  <a:lnTo>
                    <a:pt x="3186" y="19907"/>
                  </a:lnTo>
                  <a:lnTo>
                    <a:pt x="4646" y="20836"/>
                  </a:lnTo>
                  <a:lnTo>
                    <a:pt x="5840" y="22031"/>
                  </a:lnTo>
                  <a:lnTo>
                    <a:pt x="16988" y="1859"/>
                  </a:lnTo>
                  <a:lnTo>
                    <a:pt x="13006" y="1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53;p40">
              <a:extLst>
                <a:ext uri="{FF2B5EF4-FFF2-40B4-BE49-F238E27FC236}">
                  <a16:creationId xmlns:a16="http://schemas.microsoft.com/office/drawing/2014/main" id="{D1072AAB-1BE4-4494-AD8F-F45B2D3A72CC}"/>
                </a:ext>
              </a:extLst>
            </p:cNvPr>
            <p:cNvSpPr/>
            <p:nvPr/>
          </p:nvSpPr>
          <p:spPr>
            <a:xfrm>
              <a:off x="8270910" y="2498688"/>
              <a:ext cx="281661" cy="365274"/>
            </a:xfrm>
            <a:custGeom>
              <a:avLst/>
              <a:gdLst/>
              <a:ahLst/>
              <a:cxnLst/>
              <a:rect l="l" t="t" r="r" b="b"/>
              <a:pathLst>
                <a:path w="16988" h="22031" fill="none" extrusionOk="0">
                  <a:moveTo>
                    <a:pt x="13006" y="1"/>
                  </a:moveTo>
                  <a:lnTo>
                    <a:pt x="1" y="18713"/>
                  </a:lnTo>
                  <a:lnTo>
                    <a:pt x="1" y="18713"/>
                  </a:lnTo>
                  <a:lnTo>
                    <a:pt x="1593" y="19111"/>
                  </a:lnTo>
                  <a:lnTo>
                    <a:pt x="3186" y="19907"/>
                  </a:lnTo>
                  <a:lnTo>
                    <a:pt x="4646" y="20836"/>
                  </a:lnTo>
                  <a:lnTo>
                    <a:pt x="5840" y="22031"/>
                  </a:lnTo>
                  <a:lnTo>
                    <a:pt x="16988" y="1859"/>
                  </a:lnTo>
                  <a:lnTo>
                    <a:pt x="130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54;p40">
              <a:extLst>
                <a:ext uri="{FF2B5EF4-FFF2-40B4-BE49-F238E27FC236}">
                  <a16:creationId xmlns:a16="http://schemas.microsoft.com/office/drawing/2014/main" id="{0D5C7BD3-68F1-4872-B396-A222E0D0E842}"/>
                </a:ext>
              </a:extLst>
            </p:cNvPr>
            <p:cNvSpPr/>
            <p:nvPr/>
          </p:nvSpPr>
          <p:spPr>
            <a:xfrm>
              <a:off x="8055287" y="2811138"/>
              <a:ext cx="129821" cy="171653"/>
            </a:xfrm>
            <a:custGeom>
              <a:avLst/>
              <a:gdLst/>
              <a:ahLst/>
              <a:cxnLst/>
              <a:rect l="l" t="t" r="r" b="b"/>
              <a:pathLst>
                <a:path w="7830" h="10353" extrusionOk="0">
                  <a:moveTo>
                    <a:pt x="5441" y="1"/>
                  </a:moveTo>
                  <a:lnTo>
                    <a:pt x="4645" y="133"/>
                  </a:lnTo>
                  <a:lnTo>
                    <a:pt x="3849" y="532"/>
                  </a:lnTo>
                  <a:lnTo>
                    <a:pt x="3052" y="1062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133" y="8229"/>
                  </a:lnTo>
                  <a:lnTo>
                    <a:pt x="398" y="8892"/>
                  </a:lnTo>
                  <a:lnTo>
                    <a:pt x="796" y="9556"/>
                  </a:lnTo>
                  <a:lnTo>
                    <a:pt x="1327" y="9821"/>
                  </a:lnTo>
                  <a:lnTo>
                    <a:pt x="2123" y="10352"/>
                  </a:lnTo>
                  <a:lnTo>
                    <a:pt x="2389" y="10087"/>
                  </a:lnTo>
                  <a:lnTo>
                    <a:pt x="3052" y="9954"/>
                  </a:lnTo>
                  <a:lnTo>
                    <a:pt x="3981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166" y="5575"/>
                  </a:lnTo>
                  <a:lnTo>
                    <a:pt x="7565" y="4646"/>
                  </a:lnTo>
                  <a:lnTo>
                    <a:pt x="7697" y="3717"/>
                  </a:lnTo>
                  <a:lnTo>
                    <a:pt x="7830" y="2655"/>
                  </a:lnTo>
                  <a:lnTo>
                    <a:pt x="7697" y="1726"/>
                  </a:lnTo>
                  <a:lnTo>
                    <a:pt x="7432" y="1062"/>
                  </a:lnTo>
                  <a:lnTo>
                    <a:pt x="7565" y="664"/>
                  </a:lnTo>
                  <a:lnTo>
                    <a:pt x="6636" y="266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55;p40">
              <a:extLst>
                <a:ext uri="{FF2B5EF4-FFF2-40B4-BE49-F238E27FC236}">
                  <a16:creationId xmlns:a16="http://schemas.microsoft.com/office/drawing/2014/main" id="{5117E93B-2E71-4FC2-B987-E09F4382C575}"/>
                </a:ext>
              </a:extLst>
            </p:cNvPr>
            <p:cNvSpPr/>
            <p:nvPr/>
          </p:nvSpPr>
          <p:spPr>
            <a:xfrm>
              <a:off x="8055287" y="2811138"/>
              <a:ext cx="129821" cy="171653"/>
            </a:xfrm>
            <a:custGeom>
              <a:avLst/>
              <a:gdLst/>
              <a:ahLst/>
              <a:cxnLst/>
              <a:rect l="l" t="t" r="r" b="b"/>
              <a:pathLst>
                <a:path w="7830" h="10353" fill="none" extrusionOk="0">
                  <a:moveTo>
                    <a:pt x="7830" y="2655"/>
                  </a:moveTo>
                  <a:lnTo>
                    <a:pt x="7830" y="2655"/>
                  </a:lnTo>
                  <a:lnTo>
                    <a:pt x="7697" y="1726"/>
                  </a:lnTo>
                  <a:lnTo>
                    <a:pt x="7432" y="1062"/>
                  </a:lnTo>
                  <a:lnTo>
                    <a:pt x="7565" y="664"/>
                  </a:lnTo>
                  <a:lnTo>
                    <a:pt x="6636" y="266"/>
                  </a:lnTo>
                  <a:lnTo>
                    <a:pt x="6636" y="266"/>
                  </a:lnTo>
                  <a:lnTo>
                    <a:pt x="6105" y="1"/>
                  </a:lnTo>
                  <a:lnTo>
                    <a:pt x="5441" y="1"/>
                  </a:lnTo>
                  <a:lnTo>
                    <a:pt x="4645" y="133"/>
                  </a:lnTo>
                  <a:lnTo>
                    <a:pt x="3849" y="532"/>
                  </a:lnTo>
                  <a:lnTo>
                    <a:pt x="3849" y="532"/>
                  </a:lnTo>
                  <a:lnTo>
                    <a:pt x="3052" y="1062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133" y="8229"/>
                  </a:lnTo>
                  <a:lnTo>
                    <a:pt x="398" y="8892"/>
                  </a:lnTo>
                  <a:lnTo>
                    <a:pt x="796" y="9556"/>
                  </a:lnTo>
                  <a:lnTo>
                    <a:pt x="1327" y="9821"/>
                  </a:lnTo>
                  <a:lnTo>
                    <a:pt x="2123" y="10352"/>
                  </a:lnTo>
                  <a:lnTo>
                    <a:pt x="2389" y="10087"/>
                  </a:lnTo>
                  <a:lnTo>
                    <a:pt x="2389" y="10087"/>
                  </a:lnTo>
                  <a:lnTo>
                    <a:pt x="3052" y="9954"/>
                  </a:lnTo>
                  <a:lnTo>
                    <a:pt x="3981" y="9556"/>
                  </a:lnTo>
                  <a:lnTo>
                    <a:pt x="3981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166" y="5575"/>
                  </a:lnTo>
                  <a:lnTo>
                    <a:pt x="7565" y="4646"/>
                  </a:lnTo>
                  <a:lnTo>
                    <a:pt x="7697" y="3717"/>
                  </a:lnTo>
                  <a:lnTo>
                    <a:pt x="7830" y="26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56;p40">
              <a:extLst>
                <a:ext uri="{FF2B5EF4-FFF2-40B4-BE49-F238E27FC236}">
                  <a16:creationId xmlns:a16="http://schemas.microsoft.com/office/drawing/2014/main" id="{1BB76F9D-2C92-4CDA-BA83-0274EFD901A6}"/>
                </a:ext>
              </a:extLst>
            </p:cNvPr>
            <p:cNvSpPr/>
            <p:nvPr/>
          </p:nvSpPr>
          <p:spPr>
            <a:xfrm>
              <a:off x="8055287" y="2811138"/>
              <a:ext cx="121034" cy="165037"/>
            </a:xfrm>
            <a:custGeom>
              <a:avLst/>
              <a:gdLst/>
              <a:ahLst/>
              <a:cxnLst/>
              <a:rect l="l" t="t" r="r" b="b"/>
              <a:pathLst>
                <a:path w="7300" h="9954" extrusionOk="0">
                  <a:moveTo>
                    <a:pt x="5574" y="1"/>
                  </a:moveTo>
                  <a:lnTo>
                    <a:pt x="4778" y="133"/>
                  </a:lnTo>
                  <a:lnTo>
                    <a:pt x="3849" y="532"/>
                  </a:lnTo>
                  <a:lnTo>
                    <a:pt x="3052" y="1062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133" y="8229"/>
                  </a:lnTo>
                  <a:lnTo>
                    <a:pt x="398" y="8892"/>
                  </a:lnTo>
                  <a:lnTo>
                    <a:pt x="796" y="9556"/>
                  </a:lnTo>
                  <a:lnTo>
                    <a:pt x="1327" y="9821"/>
                  </a:lnTo>
                  <a:lnTo>
                    <a:pt x="1460" y="9954"/>
                  </a:lnTo>
                  <a:lnTo>
                    <a:pt x="1460" y="9556"/>
                  </a:lnTo>
                  <a:lnTo>
                    <a:pt x="1194" y="8892"/>
                  </a:lnTo>
                  <a:lnTo>
                    <a:pt x="1062" y="7831"/>
                  </a:lnTo>
                  <a:lnTo>
                    <a:pt x="1062" y="6902"/>
                  </a:lnTo>
                  <a:lnTo>
                    <a:pt x="1327" y="5840"/>
                  </a:lnTo>
                  <a:lnTo>
                    <a:pt x="1725" y="4911"/>
                  </a:lnTo>
                  <a:lnTo>
                    <a:pt x="2123" y="3982"/>
                  </a:lnTo>
                  <a:lnTo>
                    <a:pt x="2654" y="3053"/>
                  </a:lnTo>
                  <a:lnTo>
                    <a:pt x="3318" y="2257"/>
                  </a:lnTo>
                  <a:lnTo>
                    <a:pt x="4114" y="1593"/>
                  </a:lnTo>
                  <a:lnTo>
                    <a:pt x="4778" y="1062"/>
                  </a:lnTo>
                  <a:lnTo>
                    <a:pt x="5707" y="664"/>
                  </a:lnTo>
                  <a:lnTo>
                    <a:pt x="6636" y="532"/>
                  </a:lnTo>
                  <a:lnTo>
                    <a:pt x="7299" y="532"/>
                  </a:lnTo>
                  <a:lnTo>
                    <a:pt x="6636" y="266"/>
                  </a:lnTo>
                  <a:lnTo>
                    <a:pt x="62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57;p40">
              <a:extLst>
                <a:ext uri="{FF2B5EF4-FFF2-40B4-BE49-F238E27FC236}">
                  <a16:creationId xmlns:a16="http://schemas.microsoft.com/office/drawing/2014/main" id="{E913962D-C6FD-441F-95D2-A3254C49751B}"/>
                </a:ext>
              </a:extLst>
            </p:cNvPr>
            <p:cNvSpPr/>
            <p:nvPr/>
          </p:nvSpPr>
          <p:spPr>
            <a:xfrm>
              <a:off x="8055287" y="2811138"/>
              <a:ext cx="121034" cy="165037"/>
            </a:xfrm>
            <a:custGeom>
              <a:avLst/>
              <a:gdLst/>
              <a:ahLst/>
              <a:cxnLst/>
              <a:rect l="l" t="t" r="r" b="b"/>
              <a:pathLst>
                <a:path w="7300" h="9954" fill="none" extrusionOk="0">
                  <a:moveTo>
                    <a:pt x="5574" y="1"/>
                  </a:moveTo>
                  <a:lnTo>
                    <a:pt x="5574" y="1"/>
                  </a:lnTo>
                  <a:lnTo>
                    <a:pt x="4778" y="133"/>
                  </a:lnTo>
                  <a:lnTo>
                    <a:pt x="3849" y="532"/>
                  </a:lnTo>
                  <a:lnTo>
                    <a:pt x="3849" y="532"/>
                  </a:lnTo>
                  <a:lnTo>
                    <a:pt x="3052" y="1062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133" y="8229"/>
                  </a:lnTo>
                  <a:lnTo>
                    <a:pt x="398" y="8892"/>
                  </a:lnTo>
                  <a:lnTo>
                    <a:pt x="796" y="9556"/>
                  </a:lnTo>
                  <a:lnTo>
                    <a:pt x="1327" y="9821"/>
                  </a:lnTo>
                  <a:lnTo>
                    <a:pt x="1460" y="9954"/>
                  </a:lnTo>
                  <a:lnTo>
                    <a:pt x="1460" y="9556"/>
                  </a:lnTo>
                  <a:lnTo>
                    <a:pt x="1460" y="9556"/>
                  </a:lnTo>
                  <a:lnTo>
                    <a:pt x="1194" y="8892"/>
                  </a:lnTo>
                  <a:lnTo>
                    <a:pt x="1062" y="7831"/>
                  </a:lnTo>
                  <a:lnTo>
                    <a:pt x="1062" y="7831"/>
                  </a:lnTo>
                  <a:lnTo>
                    <a:pt x="1062" y="7831"/>
                  </a:lnTo>
                  <a:lnTo>
                    <a:pt x="1062" y="7831"/>
                  </a:lnTo>
                  <a:lnTo>
                    <a:pt x="1062" y="6902"/>
                  </a:lnTo>
                  <a:lnTo>
                    <a:pt x="1327" y="5840"/>
                  </a:lnTo>
                  <a:lnTo>
                    <a:pt x="1725" y="4911"/>
                  </a:lnTo>
                  <a:lnTo>
                    <a:pt x="2123" y="3982"/>
                  </a:lnTo>
                  <a:lnTo>
                    <a:pt x="2654" y="3053"/>
                  </a:lnTo>
                  <a:lnTo>
                    <a:pt x="3318" y="2257"/>
                  </a:lnTo>
                  <a:lnTo>
                    <a:pt x="4114" y="1593"/>
                  </a:lnTo>
                  <a:lnTo>
                    <a:pt x="4778" y="1062"/>
                  </a:lnTo>
                  <a:lnTo>
                    <a:pt x="4778" y="1062"/>
                  </a:lnTo>
                  <a:lnTo>
                    <a:pt x="5707" y="664"/>
                  </a:lnTo>
                  <a:lnTo>
                    <a:pt x="6636" y="532"/>
                  </a:lnTo>
                  <a:lnTo>
                    <a:pt x="6636" y="532"/>
                  </a:lnTo>
                  <a:lnTo>
                    <a:pt x="7166" y="532"/>
                  </a:lnTo>
                  <a:lnTo>
                    <a:pt x="7166" y="532"/>
                  </a:lnTo>
                  <a:lnTo>
                    <a:pt x="7299" y="532"/>
                  </a:lnTo>
                  <a:lnTo>
                    <a:pt x="6636" y="266"/>
                  </a:lnTo>
                  <a:lnTo>
                    <a:pt x="6636" y="266"/>
                  </a:lnTo>
                  <a:lnTo>
                    <a:pt x="6237" y="1"/>
                  </a:lnTo>
                  <a:lnTo>
                    <a:pt x="55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58;p40">
              <a:extLst>
                <a:ext uri="{FF2B5EF4-FFF2-40B4-BE49-F238E27FC236}">
                  <a16:creationId xmlns:a16="http://schemas.microsoft.com/office/drawing/2014/main" id="{5D6DBEBA-4FFD-48A4-8F5B-F6C7608674FE}"/>
                </a:ext>
              </a:extLst>
            </p:cNvPr>
            <p:cNvSpPr/>
            <p:nvPr/>
          </p:nvSpPr>
          <p:spPr>
            <a:xfrm>
              <a:off x="8072878" y="2819942"/>
              <a:ext cx="127633" cy="167242"/>
            </a:xfrm>
            <a:custGeom>
              <a:avLst/>
              <a:gdLst/>
              <a:ahLst/>
              <a:cxnLst/>
              <a:rect l="l" t="t" r="r" b="b"/>
              <a:pathLst>
                <a:path w="7698" h="10087" extrusionOk="0">
                  <a:moveTo>
                    <a:pt x="5309" y="1"/>
                  </a:moveTo>
                  <a:lnTo>
                    <a:pt x="4513" y="133"/>
                  </a:lnTo>
                  <a:lnTo>
                    <a:pt x="3717" y="531"/>
                  </a:lnTo>
                  <a:lnTo>
                    <a:pt x="3053" y="1062"/>
                  </a:lnTo>
                  <a:lnTo>
                    <a:pt x="2257" y="1726"/>
                  </a:lnTo>
                  <a:lnTo>
                    <a:pt x="1593" y="2522"/>
                  </a:lnTo>
                  <a:lnTo>
                    <a:pt x="1062" y="3451"/>
                  </a:lnTo>
                  <a:lnTo>
                    <a:pt x="532" y="4380"/>
                  </a:lnTo>
                  <a:lnTo>
                    <a:pt x="266" y="5442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8229"/>
                  </a:lnTo>
                  <a:lnTo>
                    <a:pt x="266" y="8892"/>
                  </a:lnTo>
                  <a:lnTo>
                    <a:pt x="664" y="9423"/>
                  </a:lnTo>
                  <a:lnTo>
                    <a:pt x="1195" y="9821"/>
                  </a:lnTo>
                  <a:lnTo>
                    <a:pt x="1726" y="10087"/>
                  </a:lnTo>
                  <a:lnTo>
                    <a:pt x="2390" y="10087"/>
                  </a:lnTo>
                  <a:lnTo>
                    <a:pt x="3053" y="9954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361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034" y="5707"/>
                  </a:lnTo>
                  <a:lnTo>
                    <a:pt x="7433" y="4645"/>
                  </a:lnTo>
                  <a:lnTo>
                    <a:pt x="7698" y="3716"/>
                  </a:lnTo>
                  <a:lnTo>
                    <a:pt x="7698" y="2787"/>
                  </a:lnTo>
                  <a:lnTo>
                    <a:pt x="7565" y="1858"/>
                  </a:lnTo>
                  <a:lnTo>
                    <a:pt x="7433" y="1195"/>
                  </a:lnTo>
                  <a:lnTo>
                    <a:pt x="7034" y="664"/>
                  </a:lnTo>
                  <a:lnTo>
                    <a:pt x="6504" y="266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59;p40">
              <a:extLst>
                <a:ext uri="{FF2B5EF4-FFF2-40B4-BE49-F238E27FC236}">
                  <a16:creationId xmlns:a16="http://schemas.microsoft.com/office/drawing/2014/main" id="{B87C3E5B-EE1C-4A2B-AE46-45FF7921264C}"/>
                </a:ext>
              </a:extLst>
            </p:cNvPr>
            <p:cNvSpPr/>
            <p:nvPr/>
          </p:nvSpPr>
          <p:spPr>
            <a:xfrm>
              <a:off x="8072878" y="2819942"/>
              <a:ext cx="127633" cy="167242"/>
            </a:xfrm>
            <a:custGeom>
              <a:avLst/>
              <a:gdLst/>
              <a:ahLst/>
              <a:cxnLst/>
              <a:rect l="l" t="t" r="r" b="b"/>
              <a:pathLst>
                <a:path w="7698" h="10087" fill="none" extrusionOk="0">
                  <a:moveTo>
                    <a:pt x="3717" y="531"/>
                  </a:moveTo>
                  <a:lnTo>
                    <a:pt x="3717" y="531"/>
                  </a:lnTo>
                  <a:lnTo>
                    <a:pt x="3053" y="1062"/>
                  </a:lnTo>
                  <a:lnTo>
                    <a:pt x="2257" y="1726"/>
                  </a:lnTo>
                  <a:lnTo>
                    <a:pt x="1593" y="2522"/>
                  </a:lnTo>
                  <a:lnTo>
                    <a:pt x="1062" y="3451"/>
                  </a:lnTo>
                  <a:lnTo>
                    <a:pt x="532" y="4380"/>
                  </a:lnTo>
                  <a:lnTo>
                    <a:pt x="266" y="5442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" y="8229"/>
                  </a:lnTo>
                  <a:lnTo>
                    <a:pt x="266" y="8892"/>
                  </a:lnTo>
                  <a:lnTo>
                    <a:pt x="664" y="9423"/>
                  </a:lnTo>
                  <a:lnTo>
                    <a:pt x="1195" y="9821"/>
                  </a:lnTo>
                  <a:lnTo>
                    <a:pt x="1726" y="10087"/>
                  </a:lnTo>
                  <a:lnTo>
                    <a:pt x="2390" y="10087"/>
                  </a:lnTo>
                  <a:lnTo>
                    <a:pt x="3053" y="9954"/>
                  </a:lnTo>
                  <a:lnTo>
                    <a:pt x="3849" y="9556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361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034" y="5707"/>
                  </a:lnTo>
                  <a:lnTo>
                    <a:pt x="7433" y="4645"/>
                  </a:lnTo>
                  <a:lnTo>
                    <a:pt x="7698" y="3716"/>
                  </a:lnTo>
                  <a:lnTo>
                    <a:pt x="7698" y="2787"/>
                  </a:lnTo>
                  <a:lnTo>
                    <a:pt x="7698" y="2787"/>
                  </a:lnTo>
                  <a:lnTo>
                    <a:pt x="7565" y="1858"/>
                  </a:lnTo>
                  <a:lnTo>
                    <a:pt x="7433" y="1195"/>
                  </a:lnTo>
                  <a:lnTo>
                    <a:pt x="7034" y="664"/>
                  </a:lnTo>
                  <a:lnTo>
                    <a:pt x="6504" y="266"/>
                  </a:lnTo>
                  <a:lnTo>
                    <a:pt x="5973" y="1"/>
                  </a:lnTo>
                  <a:lnTo>
                    <a:pt x="5309" y="1"/>
                  </a:lnTo>
                  <a:lnTo>
                    <a:pt x="4513" y="133"/>
                  </a:lnTo>
                  <a:lnTo>
                    <a:pt x="3717" y="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60;p40">
              <a:extLst>
                <a:ext uri="{FF2B5EF4-FFF2-40B4-BE49-F238E27FC236}">
                  <a16:creationId xmlns:a16="http://schemas.microsoft.com/office/drawing/2014/main" id="{D57FF900-A7FA-4D1E-8267-083540E3D7B8}"/>
                </a:ext>
              </a:extLst>
            </p:cNvPr>
            <p:cNvSpPr/>
            <p:nvPr/>
          </p:nvSpPr>
          <p:spPr>
            <a:xfrm>
              <a:off x="8072878" y="2819942"/>
              <a:ext cx="101237" cy="149635"/>
            </a:xfrm>
            <a:custGeom>
              <a:avLst/>
              <a:gdLst/>
              <a:ahLst/>
              <a:cxnLst/>
              <a:rect l="l" t="t" r="r" b="b"/>
              <a:pathLst>
                <a:path w="6106" h="9025" fill="none" extrusionOk="0">
                  <a:moveTo>
                    <a:pt x="5575" y="1"/>
                  </a:moveTo>
                  <a:lnTo>
                    <a:pt x="5575" y="1"/>
                  </a:lnTo>
                  <a:lnTo>
                    <a:pt x="4646" y="133"/>
                  </a:lnTo>
                  <a:lnTo>
                    <a:pt x="3717" y="531"/>
                  </a:lnTo>
                  <a:lnTo>
                    <a:pt x="3717" y="531"/>
                  </a:lnTo>
                  <a:lnTo>
                    <a:pt x="3053" y="1062"/>
                  </a:lnTo>
                  <a:lnTo>
                    <a:pt x="2257" y="1726"/>
                  </a:lnTo>
                  <a:lnTo>
                    <a:pt x="1593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33" y="8361"/>
                  </a:lnTo>
                  <a:lnTo>
                    <a:pt x="399" y="9025"/>
                  </a:lnTo>
                  <a:lnTo>
                    <a:pt x="399" y="9025"/>
                  </a:lnTo>
                  <a:lnTo>
                    <a:pt x="399" y="9025"/>
                  </a:lnTo>
                  <a:lnTo>
                    <a:pt x="532" y="7565"/>
                  </a:lnTo>
                  <a:lnTo>
                    <a:pt x="797" y="6105"/>
                  </a:lnTo>
                  <a:lnTo>
                    <a:pt x="1328" y="4778"/>
                  </a:lnTo>
                  <a:lnTo>
                    <a:pt x="1991" y="3584"/>
                  </a:lnTo>
                  <a:lnTo>
                    <a:pt x="2788" y="2522"/>
                  </a:lnTo>
                  <a:lnTo>
                    <a:pt x="3849" y="1593"/>
                  </a:lnTo>
                  <a:lnTo>
                    <a:pt x="4911" y="664"/>
                  </a:lnTo>
                  <a:lnTo>
                    <a:pt x="6105" y="1"/>
                  </a:lnTo>
                  <a:lnTo>
                    <a:pt x="6105" y="1"/>
                  </a:lnTo>
                  <a:lnTo>
                    <a:pt x="5575" y="1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1;p40">
              <a:extLst>
                <a:ext uri="{FF2B5EF4-FFF2-40B4-BE49-F238E27FC236}">
                  <a16:creationId xmlns:a16="http://schemas.microsoft.com/office/drawing/2014/main" id="{5CF1178C-6E95-4E8D-AFAF-19F028799A81}"/>
                </a:ext>
              </a:extLst>
            </p:cNvPr>
            <p:cNvSpPr/>
            <p:nvPr/>
          </p:nvSpPr>
          <p:spPr>
            <a:xfrm>
              <a:off x="7993675" y="3251204"/>
              <a:ext cx="499489" cy="257454"/>
            </a:xfrm>
            <a:custGeom>
              <a:avLst/>
              <a:gdLst/>
              <a:ahLst/>
              <a:cxnLst/>
              <a:rect l="l" t="t" r="r" b="b"/>
              <a:pathLst>
                <a:path w="30126" h="15528" extrusionOk="0">
                  <a:moveTo>
                    <a:pt x="13537" y="1"/>
                  </a:moveTo>
                  <a:lnTo>
                    <a:pt x="12077" y="133"/>
                  </a:lnTo>
                  <a:lnTo>
                    <a:pt x="10750" y="399"/>
                  </a:lnTo>
                  <a:lnTo>
                    <a:pt x="9290" y="664"/>
                  </a:lnTo>
                  <a:lnTo>
                    <a:pt x="7963" y="1062"/>
                  </a:lnTo>
                  <a:lnTo>
                    <a:pt x="6768" y="1461"/>
                  </a:lnTo>
                  <a:lnTo>
                    <a:pt x="5441" y="1991"/>
                  </a:lnTo>
                  <a:lnTo>
                    <a:pt x="4380" y="2522"/>
                  </a:lnTo>
                  <a:lnTo>
                    <a:pt x="3318" y="3186"/>
                  </a:lnTo>
                  <a:lnTo>
                    <a:pt x="0" y="3186"/>
                  </a:lnTo>
                  <a:lnTo>
                    <a:pt x="0" y="7698"/>
                  </a:lnTo>
                  <a:lnTo>
                    <a:pt x="0" y="8362"/>
                  </a:lnTo>
                  <a:lnTo>
                    <a:pt x="133" y="9025"/>
                  </a:lnTo>
                  <a:lnTo>
                    <a:pt x="531" y="9689"/>
                  </a:lnTo>
                  <a:lnTo>
                    <a:pt x="1062" y="10352"/>
                  </a:lnTo>
                  <a:lnTo>
                    <a:pt x="1593" y="11016"/>
                  </a:lnTo>
                  <a:lnTo>
                    <a:pt x="2389" y="11679"/>
                  </a:lnTo>
                  <a:lnTo>
                    <a:pt x="3318" y="12343"/>
                  </a:lnTo>
                  <a:lnTo>
                    <a:pt x="4380" y="13006"/>
                  </a:lnTo>
                  <a:lnTo>
                    <a:pt x="5441" y="13537"/>
                  </a:lnTo>
                  <a:lnTo>
                    <a:pt x="6768" y="14068"/>
                  </a:lnTo>
                  <a:lnTo>
                    <a:pt x="7963" y="14466"/>
                  </a:lnTo>
                  <a:lnTo>
                    <a:pt x="9290" y="14864"/>
                  </a:lnTo>
                  <a:lnTo>
                    <a:pt x="10750" y="15130"/>
                  </a:lnTo>
                  <a:lnTo>
                    <a:pt x="12077" y="15395"/>
                  </a:lnTo>
                  <a:lnTo>
                    <a:pt x="13537" y="15528"/>
                  </a:lnTo>
                  <a:lnTo>
                    <a:pt x="16456" y="15528"/>
                  </a:lnTo>
                  <a:lnTo>
                    <a:pt x="17916" y="15395"/>
                  </a:lnTo>
                  <a:lnTo>
                    <a:pt x="19243" y="15130"/>
                  </a:lnTo>
                  <a:lnTo>
                    <a:pt x="20703" y="14864"/>
                  </a:lnTo>
                  <a:lnTo>
                    <a:pt x="22030" y="14466"/>
                  </a:lnTo>
                  <a:lnTo>
                    <a:pt x="23357" y="14068"/>
                  </a:lnTo>
                  <a:lnTo>
                    <a:pt x="24552" y="13537"/>
                  </a:lnTo>
                  <a:lnTo>
                    <a:pt x="25613" y="13006"/>
                  </a:lnTo>
                  <a:lnTo>
                    <a:pt x="26675" y="12343"/>
                  </a:lnTo>
                  <a:lnTo>
                    <a:pt x="27604" y="11679"/>
                  </a:lnTo>
                  <a:lnTo>
                    <a:pt x="28400" y="11016"/>
                  </a:lnTo>
                  <a:lnTo>
                    <a:pt x="29064" y="10352"/>
                  </a:lnTo>
                  <a:lnTo>
                    <a:pt x="29462" y="9689"/>
                  </a:lnTo>
                  <a:lnTo>
                    <a:pt x="29860" y="9025"/>
                  </a:lnTo>
                  <a:lnTo>
                    <a:pt x="29993" y="8362"/>
                  </a:lnTo>
                  <a:lnTo>
                    <a:pt x="30125" y="7698"/>
                  </a:lnTo>
                  <a:lnTo>
                    <a:pt x="30125" y="3186"/>
                  </a:lnTo>
                  <a:lnTo>
                    <a:pt x="26808" y="3186"/>
                  </a:lnTo>
                  <a:lnTo>
                    <a:pt x="25613" y="2522"/>
                  </a:lnTo>
                  <a:lnTo>
                    <a:pt x="24552" y="1991"/>
                  </a:lnTo>
                  <a:lnTo>
                    <a:pt x="23357" y="1461"/>
                  </a:lnTo>
                  <a:lnTo>
                    <a:pt x="22030" y="1062"/>
                  </a:lnTo>
                  <a:lnTo>
                    <a:pt x="20703" y="664"/>
                  </a:lnTo>
                  <a:lnTo>
                    <a:pt x="19243" y="399"/>
                  </a:lnTo>
                  <a:lnTo>
                    <a:pt x="17916" y="133"/>
                  </a:lnTo>
                  <a:lnTo>
                    <a:pt x="1645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2;p40">
              <a:extLst>
                <a:ext uri="{FF2B5EF4-FFF2-40B4-BE49-F238E27FC236}">
                  <a16:creationId xmlns:a16="http://schemas.microsoft.com/office/drawing/2014/main" id="{FD19AB7B-D9CD-45C5-ADB0-FB1C1D194C49}"/>
                </a:ext>
              </a:extLst>
            </p:cNvPr>
            <p:cNvSpPr/>
            <p:nvPr/>
          </p:nvSpPr>
          <p:spPr>
            <a:xfrm>
              <a:off x="7993675" y="3251204"/>
              <a:ext cx="499489" cy="257454"/>
            </a:xfrm>
            <a:custGeom>
              <a:avLst/>
              <a:gdLst/>
              <a:ahLst/>
              <a:cxnLst/>
              <a:rect l="l" t="t" r="r" b="b"/>
              <a:pathLst>
                <a:path w="30126" h="15528" fill="none" extrusionOk="0">
                  <a:moveTo>
                    <a:pt x="30125" y="7698"/>
                  </a:moveTo>
                  <a:lnTo>
                    <a:pt x="30125" y="7698"/>
                  </a:lnTo>
                  <a:lnTo>
                    <a:pt x="30125" y="3186"/>
                  </a:lnTo>
                  <a:lnTo>
                    <a:pt x="26808" y="3186"/>
                  </a:lnTo>
                  <a:lnTo>
                    <a:pt x="26808" y="3186"/>
                  </a:lnTo>
                  <a:lnTo>
                    <a:pt x="25613" y="2522"/>
                  </a:lnTo>
                  <a:lnTo>
                    <a:pt x="25613" y="2522"/>
                  </a:lnTo>
                  <a:lnTo>
                    <a:pt x="24552" y="1991"/>
                  </a:lnTo>
                  <a:lnTo>
                    <a:pt x="23357" y="1461"/>
                  </a:lnTo>
                  <a:lnTo>
                    <a:pt x="22030" y="1062"/>
                  </a:lnTo>
                  <a:lnTo>
                    <a:pt x="20703" y="664"/>
                  </a:lnTo>
                  <a:lnTo>
                    <a:pt x="19243" y="399"/>
                  </a:lnTo>
                  <a:lnTo>
                    <a:pt x="17916" y="133"/>
                  </a:lnTo>
                  <a:lnTo>
                    <a:pt x="16456" y="1"/>
                  </a:lnTo>
                  <a:lnTo>
                    <a:pt x="14996" y="1"/>
                  </a:lnTo>
                  <a:lnTo>
                    <a:pt x="13537" y="1"/>
                  </a:lnTo>
                  <a:lnTo>
                    <a:pt x="12077" y="133"/>
                  </a:lnTo>
                  <a:lnTo>
                    <a:pt x="10750" y="399"/>
                  </a:lnTo>
                  <a:lnTo>
                    <a:pt x="9290" y="664"/>
                  </a:lnTo>
                  <a:lnTo>
                    <a:pt x="7963" y="1062"/>
                  </a:lnTo>
                  <a:lnTo>
                    <a:pt x="6768" y="1461"/>
                  </a:lnTo>
                  <a:lnTo>
                    <a:pt x="5441" y="1991"/>
                  </a:lnTo>
                  <a:lnTo>
                    <a:pt x="4380" y="2522"/>
                  </a:lnTo>
                  <a:lnTo>
                    <a:pt x="4380" y="2522"/>
                  </a:lnTo>
                  <a:lnTo>
                    <a:pt x="3318" y="3186"/>
                  </a:lnTo>
                  <a:lnTo>
                    <a:pt x="0" y="3186"/>
                  </a:lnTo>
                  <a:lnTo>
                    <a:pt x="0" y="7698"/>
                  </a:lnTo>
                  <a:lnTo>
                    <a:pt x="0" y="7698"/>
                  </a:lnTo>
                  <a:lnTo>
                    <a:pt x="0" y="7698"/>
                  </a:lnTo>
                  <a:lnTo>
                    <a:pt x="0" y="8362"/>
                  </a:lnTo>
                  <a:lnTo>
                    <a:pt x="133" y="9025"/>
                  </a:lnTo>
                  <a:lnTo>
                    <a:pt x="531" y="9689"/>
                  </a:lnTo>
                  <a:lnTo>
                    <a:pt x="1062" y="10352"/>
                  </a:lnTo>
                  <a:lnTo>
                    <a:pt x="1593" y="11016"/>
                  </a:lnTo>
                  <a:lnTo>
                    <a:pt x="2389" y="11679"/>
                  </a:lnTo>
                  <a:lnTo>
                    <a:pt x="3318" y="12343"/>
                  </a:lnTo>
                  <a:lnTo>
                    <a:pt x="4380" y="13006"/>
                  </a:lnTo>
                  <a:lnTo>
                    <a:pt x="4380" y="13006"/>
                  </a:lnTo>
                  <a:lnTo>
                    <a:pt x="5441" y="13537"/>
                  </a:lnTo>
                  <a:lnTo>
                    <a:pt x="6768" y="14068"/>
                  </a:lnTo>
                  <a:lnTo>
                    <a:pt x="7963" y="14466"/>
                  </a:lnTo>
                  <a:lnTo>
                    <a:pt x="9290" y="14864"/>
                  </a:lnTo>
                  <a:lnTo>
                    <a:pt x="10750" y="15130"/>
                  </a:lnTo>
                  <a:lnTo>
                    <a:pt x="12077" y="15395"/>
                  </a:lnTo>
                  <a:lnTo>
                    <a:pt x="13537" y="15528"/>
                  </a:lnTo>
                  <a:lnTo>
                    <a:pt x="14996" y="15528"/>
                  </a:lnTo>
                  <a:lnTo>
                    <a:pt x="16456" y="15528"/>
                  </a:lnTo>
                  <a:lnTo>
                    <a:pt x="17916" y="15395"/>
                  </a:lnTo>
                  <a:lnTo>
                    <a:pt x="19243" y="15130"/>
                  </a:lnTo>
                  <a:lnTo>
                    <a:pt x="20703" y="14864"/>
                  </a:lnTo>
                  <a:lnTo>
                    <a:pt x="22030" y="14466"/>
                  </a:lnTo>
                  <a:lnTo>
                    <a:pt x="23357" y="14068"/>
                  </a:lnTo>
                  <a:lnTo>
                    <a:pt x="24552" y="13537"/>
                  </a:lnTo>
                  <a:lnTo>
                    <a:pt x="25613" y="13006"/>
                  </a:lnTo>
                  <a:lnTo>
                    <a:pt x="25613" y="13006"/>
                  </a:lnTo>
                  <a:lnTo>
                    <a:pt x="26675" y="12343"/>
                  </a:lnTo>
                  <a:lnTo>
                    <a:pt x="27604" y="11679"/>
                  </a:lnTo>
                  <a:lnTo>
                    <a:pt x="28400" y="11016"/>
                  </a:lnTo>
                  <a:lnTo>
                    <a:pt x="29064" y="10352"/>
                  </a:lnTo>
                  <a:lnTo>
                    <a:pt x="29462" y="9689"/>
                  </a:lnTo>
                  <a:lnTo>
                    <a:pt x="29860" y="9025"/>
                  </a:lnTo>
                  <a:lnTo>
                    <a:pt x="29993" y="8362"/>
                  </a:lnTo>
                  <a:lnTo>
                    <a:pt x="30125" y="7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63;p40">
              <a:extLst>
                <a:ext uri="{FF2B5EF4-FFF2-40B4-BE49-F238E27FC236}">
                  <a16:creationId xmlns:a16="http://schemas.microsoft.com/office/drawing/2014/main" id="{47AA3C4D-49FB-41EA-9C7B-062C9122D989}"/>
                </a:ext>
              </a:extLst>
            </p:cNvPr>
            <p:cNvSpPr/>
            <p:nvPr/>
          </p:nvSpPr>
          <p:spPr>
            <a:xfrm>
              <a:off x="7993675" y="3160992"/>
              <a:ext cx="499489" cy="288260"/>
            </a:xfrm>
            <a:custGeom>
              <a:avLst/>
              <a:gdLst/>
              <a:ahLst/>
              <a:cxnLst/>
              <a:rect l="l" t="t" r="r" b="b"/>
              <a:pathLst>
                <a:path w="30126" h="17386" extrusionOk="0">
                  <a:moveTo>
                    <a:pt x="13537" y="1"/>
                  </a:moveTo>
                  <a:lnTo>
                    <a:pt x="12077" y="133"/>
                  </a:lnTo>
                  <a:lnTo>
                    <a:pt x="10750" y="399"/>
                  </a:lnTo>
                  <a:lnTo>
                    <a:pt x="9290" y="664"/>
                  </a:lnTo>
                  <a:lnTo>
                    <a:pt x="7963" y="930"/>
                  </a:lnTo>
                  <a:lnTo>
                    <a:pt x="6768" y="1460"/>
                  </a:lnTo>
                  <a:lnTo>
                    <a:pt x="5441" y="1991"/>
                  </a:lnTo>
                  <a:lnTo>
                    <a:pt x="4380" y="2522"/>
                  </a:lnTo>
                  <a:lnTo>
                    <a:pt x="3318" y="3186"/>
                  </a:lnTo>
                  <a:lnTo>
                    <a:pt x="2389" y="3849"/>
                  </a:lnTo>
                  <a:lnTo>
                    <a:pt x="1725" y="4646"/>
                  </a:lnTo>
                  <a:lnTo>
                    <a:pt x="1062" y="5442"/>
                  </a:lnTo>
                  <a:lnTo>
                    <a:pt x="531" y="6238"/>
                  </a:lnTo>
                  <a:lnTo>
                    <a:pt x="266" y="7034"/>
                  </a:lnTo>
                  <a:lnTo>
                    <a:pt x="0" y="7831"/>
                  </a:lnTo>
                  <a:lnTo>
                    <a:pt x="0" y="8627"/>
                  </a:lnTo>
                  <a:lnTo>
                    <a:pt x="0" y="9556"/>
                  </a:lnTo>
                  <a:lnTo>
                    <a:pt x="266" y="10352"/>
                  </a:lnTo>
                  <a:lnTo>
                    <a:pt x="531" y="11148"/>
                  </a:lnTo>
                  <a:lnTo>
                    <a:pt x="1062" y="11945"/>
                  </a:lnTo>
                  <a:lnTo>
                    <a:pt x="1725" y="12741"/>
                  </a:lnTo>
                  <a:lnTo>
                    <a:pt x="2389" y="13404"/>
                  </a:lnTo>
                  <a:lnTo>
                    <a:pt x="3318" y="14201"/>
                  </a:lnTo>
                  <a:lnTo>
                    <a:pt x="4380" y="14864"/>
                  </a:lnTo>
                  <a:lnTo>
                    <a:pt x="5441" y="15395"/>
                  </a:lnTo>
                  <a:lnTo>
                    <a:pt x="6768" y="15926"/>
                  </a:lnTo>
                  <a:lnTo>
                    <a:pt x="7963" y="16324"/>
                  </a:lnTo>
                  <a:lnTo>
                    <a:pt x="9290" y="16722"/>
                  </a:lnTo>
                  <a:lnTo>
                    <a:pt x="10750" y="16988"/>
                  </a:lnTo>
                  <a:lnTo>
                    <a:pt x="12077" y="17253"/>
                  </a:lnTo>
                  <a:lnTo>
                    <a:pt x="13537" y="17386"/>
                  </a:lnTo>
                  <a:lnTo>
                    <a:pt x="16456" y="17386"/>
                  </a:lnTo>
                  <a:lnTo>
                    <a:pt x="17916" y="17253"/>
                  </a:lnTo>
                  <a:lnTo>
                    <a:pt x="19243" y="16988"/>
                  </a:lnTo>
                  <a:lnTo>
                    <a:pt x="20703" y="16722"/>
                  </a:lnTo>
                  <a:lnTo>
                    <a:pt x="22030" y="16324"/>
                  </a:lnTo>
                  <a:lnTo>
                    <a:pt x="23357" y="15926"/>
                  </a:lnTo>
                  <a:lnTo>
                    <a:pt x="24552" y="15395"/>
                  </a:lnTo>
                  <a:lnTo>
                    <a:pt x="25613" y="14864"/>
                  </a:lnTo>
                  <a:lnTo>
                    <a:pt x="26675" y="14201"/>
                  </a:lnTo>
                  <a:lnTo>
                    <a:pt x="27604" y="13404"/>
                  </a:lnTo>
                  <a:lnTo>
                    <a:pt x="28400" y="12741"/>
                  </a:lnTo>
                  <a:lnTo>
                    <a:pt x="28931" y="11945"/>
                  </a:lnTo>
                  <a:lnTo>
                    <a:pt x="29462" y="11148"/>
                  </a:lnTo>
                  <a:lnTo>
                    <a:pt x="29860" y="10352"/>
                  </a:lnTo>
                  <a:lnTo>
                    <a:pt x="29993" y="9556"/>
                  </a:lnTo>
                  <a:lnTo>
                    <a:pt x="30125" y="8627"/>
                  </a:lnTo>
                  <a:lnTo>
                    <a:pt x="29993" y="7831"/>
                  </a:lnTo>
                  <a:lnTo>
                    <a:pt x="29860" y="7034"/>
                  </a:lnTo>
                  <a:lnTo>
                    <a:pt x="29462" y="6238"/>
                  </a:lnTo>
                  <a:lnTo>
                    <a:pt x="28931" y="5442"/>
                  </a:lnTo>
                  <a:lnTo>
                    <a:pt x="28400" y="4646"/>
                  </a:lnTo>
                  <a:lnTo>
                    <a:pt x="27604" y="3849"/>
                  </a:lnTo>
                  <a:lnTo>
                    <a:pt x="26675" y="3186"/>
                  </a:lnTo>
                  <a:lnTo>
                    <a:pt x="25613" y="2522"/>
                  </a:lnTo>
                  <a:lnTo>
                    <a:pt x="24552" y="1991"/>
                  </a:lnTo>
                  <a:lnTo>
                    <a:pt x="23357" y="1460"/>
                  </a:lnTo>
                  <a:lnTo>
                    <a:pt x="22030" y="930"/>
                  </a:lnTo>
                  <a:lnTo>
                    <a:pt x="20703" y="664"/>
                  </a:lnTo>
                  <a:lnTo>
                    <a:pt x="19243" y="399"/>
                  </a:lnTo>
                  <a:lnTo>
                    <a:pt x="17916" y="133"/>
                  </a:lnTo>
                  <a:lnTo>
                    <a:pt x="1645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4;p40">
              <a:extLst>
                <a:ext uri="{FF2B5EF4-FFF2-40B4-BE49-F238E27FC236}">
                  <a16:creationId xmlns:a16="http://schemas.microsoft.com/office/drawing/2014/main" id="{71F8BDEB-2AF4-4E29-B5E6-3331D10A8FC1}"/>
                </a:ext>
              </a:extLst>
            </p:cNvPr>
            <p:cNvSpPr/>
            <p:nvPr/>
          </p:nvSpPr>
          <p:spPr>
            <a:xfrm>
              <a:off x="7993675" y="3160992"/>
              <a:ext cx="499489" cy="288260"/>
            </a:xfrm>
            <a:custGeom>
              <a:avLst/>
              <a:gdLst/>
              <a:ahLst/>
              <a:cxnLst/>
              <a:rect l="l" t="t" r="r" b="b"/>
              <a:pathLst>
                <a:path w="30126" h="17386" fill="none" extrusionOk="0">
                  <a:moveTo>
                    <a:pt x="4380" y="14864"/>
                  </a:moveTo>
                  <a:lnTo>
                    <a:pt x="4380" y="14864"/>
                  </a:lnTo>
                  <a:lnTo>
                    <a:pt x="3318" y="14201"/>
                  </a:lnTo>
                  <a:lnTo>
                    <a:pt x="2389" y="13404"/>
                  </a:lnTo>
                  <a:lnTo>
                    <a:pt x="1725" y="12741"/>
                  </a:lnTo>
                  <a:lnTo>
                    <a:pt x="1062" y="11945"/>
                  </a:lnTo>
                  <a:lnTo>
                    <a:pt x="531" y="11148"/>
                  </a:lnTo>
                  <a:lnTo>
                    <a:pt x="266" y="10352"/>
                  </a:lnTo>
                  <a:lnTo>
                    <a:pt x="0" y="9556"/>
                  </a:lnTo>
                  <a:lnTo>
                    <a:pt x="0" y="8627"/>
                  </a:lnTo>
                  <a:lnTo>
                    <a:pt x="0" y="7831"/>
                  </a:lnTo>
                  <a:lnTo>
                    <a:pt x="266" y="7034"/>
                  </a:lnTo>
                  <a:lnTo>
                    <a:pt x="531" y="6238"/>
                  </a:lnTo>
                  <a:lnTo>
                    <a:pt x="1062" y="5442"/>
                  </a:lnTo>
                  <a:lnTo>
                    <a:pt x="1725" y="4646"/>
                  </a:lnTo>
                  <a:lnTo>
                    <a:pt x="2389" y="3849"/>
                  </a:lnTo>
                  <a:lnTo>
                    <a:pt x="3318" y="3186"/>
                  </a:lnTo>
                  <a:lnTo>
                    <a:pt x="4380" y="2522"/>
                  </a:lnTo>
                  <a:lnTo>
                    <a:pt x="4380" y="2522"/>
                  </a:lnTo>
                  <a:lnTo>
                    <a:pt x="5441" y="1991"/>
                  </a:lnTo>
                  <a:lnTo>
                    <a:pt x="6768" y="1460"/>
                  </a:lnTo>
                  <a:lnTo>
                    <a:pt x="7963" y="930"/>
                  </a:lnTo>
                  <a:lnTo>
                    <a:pt x="9290" y="664"/>
                  </a:lnTo>
                  <a:lnTo>
                    <a:pt x="10750" y="399"/>
                  </a:lnTo>
                  <a:lnTo>
                    <a:pt x="12077" y="133"/>
                  </a:lnTo>
                  <a:lnTo>
                    <a:pt x="13537" y="1"/>
                  </a:lnTo>
                  <a:lnTo>
                    <a:pt x="14996" y="1"/>
                  </a:lnTo>
                  <a:lnTo>
                    <a:pt x="16456" y="1"/>
                  </a:lnTo>
                  <a:lnTo>
                    <a:pt x="17916" y="133"/>
                  </a:lnTo>
                  <a:lnTo>
                    <a:pt x="19243" y="399"/>
                  </a:lnTo>
                  <a:lnTo>
                    <a:pt x="20703" y="664"/>
                  </a:lnTo>
                  <a:lnTo>
                    <a:pt x="22030" y="930"/>
                  </a:lnTo>
                  <a:lnTo>
                    <a:pt x="23357" y="1460"/>
                  </a:lnTo>
                  <a:lnTo>
                    <a:pt x="24552" y="1991"/>
                  </a:lnTo>
                  <a:lnTo>
                    <a:pt x="25613" y="2522"/>
                  </a:lnTo>
                  <a:lnTo>
                    <a:pt x="25613" y="2522"/>
                  </a:lnTo>
                  <a:lnTo>
                    <a:pt x="26675" y="3186"/>
                  </a:lnTo>
                  <a:lnTo>
                    <a:pt x="27604" y="3849"/>
                  </a:lnTo>
                  <a:lnTo>
                    <a:pt x="28400" y="4646"/>
                  </a:lnTo>
                  <a:lnTo>
                    <a:pt x="28931" y="5442"/>
                  </a:lnTo>
                  <a:lnTo>
                    <a:pt x="29462" y="6238"/>
                  </a:lnTo>
                  <a:lnTo>
                    <a:pt x="29860" y="7034"/>
                  </a:lnTo>
                  <a:lnTo>
                    <a:pt x="29993" y="7831"/>
                  </a:lnTo>
                  <a:lnTo>
                    <a:pt x="30125" y="8627"/>
                  </a:lnTo>
                  <a:lnTo>
                    <a:pt x="29993" y="9556"/>
                  </a:lnTo>
                  <a:lnTo>
                    <a:pt x="29860" y="10352"/>
                  </a:lnTo>
                  <a:lnTo>
                    <a:pt x="29462" y="11148"/>
                  </a:lnTo>
                  <a:lnTo>
                    <a:pt x="28931" y="11945"/>
                  </a:lnTo>
                  <a:lnTo>
                    <a:pt x="28400" y="12741"/>
                  </a:lnTo>
                  <a:lnTo>
                    <a:pt x="27604" y="13404"/>
                  </a:lnTo>
                  <a:lnTo>
                    <a:pt x="26675" y="14201"/>
                  </a:lnTo>
                  <a:lnTo>
                    <a:pt x="25613" y="14864"/>
                  </a:lnTo>
                  <a:lnTo>
                    <a:pt x="25613" y="14864"/>
                  </a:lnTo>
                  <a:lnTo>
                    <a:pt x="24552" y="15395"/>
                  </a:lnTo>
                  <a:lnTo>
                    <a:pt x="23357" y="15926"/>
                  </a:lnTo>
                  <a:lnTo>
                    <a:pt x="22030" y="16324"/>
                  </a:lnTo>
                  <a:lnTo>
                    <a:pt x="20703" y="16722"/>
                  </a:lnTo>
                  <a:lnTo>
                    <a:pt x="19243" y="16988"/>
                  </a:lnTo>
                  <a:lnTo>
                    <a:pt x="17916" y="17253"/>
                  </a:lnTo>
                  <a:lnTo>
                    <a:pt x="16456" y="17386"/>
                  </a:lnTo>
                  <a:lnTo>
                    <a:pt x="14996" y="17386"/>
                  </a:lnTo>
                  <a:lnTo>
                    <a:pt x="13537" y="17386"/>
                  </a:lnTo>
                  <a:lnTo>
                    <a:pt x="12077" y="17253"/>
                  </a:lnTo>
                  <a:lnTo>
                    <a:pt x="10750" y="16988"/>
                  </a:lnTo>
                  <a:lnTo>
                    <a:pt x="9290" y="16722"/>
                  </a:lnTo>
                  <a:lnTo>
                    <a:pt x="7963" y="16324"/>
                  </a:lnTo>
                  <a:lnTo>
                    <a:pt x="6768" y="15926"/>
                  </a:lnTo>
                  <a:lnTo>
                    <a:pt x="5441" y="15395"/>
                  </a:lnTo>
                  <a:lnTo>
                    <a:pt x="4380" y="148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65;p40">
              <a:extLst>
                <a:ext uri="{FF2B5EF4-FFF2-40B4-BE49-F238E27FC236}">
                  <a16:creationId xmlns:a16="http://schemas.microsoft.com/office/drawing/2014/main" id="{A97B9677-B200-4431-90A1-2A5D850BC77E}"/>
                </a:ext>
              </a:extLst>
            </p:cNvPr>
            <p:cNvSpPr/>
            <p:nvPr/>
          </p:nvSpPr>
          <p:spPr>
            <a:xfrm>
              <a:off x="8079477" y="2806744"/>
              <a:ext cx="325681" cy="591906"/>
            </a:xfrm>
            <a:custGeom>
              <a:avLst/>
              <a:gdLst/>
              <a:ahLst/>
              <a:cxnLst/>
              <a:rect l="l" t="t" r="r" b="b"/>
              <a:pathLst>
                <a:path w="19643" h="35700" extrusionOk="0">
                  <a:moveTo>
                    <a:pt x="8760" y="0"/>
                  </a:moveTo>
                  <a:lnTo>
                    <a:pt x="7831" y="133"/>
                  </a:lnTo>
                  <a:lnTo>
                    <a:pt x="6902" y="398"/>
                  </a:lnTo>
                  <a:lnTo>
                    <a:pt x="5973" y="797"/>
                  </a:lnTo>
                  <a:lnTo>
                    <a:pt x="5177" y="1195"/>
                  </a:lnTo>
                  <a:lnTo>
                    <a:pt x="4248" y="1593"/>
                  </a:lnTo>
                  <a:lnTo>
                    <a:pt x="3584" y="2256"/>
                  </a:lnTo>
                  <a:lnTo>
                    <a:pt x="2788" y="2920"/>
                  </a:lnTo>
                  <a:lnTo>
                    <a:pt x="2257" y="3583"/>
                  </a:lnTo>
                  <a:lnTo>
                    <a:pt x="1593" y="4247"/>
                  </a:lnTo>
                  <a:lnTo>
                    <a:pt x="1195" y="5176"/>
                  </a:lnTo>
                  <a:lnTo>
                    <a:pt x="797" y="5972"/>
                  </a:lnTo>
                  <a:lnTo>
                    <a:pt x="399" y="6901"/>
                  </a:lnTo>
                  <a:lnTo>
                    <a:pt x="134" y="7830"/>
                  </a:lnTo>
                  <a:lnTo>
                    <a:pt x="1" y="8759"/>
                  </a:lnTo>
                  <a:lnTo>
                    <a:pt x="1" y="9821"/>
                  </a:lnTo>
                  <a:lnTo>
                    <a:pt x="1" y="30126"/>
                  </a:lnTo>
                  <a:lnTo>
                    <a:pt x="1" y="30656"/>
                  </a:lnTo>
                  <a:lnTo>
                    <a:pt x="134" y="31187"/>
                  </a:lnTo>
                  <a:lnTo>
                    <a:pt x="399" y="31718"/>
                  </a:lnTo>
                  <a:lnTo>
                    <a:pt x="664" y="32249"/>
                  </a:lnTo>
                  <a:lnTo>
                    <a:pt x="1063" y="32647"/>
                  </a:lnTo>
                  <a:lnTo>
                    <a:pt x="1593" y="33178"/>
                  </a:lnTo>
                  <a:lnTo>
                    <a:pt x="2921" y="34107"/>
                  </a:lnTo>
                  <a:lnTo>
                    <a:pt x="4380" y="34770"/>
                  </a:lnTo>
                  <a:lnTo>
                    <a:pt x="6106" y="35301"/>
                  </a:lnTo>
                  <a:lnTo>
                    <a:pt x="7964" y="35567"/>
                  </a:lnTo>
                  <a:lnTo>
                    <a:pt x="9821" y="35699"/>
                  </a:lnTo>
                  <a:lnTo>
                    <a:pt x="11679" y="35567"/>
                  </a:lnTo>
                  <a:lnTo>
                    <a:pt x="13537" y="35301"/>
                  </a:lnTo>
                  <a:lnTo>
                    <a:pt x="15263" y="34770"/>
                  </a:lnTo>
                  <a:lnTo>
                    <a:pt x="16722" y="34107"/>
                  </a:lnTo>
                  <a:lnTo>
                    <a:pt x="18050" y="33178"/>
                  </a:lnTo>
                  <a:lnTo>
                    <a:pt x="18846" y="32249"/>
                  </a:lnTo>
                  <a:lnTo>
                    <a:pt x="19244" y="31718"/>
                  </a:lnTo>
                  <a:lnTo>
                    <a:pt x="19509" y="31187"/>
                  </a:lnTo>
                  <a:lnTo>
                    <a:pt x="19642" y="30656"/>
                  </a:lnTo>
                  <a:lnTo>
                    <a:pt x="19642" y="30126"/>
                  </a:lnTo>
                  <a:lnTo>
                    <a:pt x="19642" y="29993"/>
                  </a:lnTo>
                  <a:lnTo>
                    <a:pt x="19642" y="9821"/>
                  </a:lnTo>
                  <a:lnTo>
                    <a:pt x="19642" y="8759"/>
                  </a:lnTo>
                  <a:lnTo>
                    <a:pt x="19377" y="7830"/>
                  </a:lnTo>
                  <a:lnTo>
                    <a:pt x="19244" y="6901"/>
                  </a:lnTo>
                  <a:lnTo>
                    <a:pt x="18846" y="5972"/>
                  </a:lnTo>
                  <a:lnTo>
                    <a:pt x="18448" y="5176"/>
                  </a:lnTo>
                  <a:lnTo>
                    <a:pt x="17917" y="4247"/>
                  </a:lnTo>
                  <a:lnTo>
                    <a:pt x="17386" y="3583"/>
                  </a:lnTo>
                  <a:lnTo>
                    <a:pt x="16722" y="2920"/>
                  </a:lnTo>
                  <a:lnTo>
                    <a:pt x="16059" y="2256"/>
                  </a:lnTo>
                  <a:lnTo>
                    <a:pt x="15263" y="1593"/>
                  </a:lnTo>
                  <a:lnTo>
                    <a:pt x="14466" y="1195"/>
                  </a:lnTo>
                  <a:lnTo>
                    <a:pt x="13670" y="797"/>
                  </a:lnTo>
                  <a:lnTo>
                    <a:pt x="12741" y="398"/>
                  </a:lnTo>
                  <a:lnTo>
                    <a:pt x="11812" y="133"/>
                  </a:lnTo>
                  <a:lnTo>
                    <a:pt x="1075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66;p40">
              <a:extLst>
                <a:ext uri="{FF2B5EF4-FFF2-40B4-BE49-F238E27FC236}">
                  <a16:creationId xmlns:a16="http://schemas.microsoft.com/office/drawing/2014/main" id="{FB449971-01E7-428A-8C7F-FB8C2A7B7AAC}"/>
                </a:ext>
              </a:extLst>
            </p:cNvPr>
            <p:cNvSpPr/>
            <p:nvPr/>
          </p:nvSpPr>
          <p:spPr>
            <a:xfrm>
              <a:off x="8079477" y="2806744"/>
              <a:ext cx="325681" cy="591906"/>
            </a:xfrm>
            <a:custGeom>
              <a:avLst/>
              <a:gdLst/>
              <a:ahLst/>
              <a:cxnLst/>
              <a:rect l="l" t="t" r="r" b="b"/>
              <a:pathLst>
                <a:path w="19643" h="35700" fill="none" extrusionOk="0">
                  <a:moveTo>
                    <a:pt x="19642" y="29993"/>
                  </a:moveTo>
                  <a:lnTo>
                    <a:pt x="19642" y="29993"/>
                  </a:lnTo>
                  <a:lnTo>
                    <a:pt x="19642" y="9821"/>
                  </a:lnTo>
                  <a:lnTo>
                    <a:pt x="19642" y="9821"/>
                  </a:lnTo>
                  <a:lnTo>
                    <a:pt x="19642" y="9821"/>
                  </a:lnTo>
                  <a:lnTo>
                    <a:pt x="19642" y="8759"/>
                  </a:lnTo>
                  <a:lnTo>
                    <a:pt x="19377" y="7830"/>
                  </a:lnTo>
                  <a:lnTo>
                    <a:pt x="19244" y="6901"/>
                  </a:lnTo>
                  <a:lnTo>
                    <a:pt x="18846" y="5972"/>
                  </a:lnTo>
                  <a:lnTo>
                    <a:pt x="18448" y="5176"/>
                  </a:lnTo>
                  <a:lnTo>
                    <a:pt x="17917" y="4247"/>
                  </a:lnTo>
                  <a:lnTo>
                    <a:pt x="17386" y="3583"/>
                  </a:lnTo>
                  <a:lnTo>
                    <a:pt x="16722" y="2920"/>
                  </a:lnTo>
                  <a:lnTo>
                    <a:pt x="16059" y="2256"/>
                  </a:lnTo>
                  <a:lnTo>
                    <a:pt x="15263" y="1593"/>
                  </a:lnTo>
                  <a:lnTo>
                    <a:pt x="14466" y="1195"/>
                  </a:lnTo>
                  <a:lnTo>
                    <a:pt x="13670" y="797"/>
                  </a:lnTo>
                  <a:lnTo>
                    <a:pt x="12741" y="398"/>
                  </a:lnTo>
                  <a:lnTo>
                    <a:pt x="11812" y="133"/>
                  </a:lnTo>
                  <a:lnTo>
                    <a:pt x="10750" y="0"/>
                  </a:lnTo>
                  <a:lnTo>
                    <a:pt x="9821" y="0"/>
                  </a:lnTo>
                  <a:lnTo>
                    <a:pt x="9821" y="0"/>
                  </a:lnTo>
                  <a:lnTo>
                    <a:pt x="8760" y="0"/>
                  </a:lnTo>
                  <a:lnTo>
                    <a:pt x="7831" y="133"/>
                  </a:lnTo>
                  <a:lnTo>
                    <a:pt x="6902" y="398"/>
                  </a:lnTo>
                  <a:lnTo>
                    <a:pt x="5973" y="797"/>
                  </a:lnTo>
                  <a:lnTo>
                    <a:pt x="5177" y="1195"/>
                  </a:lnTo>
                  <a:lnTo>
                    <a:pt x="4248" y="1593"/>
                  </a:lnTo>
                  <a:lnTo>
                    <a:pt x="3584" y="2256"/>
                  </a:lnTo>
                  <a:lnTo>
                    <a:pt x="2788" y="2920"/>
                  </a:lnTo>
                  <a:lnTo>
                    <a:pt x="2257" y="3583"/>
                  </a:lnTo>
                  <a:lnTo>
                    <a:pt x="1593" y="4247"/>
                  </a:lnTo>
                  <a:lnTo>
                    <a:pt x="1195" y="5176"/>
                  </a:lnTo>
                  <a:lnTo>
                    <a:pt x="797" y="5972"/>
                  </a:lnTo>
                  <a:lnTo>
                    <a:pt x="399" y="6901"/>
                  </a:lnTo>
                  <a:lnTo>
                    <a:pt x="134" y="7830"/>
                  </a:lnTo>
                  <a:lnTo>
                    <a:pt x="1" y="8759"/>
                  </a:lnTo>
                  <a:lnTo>
                    <a:pt x="1" y="9821"/>
                  </a:lnTo>
                  <a:lnTo>
                    <a:pt x="1" y="30126"/>
                  </a:lnTo>
                  <a:lnTo>
                    <a:pt x="1" y="30126"/>
                  </a:lnTo>
                  <a:lnTo>
                    <a:pt x="1" y="30126"/>
                  </a:lnTo>
                  <a:lnTo>
                    <a:pt x="1" y="30656"/>
                  </a:lnTo>
                  <a:lnTo>
                    <a:pt x="134" y="31187"/>
                  </a:lnTo>
                  <a:lnTo>
                    <a:pt x="399" y="31718"/>
                  </a:lnTo>
                  <a:lnTo>
                    <a:pt x="664" y="32249"/>
                  </a:lnTo>
                  <a:lnTo>
                    <a:pt x="1063" y="32647"/>
                  </a:lnTo>
                  <a:lnTo>
                    <a:pt x="1593" y="33178"/>
                  </a:lnTo>
                  <a:lnTo>
                    <a:pt x="2921" y="34107"/>
                  </a:lnTo>
                  <a:lnTo>
                    <a:pt x="2921" y="34107"/>
                  </a:lnTo>
                  <a:lnTo>
                    <a:pt x="4380" y="34770"/>
                  </a:lnTo>
                  <a:lnTo>
                    <a:pt x="6106" y="35301"/>
                  </a:lnTo>
                  <a:lnTo>
                    <a:pt x="7964" y="35567"/>
                  </a:lnTo>
                  <a:lnTo>
                    <a:pt x="9821" y="35699"/>
                  </a:lnTo>
                  <a:lnTo>
                    <a:pt x="11679" y="35567"/>
                  </a:lnTo>
                  <a:lnTo>
                    <a:pt x="13537" y="35301"/>
                  </a:lnTo>
                  <a:lnTo>
                    <a:pt x="15263" y="34770"/>
                  </a:lnTo>
                  <a:lnTo>
                    <a:pt x="16722" y="34107"/>
                  </a:lnTo>
                  <a:lnTo>
                    <a:pt x="16722" y="34107"/>
                  </a:lnTo>
                  <a:lnTo>
                    <a:pt x="18050" y="33178"/>
                  </a:lnTo>
                  <a:lnTo>
                    <a:pt x="18846" y="32249"/>
                  </a:lnTo>
                  <a:lnTo>
                    <a:pt x="19244" y="31718"/>
                  </a:lnTo>
                  <a:lnTo>
                    <a:pt x="19509" y="31187"/>
                  </a:lnTo>
                  <a:lnTo>
                    <a:pt x="19642" y="30656"/>
                  </a:lnTo>
                  <a:lnTo>
                    <a:pt x="19642" y="30126"/>
                  </a:lnTo>
                  <a:lnTo>
                    <a:pt x="19642" y="30126"/>
                  </a:lnTo>
                  <a:lnTo>
                    <a:pt x="19642" y="29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67;p40">
              <a:extLst>
                <a:ext uri="{FF2B5EF4-FFF2-40B4-BE49-F238E27FC236}">
                  <a16:creationId xmlns:a16="http://schemas.microsoft.com/office/drawing/2014/main" id="{103F070C-6B95-4401-9791-7E298D2896BE}"/>
                </a:ext>
              </a:extLst>
            </p:cNvPr>
            <p:cNvSpPr/>
            <p:nvPr/>
          </p:nvSpPr>
          <p:spPr>
            <a:xfrm>
              <a:off x="8253318" y="2923351"/>
              <a:ext cx="129821" cy="171653"/>
            </a:xfrm>
            <a:custGeom>
              <a:avLst/>
              <a:gdLst/>
              <a:ahLst/>
              <a:cxnLst/>
              <a:rect l="l" t="t" r="r" b="b"/>
              <a:pathLst>
                <a:path w="7830" h="10353" extrusionOk="0">
                  <a:moveTo>
                    <a:pt x="5441" y="1"/>
                  </a:moveTo>
                  <a:lnTo>
                    <a:pt x="4778" y="134"/>
                  </a:lnTo>
                  <a:lnTo>
                    <a:pt x="3981" y="532"/>
                  </a:lnTo>
                  <a:lnTo>
                    <a:pt x="3185" y="1063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238"/>
                  </a:lnTo>
                  <a:lnTo>
                    <a:pt x="0" y="7300"/>
                  </a:lnTo>
                  <a:lnTo>
                    <a:pt x="133" y="8096"/>
                  </a:lnTo>
                  <a:lnTo>
                    <a:pt x="398" y="8893"/>
                  </a:lnTo>
                  <a:lnTo>
                    <a:pt x="796" y="9423"/>
                  </a:lnTo>
                  <a:lnTo>
                    <a:pt x="1194" y="9821"/>
                  </a:lnTo>
                  <a:lnTo>
                    <a:pt x="2123" y="10352"/>
                  </a:lnTo>
                  <a:lnTo>
                    <a:pt x="2256" y="10087"/>
                  </a:lnTo>
                  <a:lnTo>
                    <a:pt x="3052" y="9821"/>
                  </a:lnTo>
                  <a:lnTo>
                    <a:pt x="3981" y="9556"/>
                  </a:lnTo>
                  <a:lnTo>
                    <a:pt x="4778" y="8893"/>
                  </a:lnTo>
                  <a:lnTo>
                    <a:pt x="5441" y="8229"/>
                  </a:lnTo>
                  <a:lnTo>
                    <a:pt x="6105" y="7433"/>
                  </a:lnTo>
                  <a:lnTo>
                    <a:pt x="6768" y="6636"/>
                  </a:lnTo>
                  <a:lnTo>
                    <a:pt x="7166" y="5575"/>
                  </a:lnTo>
                  <a:lnTo>
                    <a:pt x="7565" y="4646"/>
                  </a:lnTo>
                  <a:lnTo>
                    <a:pt x="7830" y="3717"/>
                  </a:lnTo>
                  <a:lnTo>
                    <a:pt x="7830" y="2655"/>
                  </a:lnTo>
                  <a:lnTo>
                    <a:pt x="7697" y="1726"/>
                  </a:lnTo>
                  <a:lnTo>
                    <a:pt x="7432" y="1063"/>
                  </a:lnTo>
                  <a:lnTo>
                    <a:pt x="7565" y="664"/>
                  </a:lnTo>
                  <a:lnTo>
                    <a:pt x="6768" y="266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68;p40">
              <a:extLst>
                <a:ext uri="{FF2B5EF4-FFF2-40B4-BE49-F238E27FC236}">
                  <a16:creationId xmlns:a16="http://schemas.microsoft.com/office/drawing/2014/main" id="{31E81657-70F4-4313-823C-44B00FF98CFD}"/>
                </a:ext>
              </a:extLst>
            </p:cNvPr>
            <p:cNvSpPr/>
            <p:nvPr/>
          </p:nvSpPr>
          <p:spPr>
            <a:xfrm>
              <a:off x="8253318" y="2923351"/>
              <a:ext cx="129821" cy="171653"/>
            </a:xfrm>
            <a:custGeom>
              <a:avLst/>
              <a:gdLst/>
              <a:ahLst/>
              <a:cxnLst/>
              <a:rect l="l" t="t" r="r" b="b"/>
              <a:pathLst>
                <a:path w="7830" h="10353" fill="none" extrusionOk="0">
                  <a:moveTo>
                    <a:pt x="7830" y="2655"/>
                  </a:moveTo>
                  <a:lnTo>
                    <a:pt x="7830" y="2655"/>
                  </a:lnTo>
                  <a:lnTo>
                    <a:pt x="7697" y="1726"/>
                  </a:lnTo>
                  <a:lnTo>
                    <a:pt x="7432" y="1063"/>
                  </a:lnTo>
                  <a:lnTo>
                    <a:pt x="7565" y="664"/>
                  </a:lnTo>
                  <a:lnTo>
                    <a:pt x="6768" y="266"/>
                  </a:lnTo>
                  <a:lnTo>
                    <a:pt x="6768" y="266"/>
                  </a:lnTo>
                  <a:lnTo>
                    <a:pt x="6105" y="1"/>
                  </a:lnTo>
                  <a:lnTo>
                    <a:pt x="5441" y="1"/>
                  </a:lnTo>
                  <a:lnTo>
                    <a:pt x="4778" y="134"/>
                  </a:lnTo>
                  <a:lnTo>
                    <a:pt x="3981" y="532"/>
                  </a:lnTo>
                  <a:lnTo>
                    <a:pt x="3981" y="532"/>
                  </a:lnTo>
                  <a:lnTo>
                    <a:pt x="3185" y="1063"/>
                  </a:lnTo>
                  <a:lnTo>
                    <a:pt x="2389" y="1726"/>
                  </a:lnTo>
                  <a:lnTo>
                    <a:pt x="1725" y="2522"/>
                  </a:lnTo>
                  <a:lnTo>
                    <a:pt x="1194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238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133" y="8096"/>
                  </a:lnTo>
                  <a:lnTo>
                    <a:pt x="398" y="8893"/>
                  </a:lnTo>
                  <a:lnTo>
                    <a:pt x="796" y="9423"/>
                  </a:lnTo>
                  <a:lnTo>
                    <a:pt x="1194" y="9821"/>
                  </a:lnTo>
                  <a:lnTo>
                    <a:pt x="2123" y="10352"/>
                  </a:lnTo>
                  <a:lnTo>
                    <a:pt x="2256" y="10087"/>
                  </a:lnTo>
                  <a:lnTo>
                    <a:pt x="2256" y="10087"/>
                  </a:lnTo>
                  <a:lnTo>
                    <a:pt x="3052" y="9821"/>
                  </a:lnTo>
                  <a:lnTo>
                    <a:pt x="3981" y="9556"/>
                  </a:lnTo>
                  <a:lnTo>
                    <a:pt x="3981" y="9556"/>
                  </a:lnTo>
                  <a:lnTo>
                    <a:pt x="4778" y="8893"/>
                  </a:lnTo>
                  <a:lnTo>
                    <a:pt x="5441" y="8229"/>
                  </a:lnTo>
                  <a:lnTo>
                    <a:pt x="6105" y="7433"/>
                  </a:lnTo>
                  <a:lnTo>
                    <a:pt x="6768" y="6636"/>
                  </a:lnTo>
                  <a:lnTo>
                    <a:pt x="7166" y="5575"/>
                  </a:lnTo>
                  <a:lnTo>
                    <a:pt x="7565" y="4646"/>
                  </a:lnTo>
                  <a:lnTo>
                    <a:pt x="7830" y="3717"/>
                  </a:lnTo>
                  <a:lnTo>
                    <a:pt x="7830" y="26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69;p40">
              <a:extLst>
                <a:ext uri="{FF2B5EF4-FFF2-40B4-BE49-F238E27FC236}">
                  <a16:creationId xmlns:a16="http://schemas.microsoft.com/office/drawing/2014/main" id="{81F568F7-4424-4BD9-B740-4334A4969390}"/>
                </a:ext>
              </a:extLst>
            </p:cNvPr>
            <p:cNvSpPr/>
            <p:nvPr/>
          </p:nvSpPr>
          <p:spPr>
            <a:xfrm>
              <a:off x="8253318" y="2921163"/>
              <a:ext cx="125428" cy="173841"/>
            </a:xfrm>
            <a:custGeom>
              <a:avLst/>
              <a:gdLst/>
              <a:ahLst/>
              <a:cxnLst/>
              <a:rect l="l" t="t" r="r" b="b"/>
              <a:pathLst>
                <a:path w="7565" h="10485" extrusionOk="0">
                  <a:moveTo>
                    <a:pt x="5707" y="0"/>
                  </a:moveTo>
                  <a:lnTo>
                    <a:pt x="4910" y="133"/>
                  </a:lnTo>
                  <a:lnTo>
                    <a:pt x="3981" y="664"/>
                  </a:lnTo>
                  <a:lnTo>
                    <a:pt x="3185" y="1195"/>
                  </a:lnTo>
                  <a:lnTo>
                    <a:pt x="2389" y="1858"/>
                  </a:lnTo>
                  <a:lnTo>
                    <a:pt x="1725" y="2654"/>
                  </a:lnTo>
                  <a:lnTo>
                    <a:pt x="1194" y="3583"/>
                  </a:lnTo>
                  <a:lnTo>
                    <a:pt x="664" y="4512"/>
                  </a:lnTo>
                  <a:lnTo>
                    <a:pt x="398" y="5441"/>
                  </a:lnTo>
                  <a:lnTo>
                    <a:pt x="133" y="6370"/>
                  </a:lnTo>
                  <a:lnTo>
                    <a:pt x="0" y="7432"/>
                  </a:lnTo>
                  <a:lnTo>
                    <a:pt x="133" y="8228"/>
                  </a:lnTo>
                  <a:lnTo>
                    <a:pt x="398" y="9025"/>
                  </a:lnTo>
                  <a:lnTo>
                    <a:pt x="796" y="9555"/>
                  </a:lnTo>
                  <a:lnTo>
                    <a:pt x="1194" y="9953"/>
                  </a:lnTo>
                  <a:lnTo>
                    <a:pt x="2123" y="10484"/>
                  </a:lnTo>
                  <a:lnTo>
                    <a:pt x="1725" y="10086"/>
                  </a:lnTo>
                  <a:lnTo>
                    <a:pt x="1327" y="9555"/>
                  </a:lnTo>
                  <a:lnTo>
                    <a:pt x="1062" y="8759"/>
                  </a:lnTo>
                  <a:lnTo>
                    <a:pt x="1062" y="7963"/>
                  </a:lnTo>
                  <a:lnTo>
                    <a:pt x="1062" y="7034"/>
                  </a:lnTo>
                  <a:lnTo>
                    <a:pt x="1327" y="5972"/>
                  </a:lnTo>
                  <a:lnTo>
                    <a:pt x="1725" y="5043"/>
                  </a:lnTo>
                  <a:lnTo>
                    <a:pt x="2123" y="4114"/>
                  </a:lnTo>
                  <a:lnTo>
                    <a:pt x="2787" y="3185"/>
                  </a:lnTo>
                  <a:lnTo>
                    <a:pt x="3451" y="2389"/>
                  </a:lnTo>
                  <a:lnTo>
                    <a:pt x="4114" y="1725"/>
                  </a:lnTo>
                  <a:lnTo>
                    <a:pt x="4910" y="1195"/>
                  </a:lnTo>
                  <a:lnTo>
                    <a:pt x="5839" y="796"/>
                  </a:lnTo>
                  <a:lnTo>
                    <a:pt x="6636" y="664"/>
                  </a:lnTo>
                  <a:lnTo>
                    <a:pt x="7166" y="664"/>
                  </a:lnTo>
                  <a:lnTo>
                    <a:pt x="7565" y="796"/>
                  </a:lnTo>
                  <a:lnTo>
                    <a:pt x="6768" y="398"/>
                  </a:lnTo>
                  <a:lnTo>
                    <a:pt x="6237" y="133"/>
                  </a:lnTo>
                  <a:lnTo>
                    <a:pt x="5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70;p40">
              <a:extLst>
                <a:ext uri="{FF2B5EF4-FFF2-40B4-BE49-F238E27FC236}">
                  <a16:creationId xmlns:a16="http://schemas.microsoft.com/office/drawing/2014/main" id="{33F866B9-18DF-4F48-9317-29CAAA489079}"/>
                </a:ext>
              </a:extLst>
            </p:cNvPr>
            <p:cNvSpPr/>
            <p:nvPr/>
          </p:nvSpPr>
          <p:spPr>
            <a:xfrm>
              <a:off x="8253318" y="2921163"/>
              <a:ext cx="125428" cy="173841"/>
            </a:xfrm>
            <a:custGeom>
              <a:avLst/>
              <a:gdLst/>
              <a:ahLst/>
              <a:cxnLst/>
              <a:rect l="l" t="t" r="r" b="b"/>
              <a:pathLst>
                <a:path w="7565" h="10485" fill="none" extrusionOk="0">
                  <a:moveTo>
                    <a:pt x="5707" y="0"/>
                  </a:moveTo>
                  <a:lnTo>
                    <a:pt x="5707" y="0"/>
                  </a:lnTo>
                  <a:lnTo>
                    <a:pt x="4910" y="133"/>
                  </a:lnTo>
                  <a:lnTo>
                    <a:pt x="3981" y="664"/>
                  </a:lnTo>
                  <a:lnTo>
                    <a:pt x="3981" y="664"/>
                  </a:lnTo>
                  <a:lnTo>
                    <a:pt x="3185" y="1195"/>
                  </a:lnTo>
                  <a:lnTo>
                    <a:pt x="2389" y="1858"/>
                  </a:lnTo>
                  <a:lnTo>
                    <a:pt x="1725" y="2654"/>
                  </a:lnTo>
                  <a:lnTo>
                    <a:pt x="1194" y="3583"/>
                  </a:lnTo>
                  <a:lnTo>
                    <a:pt x="664" y="4512"/>
                  </a:lnTo>
                  <a:lnTo>
                    <a:pt x="398" y="5441"/>
                  </a:lnTo>
                  <a:lnTo>
                    <a:pt x="133" y="6370"/>
                  </a:lnTo>
                  <a:lnTo>
                    <a:pt x="0" y="7432"/>
                  </a:lnTo>
                  <a:lnTo>
                    <a:pt x="0" y="7432"/>
                  </a:lnTo>
                  <a:lnTo>
                    <a:pt x="133" y="8228"/>
                  </a:lnTo>
                  <a:lnTo>
                    <a:pt x="398" y="9025"/>
                  </a:lnTo>
                  <a:lnTo>
                    <a:pt x="796" y="9555"/>
                  </a:lnTo>
                  <a:lnTo>
                    <a:pt x="1194" y="9953"/>
                  </a:lnTo>
                  <a:lnTo>
                    <a:pt x="2123" y="10484"/>
                  </a:lnTo>
                  <a:lnTo>
                    <a:pt x="2123" y="10484"/>
                  </a:lnTo>
                  <a:lnTo>
                    <a:pt x="1725" y="10086"/>
                  </a:lnTo>
                  <a:lnTo>
                    <a:pt x="1327" y="9555"/>
                  </a:lnTo>
                  <a:lnTo>
                    <a:pt x="1062" y="8759"/>
                  </a:lnTo>
                  <a:lnTo>
                    <a:pt x="1062" y="7963"/>
                  </a:lnTo>
                  <a:lnTo>
                    <a:pt x="1062" y="7963"/>
                  </a:lnTo>
                  <a:lnTo>
                    <a:pt x="1062" y="7963"/>
                  </a:lnTo>
                  <a:lnTo>
                    <a:pt x="1062" y="7963"/>
                  </a:lnTo>
                  <a:lnTo>
                    <a:pt x="1062" y="7034"/>
                  </a:lnTo>
                  <a:lnTo>
                    <a:pt x="1327" y="5972"/>
                  </a:lnTo>
                  <a:lnTo>
                    <a:pt x="1725" y="5043"/>
                  </a:lnTo>
                  <a:lnTo>
                    <a:pt x="2123" y="4114"/>
                  </a:lnTo>
                  <a:lnTo>
                    <a:pt x="2787" y="3185"/>
                  </a:lnTo>
                  <a:lnTo>
                    <a:pt x="3451" y="2389"/>
                  </a:lnTo>
                  <a:lnTo>
                    <a:pt x="4114" y="1725"/>
                  </a:lnTo>
                  <a:lnTo>
                    <a:pt x="4910" y="1195"/>
                  </a:lnTo>
                  <a:lnTo>
                    <a:pt x="4910" y="1195"/>
                  </a:lnTo>
                  <a:lnTo>
                    <a:pt x="5839" y="796"/>
                  </a:lnTo>
                  <a:lnTo>
                    <a:pt x="6636" y="664"/>
                  </a:lnTo>
                  <a:lnTo>
                    <a:pt x="6636" y="664"/>
                  </a:lnTo>
                  <a:lnTo>
                    <a:pt x="7166" y="664"/>
                  </a:lnTo>
                  <a:lnTo>
                    <a:pt x="7565" y="796"/>
                  </a:lnTo>
                  <a:lnTo>
                    <a:pt x="7565" y="796"/>
                  </a:lnTo>
                  <a:lnTo>
                    <a:pt x="6768" y="398"/>
                  </a:lnTo>
                  <a:lnTo>
                    <a:pt x="6768" y="398"/>
                  </a:lnTo>
                  <a:lnTo>
                    <a:pt x="6237" y="133"/>
                  </a:lnTo>
                  <a:lnTo>
                    <a:pt x="57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71;p40">
              <a:extLst>
                <a:ext uri="{FF2B5EF4-FFF2-40B4-BE49-F238E27FC236}">
                  <a16:creationId xmlns:a16="http://schemas.microsoft.com/office/drawing/2014/main" id="{2314ABB1-A4D5-4872-92FF-BF0213682664}"/>
                </a:ext>
              </a:extLst>
            </p:cNvPr>
            <p:cNvSpPr/>
            <p:nvPr/>
          </p:nvSpPr>
          <p:spPr>
            <a:xfrm>
              <a:off x="8270910" y="2932155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extrusionOk="0">
                  <a:moveTo>
                    <a:pt x="5309" y="1"/>
                  </a:moveTo>
                  <a:lnTo>
                    <a:pt x="4646" y="133"/>
                  </a:lnTo>
                  <a:lnTo>
                    <a:pt x="3849" y="532"/>
                  </a:lnTo>
                  <a:lnTo>
                    <a:pt x="3053" y="1062"/>
                  </a:lnTo>
                  <a:lnTo>
                    <a:pt x="2390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8096"/>
                  </a:lnTo>
                  <a:lnTo>
                    <a:pt x="266" y="8892"/>
                  </a:lnTo>
                  <a:lnTo>
                    <a:pt x="664" y="9423"/>
                  </a:lnTo>
                  <a:lnTo>
                    <a:pt x="1062" y="9821"/>
                  </a:lnTo>
                  <a:lnTo>
                    <a:pt x="1726" y="10087"/>
                  </a:lnTo>
                  <a:lnTo>
                    <a:pt x="2390" y="10087"/>
                  </a:lnTo>
                  <a:lnTo>
                    <a:pt x="3053" y="9954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229"/>
                  </a:lnTo>
                  <a:lnTo>
                    <a:pt x="6105" y="7433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433" y="4646"/>
                  </a:lnTo>
                  <a:lnTo>
                    <a:pt x="7698" y="3717"/>
                  </a:lnTo>
                  <a:lnTo>
                    <a:pt x="7831" y="2788"/>
                  </a:lnTo>
                  <a:lnTo>
                    <a:pt x="7698" y="1859"/>
                  </a:lnTo>
                  <a:lnTo>
                    <a:pt x="7433" y="1195"/>
                  </a:lnTo>
                  <a:lnTo>
                    <a:pt x="7034" y="664"/>
                  </a:lnTo>
                  <a:lnTo>
                    <a:pt x="6636" y="266"/>
                  </a:lnTo>
                  <a:lnTo>
                    <a:pt x="597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72;p40">
              <a:extLst>
                <a:ext uri="{FF2B5EF4-FFF2-40B4-BE49-F238E27FC236}">
                  <a16:creationId xmlns:a16="http://schemas.microsoft.com/office/drawing/2014/main" id="{3751356B-0888-4A21-8D31-FBDDFA9DB7D0}"/>
                </a:ext>
              </a:extLst>
            </p:cNvPr>
            <p:cNvSpPr/>
            <p:nvPr/>
          </p:nvSpPr>
          <p:spPr>
            <a:xfrm>
              <a:off x="8270910" y="2932155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fill="none" extrusionOk="0">
                  <a:moveTo>
                    <a:pt x="3849" y="532"/>
                  </a:moveTo>
                  <a:lnTo>
                    <a:pt x="3849" y="532"/>
                  </a:lnTo>
                  <a:lnTo>
                    <a:pt x="3053" y="1062"/>
                  </a:lnTo>
                  <a:lnTo>
                    <a:pt x="2390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" y="8096"/>
                  </a:lnTo>
                  <a:lnTo>
                    <a:pt x="266" y="8892"/>
                  </a:lnTo>
                  <a:lnTo>
                    <a:pt x="664" y="9423"/>
                  </a:lnTo>
                  <a:lnTo>
                    <a:pt x="1062" y="9821"/>
                  </a:lnTo>
                  <a:lnTo>
                    <a:pt x="1726" y="10087"/>
                  </a:lnTo>
                  <a:lnTo>
                    <a:pt x="2390" y="10087"/>
                  </a:lnTo>
                  <a:lnTo>
                    <a:pt x="3053" y="9954"/>
                  </a:lnTo>
                  <a:lnTo>
                    <a:pt x="3849" y="9556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229"/>
                  </a:lnTo>
                  <a:lnTo>
                    <a:pt x="6105" y="7433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433" y="4646"/>
                  </a:lnTo>
                  <a:lnTo>
                    <a:pt x="7698" y="3717"/>
                  </a:lnTo>
                  <a:lnTo>
                    <a:pt x="7831" y="2788"/>
                  </a:lnTo>
                  <a:lnTo>
                    <a:pt x="7831" y="2788"/>
                  </a:lnTo>
                  <a:lnTo>
                    <a:pt x="7698" y="1859"/>
                  </a:lnTo>
                  <a:lnTo>
                    <a:pt x="7433" y="1195"/>
                  </a:lnTo>
                  <a:lnTo>
                    <a:pt x="7034" y="664"/>
                  </a:lnTo>
                  <a:lnTo>
                    <a:pt x="6636" y="266"/>
                  </a:lnTo>
                  <a:lnTo>
                    <a:pt x="5973" y="1"/>
                  </a:lnTo>
                  <a:lnTo>
                    <a:pt x="5309" y="1"/>
                  </a:lnTo>
                  <a:lnTo>
                    <a:pt x="4646" y="133"/>
                  </a:lnTo>
                  <a:lnTo>
                    <a:pt x="3849" y="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73;p40">
              <a:extLst>
                <a:ext uri="{FF2B5EF4-FFF2-40B4-BE49-F238E27FC236}">
                  <a16:creationId xmlns:a16="http://schemas.microsoft.com/office/drawing/2014/main" id="{1A93E16D-A749-4D18-B95F-B987A88016BF}"/>
                </a:ext>
              </a:extLst>
            </p:cNvPr>
            <p:cNvSpPr/>
            <p:nvPr/>
          </p:nvSpPr>
          <p:spPr>
            <a:xfrm>
              <a:off x="8270910" y="2932155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extrusionOk="0">
                  <a:moveTo>
                    <a:pt x="5575" y="1"/>
                  </a:moveTo>
                  <a:lnTo>
                    <a:pt x="4778" y="133"/>
                  </a:lnTo>
                  <a:lnTo>
                    <a:pt x="3849" y="532"/>
                  </a:lnTo>
                  <a:lnTo>
                    <a:pt x="3053" y="1062"/>
                  </a:lnTo>
                  <a:lnTo>
                    <a:pt x="2390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7963"/>
                  </a:lnTo>
                  <a:lnTo>
                    <a:pt x="133" y="8494"/>
                  </a:lnTo>
                  <a:lnTo>
                    <a:pt x="266" y="8892"/>
                  </a:lnTo>
                  <a:lnTo>
                    <a:pt x="532" y="9290"/>
                  </a:lnTo>
                  <a:lnTo>
                    <a:pt x="930" y="9689"/>
                  </a:lnTo>
                  <a:lnTo>
                    <a:pt x="1195" y="9821"/>
                  </a:lnTo>
                  <a:lnTo>
                    <a:pt x="1593" y="10087"/>
                  </a:lnTo>
                  <a:lnTo>
                    <a:pt x="2124" y="10087"/>
                  </a:lnTo>
                  <a:lnTo>
                    <a:pt x="2920" y="9954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229"/>
                  </a:lnTo>
                  <a:lnTo>
                    <a:pt x="6105" y="7433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433" y="4646"/>
                  </a:lnTo>
                  <a:lnTo>
                    <a:pt x="7698" y="3717"/>
                  </a:lnTo>
                  <a:lnTo>
                    <a:pt x="7831" y="2788"/>
                  </a:lnTo>
                  <a:lnTo>
                    <a:pt x="7698" y="2124"/>
                  </a:lnTo>
                  <a:lnTo>
                    <a:pt x="7565" y="1593"/>
                  </a:lnTo>
                  <a:lnTo>
                    <a:pt x="7433" y="1062"/>
                  </a:lnTo>
                  <a:lnTo>
                    <a:pt x="7167" y="664"/>
                  </a:lnTo>
                  <a:lnTo>
                    <a:pt x="6902" y="399"/>
                  </a:lnTo>
                  <a:lnTo>
                    <a:pt x="6504" y="133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74;p40">
              <a:extLst>
                <a:ext uri="{FF2B5EF4-FFF2-40B4-BE49-F238E27FC236}">
                  <a16:creationId xmlns:a16="http://schemas.microsoft.com/office/drawing/2014/main" id="{5D0EFCEF-9045-46F7-8895-50004D311F6B}"/>
                </a:ext>
              </a:extLst>
            </p:cNvPr>
            <p:cNvSpPr/>
            <p:nvPr/>
          </p:nvSpPr>
          <p:spPr>
            <a:xfrm>
              <a:off x="8270910" y="2932155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fill="none" extrusionOk="0">
                  <a:moveTo>
                    <a:pt x="5575" y="1"/>
                  </a:moveTo>
                  <a:lnTo>
                    <a:pt x="5575" y="1"/>
                  </a:lnTo>
                  <a:lnTo>
                    <a:pt x="4778" y="133"/>
                  </a:lnTo>
                  <a:lnTo>
                    <a:pt x="3849" y="532"/>
                  </a:lnTo>
                  <a:lnTo>
                    <a:pt x="3849" y="532"/>
                  </a:lnTo>
                  <a:lnTo>
                    <a:pt x="3053" y="1062"/>
                  </a:lnTo>
                  <a:lnTo>
                    <a:pt x="2390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" y="6371"/>
                  </a:lnTo>
                  <a:lnTo>
                    <a:pt x="1" y="7300"/>
                  </a:lnTo>
                  <a:lnTo>
                    <a:pt x="1" y="7300"/>
                  </a:lnTo>
                  <a:lnTo>
                    <a:pt x="1" y="7963"/>
                  </a:lnTo>
                  <a:lnTo>
                    <a:pt x="133" y="8494"/>
                  </a:lnTo>
                  <a:lnTo>
                    <a:pt x="266" y="8892"/>
                  </a:lnTo>
                  <a:lnTo>
                    <a:pt x="532" y="9290"/>
                  </a:lnTo>
                  <a:lnTo>
                    <a:pt x="930" y="9689"/>
                  </a:lnTo>
                  <a:lnTo>
                    <a:pt x="1195" y="9821"/>
                  </a:lnTo>
                  <a:lnTo>
                    <a:pt x="1593" y="10087"/>
                  </a:lnTo>
                  <a:lnTo>
                    <a:pt x="2124" y="10087"/>
                  </a:lnTo>
                  <a:lnTo>
                    <a:pt x="2124" y="10087"/>
                  </a:lnTo>
                  <a:lnTo>
                    <a:pt x="2920" y="9954"/>
                  </a:lnTo>
                  <a:lnTo>
                    <a:pt x="3849" y="9556"/>
                  </a:lnTo>
                  <a:lnTo>
                    <a:pt x="3849" y="9556"/>
                  </a:lnTo>
                  <a:lnTo>
                    <a:pt x="4646" y="9025"/>
                  </a:lnTo>
                  <a:lnTo>
                    <a:pt x="5442" y="8229"/>
                  </a:lnTo>
                  <a:lnTo>
                    <a:pt x="6105" y="7433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433" y="4646"/>
                  </a:lnTo>
                  <a:lnTo>
                    <a:pt x="7698" y="3717"/>
                  </a:lnTo>
                  <a:lnTo>
                    <a:pt x="7831" y="2788"/>
                  </a:lnTo>
                  <a:lnTo>
                    <a:pt x="7831" y="2788"/>
                  </a:lnTo>
                  <a:lnTo>
                    <a:pt x="7698" y="2124"/>
                  </a:lnTo>
                  <a:lnTo>
                    <a:pt x="7565" y="1593"/>
                  </a:lnTo>
                  <a:lnTo>
                    <a:pt x="7433" y="1062"/>
                  </a:lnTo>
                  <a:lnTo>
                    <a:pt x="7167" y="664"/>
                  </a:lnTo>
                  <a:lnTo>
                    <a:pt x="6902" y="399"/>
                  </a:lnTo>
                  <a:lnTo>
                    <a:pt x="6504" y="133"/>
                  </a:lnTo>
                  <a:lnTo>
                    <a:pt x="6105" y="1"/>
                  </a:lnTo>
                  <a:lnTo>
                    <a:pt x="55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75;p40">
              <a:extLst>
                <a:ext uri="{FF2B5EF4-FFF2-40B4-BE49-F238E27FC236}">
                  <a16:creationId xmlns:a16="http://schemas.microsoft.com/office/drawing/2014/main" id="{725D440A-E30B-46CD-A7CC-A0D7D9220E47}"/>
                </a:ext>
              </a:extLst>
            </p:cNvPr>
            <p:cNvSpPr/>
            <p:nvPr/>
          </p:nvSpPr>
          <p:spPr>
            <a:xfrm>
              <a:off x="8303920" y="2976159"/>
              <a:ext cx="61628" cy="79236"/>
            </a:xfrm>
            <a:custGeom>
              <a:avLst/>
              <a:gdLst/>
              <a:ahLst/>
              <a:cxnLst/>
              <a:rect l="l" t="t" r="r" b="b"/>
              <a:pathLst>
                <a:path w="3717" h="4779" extrusionOk="0">
                  <a:moveTo>
                    <a:pt x="2389" y="1"/>
                  </a:moveTo>
                  <a:lnTo>
                    <a:pt x="1858" y="266"/>
                  </a:lnTo>
                  <a:lnTo>
                    <a:pt x="1195" y="797"/>
                  </a:lnTo>
                  <a:lnTo>
                    <a:pt x="531" y="1593"/>
                  </a:lnTo>
                  <a:lnTo>
                    <a:pt x="133" y="2522"/>
                  </a:lnTo>
                  <a:lnTo>
                    <a:pt x="0" y="3451"/>
                  </a:lnTo>
                  <a:lnTo>
                    <a:pt x="0" y="3850"/>
                  </a:lnTo>
                  <a:lnTo>
                    <a:pt x="133" y="4248"/>
                  </a:lnTo>
                  <a:lnTo>
                    <a:pt x="399" y="4513"/>
                  </a:lnTo>
                  <a:lnTo>
                    <a:pt x="797" y="4779"/>
                  </a:lnTo>
                  <a:lnTo>
                    <a:pt x="1327" y="4779"/>
                  </a:lnTo>
                  <a:lnTo>
                    <a:pt x="1858" y="4513"/>
                  </a:lnTo>
                  <a:lnTo>
                    <a:pt x="2655" y="3982"/>
                  </a:lnTo>
                  <a:lnTo>
                    <a:pt x="3185" y="3186"/>
                  </a:lnTo>
                  <a:lnTo>
                    <a:pt x="3584" y="2257"/>
                  </a:lnTo>
                  <a:lnTo>
                    <a:pt x="3716" y="1328"/>
                  </a:lnTo>
                  <a:lnTo>
                    <a:pt x="3716" y="797"/>
                  </a:lnTo>
                  <a:lnTo>
                    <a:pt x="3451" y="399"/>
                  </a:lnTo>
                  <a:lnTo>
                    <a:pt x="3185" y="134"/>
                  </a:lnTo>
                  <a:lnTo>
                    <a:pt x="29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76;p40">
              <a:extLst>
                <a:ext uri="{FF2B5EF4-FFF2-40B4-BE49-F238E27FC236}">
                  <a16:creationId xmlns:a16="http://schemas.microsoft.com/office/drawing/2014/main" id="{C8B2B5EE-E086-4195-8304-AB359C795059}"/>
                </a:ext>
              </a:extLst>
            </p:cNvPr>
            <p:cNvSpPr/>
            <p:nvPr/>
          </p:nvSpPr>
          <p:spPr>
            <a:xfrm>
              <a:off x="8303920" y="2976159"/>
              <a:ext cx="50619" cy="70432"/>
            </a:xfrm>
            <a:custGeom>
              <a:avLst/>
              <a:gdLst/>
              <a:ahLst/>
              <a:cxnLst/>
              <a:rect l="l" t="t" r="r" b="b"/>
              <a:pathLst>
                <a:path w="3053" h="4248" extrusionOk="0">
                  <a:moveTo>
                    <a:pt x="2389" y="1"/>
                  </a:moveTo>
                  <a:lnTo>
                    <a:pt x="1858" y="266"/>
                  </a:lnTo>
                  <a:lnTo>
                    <a:pt x="1195" y="797"/>
                  </a:lnTo>
                  <a:lnTo>
                    <a:pt x="531" y="1593"/>
                  </a:lnTo>
                  <a:lnTo>
                    <a:pt x="133" y="2522"/>
                  </a:lnTo>
                  <a:lnTo>
                    <a:pt x="0" y="3451"/>
                  </a:lnTo>
                  <a:lnTo>
                    <a:pt x="0" y="3850"/>
                  </a:lnTo>
                  <a:lnTo>
                    <a:pt x="133" y="4248"/>
                  </a:lnTo>
                  <a:lnTo>
                    <a:pt x="664" y="4115"/>
                  </a:lnTo>
                  <a:lnTo>
                    <a:pt x="1195" y="3982"/>
                  </a:lnTo>
                  <a:lnTo>
                    <a:pt x="1858" y="3319"/>
                  </a:lnTo>
                  <a:lnTo>
                    <a:pt x="2522" y="2522"/>
                  </a:lnTo>
                  <a:lnTo>
                    <a:pt x="2920" y="1593"/>
                  </a:lnTo>
                  <a:lnTo>
                    <a:pt x="3053" y="665"/>
                  </a:lnTo>
                  <a:lnTo>
                    <a:pt x="2920" y="266"/>
                  </a:lnTo>
                  <a:lnTo>
                    <a:pt x="292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77;p40">
              <a:extLst>
                <a:ext uri="{FF2B5EF4-FFF2-40B4-BE49-F238E27FC236}">
                  <a16:creationId xmlns:a16="http://schemas.microsoft.com/office/drawing/2014/main" id="{AB1108DD-E3F3-4C73-8A00-81D750D2AD1F}"/>
                </a:ext>
              </a:extLst>
            </p:cNvPr>
            <p:cNvSpPr/>
            <p:nvPr/>
          </p:nvSpPr>
          <p:spPr>
            <a:xfrm>
              <a:off x="8301715" y="3165403"/>
              <a:ext cx="46225" cy="61611"/>
            </a:xfrm>
            <a:custGeom>
              <a:avLst/>
              <a:gdLst/>
              <a:ahLst/>
              <a:cxnLst/>
              <a:rect l="l" t="t" r="r" b="b"/>
              <a:pathLst>
                <a:path w="2788" h="3716" extrusionOk="0">
                  <a:moveTo>
                    <a:pt x="1726" y="0"/>
                  </a:moveTo>
                  <a:lnTo>
                    <a:pt x="1195" y="265"/>
                  </a:lnTo>
                  <a:lnTo>
                    <a:pt x="797" y="664"/>
                  </a:lnTo>
                  <a:lnTo>
                    <a:pt x="266" y="1194"/>
                  </a:lnTo>
                  <a:lnTo>
                    <a:pt x="1" y="1858"/>
                  </a:lnTo>
                  <a:lnTo>
                    <a:pt x="1" y="2522"/>
                  </a:lnTo>
                  <a:lnTo>
                    <a:pt x="1" y="3052"/>
                  </a:lnTo>
                  <a:lnTo>
                    <a:pt x="266" y="3318"/>
                  </a:lnTo>
                  <a:lnTo>
                    <a:pt x="399" y="3318"/>
                  </a:lnTo>
                  <a:lnTo>
                    <a:pt x="930" y="3716"/>
                  </a:lnTo>
                  <a:lnTo>
                    <a:pt x="1195" y="3185"/>
                  </a:lnTo>
                  <a:lnTo>
                    <a:pt x="1726" y="2787"/>
                  </a:lnTo>
                  <a:lnTo>
                    <a:pt x="2124" y="2256"/>
                  </a:lnTo>
                  <a:lnTo>
                    <a:pt x="2522" y="1593"/>
                  </a:lnTo>
                  <a:lnTo>
                    <a:pt x="2522" y="929"/>
                  </a:lnTo>
                  <a:lnTo>
                    <a:pt x="2788" y="531"/>
                  </a:lnTo>
                  <a:lnTo>
                    <a:pt x="2257" y="133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78;p40">
              <a:extLst>
                <a:ext uri="{FF2B5EF4-FFF2-40B4-BE49-F238E27FC236}">
                  <a16:creationId xmlns:a16="http://schemas.microsoft.com/office/drawing/2014/main" id="{299097A3-FA52-47B4-B5FE-960887B65224}"/>
                </a:ext>
              </a:extLst>
            </p:cNvPr>
            <p:cNvSpPr/>
            <p:nvPr/>
          </p:nvSpPr>
          <p:spPr>
            <a:xfrm>
              <a:off x="8301715" y="3165403"/>
              <a:ext cx="46225" cy="61611"/>
            </a:xfrm>
            <a:custGeom>
              <a:avLst/>
              <a:gdLst/>
              <a:ahLst/>
              <a:cxnLst/>
              <a:rect l="l" t="t" r="r" b="b"/>
              <a:pathLst>
                <a:path w="2788" h="3716" fill="none" extrusionOk="0">
                  <a:moveTo>
                    <a:pt x="1" y="2522"/>
                  </a:moveTo>
                  <a:lnTo>
                    <a:pt x="1" y="2522"/>
                  </a:lnTo>
                  <a:lnTo>
                    <a:pt x="1" y="1858"/>
                  </a:lnTo>
                  <a:lnTo>
                    <a:pt x="266" y="1194"/>
                  </a:lnTo>
                  <a:lnTo>
                    <a:pt x="797" y="664"/>
                  </a:lnTo>
                  <a:lnTo>
                    <a:pt x="1195" y="265"/>
                  </a:lnTo>
                  <a:lnTo>
                    <a:pt x="1195" y="265"/>
                  </a:lnTo>
                  <a:lnTo>
                    <a:pt x="1726" y="0"/>
                  </a:lnTo>
                  <a:lnTo>
                    <a:pt x="2257" y="133"/>
                  </a:lnTo>
                  <a:lnTo>
                    <a:pt x="2257" y="133"/>
                  </a:lnTo>
                  <a:lnTo>
                    <a:pt x="2788" y="531"/>
                  </a:lnTo>
                  <a:lnTo>
                    <a:pt x="2522" y="929"/>
                  </a:lnTo>
                  <a:lnTo>
                    <a:pt x="2522" y="929"/>
                  </a:lnTo>
                  <a:lnTo>
                    <a:pt x="2522" y="929"/>
                  </a:lnTo>
                  <a:lnTo>
                    <a:pt x="2522" y="1593"/>
                  </a:lnTo>
                  <a:lnTo>
                    <a:pt x="2124" y="2256"/>
                  </a:lnTo>
                  <a:lnTo>
                    <a:pt x="1726" y="2787"/>
                  </a:lnTo>
                  <a:lnTo>
                    <a:pt x="1195" y="3185"/>
                  </a:lnTo>
                  <a:lnTo>
                    <a:pt x="1195" y="3185"/>
                  </a:lnTo>
                  <a:lnTo>
                    <a:pt x="930" y="3716"/>
                  </a:lnTo>
                  <a:lnTo>
                    <a:pt x="399" y="3318"/>
                  </a:lnTo>
                  <a:lnTo>
                    <a:pt x="266" y="3318"/>
                  </a:lnTo>
                  <a:lnTo>
                    <a:pt x="266" y="3318"/>
                  </a:lnTo>
                  <a:lnTo>
                    <a:pt x="266" y="3318"/>
                  </a:lnTo>
                  <a:lnTo>
                    <a:pt x="266" y="3318"/>
                  </a:lnTo>
                  <a:lnTo>
                    <a:pt x="1" y="3052"/>
                  </a:lnTo>
                  <a:lnTo>
                    <a:pt x="1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979;p40">
              <a:extLst>
                <a:ext uri="{FF2B5EF4-FFF2-40B4-BE49-F238E27FC236}">
                  <a16:creationId xmlns:a16="http://schemas.microsoft.com/office/drawing/2014/main" id="{6D8E1764-34A8-4730-B43A-53D79DCDBF28}"/>
                </a:ext>
              </a:extLst>
            </p:cNvPr>
            <p:cNvSpPr/>
            <p:nvPr/>
          </p:nvSpPr>
          <p:spPr>
            <a:xfrm>
              <a:off x="8301715" y="3165403"/>
              <a:ext cx="46225" cy="61611"/>
            </a:xfrm>
            <a:custGeom>
              <a:avLst/>
              <a:gdLst/>
              <a:ahLst/>
              <a:cxnLst/>
              <a:rect l="l" t="t" r="r" b="b"/>
              <a:pathLst>
                <a:path w="2788" h="3716" extrusionOk="0">
                  <a:moveTo>
                    <a:pt x="1859" y="0"/>
                  </a:moveTo>
                  <a:lnTo>
                    <a:pt x="1593" y="133"/>
                  </a:lnTo>
                  <a:lnTo>
                    <a:pt x="1195" y="265"/>
                  </a:lnTo>
                  <a:lnTo>
                    <a:pt x="797" y="664"/>
                  </a:lnTo>
                  <a:lnTo>
                    <a:pt x="266" y="1194"/>
                  </a:lnTo>
                  <a:lnTo>
                    <a:pt x="1" y="1858"/>
                  </a:lnTo>
                  <a:lnTo>
                    <a:pt x="1" y="2522"/>
                  </a:lnTo>
                  <a:lnTo>
                    <a:pt x="1" y="3052"/>
                  </a:lnTo>
                  <a:lnTo>
                    <a:pt x="266" y="3318"/>
                  </a:lnTo>
                  <a:lnTo>
                    <a:pt x="399" y="3318"/>
                  </a:lnTo>
                  <a:lnTo>
                    <a:pt x="930" y="3716"/>
                  </a:lnTo>
                  <a:lnTo>
                    <a:pt x="1195" y="3185"/>
                  </a:lnTo>
                  <a:lnTo>
                    <a:pt x="1726" y="2787"/>
                  </a:lnTo>
                  <a:lnTo>
                    <a:pt x="2124" y="2256"/>
                  </a:lnTo>
                  <a:lnTo>
                    <a:pt x="2522" y="1593"/>
                  </a:lnTo>
                  <a:lnTo>
                    <a:pt x="2522" y="929"/>
                  </a:lnTo>
                  <a:lnTo>
                    <a:pt x="2788" y="531"/>
                  </a:lnTo>
                  <a:lnTo>
                    <a:pt x="2257" y="133"/>
                  </a:lnTo>
                  <a:lnTo>
                    <a:pt x="18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80;p40">
              <a:extLst>
                <a:ext uri="{FF2B5EF4-FFF2-40B4-BE49-F238E27FC236}">
                  <a16:creationId xmlns:a16="http://schemas.microsoft.com/office/drawing/2014/main" id="{7B72A9FE-8A70-491A-9872-0FAF5AA95078}"/>
                </a:ext>
              </a:extLst>
            </p:cNvPr>
            <p:cNvSpPr/>
            <p:nvPr/>
          </p:nvSpPr>
          <p:spPr>
            <a:xfrm>
              <a:off x="8310519" y="3172002"/>
              <a:ext cx="44020" cy="57218"/>
            </a:xfrm>
            <a:custGeom>
              <a:avLst/>
              <a:gdLst/>
              <a:ahLst/>
              <a:cxnLst/>
              <a:rect l="l" t="t" r="r" b="b"/>
              <a:pathLst>
                <a:path w="2655" h="3451" extrusionOk="0">
                  <a:moveTo>
                    <a:pt x="1858" y="0"/>
                  </a:moveTo>
                  <a:lnTo>
                    <a:pt x="1328" y="266"/>
                  </a:lnTo>
                  <a:lnTo>
                    <a:pt x="797" y="664"/>
                  </a:lnTo>
                  <a:lnTo>
                    <a:pt x="399" y="1195"/>
                  </a:lnTo>
                  <a:lnTo>
                    <a:pt x="133" y="1858"/>
                  </a:lnTo>
                  <a:lnTo>
                    <a:pt x="1" y="2522"/>
                  </a:lnTo>
                  <a:lnTo>
                    <a:pt x="133" y="3053"/>
                  </a:lnTo>
                  <a:lnTo>
                    <a:pt x="399" y="3318"/>
                  </a:lnTo>
                  <a:lnTo>
                    <a:pt x="797" y="3451"/>
                  </a:lnTo>
                  <a:lnTo>
                    <a:pt x="1328" y="3185"/>
                  </a:lnTo>
                  <a:lnTo>
                    <a:pt x="1858" y="2787"/>
                  </a:lnTo>
                  <a:lnTo>
                    <a:pt x="2257" y="2256"/>
                  </a:lnTo>
                  <a:lnTo>
                    <a:pt x="2522" y="1593"/>
                  </a:lnTo>
                  <a:lnTo>
                    <a:pt x="2655" y="929"/>
                  </a:lnTo>
                  <a:lnTo>
                    <a:pt x="2522" y="398"/>
                  </a:lnTo>
                  <a:lnTo>
                    <a:pt x="2257" y="133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81;p40">
              <a:extLst>
                <a:ext uri="{FF2B5EF4-FFF2-40B4-BE49-F238E27FC236}">
                  <a16:creationId xmlns:a16="http://schemas.microsoft.com/office/drawing/2014/main" id="{4F3D7756-48BA-4BDD-A924-7CE5423F061A}"/>
                </a:ext>
              </a:extLst>
            </p:cNvPr>
            <p:cNvSpPr/>
            <p:nvPr/>
          </p:nvSpPr>
          <p:spPr>
            <a:xfrm>
              <a:off x="8301715" y="3260008"/>
              <a:ext cx="46225" cy="59423"/>
            </a:xfrm>
            <a:custGeom>
              <a:avLst/>
              <a:gdLst/>
              <a:ahLst/>
              <a:cxnLst/>
              <a:rect l="l" t="t" r="r" b="b"/>
              <a:pathLst>
                <a:path w="2788" h="3584" extrusionOk="0">
                  <a:moveTo>
                    <a:pt x="1726" y="1"/>
                  </a:moveTo>
                  <a:lnTo>
                    <a:pt x="1195" y="133"/>
                  </a:lnTo>
                  <a:lnTo>
                    <a:pt x="797" y="531"/>
                  </a:lnTo>
                  <a:lnTo>
                    <a:pt x="266" y="1195"/>
                  </a:lnTo>
                  <a:lnTo>
                    <a:pt x="1" y="1726"/>
                  </a:lnTo>
                  <a:lnTo>
                    <a:pt x="1" y="2389"/>
                  </a:lnTo>
                  <a:lnTo>
                    <a:pt x="1" y="2920"/>
                  </a:lnTo>
                  <a:lnTo>
                    <a:pt x="266" y="3186"/>
                  </a:lnTo>
                  <a:lnTo>
                    <a:pt x="266" y="3318"/>
                  </a:lnTo>
                  <a:lnTo>
                    <a:pt x="399" y="3318"/>
                  </a:lnTo>
                  <a:lnTo>
                    <a:pt x="930" y="3584"/>
                  </a:lnTo>
                  <a:lnTo>
                    <a:pt x="1195" y="3186"/>
                  </a:lnTo>
                  <a:lnTo>
                    <a:pt x="1726" y="2788"/>
                  </a:lnTo>
                  <a:lnTo>
                    <a:pt x="2124" y="2124"/>
                  </a:lnTo>
                  <a:lnTo>
                    <a:pt x="2522" y="1593"/>
                  </a:lnTo>
                  <a:lnTo>
                    <a:pt x="2522" y="930"/>
                  </a:lnTo>
                  <a:lnTo>
                    <a:pt x="2522" y="797"/>
                  </a:lnTo>
                  <a:lnTo>
                    <a:pt x="2788" y="399"/>
                  </a:lnTo>
                  <a:lnTo>
                    <a:pt x="2257" y="133"/>
                  </a:lnTo>
                  <a:lnTo>
                    <a:pt x="172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982;p40">
              <a:extLst>
                <a:ext uri="{FF2B5EF4-FFF2-40B4-BE49-F238E27FC236}">
                  <a16:creationId xmlns:a16="http://schemas.microsoft.com/office/drawing/2014/main" id="{1CBDF48C-7A95-4FCB-B6B2-7F2E2008D3D4}"/>
                </a:ext>
              </a:extLst>
            </p:cNvPr>
            <p:cNvSpPr/>
            <p:nvPr/>
          </p:nvSpPr>
          <p:spPr>
            <a:xfrm>
              <a:off x="8310519" y="3266607"/>
              <a:ext cx="44020" cy="55029"/>
            </a:xfrm>
            <a:custGeom>
              <a:avLst/>
              <a:gdLst/>
              <a:ahLst/>
              <a:cxnLst/>
              <a:rect l="l" t="t" r="r" b="b"/>
              <a:pathLst>
                <a:path w="2655" h="3319" extrusionOk="0">
                  <a:moveTo>
                    <a:pt x="1858" y="1"/>
                  </a:moveTo>
                  <a:lnTo>
                    <a:pt x="1328" y="133"/>
                  </a:lnTo>
                  <a:lnTo>
                    <a:pt x="797" y="532"/>
                  </a:lnTo>
                  <a:lnTo>
                    <a:pt x="399" y="1062"/>
                  </a:lnTo>
                  <a:lnTo>
                    <a:pt x="133" y="1726"/>
                  </a:lnTo>
                  <a:lnTo>
                    <a:pt x="1" y="2390"/>
                  </a:lnTo>
                  <a:lnTo>
                    <a:pt x="133" y="2920"/>
                  </a:lnTo>
                  <a:lnTo>
                    <a:pt x="399" y="3186"/>
                  </a:lnTo>
                  <a:lnTo>
                    <a:pt x="797" y="3319"/>
                  </a:lnTo>
                  <a:lnTo>
                    <a:pt x="1328" y="3186"/>
                  </a:lnTo>
                  <a:lnTo>
                    <a:pt x="1858" y="2788"/>
                  </a:lnTo>
                  <a:lnTo>
                    <a:pt x="2257" y="2124"/>
                  </a:lnTo>
                  <a:lnTo>
                    <a:pt x="2522" y="1593"/>
                  </a:lnTo>
                  <a:lnTo>
                    <a:pt x="2655" y="930"/>
                  </a:lnTo>
                  <a:lnTo>
                    <a:pt x="2522" y="399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83;p40">
              <a:extLst>
                <a:ext uri="{FF2B5EF4-FFF2-40B4-BE49-F238E27FC236}">
                  <a16:creationId xmlns:a16="http://schemas.microsoft.com/office/drawing/2014/main" id="{0D50C1BF-5579-46E5-9C1B-DA68C638FF5A}"/>
                </a:ext>
              </a:extLst>
            </p:cNvPr>
            <p:cNvSpPr/>
            <p:nvPr/>
          </p:nvSpPr>
          <p:spPr>
            <a:xfrm>
              <a:off x="8090486" y="2474481"/>
              <a:ext cx="66022" cy="165054"/>
            </a:xfrm>
            <a:custGeom>
              <a:avLst/>
              <a:gdLst/>
              <a:ahLst/>
              <a:cxnLst/>
              <a:rect l="l" t="t" r="r" b="b"/>
              <a:pathLst>
                <a:path w="3982" h="9955" extrusionOk="0">
                  <a:moveTo>
                    <a:pt x="1593" y="1"/>
                  </a:moveTo>
                  <a:lnTo>
                    <a:pt x="0" y="8627"/>
                  </a:lnTo>
                  <a:lnTo>
                    <a:pt x="2257" y="9954"/>
                  </a:lnTo>
                  <a:lnTo>
                    <a:pt x="3982" y="1328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84;p40">
              <a:extLst>
                <a:ext uri="{FF2B5EF4-FFF2-40B4-BE49-F238E27FC236}">
                  <a16:creationId xmlns:a16="http://schemas.microsoft.com/office/drawing/2014/main" id="{9740547C-4065-4B8B-93A2-902434D24F5F}"/>
                </a:ext>
              </a:extLst>
            </p:cNvPr>
            <p:cNvSpPr/>
            <p:nvPr/>
          </p:nvSpPr>
          <p:spPr>
            <a:xfrm>
              <a:off x="8090486" y="2474481"/>
              <a:ext cx="66022" cy="165054"/>
            </a:xfrm>
            <a:custGeom>
              <a:avLst/>
              <a:gdLst/>
              <a:ahLst/>
              <a:cxnLst/>
              <a:rect l="l" t="t" r="r" b="b"/>
              <a:pathLst>
                <a:path w="3982" h="9955" fill="none" extrusionOk="0">
                  <a:moveTo>
                    <a:pt x="3982" y="1328"/>
                  </a:moveTo>
                  <a:lnTo>
                    <a:pt x="2257" y="9954"/>
                  </a:lnTo>
                  <a:lnTo>
                    <a:pt x="0" y="8627"/>
                  </a:lnTo>
                  <a:lnTo>
                    <a:pt x="1593" y="1"/>
                  </a:lnTo>
                  <a:lnTo>
                    <a:pt x="3982" y="13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85;p40">
              <a:extLst>
                <a:ext uri="{FF2B5EF4-FFF2-40B4-BE49-F238E27FC236}">
                  <a16:creationId xmlns:a16="http://schemas.microsoft.com/office/drawing/2014/main" id="{C237CF47-6A87-4C57-AAD8-B91EE18C21CA}"/>
                </a:ext>
              </a:extLst>
            </p:cNvPr>
            <p:cNvSpPr/>
            <p:nvPr/>
          </p:nvSpPr>
          <p:spPr>
            <a:xfrm>
              <a:off x="7978273" y="2604302"/>
              <a:ext cx="151840" cy="92433"/>
            </a:xfrm>
            <a:custGeom>
              <a:avLst/>
              <a:gdLst/>
              <a:ahLst/>
              <a:cxnLst/>
              <a:rect l="l" t="t" r="r" b="b"/>
              <a:pathLst>
                <a:path w="9158" h="5575" extrusionOk="0">
                  <a:moveTo>
                    <a:pt x="6901" y="1"/>
                  </a:moveTo>
                  <a:lnTo>
                    <a:pt x="0" y="4248"/>
                  </a:lnTo>
                  <a:lnTo>
                    <a:pt x="2389" y="5575"/>
                  </a:lnTo>
                  <a:lnTo>
                    <a:pt x="9157" y="1593"/>
                  </a:lnTo>
                  <a:lnTo>
                    <a:pt x="69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86;p40">
              <a:extLst>
                <a:ext uri="{FF2B5EF4-FFF2-40B4-BE49-F238E27FC236}">
                  <a16:creationId xmlns:a16="http://schemas.microsoft.com/office/drawing/2014/main" id="{F2E896BE-28FF-4047-9728-534E5FA33C75}"/>
                </a:ext>
              </a:extLst>
            </p:cNvPr>
            <p:cNvSpPr/>
            <p:nvPr/>
          </p:nvSpPr>
          <p:spPr>
            <a:xfrm>
              <a:off x="7978273" y="2674718"/>
              <a:ext cx="39626" cy="44020"/>
            </a:xfrm>
            <a:custGeom>
              <a:avLst/>
              <a:gdLst/>
              <a:ahLst/>
              <a:cxnLst/>
              <a:rect l="l" t="t" r="r" b="b"/>
              <a:pathLst>
                <a:path w="2390" h="2655" extrusionOk="0">
                  <a:moveTo>
                    <a:pt x="0" y="1"/>
                  </a:moveTo>
                  <a:lnTo>
                    <a:pt x="0" y="1328"/>
                  </a:lnTo>
                  <a:lnTo>
                    <a:pt x="2389" y="2655"/>
                  </a:lnTo>
                  <a:lnTo>
                    <a:pt x="2389" y="13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87;p40">
              <a:extLst>
                <a:ext uri="{FF2B5EF4-FFF2-40B4-BE49-F238E27FC236}">
                  <a16:creationId xmlns:a16="http://schemas.microsoft.com/office/drawing/2014/main" id="{E33F8556-84D4-4EB9-9928-2E4122A600C2}"/>
                </a:ext>
              </a:extLst>
            </p:cNvPr>
            <p:cNvSpPr/>
            <p:nvPr/>
          </p:nvSpPr>
          <p:spPr>
            <a:xfrm>
              <a:off x="8017882" y="2483285"/>
              <a:ext cx="160627" cy="235453"/>
            </a:xfrm>
            <a:custGeom>
              <a:avLst/>
              <a:gdLst/>
              <a:ahLst/>
              <a:cxnLst/>
              <a:rect l="l" t="t" r="r" b="b"/>
              <a:pathLst>
                <a:path w="9688" h="14201" extrusionOk="0">
                  <a:moveTo>
                    <a:pt x="9688" y="1"/>
                  </a:moveTo>
                  <a:lnTo>
                    <a:pt x="8361" y="797"/>
                  </a:lnTo>
                  <a:lnTo>
                    <a:pt x="6768" y="8892"/>
                  </a:lnTo>
                  <a:lnTo>
                    <a:pt x="0" y="12874"/>
                  </a:lnTo>
                  <a:lnTo>
                    <a:pt x="0" y="14201"/>
                  </a:lnTo>
                  <a:lnTo>
                    <a:pt x="7963" y="9423"/>
                  </a:lnTo>
                  <a:lnTo>
                    <a:pt x="8228" y="8096"/>
                  </a:lnTo>
                  <a:lnTo>
                    <a:pt x="968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8;p40">
              <a:extLst>
                <a:ext uri="{FF2B5EF4-FFF2-40B4-BE49-F238E27FC236}">
                  <a16:creationId xmlns:a16="http://schemas.microsoft.com/office/drawing/2014/main" id="{20F2F78B-656C-4C46-ADFA-9C38DE77E1DA}"/>
                </a:ext>
              </a:extLst>
            </p:cNvPr>
            <p:cNvSpPr/>
            <p:nvPr/>
          </p:nvSpPr>
          <p:spPr>
            <a:xfrm>
              <a:off x="8017882" y="2483285"/>
              <a:ext cx="160627" cy="235453"/>
            </a:xfrm>
            <a:custGeom>
              <a:avLst/>
              <a:gdLst/>
              <a:ahLst/>
              <a:cxnLst/>
              <a:rect l="l" t="t" r="r" b="b"/>
              <a:pathLst>
                <a:path w="9688" h="14201" fill="none" extrusionOk="0">
                  <a:moveTo>
                    <a:pt x="9688" y="1"/>
                  </a:moveTo>
                  <a:lnTo>
                    <a:pt x="8361" y="797"/>
                  </a:lnTo>
                  <a:lnTo>
                    <a:pt x="6768" y="8892"/>
                  </a:lnTo>
                  <a:lnTo>
                    <a:pt x="0" y="12874"/>
                  </a:lnTo>
                  <a:lnTo>
                    <a:pt x="0" y="14201"/>
                  </a:lnTo>
                  <a:lnTo>
                    <a:pt x="7963" y="9423"/>
                  </a:lnTo>
                  <a:lnTo>
                    <a:pt x="8228" y="8096"/>
                  </a:lnTo>
                  <a:lnTo>
                    <a:pt x="8228" y="8096"/>
                  </a:lnTo>
                  <a:lnTo>
                    <a:pt x="9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89;p40">
              <a:extLst>
                <a:ext uri="{FF2B5EF4-FFF2-40B4-BE49-F238E27FC236}">
                  <a16:creationId xmlns:a16="http://schemas.microsoft.com/office/drawing/2014/main" id="{7D63D50B-A5FE-4F01-B197-A389A76CC195}"/>
                </a:ext>
              </a:extLst>
            </p:cNvPr>
            <p:cNvSpPr/>
            <p:nvPr/>
          </p:nvSpPr>
          <p:spPr>
            <a:xfrm>
              <a:off x="8449145" y="2289664"/>
              <a:ext cx="215639" cy="253044"/>
            </a:xfrm>
            <a:custGeom>
              <a:avLst/>
              <a:gdLst/>
              <a:ahLst/>
              <a:cxnLst/>
              <a:rect l="l" t="t" r="r" b="b"/>
              <a:pathLst>
                <a:path w="13006" h="15262" extrusionOk="0">
                  <a:moveTo>
                    <a:pt x="5840" y="0"/>
                  </a:moveTo>
                  <a:lnTo>
                    <a:pt x="5043" y="133"/>
                  </a:lnTo>
                  <a:lnTo>
                    <a:pt x="4247" y="531"/>
                  </a:lnTo>
                  <a:lnTo>
                    <a:pt x="3318" y="1062"/>
                  </a:lnTo>
                  <a:lnTo>
                    <a:pt x="2522" y="1858"/>
                  </a:lnTo>
                  <a:lnTo>
                    <a:pt x="1858" y="2787"/>
                  </a:lnTo>
                  <a:lnTo>
                    <a:pt x="1195" y="3849"/>
                  </a:lnTo>
                  <a:lnTo>
                    <a:pt x="664" y="5043"/>
                  </a:lnTo>
                  <a:lnTo>
                    <a:pt x="398" y="6238"/>
                  </a:lnTo>
                  <a:lnTo>
                    <a:pt x="133" y="7432"/>
                  </a:lnTo>
                  <a:lnTo>
                    <a:pt x="0" y="8626"/>
                  </a:lnTo>
                  <a:lnTo>
                    <a:pt x="133" y="9688"/>
                  </a:lnTo>
                  <a:lnTo>
                    <a:pt x="398" y="10750"/>
                  </a:lnTo>
                  <a:lnTo>
                    <a:pt x="929" y="11546"/>
                  </a:lnTo>
                  <a:lnTo>
                    <a:pt x="1460" y="12210"/>
                  </a:lnTo>
                  <a:lnTo>
                    <a:pt x="2124" y="12475"/>
                  </a:lnTo>
                  <a:lnTo>
                    <a:pt x="7830" y="15262"/>
                  </a:lnTo>
                  <a:lnTo>
                    <a:pt x="7963" y="14864"/>
                  </a:lnTo>
                  <a:lnTo>
                    <a:pt x="8759" y="14466"/>
                  </a:lnTo>
                  <a:lnTo>
                    <a:pt x="9688" y="13935"/>
                  </a:lnTo>
                  <a:lnTo>
                    <a:pt x="10484" y="13139"/>
                  </a:lnTo>
                  <a:lnTo>
                    <a:pt x="11281" y="12077"/>
                  </a:lnTo>
                  <a:lnTo>
                    <a:pt x="11812" y="11015"/>
                  </a:lnTo>
                  <a:lnTo>
                    <a:pt x="12342" y="9954"/>
                  </a:lnTo>
                  <a:lnTo>
                    <a:pt x="12740" y="8759"/>
                  </a:lnTo>
                  <a:lnTo>
                    <a:pt x="13006" y="7565"/>
                  </a:lnTo>
                  <a:lnTo>
                    <a:pt x="13006" y="6370"/>
                  </a:lnTo>
                  <a:lnTo>
                    <a:pt x="12873" y="5176"/>
                  </a:lnTo>
                  <a:lnTo>
                    <a:pt x="12608" y="4114"/>
                  </a:lnTo>
                  <a:lnTo>
                    <a:pt x="12077" y="3318"/>
                  </a:lnTo>
                  <a:lnTo>
                    <a:pt x="12210" y="2920"/>
                  </a:lnTo>
                  <a:lnTo>
                    <a:pt x="6636" y="266"/>
                  </a:lnTo>
                  <a:lnTo>
                    <a:pt x="584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90;p40">
              <a:extLst>
                <a:ext uri="{FF2B5EF4-FFF2-40B4-BE49-F238E27FC236}">
                  <a16:creationId xmlns:a16="http://schemas.microsoft.com/office/drawing/2014/main" id="{AFF14AC2-AF7D-48ED-9661-FF0012A92461}"/>
                </a:ext>
              </a:extLst>
            </p:cNvPr>
            <p:cNvSpPr/>
            <p:nvPr/>
          </p:nvSpPr>
          <p:spPr>
            <a:xfrm>
              <a:off x="8449145" y="2289664"/>
              <a:ext cx="215639" cy="253044"/>
            </a:xfrm>
            <a:custGeom>
              <a:avLst/>
              <a:gdLst/>
              <a:ahLst/>
              <a:cxnLst/>
              <a:rect l="l" t="t" r="r" b="b"/>
              <a:pathLst>
                <a:path w="13006" h="15262" fill="none" extrusionOk="0">
                  <a:moveTo>
                    <a:pt x="3318" y="1062"/>
                  </a:moveTo>
                  <a:lnTo>
                    <a:pt x="3318" y="1062"/>
                  </a:lnTo>
                  <a:lnTo>
                    <a:pt x="4247" y="531"/>
                  </a:lnTo>
                  <a:lnTo>
                    <a:pt x="5043" y="133"/>
                  </a:lnTo>
                  <a:lnTo>
                    <a:pt x="5840" y="0"/>
                  </a:lnTo>
                  <a:lnTo>
                    <a:pt x="6636" y="266"/>
                  </a:lnTo>
                  <a:lnTo>
                    <a:pt x="6636" y="266"/>
                  </a:lnTo>
                  <a:lnTo>
                    <a:pt x="12210" y="2920"/>
                  </a:lnTo>
                  <a:lnTo>
                    <a:pt x="12077" y="3318"/>
                  </a:lnTo>
                  <a:lnTo>
                    <a:pt x="12077" y="3318"/>
                  </a:lnTo>
                  <a:lnTo>
                    <a:pt x="12608" y="4114"/>
                  </a:lnTo>
                  <a:lnTo>
                    <a:pt x="12873" y="5176"/>
                  </a:lnTo>
                  <a:lnTo>
                    <a:pt x="12873" y="5176"/>
                  </a:lnTo>
                  <a:lnTo>
                    <a:pt x="13006" y="6370"/>
                  </a:lnTo>
                  <a:lnTo>
                    <a:pt x="13006" y="7565"/>
                  </a:lnTo>
                  <a:lnTo>
                    <a:pt x="12740" y="8759"/>
                  </a:lnTo>
                  <a:lnTo>
                    <a:pt x="12342" y="9954"/>
                  </a:lnTo>
                  <a:lnTo>
                    <a:pt x="11812" y="11015"/>
                  </a:lnTo>
                  <a:lnTo>
                    <a:pt x="11281" y="12077"/>
                  </a:lnTo>
                  <a:lnTo>
                    <a:pt x="10484" y="13139"/>
                  </a:lnTo>
                  <a:lnTo>
                    <a:pt x="9688" y="13935"/>
                  </a:lnTo>
                  <a:lnTo>
                    <a:pt x="9688" y="13935"/>
                  </a:lnTo>
                  <a:lnTo>
                    <a:pt x="8759" y="14466"/>
                  </a:lnTo>
                  <a:lnTo>
                    <a:pt x="7963" y="14864"/>
                  </a:lnTo>
                  <a:lnTo>
                    <a:pt x="7830" y="15262"/>
                  </a:lnTo>
                  <a:lnTo>
                    <a:pt x="2124" y="12475"/>
                  </a:lnTo>
                  <a:lnTo>
                    <a:pt x="2124" y="12475"/>
                  </a:lnTo>
                  <a:lnTo>
                    <a:pt x="1460" y="12210"/>
                  </a:lnTo>
                  <a:lnTo>
                    <a:pt x="929" y="11546"/>
                  </a:lnTo>
                  <a:lnTo>
                    <a:pt x="398" y="10750"/>
                  </a:lnTo>
                  <a:lnTo>
                    <a:pt x="133" y="9688"/>
                  </a:lnTo>
                  <a:lnTo>
                    <a:pt x="133" y="9688"/>
                  </a:lnTo>
                  <a:lnTo>
                    <a:pt x="0" y="8626"/>
                  </a:lnTo>
                  <a:lnTo>
                    <a:pt x="133" y="7432"/>
                  </a:lnTo>
                  <a:lnTo>
                    <a:pt x="398" y="6238"/>
                  </a:lnTo>
                  <a:lnTo>
                    <a:pt x="664" y="5043"/>
                  </a:lnTo>
                  <a:lnTo>
                    <a:pt x="1195" y="3849"/>
                  </a:lnTo>
                  <a:lnTo>
                    <a:pt x="1858" y="2787"/>
                  </a:lnTo>
                  <a:lnTo>
                    <a:pt x="2522" y="1858"/>
                  </a:lnTo>
                  <a:lnTo>
                    <a:pt x="3318" y="10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91;p40">
              <a:extLst>
                <a:ext uri="{FF2B5EF4-FFF2-40B4-BE49-F238E27FC236}">
                  <a16:creationId xmlns:a16="http://schemas.microsoft.com/office/drawing/2014/main" id="{5202C873-6E94-4060-8750-E5CC65D9BFD0}"/>
                </a:ext>
              </a:extLst>
            </p:cNvPr>
            <p:cNvSpPr/>
            <p:nvPr/>
          </p:nvSpPr>
          <p:spPr>
            <a:xfrm>
              <a:off x="8451333" y="2289664"/>
              <a:ext cx="200253" cy="250855"/>
            </a:xfrm>
            <a:custGeom>
              <a:avLst/>
              <a:gdLst/>
              <a:ahLst/>
              <a:cxnLst/>
              <a:rect l="l" t="t" r="r" b="b"/>
              <a:pathLst>
                <a:path w="12078" h="15130" extrusionOk="0">
                  <a:moveTo>
                    <a:pt x="5575" y="0"/>
                  </a:moveTo>
                  <a:lnTo>
                    <a:pt x="5044" y="133"/>
                  </a:lnTo>
                  <a:lnTo>
                    <a:pt x="4380" y="266"/>
                  </a:lnTo>
                  <a:lnTo>
                    <a:pt x="3850" y="664"/>
                  </a:lnTo>
                  <a:lnTo>
                    <a:pt x="3186" y="1062"/>
                  </a:lnTo>
                  <a:lnTo>
                    <a:pt x="2257" y="1991"/>
                  </a:lnTo>
                  <a:lnTo>
                    <a:pt x="1461" y="3185"/>
                  </a:lnTo>
                  <a:lnTo>
                    <a:pt x="797" y="4512"/>
                  </a:lnTo>
                  <a:lnTo>
                    <a:pt x="266" y="5972"/>
                  </a:lnTo>
                  <a:lnTo>
                    <a:pt x="266" y="5972"/>
                  </a:lnTo>
                  <a:lnTo>
                    <a:pt x="2921" y="5574"/>
                  </a:lnTo>
                  <a:lnTo>
                    <a:pt x="3186" y="5574"/>
                  </a:lnTo>
                  <a:lnTo>
                    <a:pt x="3850" y="5707"/>
                  </a:lnTo>
                  <a:lnTo>
                    <a:pt x="4513" y="5972"/>
                  </a:lnTo>
                  <a:lnTo>
                    <a:pt x="4911" y="6503"/>
                  </a:lnTo>
                  <a:lnTo>
                    <a:pt x="5177" y="7167"/>
                  </a:lnTo>
                  <a:lnTo>
                    <a:pt x="5177" y="7432"/>
                  </a:lnTo>
                  <a:lnTo>
                    <a:pt x="5044" y="8096"/>
                  </a:lnTo>
                  <a:lnTo>
                    <a:pt x="4646" y="8759"/>
                  </a:lnTo>
                  <a:lnTo>
                    <a:pt x="4248" y="9157"/>
                  </a:lnTo>
                  <a:lnTo>
                    <a:pt x="3584" y="9423"/>
                  </a:lnTo>
                  <a:lnTo>
                    <a:pt x="1" y="9688"/>
                  </a:lnTo>
                  <a:lnTo>
                    <a:pt x="266" y="10750"/>
                  </a:lnTo>
                  <a:lnTo>
                    <a:pt x="797" y="11546"/>
                  </a:lnTo>
                  <a:lnTo>
                    <a:pt x="1328" y="12210"/>
                  </a:lnTo>
                  <a:lnTo>
                    <a:pt x="1992" y="12475"/>
                  </a:lnTo>
                  <a:lnTo>
                    <a:pt x="7300" y="15129"/>
                  </a:lnTo>
                  <a:lnTo>
                    <a:pt x="6769" y="14731"/>
                  </a:lnTo>
                  <a:lnTo>
                    <a:pt x="6371" y="14068"/>
                  </a:lnTo>
                  <a:lnTo>
                    <a:pt x="6106" y="13404"/>
                  </a:lnTo>
                  <a:lnTo>
                    <a:pt x="5840" y="12475"/>
                  </a:lnTo>
                  <a:lnTo>
                    <a:pt x="5708" y="11413"/>
                  </a:lnTo>
                  <a:lnTo>
                    <a:pt x="5840" y="10219"/>
                  </a:lnTo>
                  <a:lnTo>
                    <a:pt x="5973" y="9025"/>
                  </a:lnTo>
                  <a:lnTo>
                    <a:pt x="6371" y="7830"/>
                  </a:lnTo>
                  <a:lnTo>
                    <a:pt x="6902" y="6636"/>
                  </a:lnTo>
                  <a:lnTo>
                    <a:pt x="7565" y="5574"/>
                  </a:lnTo>
                  <a:lnTo>
                    <a:pt x="8229" y="4645"/>
                  </a:lnTo>
                  <a:lnTo>
                    <a:pt x="9025" y="3849"/>
                  </a:lnTo>
                  <a:lnTo>
                    <a:pt x="9689" y="3318"/>
                  </a:lnTo>
                  <a:lnTo>
                    <a:pt x="10220" y="3053"/>
                  </a:lnTo>
                  <a:lnTo>
                    <a:pt x="10883" y="2920"/>
                  </a:lnTo>
                  <a:lnTo>
                    <a:pt x="11414" y="2787"/>
                  </a:lnTo>
                  <a:lnTo>
                    <a:pt x="12078" y="2920"/>
                  </a:lnTo>
                  <a:lnTo>
                    <a:pt x="6504" y="266"/>
                  </a:lnTo>
                  <a:lnTo>
                    <a:pt x="5973" y="133"/>
                  </a:lnTo>
                  <a:lnTo>
                    <a:pt x="55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92;p40">
              <a:extLst>
                <a:ext uri="{FF2B5EF4-FFF2-40B4-BE49-F238E27FC236}">
                  <a16:creationId xmlns:a16="http://schemas.microsoft.com/office/drawing/2014/main" id="{1C2855D1-B17C-44CA-9BA4-ADC24297D74D}"/>
                </a:ext>
              </a:extLst>
            </p:cNvPr>
            <p:cNvSpPr/>
            <p:nvPr/>
          </p:nvSpPr>
          <p:spPr>
            <a:xfrm>
              <a:off x="8578966" y="2542691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93;p40">
              <a:extLst>
                <a:ext uri="{FF2B5EF4-FFF2-40B4-BE49-F238E27FC236}">
                  <a16:creationId xmlns:a16="http://schemas.microsoft.com/office/drawing/2014/main" id="{79EEF67F-46B5-4FB7-B52E-D2686118841B}"/>
                </a:ext>
              </a:extLst>
            </p:cNvPr>
            <p:cNvSpPr/>
            <p:nvPr/>
          </p:nvSpPr>
          <p:spPr>
            <a:xfrm>
              <a:off x="8451333" y="2289664"/>
              <a:ext cx="200253" cy="250855"/>
            </a:xfrm>
            <a:custGeom>
              <a:avLst/>
              <a:gdLst/>
              <a:ahLst/>
              <a:cxnLst/>
              <a:rect l="l" t="t" r="r" b="b"/>
              <a:pathLst>
                <a:path w="12078" h="15130" fill="none" extrusionOk="0">
                  <a:moveTo>
                    <a:pt x="5575" y="0"/>
                  </a:moveTo>
                  <a:lnTo>
                    <a:pt x="5575" y="0"/>
                  </a:lnTo>
                  <a:lnTo>
                    <a:pt x="5044" y="133"/>
                  </a:lnTo>
                  <a:lnTo>
                    <a:pt x="4380" y="266"/>
                  </a:lnTo>
                  <a:lnTo>
                    <a:pt x="3850" y="664"/>
                  </a:lnTo>
                  <a:lnTo>
                    <a:pt x="3186" y="1062"/>
                  </a:lnTo>
                  <a:lnTo>
                    <a:pt x="3186" y="1062"/>
                  </a:lnTo>
                  <a:lnTo>
                    <a:pt x="2257" y="1991"/>
                  </a:lnTo>
                  <a:lnTo>
                    <a:pt x="1461" y="3185"/>
                  </a:lnTo>
                  <a:lnTo>
                    <a:pt x="797" y="4512"/>
                  </a:lnTo>
                  <a:lnTo>
                    <a:pt x="266" y="5972"/>
                  </a:lnTo>
                  <a:lnTo>
                    <a:pt x="2921" y="5574"/>
                  </a:lnTo>
                  <a:lnTo>
                    <a:pt x="2921" y="5574"/>
                  </a:lnTo>
                  <a:lnTo>
                    <a:pt x="2921" y="5574"/>
                  </a:lnTo>
                  <a:lnTo>
                    <a:pt x="3186" y="5574"/>
                  </a:lnTo>
                  <a:lnTo>
                    <a:pt x="3186" y="5574"/>
                  </a:lnTo>
                  <a:lnTo>
                    <a:pt x="3850" y="5707"/>
                  </a:lnTo>
                  <a:lnTo>
                    <a:pt x="4513" y="5972"/>
                  </a:lnTo>
                  <a:lnTo>
                    <a:pt x="4911" y="6503"/>
                  </a:lnTo>
                  <a:lnTo>
                    <a:pt x="5177" y="7167"/>
                  </a:lnTo>
                  <a:lnTo>
                    <a:pt x="5177" y="7167"/>
                  </a:lnTo>
                  <a:lnTo>
                    <a:pt x="5177" y="7432"/>
                  </a:lnTo>
                  <a:lnTo>
                    <a:pt x="5177" y="7432"/>
                  </a:lnTo>
                  <a:lnTo>
                    <a:pt x="5044" y="8096"/>
                  </a:lnTo>
                  <a:lnTo>
                    <a:pt x="4646" y="8759"/>
                  </a:lnTo>
                  <a:lnTo>
                    <a:pt x="4248" y="9157"/>
                  </a:lnTo>
                  <a:lnTo>
                    <a:pt x="3584" y="9423"/>
                  </a:lnTo>
                  <a:lnTo>
                    <a:pt x="1" y="9688"/>
                  </a:lnTo>
                  <a:lnTo>
                    <a:pt x="1" y="9688"/>
                  </a:lnTo>
                  <a:lnTo>
                    <a:pt x="1" y="9688"/>
                  </a:lnTo>
                  <a:lnTo>
                    <a:pt x="1" y="9688"/>
                  </a:lnTo>
                  <a:lnTo>
                    <a:pt x="266" y="10750"/>
                  </a:lnTo>
                  <a:lnTo>
                    <a:pt x="797" y="11546"/>
                  </a:lnTo>
                  <a:lnTo>
                    <a:pt x="1328" y="12210"/>
                  </a:lnTo>
                  <a:lnTo>
                    <a:pt x="1992" y="12475"/>
                  </a:lnTo>
                  <a:lnTo>
                    <a:pt x="7300" y="15129"/>
                  </a:lnTo>
                  <a:lnTo>
                    <a:pt x="7300" y="15129"/>
                  </a:lnTo>
                  <a:lnTo>
                    <a:pt x="6769" y="14731"/>
                  </a:lnTo>
                  <a:lnTo>
                    <a:pt x="6371" y="14068"/>
                  </a:lnTo>
                  <a:lnTo>
                    <a:pt x="6106" y="13404"/>
                  </a:lnTo>
                  <a:lnTo>
                    <a:pt x="5840" y="12475"/>
                  </a:lnTo>
                  <a:lnTo>
                    <a:pt x="5840" y="12475"/>
                  </a:lnTo>
                  <a:lnTo>
                    <a:pt x="5708" y="11413"/>
                  </a:lnTo>
                  <a:lnTo>
                    <a:pt x="5840" y="10219"/>
                  </a:lnTo>
                  <a:lnTo>
                    <a:pt x="5973" y="9025"/>
                  </a:lnTo>
                  <a:lnTo>
                    <a:pt x="6371" y="7830"/>
                  </a:lnTo>
                  <a:lnTo>
                    <a:pt x="6902" y="6636"/>
                  </a:lnTo>
                  <a:lnTo>
                    <a:pt x="7565" y="5574"/>
                  </a:lnTo>
                  <a:lnTo>
                    <a:pt x="8229" y="4645"/>
                  </a:lnTo>
                  <a:lnTo>
                    <a:pt x="9025" y="3849"/>
                  </a:lnTo>
                  <a:lnTo>
                    <a:pt x="9025" y="3849"/>
                  </a:lnTo>
                  <a:lnTo>
                    <a:pt x="9689" y="3318"/>
                  </a:lnTo>
                  <a:lnTo>
                    <a:pt x="10220" y="3053"/>
                  </a:lnTo>
                  <a:lnTo>
                    <a:pt x="10883" y="2920"/>
                  </a:lnTo>
                  <a:lnTo>
                    <a:pt x="11414" y="2787"/>
                  </a:lnTo>
                  <a:lnTo>
                    <a:pt x="11414" y="2787"/>
                  </a:lnTo>
                  <a:lnTo>
                    <a:pt x="12078" y="2920"/>
                  </a:lnTo>
                  <a:lnTo>
                    <a:pt x="12078" y="2920"/>
                  </a:lnTo>
                  <a:lnTo>
                    <a:pt x="6504" y="266"/>
                  </a:lnTo>
                  <a:lnTo>
                    <a:pt x="6504" y="266"/>
                  </a:lnTo>
                  <a:lnTo>
                    <a:pt x="6504" y="266"/>
                  </a:lnTo>
                  <a:lnTo>
                    <a:pt x="5973" y="133"/>
                  </a:lnTo>
                  <a:lnTo>
                    <a:pt x="55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94;p40">
              <a:extLst>
                <a:ext uri="{FF2B5EF4-FFF2-40B4-BE49-F238E27FC236}">
                  <a16:creationId xmlns:a16="http://schemas.microsoft.com/office/drawing/2014/main" id="{DF8B7D31-CD8B-4D54-B37D-24D44462AF71}"/>
                </a:ext>
              </a:extLst>
            </p:cNvPr>
            <p:cNvSpPr/>
            <p:nvPr/>
          </p:nvSpPr>
          <p:spPr>
            <a:xfrm>
              <a:off x="8545955" y="2335872"/>
              <a:ext cx="140831" cy="209041"/>
            </a:xfrm>
            <a:custGeom>
              <a:avLst/>
              <a:gdLst/>
              <a:ahLst/>
              <a:cxnLst/>
              <a:rect l="l" t="t" r="r" b="b"/>
              <a:pathLst>
                <a:path w="8494" h="12608" extrusionOk="0">
                  <a:moveTo>
                    <a:pt x="5707" y="0"/>
                  </a:moveTo>
                  <a:lnTo>
                    <a:pt x="5044" y="133"/>
                  </a:lnTo>
                  <a:lnTo>
                    <a:pt x="4115" y="398"/>
                  </a:lnTo>
                  <a:lnTo>
                    <a:pt x="3318" y="1062"/>
                  </a:lnTo>
                  <a:lnTo>
                    <a:pt x="2522" y="1858"/>
                  </a:lnTo>
                  <a:lnTo>
                    <a:pt x="1858" y="2787"/>
                  </a:lnTo>
                  <a:lnTo>
                    <a:pt x="1195" y="3849"/>
                  </a:lnTo>
                  <a:lnTo>
                    <a:pt x="664" y="5043"/>
                  </a:lnTo>
                  <a:lnTo>
                    <a:pt x="266" y="6238"/>
                  </a:lnTo>
                  <a:lnTo>
                    <a:pt x="133" y="7432"/>
                  </a:lnTo>
                  <a:lnTo>
                    <a:pt x="1" y="8626"/>
                  </a:lnTo>
                  <a:lnTo>
                    <a:pt x="133" y="9688"/>
                  </a:lnTo>
                  <a:lnTo>
                    <a:pt x="399" y="10750"/>
                  </a:lnTo>
                  <a:lnTo>
                    <a:pt x="797" y="11546"/>
                  </a:lnTo>
                  <a:lnTo>
                    <a:pt x="1328" y="12077"/>
                  </a:lnTo>
                  <a:lnTo>
                    <a:pt x="1991" y="12475"/>
                  </a:lnTo>
                  <a:lnTo>
                    <a:pt x="2655" y="12608"/>
                  </a:lnTo>
                  <a:lnTo>
                    <a:pt x="3451" y="12475"/>
                  </a:lnTo>
                  <a:lnTo>
                    <a:pt x="4247" y="12210"/>
                  </a:lnTo>
                  <a:lnTo>
                    <a:pt x="5176" y="11546"/>
                  </a:lnTo>
                  <a:lnTo>
                    <a:pt x="5973" y="10750"/>
                  </a:lnTo>
                  <a:lnTo>
                    <a:pt x="6636" y="9821"/>
                  </a:lnTo>
                  <a:lnTo>
                    <a:pt x="7300" y="8759"/>
                  </a:lnTo>
                  <a:lnTo>
                    <a:pt x="7830" y="7565"/>
                  </a:lnTo>
                  <a:lnTo>
                    <a:pt x="8096" y="6370"/>
                  </a:lnTo>
                  <a:lnTo>
                    <a:pt x="8361" y="5176"/>
                  </a:lnTo>
                  <a:lnTo>
                    <a:pt x="8494" y="3982"/>
                  </a:lnTo>
                  <a:lnTo>
                    <a:pt x="8361" y="2920"/>
                  </a:lnTo>
                  <a:lnTo>
                    <a:pt x="8096" y="1858"/>
                  </a:lnTo>
                  <a:lnTo>
                    <a:pt x="7698" y="1062"/>
                  </a:lnTo>
                  <a:lnTo>
                    <a:pt x="7167" y="531"/>
                  </a:lnTo>
                  <a:lnTo>
                    <a:pt x="6503" y="133"/>
                  </a:lnTo>
                  <a:lnTo>
                    <a:pt x="5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95;p40">
              <a:extLst>
                <a:ext uri="{FF2B5EF4-FFF2-40B4-BE49-F238E27FC236}">
                  <a16:creationId xmlns:a16="http://schemas.microsoft.com/office/drawing/2014/main" id="{7349BF83-C1D2-46E9-88B9-79B9D83C6DBD}"/>
                </a:ext>
              </a:extLst>
            </p:cNvPr>
            <p:cNvSpPr/>
            <p:nvPr/>
          </p:nvSpPr>
          <p:spPr>
            <a:xfrm>
              <a:off x="8545955" y="2335872"/>
              <a:ext cx="140831" cy="209041"/>
            </a:xfrm>
            <a:custGeom>
              <a:avLst/>
              <a:gdLst/>
              <a:ahLst/>
              <a:cxnLst/>
              <a:rect l="l" t="t" r="r" b="b"/>
              <a:pathLst>
                <a:path w="8494" h="12608" fill="none" extrusionOk="0">
                  <a:moveTo>
                    <a:pt x="3318" y="1062"/>
                  </a:moveTo>
                  <a:lnTo>
                    <a:pt x="3318" y="1062"/>
                  </a:lnTo>
                  <a:lnTo>
                    <a:pt x="2522" y="1858"/>
                  </a:lnTo>
                  <a:lnTo>
                    <a:pt x="1858" y="2787"/>
                  </a:lnTo>
                  <a:lnTo>
                    <a:pt x="1195" y="3849"/>
                  </a:lnTo>
                  <a:lnTo>
                    <a:pt x="664" y="5043"/>
                  </a:lnTo>
                  <a:lnTo>
                    <a:pt x="266" y="6238"/>
                  </a:lnTo>
                  <a:lnTo>
                    <a:pt x="133" y="7432"/>
                  </a:lnTo>
                  <a:lnTo>
                    <a:pt x="1" y="8626"/>
                  </a:lnTo>
                  <a:lnTo>
                    <a:pt x="133" y="9688"/>
                  </a:lnTo>
                  <a:lnTo>
                    <a:pt x="133" y="9688"/>
                  </a:lnTo>
                  <a:lnTo>
                    <a:pt x="399" y="10750"/>
                  </a:lnTo>
                  <a:lnTo>
                    <a:pt x="797" y="11546"/>
                  </a:lnTo>
                  <a:lnTo>
                    <a:pt x="1328" y="12077"/>
                  </a:lnTo>
                  <a:lnTo>
                    <a:pt x="1991" y="12475"/>
                  </a:lnTo>
                  <a:lnTo>
                    <a:pt x="2655" y="12608"/>
                  </a:lnTo>
                  <a:lnTo>
                    <a:pt x="3451" y="12475"/>
                  </a:lnTo>
                  <a:lnTo>
                    <a:pt x="4247" y="12210"/>
                  </a:lnTo>
                  <a:lnTo>
                    <a:pt x="5176" y="11546"/>
                  </a:lnTo>
                  <a:lnTo>
                    <a:pt x="5176" y="11546"/>
                  </a:lnTo>
                  <a:lnTo>
                    <a:pt x="5973" y="10750"/>
                  </a:lnTo>
                  <a:lnTo>
                    <a:pt x="6636" y="9821"/>
                  </a:lnTo>
                  <a:lnTo>
                    <a:pt x="7300" y="8759"/>
                  </a:lnTo>
                  <a:lnTo>
                    <a:pt x="7830" y="7565"/>
                  </a:lnTo>
                  <a:lnTo>
                    <a:pt x="8096" y="6370"/>
                  </a:lnTo>
                  <a:lnTo>
                    <a:pt x="8361" y="5176"/>
                  </a:lnTo>
                  <a:lnTo>
                    <a:pt x="8494" y="3982"/>
                  </a:lnTo>
                  <a:lnTo>
                    <a:pt x="8361" y="2920"/>
                  </a:lnTo>
                  <a:lnTo>
                    <a:pt x="8361" y="2920"/>
                  </a:lnTo>
                  <a:lnTo>
                    <a:pt x="8096" y="1858"/>
                  </a:lnTo>
                  <a:lnTo>
                    <a:pt x="7698" y="1062"/>
                  </a:lnTo>
                  <a:lnTo>
                    <a:pt x="7167" y="531"/>
                  </a:lnTo>
                  <a:lnTo>
                    <a:pt x="6503" y="133"/>
                  </a:lnTo>
                  <a:lnTo>
                    <a:pt x="5707" y="0"/>
                  </a:lnTo>
                  <a:lnTo>
                    <a:pt x="5044" y="133"/>
                  </a:lnTo>
                  <a:lnTo>
                    <a:pt x="4115" y="398"/>
                  </a:lnTo>
                  <a:lnTo>
                    <a:pt x="3318" y="10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96;p40">
              <a:extLst>
                <a:ext uri="{FF2B5EF4-FFF2-40B4-BE49-F238E27FC236}">
                  <a16:creationId xmlns:a16="http://schemas.microsoft.com/office/drawing/2014/main" id="{4F60DF0B-E717-434D-A4D3-1F04F608B4A3}"/>
                </a:ext>
              </a:extLst>
            </p:cNvPr>
            <p:cNvSpPr/>
            <p:nvPr/>
          </p:nvSpPr>
          <p:spPr>
            <a:xfrm>
              <a:off x="8583360" y="2390868"/>
              <a:ext cx="66022" cy="99032"/>
            </a:xfrm>
            <a:custGeom>
              <a:avLst/>
              <a:gdLst/>
              <a:ahLst/>
              <a:cxnLst/>
              <a:rect l="l" t="t" r="r" b="b"/>
              <a:pathLst>
                <a:path w="3982" h="5973" extrusionOk="0">
                  <a:moveTo>
                    <a:pt x="2655" y="1"/>
                  </a:moveTo>
                  <a:lnTo>
                    <a:pt x="2124" y="134"/>
                  </a:lnTo>
                  <a:lnTo>
                    <a:pt x="1593" y="399"/>
                  </a:lnTo>
                  <a:lnTo>
                    <a:pt x="1195" y="797"/>
                  </a:lnTo>
                  <a:lnTo>
                    <a:pt x="797" y="1328"/>
                  </a:lnTo>
                  <a:lnTo>
                    <a:pt x="266" y="2390"/>
                  </a:lnTo>
                  <a:lnTo>
                    <a:pt x="1" y="3451"/>
                  </a:lnTo>
                  <a:lnTo>
                    <a:pt x="1" y="4115"/>
                  </a:lnTo>
                  <a:lnTo>
                    <a:pt x="1" y="4646"/>
                  </a:lnTo>
                  <a:lnTo>
                    <a:pt x="133" y="5044"/>
                  </a:lnTo>
                  <a:lnTo>
                    <a:pt x="399" y="5442"/>
                  </a:lnTo>
                  <a:lnTo>
                    <a:pt x="797" y="5840"/>
                  </a:lnTo>
                  <a:lnTo>
                    <a:pt x="1195" y="5973"/>
                  </a:lnTo>
                  <a:lnTo>
                    <a:pt x="1859" y="5840"/>
                  </a:lnTo>
                  <a:lnTo>
                    <a:pt x="2389" y="5442"/>
                  </a:lnTo>
                  <a:lnTo>
                    <a:pt x="2788" y="5177"/>
                  </a:lnTo>
                  <a:lnTo>
                    <a:pt x="3186" y="4646"/>
                  </a:lnTo>
                  <a:lnTo>
                    <a:pt x="3717" y="3584"/>
                  </a:lnTo>
                  <a:lnTo>
                    <a:pt x="3982" y="2390"/>
                  </a:lnTo>
                  <a:lnTo>
                    <a:pt x="3982" y="1859"/>
                  </a:lnTo>
                  <a:lnTo>
                    <a:pt x="3982" y="1328"/>
                  </a:lnTo>
                  <a:lnTo>
                    <a:pt x="3717" y="797"/>
                  </a:lnTo>
                  <a:lnTo>
                    <a:pt x="3451" y="266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7;p40">
              <a:extLst>
                <a:ext uri="{FF2B5EF4-FFF2-40B4-BE49-F238E27FC236}">
                  <a16:creationId xmlns:a16="http://schemas.microsoft.com/office/drawing/2014/main" id="{15DC5B40-54FB-4097-897A-AED2C5D2220A}"/>
                </a:ext>
              </a:extLst>
            </p:cNvPr>
            <p:cNvSpPr/>
            <p:nvPr/>
          </p:nvSpPr>
          <p:spPr>
            <a:xfrm>
              <a:off x="8583360" y="2390868"/>
              <a:ext cx="66022" cy="99032"/>
            </a:xfrm>
            <a:custGeom>
              <a:avLst/>
              <a:gdLst/>
              <a:ahLst/>
              <a:cxnLst/>
              <a:rect l="l" t="t" r="r" b="b"/>
              <a:pathLst>
                <a:path w="3982" h="5973" fill="none" extrusionOk="0">
                  <a:moveTo>
                    <a:pt x="1" y="4646"/>
                  </a:moveTo>
                  <a:lnTo>
                    <a:pt x="1" y="4646"/>
                  </a:lnTo>
                  <a:lnTo>
                    <a:pt x="133" y="5044"/>
                  </a:lnTo>
                  <a:lnTo>
                    <a:pt x="399" y="5442"/>
                  </a:lnTo>
                  <a:lnTo>
                    <a:pt x="399" y="5442"/>
                  </a:lnTo>
                  <a:lnTo>
                    <a:pt x="797" y="5840"/>
                  </a:lnTo>
                  <a:lnTo>
                    <a:pt x="1195" y="5973"/>
                  </a:lnTo>
                  <a:lnTo>
                    <a:pt x="1859" y="5840"/>
                  </a:lnTo>
                  <a:lnTo>
                    <a:pt x="2389" y="5442"/>
                  </a:lnTo>
                  <a:lnTo>
                    <a:pt x="2389" y="5442"/>
                  </a:lnTo>
                  <a:lnTo>
                    <a:pt x="2788" y="5177"/>
                  </a:lnTo>
                  <a:lnTo>
                    <a:pt x="3186" y="4646"/>
                  </a:lnTo>
                  <a:lnTo>
                    <a:pt x="3717" y="3584"/>
                  </a:lnTo>
                  <a:lnTo>
                    <a:pt x="3982" y="2390"/>
                  </a:lnTo>
                  <a:lnTo>
                    <a:pt x="3982" y="1859"/>
                  </a:lnTo>
                  <a:lnTo>
                    <a:pt x="3982" y="1328"/>
                  </a:lnTo>
                  <a:lnTo>
                    <a:pt x="3982" y="1328"/>
                  </a:lnTo>
                  <a:lnTo>
                    <a:pt x="3717" y="797"/>
                  </a:lnTo>
                  <a:lnTo>
                    <a:pt x="3451" y="266"/>
                  </a:lnTo>
                  <a:lnTo>
                    <a:pt x="3053" y="1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124" y="134"/>
                  </a:lnTo>
                  <a:lnTo>
                    <a:pt x="1593" y="399"/>
                  </a:lnTo>
                  <a:lnTo>
                    <a:pt x="1593" y="399"/>
                  </a:lnTo>
                  <a:lnTo>
                    <a:pt x="1195" y="797"/>
                  </a:lnTo>
                  <a:lnTo>
                    <a:pt x="797" y="1328"/>
                  </a:lnTo>
                  <a:lnTo>
                    <a:pt x="266" y="2390"/>
                  </a:lnTo>
                  <a:lnTo>
                    <a:pt x="1" y="3451"/>
                  </a:lnTo>
                  <a:lnTo>
                    <a:pt x="1" y="4115"/>
                  </a:lnTo>
                  <a:lnTo>
                    <a:pt x="1" y="46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98;p40">
              <a:extLst>
                <a:ext uri="{FF2B5EF4-FFF2-40B4-BE49-F238E27FC236}">
                  <a16:creationId xmlns:a16="http://schemas.microsoft.com/office/drawing/2014/main" id="{4B6A9F99-DF03-4630-8AC6-E5144834AB0D}"/>
                </a:ext>
              </a:extLst>
            </p:cNvPr>
            <p:cNvSpPr/>
            <p:nvPr/>
          </p:nvSpPr>
          <p:spPr>
            <a:xfrm>
              <a:off x="8583360" y="2390868"/>
              <a:ext cx="66022" cy="99032"/>
            </a:xfrm>
            <a:custGeom>
              <a:avLst/>
              <a:gdLst/>
              <a:ahLst/>
              <a:cxnLst/>
              <a:rect l="l" t="t" r="r" b="b"/>
              <a:pathLst>
                <a:path w="3982" h="5973" extrusionOk="0">
                  <a:moveTo>
                    <a:pt x="2655" y="1"/>
                  </a:moveTo>
                  <a:lnTo>
                    <a:pt x="2124" y="134"/>
                  </a:lnTo>
                  <a:lnTo>
                    <a:pt x="1593" y="399"/>
                  </a:lnTo>
                  <a:lnTo>
                    <a:pt x="930" y="1195"/>
                  </a:lnTo>
                  <a:lnTo>
                    <a:pt x="399" y="1992"/>
                  </a:lnTo>
                  <a:lnTo>
                    <a:pt x="133" y="3053"/>
                  </a:lnTo>
                  <a:lnTo>
                    <a:pt x="1" y="3982"/>
                  </a:lnTo>
                  <a:lnTo>
                    <a:pt x="1" y="4646"/>
                  </a:lnTo>
                  <a:lnTo>
                    <a:pt x="133" y="5044"/>
                  </a:lnTo>
                  <a:lnTo>
                    <a:pt x="399" y="5442"/>
                  </a:lnTo>
                  <a:lnTo>
                    <a:pt x="797" y="5840"/>
                  </a:lnTo>
                  <a:lnTo>
                    <a:pt x="1328" y="5973"/>
                  </a:lnTo>
                  <a:lnTo>
                    <a:pt x="1859" y="5840"/>
                  </a:lnTo>
                  <a:lnTo>
                    <a:pt x="2389" y="5442"/>
                  </a:lnTo>
                  <a:lnTo>
                    <a:pt x="3053" y="4779"/>
                  </a:lnTo>
                  <a:lnTo>
                    <a:pt x="3584" y="3850"/>
                  </a:lnTo>
                  <a:lnTo>
                    <a:pt x="3849" y="2921"/>
                  </a:lnTo>
                  <a:lnTo>
                    <a:pt x="3982" y="1992"/>
                  </a:lnTo>
                  <a:lnTo>
                    <a:pt x="3982" y="1328"/>
                  </a:lnTo>
                  <a:lnTo>
                    <a:pt x="3717" y="797"/>
                  </a:lnTo>
                  <a:lnTo>
                    <a:pt x="3451" y="266"/>
                  </a:lnTo>
                  <a:lnTo>
                    <a:pt x="3186" y="13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99;p40">
              <a:extLst>
                <a:ext uri="{FF2B5EF4-FFF2-40B4-BE49-F238E27FC236}">
                  <a16:creationId xmlns:a16="http://schemas.microsoft.com/office/drawing/2014/main" id="{8FD66A7E-C736-46C8-80BF-E9617EBF17AF}"/>
                </a:ext>
              </a:extLst>
            </p:cNvPr>
            <p:cNvSpPr/>
            <p:nvPr/>
          </p:nvSpPr>
          <p:spPr>
            <a:xfrm>
              <a:off x="8583360" y="2390868"/>
              <a:ext cx="66022" cy="99032"/>
            </a:xfrm>
            <a:custGeom>
              <a:avLst/>
              <a:gdLst/>
              <a:ahLst/>
              <a:cxnLst/>
              <a:rect l="l" t="t" r="r" b="b"/>
              <a:pathLst>
                <a:path w="3982" h="5973" fill="none" extrusionOk="0">
                  <a:moveTo>
                    <a:pt x="2655" y="1"/>
                  </a:moveTo>
                  <a:lnTo>
                    <a:pt x="2655" y="1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124" y="134"/>
                  </a:lnTo>
                  <a:lnTo>
                    <a:pt x="1593" y="399"/>
                  </a:lnTo>
                  <a:lnTo>
                    <a:pt x="1593" y="399"/>
                  </a:lnTo>
                  <a:lnTo>
                    <a:pt x="930" y="1195"/>
                  </a:lnTo>
                  <a:lnTo>
                    <a:pt x="399" y="1992"/>
                  </a:lnTo>
                  <a:lnTo>
                    <a:pt x="133" y="3053"/>
                  </a:lnTo>
                  <a:lnTo>
                    <a:pt x="1" y="3982"/>
                  </a:lnTo>
                  <a:lnTo>
                    <a:pt x="1" y="3982"/>
                  </a:lnTo>
                  <a:lnTo>
                    <a:pt x="1" y="4646"/>
                  </a:lnTo>
                  <a:lnTo>
                    <a:pt x="1" y="4646"/>
                  </a:lnTo>
                  <a:lnTo>
                    <a:pt x="133" y="5044"/>
                  </a:lnTo>
                  <a:lnTo>
                    <a:pt x="399" y="5442"/>
                  </a:lnTo>
                  <a:lnTo>
                    <a:pt x="399" y="5442"/>
                  </a:lnTo>
                  <a:lnTo>
                    <a:pt x="797" y="5840"/>
                  </a:lnTo>
                  <a:lnTo>
                    <a:pt x="1328" y="5973"/>
                  </a:lnTo>
                  <a:lnTo>
                    <a:pt x="1328" y="5973"/>
                  </a:lnTo>
                  <a:lnTo>
                    <a:pt x="1859" y="5840"/>
                  </a:lnTo>
                  <a:lnTo>
                    <a:pt x="2389" y="5442"/>
                  </a:lnTo>
                  <a:lnTo>
                    <a:pt x="2389" y="5442"/>
                  </a:lnTo>
                  <a:lnTo>
                    <a:pt x="3053" y="4779"/>
                  </a:lnTo>
                  <a:lnTo>
                    <a:pt x="3584" y="3850"/>
                  </a:lnTo>
                  <a:lnTo>
                    <a:pt x="3849" y="2921"/>
                  </a:lnTo>
                  <a:lnTo>
                    <a:pt x="3982" y="1992"/>
                  </a:lnTo>
                  <a:lnTo>
                    <a:pt x="3982" y="1992"/>
                  </a:lnTo>
                  <a:lnTo>
                    <a:pt x="3982" y="1328"/>
                  </a:lnTo>
                  <a:lnTo>
                    <a:pt x="3982" y="1328"/>
                  </a:lnTo>
                  <a:lnTo>
                    <a:pt x="3717" y="797"/>
                  </a:lnTo>
                  <a:lnTo>
                    <a:pt x="3451" y="266"/>
                  </a:lnTo>
                  <a:lnTo>
                    <a:pt x="3186" y="134"/>
                  </a:lnTo>
                  <a:lnTo>
                    <a:pt x="2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00;p40">
              <a:extLst>
                <a:ext uri="{FF2B5EF4-FFF2-40B4-BE49-F238E27FC236}">
                  <a16:creationId xmlns:a16="http://schemas.microsoft.com/office/drawing/2014/main" id="{363EF2D1-80A2-49A8-A2F2-401B756A33CB}"/>
                </a:ext>
              </a:extLst>
            </p:cNvPr>
            <p:cNvSpPr/>
            <p:nvPr/>
          </p:nvSpPr>
          <p:spPr>
            <a:xfrm>
              <a:off x="8583360" y="2390868"/>
              <a:ext cx="50619" cy="90245"/>
            </a:xfrm>
            <a:custGeom>
              <a:avLst/>
              <a:gdLst/>
              <a:ahLst/>
              <a:cxnLst/>
              <a:rect l="l" t="t" r="r" b="b"/>
              <a:pathLst>
                <a:path w="3053" h="5443" extrusionOk="0">
                  <a:moveTo>
                    <a:pt x="2655" y="1"/>
                  </a:moveTo>
                  <a:lnTo>
                    <a:pt x="2124" y="134"/>
                  </a:lnTo>
                  <a:lnTo>
                    <a:pt x="1593" y="399"/>
                  </a:lnTo>
                  <a:lnTo>
                    <a:pt x="1195" y="797"/>
                  </a:lnTo>
                  <a:lnTo>
                    <a:pt x="797" y="1328"/>
                  </a:lnTo>
                  <a:lnTo>
                    <a:pt x="266" y="2390"/>
                  </a:lnTo>
                  <a:lnTo>
                    <a:pt x="1" y="3451"/>
                  </a:lnTo>
                  <a:lnTo>
                    <a:pt x="1" y="4115"/>
                  </a:lnTo>
                  <a:lnTo>
                    <a:pt x="1" y="4646"/>
                  </a:lnTo>
                  <a:lnTo>
                    <a:pt x="133" y="5044"/>
                  </a:lnTo>
                  <a:lnTo>
                    <a:pt x="399" y="5442"/>
                  </a:lnTo>
                  <a:lnTo>
                    <a:pt x="930" y="5309"/>
                  </a:lnTo>
                  <a:lnTo>
                    <a:pt x="1460" y="5044"/>
                  </a:lnTo>
                  <a:lnTo>
                    <a:pt x="1859" y="4646"/>
                  </a:lnTo>
                  <a:lnTo>
                    <a:pt x="2124" y="4115"/>
                  </a:lnTo>
                  <a:lnTo>
                    <a:pt x="2655" y="3053"/>
                  </a:lnTo>
                  <a:lnTo>
                    <a:pt x="3053" y="1992"/>
                  </a:lnTo>
                  <a:lnTo>
                    <a:pt x="3053" y="1328"/>
                  </a:lnTo>
                  <a:lnTo>
                    <a:pt x="2920" y="797"/>
                  </a:lnTo>
                  <a:lnTo>
                    <a:pt x="2788" y="399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01;p40">
              <a:extLst>
                <a:ext uri="{FF2B5EF4-FFF2-40B4-BE49-F238E27FC236}">
                  <a16:creationId xmlns:a16="http://schemas.microsoft.com/office/drawing/2014/main" id="{5F55F03A-F7CE-4937-A4AF-776FC09130C4}"/>
                </a:ext>
              </a:extLst>
            </p:cNvPr>
            <p:cNvSpPr/>
            <p:nvPr/>
          </p:nvSpPr>
          <p:spPr>
            <a:xfrm>
              <a:off x="8171894" y="2382081"/>
              <a:ext cx="365274" cy="88023"/>
            </a:xfrm>
            <a:custGeom>
              <a:avLst/>
              <a:gdLst/>
              <a:ahLst/>
              <a:cxnLst/>
              <a:rect l="l" t="t" r="r" b="b"/>
              <a:pathLst>
                <a:path w="22031" h="5309" extrusionOk="0">
                  <a:moveTo>
                    <a:pt x="19775" y="0"/>
                  </a:moveTo>
                  <a:lnTo>
                    <a:pt x="1195" y="2389"/>
                  </a:lnTo>
                  <a:lnTo>
                    <a:pt x="664" y="2654"/>
                  </a:lnTo>
                  <a:lnTo>
                    <a:pt x="266" y="3052"/>
                  </a:lnTo>
                  <a:lnTo>
                    <a:pt x="1" y="3583"/>
                  </a:lnTo>
                  <a:lnTo>
                    <a:pt x="1" y="4114"/>
                  </a:lnTo>
                  <a:lnTo>
                    <a:pt x="266" y="4645"/>
                  </a:lnTo>
                  <a:lnTo>
                    <a:pt x="664" y="5043"/>
                  </a:lnTo>
                  <a:lnTo>
                    <a:pt x="1195" y="5309"/>
                  </a:lnTo>
                  <a:lnTo>
                    <a:pt x="1726" y="5309"/>
                  </a:lnTo>
                  <a:lnTo>
                    <a:pt x="20438" y="3849"/>
                  </a:lnTo>
                  <a:lnTo>
                    <a:pt x="21102" y="3583"/>
                  </a:lnTo>
                  <a:lnTo>
                    <a:pt x="21633" y="3052"/>
                  </a:lnTo>
                  <a:lnTo>
                    <a:pt x="21898" y="2389"/>
                  </a:lnTo>
                  <a:lnTo>
                    <a:pt x="22031" y="1593"/>
                  </a:lnTo>
                  <a:lnTo>
                    <a:pt x="21765" y="929"/>
                  </a:lnTo>
                  <a:lnTo>
                    <a:pt x="21234" y="398"/>
                  </a:lnTo>
                  <a:lnTo>
                    <a:pt x="2057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02;p40">
              <a:extLst>
                <a:ext uri="{FF2B5EF4-FFF2-40B4-BE49-F238E27FC236}">
                  <a16:creationId xmlns:a16="http://schemas.microsoft.com/office/drawing/2014/main" id="{E79787D1-A54B-450B-9833-EC4F9744B83C}"/>
                </a:ext>
              </a:extLst>
            </p:cNvPr>
            <p:cNvSpPr/>
            <p:nvPr/>
          </p:nvSpPr>
          <p:spPr>
            <a:xfrm>
              <a:off x="8171894" y="2382081"/>
              <a:ext cx="365274" cy="88023"/>
            </a:xfrm>
            <a:custGeom>
              <a:avLst/>
              <a:gdLst/>
              <a:ahLst/>
              <a:cxnLst/>
              <a:rect l="l" t="t" r="r" b="b"/>
              <a:pathLst>
                <a:path w="22031" h="5309" fill="none" extrusionOk="0">
                  <a:moveTo>
                    <a:pt x="1726" y="5309"/>
                  </a:moveTo>
                  <a:lnTo>
                    <a:pt x="20438" y="3849"/>
                  </a:lnTo>
                  <a:lnTo>
                    <a:pt x="20438" y="3849"/>
                  </a:lnTo>
                  <a:lnTo>
                    <a:pt x="21102" y="3583"/>
                  </a:lnTo>
                  <a:lnTo>
                    <a:pt x="21633" y="3052"/>
                  </a:lnTo>
                  <a:lnTo>
                    <a:pt x="21898" y="2389"/>
                  </a:lnTo>
                  <a:lnTo>
                    <a:pt x="22031" y="1593"/>
                  </a:lnTo>
                  <a:lnTo>
                    <a:pt x="22031" y="1593"/>
                  </a:lnTo>
                  <a:lnTo>
                    <a:pt x="21765" y="929"/>
                  </a:lnTo>
                  <a:lnTo>
                    <a:pt x="21234" y="398"/>
                  </a:lnTo>
                  <a:lnTo>
                    <a:pt x="20571" y="0"/>
                  </a:lnTo>
                  <a:lnTo>
                    <a:pt x="19775" y="0"/>
                  </a:lnTo>
                  <a:lnTo>
                    <a:pt x="19775" y="0"/>
                  </a:lnTo>
                  <a:lnTo>
                    <a:pt x="1195" y="2389"/>
                  </a:lnTo>
                  <a:lnTo>
                    <a:pt x="1195" y="2389"/>
                  </a:lnTo>
                  <a:lnTo>
                    <a:pt x="664" y="2654"/>
                  </a:lnTo>
                  <a:lnTo>
                    <a:pt x="266" y="3052"/>
                  </a:lnTo>
                  <a:lnTo>
                    <a:pt x="1" y="3583"/>
                  </a:lnTo>
                  <a:lnTo>
                    <a:pt x="1" y="4114"/>
                  </a:lnTo>
                  <a:lnTo>
                    <a:pt x="1" y="4114"/>
                  </a:lnTo>
                  <a:lnTo>
                    <a:pt x="266" y="4645"/>
                  </a:lnTo>
                  <a:lnTo>
                    <a:pt x="664" y="5043"/>
                  </a:lnTo>
                  <a:lnTo>
                    <a:pt x="1195" y="5309"/>
                  </a:lnTo>
                  <a:lnTo>
                    <a:pt x="1726" y="53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03;p40">
              <a:extLst>
                <a:ext uri="{FF2B5EF4-FFF2-40B4-BE49-F238E27FC236}">
                  <a16:creationId xmlns:a16="http://schemas.microsoft.com/office/drawing/2014/main" id="{36447954-664B-4DE0-8C11-D04A0A66AD12}"/>
                </a:ext>
              </a:extLst>
            </p:cNvPr>
            <p:cNvSpPr/>
            <p:nvPr/>
          </p:nvSpPr>
          <p:spPr>
            <a:xfrm>
              <a:off x="8246703" y="2382081"/>
              <a:ext cx="290465" cy="83630"/>
            </a:xfrm>
            <a:custGeom>
              <a:avLst/>
              <a:gdLst/>
              <a:ahLst/>
              <a:cxnLst/>
              <a:rect l="l" t="t" r="r" b="b"/>
              <a:pathLst>
                <a:path w="17519" h="5044" extrusionOk="0">
                  <a:moveTo>
                    <a:pt x="15263" y="0"/>
                  </a:moveTo>
                  <a:lnTo>
                    <a:pt x="134" y="1991"/>
                  </a:lnTo>
                  <a:lnTo>
                    <a:pt x="266" y="2256"/>
                  </a:lnTo>
                  <a:lnTo>
                    <a:pt x="266" y="2920"/>
                  </a:lnTo>
                  <a:lnTo>
                    <a:pt x="266" y="3583"/>
                  </a:lnTo>
                  <a:lnTo>
                    <a:pt x="1" y="5043"/>
                  </a:lnTo>
                  <a:lnTo>
                    <a:pt x="15926" y="3849"/>
                  </a:lnTo>
                  <a:lnTo>
                    <a:pt x="16590" y="3583"/>
                  </a:lnTo>
                  <a:lnTo>
                    <a:pt x="16988" y="3185"/>
                  </a:lnTo>
                  <a:lnTo>
                    <a:pt x="17386" y="2522"/>
                  </a:lnTo>
                  <a:lnTo>
                    <a:pt x="17519" y="1858"/>
                  </a:lnTo>
                  <a:lnTo>
                    <a:pt x="17519" y="1593"/>
                  </a:lnTo>
                  <a:lnTo>
                    <a:pt x="17253" y="929"/>
                  </a:lnTo>
                  <a:lnTo>
                    <a:pt x="16855" y="398"/>
                  </a:lnTo>
                  <a:lnTo>
                    <a:pt x="16192" y="133"/>
                  </a:lnTo>
                  <a:lnTo>
                    <a:pt x="15528" y="0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004;p40">
              <a:extLst>
                <a:ext uri="{FF2B5EF4-FFF2-40B4-BE49-F238E27FC236}">
                  <a16:creationId xmlns:a16="http://schemas.microsoft.com/office/drawing/2014/main" id="{DD2205BB-A8ED-4BA9-922C-1A566106E1F9}"/>
                </a:ext>
              </a:extLst>
            </p:cNvPr>
            <p:cNvSpPr/>
            <p:nvPr/>
          </p:nvSpPr>
          <p:spPr>
            <a:xfrm>
              <a:off x="8246703" y="2382081"/>
              <a:ext cx="290465" cy="83630"/>
            </a:xfrm>
            <a:custGeom>
              <a:avLst/>
              <a:gdLst/>
              <a:ahLst/>
              <a:cxnLst/>
              <a:rect l="l" t="t" r="r" b="b"/>
              <a:pathLst>
                <a:path w="17519" h="5044" fill="none" extrusionOk="0">
                  <a:moveTo>
                    <a:pt x="15528" y="0"/>
                  </a:moveTo>
                  <a:lnTo>
                    <a:pt x="15528" y="0"/>
                  </a:lnTo>
                  <a:lnTo>
                    <a:pt x="15263" y="0"/>
                  </a:lnTo>
                  <a:lnTo>
                    <a:pt x="15263" y="0"/>
                  </a:lnTo>
                  <a:lnTo>
                    <a:pt x="134" y="1991"/>
                  </a:lnTo>
                  <a:lnTo>
                    <a:pt x="134" y="1991"/>
                  </a:lnTo>
                  <a:lnTo>
                    <a:pt x="266" y="2256"/>
                  </a:lnTo>
                  <a:lnTo>
                    <a:pt x="266" y="2256"/>
                  </a:lnTo>
                  <a:lnTo>
                    <a:pt x="266" y="2920"/>
                  </a:lnTo>
                  <a:lnTo>
                    <a:pt x="266" y="3583"/>
                  </a:lnTo>
                  <a:lnTo>
                    <a:pt x="1" y="5043"/>
                  </a:lnTo>
                  <a:lnTo>
                    <a:pt x="15926" y="3849"/>
                  </a:lnTo>
                  <a:lnTo>
                    <a:pt x="15926" y="3849"/>
                  </a:lnTo>
                  <a:lnTo>
                    <a:pt x="16590" y="3583"/>
                  </a:lnTo>
                  <a:lnTo>
                    <a:pt x="16988" y="3185"/>
                  </a:lnTo>
                  <a:lnTo>
                    <a:pt x="17386" y="2522"/>
                  </a:lnTo>
                  <a:lnTo>
                    <a:pt x="17519" y="1858"/>
                  </a:lnTo>
                  <a:lnTo>
                    <a:pt x="17519" y="1858"/>
                  </a:lnTo>
                  <a:lnTo>
                    <a:pt x="17519" y="1593"/>
                  </a:lnTo>
                  <a:lnTo>
                    <a:pt x="17519" y="1593"/>
                  </a:lnTo>
                  <a:lnTo>
                    <a:pt x="17253" y="929"/>
                  </a:lnTo>
                  <a:lnTo>
                    <a:pt x="16855" y="398"/>
                  </a:lnTo>
                  <a:lnTo>
                    <a:pt x="16192" y="133"/>
                  </a:lnTo>
                  <a:lnTo>
                    <a:pt x="155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005;p40">
              <a:extLst>
                <a:ext uri="{FF2B5EF4-FFF2-40B4-BE49-F238E27FC236}">
                  <a16:creationId xmlns:a16="http://schemas.microsoft.com/office/drawing/2014/main" id="{6B25D42F-F04D-492B-8085-490F08DD4A7C}"/>
                </a:ext>
              </a:extLst>
            </p:cNvPr>
            <p:cNvSpPr/>
            <p:nvPr/>
          </p:nvSpPr>
          <p:spPr>
            <a:xfrm>
              <a:off x="8083887" y="2351275"/>
              <a:ext cx="151840" cy="180440"/>
            </a:xfrm>
            <a:custGeom>
              <a:avLst/>
              <a:gdLst/>
              <a:ahLst/>
              <a:cxnLst/>
              <a:rect l="l" t="t" r="r" b="b"/>
              <a:pathLst>
                <a:path w="9158" h="10883" extrusionOk="0">
                  <a:moveTo>
                    <a:pt x="3584" y="0"/>
                  </a:moveTo>
                  <a:lnTo>
                    <a:pt x="2920" y="266"/>
                  </a:lnTo>
                  <a:lnTo>
                    <a:pt x="2389" y="664"/>
                  </a:lnTo>
                  <a:lnTo>
                    <a:pt x="1726" y="1195"/>
                  </a:lnTo>
                  <a:lnTo>
                    <a:pt x="1327" y="1858"/>
                  </a:lnTo>
                  <a:lnTo>
                    <a:pt x="797" y="2654"/>
                  </a:lnTo>
                  <a:lnTo>
                    <a:pt x="531" y="3451"/>
                  </a:lnTo>
                  <a:lnTo>
                    <a:pt x="266" y="4380"/>
                  </a:lnTo>
                  <a:lnTo>
                    <a:pt x="133" y="5176"/>
                  </a:lnTo>
                  <a:lnTo>
                    <a:pt x="0" y="5972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664" y="8096"/>
                  </a:lnTo>
                  <a:lnTo>
                    <a:pt x="1062" y="8494"/>
                  </a:lnTo>
                  <a:lnTo>
                    <a:pt x="1460" y="8759"/>
                  </a:lnTo>
                  <a:lnTo>
                    <a:pt x="5441" y="10882"/>
                  </a:lnTo>
                  <a:lnTo>
                    <a:pt x="5574" y="10617"/>
                  </a:lnTo>
                  <a:lnTo>
                    <a:pt x="6238" y="10352"/>
                  </a:lnTo>
                  <a:lnTo>
                    <a:pt x="6901" y="9953"/>
                  </a:lnTo>
                  <a:lnTo>
                    <a:pt x="7432" y="9290"/>
                  </a:lnTo>
                  <a:lnTo>
                    <a:pt x="7963" y="8626"/>
                  </a:lnTo>
                  <a:lnTo>
                    <a:pt x="8361" y="7963"/>
                  </a:lnTo>
                  <a:lnTo>
                    <a:pt x="8759" y="7034"/>
                  </a:lnTo>
                  <a:lnTo>
                    <a:pt x="9025" y="6238"/>
                  </a:lnTo>
                  <a:lnTo>
                    <a:pt x="9157" y="5441"/>
                  </a:lnTo>
                  <a:lnTo>
                    <a:pt x="9157" y="4512"/>
                  </a:lnTo>
                  <a:lnTo>
                    <a:pt x="9157" y="3716"/>
                  </a:lnTo>
                  <a:lnTo>
                    <a:pt x="8892" y="2920"/>
                  </a:lnTo>
                  <a:lnTo>
                    <a:pt x="8627" y="2389"/>
                  </a:lnTo>
                  <a:lnTo>
                    <a:pt x="8627" y="2124"/>
                  </a:lnTo>
                  <a:lnTo>
                    <a:pt x="464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006;p40">
              <a:extLst>
                <a:ext uri="{FF2B5EF4-FFF2-40B4-BE49-F238E27FC236}">
                  <a16:creationId xmlns:a16="http://schemas.microsoft.com/office/drawing/2014/main" id="{E2336E77-8C6E-4576-8C43-9C35BC621DC7}"/>
                </a:ext>
              </a:extLst>
            </p:cNvPr>
            <p:cNvSpPr/>
            <p:nvPr/>
          </p:nvSpPr>
          <p:spPr>
            <a:xfrm>
              <a:off x="8083887" y="2351275"/>
              <a:ext cx="151840" cy="180440"/>
            </a:xfrm>
            <a:custGeom>
              <a:avLst/>
              <a:gdLst/>
              <a:ahLst/>
              <a:cxnLst/>
              <a:rect l="l" t="t" r="r" b="b"/>
              <a:pathLst>
                <a:path w="9158" h="10883" fill="none" extrusionOk="0">
                  <a:moveTo>
                    <a:pt x="2389" y="664"/>
                  </a:moveTo>
                  <a:lnTo>
                    <a:pt x="2389" y="664"/>
                  </a:lnTo>
                  <a:lnTo>
                    <a:pt x="2920" y="266"/>
                  </a:lnTo>
                  <a:lnTo>
                    <a:pt x="3584" y="0"/>
                  </a:lnTo>
                  <a:lnTo>
                    <a:pt x="4114" y="0"/>
                  </a:lnTo>
                  <a:lnTo>
                    <a:pt x="4645" y="0"/>
                  </a:lnTo>
                  <a:lnTo>
                    <a:pt x="4645" y="0"/>
                  </a:lnTo>
                  <a:lnTo>
                    <a:pt x="8627" y="2124"/>
                  </a:lnTo>
                  <a:lnTo>
                    <a:pt x="8627" y="2389"/>
                  </a:lnTo>
                  <a:lnTo>
                    <a:pt x="8627" y="2389"/>
                  </a:lnTo>
                  <a:lnTo>
                    <a:pt x="8892" y="2920"/>
                  </a:lnTo>
                  <a:lnTo>
                    <a:pt x="9157" y="3716"/>
                  </a:lnTo>
                  <a:lnTo>
                    <a:pt x="9157" y="3716"/>
                  </a:lnTo>
                  <a:lnTo>
                    <a:pt x="9157" y="4512"/>
                  </a:lnTo>
                  <a:lnTo>
                    <a:pt x="9157" y="5441"/>
                  </a:lnTo>
                  <a:lnTo>
                    <a:pt x="9025" y="6238"/>
                  </a:lnTo>
                  <a:lnTo>
                    <a:pt x="8759" y="7034"/>
                  </a:lnTo>
                  <a:lnTo>
                    <a:pt x="8361" y="7963"/>
                  </a:lnTo>
                  <a:lnTo>
                    <a:pt x="7963" y="8626"/>
                  </a:lnTo>
                  <a:lnTo>
                    <a:pt x="7432" y="9290"/>
                  </a:lnTo>
                  <a:lnTo>
                    <a:pt x="6901" y="9953"/>
                  </a:lnTo>
                  <a:lnTo>
                    <a:pt x="6901" y="9953"/>
                  </a:lnTo>
                  <a:lnTo>
                    <a:pt x="6238" y="10352"/>
                  </a:lnTo>
                  <a:lnTo>
                    <a:pt x="5574" y="10617"/>
                  </a:lnTo>
                  <a:lnTo>
                    <a:pt x="5441" y="10882"/>
                  </a:lnTo>
                  <a:lnTo>
                    <a:pt x="1460" y="8759"/>
                  </a:lnTo>
                  <a:lnTo>
                    <a:pt x="1460" y="8759"/>
                  </a:lnTo>
                  <a:lnTo>
                    <a:pt x="1460" y="8759"/>
                  </a:lnTo>
                  <a:lnTo>
                    <a:pt x="1062" y="8494"/>
                  </a:lnTo>
                  <a:lnTo>
                    <a:pt x="664" y="8096"/>
                  </a:lnTo>
                  <a:lnTo>
                    <a:pt x="266" y="7565"/>
                  </a:lnTo>
                  <a:lnTo>
                    <a:pt x="133" y="6901"/>
                  </a:lnTo>
                  <a:lnTo>
                    <a:pt x="133" y="6901"/>
                  </a:lnTo>
                  <a:lnTo>
                    <a:pt x="0" y="5972"/>
                  </a:lnTo>
                  <a:lnTo>
                    <a:pt x="133" y="5176"/>
                  </a:lnTo>
                  <a:lnTo>
                    <a:pt x="266" y="4380"/>
                  </a:lnTo>
                  <a:lnTo>
                    <a:pt x="531" y="3451"/>
                  </a:lnTo>
                  <a:lnTo>
                    <a:pt x="797" y="2654"/>
                  </a:lnTo>
                  <a:lnTo>
                    <a:pt x="1327" y="1858"/>
                  </a:lnTo>
                  <a:lnTo>
                    <a:pt x="1726" y="1195"/>
                  </a:lnTo>
                  <a:lnTo>
                    <a:pt x="2389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007;p40">
              <a:extLst>
                <a:ext uri="{FF2B5EF4-FFF2-40B4-BE49-F238E27FC236}">
                  <a16:creationId xmlns:a16="http://schemas.microsoft.com/office/drawing/2014/main" id="{573F03B7-3CEA-4FA3-B9CB-05B6B595DB12}"/>
                </a:ext>
              </a:extLst>
            </p:cNvPr>
            <p:cNvSpPr/>
            <p:nvPr/>
          </p:nvSpPr>
          <p:spPr>
            <a:xfrm>
              <a:off x="8083887" y="2351275"/>
              <a:ext cx="143036" cy="178235"/>
            </a:xfrm>
            <a:custGeom>
              <a:avLst/>
              <a:gdLst/>
              <a:ahLst/>
              <a:cxnLst/>
              <a:rect l="l" t="t" r="r" b="b"/>
              <a:pathLst>
                <a:path w="8627" h="10750" extrusionOk="0">
                  <a:moveTo>
                    <a:pt x="3716" y="0"/>
                  </a:moveTo>
                  <a:lnTo>
                    <a:pt x="3185" y="133"/>
                  </a:lnTo>
                  <a:lnTo>
                    <a:pt x="2389" y="664"/>
                  </a:lnTo>
                  <a:lnTo>
                    <a:pt x="1858" y="1195"/>
                  </a:lnTo>
                  <a:lnTo>
                    <a:pt x="1460" y="1725"/>
                  </a:lnTo>
                  <a:lnTo>
                    <a:pt x="664" y="3053"/>
                  </a:lnTo>
                  <a:lnTo>
                    <a:pt x="133" y="4512"/>
                  </a:lnTo>
                  <a:lnTo>
                    <a:pt x="0" y="5176"/>
                  </a:lnTo>
                  <a:lnTo>
                    <a:pt x="0" y="5972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664" y="8096"/>
                  </a:lnTo>
                  <a:lnTo>
                    <a:pt x="1062" y="8494"/>
                  </a:lnTo>
                  <a:lnTo>
                    <a:pt x="1460" y="8759"/>
                  </a:lnTo>
                  <a:lnTo>
                    <a:pt x="5176" y="10750"/>
                  </a:lnTo>
                  <a:lnTo>
                    <a:pt x="4911" y="10352"/>
                  </a:lnTo>
                  <a:lnTo>
                    <a:pt x="4512" y="10086"/>
                  </a:lnTo>
                  <a:lnTo>
                    <a:pt x="4380" y="9555"/>
                  </a:lnTo>
                  <a:lnTo>
                    <a:pt x="4247" y="8892"/>
                  </a:lnTo>
                  <a:lnTo>
                    <a:pt x="4114" y="8096"/>
                  </a:lnTo>
                  <a:lnTo>
                    <a:pt x="4114" y="7299"/>
                  </a:lnTo>
                  <a:lnTo>
                    <a:pt x="4380" y="6370"/>
                  </a:lnTo>
                  <a:lnTo>
                    <a:pt x="4645" y="5574"/>
                  </a:lnTo>
                  <a:lnTo>
                    <a:pt x="4911" y="4778"/>
                  </a:lnTo>
                  <a:lnTo>
                    <a:pt x="5441" y="3981"/>
                  </a:lnTo>
                  <a:lnTo>
                    <a:pt x="5840" y="3318"/>
                  </a:lnTo>
                  <a:lnTo>
                    <a:pt x="6503" y="2787"/>
                  </a:lnTo>
                  <a:lnTo>
                    <a:pt x="7299" y="2256"/>
                  </a:lnTo>
                  <a:lnTo>
                    <a:pt x="7698" y="2124"/>
                  </a:lnTo>
                  <a:lnTo>
                    <a:pt x="8096" y="1991"/>
                  </a:lnTo>
                  <a:lnTo>
                    <a:pt x="8627" y="2124"/>
                  </a:lnTo>
                  <a:lnTo>
                    <a:pt x="4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008;p40">
              <a:extLst>
                <a:ext uri="{FF2B5EF4-FFF2-40B4-BE49-F238E27FC236}">
                  <a16:creationId xmlns:a16="http://schemas.microsoft.com/office/drawing/2014/main" id="{2AEB2C37-2D66-4ABB-A448-4A01AE3E5D0E}"/>
                </a:ext>
              </a:extLst>
            </p:cNvPr>
            <p:cNvSpPr/>
            <p:nvPr/>
          </p:nvSpPr>
          <p:spPr>
            <a:xfrm>
              <a:off x="8174099" y="2531699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09;p40">
              <a:extLst>
                <a:ext uri="{FF2B5EF4-FFF2-40B4-BE49-F238E27FC236}">
                  <a16:creationId xmlns:a16="http://schemas.microsoft.com/office/drawing/2014/main" id="{878B8DB9-0C60-4BED-9237-2B3ABAECFC8C}"/>
                </a:ext>
              </a:extLst>
            </p:cNvPr>
            <p:cNvSpPr/>
            <p:nvPr/>
          </p:nvSpPr>
          <p:spPr>
            <a:xfrm>
              <a:off x="8083887" y="2351275"/>
              <a:ext cx="143036" cy="178235"/>
            </a:xfrm>
            <a:custGeom>
              <a:avLst/>
              <a:gdLst/>
              <a:ahLst/>
              <a:cxnLst/>
              <a:rect l="l" t="t" r="r" b="b"/>
              <a:pathLst>
                <a:path w="8627" h="10750" fill="none" extrusionOk="0">
                  <a:moveTo>
                    <a:pt x="4114" y="0"/>
                  </a:moveTo>
                  <a:lnTo>
                    <a:pt x="4114" y="0"/>
                  </a:lnTo>
                  <a:lnTo>
                    <a:pt x="3716" y="0"/>
                  </a:lnTo>
                  <a:lnTo>
                    <a:pt x="3185" y="133"/>
                  </a:lnTo>
                  <a:lnTo>
                    <a:pt x="2389" y="664"/>
                  </a:lnTo>
                  <a:lnTo>
                    <a:pt x="2389" y="664"/>
                  </a:lnTo>
                  <a:lnTo>
                    <a:pt x="1858" y="1195"/>
                  </a:lnTo>
                  <a:lnTo>
                    <a:pt x="1460" y="1725"/>
                  </a:lnTo>
                  <a:lnTo>
                    <a:pt x="664" y="3053"/>
                  </a:lnTo>
                  <a:lnTo>
                    <a:pt x="133" y="4512"/>
                  </a:lnTo>
                  <a:lnTo>
                    <a:pt x="0" y="5176"/>
                  </a:lnTo>
                  <a:lnTo>
                    <a:pt x="0" y="5972"/>
                  </a:lnTo>
                  <a:lnTo>
                    <a:pt x="0" y="5972"/>
                  </a:lnTo>
                  <a:lnTo>
                    <a:pt x="133" y="6901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664" y="8096"/>
                  </a:lnTo>
                  <a:lnTo>
                    <a:pt x="1062" y="8494"/>
                  </a:lnTo>
                  <a:lnTo>
                    <a:pt x="1460" y="8759"/>
                  </a:lnTo>
                  <a:lnTo>
                    <a:pt x="1460" y="8759"/>
                  </a:lnTo>
                  <a:lnTo>
                    <a:pt x="1460" y="8759"/>
                  </a:lnTo>
                  <a:lnTo>
                    <a:pt x="1460" y="8759"/>
                  </a:lnTo>
                  <a:lnTo>
                    <a:pt x="5176" y="10750"/>
                  </a:lnTo>
                  <a:lnTo>
                    <a:pt x="5176" y="10750"/>
                  </a:lnTo>
                  <a:lnTo>
                    <a:pt x="4911" y="10352"/>
                  </a:lnTo>
                  <a:lnTo>
                    <a:pt x="4512" y="10086"/>
                  </a:lnTo>
                  <a:lnTo>
                    <a:pt x="4380" y="9555"/>
                  </a:lnTo>
                  <a:lnTo>
                    <a:pt x="4247" y="8892"/>
                  </a:lnTo>
                  <a:lnTo>
                    <a:pt x="4247" y="8892"/>
                  </a:lnTo>
                  <a:lnTo>
                    <a:pt x="4114" y="8096"/>
                  </a:lnTo>
                  <a:lnTo>
                    <a:pt x="4114" y="7299"/>
                  </a:lnTo>
                  <a:lnTo>
                    <a:pt x="4380" y="6370"/>
                  </a:lnTo>
                  <a:lnTo>
                    <a:pt x="4645" y="5574"/>
                  </a:lnTo>
                  <a:lnTo>
                    <a:pt x="4911" y="4778"/>
                  </a:lnTo>
                  <a:lnTo>
                    <a:pt x="5441" y="3981"/>
                  </a:lnTo>
                  <a:lnTo>
                    <a:pt x="5840" y="3318"/>
                  </a:lnTo>
                  <a:lnTo>
                    <a:pt x="6503" y="2787"/>
                  </a:lnTo>
                  <a:lnTo>
                    <a:pt x="6503" y="2787"/>
                  </a:lnTo>
                  <a:lnTo>
                    <a:pt x="7299" y="2256"/>
                  </a:lnTo>
                  <a:lnTo>
                    <a:pt x="7698" y="2124"/>
                  </a:lnTo>
                  <a:lnTo>
                    <a:pt x="8096" y="1991"/>
                  </a:lnTo>
                  <a:lnTo>
                    <a:pt x="8096" y="1991"/>
                  </a:lnTo>
                  <a:lnTo>
                    <a:pt x="8627" y="2124"/>
                  </a:lnTo>
                  <a:lnTo>
                    <a:pt x="8627" y="2124"/>
                  </a:lnTo>
                  <a:lnTo>
                    <a:pt x="4645" y="0"/>
                  </a:lnTo>
                  <a:lnTo>
                    <a:pt x="4645" y="0"/>
                  </a:lnTo>
                  <a:lnTo>
                    <a:pt x="4645" y="0"/>
                  </a:lnTo>
                  <a:lnTo>
                    <a:pt x="4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10;p40">
              <a:extLst>
                <a:ext uri="{FF2B5EF4-FFF2-40B4-BE49-F238E27FC236}">
                  <a16:creationId xmlns:a16="http://schemas.microsoft.com/office/drawing/2014/main" id="{4310B877-F7DB-400A-B65E-3B8AEC539089}"/>
                </a:ext>
              </a:extLst>
            </p:cNvPr>
            <p:cNvSpPr/>
            <p:nvPr/>
          </p:nvSpPr>
          <p:spPr>
            <a:xfrm>
              <a:off x="8152097" y="2384269"/>
              <a:ext cx="99032" cy="149651"/>
            </a:xfrm>
            <a:custGeom>
              <a:avLst/>
              <a:gdLst/>
              <a:ahLst/>
              <a:cxnLst/>
              <a:rect l="l" t="t" r="r" b="b"/>
              <a:pathLst>
                <a:path w="5973" h="9026" extrusionOk="0">
                  <a:moveTo>
                    <a:pt x="4114" y="1"/>
                  </a:moveTo>
                  <a:lnTo>
                    <a:pt x="3584" y="134"/>
                  </a:lnTo>
                  <a:lnTo>
                    <a:pt x="2920" y="399"/>
                  </a:lnTo>
                  <a:lnTo>
                    <a:pt x="2389" y="797"/>
                  </a:lnTo>
                  <a:lnTo>
                    <a:pt x="1726" y="1328"/>
                  </a:lnTo>
                  <a:lnTo>
                    <a:pt x="1327" y="1991"/>
                  </a:lnTo>
                  <a:lnTo>
                    <a:pt x="797" y="2788"/>
                  </a:lnTo>
                  <a:lnTo>
                    <a:pt x="531" y="3584"/>
                  </a:lnTo>
                  <a:lnTo>
                    <a:pt x="266" y="4380"/>
                  </a:lnTo>
                  <a:lnTo>
                    <a:pt x="0" y="5309"/>
                  </a:lnTo>
                  <a:lnTo>
                    <a:pt x="0" y="6106"/>
                  </a:lnTo>
                  <a:lnTo>
                    <a:pt x="133" y="6902"/>
                  </a:lnTo>
                  <a:lnTo>
                    <a:pt x="266" y="7698"/>
                  </a:lnTo>
                  <a:lnTo>
                    <a:pt x="531" y="8229"/>
                  </a:lnTo>
                  <a:lnTo>
                    <a:pt x="929" y="8627"/>
                  </a:lnTo>
                  <a:lnTo>
                    <a:pt x="1460" y="8892"/>
                  </a:lnTo>
                  <a:lnTo>
                    <a:pt x="1858" y="9025"/>
                  </a:lnTo>
                  <a:lnTo>
                    <a:pt x="2522" y="8892"/>
                  </a:lnTo>
                  <a:lnTo>
                    <a:pt x="3053" y="8627"/>
                  </a:lnTo>
                  <a:lnTo>
                    <a:pt x="3716" y="8229"/>
                  </a:lnTo>
                  <a:lnTo>
                    <a:pt x="4247" y="7698"/>
                  </a:lnTo>
                  <a:lnTo>
                    <a:pt x="4778" y="7034"/>
                  </a:lnTo>
                  <a:lnTo>
                    <a:pt x="5176" y="6238"/>
                  </a:lnTo>
                  <a:lnTo>
                    <a:pt x="5574" y="5442"/>
                  </a:lnTo>
                  <a:lnTo>
                    <a:pt x="5840" y="4646"/>
                  </a:lnTo>
                  <a:lnTo>
                    <a:pt x="5972" y="3717"/>
                  </a:lnTo>
                  <a:lnTo>
                    <a:pt x="5972" y="2920"/>
                  </a:lnTo>
                  <a:lnTo>
                    <a:pt x="5972" y="2124"/>
                  </a:lnTo>
                  <a:lnTo>
                    <a:pt x="5707" y="1328"/>
                  </a:lnTo>
                  <a:lnTo>
                    <a:pt x="5441" y="797"/>
                  </a:lnTo>
                  <a:lnTo>
                    <a:pt x="5043" y="399"/>
                  </a:lnTo>
                  <a:lnTo>
                    <a:pt x="4645" y="134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11;p40">
              <a:extLst>
                <a:ext uri="{FF2B5EF4-FFF2-40B4-BE49-F238E27FC236}">
                  <a16:creationId xmlns:a16="http://schemas.microsoft.com/office/drawing/2014/main" id="{E00755DD-64B2-4C02-804E-41A8403491D3}"/>
                </a:ext>
              </a:extLst>
            </p:cNvPr>
            <p:cNvSpPr/>
            <p:nvPr/>
          </p:nvSpPr>
          <p:spPr>
            <a:xfrm>
              <a:off x="8152097" y="2384269"/>
              <a:ext cx="99032" cy="149651"/>
            </a:xfrm>
            <a:custGeom>
              <a:avLst/>
              <a:gdLst/>
              <a:ahLst/>
              <a:cxnLst/>
              <a:rect l="l" t="t" r="r" b="b"/>
              <a:pathLst>
                <a:path w="5973" h="9026" fill="none" extrusionOk="0">
                  <a:moveTo>
                    <a:pt x="2389" y="797"/>
                  </a:moveTo>
                  <a:lnTo>
                    <a:pt x="2389" y="797"/>
                  </a:lnTo>
                  <a:lnTo>
                    <a:pt x="1726" y="1328"/>
                  </a:lnTo>
                  <a:lnTo>
                    <a:pt x="1327" y="1991"/>
                  </a:lnTo>
                  <a:lnTo>
                    <a:pt x="797" y="2788"/>
                  </a:lnTo>
                  <a:lnTo>
                    <a:pt x="531" y="3584"/>
                  </a:lnTo>
                  <a:lnTo>
                    <a:pt x="266" y="4380"/>
                  </a:lnTo>
                  <a:lnTo>
                    <a:pt x="0" y="5309"/>
                  </a:lnTo>
                  <a:lnTo>
                    <a:pt x="0" y="6106"/>
                  </a:lnTo>
                  <a:lnTo>
                    <a:pt x="133" y="6902"/>
                  </a:lnTo>
                  <a:lnTo>
                    <a:pt x="133" y="6902"/>
                  </a:lnTo>
                  <a:lnTo>
                    <a:pt x="266" y="7698"/>
                  </a:lnTo>
                  <a:lnTo>
                    <a:pt x="531" y="8229"/>
                  </a:lnTo>
                  <a:lnTo>
                    <a:pt x="929" y="8627"/>
                  </a:lnTo>
                  <a:lnTo>
                    <a:pt x="1460" y="8892"/>
                  </a:lnTo>
                  <a:lnTo>
                    <a:pt x="1858" y="9025"/>
                  </a:lnTo>
                  <a:lnTo>
                    <a:pt x="2522" y="8892"/>
                  </a:lnTo>
                  <a:lnTo>
                    <a:pt x="3053" y="8627"/>
                  </a:lnTo>
                  <a:lnTo>
                    <a:pt x="3716" y="8229"/>
                  </a:lnTo>
                  <a:lnTo>
                    <a:pt x="3716" y="8229"/>
                  </a:lnTo>
                  <a:lnTo>
                    <a:pt x="4247" y="7698"/>
                  </a:lnTo>
                  <a:lnTo>
                    <a:pt x="4778" y="7034"/>
                  </a:lnTo>
                  <a:lnTo>
                    <a:pt x="5176" y="6238"/>
                  </a:lnTo>
                  <a:lnTo>
                    <a:pt x="5574" y="5442"/>
                  </a:lnTo>
                  <a:lnTo>
                    <a:pt x="5840" y="4646"/>
                  </a:lnTo>
                  <a:lnTo>
                    <a:pt x="5972" y="3717"/>
                  </a:lnTo>
                  <a:lnTo>
                    <a:pt x="5972" y="2920"/>
                  </a:lnTo>
                  <a:lnTo>
                    <a:pt x="5972" y="2124"/>
                  </a:lnTo>
                  <a:lnTo>
                    <a:pt x="5972" y="2124"/>
                  </a:lnTo>
                  <a:lnTo>
                    <a:pt x="5707" y="1328"/>
                  </a:lnTo>
                  <a:lnTo>
                    <a:pt x="5441" y="797"/>
                  </a:lnTo>
                  <a:lnTo>
                    <a:pt x="5043" y="399"/>
                  </a:lnTo>
                  <a:lnTo>
                    <a:pt x="4645" y="134"/>
                  </a:lnTo>
                  <a:lnTo>
                    <a:pt x="4114" y="1"/>
                  </a:lnTo>
                  <a:lnTo>
                    <a:pt x="3584" y="134"/>
                  </a:lnTo>
                  <a:lnTo>
                    <a:pt x="2920" y="399"/>
                  </a:lnTo>
                  <a:lnTo>
                    <a:pt x="2389" y="7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12;p40">
              <a:extLst>
                <a:ext uri="{FF2B5EF4-FFF2-40B4-BE49-F238E27FC236}">
                  <a16:creationId xmlns:a16="http://schemas.microsoft.com/office/drawing/2014/main" id="{C1AF55ED-9C3E-4A23-BDC0-993C60851910}"/>
                </a:ext>
              </a:extLst>
            </p:cNvPr>
            <p:cNvSpPr/>
            <p:nvPr/>
          </p:nvSpPr>
          <p:spPr>
            <a:xfrm>
              <a:off x="8178493" y="2423879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extrusionOk="0">
                  <a:moveTo>
                    <a:pt x="1859" y="1"/>
                  </a:moveTo>
                  <a:lnTo>
                    <a:pt x="1461" y="133"/>
                  </a:lnTo>
                  <a:lnTo>
                    <a:pt x="1063" y="266"/>
                  </a:lnTo>
                  <a:lnTo>
                    <a:pt x="532" y="930"/>
                  </a:lnTo>
                  <a:lnTo>
                    <a:pt x="266" y="1726"/>
                  </a:lnTo>
                  <a:lnTo>
                    <a:pt x="1" y="2522"/>
                  </a:lnTo>
                  <a:lnTo>
                    <a:pt x="1" y="3318"/>
                  </a:lnTo>
                  <a:lnTo>
                    <a:pt x="266" y="3849"/>
                  </a:lnTo>
                  <a:lnTo>
                    <a:pt x="532" y="4115"/>
                  </a:lnTo>
                  <a:lnTo>
                    <a:pt x="930" y="4247"/>
                  </a:lnTo>
                  <a:lnTo>
                    <a:pt x="1328" y="4115"/>
                  </a:lnTo>
                  <a:lnTo>
                    <a:pt x="1726" y="3849"/>
                  </a:lnTo>
                  <a:lnTo>
                    <a:pt x="2257" y="3318"/>
                  </a:lnTo>
                  <a:lnTo>
                    <a:pt x="2655" y="2522"/>
                  </a:lnTo>
                  <a:lnTo>
                    <a:pt x="2788" y="1726"/>
                  </a:lnTo>
                  <a:lnTo>
                    <a:pt x="2788" y="930"/>
                  </a:lnTo>
                  <a:lnTo>
                    <a:pt x="2655" y="531"/>
                  </a:lnTo>
                  <a:lnTo>
                    <a:pt x="2522" y="266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13;p40">
              <a:extLst>
                <a:ext uri="{FF2B5EF4-FFF2-40B4-BE49-F238E27FC236}">
                  <a16:creationId xmlns:a16="http://schemas.microsoft.com/office/drawing/2014/main" id="{780FEE61-6BB0-4DAD-BC87-675F4048A482}"/>
                </a:ext>
              </a:extLst>
            </p:cNvPr>
            <p:cNvSpPr/>
            <p:nvPr/>
          </p:nvSpPr>
          <p:spPr>
            <a:xfrm>
              <a:off x="8178493" y="2423879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fill="none" extrusionOk="0">
                  <a:moveTo>
                    <a:pt x="1" y="3318"/>
                  </a:moveTo>
                  <a:lnTo>
                    <a:pt x="1" y="3318"/>
                  </a:lnTo>
                  <a:lnTo>
                    <a:pt x="266" y="3849"/>
                  </a:lnTo>
                  <a:lnTo>
                    <a:pt x="266" y="3849"/>
                  </a:lnTo>
                  <a:lnTo>
                    <a:pt x="532" y="4115"/>
                  </a:lnTo>
                  <a:lnTo>
                    <a:pt x="930" y="4247"/>
                  </a:lnTo>
                  <a:lnTo>
                    <a:pt x="1328" y="4115"/>
                  </a:lnTo>
                  <a:lnTo>
                    <a:pt x="1726" y="3849"/>
                  </a:lnTo>
                  <a:lnTo>
                    <a:pt x="1726" y="3849"/>
                  </a:lnTo>
                  <a:lnTo>
                    <a:pt x="2257" y="3318"/>
                  </a:lnTo>
                  <a:lnTo>
                    <a:pt x="2655" y="2522"/>
                  </a:lnTo>
                  <a:lnTo>
                    <a:pt x="2788" y="1726"/>
                  </a:lnTo>
                  <a:lnTo>
                    <a:pt x="2788" y="930"/>
                  </a:lnTo>
                  <a:lnTo>
                    <a:pt x="2788" y="930"/>
                  </a:lnTo>
                  <a:lnTo>
                    <a:pt x="2655" y="531"/>
                  </a:lnTo>
                  <a:lnTo>
                    <a:pt x="2522" y="266"/>
                  </a:lnTo>
                  <a:lnTo>
                    <a:pt x="2257" y="1"/>
                  </a:lnTo>
                  <a:lnTo>
                    <a:pt x="1859" y="1"/>
                  </a:lnTo>
                  <a:lnTo>
                    <a:pt x="1859" y="1"/>
                  </a:lnTo>
                  <a:lnTo>
                    <a:pt x="1461" y="133"/>
                  </a:lnTo>
                  <a:lnTo>
                    <a:pt x="1063" y="266"/>
                  </a:lnTo>
                  <a:lnTo>
                    <a:pt x="1063" y="266"/>
                  </a:lnTo>
                  <a:lnTo>
                    <a:pt x="532" y="930"/>
                  </a:lnTo>
                  <a:lnTo>
                    <a:pt x="266" y="1726"/>
                  </a:lnTo>
                  <a:lnTo>
                    <a:pt x="1" y="2522"/>
                  </a:lnTo>
                  <a:lnTo>
                    <a:pt x="1" y="3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14;p40">
              <a:extLst>
                <a:ext uri="{FF2B5EF4-FFF2-40B4-BE49-F238E27FC236}">
                  <a16:creationId xmlns:a16="http://schemas.microsoft.com/office/drawing/2014/main" id="{22C27E54-937D-47BC-8201-542C07EC87E2}"/>
                </a:ext>
              </a:extLst>
            </p:cNvPr>
            <p:cNvSpPr/>
            <p:nvPr/>
          </p:nvSpPr>
          <p:spPr>
            <a:xfrm>
              <a:off x="8178493" y="2423879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extrusionOk="0">
                  <a:moveTo>
                    <a:pt x="1859" y="1"/>
                  </a:moveTo>
                  <a:lnTo>
                    <a:pt x="1461" y="133"/>
                  </a:lnTo>
                  <a:lnTo>
                    <a:pt x="1063" y="266"/>
                  </a:lnTo>
                  <a:lnTo>
                    <a:pt x="664" y="797"/>
                  </a:lnTo>
                  <a:lnTo>
                    <a:pt x="266" y="1460"/>
                  </a:lnTo>
                  <a:lnTo>
                    <a:pt x="1" y="2124"/>
                  </a:lnTo>
                  <a:lnTo>
                    <a:pt x="1" y="2920"/>
                  </a:lnTo>
                  <a:lnTo>
                    <a:pt x="1" y="3318"/>
                  </a:lnTo>
                  <a:lnTo>
                    <a:pt x="266" y="3849"/>
                  </a:lnTo>
                  <a:lnTo>
                    <a:pt x="532" y="4115"/>
                  </a:lnTo>
                  <a:lnTo>
                    <a:pt x="930" y="4247"/>
                  </a:lnTo>
                  <a:lnTo>
                    <a:pt x="1328" y="4115"/>
                  </a:lnTo>
                  <a:lnTo>
                    <a:pt x="1726" y="3849"/>
                  </a:lnTo>
                  <a:lnTo>
                    <a:pt x="2124" y="3451"/>
                  </a:lnTo>
                  <a:lnTo>
                    <a:pt x="2522" y="2788"/>
                  </a:lnTo>
                  <a:lnTo>
                    <a:pt x="2788" y="2124"/>
                  </a:lnTo>
                  <a:lnTo>
                    <a:pt x="2788" y="1328"/>
                  </a:lnTo>
                  <a:lnTo>
                    <a:pt x="2788" y="930"/>
                  </a:lnTo>
                  <a:lnTo>
                    <a:pt x="2655" y="531"/>
                  </a:lnTo>
                  <a:lnTo>
                    <a:pt x="2522" y="266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15;p40">
              <a:extLst>
                <a:ext uri="{FF2B5EF4-FFF2-40B4-BE49-F238E27FC236}">
                  <a16:creationId xmlns:a16="http://schemas.microsoft.com/office/drawing/2014/main" id="{2E0711FC-2458-4766-9455-7F145915F262}"/>
                </a:ext>
              </a:extLst>
            </p:cNvPr>
            <p:cNvSpPr/>
            <p:nvPr/>
          </p:nvSpPr>
          <p:spPr>
            <a:xfrm>
              <a:off x="8178493" y="2423879"/>
              <a:ext cx="35232" cy="63833"/>
            </a:xfrm>
            <a:custGeom>
              <a:avLst/>
              <a:gdLst/>
              <a:ahLst/>
              <a:cxnLst/>
              <a:rect l="l" t="t" r="r" b="b"/>
              <a:pathLst>
                <a:path w="2125" h="3850" extrusionOk="0">
                  <a:moveTo>
                    <a:pt x="1859" y="1"/>
                  </a:moveTo>
                  <a:lnTo>
                    <a:pt x="1461" y="133"/>
                  </a:lnTo>
                  <a:lnTo>
                    <a:pt x="1063" y="266"/>
                  </a:lnTo>
                  <a:lnTo>
                    <a:pt x="532" y="930"/>
                  </a:lnTo>
                  <a:lnTo>
                    <a:pt x="266" y="1726"/>
                  </a:lnTo>
                  <a:lnTo>
                    <a:pt x="1" y="2522"/>
                  </a:lnTo>
                  <a:lnTo>
                    <a:pt x="1" y="3318"/>
                  </a:lnTo>
                  <a:lnTo>
                    <a:pt x="266" y="3849"/>
                  </a:lnTo>
                  <a:lnTo>
                    <a:pt x="664" y="3849"/>
                  </a:lnTo>
                  <a:lnTo>
                    <a:pt x="1063" y="3584"/>
                  </a:lnTo>
                  <a:lnTo>
                    <a:pt x="1593" y="2920"/>
                  </a:lnTo>
                  <a:lnTo>
                    <a:pt x="1992" y="2257"/>
                  </a:lnTo>
                  <a:lnTo>
                    <a:pt x="2124" y="1328"/>
                  </a:lnTo>
                  <a:lnTo>
                    <a:pt x="2124" y="531"/>
                  </a:lnTo>
                  <a:lnTo>
                    <a:pt x="18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016;p40">
              <a:extLst>
                <a:ext uri="{FF2B5EF4-FFF2-40B4-BE49-F238E27FC236}">
                  <a16:creationId xmlns:a16="http://schemas.microsoft.com/office/drawing/2014/main" id="{88409CE9-0AEC-4BA0-92F8-D2D4999EC280}"/>
                </a:ext>
              </a:extLst>
            </p:cNvPr>
            <p:cNvSpPr/>
            <p:nvPr/>
          </p:nvSpPr>
          <p:spPr>
            <a:xfrm>
              <a:off x="8079477" y="2278655"/>
              <a:ext cx="81441" cy="129838"/>
            </a:xfrm>
            <a:custGeom>
              <a:avLst/>
              <a:gdLst/>
              <a:ahLst/>
              <a:cxnLst/>
              <a:rect l="l" t="t" r="r" b="b"/>
              <a:pathLst>
                <a:path w="4912" h="7831" extrusionOk="0">
                  <a:moveTo>
                    <a:pt x="1992" y="1"/>
                  </a:moveTo>
                  <a:lnTo>
                    <a:pt x="1" y="399"/>
                  </a:lnTo>
                  <a:lnTo>
                    <a:pt x="2522" y="6371"/>
                  </a:lnTo>
                  <a:lnTo>
                    <a:pt x="4911" y="7831"/>
                  </a:lnTo>
                  <a:lnTo>
                    <a:pt x="199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017;p40">
              <a:extLst>
                <a:ext uri="{FF2B5EF4-FFF2-40B4-BE49-F238E27FC236}">
                  <a16:creationId xmlns:a16="http://schemas.microsoft.com/office/drawing/2014/main" id="{B8C2D4EB-F175-48AA-9386-0CE2BDEA47D2}"/>
                </a:ext>
              </a:extLst>
            </p:cNvPr>
            <p:cNvSpPr/>
            <p:nvPr/>
          </p:nvSpPr>
          <p:spPr>
            <a:xfrm>
              <a:off x="7973862" y="2247849"/>
              <a:ext cx="202458" cy="160644"/>
            </a:xfrm>
            <a:custGeom>
              <a:avLst/>
              <a:gdLst/>
              <a:ahLst/>
              <a:cxnLst/>
              <a:rect l="l" t="t" r="r" b="b"/>
              <a:pathLst>
                <a:path w="12211" h="9689" extrusionOk="0">
                  <a:moveTo>
                    <a:pt x="8760" y="1"/>
                  </a:moveTo>
                  <a:lnTo>
                    <a:pt x="1" y="4778"/>
                  </a:lnTo>
                  <a:lnTo>
                    <a:pt x="1" y="6504"/>
                  </a:lnTo>
                  <a:lnTo>
                    <a:pt x="8229" y="2124"/>
                  </a:lnTo>
                  <a:lnTo>
                    <a:pt x="11281" y="9689"/>
                  </a:lnTo>
                  <a:lnTo>
                    <a:pt x="12210" y="8627"/>
                  </a:lnTo>
                  <a:lnTo>
                    <a:pt x="9291" y="1593"/>
                  </a:lnTo>
                  <a:lnTo>
                    <a:pt x="876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018;p40">
              <a:extLst>
                <a:ext uri="{FF2B5EF4-FFF2-40B4-BE49-F238E27FC236}">
                  <a16:creationId xmlns:a16="http://schemas.microsoft.com/office/drawing/2014/main" id="{151E0BE9-D6BD-46A9-85B9-B6780884A798}"/>
                </a:ext>
              </a:extLst>
            </p:cNvPr>
            <p:cNvSpPr/>
            <p:nvPr/>
          </p:nvSpPr>
          <p:spPr>
            <a:xfrm>
              <a:off x="7916661" y="2294057"/>
              <a:ext cx="57218" cy="61628"/>
            </a:xfrm>
            <a:custGeom>
              <a:avLst/>
              <a:gdLst/>
              <a:ahLst/>
              <a:cxnLst/>
              <a:rect l="l" t="t" r="r" b="b"/>
              <a:pathLst>
                <a:path w="3451" h="3717" extrusionOk="0">
                  <a:moveTo>
                    <a:pt x="0" y="1"/>
                  </a:moveTo>
                  <a:lnTo>
                    <a:pt x="0" y="1726"/>
                  </a:lnTo>
                  <a:lnTo>
                    <a:pt x="3451" y="3717"/>
                  </a:lnTo>
                  <a:lnTo>
                    <a:pt x="3451" y="1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019;p40">
              <a:extLst>
                <a:ext uri="{FF2B5EF4-FFF2-40B4-BE49-F238E27FC236}">
                  <a16:creationId xmlns:a16="http://schemas.microsoft.com/office/drawing/2014/main" id="{37803D15-642C-48AA-8675-749ADB9C3B31}"/>
                </a:ext>
              </a:extLst>
            </p:cNvPr>
            <p:cNvSpPr/>
            <p:nvPr/>
          </p:nvSpPr>
          <p:spPr>
            <a:xfrm>
              <a:off x="7916661" y="2214855"/>
              <a:ext cx="202442" cy="112230"/>
            </a:xfrm>
            <a:custGeom>
              <a:avLst/>
              <a:gdLst/>
              <a:ahLst/>
              <a:cxnLst/>
              <a:rect l="l" t="t" r="r" b="b"/>
              <a:pathLst>
                <a:path w="12210" h="6769" extrusionOk="0">
                  <a:moveTo>
                    <a:pt x="8627" y="0"/>
                  </a:moveTo>
                  <a:lnTo>
                    <a:pt x="0" y="4778"/>
                  </a:lnTo>
                  <a:lnTo>
                    <a:pt x="3451" y="6768"/>
                  </a:lnTo>
                  <a:lnTo>
                    <a:pt x="12210" y="1991"/>
                  </a:lnTo>
                  <a:lnTo>
                    <a:pt x="862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020;p40">
              <a:extLst>
                <a:ext uri="{FF2B5EF4-FFF2-40B4-BE49-F238E27FC236}">
                  <a16:creationId xmlns:a16="http://schemas.microsoft.com/office/drawing/2014/main" id="{B1899805-649C-4DBF-AC59-2F19A89B91CA}"/>
                </a:ext>
              </a:extLst>
            </p:cNvPr>
            <p:cNvSpPr/>
            <p:nvPr/>
          </p:nvSpPr>
          <p:spPr>
            <a:xfrm>
              <a:off x="7155341" y="1842999"/>
              <a:ext cx="204647" cy="457674"/>
            </a:xfrm>
            <a:custGeom>
              <a:avLst/>
              <a:gdLst/>
              <a:ahLst/>
              <a:cxnLst/>
              <a:rect l="l" t="t" r="r" b="b"/>
              <a:pathLst>
                <a:path w="12343" h="27604" extrusionOk="0">
                  <a:moveTo>
                    <a:pt x="9025" y="0"/>
                  </a:moveTo>
                  <a:lnTo>
                    <a:pt x="8494" y="265"/>
                  </a:lnTo>
                  <a:lnTo>
                    <a:pt x="8096" y="664"/>
                  </a:lnTo>
                  <a:lnTo>
                    <a:pt x="1" y="26542"/>
                  </a:lnTo>
                  <a:lnTo>
                    <a:pt x="7034" y="27604"/>
                  </a:lnTo>
                  <a:lnTo>
                    <a:pt x="12343" y="1460"/>
                  </a:lnTo>
                  <a:lnTo>
                    <a:pt x="12077" y="1062"/>
                  </a:lnTo>
                  <a:lnTo>
                    <a:pt x="11679" y="664"/>
                  </a:lnTo>
                  <a:lnTo>
                    <a:pt x="11015" y="398"/>
                  </a:lnTo>
                  <a:lnTo>
                    <a:pt x="10352" y="133"/>
                  </a:lnTo>
                  <a:lnTo>
                    <a:pt x="9688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021;p40">
              <a:extLst>
                <a:ext uri="{FF2B5EF4-FFF2-40B4-BE49-F238E27FC236}">
                  <a16:creationId xmlns:a16="http://schemas.microsoft.com/office/drawing/2014/main" id="{CD0DFDB5-5122-4669-AC21-993D47BD15DE}"/>
                </a:ext>
              </a:extLst>
            </p:cNvPr>
            <p:cNvSpPr/>
            <p:nvPr/>
          </p:nvSpPr>
          <p:spPr>
            <a:xfrm>
              <a:off x="7155341" y="1842999"/>
              <a:ext cx="204647" cy="457674"/>
            </a:xfrm>
            <a:custGeom>
              <a:avLst/>
              <a:gdLst/>
              <a:ahLst/>
              <a:cxnLst/>
              <a:rect l="l" t="t" r="r" b="b"/>
              <a:pathLst>
                <a:path w="12343" h="27604" fill="none" extrusionOk="0">
                  <a:moveTo>
                    <a:pt x="8096" y="664"/>
                  </a:moveTo>
                  <a:lnTo>
                    <a:pt x="8096" y="664"/>
                  </a:lnTo>
                  <a:lnTo>
                    <a:pt x="8494" y="265"/>
                  </a:lnTo>
                  <a:lnTo>
                    <a:pt x="9025" y="0"/>
                  </a:lnTo>
                  <a:lnTo>
                    <a:pt x="9688" y="0"/>
                  </a:lnTo>
                  <a:lnTo>
                    <a:pt x="10352" y="133"/>
                  </a:lnTo>
                  <a:lnTo>
                    <a:pt x="11015" y="398"/>
                  </a:lnTo>
                  <a:lnTo>
                    <a:pt x="11679" y="664"/>
                  </a:lnTo>
                  <a:lnTo>
                    <a:pt x="12077" y="1062"/>
                  </a:lnTo>
                  <a:lnTo>
                    <a:pt x="12343" y="1460"/>
                  </a:lnTo>
                  <a:lnTo>
                    <a:pt x="7034" y="27604"/>
                  </a:lnTo>
                  <a:lnTo>
                    <a:pt x="1" y="26542"/>
                  </a:lnTo>
                  <a:lnTo>
                    <a:pt x="8096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022;p40">
              <a:extLst>
                <a:ext uri="{FF2B5EF4-FFF2-40B4-BE49-F238E27FC236}">
                  <a16:creationId xmlns:a16="http://schemas.microsoft.com/office/drawing/2014/main" id="{659DA3C7-2CF7-46F9-848C-B970F98D22A4}"/>
                </a:ext>
              </a:extLst>
            </p:cNvPr>
            <p:cNvSpPr/>
            <p:nvPr/>
          </p:nvSpPr>
          <p:spPr>
            <a:xfrm>
              <a:off x="7177342" y="1867189"/>
              <a:ext cx="176046" cy="360880"/>
            </a:xfrm>
            <a:custGeom>
              <a:avLst/>
              <a:gdLst/>
              <a:ahLst/>
              <a:cxnLst/>
              <a:rect l="l" t="t" r="r" b="b"/>
              <a:pathLst>
                <a:path w="10618" h="21766" extrusionOk="0">
                  <a:moveTo>
                    <a:pt x="6503" y="1"/>
                  </a:moveTo>
                  <a:lnTo>
                    <a:pt x="1" y="20704"/>
                  </a:lnTo>
                  <a:lnTo>
                    <a:pt x="1726" y="20571"/>
                  </a:lnTo>
                  <a:lnTo>
                    <a:pt x="2920" y="20571"/>
                  </a:lnTo>
                  <a:lnTo>
                    <a:pt x="4247" y="20836"/>
                  </a:lnTo>
                  <a:lnTo>
                    <a:pt x="5442" y="21235"/>
                  </a:lnTo>
                  <a:lnTo>
                    <a:pt x="6503" y="21765"/>
                  </a:lnTo>
                  <a:lnTo>
                    <a:pt x="10617" y="1991"/>
                  </a:lnTo>
                  <a:lnTo>
                    <a:pt x="6503" y="1"/>
                  </a:lnTo>
                  <a:close/>
                </a:path>
              </a:pathLst>
            </a:custGeom>
            <a:solidFill>
              <a:srgbClr val="FB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023;p40">
              <a:extLst>
                <a:ext uri="{FF2B5EF4-FFF2-40B4-BE49-F238E27FC236}">
                  <a16:creationId xmlns:a16="http://schemas.microsoft.com/office/drawing/2014/main" id="{602654E3-6244-4CFB-BC31-FB6039948676}"/>
                </a:ext>
              </a:extLst>
            </p:cNvPr>
            <p:cNvSpPr/>
            <p:nvPr/>
          </p:nvSpPr>
          <p:spPr>
            <a:xfrm>
              <a:off x="7177342" y="1867189"/>
              <a:ext cx="176046" cy="360880"/>
            </a:xfrm>
            <a:custGeom>
              <a:avLst/>
              <a:gdLst/>
              <a:ahLst/>
              <a:cxnLst/>
              <a:rect l="l" t="t" r="r" b="b"/>
              <a:pathLst>
                <a:path w="10618" h="21766" fill="none" extrusionOk="0">
                  <a:moveTo>
                    <a:pt x="6503" y="1"/>
                  </a:moveTo>
                  <a:lnTo>
                    <a:pt x="1" y="20704"/>
                  </a:lnTo>
                  <a:lnTo>
                    <a:pt x="1" y="20704"/>
                  </a:lnTo>
                  <a:lnTo>
                    <a:pt x="1726" y="20571"/>
                  </a:lnTo>
                  <a:lnTo>
                    <a:pt x="1726" y="20571"/>
                  </a:lnTo>
                  <a:lnTo>
                    <a:pt x="2920" y="20571"/>
                  </a:lnTo>
                  <a:lnTo>
                    <a:pt x="4247" y="20836"/>
                  </a:lnTo>
                  <a:lnTo>
                    <a:pt x="5442" y="21235"/>
                  </a:lnTo>
                  <a:lnTo>
                    <a:pt x="6503" y="21765"/>
                  </a:lnTo>
                  <a:lnTo>
                    <a:pt x="10617" y="1991"/>
                  </a:lnTo>
                  <a:lnTo>
                    <a:pt x="65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024;p40">
              <a:extLst>
                <a:ext uri="{FF2B5EF4-FFF2-40B4-BE49-F238E27FC236}">
                  <a16:creationId xmlns:a16="http://schemas.microsoft.com/office/drawing/2014/main" id="{E482C188-45EF-4496-8A94-40A734CDD563}"/>
                </a:ext>
              </a:extLst>
            </p:cNvPr>
            <p:cNvSpPr/>
            <p:nvPr/>
          </p:nvSpPr>
          <p:spPr>
            <a:xfrm>
              <a:off x="7018921" y="2212650"/>
              <a:ext cx="129838" cy="171636"/>
            </a:xfrm>
            <a:custGeom>
              <a:avLst/>
              <a:gdLst/>
              <a:ahLst/>
              <a:cxnLst/>
              <a:rect l="l" t="t" r="r" b="b"/>
              <a:pathLst>
                <a:path w="7831" h="10352" extrusionOk="0">
                  <a:moveTo>
                    <a:pt x="5309" y="0"/>
                  </a:moveTo>
                  <a:lnTo>
                    <a:pt x="4645" y="133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556"/>
                  </a:lnTo>
                  <a:lnTo>
                    <a:pt x="1195" y="9821"/>
                  </a:lnTo>
                  <a:lnTo>
                    <a:pt x="2124" y="10352"/>
                  </a:lnTo>
                  <a:lnTo>
                    <a:pt x="2257" y="10086"/>
                  </a:lnTo>
                  <a:lnTo>
                    <a:pt x="3053" y="9954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2" y="8228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167" y="5574"/>
                  </a:lnTo>
                  <a:lnTo>
                    <a:pt x="7432" y="4645"/>
                  </a:lnTo>
                  <a:lnTo>
                    <a:pt x="7698" y="3716"/>
                  </a:lnTo>
                  <a:lnTo>
                    <a:pt x="7830" y="2655"/>
                  </a:lnTo>
                  <a:lnTo>
                    <a:pt x="7698" y="1726"/>
                  </a:lnTo>
                  <a:lnTo>
                    <a:pt x="7432" y="929"/>
                  </a:lnTo>
                  <a:lnTo>
                    <a:pt x="7565" y="664"/>
                  </a:lnTo>
                  <a:lnTo>
                    <a:pt x="6636" y="266"/>
                  </a:lnTo>
                  <a:lnTo>
                    <a:pt x="61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025;p40">
              <a:extLst>
                <a:ext uri="{FF2B5EF4-FFF2-40B4-BE49-F238E27FC236}">
                  <a16:creationId xmlns:a16="http://schemas.microsoft.com/office/drawing/2014/main" id="{EE13A824-0E64-4BF9-A8D9-8E7E7AFB51EB}"/>
                </a:ext>
              </a:extLst>
            </p:cNvPr>
            <p:cNvSpPr/>
            <p:nvPr/>
          </p:nvSpPr>
          <p:spPr>
            <a:xfrm>
              <a:off x="7018921" y="2212650"/>
              <a:ext cx="129838" cy="171636"/>
            </a:xfrm>
            <a:custGeom>
              <a:avLst/>
              <a:gdLst/>
              <a:ahLst/>
              <a:cxnLst/>
              <a:rect l="l" t="t" r="r" b="b"/>
              <a:pathLst>
                <a:path w="7831" h="10352" fill="none" extrusionOk="0">
                  <a:moveTo>
                    <a:pt x="7830" y="2655"/>
                  </a:moveTo>
                  <a:lnTo>
                    <a:pt x="7830" y="2655"/>
                  </a:lnTo>
                  <a:lnTo>
                    <a:pt x="7698" y="1726"/>
                  </a:lnTo>
                  <a:lnTo>
                    <a:pt x="7432" y="929"/>
                  </a:lnTo>
                  <a:lnTo>
                    <a:pt x="7565" y="664"/>
                  </a:lnTo>
                  <a:lnTo>
                    <a:pt x="6636" y="266"/>
                  </a:lnTo>
                  <a:lnTo>
                    <a:pt x="6636" y="266"/>
                  </a:lnTo>
                  <a:lnTo>
                    <a:pt x="6105" y="0"/>
                  </a:lnTo>
                  <a:lnTo>
                    <a:pt x="5309" y="0"/>
                  </a:lnTo>
                  <a:lnTo>
                    <a:pt x="4645" y="133"/>
                  </a:lnTo>
                  <a:lnTo>
                    <a:pt x="3849" y="531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556"/>
                  </a:lnTo>
                  <a:lnTo>
                    <a:pt x="1195" y="9821"/>
                  </a:lnTo>
                  <a:lnTo>
                    <a:pt x="2124" y="10352"/>
                  </a:lnTo>
                  <a:lnTo>
                    <a:pt x="2257" y="10086"/>
                  </a:lnTo>
                  <a:lnTo>
                    <a:pt x="2257" y="10086"/>
                  </a:lnTo>
                  <a:lnTo>
                    <a:pt x="3053" y="9954"/>
                  </a:lnTo>
                  <a:lnTo>
                    <a:pt x="3982" y="9556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2" y="8228"/>
                  </a:lnTo>
                  <a:lnTo>
                    <a:pt x="6105" y="7432"/>
                  </a:lnTo>
                  <a:lnTo>
                    <a:pt x="6636" y="6636"/>
                  </a:lnTo>
                  <a:lnTo>
                    <a:pt x="7167" y="5574"/>
                  </a:lnTo>
                  <a:lnTo>
                    <a:pt x="7432" y="4645"/>
                  </a:lnTo>
                  <a:lnTo>
                    <a:pt x="7698" y="3716"/>
                  </a:lnTo>
                  <a:lnTo>
                    <a:pt x="7830" y="26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026;p40">
              <a:extLst>
                <a:ext uri="{FF2B5EF4-FFF2-40B4-BE49-F238E27FC236}">
                  <a16:creationId xmlns:a16="http://schemas.microsoft.com/office/drawing/2014/main" id="{5B7410EB-E9AC-4C14-9410-EB5480FF2477}"/>
                </a:ext>
              </a:extLst>
            </p:cNvPr>
            <p:cNvSpPr/>
            <p:nvPr/>
          </p:nvSpPr>
          <p:spPr>
            <a:xfrm>
              <a:off x="7018921" y="2212650"/>
              <a:ext cx="121034" cy="165037"/>
            </a:xfrm>
            <a:custGeom>
              <a:avLst/>
              <a:gdLst/>
              <a:ahLst/>
              <a:cxnLst/>
              <a:rect l="l" t="t" r="r" b="b"/>
              <a:pathLst>
                <a:path w="7300" h="9954" extrusionOk="0">
                  <a:moveTo>
                    <a:pt x="5574" y="0"/>
                  </a:moveTo>
                  <a:lnTo>
                    <a:pt x="4778" y="133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33" y="6371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556"/>
                  </a:lnTo>
                  <a:lnTo>
                    <a:pt x="1195" y="9821"/>
                  </a:lnTo>
                  <a:lnTo>
                    <a:pt x="1460" y="9954"/>
                  </a:lnTo>
                  <a:lnTo>
                    <a:pt x="1460" y="9556"/>
                  </a:lnTo>
                  <a:lnTo>
                    <a:pt x="1062" y="8892"/>
                  </a:lnTo>
                  <a:lnTo>
                    <a:pt x="929" y="7830"/>
                  </a:lnTo>
                  <a:lnTo>
                    <a:pt x="1062" y="6901"/>
                  </a:lnTo>
                  <a:lnTo>
                    <a:pt x="1328" y="5840"/>
                  </a:lnTo>
                  <a:lnTo>
                    <a:pt x="1593" y="4911"/>
                  </a:lnTo>
                  <a:lnTo>
                    <a:pt x="2124" y="3982"/>
                  </a:lnTo>
                  <a:lnTo>
                    <a:pt x="2655" y="3053"/>
                  </a:lnTo>
                  <a:lnTo>
                    <a:pt x="3318" y="2256"/>
                  </a:lnTo>
                  <a:lnTo>
                    <a:pt x="3982" y="1593"/>
                  </a:lnTo>
                  <a:lnTo>
                    <a:pt x="4778" y="1062"/>
                  </a:lnTo>
                  <a:lnTo>
                    <a:pt x="5707" y="664"/>
                  </a:lnTo>
                  <a:lnTo>
                    <a:pt x="6636" y="531"/>
                  </a:lnTo>
                  <a:lnTo>
                    <a:pt x="7300" y="531"/>
                  </a:lnTo>
                  <a:lnTo>
                    <a:pt x="6636" y="266"/>
                  </a:lnTo>
                  <a:lnTo>
                    <a:pt x="6105" y="0"/>
                  </a:lnTo>
                  <a:close/>
                </a:path>
              </a:pathLst>
            </a:custGeom>
            <a:solidFill>
              <a:srgbClr val="F6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027;p40">
              <a:extLst>
                <a:ext uri="{FF2B5EF4-FFF2-40B4-BE49-F238E27FC236}">
                  <a16:creationId xmlns:a16="http://schemas.microsoft.com/office/drawing/2014/main" id="{BE5F54C8-A80B-4C7D-BBF8-6572965BB00A}"/>
                </a:ext>
              </a:extLst>
            </p:cNvPr>
            <p:cNvSpPr/>
            <p:nvPr/>
          </p:nvSpPr>
          <p:spPr>
            <a:xfrm>
              <a:off x="7018921" y="2212650"/>
              <a:ext cx="121034" cy="165037"/>
            </a:xfrm>
            <a:custGeom>
              <a:avLst/>
              <a:gdLst/>
              <a:ahLst/>
              <a:cxnLst/>
              <a:rect l="l" t="t" r="r" b="b"/>
              <a:pathLst>
                <a:path w="7300" h="9954" fill="none" extrusionOk="0">
                  <a:moveTo>
                    <a:pt x="5574" y="0"/>
                  </a:moveTo>
                  <a:lnTo>
                    <a:pt x="5574" y="0"/>
                  </a:lnTo>
                  <a:lnTo>
                    <a:pt x="4778" y="133"/>
                  </a:lnTo>
                  <a:lnTo>
                    <a:pt x="3849" y="531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062" y="3451"/>
                  </a:lnTo>
                  <a:lnTo>
                    <a:pt x="664" y="4380"/>
                  </a:lnTo>
                  <a:lnTo>
                    <a:pt x="266" y="5309"/>
                  </a:lnTo>
                  <a:lnTo>
                    <a:pt x="133" y="6371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556"/>
                  </a:lnTo>
                  <a:lnTo>
                    <a:pt x="1195" y="9821"/>
                  </a:lnTo>
                  <a:lnTo>
                    <a:pt x="1460" y="9954"/>
                  </a:lnTo>
                  <a:lnTo>
                    <a:pt x="1460" y="9556"/>
                  </a:lnTo>
                  <a:lnTo>
                    <a:pt x="1460" y="9556"/>
                  </a:lnTo>
                  <a:lnTo>
                    <a:pt x="1062" y="8892"/>
                  </a:lnTo>
                  <a:lnTo>
                    <a:pt x="929" y="7830"/>
                  </a:lnTo>
                  <a:lnTo>
                    <a:pt x="929" y="7830"/>
                  </a:lnTo>
                  <a:lnTo>
                    <a:pt x="929" y="7830"/>
                  </a:lnTo>
                  <a:lnTo>
                    <a:pt x="929" y="7830"/>
                  </a:lnTo>
                  <a:lnTo>
                    <a:pt x="1062" y="6901"/>
                  </a:lnTo>
                  <a:lnTo>
                    <a:pt x="1328" y="5840"/>
                  </a:lnTo>
                  <a:lnTo>
                    <a:pt x="1593" y="4911"/>
                  </a:lnTo>
                  <a:lnTo>
                    <a:pt x="2124" y="3982"/>
                  </a:lnTo>
                  <a:lnTo>
                    <a:pt x="2655" y="3053"/>
                  </a:lnTo>
                  <a:lnTo>
                    <a:pt x="3318" y="2256"/>
                  </a:lnTo>
                  <a:lnTo>
                    <a:pt x="3982" y="1593"/>
                  </a:lnTo>
                  <a:lnTo>
                    <a:pt x="4778" y="1062"/>
                  </a:lnTo>
                  <a:lnTo>
                    <a:pt x="4778" y="1062"/>
                  </a:lnTo>
                  <a:lnTo>
                    <a:pt x="5707" y="664"/>
                  </a:lnTo>
                  <a:lnTo>
                    <a:pt x="6636" y="531"/>
                  </a:lnTo>
                  <a:lnTo>
                    <a:pt x="6636" y="531"/>
                  </a:lnTo>
                  <a:lnTo>
                    <a:pt x="7167" y="531"/>
                  </a:lnTo>
                  <a:lnTo>
                    <a:pt x="7167" y="531"/>
                  </a:lnTo>
                  <a:lnTo>
                    <a:pt x="7300" y="531"/>
                  </a:lnTo>
                  <a:lnTo>
                    <a:pt x="6636" y="266"/>
                  </a:lnTo>
                  <a:lnTo>
                    <a:pt x="6636" y="266"/>
                  </a:lnTo>
                  <a:lnTo>
                    <a:pt x="6105" y="0"/>
                  </a:lnTo>
                  <a:lnTo>
                    <a:pt x="55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028;p40">
              <a:extLst>
                <a:ext uri="{FF2B5EF4-FFF2-40B4-BE49-F238E27FC236}">
                  <a16:creationId xmlns:a16="http://schemas.microsoft.com/office/drawing/2014/main" id="{7F42DD01-3B74-41B9-85F1-1C07088BD697}"/>
                </a:ext>
              </a:extLst>
            </p:cNvPr>
            <p:cNvSpPr/>
            <p:nvPr/>
          </p:nvSpPr>
          <p:spPr>
            <a:xfrm>
              <a:off x="7034323" y="2221454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extrusionOk="0">
                  <a:moveTo>
                    <a:pt x="5442" y="0"/>
                  </a:moveTo>
                  <a:lnTo>
                    <a:pt x="4645" y="133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5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9" y="5441"/>
                  </a:lnTo>
                  <a:lnTo>
                    <a:pt x="133" y="6370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423"/>
                  </a:lnTo>
                  <a:lnTo>
                    <a:pt x="1195" y="9821"/>
                  </a:lnTo>
                  <a:lnTo>
                    <a:pt x="1858" y="10086"/>
                  </a:lnTo>
                  <a:lnTo>
                    <a:pt x="2522" y="10086"/>
                  </a:lnTo>
                  <a:lnTo>
                    <a:pt x="3185" y="9954"/>
                  </a:lnTo>
                  <a:lnTo>
                    <a:pt x="3982" y="9555"/>
                  </a:lnTo>
                  <a:lnTo>
                    <a:pt x="4778" y="9025"/>
                  </a:lnTo>
                  <a:lnTo>
                    <a:pt x="5574" y="8361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698" y="3716"/>
                  </a:lnTo>
                  <a:lnTo>
                    <a:pt x="7830" y="2787"/>
                  </a:lnTo>
                  <a:lnTo>
                    <a:pt x="7698" y="1858"/>
                  </a:lnTo>
                  <a:lnTo>
                    <a:pt x="7565" y="1195"/>
                  </a:lnTo>
                  <a:lnTo>
                    <a:pt x="7167" y="531"/>
                  </a:lnTo>
                  <a:lnTo>
                    <a:pt x="6636" y="266"/>
                  </a:lnTo>
                  <a:lnTo>
                    <a:pt x="61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029;p40">
              <a:extLst>
                <a:ext uri="{FF2B5EF4-FFF2-40B4-BE49-F238E27FC236}">
                  <a16:creationId xmlns:a16="http://schemas.microsoft.com/office/drawing/2014/main" id="{294EFAEB-DF0B-4BFC-ADC6-F741A9692764}"/>
                </a:ext>
              </a:extLst>
            </p:cNvPr>
            <p:cNvSpPr/>
            <p:nvPr/>
          </p:nvSpPr>
          <p:spPr>
            <a:xfrm>
              <a:off x="7034323" y="2221454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fill="none" extrusionOk="0">
                  <a:moveTo>
                    <a:pt x="3849" y="531"/>
                  </a:moveTo>
                  <a:lnTo>
                    <a:pt x="3849" y="531"/>
                  </a:lnTo>
                  <a:lnTo>
                    <a:pt x="3053" y="1062"/>
                  </a:lnTo>
                  <a:lnTo>
                    <a:pt x="2389" y="1725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9" y="5441"/>
                  </a:lnTo>
                  <a:lnTo>
                    <a:pt x="133" y="6370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133" y="8228"/>
                  </a:lnTo>
                  <a:lnTo>
                    <a:pt x="399" y="8892"/>
                  </a:lnTo>
                  <a:lnTo>
                    <a:pt x="797" y="9423"/>
                  </a:lnTo>
                  <a:lnTo>
                    <a:pt x="1195" y="9821"/>
                  </a:lnTo>
                  <a:lnTo>
                    <a:pt x="1858" y="10086"/>
                  </a:lnTo>
                  <a:lnTo>
                    <a:pt x="2522" y="10086"/>
                  </a:lnTo>
                  <a:lnTo>
                    <a:pt x="3185" y="9954"/>
                  </a:lnTo>
                  <a:lnTo>
                    <a:pt x="3982" y="9555"/>
                  </a:lnTo>
                  <a:lnTo>
                    <a:pt x="3982" y="9555"/>
                  </a:lnTo>
                  <a:lnTo>
                    <a:pt x="4778" y="9025"/>
                  </a:lnTo>
                  <a:lnTo>
                    <a:pt x="5574" y="8361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698" y="3716"/>
                  </a:lnTo>
                  <a:lnTo>
                    <a:pt x="7830" y="2787"/>
                  </a:lnTo>
                  <a:lnTo>
                    <a:pt x="7830" y="2787"/>
                  </a:lnTo>
                  <a:lnTo>
                    <a:pt x="7698" y="1858"/>
                  </a:lnTo>
                  <a:lnTo>
                    <a:pt x="7565" y="1195"/>
                  </a:lnTo>
                  <a:lnTo>
                    <a:pt x="7167" y="531"/>
                  </a:lnTo>
                  <a:lnTo>
                    <a:pt x="6636" y="266"/>
                  </a:lnTo>
                  <a:lnTo>
                    <a:pt x="6105" y="0"/>
                  </a:lnTo>
                  <a:lnTo>
                    <a:pt x="5442" y="0"/>
                  </a:lnTo>
                  <a:lnTo>
                    <a:pt x="4645" y="133"/>
                  </a:lnTo>
                  <a:lnTo>
                    <a:pt x="3849" y="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30;p40">
              <a:extLst>
                <a:ext uri="{FF2B5EF4-FFF2-40B4-BE49-F238E27FC236}">
                  <a16:creationId xmlns:a16="http://schemas.microsoft.com/office/drawing/2014/main" id="{E05F4BAE-BE86-4D45-B6DB-471AFFB2F552}"/>
                </a:ext>
              </a:extLst>
            </p:cNvPr>
            <p:cNvSpPr/>
            <p:nvPr/>
          </p:nvSpPr>
          <p:spPr>
            <a:xfrm>
              <a:off x="7034323" y="2221454"/>
              <a:ext cx="103426" cy="149635"/>
            </a:xfrm>
            <a:custGeom>
              <a:avLst/>
              <a:gdLst/>
              <a:ahLst/>
              <a:cxnLst/>
              <a:rect l="l" t="t" r="r" b="b"/>
              <a:pathLst>
                <a:path w="6238" h="9025" extrusionOk="0">
                  <a:moveTo>
                    <a:pt x="5707" y="0"/>
                  </a:moveTo>
                  <a:lnTo>
                    <a:pt x="4778" y="133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5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9" y="5309"/>
                  </a:lnTo>
                  <a:lnTo>
                    <a:pt x="133" y="6370"/>
                  </a:lnTo>
                  <a:lnTo>
                    <a:pt x="0" y="7299"/>
                  </a:lnTo>
                  <a:lnTo>
                    <a:pt x="133" y="8361"/>
                  </a:lnTo>
                  <a:lnTo>
                    <a:pt x="531" y="9025"/>
                  </a:lnTo>
                  <a:lnTo>
                    <a:pt x="531" y="7565"/>
                  </a:lnTo>
                  <a:lnTo>
                    <a:pt x="929" y="6105"/>
                  </a:lnTo>
                  <a:lnTo>
                    <a:pt x="1460" y="4778"/>
                  </a:lnTo>
                  <a:lnTo>
                    <a:pt x="2124" y="3583"/>
                  </a:lnTo>
                  <a:lnTo>
                    <a:pt x="2920" y="2522"/>
                  </a:lnTo>
                  <a:lnTo>
                    <a:pt x="3982" y="1593"/>
                  </a:lnTo>
                  <a:lnTo>
                    <a:pt x="5043" y="664"/>
                  </a:lnTo>
                  <a:lnTo>
                    <a:pt x="6238" y="0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31;p40">
              <a:extLst>
                <a:ext uri="{FF2B5EF4-FFF2-40B4-BE49-F238E27FC236}">
                  <a16:creationId xmlns:a16="http://schemas.microsoft.com/office/drawing/2014/main" id="{E0827F84-A4B1-4B3C-B907-E7B98F9B3FE8}"/>
                </a:ext>
              </a:extLst>
            </p:cNvPr>
            <p:cNvSpPr/>
            <p:nvPr/>
          </p:nvSpPr>
          <p:spPr>
            <a:xfrm>
              <a:off x="7034323" y="2221454"/>
              <a:ext cx="103426" cy="149635"/>
            </a:xfrm>
            <a:custGeom>
              <a:avLst/>
              <a:gdLst/>
              <a:ahLst/>
              <a:cxnLst/>
              <a:rect l="l" t="t" r="r" b="b"/>
              <a:pathLst>
                <a:path w="6238" h="9025" fill="none" extrusionOk="0">
                  <a:moveTo>
                    <a:pt x="5707" y="0"/>
                  </a:moveTo>
                  <a:lnTo>
                    <a:pt x="5707" y="0"/>
                  </a:lnTo>
                  <a:lnTo>
                    <a:pt x="4778" y="133"/>
                  </a:lnTo>
                  <a:lnTo>
                    <a:pt x="3849" y="531"/>
                  </a:lnTo>
                  <a:lnTo>
                    <a:pt x="3849" y="531"/>
                  </a:lnTo>
                  <a:lnTo>
                    <a:pt x="3053" y="1062"/>
                  </a:lnTo>
                  <a:lnTo>
                    <a:pt x="2389" y="1725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9" y="5309"/>
                  </a:lnTo>
                  <a:lnTo>
                    <a:pt x="133" y="6370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0" y="7299"/>
                  </a:lnTo>
                  <a:lnTo>
                    <a:pt x="133" y="8361"/>
                  </a:lnTo>
                  <a:lnTo>
                    <a:pt x="531" y="9025"/>
                  </a:lnTo>
                  <a:lnTo>
                    <a:pt x="531" y="9025"/>
                  </a:lnTo>
                  <a:lnTo>
                    <a:pt x="531" y="9025"/>
                  </a:lnTo>
                  <a:lnTo>
                    <a:pt x="531" y="7565"/>
                  </a:lnTo>
                  <a:lnTo>
                    <a:pt x="929" y="6105"/>
                  </a:lnTo>
                  <a:lnTo>
                    <a:pt x="1460" y="4778"/>
                  </a:lnTo>
                  <a:lnTo>
                    <a:pt x="2124" y="3583"/>
                  </a:lnTo>
                  <a:lnTo>
                    <a:pt x="2920" y="2522"/>
                  </a:lnTo>
                  <a:lnTo>
                    <a:pt x="3982" y="1593"/>
                  </a:lnTo>
                  <a:lnTo>
                    <a:pt x="5043" y="664"/>
                  </a:lnTo>
                  <a:lnTo>
                    <a:pt x="6238" y="0"/>
                  </a:lnTo>
                  <a:lnTo>
                    <a:pt x="6238" y="0"/>
                  </a:lnTo>
                  <a:lnTo>
                    <a:pt x="57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32;p40">
              <a:extLst>
                <a:ext uri="{FF2B5EF4-FFF2-40B4-BE49-F238E27FC236}">
                  <a16:creationId xmlns:a16="http://schemas.microsoft.com/office/drawing/2014/main" id="{5BA87E03-2B47-4E30-BF15-0673BFD10A3E}"/>
                </a:ext>
              </a:extLst>
            </p:cNvPr>
            <p:cNvSpPr/>
            <p:nvPr/>
          </p:nvSpPr>
          <p:spPr>
            <a:xfrm>
              <a:off x="6955104" y="2652716"/>
              <a:ext cx="499506" cy="257454"/>
            </a:xfrm>
            <a:custGeom>
              <a:avLst/>
              <a:gdLst/>
              <a:ahLst/>
              <a:cxnLst/>
              <a:rect l="l" t="t" r="r" b="b"/>
              <a:pathLst>
                <a:path w="30127" h="15528" extrusionOk="0">
                  <a:moveTo>
                    <a:pt x="13670" y="1"/>
                  </a:moveTo>
                  <a:lnTo>
                    <a:pt x="12210" y="133"/>
                  </a:lnTo>
                  <a:lnTo>
                    <a:pt x="10883" y="399"/>
                  </a:lnTo>
                  <a:lnTo>
                    <a:pt x="9423" y="664"/>
                  </a:lnTo>
                  <a:lnTo>
                    <a:pt x="8096" y="929"/>
                  </a:lnTo>
                  <a:lnTo>
                    <a:pt x="6769" y="1460"/>
                  </a:lnTo>
                  <a:lnTo>
                    <a:pt x="5575" y="1991"/>
                  </a:lnTo>
                  <a:lnTo>
                    <a:pt x="4513" y="2522"/>
                  </a:lnTo>
                  <a:lnTo>
                    <a:pt x="3319" y="3186"/>
                  </a:lnTo>
                  <a:lnTo>
                    <a:pt x="1" y="3186"/>
                  </a:lnTo>
                  <a:lnTo>
                    <a:pt x="1" y="7698"/>
                  </a:lnTo>
                  <a:lnTo>
                    <a:pt x="134" y="8361"/>
                  </a:lnTo>
                  <a:lnTo>
                    <a:pt x="266" y="9025"/>
                  </a:lnTo>
                  <a:lnTo>
                    <a:pt x="664" y="9688"/>
                  </a:lnTo>
                  <a:lnTo>
                    <a:pt x="1063" y="10352"/>
                  </a:lnTo>
                  <a:lnTo>
                    <a:pt x="1726" y="11015"/>
                  </a:lnTo>
                  <a:lnTo>
                    <a:pt x="2522" y="11679"/>
                  </a:lnTo>
                  <a:lnTo>
                    <a:pt x="3451" y="12343"/>
                  </a:lnTo>
                  <a:lnTo>
                    <a:pt x="4513" y="13006"/>
                  </a:lnTo>
                  <a:lnTo>
                    <a:pt x="5575" y="13537"/>
                  </a:lnTo>
                  <a:lnTo>
                    <a:pt x="6769" y="14068"/>
                  </a:lnTo>
                  <a:lnTo>
                    <a:pt x="8096" y="14466"/>
                  </a:lnTo>
                  <a:lnTo>
                    <a:pt x="9423" y="14864"/>
                  </a:lnTo>
                  <a:lnTo>
                    <a:pt x="10883" y="15130"/>
                  </a:lnTo>
                  <a:lnTo>
                    <a:pt x="12210" y="15395"/>
                  </a:lnTo>
                  <a:lnTo>
                    <a:pt x="13670" y="15395"/>
                  </a:lnTo>
                  <a:lnTo>
                    <a:pt x="15130" y="15528"/>
                  </a:lnTo>
                  <a:lnTo>
                    <a:pt x="16590" y="15395"/>
                  </a:lnTo>
                  <a:lnTo>
                    <a:pt x="18049" y="15395"/>
                  </a:lnTo>
                  <a:lnTo>
                    <a:pt x="19377" y="15130"/>
                  </a:lnTo>
                  <a:lnTo>
                    <a:pt x="20836" y="14864"/>
                  </a:lnTo>
                  <a:lnTo>
                    <a:pt x="22163" y="14466"/>
                  </a:lnTo>
                  <a:lnTo>
                    <a:pt x="23358" y="14068"/>
                  </a:lnTo>
                  <a:lnTo>
                    <a:pt x="24685" y="13537"/>
                  </a:lnTo>
                  <a:lnTo>
                    <a:pt x="25747" y="13006"/>
                  </a:lnTo>
                  <a:lnTo>
                    <a:pt x="26808" y="12343"/>
                  </a:lnTo>
                  <a:lnTo>
                    <a:pt x="27737" y="11679"/>
                  </a:lnTo>
                  <a:lnTo>
                    <a:pt x="28534" y="11015"/>
                  </a:lnTo>
                  <a:lnTo>
                    <a:pt x="29064" y="10352"/>
                  </a:lnTo>
                  <a:lnTo>
                    <a:pt x="29595" y="9688"/>
                  </a:lnTo>
                  <a:lnTo>
                    <a:pt x="29993" y="9025"/>
                  </a:lnTo>
                  <a:lnTo>
                    <a:pt x="30126" y="8361"/>
                  </a:lnTo>
                  <a:lnTo>
                    <a:pt x="30126" y="7698"/>
                  </a:lnTo>
                  <a:lnTo>
                    <a:pt x="30126" y="3186"/>
                  </a:lnTo>
                  <a:lnTo>
                    <a:pt x="26808" y="3186"/>
                  </a:lnTo>
                  <a:lnTo>
                    <a:pt x="25747" y="2522"/>
                  </a:lnTo>
                  <a:lnTo>
                    <a:pt x="24685" y="1991"/>
                  </a:lnTo>
                  <a:lnTo>
                    <a:pt x="23358" y="1460"/>
                  </a:lnTo>
                  <a:lnTo>
                    <a:pt x="22163" y="929"/>
                  </a:lnTo>
                  <a:lnTo>
                    <a:pt x="20836" y="664"/>
                  </a:lnTo>
                  <a:lnTo>
                    <a:pt x="19377" y="399"/>
                  </a:lnTo>
                  <a:lnTo>
                    <a:pt x="18049" y="133"/>
                  </a:lnTo>
                  <a:lnTo>
                    <a:pt x="1659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33;p40">
              <a:extLst>
                <a:ext uri="{FF2B5EF4-FFF2-40B4-BE49-F238E27FC236}">
                  <a16:creationId xmlns:a16="http://schemas.microsoft.com/office/drawing/2014/main" id="{67ECA1D0-3D3C-4EE1-8E34-09A435C80D42}"/>
                </a:ext>
              </a:extLst>
            </p:cNvPr>
            <p:cNvSpPr/>
            <p:nvPr/>
          </p:nvSpPr>
          <p:spPr>
            <a:xfrm>
              <a:off x="6955104" y="2652716"/>
              <a:ext cx="499506" cy="257454"/>
            </a:xfrm>
            <a:custGeom>
              <a:avLst/>
              <a:gdLst/>
              <a:ahLst/>
              <a:cxnLst/>
              <a:rect l="l" t="t" r="r" b="b"/>
              <a:pathLst>
                <a:path w="30127" h="15528" fill="none" extrusionOk="0">
                  <a:moveTo>
                    <a:pt x="30126" y="7698"/>
                  </a:moveTo>
                  <a:lnTo>
                    <a:pt x="30126" y="7698"/>
                  </a:lnTo>
                  <a:lnTo>
                    <a:pt x="30126" y="3186"/>
                  </a:lnTo>
                  <a:lnTo>
                    <a:pt x="26808" y="3186"/>
                  </a:lnTo>
                  <a:lnTo>
                    <a:pt x="26808" y="3186"/>
                  </a:lnTo>
                  <a:lnTo>
                    <a:pt x="25747" y="2522"/>
                  </a:lnTo>
                  <a:lnTo>
                    <a:pt x="25747" y="2522"/>
                  </a:lnTo>
                  <a:lnTo>
                    <a:pt x="24685" y="1991"/>
                  </a:lnTo>
                  <a:lnTo>
                    <a:pt x="23358" y="1460"/>
                  </a:lnTo>
                  <a:lnTo>
                    <a:pt x="22163" y="929"/>
                  </a:lnTo>
                  <a:lnTo>
                    <a:pt x="20836" y="664"/>
                  </a:lnTo>
                  <a:lnTo>
                    <a:pt x="19377" y="399"/>
                  </a:lnTo>
                  <a:lnTo>
                    <a:pt x="18049" y="133"/>
                  </a:lnTo>
                  <a:lnTo>
                    <a:pt x="16590" y="1"/>
                  </a:lnTo>
                  <a:lnTo>
                    <a:pt x="15130" y="1"/>
                  </a:lnTo>
                  <a:lnTo>
                    <a:pt x="13670" y="1"/>
                  </a:lnTo>
                  <a:lnTo>
                    <a:pt x="12210" y="133"/>
                  </a:lnTo>
                  <a:lnTo>
                    <a:pt x="10883" y="399"/>
                  </a:lnTo>
                  <a:lnTo>
                    <a:pt x="9423" y="664"/>
                  </a:lnTo>
                  <a:lnTo>
                    <a:pt x="8096" y="929"/>
                  </a:lnTo>
                  <a:lnTo>
                    <a:pt x="6769" y="1460"/>
                  </a:lnTo>
                  <a:lnTo>
                    <a:pt x="5575" y="1991"/>
                  </a:lnTo>
                  <a:lnTo>
                    <a:pt x="4513" y="2522"/>
                  </a:lnTo>
                  <a:lnTo>
                    <a:pt x="4513" y="2522"/>
                  </a:lnTo>
                  <a:lnTo>
                    <a:pt x="3319" y="3186"/>
                  </a:lnTo>
                  <a:lnTo>
                    <a:pt x="1" y="3186"/>
                  </a:lnTo>
                  <a:lnTo>
                    <a:pt x="1" y="7698"/>
                  </a:lnTo>
                  <a:lnTo>
                    <a:pt x="1" y="7698"/>
                  </a:lnTo>
                  <a:lnTo>
                    <a:pt x="1" y="7698"/>
                  </a:lnTo>
                  <a:lnTo>
                    <a:pt x="134" y="8361"/>
                  </a:lnTo>
                  <a:lnTo>
                    <a:pt x="266" y="9025"/>
                  </a:lnTo>
                  <a:lnTo>
                    <a:pt x="664" y="9688"/>
                  </a:lnTo>
                  <a:lnTo>
                    <a:pt x="1063" y="10352"/>
                  </a:lnTo>
                  <a:lnTo>
                    <a:pt x="1726" y="11015"/>
                  </a:lnTo>
                  <a:lnTo>
                    <a:pt x="2522" y="11679"/>
                  </a:lnTo>
                  <a:lnTo>
                    <a:pt x="3451" y="12343"/>
                  </a:lnTo>
                  <a:lnTo>
                    <a:pt x="4513" y="13006"/>
                  </a:lnTo>
                  <a:lnTo>
                    <a:pt x="4513" y="13006"/>
                  </a:lnTo>
                  <a:lnTo>
                    <a:pt x="5575" y="13537"/>
                  </a:lnTo>
                  <a:lnTo>
                    <a:pt x="6769" y="14068"/>
                  </a:lnTo>
                  <a:lnTo>
                    <a:pt x="8096" y="14466"/>
                  </a:lnTo>
                  <a:lnTo>
                    <a:pt x="9423" y="14864"/>
                  </a:lnTo>
                  <a:lnTo>
                    <a:pt x="10883" y="15130"/>
                  </a:lnTo>
                  <a:lnTo>
                    <a:pt x="12210" y="15395"/>
                  </a:lnTo>
                  <a:lnTo>
                    <a:pt x="13670" y="15395"/>
                  </a:lnTo>
                  <a:lnTo>
                    <a:pt x="15130" y="15528"/>
                  </a:lnTo>
                  <a:lnTo>
                    <a:pt x="16590" y="15395"/>
                  </a:lnTo>
                  <a:lnTo>
                    <a:pt x="18049" y="15395"/>
                  </a:lnTo>
                  <a:lnTo>
                    <a:pt x="19377" y="15130"/>
                  </a:lnTo>
                  <a:lnTo>
                    <a:pt x="20836" y="14864"/>
                  </a:lnTo>
                  <a:lnTo>
                    <a:pt x="22163" y="14466"/>
                  </a:lnTo>
                  <a:lnTo>
                    <a:pt x="23358" y="14068"/>
                  </a:lnTo>
                  <a:lnTo>
                    <a:pt x="24685" y="13537"/>
                  </a:lnTo>
                  <a:lnTo>
                    <a:pt x="25747" y="13006"/>
                  </a:lnTo>
                  <a:lnTo>
                    <a:pt x="25747" y="13006"/>
                  </a:lnTo>
                  <a:lnTo>
                    <a:pt x="26808" y="12343"/>
                  </a:lnTo>
                  <a:lnTo>
                    <a:pt x="27737" y="11679"/>
                  </a:lnTo>
                  <a:lnTo>
                    <a:pt x="28534" y="11015"/>
                  </a:lnTo>
                  <a:lnTo>
                    <a:pt x="29064" y="10352"/>
                  </a:lnTo>
                  <a:lnTo>
                    <a:pt x="29595" y="9688"/>
                  </a:lnTo>
                  <a:lnTo>
                    <a:pt x="29993" y="9025"/>
                  </a:lnTo>
                  <a:lnTo>
                    <a:pt x="30126" y="8361"/>
                  </a:lnTo>
                  <a:lnTo>
                    <a:pt x="30126" y="7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34;p40">
              <a:extLst>
                <a:ext uri="{FF2B5EF4-FFF2-40B4-BE49-F238E27FC236}">
                  <a16:creationId xmlns:a16="http://schemas.microsoft.com/office/drawing/2014/main" id="{26835121-8758-4FEA-B7EC-CE79ACC19944}"/>
                </a:ext>
              </a:extLst>
            </p:cNvPr>
            <p:cNvSpPr/>
            <p:nvPr/>
          </p:nvSpPr>
          <p:spPr>
            <a:xfrm>
              <a:off x="6955104" y="2562504"/>
              <a:ext cx="499506" cy="288260"/>
            </a:xfrm>
            <a:custGeom>
              <a:avLst/>
              <a:gdLst/>
              <a:ahLst/>
              <a:cxnLst/>
              <a:rect l="l" t="t" r="r" b="b"/>
              <a:pathLst>
                <a:path w="30127" h="17386" extrusionOk="0">
                  <a:moveTo>
                    <a:pt x="13670" y="0"/>
                  </a:moveTo>
                  <a:lnTo>
                    <a:pt x="12210" y="133"/>
                  </a:lnTo>
                  <a:lnTo>
                    <a:pt x="10883" y="399"/>
                  </a:lnTo>
                  <a:lnTo>
                    <a:pt x="9423" y="664"/>
                  </a:lnTo>
                  <a:lnTo>
                    <a:pt x="8096" y="929"/>
                  </a:lnTo>
                  <a:lnTo>
                    <a:pt x="6769" y="1460"/>
                  </a:lnTo>
                  <a:lnTo>
                    <a:pt x="5575" y="1991"/>
                  </a:lnTo>
                  <a:lnTo>
                    <a:pt x="4513" y="2522"/>
                  </a:lnTo>
                  <a:lnTo>
                    <a:pt x="3451" y="3185"/>
                  </a:lnTo>
                  <a:lnTo>
                    <a:pt x="2522" y="3849"/>
                  </a:lnTo>
                  <a:lnTo>
                    <a:pt x="1726" y="4645"/>
                  </a:lnTo>
                  <a:lnTo>
                    <a:pt x="1195" y="5442"/>
                  </a:lnTo>
                  <a:lnTo>
                    <a:pt x="664" y="6238"/>
                  </a:lnTo>
                  <a:lnTo>
                    <a:pt x="266" y="7034"/>
                  </a:lnTo>
                  <a:lnTo>
                    <a:pt x="134" y="7830"/>
                  </a:lnTo>
                  <a:lnTo>
                    <a:pt x="1" y="8627"/>
                  </a:lnTo>
                  <a:lnTo>
                    <a:pt x="134" y="9556"/>
                  </a:lnTo>
                  <a:lnTo>
                    <a:pt x="266" y="10352"/>
                  </a:lnTo>
                  <a:lnTo>
                    <a:pt x="664" y="11148"/>
                  </a:lnTo>
                  <a:lnTo>
                    <a:pt x="1195" y="11944"/>
                  </a:lnTo>
                  <a:lnTo>
                    <a:pt x="1726" y="12741"/>
                  </a:lnTo>
                  <a:lnTo>
                    <a:pt x="2522" y="13404"/>
                  </a:lnTo>
                  <a:lnTo>
                    <a:pt x="3451" y="14200"/>
                  </a:lnTo>
                  <a:lnTo>
                    <a:pt x="4513" y="14864"/>
                  </a:lnTo>
                  <a:lnTo>
                    <a:pt x="5575" y="15395"/>
                  </a:lnTo>
                  <a:lnTo>
                    <a:pt x="6769" y="15926"/>
                  </a:lnTo>
                  <a:lnTo>
                    <a:pt x="8096" y="16324"/>
                  </a:lnTo>
                  <a:lnTo>
                    <a:pt x="9423" y="16722"/>
                  </a:lnTo>
                  <a:lnTo>
                    <a:pt x="10883" y="16987"/>
                  </a:lnTo>
                  <a:lnTo>
                    <a:pt x="12210" y="17253"/>
                  </a:lnTo>
                  <a:lnTo>
                    <a:pt x="13670" y="17385"/>
                  </a:lnTo>
                  <a:lnTo>
                    <a:pt x="16590" y="17385"/>
                  </a:lnTo>
                  <a:lnTo>
                    <a:pt x="18049" y="17253"/>
                  </a:lnTo>
                  <a:lnTo>
                    <a:pt x="19377" y="16987"/>
                  </a:lnTo>
                  <a:lnTo>
                    <a:pt x="20836" y="16722"/>
                  </a:lnTo>
                  <a:lnTo>
                    <a:pt x="22163" y="16324"/>
                  </a:lnTo>
                  <a:lnTo>
                    <a:pt x="23358" y="15926"/>
                  </a:lnTo>
                  <a:lnTo>
                    <a:pt x="24685" y="15395"/>
                  </a:lnTo>
                  <a:lnTo>
                    <a:pt x="25747" y="14864"/>
                  </a:lnTo>
                  <a:lnTo>
                    <a:pt x="26808" y="14200"/>
                  </a:lnTo>
                  <a:lnTo>
                    <a:pt x="27737" y="13404"/>
                  </a:lnTo>
                  <a:lnTo>
                    <a:pt x="28401" y="12741"/>
                  </a:lnTo>
                  <a:lnTo>
                    <a:pt x="29064" y="11944"/>
                  </a:lnTo>
                  <a:lnTo>
                    <a:pt x="29595" y="11148"/>
                  </a:lnTo>
                  <a:lnTo>
                    <a:pt x="29861" y="10352"/>
                  </a:lnTo>
                  <a:lnTo>
                    <a:pt x="30126" y="9556"/>
                  </a:lnTo>
                  <a:lnTo>
                    <a:pt x="30126" y="8627"/>
                  </a:lnTo>
                  <a:lnTo>
                    <a:pt x="30126" y="7830"/>
                  </a:lnTo>
                  <a:lnTo>
                    <a:pt x="29861" y="7034"/>
                  </a:lnTo>
                  <a:lnTo>
                    <a:pt x="29595" y="6238"/>
                  </a:lnTo>
                  <a:lnTo>
                    <a:pt x="29064" y="5442"/>
                  </a:lnTo>
                  <a:lnTo>
                    <a:pt x="28401" y="4645"/>
                  </a:lnTo>
                  <a:lnTo>
                    <a:pt x="27737" y="3849"/>
                  </a:lnTo>
                  <a:lnTo>
                    <a:pt x="26808" y="3185"/>
                  </a:lnTo>
                  <a:lnTo>
                    <a:pt x="25747" y="2522"/>
                  </a:lnTo>
                  <a:lnTo>
                    <a:pt x="24685" y="1858"/>
                  </a:lnTo>
                  <a:lnTo>
                    <a:pt x="23358" y="1460"/>
                  </a:lnTo>
                  <a:lnTo>
                    <a:pt x="22163" y="929"/>
                  </a:lnTo>
                  <a:lnTo>
                    <a:pt x="20836" y="664"/>
                  </a:lnTo>
                  <a:lnTo>
                    <a:pt x="19377" y="399"/>
                  </a:lnTo>
                  <a:lnTo>
                    <a:pt x="18049" y="133"/>
                  </a:lnTo>
                  <a:lnTo>
                    <a:pt x="1659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35;p40">
              <a:extLst>
                <a:ext uri="{FF2B5EF4-FFF2-40B4-BE49-F238E27FC236}">
                  <a16:creationId xmlns:a16="http://schemas.microsoft.com/office/drawing/2014/main" id="{7A639CC8-0BDC-41C7-A691-3DEE75E418BF}"/>
                </a:ext>
              </a:extLst>
            </p:cNvPr>
            <p:cNvSpPr/>
            <p:nvPr/>
          </p:nvSpPr>
          <p:spPr>
            <a:xfrm>
              <a:off x="6955104" y="2562504"/>
              <a:ext cx="499506" cy="288260"/>
            </a:xfrm>
            <a:custGeom>
              <a:avLst/>
              <a:gdLst/>
              <a:ahLst/>
              <a:cxnLst/>
              <a:rect l="l" t="t" r="r" b="b"/>
              <a:pathLst>
                <a:path w="30127" h="17386" fill="none" extrusionOk="0">
                  <a:moveTo>
                    <a:pt x="4513" y="14864"/>
                  </a:moveTo>
                  <a:lnTo>
                    <a:pt x="4513" y="14864"/>
                  </a:lnTo>
                  <a:lnTo>
                    <a:pt x="3451" y="14200"/>
                  </a:lnTo>
                  <a:lnTo>
                    <a:pt x="2522" y="13404"/>
                  </a:lnTo>
                  <a:lnTo>
                    <a:pt x="1726" y="12741"/>
                  </a:lnTo>
                  <a:lnTo>
                    <a:pt x="1195" y="11944"/>
                  </a:lnTo>
                  <a:lnTo>
                    <a:pt x="664" y="11148"/>
                  </a:lnTo>
                  <a:lnTo>
                    <a:pt x="266" y="10352"/>
                  </a:lnTo>
                  <a:lnTo>
                    <a:pt x="134" y="9556"/>
                  </a:lnTo>
                  <a:lnTo>
                    <a:pt x="1" y="8627"/>
                  </a:lnTo>
                  <a:lnTo>
                    <a:pt x="134" y="7830"/>
                  </a:lnTo>
                  <a:lnTo>
                    <a:pt x="266" y="7034"/>
                  </a:lnTo>
                  <a:lnTo>
                    <a:pt x="664" y="6238"/>
                  </a:lnTo>
                  <a:lnTo>
                    <a:pt x="1195" y="5442"/>
                  </a:lnTo>
                  <a:lnTo>
                    <a:pt x="1726" y="4645"/>
                  </a:lnTo>
                  <a:lnTo>
                    <a:pt x="2522" y="3849"/>
                  </a:lnTo>
                  <a:lnTo>
                    <a:pt x="3451" y="3185"/>
                  </a:lnTo>
                  <a:lnTo>
                    <a:pt x="4513" y="2522"/>
                  </a:lnTo>
                  <a:lnTo>
                    <a:pt x="4513" y="2522"/>
                  </a:lnTo>
                  <a:lnTo>
                    <a:pt x="5575" y="1991"/>
                  </a:lnTo>
                  <a:lnTo>
                    <a:pt x="6769" y="1460"/>
                  </a:lnTo>
                  <a:lnTo>
                    <a:pt x="8096" y="929"/>
                  </a:lnTo>
                  <a:lnTo>
                    <a:pt x="9423" y="664"/>
                  </a:lnTo>
                  <a:lnTo>
                    <a:pt x="10883" y="399"/>
                  </a:lnTo>
                  <a:lnTo>
                    <a:pt x="12210" y="133"/>
                  </a:lnTo>
                  <a:lnTo>
                    <a:pt x="13670" y="0"/>
                  </a:lnTo>
                  <a:lnTo>
                    <a:pt x="15130" y="0"/>
                  </a:lnTo>
                  <a:lnTo>
                    <a:pt x="16590" y="0"/>
                  </a:lnTo>
                  <a:lnTo>
                    <a:pt x="18049" y="133"/>
                  </a:lnTo>
                  <a:lnTo>
                    <a:pt x="19377" y="399"/>
                  </a:lnTo>
                  <a:lnTo>
                    <a:pt x="20836" y="664"/>
                  </a:lnTo>
                  <a:lnTo>
                    <a:pt x="22163" y="929"/>
                  </a:lnTo>
                  <a:lnTo>
                    <a:pt x="23358" y="1460"/>
                  </a:lnTo>
                  <a:lnTo>
                    <a:pt x="24685" y="1858"/>
                  </a:lnTo>
                  <a:lnTo>
                    <a:pt x="25747" y="2522"/>
                  </a:lnTo>
                  <a:lnTo>
                    <a:pt x="25747" y="2522"/>
                  </a:lnTo>
                  <a:lnTo>
                    <a:pt x="26808" y="3185"/>
                  </a:lnTo>
                  <a:lnTo>
                    <a:pt x="27737" y="3849"/>
                  </a:lnTo>
                  <a:lnTo>
                    <a:pt x="28401" y="4645"/>
                  </a:lnTo>
                  <a:lnTo>
                    <a:pt x="29064" y="5442"/>
                  </a:lnTo>
                  <a:lnTo>
                    <a:pt x="29595" y="6238"/>
                  </a:lnTo>
                  <a:lnTo>
                    <a:pt x="29861" y="7034"/>
                  </a:lnTo>
                  <a:lnTo>
                    <a:pt x="30126" y="7830"/>
                  </a:lnTo>
                  <a:lnTo>
                    <a:pt x="30126" y="8627"/>
                  </a:lnTo>
                  <a:lnTo>
                    <a:pt x="30126" y="9556"/>
                  </a:lnTo>
                  <a:lnTo>
                    <a:pt x="29861" y="10352"/>
                  </a:lnTo>
                  <a:lnTo>
                    <a:pt x="29595" y="11148"/>
                  </a:lnTo>
                  <a:lnTo>
                    <a:pt x="29064" y="11944"/>
                  </a:lnTo>
                  <a:lnTo>
                    <a:pt x="28401" y="12741"/>
                  </a:lnTo>
                  <a:lnTo>
                    <a:pt x="27737" y="13404"/>
                  </a:lnTo>
                  <a:lnTo>
                    <a:pt x="26808" y="14200"/>
                  </a:lnTo>
                  <a:lnTo>
                    <a:pt x="25747" y="14864"/>
                  </a:lnTo>
                  <a:lnTo>
                    <a:pt x="25747" y="14864"/>
                  </a:lnTo>
                  <a:lnTo>
                    <a:pt x="24685" y="15395"/>
                  </a:lnTo>
                  <a:lnTo>
                    <a:pt x="23358" y="15926"/>
                  </a:lnTo>
                  <a:lnTo>
                    <a:pt x="22163" y="16324"/>
                  </a:lnTo>
                  <a:lnTo>
                    <a:pt x="20836" y="16722"/>
                  </a:lnTo>
                  <a:lnTo>
                    <a:pt x="19377" y="16987"/>
                  </a:lnTo>
                  <a:lnTo>
                    <a:pt x="18049" y="17253"/>
                  </a:lnTo>
                  <a:lnTo>
                    <a:pt x="16590" y="17385"/>
                  </a:lnTo>
                  <a:lnTo>
                    <a:pt x="15130" y="17385"/>
                  </a:lnTo>
                  <a:lnTo>
                    <a:pt x="13670" y="17385"/>
                  </a:lnTo>
                  <a:lnTo>
                    <a:pt x="12210" y="17253"/>
                  </a:lnTo>
                  <a:lnTo>
                    <a:pt x="10883" y="16987"/>
                  </a:lnTo>
                  <a:lnTo>
                    <a:pt x="9423" y="16722"/>
                  </a:lnTo>
                  <a:lnTo>
                    <a:pt x="8096" y="16324"/>
                  </a:lnTo>
                  <a:lnTo>
                    <a:pt x="6769" y="15926"/>
                  </a:lnTo>
                  <a:lnTo>
                    <a:pt x="5575" y="15395"/>
                  </a:lnTo>
                  <a:lnTo>
                    <a:pt x="4513" y="148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36;p40">
              <a:extLst>
                <a:ext uri="{FF2B5EF4-FFF2-40B4-BE49-F238E27FC236}">
                  <a16:creationId xmlns:a16="http://schemas.microsoft.com/office/drawing/2014/main" id="{83723566-A062-43AC-92B8-B92F7848CCB6}"/>
                </a:ext>
              </a:extLst>
            </p:cNvPr>
            <p:cNvSpPr/>
            <p:nvPr/>
          </p:nvSpPr>
          <p:spPr>
            <a:xfrm>
              <a:off x="7043127" y="2208239"/>
              <a:ext cx="325664" cy="591923"/>
            </a:xfrm>
            <a:custGeom>
              <a:avLst/>
              <a:gdLst/>
              <a:ahLst/>
              <a:cxnLst/>
              <a:rect l="l" t="t" r="r" b="b"/>
              <a:pathLst>
                <a:path w="19642" h="35701" extrusionOk="0">
                  <a:moveTo>
                    <a:pt x="8759" y="1"/>
                  </a:moveTo>
                  <a:lnTo>
                    <a:pt x="7830" y="134"/>
                  </a:lnTo>
                  <a:lnTo>
                    <a:pt x="6901" y="399"/>
                  </a:lnTo>
                  <a:lnTo>
                    <a:pt x="5972" y="797"/>
                  </a:lnTo>
                  <a:lnTo>
                    <a:pt x="5043" y="1195"/>
                  </a:lnTo>
                  <a:lnTo>
                    <a:pt x="4247" y="1593"/>
                  </a:lnTo>
                  <a:lnTo>
                    <a:pt x="3583" y="2257"/>
                  </a:lnTo>
                  <a:lnTo>
                    <a:pt x="2787" y="2788"/>
                  </a:lnTo>
                  <a:lnTo>
                    <a:pt x="2124" y="3584"/>
                  </a:lnTo>
                  <a:lnTo>
                    <a:pt x="1593" y="4248"/>
                  </a:lnTo>
                  <a:lnTo>
                    <a:pt x="1195" y="5177"/>
                  </a:lnTo>
                  <a:lnTo>
                    <a:pt x="664" y="5973"/>
                  </a:lnTo>
                  <a:lnTo>
                    <a:pt x="398" y="6902"/>
                  </a:lnTo>
                  <a:lnTo>
                    <a:pt x="133" y="7831"/>
                  </a:lnTo>
                  <a:lnTo>
                    <a:pt x="0" y="8760"/>
                  </a:lnTo>
                  <a:lnTo>
                    <a:pt x="0" y="9822"/>
                  </a:lnTo>
                  <a:lnTo>
                    <a:pt x="0" y="30126"/>
                  </a:lnTo>
                  <a:lnTo>
                    <a:pt x="0" y="30657"/>
                  </a:lnTo>
                  <a:lnTo>
                    <a:pt x="133" y="31188"/>
                  </a:lnTo>
                  <a:lnTo>
                    <a:pt x="398" y="31719"/>
                  </a:lnTo>
                  <a:lnTo>
                    <a:pt x="664" y="32250"/>
                  </a:lnTo>
                  <a:lnTo>
                    <a:pt x="1062" y="32648"/>
                  </a:lnTo>
                  <a:lnTo>
                    <a:pt x="1593" y="33179"/>
                  </a:lnTo>
                  <a:lnTo>
                    <a:pt x="2787" y="34108"/>
                  </a:lnTo>
                  <a:lnTo>
                    <a:pt x="4380" y="34771"/>
                  </a:lnTo>
                  <a:lnTo>
                    <a:pt x="6105" y="35302"/>
                  </a:lnTo>
                  <a:lnTo>
                    <a:pt x="7963" y="35567"/>
                  </a:lnTo>
                  <a:lnTo>
                    <a:pt x="9821" y="35700"/>
                  </a:lnTo>
                  <a:lnTo>
                    <a:pt x="11679" y="35567"/>
                  </a:lnTo>
                  <a:lnTo>
                    <a:pt x="13537" y="35302"/>
                  </a:lnTo>
                  <a:lnTo>
                    <a:pt x="15262" y="34771"/>
                  </a:lnTo>
                  <a:lnTo>
                    <a:pt x="16722" y="33975"/>
                  </a:lnTo>
                  <a:lnTo>
                    <a:pt x="18049" y="33179"/>
                  </a:lnTo>
                  <a:lnTo>
                    <a:pt x="18845" y="32250"/>
                  </a:lnTo>
                  <a:lnTo>
                    <a:pt x="19243" y="31719"/>
                  </a:lnTo>
                  <a:lnTo>
                    <a:pt x="19376" y="31188"/>
                  </a:lnTo>
                  <a:lnTo>
                    <a:pt x="19509" y="30657"/>
                  </a:lnTo>
                  <a:lnTo>
                    <a:pt x="19641" y="30126"/>
                  </a:lnTo>
                  <a:lnTo>
                    <a:pt x="19641" y="29994"/>
                  </a:lnTo>
                  <a:lnTo>
                    <a:pt x="19641" y="9822"/>
                  </a:lnTo>
                  <a:lnTo>
                    <a:pt x="19509" y="8760"/>
                  </a:lnTo>
                  <a:lnTo>
                    <a:pt x="19376" y="7831"/>
                  </a:lnTo>
                  <a:lnTo>
                    <a:pt x="19111" y="6902"/>
                  </a:lnTo>
                  <a:lnTo>
                    <a:pt x="18845" y="5973"/>
                  </a:lnTo>
                  <a:lnTo>
                    <a:pt x="18447" y="5177"/>
                  </a:lnTo>
                  <a:lnTo>
                    <a:pt x="17916" y="4248"/>
                  </a:lnTo>
                  <a:lnTo>
                    <a:pt x="17385" y="3584"/>
                  </a:lnTo>
                  <a:lnTo>
                    <a:pt x="16722" y="2788"/>
                  </a:lnTo>
                  <a:lnTo>
                    <a:pt x="16058" y="2257"/>
                  </a:lnTo>
                  <a:lnTo>
                    <a:pt x="15262" y="1593"/>
                  </a:lnTo>
                  <a:lnTo>
                    <a:pt x="14466" y="1195"/>
                  </a:lnTo>
                  <a:lnTo>
                    <a:pt x="13537" y="797"/>
                  </a:lnTo>
                  <a:lnTo>
                    <a:pt x="12740" y="399"/>
                  </a:lnTo>
                  <a:lnTo>
                    <a:pt x="11811" y="134"/>
                  </a:lnTo>
                  <a:lnTo>
                    <a:pt x="1075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37;p40">
              <a:extLst>
                <a:ext uri="{FF2B5EF4-FFF2-40B4-BE49-F238E27FC236}">
                  <a16:creationId xmlns:a16="http://schemas.microsoft.com/office/drawing/2014/main" id="{47F971D1-226B-4D1B-8BB2-62DCA22C3B10}"/>
                </a:ext>
              </a:extLst>
            </p:cNvPr>
            <p:cNvSpPr/>
            <p:nvPr/>
          </p:nvSpPr>
          <p:spPr>
            <a:xfrm>
              <a:off x="7043127" y="2208239"/>
              <a:ext cx="325664" cy="591923"/>
            </a:xfrm>
            <a:custGeom>
              <a:avLst/>
              <a:gdLst/>
              <a:ahLst/>
              <a:cxnLst/>
              <a:rect l="l" t="t" r="r" b="b"/>
              <a:pathLst>
                <a:path w="19642" h="35701" fill="none" extrusionOk="0">
                  <a:moveTo>
                    <a:pt x="19641" y="29994"/>
                  </a:moveTo>
                  <a:lnTo>
                    <a:pt x="19641" y="29994"/>
                  </a:lnTo>
                  <a:lnTo>
                    <a:pt x="19641" y="9822"/>
                  </a:lnTo>
                  <a:lnTo>
                    <a:pt x="19641" y="9822"/>
                  </a:lnTo>
                  <a:lnTo>
                    <a:pt x="19641" y="9822"/>
                  </a:lnTo>
                  <a:lnTo>
                    <a:pt x="19509" y="8760"/>
                  </a:lnTo>
                  <a:lnTo>
                    <a:pt x="19376" y="7831"/>
                  </a:lnTo>
                  <a:lnTo>
                    <a:pt x="19111" y="6902"/>
                  </a:lnTo>
                  <a:lnTo>
                    <a:pt x="18845" y="5973"/>
                  </a:lnTo>
                  <a:lnTo>
                    <a:pt x="18447" y="5177"/>
                  </a:lnTo>
                  <a:lnTo>
                    <a:pt x="17916" y="4248"/>
                  </a:lnTo>
                  <a:lnTo>
                    <a:pt x="17385" y="3584"/>
                  </a:lnTo>
                  <a:lnTo>
                    <a:pt x="16722" y="2788"/>
                  </a:lnTo>
                  <a:lnTo>
                    <a:pt x="16058" y="2257"/>
                  </a:lnTo>
                  <a:lnTo>
                    <a:pt x="15262" y="1593"/>
                  </a:lnTo>
                  <a:lnTo>
                    <a:pt x="14466" y="1195"/>
                  </a:lnTo>
                  <a:lnTo>
                    <a:pt x="13537" y="797"/>
                  </a:lnTo>
                  <a:lnTo>
                    <a:pt x="12740" y="399"/>
                  </a:lnTo>
                  <a:lnTo>
                    <a:pt x="11811" y="134"/>
                  </a:lnTo>
                  <a:lnTo>
                    <a:pt x="10750" y="1"/>
                  </a:lnTo>
                  <a:lnTo>
                    <a:pt x="9821" y="1"/>
                  </a:lnTo>
                  <a:lnTo>
                    <a:pt x="9821" y="1"/>
                  </a:lnTo>
                  <a:lnTo>
                    <a:pt x="8759" y="1"/>
                  </a:lnTo>
                  <a:lnTo>
                    <a:pt x="7830" y="134"/>
                  </a:lnTo>
                  <a:lnTo>
                    <a:pt x="6901" y="399"/>
                  </a:lnTo>
                  <a:lnTo>
                    <a:pt x="5972" y="797"/>
                  </a:lnTo>
                  <a:lnTo>
                    <a:pt x="5043" y="1195"/>
                  </a:lnTo>
                  <a:lnTo>
                    <a:pt x="4247" y="1593"/>
                  </a:lnTo>
                  <a:lnTo>
                    <a:pt x="3583" y="2257"/>
                  </a:lnTo>
                  <a:lnTo>
                    <a:pt x="2787" y="2788"/>
                  </a:lnTo>
                  <a:lnTo>
                    <a:pt x="2124" y="3584"/>
                  </a:lnTo>
                  <a:lnTo>
                    <a:pt x="1593" y="4248"/>
                  </a:lnTo>
                  <a:lnTo>
                    <a:pt x="1195" y="5177"/>
                  </a:lnTo>
                  <a:lnTo>
                    <a:pt x="664" y="5973"/>
                  </a:lnTo>
                  <a:lnTo>
                    <a:pt x="398" y="6902"/>
                  </a:lnTo>
                  <a:lnTo>
                    <a:pt x="133" y="7831"/>
                  </a:lnTo>
                  <a:lnTo>
                    <a:pt x="0" y="8760"/>
                  </a:lnTo>
                  <a:lnTo>
                    <a:pt x="0" y="9822"/>
                  </a:lnTo>
                  <a:lnTo>
                    <a:pt x="0" y="30126"/>
                  </a:lnTo>
                  <a:lnTo>
                    <a:pt x="0" y="30126"/>
                  </a:lnTo>
                  <a:lnTo>
                    <a:pt x="0" y="30126"/>
                  </a:lnTo>
                  <a:lnTo>
                    <a:pt x="0" y="30657"/>
                  </a:lnTo>
                  <a:lnTo>
                    <a:pt x="133" y="31188"/>
                  </a:lnTo>
                  <a:lnTo>
                    <a:pt x="398" y="31719"/>
                  </a:lnTo>
                  <a:lnTo>
                    <a:pt x="664" y="32250"/>
                  </a:lnTo>
                  <a:lnTo>
                    <a:pt x="1062" y="32648"/>
                  </a:lnTo>
                  <a:lnTo>
                    <a:pt x="1593" y="33179"/>
                  </a:lnTo>
                  <a:lnTo>
                    <a:pt x="2787" y="34108"/>
                  </a:lnTo>
                  <a:lnTo>
                    <a:pt x="2787" y="34108"/>
                  </a:lnTo>
                  <a:lnTo>
                    <a:pt x="4380" y="34771"/>
                  </a:lnTo>
                  <a:lnTo>
                    <a:pt x="6105" y="35302"/>
                  </a:lnTo>
                  <a:lnTo>
                    <a:pt x="7963" y="35567"/>
                  </a:lnTo>
                  <a:lnTo>
                    <a:pt x="9821" y="35700"/>
                  </a:lnTo>
                  <a:lnTo>
                    <a:pt x="11679" y="35567"/>
                  </a:lnTo>
                  <a:lnTo>
                    <a:pt x="13537" y="35302"/>
                  </a:lnTo>
                  <a:lnTo>
                    <a:pt x="15262" y="34771"/>
                  </a:lnTo>
                  <a:lnTo>
                    <a:pt x="16722" y="33975"/>
                  </a:lnTo>
                  <a:lnTo>
                    <a:pt x="16722" y="33975"/>
                  </a:lnTo>
                  <a:lnTo>
                    <a:pt x="18049" y="33179"/>
                  </a:lnTo>
                  <a:lnTo>
                    <a:pt x="18845" y="32250"/>
                  </a:lnTo>
                  <a:lnTo>
                    <a:pt x="19243" y="31719"/>
                  </a:lnTo>
                  <a:lnTo>
                    <a:pt x="19376" y="31188"/>
                  </a:lnTo>
                  <a:lnTo>
                    <a:pt x="19509" y="30657"/>
                  </a:lnTo>
                  <a:lnTo>
                    <a:pt x="19641" y="30126"/>
                  </a:lnTo>
                  <a:lnTo>
                    <a:pt x="19641" y="30126"/>
                  </a:lnTo>
                  <a:lnTo>
                    <a:pt x="19641" y="299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38;p40">
              <a:extLst>
                <a:ext uri="{FF2B5EF4-FFF2-40B4-BE49-F238E27FC236}">
                  <a16:creationId xmlns:a16="http://schemas.microsoft.com/office/drawing/2014/main" id="{A15E45DF-4D62-4C2D-B439-BE128562A631}"/>
                </a:ext>
              </a:extLst>
            </p:cNvPr>
            <p:cNvSpPr/>
            <p:nvPr/>
          </p:nvSpPr>
          <p:spPr>
            <a:xfrm>
              <a:off x="7216952" y="2322658"/>
              <a:ext cx="129838" cy="173858"/>
            </a:xfrm>
            <a:custGeom>
              <a:avLst/>
              <a:gdLst/>
              <a:ahLst/>
              <a:cxnLst/>
              <a:rect l="l" t="t" r="r" b="b"/>
              <a:pathLst>
                <a:path w="7831" h="10486" extrusionOk="0">
                  <a:moveTo>
                    <a:pt x="5442" y="1"/>
                  </a:moveTo>
                  <a:lnTo>
                    <a:pt x="4645" y="266"/>
                  </a:lnTo>
                  <a:lnTo>
                    <a:pt x="3849" y="532"/>
                  </a:lnTo>
                  <a:lnTo>
                    <a:pt x="3053" y="1195"/>
                  </a:lnTo>
                  <a:lnTo>
                    <a:pt x="2389" y="1859"/>
                  </a:lnTo>
                  <a:lnTo>
                    <a:pt x="1726" y="2655"/>
                  </a:lnTo>
                  <a:lnTo>
                    <a:pt x="1195" y="3584"/>
                  </a:lnTo>
                  <a:lnTo>
                    <a:pt x="664" y="4513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433"/>
                  </a:lnTo>
                  <a:lnTo>
                    <a:pt x="133" y="8229"/>
                  </a:lnTo>
                  <a:lnTo>
                    <a:pt x="399" y="9025"/>
                  </a:lnTo>
                  <a:lnTo>
                    <a:pt x="664" y="9556"/>
                  </a:lnTo>
                  <a:lnTo>
                    <a:pt x="1195" y="9954"/>
                  </a:lnTo>
                  <a:lnTo>
                    <a:pt x="2124" y="10485"/>
                  </a:lnTo>
                  <a:lnTo>
                    <a:pt x="2256" y="10220"/>
                  </a:lnTo>
                  <a:lnTo>
                    <a:pt x="3053" y="9954"/>
                  </a:lnTo>
                  <a:lnTo>
                    <a:pt x="3982" y="9689"/>
                  </a:lnTo>
                  <a:lnTo>
                    <a:pt x="4778" y="9025"/>
                  </a:lnTo>
                  <a:lnTo>
                    <a:pt x="5442" y="8362"/>
                  </a:lnTo>
                  <a:lnTo>
                    <a:pt x="6105" y="7565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565" y="4779"/>
                  </a:lnTo>
                  <a:lnTo>
                    <a:pt x="7698" y="3850"/>
                  </a:lnTo>
                  <a:lnTo>
                    <a:pt x="7830" y="2788"/>
                  </a:lnTo>
                  <a:lnTo>
                    <a:pt x="7698" y="1859"/>
                  </a:lnTo>
                  <a:lnTo>
                    <a:pt x="7432" y="1195"/>
                  </a:lnTo>
                  <a:lnTo>
                    <a:pt x="7565" y="797"/>
                  </a:lnTo>
                  <a:lnTo>
                    <a:pt x="6769" y="399"/>
                  </a:lnTo>
                  <a:lnTo>
                    <a:pt x="6105" y="134"/>
                  </a:lnTo>
                  <a:lnTo>
                    <a:pt x="5442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39;p40">
              <a:extLst>
                <a:ext uri="{FF2B5EF4-FFF2-40B4-BE49-F238E27FC236}">
                  <a16:creationId xmlns:a16="http://schemas.microsoft.com/office/drawing/2014/main" id="{82C4E5EC-3789-4A27-B490-01BFC0C30D56}"/>
                </a:ext>
              </a:extLst>
            </p:cNvPr>
            <p:cNvSpPr/>
            <p:nvPr/>
          </p:nvSpPr>
          <p:spPr>
            <a:xfrm>
              <a:off x="7216952" y="2322658"/>
              <a:ext cx="129838" cy="173858"/>
            </a:xfrm>
            <a:custGeom>
              <a:avLst/>
              <a:gdLst/>
              <a:ahLst/>
              <a:cxnLst/>
              <a:rect l="l" t="t" r="r" b="b"/>
              <a:pathLst>
                <a:path w="7831" h="10486" fill="none" extrusionOk="0">
                  <a:moveTo>
                    <a:pt x="7830" y="2788"/>
                  </a:moveTo>
                  <a:lnTo>
                    <a:pt x="7830" y="2788"/>
                  </a:lnTo>
                  <a:lnTo>
                    <a:pt x="7698" y="1859"/>
                  </a:lnTo>
                  <a:lnTo>
                    <a:pt x="7432" y="1195"/>
                  </a:lnTo>
                  <a:lnTo>
                    <a:pt x="7565" y="797"/>
                  </a:lnTo>
                  <a:lnTo>
                    <a:pt x="6769" y="399"/>
                  </a:lnTo>
                  <a:lnTo>
                    <a:pt x="6769" y="399"/>
                  </a:lnTo>
                  <a:lnTo>
                    <a:pt x="6105" y="134"/>
                  </a:lnTo>
                  <a:lnTo>
                    <a:pt x="5442" y="1"/>
                  </a:lnTo>
                  <a:lnTo>
                    <a:pt x="4645" y="266"/>
                  </a:lnTo>
                  <a:lnTo>
                    <a:pt x="3849" y="532"/>
                  </a:lnTo>
                  <a:lnTo>
                    <a:pt x="3849" y="532"/>
                  </a:lnTo>
                  <a:lnTo>
                    <a:pt x="3053" y="1195"/>
                  </a:lnTo>
                  <a:lnTo>
                    <a:pt x="2389" y="1859"/>
                  </a:lnTo>
                  <a:lnTo>
                    <a:pt x="1726" y="2655"/>
                  </a:lnTo>
                  <a:lnTo>
                    <a:pt x="1195" y="3584"/>
                  </a:lnTo>
                  <a:lnTo>
                    <a:pt x="664" y="4513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433"/>
                  </a:lnTo>
                  <a:lnTo>
                    <a:pt x="0" y="7433"/>
                  </a:lnTo>
                  <a:lnTo>
                    <a:pt x="133" y="8229"/>
                  </a:lnTo>
                  <a:lnTo>
                    <a:pt x="399" y="9025"/>
                  </a:lnTo>
                  <a:lnTo>
                    <a:pt x="664" y="9556"/>
                  </a:lnTo>
                  <a:lnTo>
                    <a:pt x="1195" y="9954"/>
                  </a:lnTo>
                  <a:lnTo>
                    <a:pt x="2124" y="10485"/>
                  </a:lnTo>
                  <a:lnTo>
                    <a:pt x="2256" y="10220"/>
                  </a:lnTo>
                  <a:lnTo>
                    <a:pt x="2256" y="10220"/>
                  </a:lnTo>
                  <a:lnTo>
                    <a:pt x="3053" y="9954"/>
                  </a:lnTo>
                  <a:lnTo>
                    <a:pt x="3982" y="9689"/>
                  </a:lnTo>
                  <a:lnTo>
                    <a:pt x="3982" y="9689"/>
                  </a:lnTo>
                  <a:lnTo>
                    <a:pt x="4778" y="9025"/>
                  </a:lnTo>
                  <a:lnTo>
                    <a:pt x="5442" y="8362"/>
                  </a:lnTo>
                  <a:lnTo>
                    <a:pt x="6105" y="7565"/>
                  </a:lnTo>
                  <a:lnTo>
                    <a:pt x="6636" y="6636"/>
                  </a:lnTo>
                  <a:lnTo>
                    <a:pt x="7167" y="5707"/>
                  </a:lnTo>
                  <a:lnTo>
                    <a:pt x="7565" y="4779"/>
                  </a:lnTo>
                  <a:lnTo>
                    <a:pt x="7698" y="3850"/>
                  </a:lnTo>
                  <a:lnTo>
                    <a:pt x="7830" y="27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40;p40">
              <a:extLst>
                <a:ext uri="{FF2B5EF4-FFF2-40B4-BE49-F238E27FC236}">
                  <a16:creationId xmlns:a16="http://schemas.microsoft.com/office/drawing/2014/main" id="{BA2DE4AC-8A79-4D2D-B775-8DDC2796BAC1}"/>
                </a:ext>
              </a:extLst>
            </p:cNvPr>
            <p:cNvSpPr/>
            <p:nvPr/>
          </p:nvSpPr>
          <p:spPr>
            <a:xfrm>
              <a:off x="7216952" y="2322658"/>
              <a:ext cx="125428" cy="173858"/>
            </a:xfrm>
            <a:custGeom>
              <a:avLst/>
              <a:gdLst/>
              <a:ahLst/>
              <a:cxnLst/>
              <a:rect l="l" t="t" r="r" b="b"/>
              <a:pathLst>
                <a:path w="7565" h="10486" extrusionOk="0">
                  <a:moveTo>
                    <a:pt x="5707" y="1"/>
                  </a:moveTo>
                  <a:lnTo>
                    <a:pt x="4778" y="134"/>
                  </a:lnTo>
                  <a:lnTo>
                    <a:pt x="3849" y="532"/>
                  </a:lnTo>
                  <a:lnTo>
                    <a:pt x="3053" y="1195"/>
                  </a:lnTo>
                  <a:lnTo>
                    <a:pt x="2389" y="1859"/>
                  </a:lnTo>
                  <a:lnTo>
                    <a:pt x="1726" y="2655"/>
                  </a:lnTo>
                  <a:lnTo>
                    <a:pt x="1195" y="3584"/>
                  </a:lnTo>
                  <a:lnTo>
                    <a:pt x="664" y="4513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433"/>
                  </a:lnTo>
                  <a:lnTo>
                    <a:pt x="133" y="8229"/>
                  </a:lnTo>
                  <a:lnTo>
                    <a:pt x="399" y="9025"/>
                  </a:lnTo>
                  <a:lnTo>
                    <a:pt x="664" y="9556"/>
                  </a:lnTo>
                  <a:lnTo>
                    <a:pt x="1195" y="9954"/>
                  </a:lnTo>
                  <a:lnTo>
                    <a:pt x="2124" y="10485"/>
                  </a:lnTo>
                  <a:lnTo>
                    <a:pt x="1593" y="10087"/>
                  </a:lnTo>
                  <a:lnTo>
                    <a:pt x="1327" y="9556"/>
                  </a:lnTo>
                  <a:lnTo>
                    <a:pt x="1062" y="8760"/>
                  </a:lnTo>
                  <a:lnTo>
                    <a:pt x="929" y="7964"/>
                  </a:lnTo>
                  <a:lnTo>
                    <a:pt x="1062" y="7035"/>
                  </a:lnTo>
                  <a:lnTo>
                    <a:pt x="1327" y="5973"/>
                  </a:lnTo>
                  <a:lnTo>
                    <a:pt x="1593" y="5044"/>
                  </a:lnTo>
                  <a:lnTo>
                    <a:pt x="2124" y="4115"/>
                  </a:lnTo>
                  <a:lnTo>
                    <a:pt x="2655" y="3186"/>
                  </a:lnTo>
                  <a:lnTo>
                    <a:pt x="3318" y="2390"/>
                  </a:lnTo>
                  <a:lnTo>
                    <a:pt x="4114" y="1726"/>
                  </a:lnTo>
                  <a:lnTo>
                    <a:pt x="4911" y="1195"/>
                  </a:lnTo>
                  <a:lnTo>
                    <a:pt x="5840" y="797"/>
                  </a:lnTo>
                  <a:lnTo>
                    <a:pt x="6636" y="664"/>
                  </a:lnTo>
                  <a:lnTo>
                    <a:pt x="7167" y="664"/>
                  </a:lnTo>
                  <a:lnTo>
                    <a:pt x="7565" y="797"/>
                  </a:lnTo>
                  <a:lnTo>
                    <a:pt x="7565" y="797"/>
                  </a:lnTo>
                  <a:lnTo>
                    <a:pt x="6769" y="399"/>
                  </a:lnTo>
                  <a:lnTo>
                    <a:pt x="6238" y="134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6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41;p40">
              <a:extLst>
                <a:ext uri="{FF2B5EF4-FFF2-40B4-BE49-F238E27FC236}">
                  <a16:creationId xmlns:a16="http://schemas.microsoft.com/office/drawing/2014/main" id="{6B64702C-2554-4D06-97EB-B09AA4D80F23}"/>
                </a:ext>
              </a:extLst>
            </p:cNvPr>
            <p:cNvSpPr/>
            <p:nvPr/>
          </p:nvSpPr>
          <p:spPr>
            <a:xfrm>
              <a:off x="7216952" y="2322658"/>
              <a:ext cx="125428" cy="173858"/>
            </a:xfrm>
            <a:custGeom>
              <a:avLst/>
              <a:gdLst/>
              <a:ahLst/>
              <a:cxnLst/>
              <a:rect l="l" t="t" r="r" b="b"/>
              <a:pathLst>
                <a:path w="7565" h="10486" fill="none" extrusionOk="0">
                  <a:moveTo>
                    <a:pt x="5707" y="1"/>
                  </a:moveTo>
                  <a:lnTo>
                    <a:pt x="5707" y="1"/>
                  </a:lnTo>
                  <a:lnTo>
                    <a:pt x="4778" y="134"/>
                  </a:lnTo>
                  <a:lnTo>
                    <a:pt x="3849" y="532"/>
                  </a:lnTo>
                  <a:lnTo>
                    <a:pt x="3849" y="532"/>
                  </a:lnTo>
                  <a:lnTo>
                    <a:pt x="3053" y="1195"/>
                  </a:lnTo>
                  <a:lnTo>
                    <a:pt x="2389" y="1859"/>
                  </a:lnTo>
                  <a:lnTo>
                    <a:pt x="1726" y="2655"/>
                  </a:lnTo>
                  <a:lnTo>
                    <a:pt x="1195" y="3584"/>
                  </a:lnTo>
                  <a:lnTo>
                    <a:pt x="664" y="4513"/>
                  </a:lnTo>
                  <a:lnTo>
                    <a:pt x="266" y="5442"/>
                  </a:lnTo>
                  <a:lnTo>
                    <a:pt x="133" y="6371"/>
                  </a:lnTo>
                  <a:lnTo>
                    <a:pt x="0" y="7433"/>
                  </a:lnTo>
                  <a:lnTo>
                    <a:pt x="0" y="7433"/>
                  </a:lnTo>
                  <a:lnTo>
                    <a:pt x="133" y="8229"/>
                  </a:lnTo>
                  <a:lnTo>
                    <a:pt x="399" y="9025"/>
                  </a:lnTo>
                  <a:lnTo>
                    <a:pt x="664" y="9556"/>
                  </a:lnTo>
                  <a:lnTo>
                    <a:pt x="1195" y="9954"/>
                  </a:lnTo>
                  <a:lnTo>
                    <a:pt x="2124" y="10485"/>
                  </a:lnTo>
                  <a:lnTo>
                    <a:pt x="2124" y="10485"/>
                  </a:lnTo>
                  <a:lnTo>
                    <a:pt x="1593" y="10087"/>
                  </a:lnTo>
                  <a:lnTo>
                    <a:pt x="1327" y="9556"/>
                  </a:lnTo>
                  <a:lnTo>
                    <a:pt x="1062" y="8760"/>
                  </a:lnTo>
                  <a:lnTo>
                    <a:pt x="929" y="7964"/>
                  </a:lnTo>
                  <a:lnTo>
                    <a:pt x="929" y="7964"/>
                  </a:lnTo>
                  <a:lnTo>
                    <a:pt x="929" y="7964"/>
                  </a:lnTo>
                  <a:lnTo>
                    <a:pt x="929" y="7964"/>
                  </a:lnTo>
                  <a:lnTo>
                    <a:pt x="1062" y="7035"/>
                  </a:lnTo>
                  <a:lnTo>
                    <a:pt x="1327" y="5973"/>
                  </a:lnTo>
                  <a:lnTo>
                    <a:pt x="1593" y="5044"/>
                  </a:lnTo>
                  <a:lnTo>
                    <a:pt x="2124" y="4115"/>
                  </a:lnTo>
                  <a:lnTo>
                    <a:pt x="2655" y="3186"/>
                  </a:lnTo>
                  <a:lnTo>
                    <a:pt x="3318" y="2390"/>
                  </a:lnTo>
                  <a:lnTo>
                    <a:pt x="4114" y="1726"/>
                  </a:lnTo>
                  <a:lnTo>
                    <a:pt x="4911" y="1195"/>
                  </a:lnTo>
                  <a:lnTo>
                    <a:pt x="4911" y="1195"/>
                  </a:lnTo>
                  <a:lnTo>
                    <a:pt x="5840" y="797"/>
                  </a:lnTo>
                  <a:lnTo>
                    <a:pt x="6636" y="664"/>
                  </a:lnTo>
                  <a:lnTo>
                    <a:pt x="6636" y="664"/>
                  </a:lnTo>
                  <a:lnTo>
                    <a:pt x="7167" y="664"/>
                  </a:lnTo>
                  <a:lnTo>
                    <a:pt x="7565" y="797"/>
                  </a:lnTo>
                  <a:lnTo>
                    <a:pt x="6769" y="399"/>
                  </a:lnTo>
                  <a:lnTo>
                    <a:pt x="6769" y="399"/>
                  </a:lnTo>
                  <a:lnTo>
                    <a:pt x="6238" y="134"/>
                  </a:lnTo>
                  <a:lnTo>
                    <a:pt x="5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42;p40">
              <a:extLst>
                <a:ext uri="{FF2B5EF4-FFF2-40B4-BE49-F238E27FC236}">
                  <a16:creationId xmlns:a16="http://schemas.microsoft.com/office/drawing/2014/main" id="{71FFFDF0-6EDE-44A3-B34E-309C8D842809}"/>
                </a:ext>
              </a:extLst>
            </p:cNvPr>
            <p:cNvSpPr/>
            <p:nvPr/>
          </p:nvSpPr>
          <p:spPr>
            <a:xfrm>
              <a:off x="7232355" y="2333667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extrusionOk="0">
                  <a:moveTo>
                    <a:pt x="5441" y="0"/>
                  </a:moveTo>
                  <a:lnTo>
                    <a:pt x="4778" y="133"/>
                  </a:lnTo>
                  <a:lnTo>
                    <a:pt x="3982" y="531"/>
                  </a:lnTo>
                  <a:lnTo>
                    <a:pt x="3185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133" y="8096"/>
                  </a:lnTo>
                  <a:lnTo>
                    <a:pt x="398" y="8892"/>
                  </a:lnTo>
                  <a:lnTo>
                    <a:pt x="797" y="9423"/>
                  </a:lnTo>
                  <a:lnTo>
                    <a:pt x="1195" y="9821"/>
                  </a:lnTo>
                  <a:lnTo>
                    <a:pt x="1726" y="10086"/>
                  </a:lnTo>
                  <a:lnTo>
                    <a:pt x="2389" y="10086"/>
                  </a:lnTo>
                  <a:lnTo>
                    <a:pt x="3185" y="9954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830" y="3716"/>
                  </a:lnTo>
                  <a:lnTo>
                    <a:pt x="7830" y="2787"/>
                  </a:lnTo>
                  <a:lnTo>
                    <a:pt x="7830" y="1858"/>
                  </a:lnTo>
                  <a:lnTo>
                    <a:pt x="7565" y="1195"/>
                  </a:lnTo>
                  <a:lnTo>
                    <a:pt x="7167" y="664"/>
                  </a:lnTo>
                  <a:lnTo>
                    <a:pt x="6769" y="266"/>
                  </a:lnTo>
                  <a:lnTo>
                    <a:pt x="61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43;p40">
              <a:extLst>
                <a:ext uri="{FF2B5EF4-FFF2-40B4-BE49-F238E27FC236}">
                  <a16:creationId xmlns:a16="http://schemas.microsoft.com/office/drawing/2014/main" id="{D42F6457-145F-4898-B5D9-F25A9CD25865}"/>
                </a:ext>
              </a:extLst>
            </p:cNvPr>
            <p:cNvSpPr/>
            <p:nvPr/>
          </p:nvSpPr>
          <p:spPr>
            <a:xfrm>
              <a:off x="7232355" y="2333667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fill="none" extrusionOk="0">
                  <a:moveTo>
                    <a:pt x="3982" y="531"/>
                  </a:moveTo>
                  <a:lnTo>
                    <a:pt x="3982" y="531"/>
                  </a:lnTo>
                  <a:lnTo>
                    <a:pt x="3185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133" y="8096"/>
                  </a:lnTo>
                  <a:lnTo>
                    <a:pt x="398" y="8892"/>
                  </a:lnTo>
                  <a:lnTo>
                    <a:pt x="797" y="9423"/>
                  </a:lnTo>
                  <a:lnTo>
                    <a:pt x="1195" y="9821"/>
                  </a:lnTo>
                  <a:lnTo>
                    <a:pt x="1726" y="10086"/>
                  </a:lnTo>
                  <a:lnTo>
                    <a:pt x="2389" y="10086"/>
                  </a:lnTo>
                  <a:lnTo>
                    <a:pt x="3185" y="9954"/>
                  </a:lnTo>
                  <a:lnTo>
                    <a:pt x="3982" y="9556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830" y="3716"/>
                  </a:lnTo>
                  <a:lnTo>
                    <a:pt x="7830" y="2787"/>
                  </a:lnTo>
                  <a:lnTo>
                    <a:pt x="7830" y="2787"/>
                  </a:lnTo>
                  <a:lnTo>
                    <a:pt x="7830" y="1858"/>
                  </a:lnTo>
                  <a:lnTo>
                    <a:pt x="7565" y="1195"/>
                  </a:lnTo>
                  <a:lnTo>
                    <a:pt x="7167" y="664"/>
                  </a:lnTo>
                  <a:lnTo>
                    <a:pt x="6769" y="266"/>
                  </a:lnTo>
                  <a:lnTo>
                    <a:pt x="6105" y="0"/>
                  </a:lnTo>
                  <a:lnTo>
                    <a:pt x="5441" y="0"/>
                  </a:lnTo>
                  <a:lnTo>
                    <a:pt x="4778" y="133"/>
                  </a:lnTo>
                  <a:lnTo>
                    <a:pt x="3982" y="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44;p40">
              <a:extLst>
                <a:ext uri="{FF2B5EF4-FFF2-40B4-BE49-F238E27FC236}">
                  <a16:creationId xmlns:a16="http://schemas.microsoft.com/office/drawing/2014/main" id="{BF9EB1C5-676E-4436-BAD4-EBCACE51CAF5}"/>
                </a:ext>
              </a:extLst>
            </p:cNvPr>
            <p:cNvSpPr/>
            <p:nvPr/>
          </p:nvSpPr>
          <p:spPr>
            <a:xfrm>
              <a:off x="7232355" y="2333667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extrusionOk="0">
                  <a:moveTo>
                    <a:pt x="5707" y="0"/>
                  </a:moveTo>
                  <a:lnTo>
                    <a:pt x="4911" y="133"/>
                  </a:lnTo>
                  <a:lnTo>
                    <a:pt x="3982" y="531"/>
                  </a:lnTo>
                  <a:lnTo>
                    <a:pt x="3185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133" y="7963"/>
                  </a:lnTo>
                  <a:lnTo>
                    <a:pt x="266" y="8494"/>
                  </a:lnTo>
                  <a:lnTo>
                    <a:pt x="398" y="8892"/>
                  </a:lnTo>
                  <a:lnTo>
                    <a:pt x="664" y="9290"/>
                  </a:lnTo>
                  <a:lnTo>
                    <a:pt x="929" y="9688"/>
                  </a:lnTo>
                  <a:lnTo>
                    <a:pt x="1327" y="9821"/>
                  </a:lnTo>
                  <a:lnTo>
                    <a:pt x="1726" y="9954"/>
                  </a:lnTo>
                  <a:lnTo>
                    <a:pt x="2256" y="10086"/>
                  </a:lnTo>
                  <a:lnTo>
                    <a:pt x="3053" y="9954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830" y="3716"/>
                  </a:lnTo>
                  <a:lnTo>
                    <a:pt x="7830" y="2787"/>
                  </a:lnTo>
                  <a:lnTo>
                    <a:pt x="7830" y="2124"/>
                  </a:lnTo>
                  <a:lnTo>
                    <a:pt x="7698" y="1593"/>
                  </a:lnTo>
                  <a:lnTo>
                    <a:pt x="7565" y="1062"/>
                  </a:lnTo>
                  <a:lnTo>
                    <a:pt x="7299" y="664"/>
                  </a:lnTo>
                  <a:lnTo>
                    <a:pt x="6901" y="399"/>
                  </a:lnTo>
                  <a:lnTo>
                    <a:pt x="6636" y="133"/>
                  </a:lnTo>
                  <a:lnTo>
                    <a:pt x="6105" y="0"/>
                  </a:lnTo>
                  <a:close/>
                </a:path>
              </a:pathLst>
            </a:custGeom>
            <a:solidFill>
              <a:srgbClr val="FB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045;p40">
              <a:extLst>
                <a:ext uri="{FF2B5EF4-FFF2-40B4-BE49-F238E27FC236}">
                  <a16:creationId xmlns:a16="http://schemas.microsoft.com/office/drawing/2014/main" id="{B39E1ECF-45A1-4114-8C61-8DAA10F7B714}"/>
                </a:ext>
              </a:extLst>
            </p:cNvPr>
            <p:cNvSpPr/>
            <p:nvPr/>
          </p:nvSpPr>
          <p:spPr>
            <a:xfrm>
              <a:off x="7232355" y="2333667"/>
              <a:ext cx="129838" cy="167242"/>
            </a:xfrm>
            <a:custGeom>
              <a:avLst/>
              <a:gdLst/>
              <a:ahLst/>
              <a:cxnLst/>
              <a:rect l="l" t="t" r="r" b="b"/>
              <a:pathLst>
                <a:path w="7831" h="10087" fill="none" extrusionOk="0">
                  <a:moveTo>
                    <a:pt x="5707" y="0"/>
                  </a:moveTo>
                  <a:lnTo>
                    <a:pt x="5707" y="0"/>
                  </a:lnTo>
                  <a:lnTo>
                    <a:pt x="4911" y="133"/>
                  </a:lnTo>
                  <a:lnTo>
                    <a:pt x="3982" y="531"/>
                  </a:lnTo>
                  <a:lnTo>
                    <a:pt x="3982" y="531"/>
                  </a:lnTo>
                  <a:lnTo>
                    <a:pt x="3185" y="1062"/>
                  </a:lnTo>
                  <a:lnTo>
                    <a:pt x="2389" y="1726"/>
                  </a:lnTo>
                  <a:lnTo>
                    <a:pt x="1726" y="2522"/>
                  </a:lnTo>
                  <a:lnTo>
                    <a:pt x="1195" y="3451"/>
                  </a:lnTo>
                  <a:lnTo>
                    <a:pt x="664" y="4380"/>
                  </a:lnTo>
                  <a:lnTo>
                    <a:pt x="398" y="5309"/>
                  </a:lnTo>
                  <a:lnTo>
                    <a:pt x="133" y="6371"/>
                  </a:lnTo>
                  <a:lnTo>
                    <a:pt x="0" y="7300"/>
                  </a:lnTo>
                  <a:lnTo>
                    <a:pt x="0" y="7300"/>
                  </a:lnTo>
                  <a:lnTo>
                    <a:pt x="133" y="7963"/>
                  </a:lnTo>
                  <a:lnTo>
                    <a:pt x="266" y="8494"/>
                  </a:lnTo>
                  <a:lnTo>
                    <a:pt x="398" y="8892"/>
                  </a:lnTo>
                  <a:lnTo>
                    <a:pt x="664" y="9290"/>
                  </a:lnTo>
                  <a:lnTo>
                    <a:pt x="929" y="9688"/>
                  </a:lnTo>
                  <a:lnTo>
                    <a:pt x="1327" y="9821"/>
                  </a:lnTo>
                  <a:lnTo>
                    <a:pt x="1726" y="9954"/>
                  </a:lnTo>
                  <a:lnTo>
                    <a:pt x="2256" y="10086"/>
                  </a:lnTo>
                  <a:lnTo>
                    <a:pt x="2256" y="10086"/>
                  </a:lnTo>
                  <a:lnTo>
                    <a:pt x="3053" y="9954"/>
                  </a:lnTo>
                  <a:lnTo>
                    <a:pt x="3982" y="9556"/>
                  </a:lnTo>
                  <a:lnTo>
                    <a:pt x="3982" y="9556"/>
                  </a:lnTo>
                  <a:lnTo>
                    <a:pt x="4778" y="9025"/>
                  </a:lnTo>
                  <a:lnTo>
                    <a:pt x="5441" y="8229"/>
                  </a:lnTo>
                  <a:lnTo>
                    <a:pt x="6105" y="7432"/>
                  </a:lnTo>
                  <a:lnTo>
                    <a:pt x="6769" y="6636"/>
                  </a:lnTo>
                  <a:lnTo>
                    <a:pt x="7167" y="5707"/>
                  </a:lnTo>
                  <a:lnTo>
                    <a:pt x="7565" y="4645"/>
                  </a:lnTo>
                  <a:lnTo>
                    <a:pt x="7830" y="3716"/>
                  </a:lnTo>
                  <a:lnTo>
                    <a:pt x="7830" y="2787"/>
                  </a:lnTo>
                  <a:lnTo>
                    <a:pt x="7830" y="2787"/>
                  </a:lnTo>
                  <a:lnTo>
                    <a:pt x="7830" y="2124"/>
                  </a:lnTo>
                  <a:lnTo>
                    <a:pt x="7698" y="1593"/>
                  </a:lnTo>
                  <a:lnTo>
                    <a:pt x="7565" y="1062"/>
                  </a:lnTo>
                  <a:lnTo>
                    <a:pt x="7299" y="664"/>
                  </a:lnTo>
                  <a:lnTo>
                    <a:pt x="6901" y="399"/>
                  </a:lnTo>
                  <a:lnTo>
                    <a:pt x="6636" y="133"/>
                  </a:lnTo>
                  <a:lnTo>
                    <a:pt x="6105" y="0"/>
                  </a:lnTo>
                  <a:lnTo>
                    <a:pt x="57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046;p40">
              <a:extLst>
                <a:ext uri="{FF2B5EF4-FFF2-40B4-BE49-F238E27FC236}">
                  <a16:creationId xmlns:a16="http://schemas.microsoft.com/office/drawing/2014/main" id="{F7190BCC-3CEA-4945-B2D2-B9103D479CFD}"/>
                </a:ext>
              </a:extLst>
            </p:cNvPr>
            <p:cNvSpPr/>
            <p:nvPr/>
          </p:nvSpPr>
          <p:spPr>
            <a:xfrm>
              <a:off x="7267554" y="2377670"/>
              <a:ext cx="61628" cy="79236"/>
            </a:xfrm>
            <a:custGeom>
              <a:avLst/>
              <a:gdLst/>
              <a:ahLst/>
              <a:cxnLst/>
              <a:rect l="l" t="t" r="r" b="b"/>
              <a:pathLst>
                <a:path w="3717" h="4779" extrusionOk="0">
                  <a:moveTo>
                    <a:pt x="2390" y="1"/>
                  </a:moveTo>
                  <a:lnTo>
                    <a:pt x="1859" y="133"/>
                  </a:lnTo>
                  <a:lnTo>
                    <a:pt x="1062" y="797"/>
                  </a:lnTo>
                  <a:lnTo>
                    <a:pt x="532" y="1593"/>
                  </a:lnTo>
                  <a:lnTo>
                    <a:pt x="133" y="2522"/>
                  </a:lnTo>
                  <a:lnTo>
                    <a:pt x="1" y="3451"/>
                  </a:lnTo>
                  <a:lnTo>
                    <a:pt x="1" y="3849"/>
                  </a:lnTo>
                  <a:lnTo>
                    <a:pt x="133" y="4247"/>
                  </a:lnTo>
                  <a:lnTo>
                    <a:pt x="399" y="4513"/>
                  </a:lnTo>
                  <a:lnTo>
                    <a:pt x="797" y="4778"/>
                  </a:lnTo>
                  <a:lnTo>
                    <a:pt x="1328" y="4778"/>
                  </a:lnTo>
                  <a:lnTo>
                    <a:pt x="1859" y="4513"/>
                  </a:lnTo>
                  <a:lnTo>
                    <a:pt x="2522" y="3982"/>
                  </a:lnTo>
                  <a:lnTo>
                    <a:pt x="3186" y="3053"/>
                  </a:lnTo>
                  <a:lnTo>
                    <a:pt x="3584" y="2257"/>
                  </a:lnTo>
                  <a:lnTo>
                    <a:pt x="3717" y="1328"/>
                  </a:lnTo>
                  <a:lnTo>
                    <a:pt x="3584" y="797"/>
                  </a:lnTo>
                  <a:lnTo>
                    <a:pt x="3451" y="399"/>
                  </a:lnTo>
                  <a:lnTo>
                    <a:pt x="3186" y="133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047;p40">
              <a:extLst>
                <a:ext uri="{FF2B5EF4-FFF2-40B4-BE49-F238E27FC236}">
                  <a16:creationId xmlns:a16="http://schemas.microsoft.com/office/drawing/2014/main" id="{17B0E5FC-AF06-474D-86FE-952E912C749F}"/>
                </a:ext>
              </a:extLst>
            </p:cNvPr>
            <p:cNvSpPr/>
            <p:nvPr/>
          </p:nvSpPr>
          <p:spPr>
            <a:xfrm>
              <a:off x="7267554" y="2377670"/>
              <a:ext cx="48430" cy="70432"/>
            </a:xfrm>
            <a:custGeom>
              <a:avLst/>
              <a:gdLst/>
              <a:ahLst/>
              <a:cxnLst/>
              <a:rect l="l" t="t" r="r" b="b"/>
              <a:pathLst>
                <a:path w="2921" h="4248" extrusionOk="0">
                  <a:moveTo>
                    <a:pt x="2390" y="1"/>
                  </a:moveTo>
                  <a:lnTo>
                    <a:pt x="1859" y="133"/>
                  </a:lnTo>
                  <a:lnTo>
                    <a:pt x="1062" y="797"/>
                  </a:lnTo>
                  <a:lnTo>
                    <a:pt x="532" y="1593"/>
                  </a:lnTo>
                  <a:lnTo>
                    <a:pt x="133" y="2522"/>
                  </a:lnTo>
                  <a:lnTo>
                    <a:pt x="1" y="3451"/>
                  </a:lnTo>
                  <a:lnTo>
                    <a:pt x="1" y="3849"/>
                  </a:lnTo>
                  <a:lnTo>
                    <a:pt x="133" y="4247"/>
                  </a:lnTo>
                  <a:lnTo>
                    <a:pt x="532" y="4115"/>
                  </a:lnTo>
                  <a:lnTo>
                    <a:pt x="1062" y="3982"/>
                  </a:lnTo>
                  <a:lnTo>
                    <a:pt x="1859" y="3318"/>
                  </a:lnTo>
                  <a:lnTo>
                    <a:pt x="2390" y="2522"/>
                  </a:lnTo>
                  <a:lnTo>
                    <a:pt x="2788" y="1593"/>
                  </a:lnTo>
                  <a:lnTo>
                    <a:pt x="2920" y="664"/>
                  </a:lnTo>
                  <a:lnTo>
                    <a:pt x="2920" y="266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048;p40">
              <a:extLst>
                <a:ext uri="{FF2B5EF4-FFF2-40B4-BE49-F238E27FC236}">
                  <a16:creationId xmlns:a16="http://schemas.microsoft.com/office/drawing/2014/main" id="{70330B0F-8473-4B5A-A74A-6E04615F85FB}"/>
                </a:ext>
              </a:extLst>
            </p:cNvPr>
            <p:cNvSpPr/>
            <p:nvPr/>
          </p:nvSpPr>
          <p:spPr>
            <a:xfrm>
              <a:off x="7263161" y="2566898"/>
              <a:ext cx="48414" cy="61628"/>
            </a:xfrm>
            <a:custGeom>
              <a:avLst/>
              <a:gdLst/>
              <a:ahLst/>
              <a:cxnLst/>
              <a:rect l="l" t="t" r="r" b="b"/>
              <a:pathLst>
                <a:path w="2920" h="3717" extrusionOk="0">
                  <a:moveTo>
                    <a:pt x="1858" y="1"/>
                  </a:moveTo>
                  <a:lnTo>
                    <a:pt x="1327" y="266"/>
                  </a:lnTo>
                  <a:lnTo>
                    <a:pt x="797" y="664"/>
                  </a:lnTo>
                  <a:lnTo>
                    <a:pt x="398" y="1195"/>
                  </a:lnTo>
                  <a:lnTo>
                    <a:pt x="133" y="1859"/>
                  </a:lnTo>
                  <a:lnTo>
                    <a:pt x="0" y="2522"/>
                  </a:lnTo>
                  <a:lnTo>
                    <a:pt x="133" y="3053"/>
                  </a:lnTo>
                  <a:lnTo>
                    <a:pt x="398" y="3319"/>
                  </a:lnTo>
                  <a:lnTo>
                    <a:pt x="1062" y="3717"/>
                  </a:lnTo>
                  <a:lnTo>
                    <a:pt x="1327" y="3186"/>
                  </a:lnTo>
                  <a:lnTo>
                    <a:pt x="1858" y="2788"/>
                  </a:lnTo>
                  <a:lnTo>
                    <a:pt x="2256" y="2257"/>
                  </a:lnTo>
                  <a:lnTo>
                    <a:pt x="2522" y="1593"/>
                  </a:lnTo>
                  <a:lnTo>
                    <a:pt x="2655" y="930"/>
                  </a:lnTo>
                  <a:lnTo>
                    <a:pt x="2920" y="532"/>
                  </a:lnTo>
                  <a:lnTo>
                    <a:pt x="2256" y="1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049;p40">
              <a:extLst>
                <a:ext uri="{FF2B5EF4-FFF2-40B4-BE49-F238E27FC236}">
                  <a16:creationId xmlns:a16="http://schemas.microsoft.com/office/drawing/2014/main" id="{40FB4643-6B8E-42CC-A143-6FEA03348F4D}"/>
                </a:ext>
              </a:extLst>
            </p:cNvPr>
            <p:cNvSpPr/>
            <p:nvPr/>
          </p:nvSpPr>
          <p:spPr>
            <a:xfrm>
              <a:off x="7263161" y="2566898"/>
              <a:ext cx="48414" cy="61628"/>
            </a:xfrm>
            <a:custGeom>
              <a:avLst/>
              <a:gdLst/>
              <a:ahLst/>
              <a:cxnLst/>
              <a:rect l="l" t="t" r="r" b="b"/>
              <a:pathLst>
                <a:path w="2920" h="3717" fill="none" extrusionOk="0">
                  <a:moveTo>
                    <a:pt x="0" y="2522"/>
                  </a:moveTo>
                  <a:lnTo>
                    <a:pt x="0" y="2522"/>
                  </a:lnTo>
                  <a:lnTo>
                    <a:pt x="133" y="1859"/>
                  </a:lnTo>
                  <a:lnTo>
                    <a:pt x="398" y="1195"/>
                  </a:lnTo>
                  <a:lnTo>
                    <a:pt x="797" y="664"/>
                  </a:lnTo>
                  <a:lnTo>
                    <a:pt x="1327" y="266"/>
                  </a:lnTo>
                  <a:lnTo>
                    <a:pt x="1327" y="266"/>
                  </a:lnTo>
                  <a:lnTo>
                    <a:pt x="1858" y="1"/>
                  </a:lnTo>
                  <a:lnTo>
                    <a:pt x="2256" y="134"/>
                  </a:lnTo>
                  <a:lnTo>
                    <a:pt x="2256" y="134"/>
                  </a:lnTo>
                  <a:lnTo>
                    <a:pt x="2920" y="532"/>
                  </a:lnTo>
                  <a:lnTo>
                    <a:pt x="2655" y="930"/>
                  </a:lnTo>
                  <a:lnTo>
                    <a:pt x="2655" y="930"/>
                  </a:lnTo>
                  <a:lnTo>
                    <a:pt x="2655" y="930"/>
                  </a:lnTo>
                  <a:lnTo>
                    <a:pt x="2522" y="1593"/>
                  </a:lnTo>
                  <a:lnTo>
                    <a:pt x="2256" y="2257"/>
                  </a:lnTo>
                  <a:lnTo>
                    <a:pt x="1858" y="2788"/>
                  </a:lnTo>
                  <a:lnTo>
                    <a:pt x="1327" y="3186"/>
                  </a:lnTo>
                  <a:lnTo>
                    <a:pt x="1327" y="3186"/>
                  </a:lnTo>
                  <a:lnTo>
                    <a:pt x="1062" y="3717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133" y="3053"/>
                  </a:lnTo>
                  <a:lnTo>
                    <a:pt x="0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050;p40">
              <a:extLst>
                <a:ext uri="{FF2B5EF4-FFF2-40B4-BE49-F238E27FC236}">
                  <a16:creationId xmlns:a16="http://schemas.microsoft.com/office/drawing/2014/main" id="{3969B316-8B10-492D-9859-145473E2AE1A}"/>
                </a:ext>
              </a:extLst>
            </p:cNvPr>
            <p:cNvSpPr/>
            <p:nvPr/>
          </p:nvSpPr>
          <p:spPr>
            <a:xfrm>
              <a:off x="7263161" y="2566898"/>
              <a:ext cx="48414" cy="61628"/>
            </a:xfrm>
            <a:custGeom>
              <a:avLst/>
              <a:gdLst/>
              <a:ahLst/>
              <a:cxnLst/>
              <a:rect l="l" t="t" r="r" b="b"/>
              <a:pathLst>
                <a:path w="2920" h="3717" extrusionOk="0">
                  <a:moveTo>
                    <a:pt x="1991" y="1"/>
                  </a:moveTo>
                  <a:lnTo>
                    <a:pt x="1726" y="134"/>
                  </a:lnTo>
                  <a:lnTo>
                    <a:pt x="1327" y="266"/>
                  </a:lnTo>
                  <a:lnTo>
                    <a:pt x="797" y="664"/>
                  </a:lnTo>
                  <a:lnTo>
                    <a:pt x="398" y="1195"/>
                  </a:lnTo>
                  <a:lnTo>
                    <a:pt x="133" y="1859"/>
                  </a:lnTo>
                  <a:lnTo>
                    <a:pt x="0" y="2522"/>
                  </a:lnTo>
                  <a:lnTo>
                    <a:pt x="133" y="3053"/>
                  </a:lnTo>
                  <a:lnTo>
                    <a:pt x="398" y="3319"/>
                  </a:lnTo>
                  <a:lnTo>
                    <a:pt x="1062" y="3717"/>
                  </a:lnTo>
                  <a:lnTo>
                    <a:pt x="1327" y="3186"/>
                  </a:lnTo>
                  <a:lnTo>
                    <a:pt x="1858" y="2788"/>
                  </a:lnTo>
                  <a:lnTo>
                    <a:pt x="2256" y="2257"/>
                  </a:lnTo>
                  <a:lnTo>
                    <a:pt x="2522" y="1593"/>
                  </a:lnTo>
                  <a:lnTo>
                    <a:pt x="2655" y="930"/>
                  </a:lnTo>
                  <a:lnTo>
                    <a:pt x="2920" y="532"/>
                  </a:lnTo>
                  <a:lnTo>
                    <a:pt x="2256" y="134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051;p40">
              <a:extLst>
                <a:ext uri="{FF2B5EF4-FFF2-40B4-BE49-F238E27FC236}">
                  <a16:creationId xmlns:a16="http://schemas.microsoft.com/office/drawing/2014/main" id="{3ADA817A-2769-44CE-96FE-5DC0DA05DF32}"/>
                </a:ext>
              </a:extLst>
            </p:cNvPr>
            <p:cNvSpPr/>
            <p:nvPr/>
          </p:nvSpPr>
          <p:spPr>
            <a:xfrm>
              <a:off x="7263161" y="2566898"/>
              <a:ext cx="48414" cy="61628"/>
            </a:xfrm>
            <a:custGeom>
              <a:avLst/>
              <a:gdLst/>
              <a:ahLst/>
              <a:cxnLst/>
              <a:rect l="l" t="t" r="r" b="b"/>
              <a:pathLst>
                <a:path w="2920" h="3717" fill="none" extrusionOk="0">
                  <a:moveTo>
                    <a:pt x="1991" y="1"/>
                  </a:moveTo>
                  <a:lnTo>
                    <a:pt x="1991" y="1"/>
                  </a:lnTo>
                  <a:lnTo>
                    <a:pt x="1726" y="134"/>
                  </a:lnTo>
                  <a:lnTo>
                    <a:pt x="1327" y="266"/>
                  </a:lnTo>
                  <a:lnTo>
                    <a:pt x="1327" y="266"/>
                  </a:lnTo>
                  <a:lnTo>
                    <a:pt x="797" y="664"/>
                  </a:lnTo>
                  <a:lnTo>
                    <a:pt x="398" y="1195"/>
                  </a:lnTo>
                  <a:lnTo>
                    <a:pt x="133" y="1859"/>
                  </a:lnTo>
                  <a:lnTo>
                    <a:pt x="0" y="2522"/>
                  </a:lnTo>
                  <a:lnTo>
                    <a:pt x="0" y="2522"/>
                  </a:lnTo>
                  <a:lnTo>
                    <a:pt x="133" y="3053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398" y="3319"/>
                  </a:lnTo>
                  <a:lnTo>
                    <a:pt x="1062" y="3717"/>
                  </a:lnTo>
                  <a:lnTo>
                    <a:pt x="1327" y="3186"/>
                  </a:lnTo>
                  <a:lnTo>
                    <a:pt x="1327" y="3186"/>
                  </a:lnTo>
                  <a:lnTo>
                    <a:pt x="1327" y="3186"/>
                  </a:lnTo>
                  <a:lnTo>
                    <a:pt x="1858" y="2788"/>
                  </a:lnTo>
                  <a:lnTo>
                    <a:pt x="2256" y="2257"/>
                  </a:lnTo>
                  <a:lnTo>
                    <a:pt x="2522" y="1593"/>
                  </a:lnTo>
                  <a:lnTo>
                    <a:pt x="2655" y="930"/>
                  </a:lnTo>
                  <a:lnTo>
                    <a:pt x="2655" y="930"/>
                  </a:lnTo>
                  <a:lnTo>
                    <a:pt x="2920" y="532"/>
                  </a:lnTo>
                  <a:lnTo>
                    <a:pt x="2256" y="134"/>
                  </a:lnTo>
                  <a:lnTo>
                    <a:pt x="2256" y="134"/>
                  </a:lnTo>
                  <a:lnTo>
                    <a:pt x="2256" y="134"/>
                  </a:lnTo>
                  <a:lnTo>
                    <a:pt x="19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052;p40">
              <a:extLst>
                <a:ext uri="{FF2B5EF4-FFF2-40B4-BE49-F238E27FC236}">
                  <a16:creationId xmlns:a16="http://schemas.microsoft.com/office/drawing/2014/main" id="{E38084D4-A71F-491E-AFC9-F55A807E673F}"/>
                </a:ext>
              </a:extLst>
            </p:cNvPr>
            <p:cNvSpPr/>
            <p:nvPr/>
          </p:nvSpPr>
          <p:spPr>
            <a:xfrm>
              <a:off x="7274153" y="2573497"/>
              <a:ext cx="44036" cy="57234"/>
            </a:xfrm>
            <a:custGeom>
              <a:avLst/>
              <a:gdLst/>
              <a:ahLst/>
              <a:cxnLst/>
              <a:rect l="l" t="t" r="r" b="b"/>
              <a:pathLst>
                <a:path w="2656" h="3452" extrusionOk="0">
                  <a:moveTo>
                    <a:pt x="1859" y="1"/>
                  </a:moveTo>
                  <a:lnTo>
                    <a:pt x="1328" y="266"/>
                  </a:lnTo>
                  <a:lnTo>
                    <a:pt x="797" y="664"/>
                  </a:lnTo>
                  <a:lnTo>
                    <a:pt x="399" y="1195"/>
                  </a:lnTo>
                  <a:lnTo>
                    <a:pt x="134" y="1859"/>
                  </a:lnTo>
                  <a:lnTo>
                    <a:pt x="1" y="2522"/>
                  </a:lnTo>
                  <a:lnTo>
                    <a:pt x="134" y="3053"/>
                  </a:lnTo>
                  <a:lnTo>
                    <a:pt x="399" y="3319"/>
                  </a:lnTo>
                  <a:lnTo>
                    <a:pt x="797" y="3451"/>
                  </a:lnTo>
                  <a:lnTo>
                    <a:pt x="1328" y="3186"/>
                  </a:lnTo>
                  <a:lnTo>
                    <a:pt x="1859" y="2788"/>
                  </a:lnTo>
                  <a:lnTo>
                    <a:pt x="2257" y="2257"/>
                  </a:lnTo>
                  <a:lnTo>
                    <a:pt x="2522" y="1593"/>
                  </a:lnTo>
                  <a:lnTo>
                    <a:pt x="2655" y="930"/>
                  </a:lnTo>
                  <a:lnTo>
                    <a:pt x="2522" y="399"/>
                  </a:lnTo>
                  <a:lnTo>
                    <a:pt x="2257" y="134"/>
                  </a:lnTo>
                  <a:lnTo>
                    <a:pt x="185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053;p40">
              <a:extLst>
                <a:ext uri="{FF2B5EF4-FFF2-40B4-BE49-F238E27FC236}">
                  <a16:creationId xmlns:a16="http://schemas.microsoft.com/office/drawing/2014/main" id="{F7512431-CBE6-4819-813D-3A62F5D7320C}"/>
                </a:ext>
              </a:extLst>
            </p:cNvPr>
            <p:cNvSpPr/>
            <p:nvPr/>
          </p:nvSpPr>
          <p:spPr>
            <a:xfrm>
              <a:off x="7263161" y="2661520"/>
              <a:ext cx="48414" cy="59423"/>
            </a:xfrm>
            <a:custGeom>
              <a:avLst/>
              <a:gdLst/>
              <a:ahLst/>
              <a:cxnLst/>
              <a:rect l="l" t="t" r="r" b="b"/>
              <a:pathLst>
                <a:path w="2920" h="3584" extrusionOk="0">
                  <a:moveTo>
                    <a:pt x="1858" y="0"/>
                  </a:moveTo>
                  <a:lnTo>
                    <a:pt x="1327" y="133"/>
                  </a:lnTo>
                  <a:lnTo>
                    <a:pt x="797" y="531"/>
                  </a:lnTo>
                  <a:lnTo>
                    <a:pt x="398" y="1062"/>
                  </a:lnTo>
                  <a:lnTo>
                    <a:pt x="133" y="1726"/>
                  </a:lnTo>
                  <a:lnTo>
                    <a:pt x="0" y="2389"/>
                  </a:lnTo>
                  <a:lnTo>
                    <a:pt x="133" y="2920"/>
                  </a:lnTo>
                  <a:lnTo>
                    <a:pt x="398" y="3185"/>
                  </a:lnTo>
                  <a:lnTo>
                    <a:pt x="398" y="3318"/>
                  </a:lnTo>
                  <a:lnTo>
                    <a:pt x="1062" y="3584"/>
                  </a:lnTo>
                  <a:lnTo>
                    <a:pt x="1327" y="3185"/>
                  </a:lnTo>
                  <a:lnTo>
                    <a:pt x="1858" y="2787"/>
                  </a:lnTo>
                  <a:lnTo>
                    <a:pt x="2256" y="2124"/>
                  </a:lnTo>
                  <a:lnTo>
                    <a:pt x="2522" y="1593"/>
                  </a:lnTo>
                  <a:lnTo>
                    <a:pt x="2655" y="929"/>
                  </a:lnTo>
                  <a:lnTo>
                    <a:pt x="2655" y="797"/>
                  </a:lnTo>
                  <a:lnTo>
                    <a:pt x="2920" y="398"/>
                  </a:lnTo>
                  <a:lnTo>
                    <a:pt x="2256" y="133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054;p40">
              <a:extLst>
                <a:ext uri="{FF2B5EF4-FFF2-40B4-BE49-F238E27FC236}">
                  <a16:creationId xmlns:a16="http://schemas.microsoft.com/office/drawing/2014/main" id="{39D6507C-1D28-4764-9D39-EA5E03FF75EC}"/>
                </a:ext>
              </a:extLst>
            </p:cNvPr>
            <p:cNvSpPr/>
            <p:nvPr/>
          </p:nvSpPr>
          <p:spPr>
            <a:xfrm>
              <a:off x="7274153" y="2668119"/>
              <a:ext cx="44036" cy="55029"/>
            </a:xfrm>
            <a:custGeom>
              <a:avLst/>
              <a:gdLst/>
              <a:ahLst/>
              <a:cxnLst/>
              <a:rect l="l" t="t" r="r" b="b"/>
              <a:pathLst>
                <a:path w="2656" h="3319" extrusionOk="0">
                  <a:moveTo>
                    <a:pt x="1859" y="0"/>
                  </a:moveTo>
                  <a:lnTo>
                    <a:pt x="1328" y="133"/>
                  </a:lnTo>
                  <a:lnTo>
                    <a:pt x="797" y="531"/>
                  </a:lnTo>
                  <a:lnTo>
                    <a:pt x="399" y="1062"/>
                  </a:lnTo>
                  <a:lnTo>
                    <a:pt x="134" y="1726"/>
                  </a:lnTo>
                  <a:lnTo>
                    <a:pt x="1" y="2389"/>
                  </a:lnTo>
                  <a:lnTo>
                    <a:pt x="134" y="2920"/>
                  </a:lnTo>
                  <a:lnTo>
                    <a:pt x="399" y="3186"/>
                  </a:lnTo>
                  <a:lnTo>
                    <a:pt x="797" y="3318"/>
                  </a:lnTo>
                  <a:lnTo>
                    <a:pt x="1328" y="3186"/>
                  </a:lnTo>
                  <a:lnTo>
                    <a:pt x="1859" y="2787"/>
                  </a:lnTo>
                  <a:lnTo>
                    <a:pt x="2257" y="2124"/>
                  </a:lnTo>
                  <a:lnTo>
                    <a:pt x="2522" y="1460"/>
                  </a:lnTo>
                  <a:lnTo>
                    <a:pt x="2655" y="929"/>
                  </a:lnTo>
                  <a:lnTo>
                    <a:pt x="2522" y="399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55;p40">
              <a:extLst>
                <a:ext uri="{FF2B5EF4-FFF2-40B4-BE49-F238E27FC236}">
                  <a16:creationId xmlns:a16="http://schemas.microsoft.com/office/drawing/2014/main" id="{3DFB661A-78A5-454C-83DB-384C8FB7D2CD}"/>
                </a:ext>
              </a:extLst>
            </p:cNvPr>
            <p:cNvSpPr/>
            <p:nvPr/>
          </p:nvSpPr>
          <p:spPr>
            <a:xfrm>
              <a:off x="6937513" y="1860590"/>
              <a:ext cx="33011" cy="171653"/>
            </a:xfrm>
            <a:custGeom>
              <a:avLst/>
              <a:gdLst/>
              <a:ahLst/>
              <a:cxnLst/>
              <a:rect l="l" t="t" r="r" b="b"/>
              <a:pathLst>
                <a:path w="1991" h="10353" extrusionOk="0">
                  <a:moveTo>
                    <a:pt x="0" y="1"/>
                  </a:moveTo>
                  <a:lnTo>
                    <a:pt x="0" y="9158"/>
                  </a:lnTo>
                  <a:lnTo>
                    <a:pt x="1991" y="10352"/>
                  </a:lnTo>
                  <a:lnTo>
                    <a:pt x="1991" y="10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56;p40">
              <a:extLst>
                <a:ext uri="{FF2B5EF4-FFF2-40B4-BE49-F238E27FC236}">
                  <a16:creationId xmlns:a16="http://schemas.microsoft.com/office/drawing/2014/main" id="{87C16111-C3C1-4D47-9BBD-17B75A50C963}"/>
                </a:ext>
              </a:extLst>
            </p:cNvPr>
            <p:cNvSpPr/>
            <p:nvPr/>
          </p:nvSpPr>
          <p:spPr>
            <a:xfrm>
              <a:off x="6937513" y="1860590"/>
              <a:ext cx="33011" cy="171653"/>
            </a:xfrm>
            <a:custGeom>
              <a:avLst/>
              <a:gdLst/>
              <a:ahLst/>
              <a:cxnLst/>
              <a:rect l="l" t="t" r="r" b="b"/>
              <a:pathLst>
                <a:path w="1991" h="10353" fill="none" extrusionOk="0">
                  <a:moveTo>
                    <a:pt x="1991" y="1062"/>
                  </a:moveTo>
                  <a:lnTo>
                    <a:pt x="1991" y="10352"/>
                  </a:lnTo>
                  <a:lnTo>
                    <a:pt x="0" y="9158"/>
                  </a:lnTo>
                  <a:lnTo>
                    <a:pt x="0" y="1"/>
                  </a:lnTo>
                  <a:lnTo>
                    <a:pt x="1991" y="10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57;p40">
              <a:extLst>
                <a:ext uri="{FF2B5EF4-FFF2-40B4-BE49-F238E27FC236}">
                  <a16:creationId xmlns:a16="http://schemas.microsoft.com/office/drawing/2014/main" id="{931DDF09-0CD2-4C15-9565-70FB61D585F9}"/>
                </a:ext>
              </a:extLst>
            </p:cNvPr>
            <p:cNvSpPr/>
            <p:nvPr/>
          </p:nvSpPr>
          <p:spPr>
            <a:xfrm>
              <a:off x="6871491" y="2012413"/>
              <a:ext cx="99032" cy="134248"/>
            </a:xfrm>
            <a:custGeom>
              <a:avLst/>
              <a:gdLst/>
              <a:ahLst/>
              <a:cxnLst/>
              <a:rect l="l" t="t" r="r" b="b"/>
              <a:pathLst>
                <a:path w="5973" h="8097" extrusionOk="0">
                  <a:moveTo>
                    <a:pt x="3982" y="1"/>
                  </a:moveTo>
                  <a:lnTo>
                    <a:pt x="1" y="6902"/>
                  </a:lnTo>
                  <a:lnTo>
                    <a:pt x="1992" y="8096"/>
                  </a:lnTo>
                  <a:lnTo>
                    <a:pt x="5973" y="1195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58;p40">
              <a:extLst>
                <a:ext uri="{FF2B5EF4-FFF2-40B4-BE49-F238E27FC236}">
                  <a16:creationId xmlns:a16="http://schemas.microsoft.com/office/drawing/2014/main" id="{26BCFE99-182F-4FB3-AAC2-334EF4D79514}"/>
                </a:ext>
              </a:extLst>
            </p:cNvPr>
            <p:cNvSpPr/>
            <p:nvPr/>
          </p:nvSpPr>
          <p:spPr>
            <a:xfrm>
              <a:off x="6904502" y="1867189"/>
              <a:ext cx="85835" cy="299269"/>
            </a:xfrm>
            <a:custGeom>
              <a:avLst/>
              <a:gdLst/>
              <a:ahLst/>
              <a:cxnLst/>
              <a:rect l="l" t="t" r="r" b="b"/>
              <a:pathLst>
                <a:path w="5177" h="18050" extrusionOk="0">
                  <a:moveTo>
                    <a:pt x="5176" y="1"/>
                  </a:moveTo>
                  <a:lnTo>
                    <a:pt x="3982" y="664"/>
                  </a:lnTo>
                  <a:lnTo>
                    <a:pt x="3982" y="9954"/>
                  </a:lnTo>
                  <a:lnTo>
                    <a:pt x="1" y="16855"/>
                  </a:lnTo>
                  <a:lnTo>
                    <a:pt x="664" y="18049"/>
                  </a:lnTo>
                  <a:lnTo>
                    <a:pt x="5176" y="10618"/>
                  </a:lnTo>
                  <a:lnTo>
                    <a:pt x="517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59;p40">
              <a:extLst>
                <a:ext uri="{FF2B5EF4-FFF2-40B4-BE49-F238E27FC236}">
                  <a16:creationId xmlns:a16="http://schemas.microsoft.com/office/drawing/2014/main" id="{FECE2F4E-1D50-440C-A1E7-BAAE47C26FCA}"/>
                </a:ext>
              </a:extLst>
            </p:cNvPr>
            <p:cNvSpPr/>
            <p:nvPr/>
          </p:nvSpPr>
          <p:spPr>
            <a:xfrm>
              <a:off x="6904502" y="1867189"/>
              <a:ext cx="85835" cy="299269"/>
            </a:xfrm>
            <a:custGeom>
              <a:avLst/>
              <a:gdLst/>
              <a:ahLst/>
              <a:cxnLst/>
              <a:rect l="l" t="t" r="r" b="b"/>
              <a:pathLst>
                <a:path w="5177" h="18050" fill="none" extrusionOk="0">
                  <a:moveTo>
                    <a:pt x="3982" y="664"/>
                  </a:moveTo>
                  <a:lnTo>
                    <a:pt x="3982" y="9954"/>
                  </a:lnTo>
                  <a:lnTo>
                    <a:pt x="1" y="16855"/>
                  </a:lnTo>
                  <a:lnTo>
                    <a:pt x="664" y="18049"/>
                  </a:lnTo>
                  <a:lnTo>
                    <a:pt x="5176" y="10618"/>
                  </a:lnTo>
                  <a:lnTo>
                    <a:pt x="5176" y="1"/>
                  </a:lnTo>
                  <a:lnTo>
                    <a:pt x="3982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60;p40">
              <a:extLst>
                <a:ext uri="{FF2B5EF4-FFF2-40B4-BE49-F238E27FC236}">
                  <a16:creationId xmlns:a16="http://schemas.microsoft.com/office/drawing/2014/main" id="{388EC45A-42B6-4146-833E-5C0E12AD427B}"/>
                </a:ext>
              </a:extLst>
            </p:cNvPr>
            <p:cNvSpPr/>
            <p:nvPr/>
          </p:nvSpPr>
          <p:spPr>
            <a:xfrm>
              <a:off x="6871491" y="2126832"/>
              <a:ext cx="44036" cy="39626"/>
            </a:xfrm>
            <a:custGeom>
              <a:avLst/>
              <a:gdLst/>
              <a:ahLst/>
              <a:cxnLst/>
              <a:rect l="l" t="t" r="r" b="b"/>
              <a:pathLst>
                <a:path w="2656" h="2390" extrusionOk="0">
                  <a:moveTo>
                    <a:pt x="1" y="1"/>
                  </a:moveTo>
                  <a:lnTo>
                    <a:pt x="664" y="1328"/>
                  </a:lnTo>
                  <a:lnTo>
                    <a:pt x="2655" y="2389"/>
                  </a:lnTo>
                  <a:lnTo>
                    <a:pt x="1992" y="11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61;p40">
              <a:extLst>
                <a:ext uri="{FF2B5EF4-FFF2-40B4-BE49-F238E27FC236}">
                  <a16:creationId xmlns:a16="http://schemas.microsoft.com/office/drawing/2014/main" id="{3A8BD4CA-B131-4D72-AC67-80A819FC5AEB}"/>
                </a:ext>
              </a:extLst>
            </p:cNvPr>
            <p:cNvSpPr/>
            <p:nvPr/>
          </p:nvSpPr>
          <p:spPr>
            <a:xfrm>
              <a:off x="7245553" y="1660370"/>
              <a:ext cx="215656" cy="250855"/>
            </a:xfrm>
            <a:custGeom>
              <a:avLst/>
              <a:gdLst/>
              <a:ahLst/>
              <a:cxnLst/>
              <a:rect l="l" t="t" r="r" b="b"/>
              <a:pathLst>
                <a:path w="13007" h="15130" extrusionOk="0">
                  <a:moveTo>
                    <a:pt x="5044" y="0"/>
                  </a:moveTo>
                  <a:lnTo>
                    <a:pt x="4247" y="398"/>
                  </a:lnTo>
                  <a:lnTo>
                    <a:pt x="3318" y="929"/>
                  </a:lnTo>
                  <a:lnTo>
                    <a:pt x="2522" y="1725"/>
                  </a:lnTo>
                  <a:lnTo>
                    <a:pt x="1859" y="2654"/>
                  </a:lnTo>
                  <a:lnTo>
                    <a:pt x="1195" y="3716"/>
                  </a:lnTo>
                  <a:lnTo>
                    <a:pt x="664" y="4910"/>
                  </a:lnTo>
                  <a:lnTo>
                    <a:pt x="399" y="6105"/>
                  </a:lnTo>
                  <a:lnTo>
                    <a:pt x="133" y="7299"/>
                  </a:lnTo>
                  <a:lnTo>
                    <a:pt x="1" y="8494"/>
                  </a:lnTo>
                  <a:lnTo>
                    <a:pt x="133" y="9688"/>
                  </a:lnTo>
                  <a:lnTo>
                    <a:pt x="399" y="10617"/>
                  </a:lnTo>
                  <a:lnTo>
                    <a:pt x="797" y="11413"/>
                  </a:lnTo>
                  <a:lnTo>
                    <a:pt x="1460" y="12077"/>
                  </a:lnTo>
                  <a:lnTo>
                    <a:pt x="2124" y="12342"/>
                  </a:lnTo>
                  <a:lnTo>
                    <a:pt x="7698" y="15129"/>
                  </a:lnTo>
                  <a:lnTo>
                    <a:pt x="7963" y="14731"/>
                  </a:lnTo>
                  <a:lnTo>
                    <a:pt x="8760" y="14465"/>
                  </a:lnTo>
                  <a:lnTo>
                    <a:pt x="9688" y="13802"/>
                  </a:lnTo>
                  <a:lnTo>
                    <a:pt x="10485" y="13006"/>
                  </a:lnTo>
                  <a:lnTo>
                    <a:pt x="11281" y="12077"/>
                  </a:lnTo>
                  <a:lnTo>
                    <a:pt x="11812" y="11015"/>
                  </a:lnTo>
                  <a:lnTo>
                    <a:pt x="12343" y="9821"/>
                  </a:lnTo>
                  <a:lnTo>
                    <a:pt x="12741" y="8626"/>
                  </a:lnTo>
                  <a:lnTo>
                    <a:pt x="13006" y="7432"/>
                  </a:lnTo>
                  <a:lnTo>
                    <a:pt x="13006" y="6237"/>
                  </a:lnTo>
                  <a:lnTo>
                    <a:pt x="12874" y="5043"/>
                  </a:lnTo>
                  <a:lnTo>
                    <a:pt x="12608" y="3981"/>
                  </a:lnTo>
                  <a:lnTo>
                    <a:pt x="12077" y="3185"/>
                  </a:lnTo>
                  <a:lnTo>
                    <a:pt x="12210" y="2787"/>
                  </a:lnTo>
                  <a:lnTo>
                    <a:pt x="6503" y="133"/>
                  </a:lnTo>
                  <a:lnTo>
                    <a:pt x="584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62;p40">
              <a:extLst>
                <a:ext uri="{FF2B5EF4-FFF2-40B4-BE49-F238E27FC236}">
                  <a16:creationId xmlns:a16="http://schemas.microsoft.com/office/drawing/2014/main" id="{7B2D27E5-0E5C-43AD-AFA5-21A722D13113}"/>
                </a:ext>
              </a:extLst>
            </p:cNvPr>
            <p:cNvSpPr/>
            <p:nvPr/>
          </p:nvSpPr>
          <p:spPr>
            <a:xfrm>
              <a:off x="7245553" y="1660370"/>
              <a:ext cx="215656" cy="250855"/>
            </a:xfrm>
            <a:custGeom>
              <a:avLst/>
              <a:gdLst/>
              <a:ahLst/>
              <a:cxnLst/>
              <a:rect l="l" t="t" r="r" b="b"/>
              <a:pathLst>
                <a:path w="13007" h="15130" fill="none" extrusionOk="0">
                  <a:moveTo>
                    <a:pt x="3318" y="929"/>
                  </a:moveTo>
                  <a:lnTo>
                    <a:pt x="3318" y="929"/>
                  </a:lnTo>
                  <a:lnTo>
                    <a:pt x="4247" y="398"/>
                  </a:lnTo>
                  <a:lnTo>
                    <a:pt x="5044" y="0"/>
                  </a:lnTo>
                  <a:lnTo>
                    <a:pt x="5840" y="0"/>
                  </a:lnTo>
                  <a:lnTo>
                    <a:pt x="6503" y="133"/>
                  </a:lnTo>
                  <a:lnTo>
                    <a:pt x="6503" y="133"/>
                  </a:lnTo>
                  <a:lnTo>
                    <a:pt x="12210" y="2787"/>
                  </a:lnTo>
                  <a:lnTo>
                    <a:pt x="12077" y="3185"/>
                  </a:lnTo>
                  <a:lnTo>
                    <a:pt x="12077" y="3185"/>
                  </a:lnTo>
                  <a:lnTo>
                    <a:pt x="12608" y="3981"/>
                  </a:lnTo>
                  <a:lnTo>
                    <a:pt x="12874" y="5043"/>
                  </a:lnTo>
                  <a:lnTo>
                    <a:pt x="12874" y="5043"/>
                  </a:lnTo>
                  <a:lnTo>
                    <a:pt x="13006" y="6237"/>
                  </a:lnTo>
                  <a:lnTo>
                    <a:pt x="13006" y="7432"/>
                  </a:lnTo>
                  <a:lnTo>
                    <a:pt x="12741" y="8626"/>
                  </a:lnTo>
                  <a:lnTo>
                    <a:pt x="12343" y="9821"/>
                  </a:lnTo>
                  <a:lnTo>
                    <a:pt x="11812" y="11015"/>
                  </a:lnTo>
                  <a:lnTo>
                    <a:pt x="11281" y="12077"/>
                  </a:lnTo>
                  <a:lnTo>
                    <a:pt x="10485" y="13006"/>
                  </a:lnTo>
                  <a:lnTo>
                    <a:pt x="9688" y="13802"/>
                  </a:lnTo>
                  <a:lnTo>
                    <a:pt x="9688" y="13802"/>
                  </a:lnTo>
                  <a:lnTo>
                    <a:pt x="8760" y="14465"/>
                  </a:lnTo>
                  <a:lnTo>
                    <a:pt x="7963" y="14731"/>
                  </a:lnTo>
                  <a:lnTo>
                    <a:pt x="7698" y="15129"/>
                  </a:lnTo>
                  <a:lnTo>
                    <a:pt x="2124" y="12342"/>
                  </a:lnTo>
                  <a:lnTo>
                    <a:pt x="2124" y="12342"/>
                  </a:lnTo>
                  <a:lnTo>
                    <a:pt x="1460" y="12077"/>
                  </a:lnTo>
                  <a:lnTo>
                    <a:pt x="797" y="11413"/>
                  </a:lnTo>
                  <a:lnTo>
                    <a:pt x="399" y="10617"/>
                  </a:lnTo>
                  <a:lnTo>
                    <a:pt x="133" y="9688"/>
                  </a:lnTo>
                  <a:lnTo>
                    <a:pt x="133" y="9688"/>
                  </a:lnTo>
                  <a:lnTo>
                    <a:pt x="1" y="8494"/>
                  </a:lnTo>
                  <a:lnTo>
                    <a:pt x="133" y="7299"/>
                  </a:lnTo>
                  <a:lnTo>
                    <a:pt x="399" y="6105"/>
                  </a:lnTo>
                  <a:lnTo>
                    <a:pt x="664" y="4910"/>
                  </a:lnTo>
                  <a:lnTo>
                    <a:pt x="1195" y="3716"/>
                  </a:lnTo>
                  <a:lnTo>
                    <a:pt x="1859" y="2654"/>
                  </a:lnTo>
                  <a:lnTo>
                    <a:pt x="2522" y="1725"/>
                  </a:lnTo>
                  <a:lnTo>
                    <a:pt x="3318" y="9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63;p40">
              <a:extLst>
                <a:ext uri="{FF2B5EF4-FFF2-40B4-BE49-F238E27FC236}">
                  <a16:creationId xmlns:a16="http://schemas.microsoft.com/office/drawing/2014/main" id="{7BA1CF0B-4C21-4ACD-A22A-51EEF9B373D2}"/>
                </a:ext>
              </a:extLst>
            </p:cNvPr>
            <p:cNvSpPr/>
            <p:nvPr/>
          </p:nvSpPr>
          <p:spPr>
            <a:xfrm>
              <a:off x="7247758" y="1660370"/>
              <a:ext cx="200237" cy="248650"/>
            </a:xfrm>
            <a:custGeom>
              <a:avLst/>
              <a:gdLst/>
              <a:ahLst/>
              <a:cxnLst/>
              <a:rect l="l" t="t" r="r" b="b"/>
              <a:pathLst>
                <a:path w="12077" h="14997" extrusionOk="0">
                  <a:moveTo>
                    <a:pt x="5043" y="0"/>
                  </a:moveTo>
                  <a:lnTo>
                    <a:pt x="4380" y="133"/>
                  </a:lnTo>
                  <a:lnTo>
                    <a:pt x="3849" y="531"/>
                  </a:lnTo>
                  <a:lnTo>
                    <a:pt x="3185" y="929"/>
                  </a:lnTo>
                  <a:lnTo>
                    <a:pt x="2256" y="1991"/>
                  </a:lnTo>
                  <a:lnTo>
                    <a:pt x="1460" y="3052"/>
                  </a:lnTo>
                  <a:lnTo>
                    <a:pt x="797" y="4379"/>
                  </a:lnTo>
                  <a:lnTo>
                    <a:pt x="266" y="5839"/>
                  </a:lnTo>
                  <a:lnTo>
                    <a:pt x="2920" y="5441"/>
                  </a:lnTo>
                  <a:lnTo>
                    <a:pt x="3185" y="5441"/>
                  </a:lnTo>
                  <a:lnTo>
                    <a:pt x="3849" y="5574"/>
                  </a:lnTo>
                  <a:lnTo>
                    <a:pt x="4512" y="5972"/>
                  </a:lnTo>
                  <a:lnTo>
                    <a:pt x="4911" y="6370"/>
                  </a:lnTo>
                  <a:lnTo>
                    <a:pt x="5176" y="7034"/>
                  </a:lnTo>
                  <a:lnTo>
                    <a:pt x="5176" y="7432"/>
                  </a:lnTo>
                  <a:lnTo>
                    <a:pt x="5043" y="8095"/>
                  </a:lnTo>
                  <a:lnTo>
                    <a:pt x="4645" y="8626"/>
                  </a:lnTo>
                  <a:lnTo>
                    <a:pt x="4247" y="9024"/>
                  </a:lnTo>
                  <a:lnTo>
                    <a:pt x="3584" y="9290"/>
                  </a:lnTo>
                  <a:lnTo>
                    <a:pt x="0" y="9555"/>
                  </a:lnTo>
                  <a:lnTo>
                    <a:pt x="0" y="9688"/>
                  </a:lnTo>
                  <a:lnTo>
                    <a:pt x="266" y="10617"/>
                  </a:lnTo>
                  <a:lnTo>
                    <a:pt x="664" y="11413"/>
                  </a:lnTo>
                  <a:lnTo>
                    <a:pt x="1327" y="12077"/>
                  </a:lnTo>
                  <a:lnTo>
                    <a:pt x="1991" y="12342"/>
                  </a:lnTo>
                  <a:lnTo>
                    <a:pt x="7299" y="14996"/>
                  </a:lnTo>
                  <a:lnTo>
                    <a:pt x="6769" y="14598"/>
                  </a:lnTo>
                  <a:lnTo>
                    <a:pt x="6370" y="14067"/>
                  </a:lnTo>
                  <a:lnTo>
                    <a:pt x="6105" y="13271"/>
                  </a:lnTo>
                  <a:lnTo>
                    <a:pt x="5840" y="12342"/>
                  </a:lnTo>
                  <a:lnTo>
                    <a:pt x="5707" y="11280"/>
                  </a:lnTo>
                  <a:lnTo>
                    <a:pt x="5840" y="10086"/>
                  </a:lnTo>
                  <a:lnTo>
                    <a:pt x="5972" y="8892"/>
                  </a:lnTo>
                  <a:lnTo>
                    <a:pt x="6370" y="7697"/>
                  </a:lnTo>
                  <a:lnTo>
                    <a:pt x="6901" y="6503"/>
                  </a:lnTo>
                  <a:lnTo>
                    <a:pt x="7432" y="5441"/>
                  </a:lnTo>
                  <a:lnTo>
                    <a:pt x="8228" y="4512"/>
                  </a:lnTo>
                  <a:lnTo>
                    <a:pt x="9025" y="3716"/>
                  </a:lnTo>
                  <a:lnTo>
                    <a:pt x="9688" y="3318"/>
                  </a:lnTo>
                  <a:lnTo>
                    <a:pt x="10219" y="2920"/>
                  </a:lnTo>
                  <a:lnTo>
                    <a:pt x="10883" y="2787"/>
                  </a:lnTo>
                  <a:lnTo>
                    <a:pt x="11413" y="2654"/>
                  </a:lnTo>
                  <a:lnTo>
                    <a:pt x="12077" y="2787"/>
                  </a:lnTo>
                  <a:lnTo>
                    <a:pt x="6370" y="133"/>
                  </a:lnTo>
                  <a:lnTo>
                    <a:pt x="5972" y="0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64;p40">
              <a:extLst>
                <a:ext uri="{FF2B5EF4-FFF2-40B4-BE49-F238E27FC236}">
                  <a16:creationId xmlns:a16="http://schemas.microsoft.com/office/drawing/2014/main" id="{FDAF98A1-1D2A-4DB5-9000-B8A9E822E7BD}"/>
                </a:ext>
              </a:extLst>
            </p:cNvPr>
            <p:cNvSpPr/>
            <p:nvPr/>
          </p:nvSpPr>
          <p:spPr>
            <a:xfrm>
              <a:off x="7247758" y="1660370"/>
              <a:ext cx="200237" cy="248650"/>
            </a:xfrm>
            <a:custGeom>
              <a:avLst/>
              <a:gdLst/>
              <a:ahLst/>
              <a:cxnLst/>
              <a:rect l="l" t="t" r="r" b="b"/>
              <a:pathLst>
                <a:path w="12077" h="14997" fill="none" extrusionOk="0">
                  <a:moveTo>
                    <a:pt x="5574" y="0"/>
                  </a:moveTo>
                  <a:lnTo>
                    <a:pt x="5574" y="0"/>
                  </a:lnTo>
                  <a:lnTo>
                    <a:pt x="5043" y="0"/>
                  </a:lnTo>
                  <a:lnTo>
                    <a:pt x="4380" y="133"/>
                  </a:lnTo>
                  <a:lnTo>
                    <a:pt x="3849" y="531"/>
                  </a:lnTo>
                  <a:lnTo>
                    <a:pt x="3185" y="929"/>
                  </a:lnTo>
                  <a:lnTo>
                    <a:pt x="3185" y="929"/>
                  </a:lnTo>
                  <a:lnTo>
                    <a:pt x="2256" y="1991"/>
                  </a:lnTo>
                  <a:lnTo>
                    <a:pt x="1460" y="3052"/>
                  </a:lnTo>
                  <a:lnTo>
                    <a:pt x="797" y="4379"/>
                  </a:lnTo>
                  <a:lnTo>
                    <a:pt x="266" y="5839"/>
                  </a:lnTo>
                  <a:lnTo>
                    <a:pt x="2920" y="5441"/>
                  </a:lnTo>
                  <a:lnTo>
                    <a:pt x="2920" y="5441"/>
                  </a:lnTo>
                  <a:lnTo>
                    <a:pt x="2920" y="5441"/>
                  </a:lnTo>
                  <a:lnTo>
                    <a:pt x="3185" y="5441"/>
                  </a:lnTo>
                  <a:lnTo>
                    <a:pt x="3185" y="5441"/>
                  </a:lnTo>
                  <a:lnTo>
                    <a:pt x="3849" y="5574"/>
                  </a:lnTo>
                  <a:lnTo>
                    <a:pt x="4512" y="5972"/>
                  </a:lnTo>
                  <a:lnTo>
                    <a:pt x="4911" y="6370"/>
                  </a:lnTo>
                  <a:lnTo>
                    <a:pt x="5176" y="7034"/>
                  </a:lnTo>
                  <a:lnTo>
                    <a:pt x="5176" y="7034"/>
                  </a:lnTo>
                  <a:lnTo>
                    <a:pt x="5176" y="7432"/>
                  </a:lnTo>
                  <a:lnTo>
                    <a:pt x="5176" y="7432"/>
                  </a:lnTo>
                  <a:lnTo>
                    <a:pt x="5043" y="8095"/>
                  </a:lnTo>
                  <a:lnTo>
                    <a:pt x="4645" y="8626"/>
                  </a:lnTo>
                  <a:lnTo>
                    <a:pt x="4247" y="9024"/>
                  </a:lnTo>
                  <a:lnTo>
                    <a:pt x="3584" y="9290"/>
                  </a:lnTo>
                  <a:lnTo>
                    <a:pt x="0" y="9555"/>
                  </a:lnTo>
                  <a:lnTo>
                    <a:pt x="0" y="9555"/>
                  </a:lnTo>
                  <a:lnTo>
                    <a:pt x="0" y="9688"/>
                  </a:lnTo>
                  <a:lnTo>
                    <a:pt x="0" y="9688"/>
                  </a:lnTo>
                  <a:lnTo>
                    <a:pt x="266" y="10617"/>
                  </a:lnTo>
                  <a:lnTo>
                    <a:pt x="664" y="11413"/>
                  </a:lnTo>
                  <a:lnTo>
                    <a:pt x="1327" y="12077"/>
                  </a:lnTo>
                  <a:lnTo>
                    <a:pt x="1991" y="12342"/>
                  </a:lnTo>
                  <a:lnTo>
                    <a:pt x="7299" y="14996"/>
                  </a:lnTo>
                  <a:lnTo>
                    <a:pt x="7299" y="14996"/>
                  </a:lnTo>
                  <a:lnTo>
                    <a:pt x="6769" y="14598"/>
                  </a:lnTo>
                  <a:lnTo>
                    <a:pt x="6370" y="14067"/>
                  </a:lnTo>
                  <a:lnTo>
                    <a:pt x="6105" y="13271"/>
                  </a:lnTo>
                  <a:lnTo>
                    <a:pt x="5840" y="12342"/>
                  </a:lnTo>
                  <a:lnTo>
                    <a:pt x="5840" y="12342"/>
                  </a:lnTo>
                  <a:lnTo>
                    <a:pt x="5707" y="11280"/>
                  </a:lnTo>
                  <a:lnTo>
                    <a:pt x="5840" y="10086"/>
                  </a:lnTo>
                  <a:lnTo>
                    <a:pt x="5972" y="8892"/>
                  </a:lnTo>
                  <a:lnTo>
                    <a:pt x="6370" y="7697"/>
                  </a:lnTo>
                  <a:lnTo>
                    <a:pt x="6901" y="6503"/>
                  </a:lnTo>
                  <a:lnTo>
                    <a:pt x="7432" y="5441"/>
                  </a:lnTo>
                  <a:lnTo>
                    <a:pt x="8228" y="4512"/>
                  </a:lnTo>
                  <a:lnTo>
                    <a:pt x="9025" y="3716"/>
                  </a:lnTo>
                  <a:lnTo>
                    <a:pt x="9025" y="3716"/>
                  </a:lnTo>
                  <a:lnTo>
                    <a:pt x="9688" y="3318"/>
                  </a:lnTo>
                  <a:lnTo>
                    <a:pt x="10219" y="2920"/>
                  </a:lnTo>
                  <a:lnTo>
                    <a:pt x="10883" y="2787"/>
                  </a:lnTo>
                  <a:lnTo>
                    <a:pt x="11413" y="2654"/>
                  </a:lnTo>
                  <a:lnTo>
                    <a:pt x="11413" y="2654"/>
                  </a:lnTo>
                  <a:lnTo>
                    <a:pt x="12077" y="2787"/>
                  </a:lnTo>
                  <a:lnTo>
                    <a:pt x="6370" y="133"/>
                  </a:lnTo>
                  <a:lnTo>
                    <a:pt x="6370" y="133"/>
                  </a:lnTo>
                  <a:lnTo>
                    <a:pt x="6370" y="133"/>
                  </a:lnTo>
                  <a:lnTo>
                    <a:pt x="5972" y="0"/>
                  </a:lnTo>
                  <a:lnTo>
                    <a:pt x="55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65;p40">
              <a:extLst>
                <a:ext uri="{FF2B5EF4-FFF2-40B4-BE49-F238E27FC236}">
                  <a16:creationId xmlns:a16="http://schemas.microsoft.com/office/drawing/2014/main" id="{E555ECFA-0B4C-4BDA-92AD-4FBFC717B528}"/>
                </a:ext>
              </a:extLst>
            </p:cNvPr>
            <p:cNvSpPr/>
            <p:nvPr/>
          </p:nvSpPr>
          <p:spPr>
            <a:xfrm>
              <a:off x="7342363" y="1704373"/>
              <a:ext cx="138642" cy="209041"/>
            </a:xfrm>
            <a:custGeom>
              <a:avLst/>
              <a:gdLst/>
              <a:ahLst/>
              <a:cxnLst/>
              <a:rect l="l" t="t" r="r" b="b"/>
              <a:pathLst>
                <a:path w="8362" h="12608" extrusionOk="0">
                  <a:moveTo>
                    <a:pt x="5707" y="0"/>
                  </a:moveTo>
                  <a:lnTo>
                    <a:pt x="5044" y="133"/>
                  </a:lnTo>
                  <a:lnTo>
                    <a:pt x="4115" y="531"/>
                  </a:lnTo>
                  <a:lnTo>
                    <a:pt x="3319" y="1062"/>
                  </a:lnTo>
                  <a:lnTo>
                    <a:pt x="2522" y="1858"/>
                  </a:lnTo>
                  <a:lnTo>
                    <a:pt x="1726" y="2787"/>
                  </a:lnTo>
                  <a:lnTo>
                    <a:pt x="1195" y="3849"/>
                  </a:lnTo>
                  <a:lnTo>
                    <a:pt x="664" y="5043"/>
                  </a:lnTo>
                  <a:lnTo>
                    <a:pt x="266" y="6238"/>
                  </a:lnTo>
                  <a:lnTo>
                    <a:pt x="134" y="7432"/>
                  </a:lnTo>
                  <a:lnTo>
                    <a:pt x="1" y="8626"/>
                  </a:lnTo>
                  <a:lnTo>
                    <a:pt x="134" y="9688"/>
                  </a:lnTo>
                  <a:lnTo>
                    <a:pt x="399" y="10750"/>
                  </a:lnTo>
                  <a:lnTo>
                    <a:pt x="797" y="11546"/>
                  </a:lnTo>
                  <a:lnTo>
                    <a:pt x="1328" y="12077"/>
                  </a:lnTo>
                  <a:lnTo>
                    <a:pt x="1992" y="12475"/>
                  </a:lnTo>
                  <a:lnTo>
                    <a:pt x="2655" y="12608"/>
                  </a:lnTo>
                  <a:lnTo>
                    <a:pt x="3451" y="12475"/>
                  </a:lnTo>
                  <a:lnTo>
                    <a:pt x="4248" y="12210"/>
                  </a:lnTo>
                  <a:lnTo>
                    <a:pt x="5177" y="11546"/>
                  </a:lnTo>
                  <a:lnTo>
                    <a:pt x="5973" y="10750"/>
                  </a:lnTo>
                  <a:lnTo>
                    <a:pt x="6636" y="9821"/>
                  </a:lnTo>
                  <a:lnTo>
                    <a:pt x="7300" y="8759"/>
                  </a:lnTo>
                  <a:lnTo>
                    <a:pt x="7831" y="7565"/>
                  </a:lnTo>
                  <a:lnTo>
                    <a:pt x="8096" y="6370"/>
                  </a:lnTo>
                  <a:lnTo>
                    <a:pt x="8362" y="5176"/>
                  </a:lnTo>
                  <a:lnTo>
                    <a:pt x="8362" y="3982"/>
                  </a:lnTo>
                  <a:lnTo>
                    <a:pt x="8362" y="2920"/>
                  </a:lnTo>
                  <a:lnTo>
                    <a:pt x="8096" y="1858"/>
                  </a:lnTo>
                  <a:lnTo>
                    <a:pt x="7698" y="1062"/>
                  </a:lnTo>
                  <a:lnTo>
                    <a:pt x="7167" y="531"/>
                  </a:lnTo>
                  <a:lnTo>
                    <a:pt x="6504" y="133"/>
                  </a:lnTo>
                  <a:lnTo>
                    <a:pt x="5707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66;p40">
              <a:extLst>
                <a:ext uri="{FF2B5EF4-FFF2-40B4-BE49-F238E27FC236}">
                  <a16:creationId xmlns:a16="http://schemas.microsoft.com/office/drawing/2014/main" id="{5003D9AD-6B70-4ED9-A764-C4C74537CD57}"/>
                </a:ext>
              </a:extLst>
            </p:cNvPr>
            <p:cNvSpPr/>
            <p:nvPr/>
          </p:nvSpPr>
          <p:spPr>
            <a:xfrm>
              <a:off x="7342363" y="1704373"/>
              <a:ext cx="138642" cy="209041"/>
            </a:xfrm>
            <a:custGeom>
              <a:avLst/>
              <a:gdLst/>
              <a:ahLst/>
              <a:cxnLst/>
              <a:rect l="l" t="t" r="r" b="b"/>
              <a:pathLst>
                <a:path w="8362" h="12608" fill="none" extrusionOk="0">
                  <a:moveTo>
                    <a:pt x="3319" y="1062"/>
                  </a:moveTo>
                  <a:lnTo>
                    <a:pt x="3319" y="1062"/>
                  </a:lnTo>
                  <a:lnTo>
                    <a:pt x="2522" y="1858"/>
                  </a:lnTo>
                  <a:lnTo>
                    <a:pt x="1726" y="2787"/>
                  </a:lnTo>
                  <a:lnTo>
                    <a:pt x="1195" y="3849"/>
                  </a:lnTo>
                  <a:lnTo>
                    <a:pt x="664" y="5043"/>
                  </a:lnTo>
                  <a:lnTo>
                    <a:pt x="266" y="6238"/>
                  </a:lnTo>
                  <a:lnTo>
                    <a:pt x="134" y="7432"/>
                  </a:lnTo>
                  <a:lnTo>
                    <a:pt x="1" y="8626"/>
                  </a:lnTo>
                  <a:lnTo>
                    <a:pt x="134" y="9688"/>
                  </a:lnTo>
                  <a:lnTo>
                    <a:pt x="134" y="9688"/>
                  </a:lnTo>
                  <a:lnTo>
                    <a:pt x="399" y="10750"/>
                  </a:lnTo>
                  <a:lnTo>
                    <a:pt x="797" y="11546"/>
                  </a:lnTo>
                  <a:lnTo>
                    <a:pt x="1328" y="12077"/>
                  </a:lnTo>
                  <a:lnTo>
                    <a:pt x="1992" y="12475"/>
                  </a:lnTo>
                  <a:lnTo>
                    <a:pt x="2655" y="12608"/>
                  </a:lnTo>
                  <a:lnTo>
                    <a:pt x="3451" y="12475"/>
                  </a:lnTo>
                  <a:lnTo>
                    <a:pt x="4248" y="12210"/>
                  </a:lnTo>
                  <a:lnTo>
                    <a:pt x="5177" y="11546"/>
                  </a:lnTo>
                  <a:lnTo>
                    <a:pt x="5177" y="11546"/>
                  </a:lnTo>
                  <a:lnTo>
                    <a:pt x="5973" y="10750"/>
                  </a:lnTo>
                  <a:lnTo>
                    <a:pt x="6636" y="9821"/>
                  </a:lnTo>
                  <a:lnTo>
                    <a:pt x="7300" y="8759"/>
                  </a:lnTo>
                  <a:lnTo>
                    <a:pt x="7831" y="7565"/>
                  </a:lnTo>
                  <a:lnTo>
                    <a:pt x="8096" y="6370"/>
                  </a:lnTo>
                  <a:lnTo>
                    <a:pt x="8362" y="5176"/>
                  </a:lnTo>
                  <a:lnTo>
                    <a:pt x="8362" y="3982"/>
                  </a:lnTo>
                  <a:lnTo>
                    <a:pt x="8362" y="2920"/>
                  </a:lnTo>
                  <a:lnTo>
                    <a:pt x="8362" y="2920"/>
                  </a:lnTo>
                  <a:lnTo>
                    <a:pt x="8096" y="1858"/>
                  </a:lnTo>
                  <a:lnTo>
                    <a:pt x="7698" y="1062"/>
                  </a:lnTo>
                  <a:lnTo>
                    <a:pt x="7167" y="531"/>
                  </a:lnTo>
                  <a:lnTo>
                    <a:pt x="6504" y="133"/>
                  </a:lnTo>
                  <a:lnTo>
                    <a:pt x="5707" y="0"/>
                  </a:lnTo>
                  <a:lnTo>
                    <a:pt x="5044" y="133"/>
                  </a:lnTo>
                  <a:lnTo>
                    <a:pt x="4115" y="531"/>
                  </a:lnTo>
                  <a:lnTo>
                    <a:pt x="3319" y="10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67;p40">
              <a:extLst>
                <a:ext uri="{FF2B5EF4-FFF2-40B4-BE49-F238E27FC236}">
                  <a16:creationId xmlns:a16="http://schemas.microsoft.com/office/drawing/2014/main" id="{EB175B85-43AF-4D0D-9043-A0EE3FECBDB8}"/>
                </a:ext>
              </a:extLst>
            </p:cNvPr>
            <p:cNvSpPr/>
            <p:nvPr/>
          </p:nvSpPr>
          <p:spPr>
            <a:xfrm>
              <a:off x="7379768" y="1759386"/>
              <a:ext cx="66038" cy="99016"/>
            </a:xfrm>
            <a:custGeom>
              <a:avLst/>
              <a:gdLst/>
              <a:ahLst/>
              <a:cxnLst/>
              <a:rect l="l" t="t" r="r" b="b"/>
              <a:pathLst>
                <a:path w="3983" h="5972" extrusionOk="0">
                  <a:moveTo>
                    <a:pt x="2655" y="0"/>
                  </a:moveTo>
                  <a:lnTo>
                    <a:pt x="2124" y="133"/>
                  </a:lnTo>
                  <a:lnTo>
                    <a:pt x="1593" y="531"/>
                  </a:lnTo>
                  <a:lnTo>
                    <a:pt x="1195" y="929"/>
                  </a:lnTo>
                  <a:lnTo>
                    <a:pt x="797" y="1327"/>
                  </a:lnTo>
                  <a:lnTo>
                    <a:pt x="266" y="2389"/>
                  </a:lnTo>
                  <a:lnTo>
                    <a:pt x="1" y="3583"/>
                  </a:lnTo>
                  <a:lnTo>
                    <a:pt x="1" y="4114"/>
                  </a:lnTo>
                  <a:lnTo>
                    <a:pt x="1" y="4645"/>
                  </a:lnTo>
                  <a:lnTo>
                    <a:pt x="134" y="5176"/>
                  </a:lnTo>
                  <a:lnTo>
                    <a:pt x="266" y="5441"/>
                  </a:lnTo>
                  <a:lnTo>
                    <a:pt x="665" y="5839"/>
                  </a:lnTo>
                  <a:lnTo>
                    <a:pt x="1195" y="5972"/>
                  </a:lnTo>
                  <a:lnTo>
                    <a:pt x="1859" y="5839"/>
                  </a:lnTo>
                  <a:lnTo>
                    <a:pt x="2390" y="5574"/>
                  </a:lnTo>
                  <a:lnTo>
                    <a:pt x="2788" y="5176"/>
                  </a:lnTo>
                  <a:lnTo>
                    <a:pt x="3186" y="4645"/>
                  </a:lnTo>
                  <a:lnTo>
                    <a:pt x="3717" y="3583"/>
                  </a:lnTo>
                  <a:lnTo>
                    <a:pt x="3982" y="2522"/>
                  </a:lnTo>
                  <a:lnTo>
                    <a:pt x="3982" y="1858"/>
                  </a:lnTo>
                  <a:lnTo>
                    <a:pt x="3982" y="1327"/>
                  </a:lnTo>
                  <a:lnTo>
                    <a:pt x="3717" y="796"/>
                  </a:lnTo>
                  <a:lnTo>
                    <a:pt x="3451" y="398"/>
                  </a:lnTo>
                  <a:lnTo>
                    <a:pt x="3053" y="133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68;p40">
              <a:extLst>
                <a:ext uri="{FF2B5EF4-FFF2-40B4-BE49-F238E27FC236}">
                  <a16:creationId xmlns:a16="http://schemas.microsoft.com/office/drawing/2014/main" id="{4E852FD0-27BB-4E15-94F6-30524A524A26}"/>
                </a:ext>
              </a:extLst>
            </p:cNvPr>
            <p:cNvSpPr/>
            <p:nvPr/>
          </p:nvSpPr>
          <p:spPr>
            <a:xfrm>
              <a:off x="7379768" y="1759386"/>
              <a:ext cx="66038" cy="99016"/>
            </a:xfrm>
            <a:custGeom>
              <a:avLst/>
              <a:gdLst/>
              <a:ahLst/>
              <a:cxnLst/>
              <a:rect l="l" t="t" r="r" b="b"/>
              <a:pathLst>
                <a:path w="3983" h="5972" fill="none" extrusionOk="0">
                  <a:moveTo>
                    <a:pt x="1" y="4645"/>
                  </a:moveTo>
                  <a:lnTo>
                    <a:pt x="1" y="4645"/>
                  </a:lnTo>
                  <a:lnTo>
                    <a:pt x="134" y="5176"/>
                  </a:lnTo>
                  <a:lnTo>
                    <a:pt x="266" y="5441"/>
                  </a:lnTo>
                  <a:lnTo>
                    <a:pt x="266" y="5441"/>
                  </a:lnTo>
                  <a:lnTo>
                    <a:pt x="665" y="5839"/>
                  </a:lnTo>
                  <a:lnTo>
                    <a:pt x="1195" y="5972"/>
                  </a:lnTo>
                  <a:lnTo>
                    <a:pt x="1859" y="5839"/>
                  </a:lnTo>
                  <a:lnTo>
                    <a:pt x="2390" y="5574"/>
                  </a:lnTo>
                  <a:lnTo>
                    <a:pt x="2390" y="5574"/>
                  </a:lnTo>
                  <a:lnTo>
                    <a:pt x="2788" y="5176"/>
                  </a:lnTo>
                  <a:lnTo>
                    <a:pt x="3186" y="4645"/>
                  </a:lnTo>
                  <a:lnTo>
                    <a:pt x="3717" y="3583"/>
                  </a:lnTo>
                  <a:lnTo>
                    <a:pt x="3982" y="2522"/>
                  </a:lnTo>
                  <a:lnTo>
                    <a:pt x="3982" y="1858"/>
                  </a:lnTo>
                  <a:lnTo>
                    <a:pt x="3982" y="1327"/>
                  </a:lnTo>
                  <a:lnTo>
                    <a:pt x="3982" y="1327"/>
                  </a:lnTo>
                  <a:lnTo>
                    <a:pt x="3717" y="796"/>
                  </a:lnTo>
                  <a:lnTo>
                    <a:pt x="3451" y="398"/>
                  </a:lnTo>
                  <a:lnTo>
                    <a:pt x="3053" y="133"/>
                  </a:lnTo>
                  <a:lnTo>
                    <a:pt x="2655" y="0"/>
                  </a:lnTo>
                  <a:lnTo>
                    <a:pt x="2655" y="0"/>
                  </a:lnTo>
                  <a:lnTo>
                    <a:pt x="2124" y="133"/>
                  </a:lnTo>
                  <a:lnTo>
                    <a:pt x="1593" y="531"/>
                  </a:lnTo>
                  <a:lnTo>
                    <a:pt x="1593" y="531"/>
                  </a:lnTo>
                  <a:lnTo>
                    <a:pt x="1195" y="929"/>
                  </a:lnTo>
                  <a:lnTo>
                    <a:pt x="797" y="1327"/>
                  </a:lnTo>
                  <a:lnTo>
                    <a:pt x="266" y="2389"/>
                  </a:lnTo>
                  <a:lnTo>
                    <a:pt x="1" y="3583"/>
                  </a:lnTo>
                  <a:lnTo>
                    <a:pt x="1" y="4114"/>
                  </a:lnTo>
                  <a:lnTo>
                    <a:pt x="1" y="46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69;p40">
              <a:extLst>
                <a:ext uri="{FF2B5EF4-FFF2-40B4-BE49-F238E27FC236}">
                  <a16:creationId xmlns:a16="http://schemas.microsoft.com/office/drawing/2014/main" id="{86DDA5F4-F73D-49A8-A222-710FBD2D14A9}"/>
                </a:ext>
              </a:extLst>
            </p:cNvPr>
            <p:cNvSpPr/>
            <p:nvPr/>
          </p:nvSpPr>
          <p:spPr>
            <a:xfrm>
              <a:off x="7379768" y="1759386"/>
              <a:ext cx="66038" cy="99016"/>
            </a:xfrm>
            <a:custGeom>
              <a:avLst/>
              <a:gdLst/>
              <a:ahLst/>
              <a:cxnLst/>
              <a:rect l="l" t="t" r="r" b="b"/>
              <a:pathLst>
                <a:path w="3983" h="5972" extrusionOk="0">
                  <a:moveTo>
                    <a:pt x="2655" y="0"/>
                  </a:moveTo>
                  <a:lnTo>
                    <a:pt x="2124" y="133"/>
                  </a:lnTo>
                  <a:lnTo>
                    <a:pt x="1593" y="531"/>
                  </a:lnTo>
                  <a:lnTo>
                    <a:pt x="930" y="1194"/>
                  </a:lnTo>
                  <a:lnTo>
                    <a:pt x="399" y="2123"/>
                  </a:lnTo>
                  <a:lnTo>
                    <a:pt x="134" y="3052"/>
                  </a:lnTo>
                  <a:lnTo>
                    <a:pt x="1" y="4114"/>
                  </a:lnTo>
                  <a:lnTo>
                    <a:pt x="1" y="4645"/>
                  </a:lnTo>
                  <a:lnTo>
                    <a:pt x="134" y="5176"/>
                  </a:lnTo>
                  <a:lnTo>
                    <a:pt x="266" y="5441"/>
                  </a:lnTo>
                  <a:lnTo>
                    <a:pt x="797" y="5839"/>
                  </a:lnTo>
                  <a:lnTo>
                    <a:pt x="1328" y="5972"/>
                  </a:lnTo>
                  <a:lnTo>
                    <a:pt x="1859" y="5839"/>
                  </a:lnTo>
                  <a:lnTo>
                    <a:pt x="2390" y="5574"/>
                  </a:lnTo>
                  <a:lnTo>
                    <a:pt x="3053" y="4778"/>
                  </a:lnTo>
                  <a:lnTo>
                    <a:pt x="3584" y="3981"/>
                  </a:lnTo>
                  <a:lnTo>
                    <a:pt x="3850" y="2920"/>
                  </a:lnTo>
                  <a:lnTo>
                    <a:pt x="3982" y="1991"/>
                  </a:lnTo>
                  <a:lnTo>
                    <a:pt x="3982" y="1327"/>
                  </a:lnTo>
                  <a:lnTo>
                    <a:pt x="3717" y="796"/>
                  </a:lnTo>
                  <a:lnTo>
                    <a:pt x="3451" y="398"/>
                  </a:lnTo>
                  <a:lnTo>
                    <a:pt x="3053" y="133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70;p40">
              <a:extLst>
                <a:ext uri="{FF2B5EF4-FFF2-40B4-BE49-F238E27FC236}">
                  <a16:creationId xmlns:a16="http://schemas.microsoft.com/office/drawing/2014/main" id="{489738CB-8B0F-4437-BBDE-2E12BAE6D2CC}"/>
                </a:ext>
              </a:extLst>
            </p:cNvPr>
            <p:cNvSpPr/>
            <p:nvPr/>
          </p:nvSpPr>
          <p:spPr>
            <a:xfrm>
              <a:off x="7379768" y="1759386"/>
              <a:ext cx="66038" cy="99016"/>
            </a:xfrm>
            <a:custGeom>
              <a:avLst/>
              <a:gdLst/>
              <a:ahLst/>
              <a:cxnLst/>
              <a:rect l="l" t="t" r="r" b="b"/>
              <a:pathLst>
                <a:path w="3983" h="5972" fill="none" extrusionOk="0">
                  <a:moveTo>
                    <a:pt x="2655" y="0"/>
                  </a:moveTo>
                  <a:lnTo>
                    <a:pt x="2655" y="0"/>
                  </a:lnTo>
                  <a:lnTo>
                    <a:pt x="2655" y="0"/>
                  </a:lnTo>
                  <a:lnTo>
                    <a:pt x="2655" y="0"/>
                  </a:lnTo>
                  <a:lnTo>
                    <a:pt x="2124" y="133"/>
                  </a:lnTo>
                  <a:lnTo>
                    <a:pt x="1593" y="531"/>
                  </a:lnTo>
                  <a:lnTo>
                    <a:pt x="1593" y="531"/>
                  </a:lnTo>
                  <a:lnTo>
                    <a:pt x="930" y="1194"/>
                  </a:lnTo>
                  <a:lnTo>
                    <a:pt x="399" y="2123"/>
                  </a:lnTo>
                  <a:lnTo>
                    <a:pt x="134" y="3052"/>
                  </a:lnTo>
                  <a:lnTo>
                    <a:pt x="1" y="4114"/>
                  </a:lnTo>
                  <a:lnTo>
                    <a:pt x="1" y="4114"/>
                  </a:lnTo>
                  <a:lnTo>
                    <a:pt x="1" y="4645"/>
                  </a:lnTo>
                  <a:lnTo>
                    <a:pt x="1" y="4645"/>
                  </a:lnTo>
                  <a:lnTo>
                    <a:pt x="134" y="5176"/>
                  </a:lnTo>
                  <a:lnTo>
                    <a:pt x="266" y="5441"/>
                  </a:lnTo>
                  <a:lnTo>
                    <a:pt x="266" y="5441"/>
                  </a:lnTo>
                  <a:lnTo>
                    <a:pt x="797" y="5839"/>
                  </a:lnTo>
                  <a:lnTo>
                    <a:pt x="1328" y="5972"/>
                  </a:lnTo>
                  <a:lnTo>
                    <a:pt x="1328" y="5972"/>
                  </a:lnTo>
                  <a:lnTo>
                    <a:pt x="1859" y="5839"/>
                  </a:lnTo>
                  <a:lnTo>
                    <a:pt x="2390" y="5574"/>
                  </a:lnTo>
                  <a:lnTo>
                    <a:pt x="2390" y="5574"/>
                  </a:lnTo>
                  <a:lnTo>
                    <a:pt x="3053" y="4778"/>
                  </a:lnTo>
                  <a:lnTo>
                    <a:pt x="3584" y="3981"/>
                  </a:lnTo>
                  <a:lnTo>
                    <a:pt x="3850" y="2920"/>
                  </a:lnTo>
                  <a:lnTo>
                    <a:pt x="3982" y="1991"/>
                  </a:lnTo>
                  <a:lnTo>
                    <a:pt x="3982" y="1991"/>
                  </a:lnTo>
                  <a:lnTo>
                    <a:pt x="3982" y="1327"/>
                  </a:lnTo>
                  <a:lnTo>
                    <a:pt x="3982" y="1327"/>
                  </a:lnTo>
                  <a:lnTo>
                    <a:pt x="3717" y="796"/>
                  </a:lnTo>
                  <a:lnTo>
                    <a:pt x="3451" y="398"/>
                  </a:lnTo>
                  <a:lnTo>
                    <a:pt x="3053" y="133"/>
                  </a:lnTo>
                  <a:lnTo>
                    <a:pt x="26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71;p40">
              <a:extLst>
                <a:ext uri="{FF2B5EF4-FFF2-40B4-BE49-F238E27FC236}">
                  <a16:creationId xmlns:a16="http://schemas.microsoft.com/office/drawing/2014/main" id="{3E60C092-D98B-4EAF-A955-5BC9A6E3387E}"/>
                </a:ext>
              </a:extLst>
            </p:cNvPr>
            <p:cNvSpPr/>
            <p:nvPr/>
          </p:nvSpPr>
          <p:spPr>
            <a:xfrm>
              <a:off x="7379768" y="1759386"/>
              <a:ext cx="50635" cy="90228"/>
            </a:xfrm>
            <a:custGeom>
              <a:avLst/>
              <a:gdLst/>
              <a:ahLst/>
              <a:cxnLst/>
              <a:rect l="l" t="t" r="r" b="b"/>
              <a:pathLst>
                <a:path w="3054" h="5442" extrusionOk="0">
                  <a:moveTo>
                    <a:pt x="2655" y="0"/>
                  </a:moveTo>
                  <a:lnTo>
                    <a:pt x="2124" y="133"/>
                  </a:lnTo>
                  <a:lnTo>
                    <a:pt x="1593" y="531"/>
                  </a:lnTo>
                  <a:lnTo>
                    <a:pt x="1195" y="929"/>
                  </a:lnTo>
                  <a:lnTo>
                    <a:pt x="797" y="1327"/>
                  </a:lnTo>
                  <a:lnTo>
                    <a:pt x="266" y="2389"/>
                  </a:lnTo>
                  <a:lnTo>
                    <a:pt x="1" y="3583"/>
                  </a:lnTo>
                  <a:lnTo>
                    <a:pt x="1" y="4114"/>
                  </a:lnTo>
                  <a:lnTo>
                    <a:pt x="1" y="4645"/>
                  </a:lnTo>
                  <a:lnTo>
                    <a:pt x="134" y="5176"/>
                  </a:lnTo>
                  <a:lnTo>
                    <a:pt x="266" y="5441"/>
                  </a:lnTo>
                  <a:lnTo>
                    <a:pt x="930" y="5308"/>
                  </a:lnTo>
                  <a:lnTo>
                    <a:pt x="1461" y="5043"/>
                  </a:lnTo>
                  <a:lnTo>
                    <a:pt x="1859" y="4645"/>
                  </a:lnTo>
                  <a:lnTo>
                    <a:pt x="2124" y="4114"/>
                  </a:lnTo>
                  <a:lnTo>
                    <a:pt x="2655" y="3185"/>
                  </a:lnTo>
                  <a:lnTo>
                    <a:pt x="2921" y="1991"/>
                  </a:lnTo>
                  <a:lnTo>
                    <a:pt x="3053" y="1460"/>
                  </a:lnTo>
                  <a:lnTo>
                    <a:pt x="2921" y="929"/>
                  </a:lnTo>
                  <a:lnTo>
                    <a:pt x="2788" y="398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72;p40">
              <a:extLst>
                <a:ext uri="{FF2B5EF4-FFF2-40B4-BE49-F238E27FC236}">
                  <a16:creationId xmlns:a16="http://schemas.microsoft.com/office/drawing/2014/main" id="{21E1C757-17E8-4ADC-AF76-C79411490990}"/>
                </a:ext>
              </a:extLst>
            </p:cNvPr>
            <p:cNvSpPr/>
            <p:nvPr/>
          </p:nvSpPr>
          <p:spPr>
            <a:xfrm>
              <a:off x="6968318" y="1750582"/>
              <a:ext cx="365274" cy="88023"/>
            </a:xfrm>
            <a:custGeom>
              <a:avLst/>
              <a:gdLst/>
              <a:ahLst/>
              <a:cxnLst/>
              <a:rect l="l" t="t" r="r" b="b"/>
              <a:pathLst>
                <a:path w="22031" h="5309" extrusionOk="0">
                  <a:moveTo>
                    <a:pt x="19774" y="0"/>
                  </a:moveTo>
                  <a:lnTo>
                    <a:pt x="1195" y="2522"/>
                  </a:lnTo>
                  <a:lnTo>
                    <a:pt x="664" y="2654"/>
                  </a:lnTo>
                  <a:lnTo>
                    <a:pt x="266" y="3053"/>
                  </a:lnTo>
                  <a:lnTo>
                    <a:pt x="0" y="3583"/>
                  </a:lnTo>
                  <a:lnTo>
                    <a:pt x="0" y="4114"/>
                  </a:lnTo>
                  <a:lnTo>
                    <a:pt x="266" y="4645"/>
                  </a:lnTo>
                  <a:lnTo>
                    <a:pt x="664" y="5043"/>
                  </a:lnTo>
                  <a:lnTo>
                    <a:pt x="1195" y="5309"/>
                  </a:lnTo>
                  <a:lnTo>
                    <a:pt x="1725" y="5309"/>
                  </a:lnTo>
                  <a:lnTo>
                    <a:pt x="20438" y="3849"/>
                  </a:lnTo>
                  <a:lnTo>
                    <a:pt x="21101" y="3583"/>
                  </a:lnTo>
                  <a:lnTo>
                    <a:pt x="21632" y="3053"/>
                  </a:lnTo>
                  <a:lnTo>
                    <a:pt x="21897" y="2389"/>
                  </a:lnTo>
                  <a:lnTo>
                    <a:pt x="22030" y="1593"/>
                  </a:lnTo>
                  <a:lnTo>
                    <a:pt x="21765" y="929"/>
                  </a:lnTo>
                  <a:lnTo>
                    <a:pt x="21234" y="398"/>
                  </a:lnTo>
                  <a:lnTo>
                    <a:pt x="20570" y="133"/>
                  </a:lnTo>
                  <a:lnTo>
                    <a:pt x="1977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73;p40">
              <a:extLst>
                <a:ext uri="{FF2B5EF4-FFF2-40B4-BE49-F238E27FC236}">
                  <a16:creationId xmlns:a16="http://schemas.microsoft.com/office/drawing/2014/main" id="{177B701D-EC99-419A-A508-16C1AE7A1E96}"/>
                </a:ext>
              </a:extLst>
            </p:cNvPr>
            <p:cNvSpPr/>
            <p:nvPr/>
          </p:nvSpPr>
          <p:spPr>
            <a:xfrm>
              <a:off x="6968318" y="1750582"/>
              <a:ext cx="365274" cy="88023"/>
            </a:xfrm>
            <a:custGeom>
              <a:avLst/>
              <a:gdLst/>
              <a:ahLst/>
              <a:cxnLst/>
              <a:rect l="l" t="t" r="r" b="b"/>
              <a:pathLst>
                <a:path w="22031" h="5309" fill="none" extrusionOk="0">
                  <a:moveTo>
                    <a:pt x="1725" y="5309"/>
                  </a:moveTo>
                  <a:lnTo>
                    <a:pt x="20438" y="3849"/>
                  </a:lnTo>
                  <a:lnTo>
                    <a:pt x="20438" y="3849"/>
                  </a:lnTo>
                  <a:lnTo>
                    <a:pt x="21101" y="3583"/>
                  </a:lnTo>
                  <a:lnTo>
                    <a:pt x="21632" y="3053"/>
                  </a:lnTo>
                  <a:lnTo>
                    <a:pt x="21897" y="2389"/>
                  </a:lnTo>
                  <a:lnTo>
                    <a:pt x="22030" y="1593"/>
                  </a:lnTo>
                  <a:lnTo>
                    <a:pt x="22030" y="1593"/>
                  </a:lnTo>
                  <a:lnTo>
                    <a:pt x="21765" y="929"/>
                  </a:lnTo>
                  <a:lnTo>
                    <a:pt x="21234" y="398"/>
                  </a:lnTo>
                  <a:lnTo>
                    <a:pt x="20570" y="133"/>
                  </a:lnTo>
                  <a:lnTo>
                    <a:pt x="19774" y="0"/>
                  </a:lnTo>
                  <a:lnTo>
                    <a:pt x="19774" y="0"/>
                  </a:lnTo>
                  <a:lnTo>
                    <a:pt x="1195" y="2522"/>
                  </a:lnTo>
                  <a:lnTo>
                    <a:pt x="1195" y="2522"/>
                  </a:lnTo>
                  <a:lnTo>
                    <a:pt x="664" y="2654"/>
                  </a:lnTo>
                  <a:lnTo>
                    <a:pt x="266" y="3053"/>
                  </a:lnTo>
                  <a:lnTo>
                    <a:pt x="0" y="3583"/>
                  </a:lnTo>
                  <a:lnTo>
                    <a:pt x="0" y="4114"/>
                  </a:lnTo>
                  <a:lnTo>
                    <a:pt x="0" y="4114"/>
                  </a:lnTo>
                  <a:lnTo>
                    <a:pt x="266" y="4645"/>
                  </a:lnTo>
                  <a:lnTo>
                    <a:pt x="664" y="5043"/>
                  </a:lnTo>
                  <a:lnTo>
                    <a:pt x="1195" y="5309"/>
                  </a:lnTo>
                  <a:lnTo>
                    <a:pt x="1725" y="53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74;p40">
              <a:extLst>
                <a:ext uri="{FF2B5EF4-FFF2-40B4-BE49-F238E27FC236}">
                  <a16:creationId xmlns:a16="http://schemas.microsoft.com/office/drawing/2014/main" id="{B637FF8D-32A8-467D-959C-64397ABA219E}"/>
                </a:ext>
              </a:extLst>
            </p:cNvPr>
            <p:cNvSpPr/>
            <p:nvPr/>
          </p:nvSpPr>
          <p:spPr>
            <a:xfrm>
              <a:off x="7043127" y="1750582"/>
              <a:ext cx="290465" cy="85818"/>
            </a:xfrm>
            <a:custGeom>
              <a:avLst/>
              <a:gdLst/>
              <a:ahLst/>
              <a:cxnLst/>
              <a:rect l="l" t="t" r="r" b="b"/>
              <a:pathLst>
                <a:path w="17519" h="5176" extrusionOk="0">
                  <a:moveTo>
                    <a:pt x="15262" y="0"/>
                  </a:moveTo>
                  <a:lnTo>
                    <a:pt x="133" y="1991"/>
                  </a:lnTo>
                  <a:lnTo>
                    <a:pt x="266" y="2256"/>
                  </a:lnTo>
                  <a:lnTo>
                    <a:pt x="266" y="2920"/>
                  </a:lnTo>
                  <a:lnTo>
                    <a:pt x="266" y="3583"/>
                  </a:lnTo>
                  <a:lnTo>
                    <a:pt x="0" y="5176"/>
                  </a:lnTo>
                  <a:lnTo>
                    <a:pt x="15926" y="3849"/>
                  </a:lnTo>
                  <a:lnTo>
                    <a:pt x="16589" y="3583"/>
                  </a:lnTo>
                  <a:lnTo>
                    <a:pt x="16987" y="3185"/>
                  </a:lnTo>
                  <a:lnTo>
                    <a:pt x="17385" y="2654"/>
                  </a:lnTo>
                  <a:lnTo>
                    <a:pt x="17518" y="1991"/>
                  </a:lnTo>
                  <a:lnTo>
                    <a:pt x="17518" y="1593"/>
                  </a:lnTo>
                  <a:lnTo>
                    <a:pt x="17253" y="929"/>
                  </a:lnTo>
                  <a:lnTo>
                    <a:pt x="16854" y="531"/>
                  </a:lnTo>
                  <a:lnTo>
                    <a:pt x="16191" y="133"/>
                  </a:lnTo>
                  <a:lnTo>
                    <a:pt x="15527" y="0"/>
                  </a:lnTo>
                  <a:close/>
                </a:path>
              </a:pathLst>
            </a:custGeom>
            <a:solidFill>
              <a:srgbClr val="FB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75;p40">
              <a:extLst>
                <a:ext uri="{FF2B5EF4-FFF2-40B4-BE49-F238E27FC236}">
                  <a16:creationId xmlns:a16="http://schemas.microsoft.com/office/drawing/2014/main" id="{08684D5B-4451-42BF-AA83-97D773E09F32}"/>
                </a:ext>
              </a:extLst>
            </p:cNvPr>
            <p:cNvSpPr/>
            <p:nvPr/>
          </p:nvSpPr>
          <p:spPr>
            <a:xfrm>
              <a:off x="7043127" y="1750582"/>
              <a:ext cx="290465" cy="85818"/>
            </a:xfrm>
            <a:custGeom>
              <a:avLst/>
              <a:gdLst/>
              <a:ahLst/>
              <a:cxnLst/>
              <a:rect l="l" t="t" r="r" b="b"/>
              <a:pathLst>
                <a:path w="17519" h="5176" fill="none" extrusionOk="0">
                  <a:moveTo>
                    <a:pt x="15527" y="0"/>
                  </a:moveTo>
                  <a:lnTo>
                    <a:pt x="15527" y="0"/>
                  </a:lnTo>
                  <a:lnTo>
                    <a:pt x="15262" y="0"/>
                  </a:lnTo>
                  <a:lnTo>
                    <a:pt x="15262" y="0"/>
                  </a:lnTo>
                  <a:lnTo>
                    <a:pt x="133" y="1991"/>
                  </a:lnTo>
                  <a:lnTo>
                    <a:pt x="133" y="1991"/>
                  </a:lnTo>
                  <a:lnTo>
                    <a:pt x="266" y="2256"/>
                  </a:lnTo>
                  <a:lnTo>
                    <a:pt x="266" y="2256"/>
                  </a:lnTo>
                  <a:lnTo>
                    <a:pt x="266" y="2920"/>
                  </a:lnTo>
                  <a:lnTo>
                    <a:pt x="266" y="3583"/>
                  </a:lnTo>
                  <a:lnTo>
                    <a:pt x="0" y="5176"/>
                  </a:lnTo>
                  <a:lnTo>
                    <a:pt x="15926" y="3849"/>
                  </a:lnTo>
                  <a:lnTo>
                    <a:pt x="15926" y="3849"/>
                  </a:lnTo>
                  <a:lnTo>
                    <a:pt x="16589" y="3583"/>
                  </a:lnTo>
                  <a:lnTo>
                    <a:pt x="16987" y="3185"/>
                  </a:lnTo>
                  <a:lnTo>
                    <a:pt x="17385" y="2654"/>
                  </a:lnTo>
                  <a:lnTo>
                    <a:pt x="17518" y="1991"/>
                  </a:lnTo>
                  <a:lnTo>
                    <a:pt x="17518" y="1991"/>
                  </a:lnTo>
                  <a:lnTo>
                    <a:pt x="17518" y="1593"/>
                  </a:lnTo>
                  <a:lnTo>
                    <a:pt x="17518" y="1593"/>
                  </a:lnTo>
                  <a:lnTo>
                    <a:pt x="17253" y="929"/>
                  </a:lnTo>
                  <a:lnTo>
                    <a:pt x="16854" y="531"/>
                  </a:lnTo>
                  <a:lnTo>
                    <a:pt x="16191" y="133"/>
                  </a:lnTo>
                  <a:lnTo>
                    <a:pt x="155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76;p40">
              <a:extLst>
                <a:ext uri="{FF2B5EF4-FFF2-40B4-BE49-F238E27FC236}">
                  <a16:creationId xmlns:a16="http://schemas.microsoft.com/office/drawing/2014/main" id="{D01AB7C7-9880-4A14-9047-48CC2EECFA3D}"/>
                </a:ext>
              </a:extLst>
            </p:cNvPr>
            <p:cNvSpPr/>
            <p:nvPr/>
          </p:nvSpPr>
          <p:spPr>
            <a:xfrm>
              <a:off x="6880295" y="1719776"/>
              <a:ext cx="151840" cy="180440"/>
            </a:xfrm>
            <a:custGeom>
              <a:avLst/>
              <a:gdLst/>
              <a:ahLst/>
              <a:cxnLst/>
              <a:rect l="l" t="t" r="r" b="b"/>
              <a:pathLst>
                <a:path w="9158" h="10883" extrusionOk="0">
                  <a:moveTo>
                    <a:pt x="3584" y="0"/>
                  </a:moveTo>
                  <a:lnTo>
                    <a:pt x="2920" y="266"/>
                  </a:lnTo>
                  <a:lnTo>
                    <a:pt x="2389" y="664"/>
                  </a:lnTo>
                  <a:lnTo>
                    <a:pt x="1726" y="1195"/>
                  </a:lnTo>
                  <a:lnTo>
                    <a:pt x="1328" y="1991"/>
                  </a:lnTo>
                  <a:lnTo>
                    <a:pt x="797" y="2654"/>
                  </a:lnTo>
                  <a:lnTo>
                    <a:pt x="532" y="3451"/>
                  </a:lnTo>
                  <a:lnTo>
                    <a:pt x="266" y="4380"/>
                  </a:lnTo>
                  <a:lnTo>
                    <a:pt x="1" y="5176"/>
                  </a:lnTo>
                  <a:lnTo>
                    <a:pt x="1" y="6105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532" y="8228"/>
                  </a:lnTo>
                  <a:lnTo>
                    <a:pt x="930" y="8626"/>
                  </a:lnTo>
                  <a:lnTo>
                    <a:pt x="1461" y="8759"/>
                  </a:lnTo>
                  <a:lnTo>
                    <a:pt x="5442" y="10882"/>
                  </a:lnTo>
                  <a:lnTo>
                    <a:pt x="5575" y="10617"/>
                  </a:lnTo>
                  <a:lnTo>
                    <a:pt x="6238" y="10352"/>
                  </a:lnTo>
                  <a:lnTo>
                    <a:pt x="6902" y="9954"/>
                  </a:lnTo>
                  <a:lnTo>
                    <a:pt x="7432" y="9423"/>
                  </a:lnTo>
                  <a:lnTo>
                    <a:pt x="7963" y="8759"/>
                  </a:lnTo>
                  <a:lnTo>
                    <a:pt x="8361" y="7963"/>
                  </a:lnTo>
                  <a:lnTo>
                    <a:pt x="8760" y="7167"/>
                  </a:lnTo>
                  <a:lnTo>
                    <a:pt x="9025" y="6238"/>
                  </a:lnTo>
                  <a:lnTo>
                    <a:pt x="9158" y="5441"/>
                  </a:lnTo>
                  <a:lnTo>
                    <a:pt x="9158" y="4512"/>
                  </a:lnTo>
                  <a:lnTo>
                    <a:pt x="9158" y="3716"/>
                  </a:lnTo>
                  <a:lnTo>
                    <a:pt x="8892" y="3053"/>
                  </a:lnTo>
                  <a:lnTo>
                    <a:pt x="8627" y="2389"/>
                  </a:lnTo>
                  <a:lnTo>
                    <a:pt x="8627" y="2124"/>
                  </a:lnTo>
                  <a:lnTo>
                    <a:pt x="4646" y="133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77;p40">
              <a:extLst>
                <a:ext uri="{FF2B5EF4-FFF2-40B4-BE49-F238E27FC236}">
                  <a16:creationId xmlns:a16="http://schemas.microsoft.com/office/drawing/2014/main" id="{BEDA9E0B-407D-40E2-9244-B9517EC85E6E}"/>
                </a:ext>
              </a:extLst>
            </p:cNvPr>
            <p:cNvSpPr/>
            <p:nvPr/>
          </p:nvSpPr>
          <p:spPr>
            <a:xfrm>
              <a:off x="6880295" y="1719776"/>
              <a:ext cx="151840" cy="180440"/>
            </a:xfrm>
            <a:custGeom>
              <a:avLst/>
              <a:gdLst/>
              <a:ahLst/>
              <a:cxnLst/>
              <a:rect l="l" t="t" r="r" b="b"/>
              <a:pathLst>
                <a:path w="9158" h="10883" fill="none" extrusionOk="0">
                  <a:moveTo>
                    <a:pt x="2389" y="664"/>
                  </a:moveTo>
                  <a:lnTo>
                    <a:pt x="2389" y="664"/>
                  </a:lnTo>
                  <a:lnTo>
                    <a:pt x="2920" y="266"/>
                  </a:lnTo>
                  <a:lnTo>
                    <a:pt x="3584" y="0"/>
                  </a:lnTo>
                  <a:lnTo>
                    <a:pt x="4115" y="0"/>
                  </a:lnTo>
                  <a:lnTo>
                    <a:pt x="4646" y="133"/>
                  </a:lnTo>
                  <a:lnTo>
                    <a:pt x="4646" y="133"/>
                  </a:lnTo>
                  <a:lnTo>
                    <a:pt x="8627" y="2124"/>
                  </a:lnTo>
                  <a:lnTo>
                    <a:pt x="8627" y="2389"/>
                  </a:lnTo>
                  <a:lnTo>
                    <a:pt x="8627" y="2389"/>
                  </a:lnTo>
                  <a:lnTo>
                    <a:pt x="8892" y="3053"/>
                  </a:lnTo>
                  <a:lnTo>
                    <a:pt x="9158" y="3716"/>
                  </a:lnTo>
                  <a:lnTo>
                    <a:pt x="9158" y="3716"/>
                  </a:lnTo>
                  <a:lnTo>
                    <a:pt x="9158" y="4512"/>
                  </a:lnTo>
                  <a:lnTo>
                    <a:pt x="9158" y="5441"/>
                  </a:lnTo>
                  <a:lnTo>
                    <a:pt x="9025" y="6238"/>
                  </a:lnTo>
                  <a:lnTo>
                    <a:pt x="8760" y="7167"/>
                  </a:lnTo>
                  <a:lnTo>
                    <a:pt x="8361" y="7963"/>
                  </a:lnTo>
                  <a:lnTo>
                    <a:pt x="7963" y="8759"/>
                  </a:lnTo>
                  <a:lnTo>
                    <a:pt x="7432" y="9423"/>
                  </a:lnTo>
                  <a:lnTo>
                    <a:pt x="6902" y="9954"/>
                  </a:lnTo>
                  <a:lnTo>
                    <a:pt x="6902" y="9954"/>
                  </a:lnTo>
                  <a:lnTo>
                    <a:pt x="6238" y="10352"/>
                  </a:lnTo>
                  <a:lnTo>
                    <a:pt x="5575" y="10617"/>
                  </a:lnTo>
                  <a:lnTo>
                    <a:pt x="5442" y="10882"/>
                  </a:lnTo>
                  <a:lnTo>
                    <a:pt x="1461" y="8759"/>
                  </a:lnTo>
                  <a:lnTo>
                    <a:pt x="1461" y="8759"/>
                  </a:lnTo>
                  <a:lnTo>
                    <a:pt x="1461" y="8759"/>
                  </a:lnTo>
                  <a:lnTo>
                    <a:pt x="930" y="8626"/>
                  </a:lnTo>
                  <a:lnTo>
                    <a:pt x="532" y="8228"/>
                  </a:lnTo>
                  <a:lnTo>
                    <a:pt x="266" y="7565"/>
                  </a:lnTo>
                  <a:lnTo>
                    <a:pt x="133" y="6901"/>
                  </a:lnTo>
                  <a:lnTo>
                    <a:pt x="133" y="6901"/>
                  </a:lnTo>
                  <a:lnTo>
                    <a:pt x="1" y="6105"/>
                  </a:lnTo>
                  <a:lnTo>
                    <a:pt x="1" y="5176"/>
                  </a:lnTo>
                  <a:lnTo>
                    <a:pt x="266" y="4380"/>
                  </a:lnTo>
                  <a:lnTo>
                    <a:pt x="532" y="3451"/>
                  </a:lnTo>
                  <a:lnTo>
                    <a:pt x="797" y="2654"/>
                  </a:lnTo>
                  <a:lnTo>
                    <a:pt x="1328" y="1991"/>
                  </a:lnTo>
                  <a:lnTo>
                    <a:pt x="1726" y="1195"/>
                  </a:lnTo>
                  <a:lnTo>
                    <a:pt x="2389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78;p40">
              <a:extLst>
                <a:ext uri="{FF2B5EF4-FFF2-40B4-BE49-F238E27FC236}">
                  <a16:creationId xmlns:a16="http://schemas.microsoft.com/office/drawing/2014/main" id="{2538AAB6-1E2C-4428-AC7A-1F15653B875D}"/>
                </a:ext>
              </a:extLst>
            </p:cNvPr>
            <p:cNvSpPr/>
            <p:nvPr/>
          </p:nvSpPr>
          <p:spPr>
            <a:xfrm>
              <a:off x="6880295" y="1719776"/>
              <a:ext cx="143036" cy="178235"/>
            </a:xfrm>
            <a:custGeom>
              <a:avLst/>
              <a:gdLst/>
              <a:ahLst/>
              <a:cxnLst/>
              <a:rect l="l" t="t" r="r" b="b"/>
              <a:pathLst>
                <a:path w="8627" h="10750" extrusionOk="0">
                  <a:moveTo>
                    <a:pt x="3584" y="0"/>
                  </a:moveTo>
                  <a:lnTo>
                    <a:pt x="3186" y="133"/>
                  </a:lnTo>
                  <a:lnTo>
                    <a:pt x="2389" y="664"/>
                  </a:lnTo>
                  <a:lnTo>
                    <a:pt x="1859" y="1195"/>
                  </a:lnTo>
                  <a:lnTo>
                    <a:pt x="1461" y="1725"/>
                  </a:lnTo>
                  <a:lnTo>
                    <a:pt x="664" y="3053"/>
                  </a:lnTo>
                  <a:lnTo>
                    <a:pt x="133" y="4512"/>
                  </a:lnTo>
                  <a:lnTo>
                    <a:pt x="1" y="5309"/>
                  </a:lnTo>
                  <a:lnTo>
                    <a:pt x="1" y="5972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532" y="8228"/>
                  </a:lnTo>
                  <a:lnTo>
                    <a:pt x="930" y="8626"/>
                  </a:lnTo>
                  <a:lnTo>
                    <a:pt x="1461" y="8759"/>
                  </a:lnTo>
                  <a:lnTo>
                    <a:pt x="5176" y="10750"/>
                  </a:lnTo>
                  <a:lnTo>
                    <a:pt x="4778" y="10484"/>
                  </a:lnTo>
                  <a:lnTo>
                    <a:pt x="4513" y="10086"/>
                  </a:lnTo>
                  <a:lnTo>
                    <a:pt x="4380" y="9555"/>
                  </a:lnTo>
                  <a:lnTo>
                    <a:pt x="4247" y="9025"/>
                  </a:lnTo>
                  <a:lnTo>
                    <a:pt x="4115" y="8096"/>
                  </a:lnTo>
                  <a:lnTo>
                    <a:pt x="4115" y="7299"/>
                  </a:lnTo>
                  <a:lnTo>
                    <a:pt x="4380" y="6503"/>
                  </a:lnTo>
                  <a:lnTo>
                    <a:pt x="4646" y="5574"/>
                  </a:lnTo>
                  <a:lnTo>
                    <a:pt x="4911" y="4778"/>
                  </a:lnTo>
                  <a:lnTo>
                    <a:pt x="5309" y="3982"/>
                  </a:lnTo>
                  <a:lnTo>
                    <a:pt x="5840" y="3318"/>
                  </a:lnTo>
                  <a:lnTo>
                    <a:pt x="6504" y="2787"/>
                  </a:lnTo>
                  <a:lnTo>
                    <a:pt x="7300" y="2256"/>
                  </a:lnTo>
                  <a:lnTo>
                    <a:pt x="7698" y="2124"/>
                  </a:lnTo>
                  <a:lnTo>
                    <a:pt x="8627" y="2124"/>
                  </a:lnTo>
                  <a:lnTo>
                    <a:pt x="4646" y="133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79;p40">
              <a:extLst>
                <a:ext uri="{FF2B5EF4-FFF2-40B4-BE49-F238E27FC236}">
                  <a16:creationId xmlns:a16="http://schemas.microsoft.com/office/drawing/2014/main" id="{A40E3D59-962B-4E0A-ACF5-FFC68B2A1218}"/>
                </a:ext>
              </a:extLst>
            </p:cNvPr>
            <p:cNvSpPr/>
            <p:nvPr/>
          </p:nvSpPr>
          <p:spPr>
            <a:xfrm>
              <a:off x="6880295" y="1719776"/>
              <a:ext cx="143036" cy="178235"/>
            </a:xfrm>
            <a:custGeom>
              <a:avLst/>
              <a:gdLst/>
              <a:ahLst/>
              <a:cxnLst/>
              <a:rect l="l" t="t" r="r" b="b"/>
              <a:pathLst>
                <a:path w="8627" h="10750" fill="none" extrusionOk="0">
                  <a:moveTo>
                    <a:pt x="3982" y="0"/>
                  </a:moveTo>
                  <a:lnTo>
                    <a:pt x="3982" y="0"/>
                  </a:lnTo>
                  <a:lnTo>
                    <a:pt x="3584" y="0"/>
                  </a:lnTo>
                  <a:lnTo>
                    <a:pt x="3186" y="133"/>
                  </a:lnTo>
                  <a:lnTo>
                    <a:pt x="2389" y="664"/>
                  </a:lnTo>
                  <a:lnTo>
                    <a:pt x="2389" y="664"/>
                  </a:lnTo>
                  <a:lnTo>
                    <a:pt x="1859" y="1195"/>
                  </a:lnTo>
                  <a:lnTo>
                    <a:pt x="1461" y="1725"/>
                  </a:lnTo>
                  <a:lnTo>
                    <a:pt x="664" y="3053"/>
                  </a:lnTo>
                  <a:lnTo>
                    <a:pt x="133" y="4512"/>
                  </a:lnTo>
                  <a:lnTo>
                    <a:pt x="1" y="5309"/>
                  </a:lnTo>
                  <a:lnTo>
                    <a:pt x="1" y="5972"/>
                  </a:lnTo>
                  <a:lnTo>
                    <a:pt x="1" y="5972"/>
                  </a:lnTo>
                  <a:lnTo>
                    <a:pt x="133" y="6901"/>
                  </a:lnTo>
                  <a:lnTo>
                    <a:pt x="133" y="6901"/>
                  </a:lnTo>
                  <a:lnTo>
                    <a:pt x="266" y="7565"/>
                  </a:lnTo>
                  <a:lnTo>
                    <a:pt x="532" y="8228"/>
                  </a:lnTo>
                  <a:lnTo>
                    <a:pt x="930" y="8626"/>
                  </a:lnTo>
                  <a:lnTo>
                    <a:pt x="1461" y="8759"/>
                  </a:lnTo>
                  <a:lnTo>
                    <a:pt x="1461" y="8759"/>
                  </a:lnTo>
                  <a:lnTo>
                    <a:pt x="1461" y="8759"/>
                  </a:lnTo>
                  <a:lnTo>
                    <a:pt x="1461" y="8759"/>
                  </a:lnTo>
                  <a:lnTo>
                    <a:pt x="5176" y="10750"/>
                  </a:lnTo>
                  <a:lnTo>
                    <a:pt x="5176" y="10750"/>
                  </a:lnTo>
                  <a:lnTo>
                    <a:pt x="4778" y="10484"/>
                  </a:lnTo>
                  <a:lnTo>
                    <a:pt x="4513" y="10086"/>
                  </a:lnTo>
                  <a:lnTo>
                    <a:pt x="4380" y="9555"/>
                  </a:lnTo>
                  <a:lnTo>
                    <a:pt x="4247" y="9025"/>
                  </a:lnTo>
                  <a:lnTo>
                    <a:pt x="4247" y="9025"/>
                  </a:lnTo>
                  <a:lnTo>
                    <a:pt x="4115" y="8096"/>
                  </a:lnTo>
                  <a:lnTo>
                    <a:pt x="4115" y="7299"/>
                  </a:lnTo>
                  <a:lnTo>
                    <a:pt x="4380" y="6503"/>
                  </a:lnTo>
                  <a:lnTo>
                    <a:pt x="4646" y="5574"/>
                  </a:lnTo>
                  <a:lnTo>
                    <a:pt x="4911" y="4778"/>
                  </a:lnTo>
                  <a:lnTo>
                    <a:pt x="5309" y="3982"/>
                  </a:lnTo>
                  <a:lnTo>
                    <a:pt x="5840" y="3318"/>
                  </a:lnTo>
                  <a:lnTo>
                    <a:pt x="6504" y="2787"/>
                  </a:lnTo>
                  <a:lnTo>
                    <a:pt x="6504" y="2787"/>
                  </a:lnTo>
                  <a:lnTo>
                    <a:pt x="7300" y="2256"/>
                  </a:lnTo>
                  <a:lnTo>
                    <a:pt x="7698" y="2124"/>
                  </a:lnTo>
                  <a:lnTo>
                    <a:pt x="8096" y="2124"/>
                  </a:lnTo>
                  <a:lnTo>
                    <a:pt x="8096" y="2124"/>
                  </a:lnTo>
                  <a:lnTo>
                    <a:pt x="8627" y="2124"/>
                  </a:lnTo>
                  <a:lnTo>
                    <a:pt x="8627" y="2124"/>
                  </a:lnTo>
                  <a:lnTo>
                    <a:pt x="4646" y="133"/>
                  </a:lnTo>
                  <a:lnTo>
                    <a:pt x="4646" y="133"/>
                  </a:lnTo>
                  <a:lnTo>
                    <a:pt x="4646" y="133"/>
                  </a:lnTo>
                  <a:lnTo>
                    <a:pt x="39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80;p40">
              <a:extLst>
                <a:ext uri="{FF2B5EF4-FFF2-40B4-BE49-F238E27FC236}">
                  <a16:creationId xmlns:a16="http://schemas.microsoft.com/office/drawing/2014/main" id="{81104BAE-D13E-49EF-A2B8-23EBF6786AA1}"/>
                </a:ext>
              </a:extLst>
            </p:cNvPr>
            <p:cNvSpPr/>
            <p:nvPr/>
          </p:nvSpPr>
          <p:spPr>
            <a:xfrm>
              <a:off x="6948505" y="1754975"/>
              <a:ext cx="99032" cy="147446"/>
            </a:xfrm>
            <a:custGeom>
              <a:avLst/>
              <a:gdLst/>
              <a:ahLst/>
              <a:cxnLst/>
              <a:rect l="l" t="t" r="r" b="b"/>
              <a:pathLst>
                <a:path w="5973" h="8893" extrusionOk="0">
                  <a:moveTo>
                    <a:pt x="3584" y="1"/>
                  </a:moveTo>
                  <a:lnTo>
                    <a:pt x="2920" y="266"/>
                  </a:lnTo>
                  <a:lnTo>
                    <a:pt x="2390" y="664"/>
                  </a:lnTo>
                  <a:lnTo>
                    <a:pt x="1726" y="1195"/>
                  </a:lnTo>
                  <a:lnTo>
                    <a:pt x="1195" y="1859"/>
                  </a:lnTo>
                  <a:lnTo>
                    <a:pt x="797" y="2655"/>
                  </a:lnTo>
                  <a:lnTo>
                    <a:pt x="532" y="3451"/>
                  </a:lnTo>
                  <a:lnTo>
                    <a:pt x="266" y="4380"/>
                  </a:lnTo>
                  <a:lnTo>
                    <a:pt x="1" y="5176"/>
                  </a:lnTo>
                  <a:lnTo>
                    <a:pt x="1" y="5973"/>
                  </a:lnTo>
                  <a:lnTo>
                    <a:pt x="133" y="6902"/>
                  </a:lnTo>
                  <a:lnTo>
                    <a:pt x="266" y="7565"/>
                  </a:lnTo>
                  <a:lnTo>
                    <a:pt x="532" y="8096"/>
                  </a:lnTo>
                  <a:lnTo>
                    <a:pt x="930" y="8494"/>
                  </a:lnTo>
                  <a:lnTo>
                    <a:pt x="1328" y="8759"/>
                  </a:lnTo>
                  <a:lnTo>
                    <a:pt x="1859" y="8892"/>
                  </a:lnTo>
                  <a:lnTo>
                    <a:pt x="2390" y="8759"/>
                  </a:lnTo>
                  <a:lnTo>
                    <a:pt x="3053" y="8627"/>
                  </a:lnTo>
                  <a:lnTo>
                    <a:pt x="3584" y="8096"/>
                  </a:lnTo>
                  <a:lnTo>
                    <a:pt x="4247" y="7565"/>
                  </a:lnTo>
                  <a:lnTo>
                    <a:pt x="4778" y="6902"/>
                  </a:lnTo>
                  <a:lnTo>
                    <a:pt x="5176" y="6105"/>
                  </a:lnTo>
                  <a:lnTo>
                    <a:pt x="5575" y="5309"/>
                  </a:lnTo>
                  <a:lnTo>
                    <a:pt x="5840" y="4513"/>
                  </a:lnTo>
                  <a:lnTo>
                    <a:pt x="5973" y="3584"/>
                  </a:lnTo>
                  <a:lnTo>
                    <a:pt x="5973" y="2788"/>
                  </a:lnTo>
                  <a:lnTo>
                    <a:pt x="5973" y="1991"/>
                  </a:lnTo>
                  <a:lnTo>
                    <a:pt x="5707" y="1328"/>
                  </a:lnTo>
                  <a:lnTo>
                    <a:pt x="5442" y="664"/>
                  </a:lnTo>
                  <a:lnTo>
                    <a:pt x="5044" y="266"/>
                  </a:lnTo>
                  <a:lnTo>
                    <a:pt x="464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81;p40">
              <a:extLst>
                <a:ext uri="{FF2B5EF4-FFF2-40B4-BE49-F238E27FC236}">
                  <a16:creationId xmlns:a16="http://schemas.microsoft.com/office/drawing/2014/main" id="{492DCDD6-3915-410F-A8F5-07C659448F24}"/>
                </a:ext>
              </a:extLst>
            </p:cNvPr>
            <p:cNvSpPr/>
            <p:nvPr/>
          </p:nvSpPr>
          <p:spPr>
            <a:xfrm>
              <a:off x="6948505" y="1754975"/>
              <a:ext cx="99032" cy="147446"/>
            </a:xfrm>
            <a:custGeom>
              <a:avLst/>
              <a:gdLst/>
              <a:ahLst/>
              <a:cxnLst/>
              <a:rect l="l" t="t" r="r" b="b"/>
              <a:pathLst>
                <a:path w="5973" h="8893" fill="none" extrusionOk="0">
                  <a:moveTo>
                    <a:pt x="2390" y="664"/>
                  </a:moveTo>
                  <a:lnTo>
                    <a:pt x="2390" y="664"/>
                  </a:lnTo>
                  <a:lnTo>
                    <a:pt x="1726" y="1195"/>
                  </a:lnTo>
                  <a:lnTo>
                    <a:pt x="1195" y="1859"/>
                  </a:lnTo>
                  <a:lnTo>
                    <a:pt x="797" y="2655"/>
                  </a:lnTo>
                  <a:lnTo>
                    <a:pt x="532" y="3451"/>
                  </a:lnTo>
                  <a:lnTo>
                    <a:pt x="266" y="4380"/>
                  </a:lnTo>
                  <a:lnTo>
                    <a:pt x="1" y="5176"/>
                  </a:lnTo>
                  <a:lnTo>
                    <a:pt x="1" y="5973"/>
                  </a:lnTo>
                  <a:lnTo>
                    <a:pt x="133" y="6902"/>
                  </a:lnTo>
                  <a:lnTo>
                    <a:pt x="133" y="6902"/>
                  </a:lnTo>
                  <a:lnTo>
                    <a:pt x="266" y="7565"/>
                  </a:lnTo>
                  <a:lnTo>
                    <a:pt x="532" y="8096"/>
                  </a:lnTo>
                  <a:lnTo>
                    <a:pt x="930" y="8494"/>
                  </a:lnTo>
                  <a:lnTo>
                    <a:pt x="1328" y="8759"/>
                  </a:lnTo>
                  <a:lnTo>
                    <a:pt x="1859" y="8892"/>
                  </a:lnTo>
                  <a:lnTo>
                    <a:pt x="2390" y="8759"/>
                  </a:lnTo>
                  <a:lnTo>
                    <a:pt x="3053" y="8627"/>
                  </a:lnTo>
                  <a:lnTo>
                    <a:pt x="3584" y="8096"/>
                  </a:lnTo>
                  <a:lnTo>
                    <a:pt x="3584" y="8096"/>
                  </a:lnTo>
                  <a:lnTo>
                    <a:pt x="4247" y="7565"/>
                  </a:lnTo>
                  <a:lnTo>
                    <a:pt x="4778" y="6902"/>
                  </a:lnTo>
                  <a:lnTo>
                    <a:pt x="5176" y="6105"/>
                  </a:lnTo>
                  <a:lnTo>
                    <a:pt x="5575" y="5309"/>
                  </a:lnTo>
                  <a:lnTo>
                    <a:pt x="5840" y="4513"/>
                  </a:lnTo>
                  <a:lnTo>
                    <a:pt x="5973" y="3584"/>
                  </a:lnTo>
                  <a:lnTo>
                    <a:pt x="5973" y="2788"/>
                  </a:lnTo>
                  <a:lnTo>
                    <a:pt x="5973" y="1991"/>
                  </a:lnTo>
                  <a:lnTo>
                    <a:pt x="5973" y="1991"/>
                  </a:lnTo>
                  <a:lnTo>
                    <a:pt x="5707" y="1328"/>
                  </a:lnTo>
                  <a:lnTo>
                    <a:pt x="5442" y="664"/>
                  </a:lnTo>
                  <a:lnTo>
                    <a:pt x="5044" y="266"/>
                  </a:lnTo>
                  <a:lnTo>
                    <a:pt x="4646" y="1"/>
                  </a:lnTo>
                  <a:lnTo>
                    <a:pt x="4115" y="1"/>
                  </a:lnTo>
                  <a:lnTo>
                    <a:pt x="3584" y="1"/>
                  </a:lnTo>
                  <a:lnTo>
                    <a:pt x="2920" y="266"/>
                  </a:lnTo>
                  <a:lnTo>
                    <a:pt x="2390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82;p40">
              <a:extLst>
                <a:ext uri="{FF2B5EF4-FFF2-40B4-BE49-F238E27FC236}">
                  <a16:creationId xmlns:a16="http://schemas.microsoft.com/office/drawing/2014/main" id="{6D0DF860-6A76-425F-AA1C-4F68ED72F077}"/>
                </a:ext>
              </a:extLst>
            </p:cNvPr>
            <p:cNvSpPr/>
            <p:nvPr/>
          </p:nvSpPr>
          <p:spPr>
            <a:xfrm>
              <a:off x="6974917" y="1792380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extrusionOk="0">
                  <a:moveTo>
                    <a:pt x="1858" y="1"/>
                  </a:moveTo>
                  <a:lnTo>
                    <a:pt x="1460" y="133"/>
                  </a:lnTo>
                  <a:lnTo>
                    <a:pt x="1062" y="399"/>
                  </a:lnTo>
                  <a:lnTo>
                    <a:pt x="531" y="930"/>
                  </a:lnTo>
                  <a:lnTo>
                    <a:pt x="133" y="1726"/>
                  </a:lnTo>
                  <a:lnTo>
                    <a:pt x="0" y="2522"/>
                  </a:lnTo>
                  <a:lnTo>
                    <a:pt x="0" y="3318"/>
                  </a:lnTo>
                  <a:lnTo>
                    <a:pt x="266" y="3982"/>
                  </a:lnTo>
                  <a:lnTo>
                    <a:pt x="531" y="4247"/>
                  </a:lnTo>
                  <a:lnTo>
                    <a:pt x="1327" y="4247"/>
                  </a:lnTo>
                  <a:lnTo>
                    <a:pt x="1725" y="3982"/>
                  </a:lnTo>
                  <a:lnTo>
                    <a:pt x="2256" y="3318"/>
                  </a:lnTo>
                  <a:lnTo>
                    <a:pt x="2654" y="2655"/>
                  </a:lnTo>
                  <a:lnTo>
                    <a:pt x="2787" y="1726"/>
                  </a:lnTo>
                  <a:lnTo>
                    <a:pt x="2787" y="930"/>
                  </a:lnTo>
                  <a:lnTo>
                    <a:pt x="2654" y="532"/>
                  </a:lnTo>
                  <a:lnTo>
                    <a:pt x="2522" y="266"/>
                  </a:lnTo>
                  <a:lnTo>
                    <a:pt x="2256" y="133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83;p40">
              <a:extLst>
                <a:ext uri="{FF2B5EF4-FFF2-40B4-BE49-F238E27FC236}">
                  <a16:creationId xmlns:a16="http://schemas.microsoft.com/office/drawing/2014/main" id="{E1C1CAD1-93B0-4323-83F4-AC24F987ACE1}"/>
                </a:ext>
              </a:extLst>
            </p:cNvPr>
            <p:cNvSpPr/>
            <p:nvPr/>
          </p:nvSpPr>
          <p:spPr>
            <a:xfrm>
              <a:off x="6974917" y="1792380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fill="none" extrusionOk="0">
                  <a:moveTo>
                    <a:pt x="0" y="3318"/>
                  </a:moveTo>
                  <a:lnTo>
                    <a:pt x="0" y="3318"/>
                  </a:lnTo>
                  <a:lnTo>
                    <a:pt x="266" y="3982"/>
                  </a:lnTo>
                  <a:lnTo>
                    <a:pt x="266" y="3982"/>
                  </a:lnTo>
                  <a:lnTo>
                    <a:pt x="531" y="4247"/>
                  </a:lnTo>
                  <a:lnTo>
                    <a:pt x="929" y="4247"/>
                  </a:lnTo>
                  <a:lnTo>
                    <a:pt x="1327" y="4247"/>
                  </a:lnTo>
                  <a:lnTo>
                    <a:pt x="1725" y="3982"/>
                  </a:lnTo>
                  <a:lnTo>
                    <a:pt x="1725" y="3982"/>
                  </a:lnTo>
                  <a:lnTo>
                    <a:pt x="2256" y="3318"/>
                  </a:lnTo>
                  <a:lnTo>
                    <a:pt x="2654" y="2655"/>
                  </a:lnTo>
                  <a:lnTo>
                    <a:pt x="2787" y="1726"/>
                  </a:lnTo>
                  <a:lnTo>
                    <a:pt x="2787" y="930"/>
                  </a:lnTo>
                  <a:lnTo>
                    <a:pt x="2787" y="930"/>
                  </a:lnTo>
                  <a:lnTo>
                    <a:pt x="2654" y="532"/>
                  </a:lnTo>
                  <a:lnTo>
                    <a:pt x="2522" y="266"/>
                  </a:lnTo>
                  <a:lnTo>
                    <a:pt x="2256" y="133"/>
                  </a:lnTo>
                  <a:lnTo>
                    <a:pt x="1858" y="1"/>
                  </a:lnTo>
                  <a:lnTo>
                    <a:pt x="1858" y="1"/>
                  </a:lnTo>
                  <a:lnTo>
                    <a:pt x="1460" y="133"/>
                  </a:lnTo>
                  <a:lnTo>
                    <a:pt x="1062" y="399"/>
                  </a:lnTo>
                  <a:lnTo>
                    <a:pt x="1062" y="399"/>
                  </a:lnTo>
                  <a:lnTo>
                    <a:pt x="531" y="930"/>
                  </a:lnTo>
                  <a:lnTo>
                    <a:pt x="133" y="1726"/>
                  </a:lnTo>
                  <a:lnTo>
                    <a:pt x="0" y="2522"/>
                  </a:lnTo>
                  <a:lnTo>
                    <a:pt x="0" y="3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84;p40">
              <a:extLst>
                <a:ext uri="{FF2B5EF4-FFF2-40B4-BE49-F238E27FC236}">
                  <a16:creationId xmlns:a16="http://schemas.microsoft.com/office/drawing/2014/main" id="{C7E84579-AD1B-47B4-9FCA-C90C31E86A20}"/>
                </a:ext>
              </a:extLst>
            </p:cNvPr>
            <p:cNvSpPr/>
            <p:nvPr/>
          </p:nvSpPr>
          <p:spPr>
            <a:xfrm>
              <a:off x="6974917" y="1792380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extrusionOk="0">
                  <a:moveTo>
                    <a:pt x="1858" y="1"/>
                  </a:moveTo>
                  <a:lnTo>
                    <a:pt x="1460" y="133"/>
                  </a:lnTo>
                  <a:lnTo>
                    <a:pt x="1062" y="399"/>
                  </a:lnTo>
                  <a:lnTo>
                    <a:pt x="664" y="797"/>
                  </a:lnTo>
                  <a:lnTo>
                    <a:pt x="266" y="1460"/>
                  </a:lnTo>
                  <a:lnTo>
                    <a:pt x="0" y="2124"/>
                  </a:lnTo>
                  <a:lnTo>
                    <a:pt x="0" y="2920"/>
                  </a:lnTo>
                  <a:lnTo>
                    <a:pt x="0" y="3318"/>
                  </a:lnTo>
                  <a:lnTo>
                    <a:pt x="266" y="3982"/>
                  </a:lnTo>
                  <a:lnTo>
                    <a:pt x="531" y="4247"/>
                  </a:lnTo>
                  <a:lnTo>
                    <a:pt x="1327" y="4247"/>
                  </a:lnTo>
                  <a:lnTo>
                    <a:pt x="1725" y="3982"/>
                  </a:lnTo>
                  <a:lnTo>
                    <a:pt x="2124" y="3451"/>
                  </a:lnTo>
                  <a:lnTo>
                    <a:pt x="2522" y="2788"/>
                  </a:lnTo>
                  <a:lnTo>
                    <a:pt x="2787" y="2124"/>
                  </a:lnTo>
                  <a:lnTo>
                    <a:pt x="2787" y="1460"/>
                  </a:lnTo>
                  <a:lnTo>
                    <a:pt x="2787" y="930"/>
                  </a:lnTo>
                  <a:lnTo>
                    <a:pt x="2654" y="532"/>
                  </a:lnTo>
                  <a:lnTo>
                    <a:pt x="2522" y="266"/>
                  </a:lnTo>
                  <a:lnTo>
                    <a:pt x="2256" y="133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85;p40">
              <a:extLst>
                <a:ext uri="{FF2B5EF4-FFF2-40B4-BE49-F238E27FC236}">
                  <a16:creationId xmlns:a16="http://schemas.microsoft.com/office/drawing/2014/main" id="{0D76065A-89CA-4141-917C-44B3A768E829}"/>
                </a:ext>
              </a:extLst>
            </p:cNvPr>
            <p:cNvSpPr/>
            <p:nvPr/>
          </p:nvSpPr>
          <p:spPr>
            <a:xfrm>
              <a:off x="6974917" y="1792380"/>
              <a:ext cx="46225" cy="70432"/>
            </a:xfrm>
            <a:custGeom>
              <a:avLst/>
              <a:gdLst/>
              <a:ahLst/>
              <a:cxnLst/>
              <a:rect l="l" t="t" r="r" b="b"/>
              <a:pathLst>
                <a:path w="2788" h="4248" fill="none" extrusionOk="0">
                  <a:moveTo>
                    <a:pt x="1858" y="1"/>
                  </a:moveTo>
                  <a:lnTo>
                    <a:pt x="1858" y="1"/>
                  </a:lnTo>
                  <a:lnTo>
                    <a:pt x="1858" y="1"/>
                  </a:lnTo>
                  <a:lnTo>
                    <a:pt x="1858" y="1"/>
                  </a:lnTo>
                  <a:lnTo>
                    <a:pt x="1460" y="133"/>
                  </a:lnTo>
                  <a:lnTo>
                    <a:pt x="1062" y="399"/>
                  </a:lnTo>
                  <a:lnTo>
                    <a:pt x="1062" y="399"/>
                  </a:lnTo>
                  <a:lnTo>
                    <a:pt x="664" y="797"/>
                  </a:lnTo>
                  <a:lnTo>
                    <a:pt x="266" y="1460"/>
                  </a:lnTo>
                  <a:lnTo>
                    <a:pt x="0" y="2124"/>
                  </a:lnTo>
                  <a:lnTo>
                    <a:pt x="0" y="2920"/>
                  </a:lnTo>
                  <a:lnTo>
                    <a:pt x="0" y="2920"/>
                  </a:lnTo>
                  <a:lnTo>
                    <a:pt x="0" y="3318"/>
                  </a:lnTo>
                  <a:lnTo>
                    <a:pt x="0" y="3318"/>
                  </a:lnTo>
                  <a:lnTo>
                    <a:pt x="266" y="3982"/>
                  </a:lnTo>
                  <a:lnTo>
                    <a:pt x="266" y="3982"/>
                  </a:lnTo>
                  <a:lnTo>
                    <a:pt x="531" y="4247"/>
                  </a:lnTo>
                  <a:lnTo>
                    <a:pt x="929" y="4247"/>
                  </a:lnTo>
                  <a:lnTo>
                    <a:pt x="929" y="4247"/>
                  </a:lnTo>
                  <a:lnTo>
                    <a:pt x="1327" y="4247"/>
                  </a:lnTo>
                  <a:lnTo>
                    <a:pt x="1725" y="3982"/>
                  </a:lnTo>
                  <a:lnTo>
                    <a:pt x="1725" y="3982"/>
                  </a:lnTo>
                  <a:lnTo>
                    <a:pt x="2124" y="3451"/>
                  </a:lnTo>
                  <a:lnTo>
                    <a:pt x="2522" y="2788"/>
                  </a:lnTo>
                  <a:lnTo>
                    <a:pt x="2787" y="2124"/>
                  </a:lnTo>
                  <a:lnTo>
                    <a:pt x="2787" y="1460"/>
                  </a:lnTo>
                  <a:lnTo>
                    <a:pt x="2787" y="1460"/>
                  </a:lnTo>
                  <a:lnTo>
                    <a:pt x="2787" y="930"/>
                  </a:lnTo>
                  <a:lnTo>
                    <a:pt x="2787" y="930"/>
                  </a:lnTo>
                  <a:lnTo>
                    <a:pt x="2654" y="532"/>
                  </a:lnTo>
                  <a:lnTo>
                    <a:pt x="2522" y="266"/>
                  </a:lnTo>
                  <a:lnTo>
                    <a:pt x="2256" y="133"/>
                  </a:lnTo>
                  <a:lnTo>
                    <a:pt x="18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86;p40">
              <a:extLst>
                <a:ext uri="{FF2B5EF4-FFF2-40B4-BE49-F238E27FC236}">
                  <a16:creationId xmlns:a16="http://schemas.microsoft.com/office/drawing/2014/main" id="{90563A62-C542-4CF6-94EC-89A09AEE7266}"/>
                </a:ext>
              </a:extLst>
            </p:cNvPr>
            <p:cNvSpPr/>
            <p:nvPr/>
          </p:nvSpPr>
          <p:spPr>
            <a:xfrm>
              <a:off x="6974917" y="1792380"/>
              <a:ext cx="35216" cy="66022"/>
            </a:xfrm>
            <a:custGeom>
              <a:avLst/>
              <a:gdLst/>
              <a:ahLst/>
              <a:cxnLst/>
              <a:rect l="l" t="t" r="r" b="b"/>
              <a:pathLst>
                <a:path w="2124" h="3982" extrusionOk="0">
                  <a:moveTo>
                    <a:pt x="1858" y="1"/>
                  </a:moveTo>
                  <a:lnTo>
                    <a:pt x="1460" y="133"/>
                  </a:lnTo>
                  <a:lnTo>
                    <a:pt x="1062" y="399"/>
                  </a:lnTo>
                  <a:lnTo>
                    <a:pt x="531" y="930"/>
                  </a:lnTo>
                  <a:lnTo>
                    <a:pt x="133" y="1726"/>
                  </a:lnTo>
                  <a:lnTo>
                    <a:pt x="0" y="2522"/>
                  </a:lnTo>
                  <a:lnTo>
                    <a:pt x="0" y="3318"/>
                  </a:lnTo>
                  <a:lnTo>
                    <a:pt x="266" y="3982"/>
                  </a:lnTo>
                  <a:lnTo>
                    <a:pt x="664" y="3849"/>
                  </a:lnTo>
                  <a:lnTo>
                    <a:pt x="1062" y="3584"/>
                  </a:lnTo>
                  <a:lnTo>
                    <a:pt x="1593" y="2920"/>
                  </a:lnTo>
                  <a:lnTo>
                    <a:pt x="1858" y="2257"/>
                  </a:lnTo>
                  <a:lnTo>
                    <a:pt x="2124" y="1460"/>
                  </a:lnTo>
                  <a:lnTo>
                    <a:pt x="2124" y="66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87;p40">
              <a:extLst>
                <a:ext uri="{FF2B5EF4-FFF2-40B4-BE49-F238E27FC236}">
                  <a16:creationId xmlns:a16="http://schemas.microsoft.com/office/drawing/2014/main" id="{0C43EB5B-56A1-4FAB-BBFF-C0BDC7997A11}"/>
                </a:ext>
              </a:extLst>
            </p:cNvPr>
            <p:cNvSpPr/>
            <p:nvPr/>
          </p:nvSpPr>
          <p:spPr>
            <a:xfrm>
              <a:off x="6739481" y="1803389"/>
              <a:ext cx="198048" cy="37421"/>
            </a:xfrm>
            <a:custGeom>
              <a:avLst/>
              <a:gdLst/>
              <a:ahLst/>
              <a:cxnLst/>
              <a:rect l="l" t="t" r="r" b="b"/>
              <a:pathLst>
                <a:path w="11945" h="2257" extrusionOk="0">
                  <a:moveTo>
                    <a:pt x="9954" y="0"/>
                  </a:moveTo>
                  <a:lnTo>
                    <a:pt x="0" y="1062"/>
                  </a:lnTo>
                  <a:lnTo>
                    <a:pt x="1991" y="2256"/>
                  </a:lnTo>
                  <a:lnTo>
                    <a:pt x="11944" y="1062"/>
                  </a:lnTo>
                  <a:lnTo>
                    <a:pt x="995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88;p40">
              <a:extLst>
                <a:ext uri="{FF2B5EF4-FFF2-40B4-BE49-F238E27FC236}">
                  <a16:creationId xmlns:a16="http://schemas.microsoft.com/office/drawing/2014/main" id="{FBE021E0-3C52-427F-8A59-875FA634D87A}"/>
                </a:ext>
              </a:extLst>
            </p:cNvPr>
            <p:cNvSpPr/>
            <p:nvPr/>
          </p:nvSpPr>
          <p:spPr>
            <a:xfrm>
              <a:off x="6706470" y="1820980"/>
              <a:ext cx="66022" cy="154045"/>
            </a:xfrm>
            <a:custGeom>
              <a:avLst/>
              <a:gdLst/>
              <a:ahLst/>
              <a:cxnLst/>
              <a:rect l="l" t="t" r="r" b="b"/>
              <a:pathLst>
                <a:path w="3982" h="9291" extrusionOk="0">
                  <a:moveTo>
                    <a:pt x="1991" y="1"/>
                  </a:moveTo>
                  <a:lnTo>
                    <a:pt x="1" y="8096"/>
                  </a:lnTo>
                  <a:lnTo>
                    <a:pt x="1991" y="9291"/>
                  </a:lnTo>
                  <a:lnTo>
                    <a:pt x="3982" y="1195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89;p40">
              <a:extLst>
                <a:ext uri="{FF2B5EF4-FFF2-40B4-BE49-F238E27FC236}">
                  <a16:creationId xmlns:a16="http://schemas.microsoft.com/office/drawing/2014/main" id="{63DC1EAF-C901-42BE-9363-85CA3D38612E}"/>
                </a:ext>
              </a:extLst>
            </p:cNvPr>
            <p:cNvSpPr/>
            <p:nvPr/>
          </p:nvSpPr>
          <p:spPr>
            <a:xfrm>
              <a:off x="6739481" y="1820980"/>
              <a:ext cx="198048" cy="154045"/>
            </a:xfrm>
            <a:custGeom>
              <a:avLst/>
              <a:gdLst/>
              <a:ahLst/>
              <a:cxnLst/>
              <a:rect l="l" t="t" r="r" b="b"/>
              <a:pathLst>
                <a:path w="11945" h="9291" extrusionOk="0">
                  <a:moveTo>
                    <a:pt x="11944" y="1"/>
                  </a:moveTo>
                  <a:lnTo>
                    <a:pt x="1991" y="1195"/>
                  </a:lnTo>
                  <a:lnTo>
                    <a:pt x="0" y="9291"/>
                  </a:lnTo>
                  <a:lnTo>
                    <a:pt x="1327" y="9291"/>
                  </a:lnTo>
                  <a:lnTo>
                    <a:pt x="3053" y="2522"/>
                  </a:lnTo>
                  <a:lnTo>
                    <a:pt x="11944" y="1461"/>
                  </a:lnTo>
                  <a:lnTo>
                    <a:pt x="1194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90;p40">
              <a:extLst>
                <a:ext uri="{FF2B5EF4-FFF2-40B4-BE49-F238E27FC236}">
                  <a16:creationId xmlns:a16="http://schemas.microsoft.com/office/drawing/2014/main" id="{A3962875-9B04-46D1-AC68-2ADA2FD130B7}"/>
                </a:ext>
              </a:extLst>
            </p:cNvPr>
            <p:cNvSpPr/>
            <p:nvPr/>
          </p:nvSpPr>
          <p:spPr>
            <a:xfrm>
              <a:off x="7747230" y="2162047"/>
              <a:ext cx="11026" cy="22018"/>
            </a:xfrm>
            <a:custGeom>
              <a:avLst/>
              <a:gdLst/>
              <a:ahLst/>
              <a:cxnLst/>
              <a:rect l="l" t="t" r="r" b="b"/>
              <a:pathLst>
                <a:path w="665" h="1328" extrusionOk="0">
                  <a:moveTo>
                    <a:pt x="133" y="0"/>
                  </a:moveTo>
                  <a:lnTo>
                    <a:pt x="1" y="1327"/>
                  </a:lnTo>
                  <a:lnTo>
                    <a:pt x="266" y="1062"/>
                  </a:lnTo>
                  <a:lnTo>
                    <a:pt x="531" y="796"/>
                  </a:lnTo>
                  <a:lnTo>
                    <a:pt x="664" y="66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91;p40">
              <a:extLst>
                <a:ext uri="{FF2B5EF4-FFF2-40B4-BE49-F238E27FC236}">
                  <a16:creationId xmlns:a16="http://schemas.microsoft.com/office/drawing/2014/main" id="{C0C8A990-F7F9-4C1B-9890-4A268763C596}"/>
                </a:ext>
              </a:extLst>
            </p:cNvPr>
            <p:cNvSpPr/>
            <p:nvPr/>
          </p:nvSpPr>
          <p:spPr>
            <a:xfrm>
              <a:off x="7747230" y="2162047"/>
              <a:ext cx="11026" cy="22018"/>
            </a:xfrm>
            <a:custGeom>
              <a:avLst/>
              <a:gdLst/>
              <a:ahLst/>
              <a:cxnLst/>
              <a:rect l="l" t="t" r="r" b="b"/>
              <a:pathLst>
                <a:path w="665" h="1328" fill="none" extrusionOk="0">
                  <a:moveTo>
                    <a:pt x="664" y="664"/>
                  </a:moveTo>
                  <a:lnTo>
                    <a:pt x="664" y="664"/>
                  </a:lnTo>
                  <a:lnTo>
                    <a:pt x="531" y="796"/>
                  </a:lnTo>
                  <a:lnTo>
                    <a:pt x="266" y="1062"/>
                  </a:lnTo>
                  <a:lnTo>
                    <a:pt x="1" y="1327"/>
                  </a:lnTo>
                  <a:lnTo>
                    <a:pt x="133" y="0"/>
                  </a:lnTo>
                  <a:lnTo>
                    <a:pt x="664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92;p40">
              <a:extLst>
                <a:ext uri="{FF2B5EF4-FFF2-40B4-BE49-F238E27FC236}">
                  <a16:creationId xmlns:a16="http://schemas.microsoft.com/office/drawing/2014/main" id="{DD860C58-0BED-4092-BE1C-B0B1E65CD74B}"/>
                </a:ext>
              </a:extLst>
            </p:cNvPr>
            <p:cNvSpPr/>
            <p:nvPr/>
          </p:nvSpPr>
          <p:spPr>
            <a:xfrm>
              <a:off x="7747230" y="2164236"/>
              <a:ext cx="11026" cy="19830"/>
            </a:xfrm>
            <a:custGeom>
              <a:avLst/>
              <a:gdLst/>
              <a:ahLst/>
              <a:cxnLst/>
              <a:rect l="l" t="t" r="r" b="b"/>
              <a:pathLst>
                <a:path w="665" h="1196" extrusionOk="0">
                  <a:moveTo>
                    <a:pt x="133" y="1"/>
                  </a:moveTo>
                  <a:lnTo>
                    <a:pt x="1" y="1195"/>
                  </a:lnTo>
                  <a:lnTo>
                    <a:pt x="266" y="930"/>
                  </a:lnTo>
                  <a:lnTo>
                    <a:pt x="531" y="797"/>
                  </a:lnTo>
                  <a:lnTo>
                    <a:pt x="664" y="532"/>
                  </a:lnTo>
                  <a:lnTo>
                    <a:pt x="133" y="133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93;p40">
              <a:extLst>
                <a:ext uri="{FF2B5EF4-FFF2-40B4-BE49-F238E27FC236}">
                  <a16:creationId xmlns:a16="http://schemas.microsoft.com/office/drawing/2014/main" id="{038F06AC-C059-4D54-9662-4B6C00F217C8}"/>
                </a:ext>
              </a:extLst>
            </p:cNvPr>
            <p:cNvSpPr/>
            <p:nvPr/>
          </p:nvSpPr>
          <p:spPr>
            <a:xfrm>
              <a:off x="7747230" y="2164236"/>
              <a:ext cx="11026" cy="19830"/>
            </a:xfrm>
            <a:custGeom>
              <a:avLst/>
              <a:gdLst/>
              <a:ahLst/>
              <a:cxnLst/>
              <a:rect l="l" t="t" r="r" b="b"/>
              <a:pathLst>
                <a:path w="665" h="1196" fill="none" extrusionOk="0">
                  <a:moveTo>
                    <a:pt x="133" y="1"/>
                  </a:moveTo>
                  <a:lnTo>
                    <a:pt x="1" y="1195"/>
                  </a:lnTo>
                  <a:lnTo>
                    <a:pt x="1" y="1195"/>
                  </a:lnTo>
                  <a:lnTo>
                    <a:pt x="266" y="930"/>
                  </a:lnTo>
                  <a:lnTo>
                    <a:pt x="531" y="797"/>
                  </a:lnTo>
                  <a:lnTo>
                    <a:pt x="664" y="532"/>
                  </a:lnTo>
                  <a:lnTo>
                    <a:pt x="664" y="532"/>
                  </a:lnTo>
                  <a:lnTo>
                    <a:pt x="664" y="532"/>
                  </a:lnTo>
                  <a:lnTo>
                    <a:pt x="664" y="532"/>
                  </a:lnTo>
                  <a:lnTo>
                    <a:pt x="664" y="532"/>
                  </a:lnTo>
                  <a:lnTo>
                    <a:pt x="133" y="133"/>
                  </a:lnTo>
                  <a:lnTo>
                    <a:pt x="133" y="133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94;p40">
              <a:extLst>
                <a:ext uri="{FF2B5EF4-FFF2-40B4-BE49-F238E27FC236}">
                  <a16:creationId xmlns:a16="http://schemas.microsoft.com/office/drawing/2014/main" id="{975A187C-BFE6-4437-B198-1DBA2C629FA2}"/>
                </a:ext>
              </a:extLst>
            </p:cNvPr>
            <p:cNvSpPr/>
            <p:nvPr/>
          </p:nvSpPr>
          <p:spPr>
            <a:xfrm>
              <a:off x="7194950" y="2322658"/>
              <a:ext cx="411482" cy="286071"/>
            </a:xfrm>
            <a:custGeom>
              <a:avLst/>
              <a:gdLst/>
              <a:ahLst/>
              <a:cxnLst/>
              <a:rect l="l" t="t" r="r" b="b"/>
              <a:pathLst>
                <a:path w="24818" h="17254" extrusionOk="0">
                  <a:moveTo>
                    <a:pt x="24817" y="1"/>
                  </a:moveTo>
                  <a:lnTo>
                    <a:pt x="23623" y="399"/>
                  </a:lnTo>
                  <a:lnTo>
                    <a:pt x="22694" y="930"/>
                  </a:lnTo>
                  <a:lnTo>
                    <a:pt x="21898" y="1726"/>
                  </a:lnTo>
                  <a:lnTo>
                    <a:pt x="20969" y="2921"/>
                  </a:lnTo>
                  <a:lnTo>
                    <a:pt x="19907" y="4779"/>
                  </a:lnTo>
                  <a:lnTo>
                    <a:pt x="18978" y="7035"/>
                  </a:lnTo>
                  <a:lnTo>
                    <a:pt x="16987" y="11945"/>
                  </a:lnTo>
                  <a:lnTo>
                    <a:pt x="12608" y="10750"/>
                  </a:lnTo>
                  <a:lnTo>
                    <a:pt x="10219" y="10087"/>
                  </a:lnTo>
                  <a:lnTo>
                    <a:pt x="9290" y="9689"/>
                  </a:lnTo>
                  <a:lnTo>
                    <a:pt x="8626" y="9291"/>
                  </a:lnTo>
                  <a:lnTo>
                    <a:pt x="7697" y="8760"/>
                  </a:lnTo>
                  <a:lnTo>
                    <a:pt x="7299" y="8229"/>
                  </a:lnTo>
                  <a:lnTo>
                    <a:pt x="6901" y="7698"/>
                  </a:lnTo>
                  <a:lnTo>
                    <a:pt x="6636" y="7300"/>
                  </a:lnTo>
                  <a:lnTo>
                    <a:pt x="6105" y="6636"/>
                  </a:lnTo>
                  <a:lnTo>
                    <a:pt x="5574" y="5973"/>
                  </a:lnTo>
                  <a:lnTo>
                    <a:pt x="5309" y="5707"/>
                  </a:lnTo>
                  <a:lnTo>
                    <a:pt x="5043" y="5575"/>
                  </a:lnTo>
                  <a:lnTo>
                    <a:pt x="4778" y="5575"/>
                  </a:lnTo>
                  <a:lnTo>
                    <a:pt x="4512" y="5840"/>
                  </a:lnTo>
                  <a:lnTo>
                    <a:pt x="4380" y="6106"/>
                  </a:lnTo>
                  <a:lnTo>
                    <a:pt x="4380" y="6238"/>
                  </a:lnTo>
                  <a:lnTo>
                    <a:pt x="4512" y="6636"/>
                  </a:lnTo>
                  <a:lnTo>
                    <a:pt x="4778" y="7035"/>
                  </a:lnTo>
                  <a:lnTo>
                    <a:pt x="4911" y="7565"/>
                  </a:lnTo>
                  <a:lnTo>
                    <a:pt x="4778" y="7698"/>
                  </a:lnTo>
                  <a:lnTo>
                    <a:pt x="4512" y="7698"/>
                  </a:lnTo>
                  <a:lnTo>
                    <a:pt x="3583" y="7300"/>
                  </a:lnTo>
                  <a:lnTo>
                    <a:pt x="1593" y="5840"/>
                  </a:lnTo>
                  <a:lnTo>
                    <a:pt x="1062" y="5840"/>
                  </a:lnTo>
                  <a:lnTo>
                    <a:pt x="664" y="6106"/>
                  </a:lnTo>
                  <a:lnTo>
                    <a:pt x="398" y="6371"/>
                  </a:lnTo>
                  <a:lnTo>
                    <a:pt x="133" y="6769"/>
                  </a:lnTo>
                  <a:lnTo>
                    <a:pt x="0" y="7300"/>
                  </a:lnTo>
                  <a:lnTo>
                    <a:pt x="0" y="7831"/>
                  </a:lnTo>
                  <a:lnTo>
                    <a:pt x="133" y="8362"/>
                  </a:lnTo>
                  <a:lnTo>
                    <a:pt x="531" y="9291"/>
                  </a:lnTo>
                  <a:lnTo>
                    <a:pt x="1195" y="9954"/>
                  </a:lnTo>
                  <a:lnTo>
                    <a:pt x="1991" y="10618"/>
                  </a:lnTo>
                  <a:lnTo>
                    <a:pt x="2920" y="11149"/>
                  </a:lnTo>
                  <a:lnTo>
                    <a:pt x="7299" y="13007"/>
                  </a:lnTo>
                  <a:lnTo>
                    <a:pt x="9821" y="14201"/>
                  </a:lnTo>
                  <a:lnTo>
                    <a:pt x="13537" y="15661"/>
                  </a:lnTo>
                  <a:lnTo>
                    <a:pt x="16855" y="16855"/>
                  </a:lnTo>
                  <a:lnTo>
                    <a:pt x="18049" y="17253"/>
                  </a:lnTo>
                  <a:lnTo>
                    <a:pt x="18712" y="17253"/>
                  </a:lnTo>
                  <a:lnTo>
                    <a:pt x="19111" y="16988"/>
                  </a:lnTo>
                  <a:lnTo>
                    <a:pt x="19509" y="16590"/>
                  </a:lnTo>
                  <a:lnTo>
                    <a:pt x="20172" y="15661"/>
                  </a:lnTo>
                  <a:lnTo>
                    <a:pt x="20836" y="14466"/>
                  </a:lnTo>
                  <a:lnTo>
                    <a:pt x="21499" y="13139"/>
                  </a:lnTo>
                  <a:lnTo>
                    <a:pt x="22561" y="10220"/>
                  </a:lnTo>
                  <a:lnTo>
                    <a:pt x="23623" y="7698"/>
                  </a:lnTo>
                  <a:lnTo>
                    <a:pt x="23888" y="6769"/>
                  </a:lnTo>
                  <a:lnTo>
                    <a:pt x="24154" y="5840"/>
                  </a:lnTo>
                  <a:lnTo>
                    <a:pt x="24286" y="3850"/>
                  </a:lnTo>
                  <a:lnTo>
                    <a:pt x="24419" y="1859"/>
                  </a:lnTo>
                  <a:lnTo>
                    <a:pt x="24552" y="930"/>
                  </a:lnTo>
                  <a:lnTo>
                    <a:pt x="24817" y="1"/>
                  </a:ln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95;p40">
              <a:extLst>
                <a:ext uri="{FF2B5EF4-FFF2-40B4-BE49-F238E27FC236}">
                  <a16:creationId xmlns:a16="http://schemas.microsoft.com/office/drawing/2014/main" id="{5CD6E715-4ECB-4C53-8325-172EC9A93BAF}"/>
                </a:ext>
              </a:extLst>
            </p:cNvPr>
            <p:cNvSpPr/>
            <p:nvPr/>
          </p:nvSpPr>
          <p:spPr>
            <a:xfrm>
              <a:off x="7311558" y="2318264"/>
              <a:ext cx="303663" cy="297064"/>
            </a:xfrm>
            <a:custGeom>
              <a:avLst/>
              <a:gdLst/>
              <a:ahLst/>
              <a:cxnLst/>
              <a:rect l="l" t="t" r="r" b="b"/>
              <a:pathLst>
                <a:path w="18315" h="17917" extrusionOk="0">
                  <a:moveTo>
                    <a:pt x="16988" y="1"/>
                  </a:moveTo>
                  <a:lnTo>
                    <a:pt x="16059" y="266"/>
                  </a:lnTo>
                  <a:lnTo>
                    <a:pt x="15130" y="664"/>
                  </a:lnTo>
                  <a:lnTo>
                    <a:pt x="14466" y="1460"/>
                  </a:lnTo>
                  <a:lnTo>
                    <a:pt x="13803" y="2257"/>
                  </a:lnTo>
                  <a:lnTo>
                    <a:pt x="13272" y="3451"/>
                  </a:lnTo>
                  <a:lnTo>
                    <a:pt x="12210" y="5972"/>
                  </a:lnTo>
                  <a:lnTo>
                    <a:pt x="11016" y="9025"/>
                  </a:lnTo>
                  <a:lnTo>
                    <a:pt x="9822" y="11944"/>
                  </a:lnTo>
                  <a:lnTo>
                    <a:pt x="6106" y="11015"/>
                  </a:lnTo>
                  <a:lnTo>
                    <a:pt x="3717" y="10352"/>
                  </a:lnTo>
                  <a:lnTo>
                    <a:pt x="1593" y="9556"/>
                  </a:lnTo>
                  <a:lnTo>
                    <a:pt x="1328" y="10617"/>
                  </a:lnTo>
                  <a:lnTo>
                    <a:pt x="930" y="11546"/>
                  </a:lnTo>
                  <a:lnTo>
                    <a:pt x="532" y="12343"/>
                  </a:lnTo>
                  <a:lnTo>
                    <a:pt x="1" y="13139"/>
                  </a:lnTo>
                  <a:lnTo>
                    <a:pt x="2522" y="14466"/>
                  </a:lnTo>
                  <a:lnTo>
                    <a:pt x="6106" y="16058"/>
                  </a:lnTo>
                  <a:lnTo>
                    <a:pt x="9689" y="17518"/>
                  </a:lnTo>
                  <a:lnTo>
                    <a:pt x="10883" y="17916"/>
                  </a:lnTo>
                  <a:lnTo>
                    <a:pt x="11679" y="17916"/>
                  </a:lnTo>
                  <a:lnTo>
                    <a:pt x="12210" y="17651"/>
                  </a:lnTo>
                  <a:lnTo>
                    <a:pt x="12741" y="17120"/>
                  </a:lnTo>
                  <a:lnTo>
                    <a:pt x="13139" y="16457"/>
                  </a:lnTo>
                  <a:lnTo>
                    <a:pt x="13670" y="15528"/>
                  </a:lnTo>
                  <a:lnTo>
                    <a:pt x="14599" y="13139"/>
                  </a:lnTo>
                  <a:lnTo>
                    <a:pt x="15528" y="10485"/>
                  </a:lnTo>
                  <a:lnTo>
                    <a:pt x="16324" y="7830"/>
                  </a:lnTo>
                  <a:lnTo>
                    <a:pt x="16855" y="5309"/>
                  </a:lnTo>
                  <a:lnTo>
                    <a:pt x="17519" y="2389"/>
                  </a:lnTo>
                  <a:lnTo>
                    <a:pt x="17651" y="929"/>
                  </a:lnTo>
                  <a:lnTo>
                    <a:pt x="17784" y="664"/>
                  </a:lnTo>
                  <a:lnTo>
                    <a:pt x="18315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96;p40">
              <a:extLst>
                <a:ext uri="{FF2B5EF4-FFF2-40B4-BE49-F238E27FC236}">
                  <a16:creationId xmlns:a16="http://schemas.microsoft.com/office/drawing/2014/main" id="{7F64654F-8EBC-40B7-ACFD-1CDD2124719C}"/>
                </a:ext>
              </a:extLst>
            </p:cNvPr>
            <p:cNvSpPr/>
            <p:nvPr/>
          </p:nvSpPr>
          <p:spPr>
            <a:xfrm>
              <a:off x="7751641" y="3337022"/>
              <a:ext cx="52824" cy="92433"/>
            </a:xfrm>
            <a:custGeom>
              <a:avLst/>
              <a:gdLst/>
              <a:ahLst/>
              <a:cxnLst/>
              <a:rect l="l" t="t" r="r" b="b"/>
              <a:pathLst>
                <a:path w="3186" h="5575" extrusionOk="0">
                  <a:moveTo>
                    <a:pt x="0" y="1"/>
                  </a:moveTo>
                  <a:lnTo>
                    <a:pt x="0" y="5574"/>
                  </a:lnTo>
                  <a:lnTo>
                    <a:pt x="3185" y="5574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97;p40">
              <a:extLst>
                <a:ext uri="{FF2B5EF4-FFF2-40B4-BE49-F238E27FC236}">
                  <a16:creationId xmlns:a16="http://schemas.microsoft.com/office/drawing/2014/main" id="{5333B2A0-24BC-4763-B76B-840DF96E21AD}"/>
                </a:ext>
              </a:extLst>
            </p:cNvPr>
            <p:cNvSpPr/>
            <p:nvPr/>
          </p:nvSpPr>
          <p:spPr>
            <a:xfrm>
              <a:off x="7751641" y="3337022"/>
              <a:ext cx="52824" cy="92433"/>
            </a:xfrm>
            <a:custGeom>
              <a:avLst/>
              <a:gdLst/>
              <a:ahLst/>
              <a:cxnLst/>
              <a:rect l="l" t="t" r="r" b="b"/>
              <a:pathLst>
                <a:path w="3186" h="5575" fill="none" extrusionOk="0">
                  <a:moveTo>
                    <a:pt x="3185" y="5574"/>
                  </a:moveTo>
                  <a:lnTo>
                    <a:pt x="0" y="5574"/>
                  </a:lnTo>
                  <a:lnTo>
                    <a:pt x="0" y="1"/>
                  </a:lnTo>
                  <a:lnTo>
                    <a:pt x="3185" y="1"/>
                  </a:lnTo>
                  <a:lnTo>
                    <a:pt x="3185" y="55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98;p40">
              <a:extLst>
                <a:ext uri="{FF2B5EF4-FFF2-40B4-BE49-F238E27FC236}">
                  <a16:creationId xmlns:a16="http://schemas.microsoft.com/office/drawing/2014/main" id="{DE6AEA1D-6178-42EB-9577-788B15677A5D}"/>
                </a:ext>
              </a:extLst>
            </p:cNvPr>
            <p:cNvSpPr/>
            <p:nvPr/>
          </p:nvSpPr>
          <p:spPr>
            <a:xfrm>
              <a:off x="7538206" y="3262213"/>
              <a:ext cx="68227" cy="112230"/>
            </a:xfrm>
            <a:custGeom>
              <a:avLst/>
              <a:gdLst/>
              <a:ahLst/>
              <a:cxnLst/>
              <a:rect l="l" t="t" r="r" b="b"/>
              <a:pathLst>
                <a:path w="4115" h="6769" extrusionOk="0">
                  <a:moveTo>
                    <a:pt x="4114" y="0"/>
                  </a:moveTo>
                  <a:lnTo>
                    <a:pt x="0" y="133"/>
                  </a:lnTo>
                  <a:lnTo>
                    <a:pt x="266" y="6769"/>
                  </a:lnTo>
                  <a:lnTo>
                    <a:pt x="3849" y="6636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99;p40">
              <a:extLst>
                <a:ext uri="{FF2B5EF4-FFF2-40B4-BE49-F238E27FC236}">
                  <a16:creationId xmlns:a16="http://schemas.microsoft.com/office/drawing/2014/main" id="{C9137005-DA5A-43C9-8C11-15686F4DF36F}"/>
                </a:ext>
              </a:extLst>
            </p:cNvPr>
            <p:cNvSpPr/>
            <p:nvPr/>
          </p:nvSpPr>
          <p:spPr>
            <a:xfrm>
              <a:off x="7538206" y="3262213"/>
              <a:ext cx="68227" cy="112230"/>
            </a:xfrm>
            <a:custGeom>
              <a:avLst/>
              <a:gdLst/>
              <a:ahLst/>
              <a:cxnLst/>
              <a:rect l="l" t="t" r="r" b="b"/>
              <a:pathLst>
                <a:path w="4115" h="6769" fill="none" extrusionOk="0">
                  <a:moveTo>
                    <a:pt x="3849" y="6636"/>
                  </a:moveTo>
                  <a:lnTo>
                    <a:pt x="266" y="6769"/>
                  </a:lnTo>
                  <a:lnTo>
                    <a:pt x="0" y="133"/>
                  </a:lnTo>
                  <a:lnTo>
                    <a:pt x="4114" y="0"/>
                  </a:lnTo>
                  <a:lnTo>
                    <a:pt x="3849" y="66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100;p40">
              <a:extLst>
                <a:ext uri="{FF2B5EF4-FFF2-40B4-BE49-F238E27FC236}">
                  <a16:creationId xmlns:a16="http://schemas.microsoft.com/office/drawing/2014/main" id="{D03D4D9B-3B10-4EDD-8482-2866B60B9BA1}"/>
                </a:ext>
              </a:extLst>
            </p:cNvPr>
            <p:cNvSpPr/>
            <p:nvPr/>
          </p:nvSpPr>
          <p:spPr>
            <a:xfrm>
              <a:off x="7531591" y="2687915"/>
              <a:ext cx="286071" cy="699726"/>
            </a:xfrm>
            <a:custGeom>
              <a:avLst/>
              <a:gdLst/>
              <a:ahLst/>
              <a:cxnLst/>
              <a:rect l="l" t="t" r="r" b="b"/>
              <a:pathLst>
                <a:path w="17254" h="42203" extrusionOk="0">
                  <a:moveTo>
                    <a:pt x="930" y="1"/>
                  </a:moveTo>
                  <a:lnTo>
                    <a:pt x="399" y="9556"/>
                  </a:lnTo>
                  <a:lnTo>
                    <a:pt x="134" y="16590"/>
                  </a:lnTo>
                  <a:lnTo>
                    <a:pt x="1" y="20704"/>
                  </a:lnTo>
                  <a:lnTo>
                    <a:pt x="399" y="38620"/>
                  </a:lnTo>
                  <a:lnTo>
                    <a:pt x="1195" y="38885"/>
                  </a:lnTo>
                  <a:lnTo>
                    <a:pt x="1992" y="39018"/>
                  </a:lnTo>
                  <a:lnTo>
                    <a:pt x="3319" y="38885"/>
                  </a:lnTo>
                  <a:lnTo>
                    <a:pt x="4248" y="38752"/>
                  </a:lnTo>
                  <a:lnTo>
                    <a:pt x="4646" y="38620"/>
                  </a:lnTo>
                  <a:lnTo>
                    <a:pt x="5442" y="33311"/>
                  </a:lnTo>
                  <a:lnTo>
                    <a:pt x="5973" y="29064"/>
                  </a:lnTo>
                  <a:lnTo>
                    <a:pt x="6238" y="26278"/>
                  </a:lnTo>
                  <a:lnTo>
                    <a:pt x="6371" y="24420"/>
                  </a:lnTo>
                  <a:lnTo>
                    <a:pt x="6238" y="22827"/>
                  </a:lnTo>
                  <a:lnTo>
                    <a:pt x="6106" y="21500"/>
                  </a:lnTo>
                  <a:lnTo>
                    <a:pt x="8229" y="8229"/>
                  </a:lnTo>
                  <a:lnTo>
                    <a:pt x="10087" y="22296"/>
                  </a:lnTo>
                  <a:lnTo>
                    <a:pt x="10883" y="27339"/>
                  </a:lnTo>
                  <a:lnTo>
                    <a:pt x="11812" y="33842"/>
                  </a:lnTo>
                  <a:lnTo>
                    <a:pt x="13139" y="41937"/>
                  </a:lnTo>
                  <a:lnTo>
                    <a:pt x="13936" y="42070"/>
                  </a:lnTo>
                  <a:lnTo>
                    <a:pt x="14599" y="42203"/>
                  </a:lnTo>
                  <a:lnTo>
                    <a:pt x="15661" y="42203"/>
                  </a:lnTo>
                  <a:lnTo>
                    <a:pt x="16457" y="41937"/>
                  </a:lnTo>
                  <a:lnTo>
                    <a:pt x="16723" y="41805"/>
                  </a:lnTo>
                  <a:lnTo>
                    <a:pt x="16988" y="35965"/>
                  </a:lnTo>
                  <a:lnTo>
                    <a:pt x="17253" y="30922"/>
                  </a:lnTo>
                  <a:lnTo>
                    <a:pt x="17253" y="26676"/>
                  </a:lnTo>
                  <a:lnTo>
                    <a:pt x="17121" y="24552"/>
                  </a:lnTo>
                  <a:lnTo>
                    <a:pt x="16855" y="23093"/>
                  </a:lnTo>
                  <a:lnTo>
                    <a:pt x="16457" y="21898"/>
                  </a:lnTo>
                  <a:lnTo>
                    <a:pt x="16324" y="21102"/>
                  </a:lnTo>
                  <a:lnTo>
                    <a:pt x="16059" y="664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101;p40">
              <a:extLst>
                <a:ext uri="{FF2B5EF4-FFF2-40B4-BE49-F238E27FC236}">
                  <a16:creationId xmlns:a16="http://schemas.microsoft.com/office/drawing/2014/main" id="{B5C0BB1E-D443-45F5-B498-FE9A9ED9B8DC}"/>
                </a:ext>
              </a:extLst>
            </p:cNvPr>
            <p:cNvSpPr/>
            <p:nvPr/>
          </p:nvSpPr>
          <p:spPr>
            <a:xfrm>
              <a:off x="7531591" y="2687915"/>
              <a:ext cx="286071" cy="699726"/>
            </a:xfrm>
            <a:custGeom>
              <a:avLst/>
              <a:gdLst/>
              <a:ahLst/>
              <a:cxnLst/>
              <a:rect l="l" t="t" r="r" b="b"/>
              <a:pathLst>
                <a:path w="17254" h="42203" fill="none" extrusionOk="0">
                  <a:moveTo>
                    <a:pt x="16059" y="664"/>
                  </a:moveTo>
                  <a:lnTo>
                    <a:pt x="16059" y="664"/>
                  </a:lnTo>
                  <a:lnTo>
                    <a:pt x="16324" y="21102"/>
                  </a:lnTo>
                  <a:lnTo>
                    <a:pt x="16324" y="21102"/>
                  </a:lnTo>
                  <a:lnTo>
                    <a:pt x="16457" y="21898"/>
                  </a:lnTo>
                  <a:lnTo>
                    <a:pt x="16855" y="23093"/>
                  </a:lnTo>
                  <a:lnTo>
                    <a:pt x="17121" y="24552"/>
                  </a:lnTo>
                  <a:lnTo>
                    <a:pt x="17253" y="26676"/>
                  </a:lnTo>
                  <a:lnTo>
                    <a:pt x="17253" y="26676"/>
                  </a:lnTo>
                  <a:lnTo>
                    <a:pt x="17253" y="30922"/>
                  </a:lnTo>
                  <a:lnTo>
                    <a:pt x="16988" y="35965"/>
                  </a:lnTo>
                  <a:lnTo>
                    <a:pt x="16723" y="41805"/>
                  </a:lnTo>
                  <a:lnTo>
                    <a:pt x="16723" y="41805"/>
                  </a:lnTo>
                  <a:lnTo>
                    <a:pt x="16457" y="41937"/>
                  </a:lnTo>
                  <a:lnTo>
                    <a:pt x="15661" y="42203"/>
                  </a:lnTo>
                  <a:lnTo>
                    <a:pt x="15130" y="42203"/>
                  </a:lnTo>
                  <a:lnTo>
                    <a:pt x="14599" y="42203"/>
                  </a:lnTo>
                  <a:lnTo>
                    <a:pt x="13936" y="42070"/>
                  </a:lnTo>
                  <a:lnTo>
                    <a:pt x="13139" y="41937"/>
                  </a:lnTo>
                  <a:lnTo>
                    <a:pt x="13139" y="41937"/>
                  </a:lnTo>
                  <a:lnTo>
                    <a:pt x="11812" y="33842"/>
                  </a:lnTo>
                  <a:lnTo>
                    <a:pt x="10883" y="27339"/>
                  </a:lnTo>
                  <a:lnTo>
                    <a:pt x="10087" y="22296"/>
                  </a:lnTo>
                  <a:lnTo>
                    <a:pt x="10087" y="22296"/>
                  </a:lnTo>
                  <a:lnTo>
                    <a:pt x="8229" y="8229"/>
                  </a:lnTo>
                  <a:lnTo>
                    <a:pt x="6106" y="21500"/>
                  </a:lnTo>
                  <a:lnTo>
                    <a:pt x="6106" y="21500"/>
                  </a:lnTo>
                  <a:lnTo>
                    <a:pt x="6238" y="22827"/>
                  </a:lnTo>
                  <a:lnTo>
                    <a:pt x="6371" y="24420"/>
                  </a:lnTo>
                  <a:lnTo>
                    <a:pt x="6238" y="26278"/>
                  </a:lnTo>
                  <a:lnTo>
                    <a:pt x="6238" y="26278"/>
                  </a:lnTo>
                  <a:lnTo>
                    <a:pt x="5973" y="29064"/>
                  </a:lnTo>
                  <a:lnTo>
                    <a:pt x="5442" y="33311"/>
                  </a:lnTo>
                  <a:lnTo>
                    <a:pt x="4646" y="38620"/>
                  </a:lnTo>
                  <a:lnTo>
                    <a:pt x="4646" y="38620"/>
                  </a:lnTo>
                  <a:lnTo>
                    <a:pt x="4248" y="38752"/>
                  </a:lnTo>
                  <a:lnTo>
                    <a:pt x="3319" y="38885"/>
                  </a:lnTo>
                  <a:lnTo>
                    <a:pt x="1992" y="39018"/>
                  </a:lnTo>
                  <a:lnTo>
                    <a:pt x="1195" y="38885"/>
                  </a:lnTo>
                  <a:lnTo>
                    <a:pt x="399" y="38620"/>
                  </a:lnTo>
                  <a:lnTo>
                    <a:pt x="399" y="38620"/>
                  </a:lnTo>
                  <a:lnTo>
                    <a:pt x="1" y="20704"/>
                  </a:lnTo>
                  <a:lnTo>
                    <a:pt x="1" y="20704"/>
                  </a:lnTo>
                  <a:lnTo>
                    <a:pt x="134" y="16590"/>
                  </a:lnTo>
                  <a:lnTo>
                    <a:pt x="399" y="9556"/>
                  </a:lnTo>
                  <a:lnTo>
                    <a:pt x="930" y="1"/>
                  </a:lnTo>
                  <a:lnTo>
                    <a:pt x="16059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102;p40">
              <a:extLst>
                <a:ext uri="{FF2B5EF4-FFF2-40B4-BE49-F238E27FC236}">
                  <a16:creationId xmlns:a16="http://schemas.microsoft.com/office/drawing/2014/main" id="{988704DB-904C-4FB9-BB1A-695D9F48488E}"/>
                </a:ext>
              </a:extLst>
            </p:cNvPr>
            <p:cNvSpPr/>
            <p:nvPr/>
          </p:nvSpPr>
          <p:spPr>
            <a:xfrm>
              <a:off x="7531591" y="2703318"/>
              <a:ext cx="286071" cy="466495"/>
            </a:xfrm>
            <a:custGeom>
              <a:avLst/>
              <a:gdLst/>
              <a:ahLst/>
              <a:cxnLst/>
              <a:rect l="l" t="t" r="r" b="b"/>
              <a:pathLst>
                <a:path w="17254" h="28136" extrusionOk="0">
                  <a:moveTo>
                    <a:pt x="8229" y="7300"/>
                  </a:moveTo>
                  <a:lnTo>
                    <a:pt x="6392" y="18780"/>
                  </a:lnTo>
                  <a:lnTo>
                    <a:pt x="6371" y="19244"/>
                  </a:lnTo>
                  <a:lnTo>
                    <a:pt x="8229" y="7300"/>
                  </a:lnTo>
                  <a:close/>
                  <a:moveTo>
                    <a:pt x="930" y="1"/>
                  </a:moveTo>
                  <a:lnTo>
                    <a:pt x="399" y="8627"/>
                  </a:lnTo>
                  <a:lnTo>
                    <a:pt x="1" y="18182"/>
                  </a:lnTo>
                  <a:lnTo>
                    <a:pt x="5973" y="21633"/>
                  </a:lnTo>
                  <a:lnTo>
                    <a:pt x="6238" y="21765"/>
                  </a:lnTo>
                  <a:lnTo>
                    <a:pt x="6106" y="20571"/>
                  </a:lnTo>
                  <a:lnTo>
                    <a:pt x="6392" y="18780"/>
                  </a:lnTo>
                  <a:lnTo>
                    <a:pt x="6902" y="7565"/>
                  </a:lnTo>
                  <a:lnTo>
                    <a:pt x="6106" y="7035"/>
                  </a:lnTo>
                  <a:lnTo>
                    <a:pt x="5309" y="6504"/>
                  </a:lnTo>
                  <a:lnTo>
                    <a:pt x="4248" y="5575"/>
                  </a:lnTo>
                  <a:lnTo>
                    <a:pt x="3717" y="4778"/>
                  </a:lnTo>
                  <a:lnTo>
                    <a:pt x="3584" y="4513"/>
                  </a:lnTo>
                  <a:lnTo>
                    <a:pt x="4248" y="5177"/>
                  </a:lnTo>
                  <a:lnTo>
                    <a:pt x="5044" y="5707"/>
                  </a:lnTo>
                  <a:lnTo>
                    <a:pt x="6637" y="6636"/>
                  </a:lnTo>
                  <a:lnTo>
                    <a:pt x="7831" y="7167"/>
                  </a:lnTo>
                  <a:lnTo>
                    <a:pt x="8229" y="7300"/>
                  </a:lnTo>
                  <a:lnTo>
                    <a:pt x="10087" y="20571"/>
                  </a:lnTo>
                  <a:lnTo>
                    <a:pt x="13670" y="18448"/>
                  </a:lnTo>
                  <a:lnTo>
                    <a:pt x="13670" y="26012"/>
                  </a:lnTo>
                  <a:lnTo>
                    <a:pt x="16590" y="27737"/>
                  </a:lnTo>
                  <a:lnTo>
                    <a:pt x="17121" y="28135"/>
                  </a:lnTo>
                  <a:lnTo>
                    <a:pt x="17253" y="28135"/>
                  </a:lnTo>
                  <a:lnTo>
                    <a:pt x="17253" y="26676"/>
                  </a:lnTo>
                  <a:lnTo>
                    <a:pt x="17253" y="25747"/>
                  </a:lnTo>
                  <a:lnTo>
                    <a:pt x="17121" y="23623"/>
                  </a:lnTo>
                  <a:lnTo>
                    <a:pt x="16855" y="22164"/>
                  </a:lnTo>
                  <a:lnTo>
                    <a:pt x="16457" y="20969"/>
                  </a:lnTo>
                  <a:lnTo>
                    <a:pt x="16324" y="20173"/>
                  </a:lnTo>
                  <a:lnTo>
                    <a:pt x="16059" y="930"/>
                  </a:lnTo>
                  <a:lnTo>
                    <a:pt x="14201" y="1461"/>
                  </a:lnTo>
                  <a:lnTo>
                    <a:pt x="12343" y="1859"/>
                  </a:lnTo>
                  <a:lnTo>
                    <a:pt x="10618" y="2124"/>
                  </a:lnTo>
                  <a:lnTo>
                    <a:pt x="7433" y="2124"/>
                  </a:lnTo>
                  <a:lnTo>
                    <a:pt x="6106" y="1859"/>
                  </a:lnTo>
                  <a:lnTo>
                    <a:pt x="4911" y="1593"/>
                  </a:lnTo>
                  <a:lnTo>
                    <a:pt x="3850" y="1328"/>
                  </a:lnTo>
                  <a:lnTo>
                    <a:pt x="1992" y="664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103;p40">
              <a:extLst>
                <a:ext uri="{FF2B5EF4-FFF2-40B4-BE49-F238E27FC236}">
                  <a16:creationId xmlns:a16="http://schemas.microsoft.com/office/drawing/2014/main" id="{F7A5E9BE-5A51-4B50-8A9A-C8A45E72631B}"/>
                </a:ext>
              </a:extLst>
            </p:cNvPr>
            <p:cNvSpPr/>
            <p:nvPr/>
          </p:nvSpPr>
          <p:spPr>
            <a:xfrm>
              <a:off x="7591013" y="2778144"/>
              <a:ext cx="77031" cy="244240"/>
            </a:xfrm>
            <a:custGeom>
              <a:avLst/>
              <a:gdLst/>
              <a:ahLst/>
              <a:cxnLst/>
              <a:rect l="l" t="t" r="r" b="b"/>
              <a:pathLst>
                <a:path w="4646" h="14731" fill="none" extrusionOk="0">
                  <a:moveTo>
                    <a:pt x="2787" y="14731"/>
                  </a:moveTo>
                  <a:lnTo>
                    <a:pt x="3318" y="3052"/>
                  </a:lnTo>
                  <a:lnTo>
                    <a:pt x="3318" y="3052"/>
                  </a:lnTo>
                  <a:lnTo>
                    <a:pt x="2522" y="2522"/>
                  </a:lnTo>
                  <a:lnTo>
                    <a:pt x="1725" y="1991"/>
                  </a:lnTo>
                  <a:lnTo>
                    <a:pt x="664" y="1062"/>
                  </a:lnTo>
                  <a:lnTo>
                    <a:pt x="133" y="2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664" y="664"/>
                  </a:lnTo>
                  <a:lnTo>
                    <a:pt x="1460" y="1194"/>
                  </a:lnTo>
                  <a:lnTo>
                    <a:pt x="3053" y="2123"/>
                  </a:lnTo>
                  <a:lnTo>
                    <a:pt x="4247" y="2654"/>
                  </a:lnTo>
                  <a:lnTo>
                    <a:pt x="4645" y="2787"/>
                  </a:lnTo>
                  <a:lnTo>
                    <a:pt x="2787" y="147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104;p40">
              <a:extLst>
                <a:ext uri="{FF2B5EF4-FFF2-40B4-BE49-F238E27FC236}">
                  <a16:creationId xmlns:a16="http://schemas.microsoft.com/office/drawing/2014/main" id="{B39A5C5F-1417-45E1-B2DD-4E10263D32BF}"/>
                </a:ext>
              </a:extLst>
            </p:cNvPr>
            <p:cNvSpPr/>
            <p:nvPr/>
          </p:nvSpPr>
          <p:spPr>
            <a:xfrm>
              <a:off x="7531591" y="2703318"/>
              <a:ext cx="286071" cy="466495"/>
            </a:xfrm>
            <a:custGeom>
              <a:avLst/>
              <a:gdLst/>
              <a:ahLst/>
              <a:cxnLst/>
              <a:rect l="l" t="t" r="r" b="b"/>
              <a:pathLst>
                <a:path w="17254" h="28136" fill="none" extrusionOk="0">
                  <a:moveTo>
                    <a:pt x="930" y="1"/>
                  </a:moveTo>
                  <a:lnTo>
                    <a:pt x="930" y="1"/>
                  </a:lnTo>
                  <a:lnTo>
                    <a:pt x="399" y="8627"/>
                  </a:lnTo>
                  <a:lnTo>
                    <a:pt x="1" y="18182"/>
                  </a:lnTo>
                  <a:lnTo>
                    <a:pt x="5973" y="21633"/>
                  </a:lnTo>
                  <a:lnTo>
                    <a:pt x="5973" y="21633"/>
                  </a:lnTo>
                  <a:lnTo>
                    <a:pt x="6238" y="21765"/>
                  </a:lnTo>
                  <a:lnTo>
                    <a:pt x="6238" y="21765"/>
                  </a:lnTo>
                  <a:lnTo>
                    <a:pt x="6106" y="20571"/>
                  </a:lnTo>
                  <a:lnTo>
                    <a:pt x="6106" y="20571"/>
                  </a:lnTo>
                  <a:lnTo>
                    <a:pt x="6106" y="20571"/>
                  </a:lnTo>
                  <a:lnTo>
                    <a:pt x="8229" y="7300"/>
                  </a:lnTo>
                  <a:lnTo>
                    <a:pt x="8229" y="7300"/>
                  </a:lnTo>
                  <a:lnTo>
                    <a:pt x="10087" y="20571"/>
                  </a:lnTo>
                  <a:lnTo>
                    <a:pt x="13670" y="18448"/>
                  </a:lnTo>
                  <a:lnTo>
                    <a:pt x="13670" y="26012"/>
                  </a:lnTo>
                  <a:lnTo>
                    <a:pt x="16590" y="27737"/>
                  </a:lnTo>
                  <a:lnTo>
                    <a:pt x="16590" y="27737"/>
                  </a:lnTo>
                  <a:lnTo>
                    <a:pt x="17121" y="28135"/>
                  </a:lnTo>
                  <a:lnTo>
                    <a:pt x="17253" y="28135"/>
                  </a:lnTo>
                  <a:lnTo>
                    <a:pt x="17253" y="28135"/>
                  </a:lnTo>
                  <a:lnTo>
                    <a:pt x="17253" y="26676"/>
                  </a:lnTo>
                  <a:lnTo>
                    <a:pt x="17253" y="26676"/>
                  </a:lnTo>
                  <a:lnTo>
                    <a:pt x="17253" y="25747"/>
                  </a:lnTo>
                  <a:lnTo>
                    <a:pt x="17253" y="25747"/>
                  </a:lnTo>
                  <a:lnTo>
                    <a:pt x="17121" y="23623"/>
                  </a:lnTo>
                  <a:lnTo>
                    <a:pt x="16855" y="22164"/>
                  </a:lnTo>
                  <a:lnTo>
                    <a:pt x="16457" y="20969"/>
                  </a:lnTo>
                  <a:lnTo>
                    <a:pt x="16324" y="20173"/>
                  </a:lnTo>
                  <a:lnTo>
                    <a:pt x="16324" y="20173"/>
                  </a:lnTo>
                  <a:lnTo>
                    <a:pt x="16059" y="930"/>
                  </a:lnTo>
                  <a:lnTo>
                    <a:pt x="16059" y="930"/>
                  </a:lnTo>
                  <a:lnTo>
                    <a:pt x="14201" y="1461"/>
                  </a:lnTo>
                  <a:lnTo>
                    <a:pt x="12343" y="1859"/>
                  </a:lnTo>
                  <a:lnTo>
                    <a:pt x="10618" y="2124"/>
                  </a:lnTo>
                  <a:lnTo>
                    <a:pt x="9025" y="2124"/>
                  </a:lnTo>
                  <a:lnTo>
                    <a:pt x="9025" y="2124"/>
                  </a:lnTo>
                  <a:lnTo>
                    <a:pt x="7433" y="2124"/>
                  </a:lnTo>
                  <a:lnTo>
                    <a:pt x="6106" y="1859"/>
                  </a:lnTo>
                  <a:lnTo>
                    <a:pt x="4911" y="1593"/>
                  </a:lnTo>
                  <a:lnTo>
                    <a:pt x="3850" y="1328"/>
                  </a:lnTo>
                  <a:lnTo>
                    <a:pt x="1992" y="664"/>
                  </a:lnTo>
                  <a:lnTo>
                    <a:pt x="9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105;p40">
              <a:extLst>
                <a:ext uri="{FF2B5EF4-FFF2-40B4-BE49-F238E27FC236}">
                  <a16:creationId xmlns:a16="http://schemas.microsoft.com/office/drawing/2014/main" id="{C713380B-9A20-43A5-A60D-9559992F5E96}"/>
                </a:ext>
              </a:extLst>
            </p:cNvPr>
            <p:cNvSpPr/>
            <p:nvPr/>
          </p:nvSpPr>
          <p:spPr>
            <a:xfrm>
              <a:off x="7681225" y="3394223"/>
              <a:ext cx="136437" cy="160644"/>
            </a:xfrm>
            <a:custGeom>
              <a:avLst/>
              <a:gdLst/>
              <a:ahLst/>
              <a:cxnLst/>
              <a:rect l="l" t="t" r="r" b="b"/>
              <a:pathLst>
                <a:path w="8229" h="9689" extrusionOk="0">
                  <a:moveTo>
                    <a:pt x="4247" y="1"/>
                  </a:moveTo>
                  <a:lnTo>
                    <a:pt x="3982" y="134"/>
                  </a:lnTo>
                  <a:lnTo>
                    <a:pt x="3849" y="665"/>
                  </a:lnTo>
                  <a:lnTo>
                    <a:pt x="3583" y="1594"/>
                  </a:lnTo>
                  <a:lnTo>
                    <a:pt x="3053" y="3319"/>
                  </a:lnTo>
                  <a:lnTo>
                    <a:pt x="2655" y="3982"/>
                  </a:lnTo>
                  <a:lnTo>
                    <a:pt x="2389" y="4646"/>
                  </a:lnTo>
                  <a:lnTo>
                    <a:pt x="1195" y="6238"/>
                  </a:lnTo>
                  <a:lnTo>
                    <a:pt x="664" y="6769"/>
                  </a:lnTo>
                  <a:lnTo>
                    <a:pt x="133" y="7433"/>
                  </a:lnTo>
                  <a:lnTo>
                    <a:pt x="0" y="7698"/>
                  </a:lnTo>
                  <a:lnTo>
                    <a:pt x="0" y="8229"/>
                  </a:lnTo>
                  <a:lnTo>
                    <a:pt x="0" y="8627"/>
                  </a:lnTo>
                  <a:lnTo>
                    <a:pt x="133" y="9025"/>
                  </a:lnTo>
                  <a:lnTo>
                    <a:pt x="664" y="9291"/>
                  </a:lnTo>
                  <a:lnTo>
                    <a:pt x="1195" y="9423"/>
                  </a:lnTo>
                  <a:lnTo>
                    <a:pt x="2389" y="9689"/>
                  </a:lnTo>
                  <a:lnTo>
                    <a:pt x="3583" y="9689"/>
                  </a:lnTo>
                  <a:lnTo>
                    <a:pt x="4645" y="9423"/>
                  </a:lnTo>
                  <a:lnTo>
                    <a:pt x="5441" y="9158"/>
                  </a:lnTo>
                  <a:lnTo>
                    <a:pt x="5972" y="8627"/>
                  </a:lnTo>
                  <a:lnTo>
                    <a:pt x="6370" y="7964"/>
                  </a:lnTo>
                  <a:lnTo>
                    <a:pt x="6636" y="7300"/>
                  </a:lnTo>
                  <a:lnTo>
                    <a:pt x="6636" y="6371"/>
                  </a:lnTo>
                  <a:lnTo>
                    <a:pt x="6769" y="5840"/>
                  </a:lnTo>
                  <a:lnTo>
                    <a:pt x="7034" y="5309"/>
                  </a:lnTo>
                  <a:lnTo>
                    <a:pt x="7565" y="4380"/>
                  </a:lnTo>
                  <a:lnTo>
                    <a:pt x="7830" y="3850"/>
                  </a:lnTo>
                  <a:lnTo>
                    <a:pt x="8096" y="3319"/>
                  </a:lnTo>
                  <a:lnTo>
                    <a:pt x="8228" y="2788"/>
                  </a:lnTo>
                  <a:lnTo>
                    <a:pt x="8228" y="2257"/>
                  </a:lnTo>
                  <a:lnTo>
                    <a:pt x="7963" y="1195"/>
                  </a:lnTo>
                  <a:lnTo>
                    <a:pt x="7830" y="399"/>
                  </a:lnTo>
                  <a:lnTo>
                    <a:pt x="7698" y="134"/>
                  </a:lnTo>
                  <a:lnTo>
                    <a:pt x="7432" y="1"/>
                  </a:lnTo>
                  <a:lnTo>
                    <a:pt x="7432" y="399"/>
                  </a:lnTo>
                  <a:lnTo>
                    <a:pt x="7299" y="665"/>
                  </a:lnTo>
                  <a:lnTo>
                    <a:pt x="6901" y="797"/>
                  </a:lnTo>
                  <a:lnTo>
                    <a:pt x="6370" y="930"/>
                  </a:lnTo>
                  <a:lnTo>
                    <a:pt x="4778" y="930"/>
                  </a:lnTo>
                  <a:lnTo>
                    <a:pt x="4380" y="797"/>
                  </a:lnTo>
                  <a:lnTo>
                    <a:pt x="4247" y="665"/>
                  </a:lnTo>
                  <a:lnTo>
                    <a:pt x="4247" y="532"/>
                  </a:lnTo>
                  <a:lnTo>
                    <a:pt x="424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106;p40">
              <a:extLst>
                <a:ext uri="{FF2B5EF4-FFF2-40B4-BE49-F238E27FC236}">
                  <a16:creationId xmlns:a16="http://schemas.microsoft.com/office/drawing/2014/main" id="{A3E89FFD-99EF-4104-AC19-A01F698F25F1}"/>
                </a:ext>
              </a:extLst>
            </p:cNvPr>
            <p:cNvSpPr/>
            <p:nvPr/>
          </p:nvSpPr>
          <p:spPr>
            <a:xfrm>
              <a:off x="7681225" y="3394223"/>
              <a:ext cx="136437" cy="160644"/>
            </a:xfrm>
            <a:custGeom>
              <a:avLst/>
              <a:gdLst/>
              <a:ahLst/>
              <a:cxnLst/>
              <a:rect l="l" t="t" r="r" b="b"/>
              <a:pathLst>
                <a:path w="8229" h="9689" fill="none" extrusionOk="0">
                  <a:moveTo>
                    <a:pt x="4247" y="532"/>
                  </a:moveTo>
                  <a:lnTo>
                    <a:pt x="4247" y="1"/>
                  </a:lnTo>
                  <a:lnTo>
                    <a:pt x="4247" y="1"/>
                  </a:lnTo>
                  <a:lnTo>
                    <a:pt x="3982" y="134"/>
                  </a:lnTo>
                  <a:lnTo>
                    <a:pt x="3849" y="665"/>
                  </a:lnTo>
                  <a:lnTo>
                    <a:pt x="3849" y="665"/>
                  </a:lnTo>
                  <a:lnTo>
                    <a:pt x="3583" y="1594"/>
                  </a:lnTo>
                  <a:lnTo>
                    <a:pt x="3583" y="1594"/>
                  </a:lnTo>
                  <a:lnTo>
                    <a:pt x="3053" y="3319"/>
                  </a:lnTo>
                  <a:lnTo>
                    <a:pt x="3053" y="3319"/>
                  </a:lnTo>
                  <a:lnTo>
                    <a:pt x="2655" y="3982"/>
                  </a:lnTo>
                  <a:lnTo>
                    <a:pt x="2389" y="4646"/>
                  </a:lnTo>
                  <a:lnTo>
                    <a:pt x="1195" y="6238"/>
                  </a:lnTo>
                  <a:lnTo>
                    <a:pt x="1195" y="6238"/>
                  </a:lnTo>
                  <a:lnTo>
                    <a:pt x="664" y="6769"/>
                  </a:lnTo>
                  <a:lnTo>
                    <a:pt x="133" y="7433"/>
                  </a:lnTo>
                  <a:lnTo>
                    <a:pt x="133" y="7433"/>
                  </a:lnTo>
                  <a:lnTo>
                    <a:pt x="0" y="7698"/>
                  </a:lnTo>
                  <a:lnTo>
                    <a:pt x="0" y="8229"/>
                  </a:lnTo>
                  <a:lnTo>
                    <a:pt x="0" y="8627"/>
                  </a:lnTo>
                  <a:lnTo>
                    <a:pt x="133" y="9025"/>
                  </a:lnTo>
                  <a:lnTo>
                    <a:pt x="133" y="9025"/>
                  </a:lnTo>
                  <a:lnTo>
                    <a:pt x="664" y="9291"/>
                  </a:lnTo>
                  <a:lnTo>
                    <a:pt x="1195" y="9423"/>
                  </a:lnTo>
                  <a:lnTo>
                    <a:pt x="2389" y="9689"/>
                  </a:lnTo>
                  <a:lnTo>
                    <a:pt x="3583" y="9689"/>
                  </a:lnTo>
                  <a:lnTo>
                    <a:pt x="4645" y="9423"/>
                  </a:lnTo>
                  <a:lnTo>
                    <a:pt x="4645" y="9423"/>
                  </a:lnTo>
                  <a:lnTo>
                    <a:pt x="5441" y="9158"/>
                  </a:lnTo>
                  <a:lnTo>
                    <a:pt x="5972" y="8627"/>
                  </a:lnTo>
                  <a:lnTo>
                    <a:pt x="6370" y="7964"/>
                  </a:lnTo>
                  <a:lnTo>
                    <a:pt x="6636" y="7300"/>
                  </a:lnTo>
                  <a:lnTo>
                    <a:pt x="6636" y="7300"/>
                  </a:lnTo>
                  <a:lnTo>
                    <a:pt x="6636" y="6371"/>
                  </a:lnTo>
                  <a:lnTo>
                    <a:pt x="6636" y="6371"/>
                  </a:lnTo>
                  <a:lnTo>
                    <a:pt x="6769" y="5840"/>
                  </a:lnTo>
                  <a:lnTo>
                    <a:pt x="7034" y="5309"/>
                  </a:lnTo>
                  <a:lnTo>
                    <a:pt x="7565" y="4380"/>
                  </a:lnTo>
                  <a:lnTo>
                    <a:pt x="7565" y="4380"/>
                  </a:lnTo>
                  <a:lnTo>
                    <a:pt x="7830" y="3850"/>
                  </a:lnTo>
                  <a:lnTo>
                    <a:pt x="8096" y="3319"/>
                  </a:lnTo>
                  <a:lnTo>
                    <a:pt x="8096" y="3319"/>
                  </a:lnTo>
                  <a:lnTo>
                    <a:pt x="8228" y="2788"/>
                  </a:lnTo>
                  <a:lnTo>
                    <a:pt x="8228" y="2257"/>
                  </a:lnTo>
                  <a:lnTo>
                    <a:pt x="7963" y="1195"/>
                  </a:lnTo>
                  <a:lnTo>
                    <a:pt x="7963" y="1195"/>
                  </a:lnTo>
                  <a:lnTo>
                    <a:pt x="7830" y="399"/>
                  </a:lnTo>
                  <a:lnTo>
                    <a:pt x="7698" y="134"/>
                  </a:lnTo>
                  <a:lnTo>
                    <a:pt x="7432" y="1"/>
                  </a:lnTo>
                  <a:lnTo>
                    <a:pt x="7432" y="1"/>
                  </a:lnTo>
                  <a:lnTo>
                    <a:pt x="7432" y="399"/>
                  </a:lnTo>
                  <a:lnTo>
                    <a:pt x="7432" y="399"/>
                  </a:lnTo>
                  <a:lnTo>
                    <a:pt x="7299" y="665"/>
                  </a:lnTo>
                  <a:lnTo>
                    <a:pt x="6901" y="797"/>
                  </a:lnTo>
                  <a:lnTo>
                    <a:pt x="6370" y="930"/>
                  </a:lnTo>
                  <a:lnTo>
                    <a:pt x="5840" y="930"/>
                  </a:lnTo>
                  <a:lnTo>
                    <a:pt x="5840" y="930"/>
                  </a:lnTo>
                  <a:lnTo>
                    <a:pt x="4778" y="930"/>
                  </a:lnTo>
                  <a:lnTo>
                    <a:pt x="4380" y="797"/>
                  </a:lnTo>
                  <a:lnTo>
                    <a:pt x="4247" y="665"/>
                  </a:lnTo>
                  <a:lnTo>
                    <a:pt x="4247" y="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107;p40">
              <a:extLst>
                <a:ext uri="{FF2B5EF4-FFF2-40B4-BE49-F238E27FC236}">
                  <a16:creationId xmlns:a16="http://schemas.microsoft.com/office/drawing/2014/main" id="{2EC8E46D-CA8C-4BB2-B632-1DEE360B81A7}"/>
                </a:ext>
              </a:extLst>
            </p:cNvPr>
            <p:cNvSpPr/>
            <p:nvPr/>
          </p:nvSpPr>
          <p:spPr>
            <a:xfrm>
              <a:off x="7399581" y="3352425"/>
              <a:ext cx="220050" cy="116640"/>
            </a:xfrm>
            <a:custGeom>
              <a:avLst/>
              <a:gdLst/>
              <a:ahLst/>
              <a:cxnLst/>
              <a:rect l="l" t="t" r="r" b="b"/>
              <a:pathLst>
                <a:path w="13272" h="7035" extrusionOk="0">
                  <a:moveTo>
                    <a:pt x="12210" y="0"/>
                  </a:moveTo>
                  <a:lnTo>
                    <a:pt x="12210" y="266"/>
                  </a:lnTo>
                  <a:lnTo>
                    <a:pt x="11944" y="531"/>
                  </a:lnTo>
                  <a:lnTo>
                    <a:pt x="11679" y="797"/>
                  </a:lnTo>
                  <a:lnTo>
                    <a:pt x="10617" y="929"/>
                  </a:lnTo>
                  <a:lnTo>
                    <a:pt x="9025" y="929"/>
                  </a:lnTo>
                  <a:lnTo>
                    <a:pt x="8627" y="797"/>
                  </a:lnTo>
                  <a:lnTo>
                    <a:pt x="8627" y="133"/>
                  </a:lnTo>
                  <a:lnTo>
                    <a:pt x="8228" y="399"/>
                  </a:lnTo>
                  <a:lnTo>
                    <a:pt x="7830" y="929"/>
                  </a:lnTo>
                  <a:lnTo>
                    <a:pt x="6901" y="1726"/>
                  </a:lnTo>
                  <a:lnTo>
                    <a:pt x="5707" y="2389"/>
                  </a:lnTo>
                  <a:lnTo>
                    <a:pt x="3053" y="3584"/>
                  </a:lnTo>
                  <a:lnTo>
                    <a:pt x="531" y="4645"/>
                  </a:lnTo>
                  <a:lnTo>
                    <a:pt x="266" y="4778"/>
                  </a:lnTo>
                  <a:lnTo>
                    <a:pt x="133" y="5043"/>
                  </a:lnTo>
                  <a:lnTo>
                    <a:pt x="0" y="5442"/>
                  </a:lnTo>
                  <a:lnTo>
                    <a:pt x="133" y="5972"/>
                  </a:lnTo>
                  <a:lnTo>
                    <a:pt x="531" y="6371"/>
                  </a:lnTo>
                  <a:lnTo>
                    <a:pt x="1327" y="6769"/>
                  </a:lnTo>
                  <a:lnTo>
                    <a:pt x="2522" y="7034"/>
                  </a:lnTo>
                  <a:lnTo>
                    <a:pt x="3849" y="7034"/>
                  </a:lnTo>
                  <a:lnTo>
                    <a:pt x="5441" y="6769"/>
                  </a:lnTo>
                  <a:lnTo>
                    <a:pt x="6370" y="6503"/>
                  </a:lnTo>
                  <a:lnTo>
                    <a:pt x="7432" y="5972"/>
                  </a:lnTo>
                  <a:lnTo>
                    <a:pt x="8361" y="5574"/>
                  </a:lnTo>
                  <a:lnTo>
                    <a:pt x="8759" y="5442"/>
                  </a:lnTo>
                  <a:lnTo>
                    <a:pt x="11148" y="5442"/>
                  </a:lnTo>
                  <a:lnTo>
                    <a:pt x="12077" y="5309"/>
                  </a:lnTo>
                  <a:lnTo>
                    <a:pt x="12873" y="5043"/>
                  </a:lnTo>
                  <a:lnTo>
                    <a:pt x="13006" y="4778"/>
                  </a:lnTo>
                  <a:lnTo>
                    <a:pt x="13139" y="4513"/>
                  </a:lnTo>
                  <a:lnTo>
                    <a:pt x="13271" y="3849"/>
                  </a:lnTo>
                  <a:lnTo>
                    <a:pt x="13271" y="3186"/>
                  </a:lnTo>
                  <a:lnTo>
                    <a:pt x="13006" y="2522"/>
                  </a:lnTo>
                  <a:lnTo>
                    <a:pt x="12741" y="797"/>
                  </a:lnTo>
                  <a:lnTo>
                    <a:pt x="12475" y="133"/>
                  </a:lnTo>
                  <a:lnTo>
                    <a:pt x="123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108;p40">
              <a:extLst>
                <a:ext uri="{FF2B5EF4-FFF2-40B4-BE49-F238E27FC236}">
                  <a16:creationId xmlns:a16="http://schemas.microsoft.com/office/drawing/2014/main" id="{58E967D1-F9B5-48D2-8242-ACB5C62AD8B4}"/>
                </a:ext>
              </a:extLst>
            </p:cNvPr>
            <p:cNvSpPr/>
            <p:nvPr/>
          </p:nvSpPr>
          <p:spPr>
            <a:xfrm>
              <a:off x="7399581" y="3352425"/>
              <a:ext cx="220050" cy="116640"/>
            </a:xfrm>
            <a:custGeom>
              <a:avLst/>
              <a:gdLst/>
              <a:ahLst/>
              <a:cxnLst/>
              <a:rect l="l" t="t" r="r" b="b"/>
              <a:pathLst>
                <a:path w="13272" h="7035" fill="none" extrusionOk="0">
                  <a:moveTo>
                    <a:pt x="8627" y="133"/>
                  </a:moveTo>
                  <a:lnTo>
                    <a:pt x="8627" y="133"/>
                  </a:lnTo>
                  <a:lnTo>
                    <a:pt x="8228" y="399"/>
                  </a:lnTo>
                  <a:lnTo>
                    <a:pt x="7830" y="929"/>
                  </a:lnTo>
                  <a:lnTo>
                    <a:pt x="7830" y="929"/>
                  </a:lnTo>
                  <a:lnTo>
                    <a:pt x="6901" y="1726"/>
                  </a:lnTo>
                  <a:lnTo>
                    <a:pt x="5707" y="2389"/>
                  </a:lnTo>
                  <a:lnTo>
                    <a:pt x="5707" y="2389"/>
                  </a:lnTo>
                  <a:lnTo>
                    <a:pt x="3053" y="3584"/>
                  </a:lnTo>
                  <a:lnTo>
                    <a:pt x="531" y="4645"/>
                  </a:lnTo>
                  <a:lnTo>
                    <a:pt x="531" y="4645"/>
                  </a:lnTo>
                  <a:lnTo>
                    <a:pt x="266" y="4778"/>
                  </a:lnTo>
                  <a:lnTo>
                    <a:pt x="133" y="5043"/>
                  </a:lnTo>
                  <a:lnTo>
                    <a:pt x="0" y="5442"/>
                  </a:lnTo>
                  <a:lnTo>
                    <a:pt x="133" y="5972"/>
                  </a:lnTo>
                  <a:lnTo>
                    <a:pt x="531" y="6371"/>
                  </a:lnTo>
                  <a:lnTo>
                    <a:pt x="531" y="6371"/>
                  </a:lnTo>
                  <a:lnTo>
                    <a:pt x="1327" y="6769"/>
                  </a:lnTo>
                  <a:lnTo>
                    <a:pt x="2522" y="7034"/>
                  </a:lnTo>
                  <a:lnTo>
                    <a:pt x="3849" y="7034"/>
                  </a:lnTo>
                  <a:lnTo>
                    <a:pt x="5441" y="6769"/>
                  </a:lnTo>
                  <a:lnTo>
                    <a:pt x="5441" y="6769"/>
                  </a:lnTo>
                  <a:lnTo>
                    <a:pt x="6370" y="6503"/>
                  </a:lnTo>
                  <a:lnTo>
                    <a:pt x="7432" y="5972"/>
                  </a:lnTo>
                  <a:lnTo>
                    <a:pt x="8361" y="5574"/>
                  </a:lnTo>
                  <a:lnTo>
                    <a:pt x="8759" y="5442"/>
                  </a:lnTo>
                  <a:lnTo>
                    <a:pt x="9157" y="5442"/>
                  </a:lnTo>
                  <a:lnTo>
                    <a:pt x="9157" y="5442"/>
                  </a:lnTo>
                  <a:lnTo>
                    <a:pt x="10086" y="5442"/>
                  </a:lnTo>
                  <a:lnTo>
                    <a:pt x="11148" y="5442"/>
                  </a:lnTo>
                  <a:lnTo>
                    <a:pt x="12077" y="5309"/>
                  </a:lnTo>
                  <a:lnTo>
                    <a:pt x="12873" y="5043"/>
                  </a:lnTo>
                  <a:lnTo>
                    <a:pt x="12873" y="5043"/>
                  </a:lnTo>
                  <a:lnTo>
                    <a:pt x="13006" y="4778"/>
                  </a:lnTo>
                  <a:lnTo>
                    <a:pt x="13139" y="4513"/>
                  </a:lnTo>
                  <a:lnTo>
                    <a:pt x="13271" y="3849"/>
                  </a:lnTo>
                  <a:lnTo>
                    <a:pt x="13271" y="3186"/>
                  </a:lnTo>
                  <a:lnTo>
                    <a:pt x="13006" y="2522"/>
                  </a:lnTo>
                  <a:lnTo>
                    <a:pt x="13006" y="2522"/>
                  </a:lnTo>
                  <a:lnTo>
                    <a:pt x="12741" y="797"/>
                  </a:lnTo>
                  <a:lnTo>
                    <a:pt x="12475" y="133"/>
                  </a:lnTo>
                  <a:lnTo>
                    <a:pt x="12342" y="0"/>
                  </a:lnTo>
                  <a:lnTo>
                    <a:pt x="12210" y="0"/>
                  </a:lnTo>
                  <a:lnTo>
                    <a:pt x="12210" y="266"/>
                  </a:lnTo>
                  <a:lnTo>
                    <a:pt x="12210" y="266"/>
                  </a:lnTo>
                  <a:lnTo>
                    <a:pt x="11944" y="531"/>
                  </a:lnTo>
                  <a:lnTo>
                    <a:pt x="11679" y="797"/>
                  </a:lnTo>
                  <a:lnTo>
                    <a:pt x="10617" y="929"/>
                  </a:lnTo>
                  <a:lnTo>
                    <a:pt x="9556" y="929"/>
                  </a:lnTo>
                  <a:lnTo>
                    <a:pt x="9025" y="929"/>
                  </a:lnTo>
                  <a:lnTo>
                    <a:pt x="8627" y="797"/>
                  </a:lnTo>
                  <a:lnTo>
                    <a:pt x="8627" y="1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109;p40">
              <a:extLst>
                <a:ext uri="{FF2B5EF4-FFF2-40B4-BE49-F238E27FC236}">
                  <a16:creationId xmlns:a16="http://schemas.microsoft.com/office/drawing/2014/main" id="{872712BB-B3A6-4B4A-B815-3E6049F71420}"/>
                </a:ext>
              </a:extLst>
            </p:cNvPr>
            <p:cNvSpPr/>
            <p:nvPr/>
          </p:nvSpPr>
          <p:spPr>
            <a:xfrm>
              <a:off x="7591013" y="2778144"/>
              <a:ext cx="77031" cy="244240"/>
            </a:xfrm>
            <a:custGeom>
              <a:avLst/>
              <a:gdLst/>
              <a:ahLst/>
              <a:cxnLst/>
              <a:rect l="l" t="t" r="r" b="b"/>
              <a:pathLst>
                <a:path w="4646" h="14731" extrusionOk="0">
                  <a:moveTo>
                    <a:pt x="0" y="0"/>
                  </a:moveTo>
                  <a:lnTo>
                    <a:pt x="133" y="265"/>
                  </a:lnTo>
                  <a:lnTo>
                    <a:pt x="664" y="1062"/>
                  </a:lnTo>
                  <a:lnTo>
                    <a:pt x="1725" y="1991"/>
                  </a:lnTo>
                  <a:lnTo>
                    <a:pt x="2522" y="2522"/>
                  </a:lnTo>
                  <a:lnTo>
                    <a:pt x="3318" y="3052"/>
                  </a:lnTo>
                  <a:lnTo>
                    <a:pt x="2787" y="14731"/>
                  </a:lnTo>
                  <a:lnTo>
                    <a:pt x="4645" y="2787"/>
                  </a:lnTo>
                  <a:lnTo>
                    <a:pt x="4247" y="2654"/>
                  </a:lnTo>
                  <a:lnTo>
                    <a:pt x="3053" y="2123"/>
                  </a:lnTo>
                  <a:lnTo>
                    <a:pt x="1460" y="1194"/>
                  </a:lnTo>
                  <a:lnTo>
                    <a:pt x="664" y="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110;p40">
              <a:extLst>
                <a:ext uri="{FF2B5EF4-FFF2-40B4-BE49-F238E27FC236}">
                  <a16:creationId xmlns:a16="http://schemas.microsoft.com/office/drawing/2014/main" id="{F0589257-4694-4249-9033-188D674CEBCD}"/>
                </a:ext>
              </a:extLst>
            </p:cNvPr>
            <p:cNvSpPr/>
            <p:nvPr/>
          </p:nvSpPr>
          <p:spPr>
            <a:xfrm>
              <a:off x="7591013" y="2778144"/>
              <a:ext cx="77031" cy="244240"/>
            </a:xfrm>
            <a:custGeom>
              <a:avLst/>
              <a:gdLst/>
              <a:ahLst/>
              <a:cxnLst/>
              <a:rect l="l" t="t" r="r" b="b"/>
              <a:pathLst>
                <a:path w="4646" h="147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33" y="265"/>
                  </a:lnTo>
                  <a:lnTo>
                    <a:pt x="664" y="1062"/>
                  </a:lnTo>
                  <a:lnTo>
                    <a:pt x="1725" y="1991"/>
                  </a:lnTo>
                  <a:lnTo>
                    <a:pt x="2522" y="2522"/>
                  </a:lnTo>
                  <a:lnTo>
                    <a:pt x="3318" y="3052"/>
                  </a:lnTo>
                  <a:lnTo>
                    <a:pt x="2787" y="14731"/>
                  </a:lnTo>
                  <a:lnTo>
                    <a:pt x="4645" y="2787"/>
                  </a:lnTo>
                  <a:lnTo>
                    <a:pt x="4645" y="2787"/>
                  </a:lnTo>
                  <a:lnTo>
                    <a:pt x="4247" y="2654"/>
                  </a:lnTo>
                  <a:lnTo>
                    <a:pt x="3053" y="2123"/>
                  </a:lnTo>
                  <a:lnTo>
                    <a:pt x="1460" y="1194"/>
                  </a:lnTo>
                  <a:lnTo>
                    <a:pt x="664" y="6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111;p40">
              <a:extLst>
                <a:ext uri="{FF2B5EF4-FFF2-40B4-BE49-F238E27FC236}">
                  <a16:creationId xmlns:a16="http://schemas.microsoft.com/office/drawing/2014/main" id="{9D93BFA3-4959-42F1-A8A0-F2DCDDE660B4}"/>
                </a:ext>
              </a:extLst>
            </p:cNvPr>
            <p:cNvSpPr/>
            <p:nvPr/>
          </p:nvSpPr>
          <p:spPr>
            <a:xfrm>
              <a:off x="7542600" y="2313871"/>
              <a:ext cx="259659" cy="411466"/>
            </a:xfrm>
            <a:custGeom>
              <a:avLst/>
              <a:gdLst/>
              <a:ahLst/>
              <a:cxnLst/>
              <a:rect l="l" t="t" r="r" b="b"/>
              <a:pathLst>
                <a:path w="15661" h="24817" extrusionOk="0">
                  <a:moveTo>
                    <a:pt x="5442" y="0"/>
                  </a:moveTo>
                  <a:lnTo>
                    <a:pt x="4115" y="133"/>
                  </a:lnTo>
                  <a:lnTo>
                    <a:pt x="3186" y="531"/>
                  </a:lnTo>
                  <a:lnTo>
                    <a:pt x="2257" y="1194"/>
                  </a:lnTo>
                  <a:lnTo>
                    <a:pt x="1593" y="1858"/>
                  </a:lnTo>
                  <a:lnTo>
                    <a:pt x="1195" y="2654"/>
                  </a:lnTo>
                  <a:lnTo>
                    <a:pt x="797" y="3583"/>
                  </a:lnTo>
                  <a:lnTo>
                    <a:pt x="664" y="4380"/>
                  </a:lnTo>
                  <a:lnTo>
                    <a:pt x="531" y="5309"/>
                  </a:lnTo>
                  <a:lnTo>
                    <a:pt x="266" y="14731"/>
                  </a:lnTo>
                  <a:lnTo>
                    <a:pt x="1" y="22561"/>
                  </a:lnTo>
                  <a:lnTo>
                    <a:pt x="930" y="23092"/>
                  </a:lnTo>
                  <a:lnTo>
                    <a:pt x="1858" y="23623"/>
                  </a:lnTo>
                  <a:lnTo>
                    <a:pt x="2920" y="24021"/>
                  </a:lnTo>
                  <a:lnTo>
                    <a:pt x="3982" y="24286"/>
                  </a:lnTo>
                  <a:lnTo>
                    <a:pt x="6371" y="24684"/>
                  </a:lnTo>
                  <a:lnTo>
                    <a:pt x="8759" y="24817"/>
                  </a:lnTo>
                  <a:lnTo>
                    <a:pt x="10883" y="24817"/>
                  </a:lnTo>
                  <a:lnTo>
                    <a:pt x="12873" y="24419"/>
                  </a:lnTo>
                  <a:lnTo>
                    <a:pt x="14466" y="24021"/>
                  </a:lnTo>
                  <a:lnTo>
                    <a:pt x="15130" y="23755"/>
                  </a:lnTo>
                  <a:lnTo>
                    <a:pt x="15660" y="23490"/>
                  </a:lnTo>
                  <a:lnTo>
                    <a:pt x="15528" y="11015"/>
                  </a:lnTo>
                  <a:lnTo>
                    <a:pt x="15528" y="7963"/>
                  </a:lnTo>
                  <a:lnTo>
                    <a:pt x="15262" y="5309"/>
                  </a:lnTo>
                  <a:lnTo>
                    <a:pt x="14864" y="3052"/>
                  </a:lnTo>
                  <a:lnTo>
                    <a:pt x="14731" y="2389"/>
                  </a:lnTo>
                  <a:lnTo>
                    <a:pt x="14466" y="1725"/>
                  </a:lnTo>
                  <a:lnTo>
                    <a:pt x="14068" y="1194"/>
                  </a:lnTo>
                  <a:lnTo>
                    <a:pt x="13802" y="1062"/>
                  </a:lnTo>
                  <a:lnTo>
                    <a:pt x="13537" y="929"/>
                  </a:lnTo>
                  <a:lnTo>
                    <a:pt x="11546" y="531"/>
                  </a:lnTo>
                  <a:lnTo>
                    <a:pt x="10087" y="266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112;p40">
              <a:extLst>
                <a:ext uri="{FF2B5EF4-FFF2-40B4-BE49-F238E27FC236}">
                  <a16:creationId xmlns:a16="http://schemas.microsoft.com/office/drawing/2014/main" id="{DA7FB60C-555E-43C7-BF6C-57E26DE263FA}"/>
                </a:ext>
              </a:extLst>
            </p:cNvPr>
            <p:cNvSpPr/>
            <p:nvPr/>
          </p:nvSpPr>
          <p:spPr>
            <a:xfrm>
              <a:off x="7542600" y="2313871"/>
              <a:ext cx="259659" cy="411466"/>
            </a:xfrm>
            <a:custGeom>
              <a:avLst/>
              <a:gdLst/>
              <a:ahLst/>
              <a:cxnLst/>
              <a:rect l="l" t="t" r="r" b="b"/>
              <a:pathLst>
                <a:path w="15661" h="24817" fill="none" extrusionOk="0">
                  <a:moveTo>
                    <a:pt x="10087" y="266"/>
                  </a:moveTo>
                  <a:lnTo>
                    <a:pt x="10087" y="266"/>
                  </a:lnTo>
                  <a:lnTo>
                    <a:pt x="11546" y="531"/>
                  </a:lnTo>
                  <a:lnTo>
                    <a:pt x="13537" y="929"/>
                  </a:lnTo>
                  <a:lnTo>
                    <a:pt x="13537" y="929"/>
                  </a:lnTo>
                  <a:lnTo>
                    <a:pt x="13802" y="1062"/>
                  </a:lnTo>
                  <a:lnTo>
                    <a:pt x="14068" y="1194"/>
                  </a:lnTo>
                  <a:lnTo>
                    <a:pt x="14466" y="1725"/>
                  </a:lnTo>
                  <a:lnTo>
                    <a:pt x="14731" y="2389"/>
                  </a:lnTo>
                  <a:lnTo>
                    <a:pt x="14864" y="3052"/>
                  </a:lnTo>
                  <a:lnTo>
                    <a:pt x="14864" y="3052"/>
                  </a:lnTo>
                  <a:lnTo>
                    <a:pt x="15262" y="5309"/>
                  </a:lnTo>
                  <a:lnTo>
                    <a:pt x="15528" y="7963"/>
                  </a:lnTo>
                  <a:lnTo>
                    <a:pt x="15528" y="11015"/>
                  </a:lnTo>
                  <a:lnTo>
                    <a:pt x="15660" y="23490"/>
                  </a:lnTo>
                  <a:lnTo>
                    <a:pt x="15660" y="23490"/>
                  </a:lnTo>
                  <a:lnTo>
                    <a:pt x="15130" y="23755"/>
                  </a:lnTo>
                  <a:lnTo>
                    <a:pt x="14466" y="24021"/>
                  </a:lnTo>
                  <a:lnTo>
                    <a:pt x="12873" y="24419"/>
                  </a:lnTo>
                  <a:lnTo>
                    <a:pt x="10883" y="24817"/>
                  </a:lnTo>
                  <a:lnTo>
                    <a:pt x="8759" y="24817"/>
                  </a:lnTo>
                  <a:lnTo>
                    <a:pt x="6371" y="24684"/>
                  </a:lnTo>
                  <a:lnTo>
                    <a:pt x="3982" y="24286"/>
                  </a:lnTo>
                  <a:lnTo>
                    <a:pt x="2920" y="24021"/>
                  </a:lnTo>
                  <a:lnTo>
                    <a:pt x="1858" y="23623"/>
                  </a:lnTo>
                  <a:lnTo>
                    <a:pt x="930" y="23092"/>
                  </a:lnTo>
                  <a:lnTo>
                    <a:pt x="1" y="22561"/>
                  </a:lnTo>
                  <a:lnTo>
                    <a:pt x="1" y="22561"/>
                  </a:lnTo>
                  <a:lnTo>
                    <a:pt x="266" y="14731"/>
                  </a:lnTo>
                  <a:lnTo>
                    <a:pt x="531" y="5309"/>
                  </a:lnTo>
                  <a:lnTo>
                    <a:pt x="531" y="5309"/>
                  </a:lnTo>
                  <a:lnTo>
                    <a:pt x="664" y="4380"/>
                  </a:lnTo>
                  <a:lnTo>
                    <a:pt x="797" y="3583"/>
                  </a:lnTo>
                  <a:lnTo>
                    <a:pt x="1195" y="2654"/>
                  </a:lnTo>
                  <a:lnTo>
                    <a:pt x="1593" y="1858"/>
                  </a:lnTo>
                  <a:lnTo>
                    <a:pt x="2257" y="1194"/>
                  </a:lnTo>
                  <a:lnTo>
                    <a:pt x="3186" y="531"/>
                  </a:lnTo>
                  <a:lnTo>
                    <a:pt x="4115" y="133"/>
                  </a:lnTo>
                  <a:lnTo>
                    <a:pt x="5442" y="0"/>
                  </a:lnTo>
                  <a:lnTo>
                    <a:pt x="10087" y="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113;p40">
              <a:extLst>
                <a:ext uri="{FF2B5EF4-FFF2-40B4-BE49-F238E27FC236}">
                  <a16:creationId xmlns:a16="http://schemas.microsoft.com/office/drawing/2014/main" id="{163BC833-5D6F-4A45-BE98-4BDB70D46DB2}"/>
                </a:ext>
              </a:extLst>
            </p:cNvPr>
            <p:cNvSpPr/>
            <p:nvPr/>
          </p:nvSpPr>
          <p:spPr>
            <a:xfrm>
              <a:off x="7536001" y="2309460"/>
              <a:ext cx="270652" cy="429090"/>
            </a:xfrm>
            <a:custGeom>
              <a:avLst/>
              <a:gdLst/>
              <a:ahLst/>
              <a:cxnLst/>
              <a:rect l="l" t="t" r="r" b="b"/>
              <a:pathLst>
                <a:path w="16324" h="25880" extrusionOk="0">
                  <a:moveTo>
                    <a:pt x="5574" y="1"/>
                  </a:moveTo>
                  <a:lnTo>
                    <a:pt x="4778" y="133"/>
                  </a:lnTo>
                  <a:lnTo>
                    <a:pt x="3982" y="399"/>
                  </a:lnTo>
                  <a:lnTo>
                    <a:pt x="3185" y="797"/>
                  </a:lnTo>
                  <a:lnTo>
                    <a:pt x="2787" y="1062"/>
                  </a:lnTo>
                  <a:lnTo>
                    <a:pt x="2256" y="1460"/>
                  </a:lnTo>
                  <a:lnTo>
                    <a:pt x="1858" y="1859"/>
                  </a:lnTo>
                  <a:lnTo>
                    <a:pt x="1460" y="2522"/>
                  </a:lnTo>
                  <a:lnTo>
                    <a:pt x="1195" y="3318"/>
                  </a:lnTo>
                  <a:lnTo>
                    <a:pt x="929" y="4247"/>
                  </a:lnTo>
                  <a:lnTo>
                    <a:pt x="664" y="5973"/>
                  </a:lnTo>
                  <a:lnTo>
                    <a:pt x="531" y="8494"/>
                  </a:lnTo>
                  <a:lnTo>
                    <a:pt x="266" y="14864"/>
                  </a:lnTo>
                  <a:lnTo>
                    <a:pt x="0" y="23225"/>
                  </a:lnTo>
                  <a:lnTo>
                    <a:pt x="266" y="23358"/>
                  </a:lnTo>
                  <a:lnTo>
                    <a:pt x="929" y="23889"/>
                  </a:lnTo>
                  <a:lnTo>
                    <a:pt x="2256" y="24552"/>
                  </a:lnTo>
                  <a:lnTo>
                    <a:pt x="4114" y="25216"/>
                  </a:lnTo>
                  <a:lnTo>
                    <a:pt x="5176" y="25481"/>
                  </a:lnTo>
                  <a:lnTo>
                    <a:pt x="6371" y="25747"/>
                  </a:lnTo>
                  <a:lnTo>
                    <a:pt x="7698" y="25879"/>
                  </a:lnTo>
                  <a:lnTo>
                    <a:pt x="9157" y="25879"/>
                  </a:lnTo>
                  <a:lnTo>
                    <a:pt x="10750" y="25747"/>
                  </a:lnTo>
                  <a:lnTo>
                    <a:pt x="12475" y="25481"/>
                  </a:lnTo>
                  <a:lnTo>
                    <a:pt x="14333" y="25083"/>
                  </a:lnTo>
                  <a:lnTo>
                    <a:pt x="16324" y="24552"/>
                  </a:lnTo>
                  <a:lnTo>
                    <a:pt x="16324" y="11281"/>
                  </a:lnTo>
                  <a:lnTo>
                    <a:pt x="16324" y="10352"/>
                  </a:lnTo>
                  <a:lnTo>
                    <a:pt x="16191" y="7698"/>
                  </a:lnTo>
                  <a:lnTo>
                    <a:pt x="16058" y="6105"/>
                  </a:lnTo>
                  <a:lnTo>
                    <a:pt x="15793" y="4380"/>
                  </a:lnTo>
                  <a:lnTo>
                    <a:pt x="15395" y="2655"/>
                  </a:lnTo>
                  <a:lnTo>
                    <a:pt x="14864" y="1062"/>
                  </a:lnTo>
                  <a:lnTo>
                    <a:pt x="10883" y="399"/>
                  </a:lnTo>
                  <a:lnTo>
                    <a:pt x="10883" y="532"/>
                  </a:lnTo>
                  <a:lnTo>
                    <a:pt x="11148" y="664"/>
                  </a:lnTo>
                  <a:lnTo>
                    <a:pt x="11414" y="1062"/>
                  </a:lnTo>
                  <a:lnTo>
                    <a:pt x="11546" y="1328"/>
                  </a:lnTo>
                  <a:lnTo>
                    <a:pt x="11414" y="1726"/>
                  </a:lnTo>
                  <a:lnTo>
                    <a:pt x="10617" y="3186"/>
                  </a:lnTo>
                  <a:lnTo>
                    <a:pt x="9556" y="4646"/>
                  </a:lnTo>
                  <a:lnTo>
                    <a:pt x="9025" y="5176"/>
                  </a:lnTo>
                  <a:lnTo>
                    <a:pt x="8361" y="5707"/>
                  </a:lnTo>
                  <a:lnTo>
                    <a:pt x="7034" y="6636"/>
                  </a:lnTo>
                  <a:lnTo>
                    <a:pt x="5442" y="7300"/>
                  </a:lnTo>
                  <a:lnTo>
                    <a:pt x="5309" y="7034"/>
                  </a:lnTo>
                  <a:lnTo>
                    <a:pt x="4911" y="6371"/>
                  </a:lnTo>
                  <a:lnTo>
                    <a:pt x="4513" y="5309"/>
                  </a:lnTo>
                  <a:lnTo>
                    <a:pt x="4380" y="4778"/>
                  </a:lnTo>
                  <a:lnTo>
                    <a:pt x="4380" y="4115"/>
                  </a:lnTo>
                  <a:lnTo>
                    <a:pt x="4645" y="2788"/>
                  </a:lnTo>
                  <a:lnTo>
                    <a:pt x="5043" y="1726"/>
                  </a:lnTo>
                  <a:lnTo>
                    <a:pt x="5442" y="930"/>
                  </a:lnTo>
                  <a:lnTo>
                    <a:pt x="5840" y="532"/>
                  </a:lnTo>
                  <a:lnTo>
                    <a:pt x="6371" y="266"/>
                  </a:lnTo>
                  <a:lnTo>
                    <a:pt x="6371" y="133"/>
                  </a:lnTo>
                  <a:lnTo>
                    <a:pt x="557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114;p40">
              <a:extLst>
                <a:ext uri="{FF2B5EF4-FFF2-40B4-BE49-F238E27FC236}">
                  <a16:creationId xmlns:a16="http://schemas.microsoft.com/office/drawing/2014/main" id="{A7DC983F-461C-4ED2-BBF5-35269C4873A7}"/>
                </a:ext>
              </a:extLst>
            </p:cNvPr>
            <p:cNvSpPr/>
            <p:nvPr/>
          </p:nvSpPr>
          <p:spPr>
            <a:xfrm>
              <a:off x="7536001" y="2309460"/>
              <a:ext cx="270652" cy="429090"/>
            </a:xfrm>
            <a:custGeom>
              <a:avLst/>
              <a:gdLst/>
              <a:ahLst/>
              <a:cxnLst/>
              <a:rect l="l" t="t" r="r" b="b"/>
              <a:pathLst>
                <a:path w="16324" h="25880" fill="none" extrusionOk="0">
                  <a:moveTo>
                    <a:pt x="10883" y="532"/>
                  </a:moveTo>
                  <a:lnTo>
                    <a:pt x="10883" y="532"/>
                  </a:lnTo>
                  <a:lnTo>
                    <a:pt x="11148" y="664"/>
                  </a:lnTo>
                  <a:lnTo>
                    <a:pt x="11414" y="1062"/>
                  </a:lnTo>
                  <a:lnTo>
                    <a:pt x="11546" y="1328"/>
                  </a:lnTo>
                  <a:lnTo>
                    <a:pt x="11414" y="1726"/>
                  </a:lnTo>
                  <a:lnTo>
                    <a:pt x="11414" y="1726"/>
                  </a:lnTo>
                  <a:lnTo>
                    <a:pt x="10617" y="3186"/>
                  </a:lnTo>
                  <a:lnTo>
                    <a:pt x="9556" y="4646"/>
                  </a:lnTo>
                  <a:lnTo>
                    <a:pt x="9556" y="4646"/>
                  </a:lnTo>
                  <a:lnTo>
                    <a:pt x="9025" y="5176"/>
                  </a:lnTo>
                  <a:lnTo>
                    <a:pt x="8361" y="5707"/>
                  </a:lnTo>
                  <a:lnTo>
                    <a:pt x="7034" y="6636"/>
                  </a:lnTo>
                  <a:lnTo>
                    <a:pt x="5442" y="7300"/>
                  </a:lnTo>
                  <a:lnTo>
                    <a:pt x="5442" y="7300"/>
                  </a:lnTo>
                  <a:lnTo>
                    <a:pt x="5309" y="7034"/>
                  </a:lnTo>
                  <a:lnTo>
                    <a:pt x="4911" y="6371"/>
                  </a:lnTo>
                  <a:lnTo>
                    <a:pt x="4513" y="5309"/>
                  </a:lnTo>
                  <a:lnTo>
                    <a:pt x="4380" y="4778"/>
                  </a:lnTo>
                  <a:lnTo>
                    <a:pt x="4380" y="4115"/>
                  </a:lnTo>
                  <a:lnTo>
                    <a:pt x="4380" y="4115"/>
                  </a:lnTo>
                  <a:lnTo>
                    <a:pt x="4645" y="2788"/>
                  </a:lnTo>
                  <a:lnTo>
                    <a:pt x="5043" y="1726"/>
                  </a:lnTo>
                  <a:lnTo>
                    <a:pt x="5442" y="930"/>
                  </a:lnTo>
                  <a:lnTo>
                    <a:pt x="5840" y="532"/>
                  </a:lnTo>
                  <a:lnTo>
                    <a:pt x="5840" y="532"/>
                  </a:lnTo>
                  <a:lnTo>
                    <a:pt x="6371" y="266"/>
                  </a:lnTo>
                  <a:lnTo>
                    <a:pt x="6371" y="133"/>
                  </a:lnTo>
                  <a:lnTo>
                    <a:pt x="6371" y="133"/>
                  </a:lnTo>
                  <a:lnTo>
                    <a:pt x="5574" y="1"/>
                  </a:lnTo>
                  <a:lnTo>
                    <a:pt x="4778" y="133"/>
                  </a:lnTo>
                  <a:lnTo>
                    <a:pt x="3982" y="399"/>
                  </a:lnTo>
                  <a:lnTo>
                    <a:pt x="3982" y="399"/>
                  </a:lnTo>
                  <a:lnTo>
                    <a:pt x="3185" y="797"/>
                  </a:lnTo>
                  <a:lnTo>
                    <a:pt x="2787" y="1062"/>
                  </a:lnTo>
                  <a:lnTo>
                    <a:pt x="2256" y="1460"/>
                  </a:lnTo>
                  <a:lnTo>
                    <a:pt x="1858" y="1859"/>
                  </a:lnTo>
                  <a:lnTo>
                    <a:pt x="1460" y="2522"/>
                  </a:lnTo>
                  <a:lnTo>
                    <a:pt x="1195" y="3318"/>
                  </a:lnTo>
                  <a:lnTo>
                    <a:pt x="929" y="4247"/>
                  </a:lnTo>
                  <a:lnTo>
                    <a:pt x="929" y="4247"/>
                  </a:lnTo>
                  <a:lnTo>
                    <a:pt x="664" y="5973"/>
                  </a:lnTo>
                  <a:lnTo>
                    <a:pt x="531" y="8494"/>
                  </a:lnTo>
                  <a:lnTo>
                    <a:pt x="266" y="14864"/>
                  </a:lnTo>
                  <a:lnTo>
                    <a:pt x="0" y="23225"/>
                  </a:lnTo>
                  <a:lnTo>
                    <a:pt x="0" y="23225"/>
                  </a:lnTo>
                  <a:lnTo>
                    <a:pt x="266" y="23358"/>
                  </a:lnTo>
                  <a:lnTo>
                    <a:pt x="929" y="23889"/>
                  </a:lnTo>
                  <a:lnTo>
                    <a:pt x="2256" y="24552"/>
                  </a:lnTo>
                  <a:lnTo>
                    <a:pt x="4114" y="25216"/>
                  </a:lnTo>
                  <a:lnTo>
                    <a:pt x="5176" y="25481"/>
                  </a:lnTo>
                  <a:lnTo>
                    <a:pt x="6371" y="25747"/>
                  </a:lnTo>
                  <a:lnTo>
                    <a:pt x="7698" y="25879"/>
                  </a:lnTo>
                  <a:lnTo>
                    <a:pt x="9157" y="25879"/>
                  </a:lnTo>
                  <a:lnTo>
                    <a:pt x="10750" y="25747"/>
                  </a:lnTo>
                  <a:lnTo>
                    <a:pt x="12475" y="25481"/>
                  </a:lnTo>
                  <a:lnTo>
                    <a:pt x="14333" y="25083"/>
                  </a:lnTo>
                  <a:lnTo>
                    <a:pt x="16324" y="24552"/>
                  </a:lnTo>
                  <a:lnTo>
                    <a:pt x="16324" y="11281"/>
                  </a:lnTo>
                  <a:lnTo>
                    <a:pt x="16324" y="11281"/>
                  </a:lnTo>
                  <a:lnTo>
                    <a:pt x="16324" y="10352"/>
                  </a:lnTo>
                  <a:lnTo>
                    <a:pt x="16191" y="7698"/>
                  </a:lnTo>
                  <a:lnTo>
                    <a:pt x="16058" y="6105"/>
                  </a:lnTo>
                  <a:lnTo>
                    <a:pt x="15793" y="4380"/>
                  </a:lnTo>
                  <a:lnTo>
                    <a:pt x="15395" y="2655"/>
                  </a:lnTo>
                  <a:lnTo>
                    <a:pt x="14864" y="1062"/>
                  </a:lnTo>
                  <a:lnTo>
                    <a:pt x="10883" y="399"/>
                  </a:lnTo>
                  <a:lnTo>
                    <a:pt x="10883" y="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115;p40">
              <a:extLst>
                <a:ext uri="{FF2B5EF4-FFF2-40B4-BE49-F238E27FC236}">
                  <a16:creationId xmlns:a16="http://schemas.microsoft.com/office/drawing/2014/main" id="{947D50C3-6FEF-4E0A-972A-F9DBAD84C74A}"/>
                </a:ext>
              </a:extLst>
            </p:cNvPr>
            <p:cNvSpPr/>
            <p:nvPr/>
          </p:nvSpPr>
          <p:spPr>
            <a:xfrm>
              <a:off x="7538206" y="2555905"/>
              <a:ext cx="268447" cy="70415"/>
            </a:xfrm>
            <a:custGeom>
              <a:avLst/>
              <a:gdLst/>
              <a:ahLst/>
              <a:cxnLst/>
              <a:rect l="l" t="t" r="r" b="b"/>
              <a:pathLst>
                <a:path w="16191" h="4247" extrusionOk="0">
                  <a:moveTo>
                    <a:pt x="133" y="0"/>
                  </a:moveTo>
                  <a:lnTo>
                    <a:pt x="0" y="1593"/>
                  </a:lnTo>
                  <a:lnTo>
                    <a:pt x="531" y="2124"/>
                  </a:lnTo>
                  <a:lnTo>
                    <a:pt x="1195" y="2654"/>
                  </a:lnTo>
                  <a:lnTo>
                    <a:pt x="2256" y="3185"/>
                  </a:lnTo>
                  <a:lnTo>
                    <a:pt x="3318" y="3451"/>
                  </a:lnTo>
                  <a:lnTo>
                    <a:pt x="4512" y="3849"/>
                  </a:lnTo>
                  <a:lnTo>
                    <a:pt x="5972" y="3982"/>
                  </a:lnTo>
                  <a:lnTo>
                    <a:pt x="7299" y="4114"/>
                  </a:lnTo>
                  <a:lnTo>
                    <a:pt x="8626" y="4247"/>
                  </a:lnTo>
                  <a:lnTo>
                    <a:pt x="9953" y="4247"/>
                  </a:lnTo>
                  <a:lnTo>
                    <a:pt x="11148" y="4114"/>
                  </a:lnTo>
                  <a:lnTo>
                    <a:pt x="12342" y="3849"/>
                  </a:lnTo>
                  <a:lnTo>
                    <a:pt x="13404" y="3583"/>
                  </a:lnTo>
                  <a:lnTo>
                    <a:pt x="14333" y="3318"/>
                  </a:lnTo>
                  <a:lnTo>
                    <a:pt x="14996" y="3053"/>
                  </a:lnTo>
                  <a:lnTo>
                    <a:pt x="15660" y="2654"/>
                  </a:lnTo>
                  <a:lnTo>
                    <a:pt x="16191" y="2256"/>
                  </a:lnTo>
                  <a:lnTo>
                    <a:pt x="16191" y="797"/>
                  </a:lnTo>
                  <a:lnTo>
                    <a:pt x="15660" y="1062"/>
                  </a:lnTo>
                  <a:lnTo>
                    <a:pt x="14996" y="1460"/>
                  </a:lnTo>
                  <a:lnTo>
                    <a:pt x="14333" y="1858"/>
                  </a:lnTo>
                  <a:lnTo>
                    <a:pt x="13404" y="2124"/>
                  </a:lnTo>
                  <a:lnTo>
                    <a:pt x="12342" y="2389"/>
                  </a:lnTo>
                  <a:lnTo>
                    <a:pt x="11148" y="2522"/>
                  </a:lnTo>
                  <a:lnTo>
                    <a:pt x="9953" y="2654"/>
                  </a:lnTo>
                  <a:lnTo>
                    <a:pt x="7299" y="2654"/>
                  </a:lnTo>
                  <a:lnTo>
                    <a:pt x="5972" y="2522"/>
                  </a:lnTo>
                  <a:lnTo>
                    <a:pt x="4645" y="2256"/>
                  </a:lnTo>
                  <a:lnTo>
                    <a:pt x="3318" y="1991"/>
                  </a:lnTo>
                  <a:lnTo>
                    <a:pt x="2256" y="1593"/>
                  </a:lnTo>
                  <a:lnTo>
                    <a:pt x="1327" y="1195"/>
                  </a:lnTo>
                  <a:lnTo>
                    <a:pt x="531" y="66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116;p40">
              <a:extLst>
                <a:ext uri="{FF2B5EF4-FFF2-40B4-BE49-F238E27FC236}">
                  <a16:creationId xmlns:a16="http://schemas.microsoft.com/office/drawing/2014/main" id="{3B662CEE-7EFE-4A56-8083-B568CE737339}"/>
                </a:ext>
              </a:extLst>
            </p:cNvPr>
            <p:cNvSpPr/>
            <p:nvPr/>
          </p:nvSpPr>
          <p:spPr>
            <a:xfrm>
              <a:off x="7538206" y="2555905"/>
              <a:ext cx="268447" cy="70415"/>
            </a:xfrm>
            <a:custGeom>
              <a:avLst/>
              <a:gdLst/>
              <a:ahLst/>
              <a:cxnLst/>
              <a:rect l="l" t="t" r="r" b="b"/>
              <a:pathLst>
                <a:path w="16191" h="4247" fill="none" extrusionOk="0">
                  <a:moveTo>
                    <a:pt x="0" y="1593"/>
                  </a:moveTo>
                  <a:lnTo>
                    <a:pt x="0" y="1593"/>
                  </a:lnTo>
                  <a:lnTo>
                    <a:pt x="531" y="2124"/>
                  </a:lnTo>
                  <a:lnTo>
                    <a:pt x="1195" y="2654"/>
                  </a:lnTo>
                  <a:lnTo>
                    <a:pt x="2256" y="3185"/>
                  </a:lnTo>
                  <a:lnTo>
                    <a:pt x="3318" y="3451"/>
                  </a:lnTo>
                  <a:lnTo>
                    <a:pt x="4512" y="3849"/>
                  </a:lnTo>
                  <a:lnTo>
                    <a:pt x="5972" y="3982"/>
                  </a:lnTo>
                  <a:lnTo>
                    <a:pt x="7299" y="4114"/>
                  </a:lnTo>
                  <a:lnTo>
                    <a:pt x="8626" y="4247"/>
                  </a:lnTo>
                  <a:lnTo>
                    <a:pt x="8626" y="4247"/>
                  </a:lnTo>
                  <a:lnTo>
                    <a:pt x="9953" y="4247"/>
                  </a:lnTo>
                  <a:lnTo>
                    <a:pt x="11148" y="4114"/>
                  </a:lnTo>
                  <a:lnTo>
                    <a:pt x="12342" y="3849"/>
                  </a:lnTo>
                  <a:lnTo>
                    <a:pt x="13404" y="3583"/>
                  </a:lnTo>
                  <a:lnTo>
                    <a:pt x="14333" y="3318"/>
                  </a:lnTo>
                  <a:lnTo>
                    <a:pt x="14996" y="3053"/>
                  </a:lnTo>
                  <a:lnTo>
                    <a:pt x="15660" y="2654"/>
                  </a:lnTo>
                  <a:lnTo>
                    <a:pt x="16191" y="2256"/>
                  </a:lnTo>
                  <a:lnTo>
                    <a:pt x="16191" y="797"/>
                  </a:lnTo>
                  <a:lnTo>
                    <a:pt x="16191" y="797"/>
                  </a:lnTo>
                  <a:lnTo>
                    <a:pt x="15660" y="1062"/>
                  </a:lnTo>
                  <a:lnTo>
                    <a:pt x="14996" y="1460"/>
                  </a:lnTo>
                  <a:lnTo>
                    <a:pt x="14333" y="1858"/>
                  </a:lnTo>
                  <a:lnTo>
                    <a:pt x="13404" y="2124"/>
                  </a:lnTo>
                  <a:lnTo>
                    <a:pt x="12342" y="2389"/>
                  </a:lnTo>
                  <a:lnTo>
                    <a:pt x="11148" y="2522"/>
                  </a:lnTo>
                  <a:lnTo>
                    <a:pt x="9953" y="2654"/>
                  </a:lnTo>
                  <a:lnTo>
                    <a:pt x="8626" y="2654"/>
                  </a:lnTo>
                  <a:lnTo>
                    <a:pt x="8626" y="2654"/>
                  </a:lnTo>
                  <a:lnTo>
                    <a:pt x="7299" y="2654"/>
                  </a:lnTo>
                  <a:lnTo>
                    <a:pt x="5972" y="2522"/>
                  </a:lnTo>
                  <a:lnTo>
                    <a:pt x="4645" y="2256"/>
                  </a:lnTo>
                  <a:lnTo>
                    <a:pt x="3318" y="1991"/>
                  </a:lnTo>
                  <a:lnTo>
                    <a:pt x="2256" y="1593"/>
                  </a:lnTo>
                  <a:lnTo>
                    <a:pt x="1327" y="1195"/>
                  </a:lnTo>
                  <a:lnTo>
                    <a:pt x="531" y="664"/>
                  </a:lnTo>
                  <a:lnTo>
                    <a:pt x="133" y="0"/>
                  </a:lnTo>
                  <a:lnTo>
                    <a:pt x="0" y="1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117;p40">
              <a:extLst>
                <a:ext uri="{FF2B5EF4-FFF2-40B4-BE49-F238E27FC236}">
                  <a16:creationId xmlns:a16="http://schemas.microsoft.com/office/drawing/2014/main" id="{DF81CAEF-DFEC-4768-B3B5-3602462DE890}"/>
                </a:ext>
              </a:extLst>
            </p:cNvPr>
            <p:cNvSpPr/>
            <p:nvPr/>
          </p:nvSpPr>
          <p:spPr>
            <a:xfrm>
              <a:off x="7538206" y="2604302"/>
              <a:ext cx="268447" cy="70432"/>
            </a:xfrm>
            <a:custGeom>
              <a:avLst/>
              <a:gdLst/>
              <a:ahLst/>
              <a:cxnLst/>
              <a:rect l="l" t="t" r="r" b="b"/>
              <a:pathLst>
                <a:path w="16191" h="4248" extrusionOk="0">
                  <a:moveTo>
                    <a:pt x="0" y="1"/>
                  </a:moveTo>
                  <a:lnTo>
                    <a:pt x="0" y="1593"/>
                  </a:lnTo>
                  <a:lnTo>
                    <a:pt x="398" y="2124"/>
                  </a:lnTo>
                  <a:lnTo>
                    <a:pt x="1195" y="2655"/>
                  </a:lnTo>
                  <a:lnTo>
                    <a:pt x="2123" y="3053"/>
                  </a:lnTo>
                  <a:lnTo>
                    <a:pt x="3318" y="3451"/>
                  </a:lnTo>
                  <a:lnTo>
                    <a:pt x="4512" y="3717"/>
                  </a:lnTo>
                  <a:lnTo>
                    <a:pt x="5839" y="3982"/>
                  </a:lnTo>
                  <a:lnTo>
                    <a:pt x="7299" y="4115"/>
                  </a:lnTo>
                  <a:lnTo>
                    <a:pt x="8626" y="4248"/>
                  </a:lnTo>
                  <a:lnTo>
                    <a:pt x="9953" y="4115"/>
                  </a:lnTo>
                  <a:lnTo>
                    <a:pt x="11148" y="3982"/>
                  </a:lnTo>
                  <a:lnTo>
                    <a:pt x="12342" y="3849"/>
                  </a:lnTo>
                  <a:lnTo>
                    <a:pt x="13404" y="3584"/>
                  </a:lnTo>
                  <a:lnTo>
                    <a:pt x="14333" y="3319"/>
                  </a:lnTo>
                  <a:lnTo>
                    <a:pt x="14996" y="2921"/>
                  </a:lnTo>
                  <a:lnTo>
                    <a:pt x="15660" y="2655"/>
                  </a:lnTo>
                  <a:lnTo>
                    <a:pt x="16191" y="2257"/>
                  </a:lnTo>
                  <a:lnTo>
                    <a:pt x="16191" y="664"/>
                  </a:lnTo>
                  <a:lnTo>
                    <a:pt x="15660" y="1063"/>
                  </a:lnTo>
                  <a:lnTo>
                    <a:pt x="14996" y="1461"/>
                  </a:lnTo>
                  <a:lnTo>
                    <a:pt x="14333" y="1726"/>
                  </a:lnTo>
                  <a:lnTo>
                    <a:pt x="13404" y="1992"/>
                  </a:lnTo>
                  <a:lnTo>
                    <a:pt x="12342" y="2257"/>
                  </a:lnTo>
                  <a:lnTo>
                    <a:pt x="11148" y="2522"/>
                  </a:lnTo>
                  <a:lnTo>
                    <a:pt x="9953" y="2655"/>
                  </a:lnTo>
                  <a:lnTo>
                    <a:pt x="8626" y="2655"/>
                  </a:lnTo>
                  <a:lnTo>
                    <a:pt x="7299" y="2522"/>
                  </a:lnTo>
                  <a:lnTo>
                    <a:pt x="5839" y="2390"/>
                  </a:lnTo>
                  <a:lnTo>
                    <a:pt x="4512" y="2124"/>
                  </a:lnTo>
                  <a:lnTo>
                    <a:pt x="3318" y="1859"/>
                  </a:lnTo>
                  <a:lnTo>
                    <a:pt x="2123" y="1461"/>
                  </a:lnTo>
                  <a:lnTo>
                    <a:pt x="1195" y="1063"/>
                  </a:lnTo>
                  <a:lnTo>
                    <a:pt x="531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118;p40">
              <a:extLst>
                <a:ext uri="{FF2B5EF4-FFF2-40B4-BE49-F238E27FC236}">
                  <a16:creationId xmlns:a16="http://schemas.microsoft.com/office/drawing/2014/main" id="{AB61F8D0-CFF7-4A12-849B-9724E7D39B23}"/>
                </a:ext>
              </a:extLst>
            </p:cNvPr>
            <p:cNvSpPr/>
            <p:nvPr/>
          </p:nvSpPr>
          <p:spPr>
            <a:xfrm>
              <a:off x="7538206" y="2604302"/>
              <a:ext cx="268447" cy="70432"/>
            </a:xfrm>
            <a:custGeom>
              <a:avLst/>
              <a:gdLst/>
              <a:ahLst/>
              <a:cxnLst/>
              <a:rect l="l" t="t" r="r" b="b"/>
              <a:pathLst>
                <a:path w="16191" h="4248" fill="none" extrusionOk="0">
                  <a:moveTo>
                    <a:pt x="16191" y="2257"/>
                  </a:moveTo>
                  <a:lnTo>
                    <a:pt x="16191" y="2257"/>
                  </a:lnTo>
                  <a:lnTo>
                    <a:pt x="15660" y="2655"/>
                  </a:lnTo>
                  <a:lnTo>
                    <a:pt x="14996" y="2921"/>
                  </a:lnTo>
                  <a:lnTo>
                    <a:pt x="14333" y="3319"/>
                  </a:lnTo>
                  <a:lnTo>
                    <a:pt x="13404" y="3584"/>
                  </a:lnTo>
                  <a:lnTo>
                    <a:pt x="12342" y="3849"/>
                  </a:lnTo>
                  <a:lnTo>
                    <a:pt x="11148" y="3982"/>
                  </a:lnTo>
                  <a:lnTo>
                    <a:pt x="9953" y="4115"/>
                  </a:lnTo>
                  <a:lnTo>
                    <a:pt x="8626" y="4248"/>
                  </a:lnTo>
                  <a:lnTo>
                    <a:pt x="8626" y="4248"/>
                  </a:lnTo>
                  <a:lnTo>
                    <a:pt x="7299" y="4115"/>
                  </a:lnTo>
                  <a:lnTo>
                    <a:pt x="5839" y="3982"/>
                  </a:lnTo>
                  <a:lnTo>
                    <a:pt x="4512" y="3717"/>
                  </a:lnTo>
                  <a:lnTo>
                    <a:pt x="3318" y="3451"/>
                  </a:lnTo>
                  <a:lnTo>
                    <a:pt x="2123" y="3053"/>
                  </a:lnTo>
                  <a:lnTo>
                    <a:pt x="1195" y="2655"/>
                  </a:lnTo>
                  <a:lnTo>
                    <a:pt x="398" y="2124"/>
                  </a:lnTo>
                  <a:lnTo>
                    <a:pt x="0" y="1593"/>
                  </a:lnTo>
                  <a:lnTo>
                    <a:pt x="0" y="1"/>
                  </a:lnTo>
                  <a:lnTo>
                    <a:pt x="0" y="1"/>
                  </a:lnTo>
                  <a:lnTo>
                    <a:pt x="531" y="532"/>
                  </a:lnTo>
                  <a:lnTo>
                    <a:pt x="1195" y="1063"/>
                  </a:lnTo>
                  <a:lnTo>
                    <a:pt x="2123" y="1461"/>
                  </a:lnTo>
                  <a:lnTo>
                    <a:pt x="3318" y="1859"/>
                  </a:lnTo>
                  <a:lnTo>
                    <a:pt x="4512" y="2124"/>
                  </a:lnTo>
                  <a:lnTo>
                    <a:pt x="5839" y="2390"/>
                  </a:lnTo>
                  <a:lnTo>
                    <a:pt x="7299" y="2522"/>
                  </a:lnTo>
                  <a:lnTo>
                    <a:pt x="8626" y="2655"/>
                  </a:lnTo>
                  <a:lnTo>
                    <a:pt x="8626" y="2655"/>
                  </a:lnTo>
                  <a:lnTo>
                    <a:pt x="9953" y="2655"/>
                  </a:lnTo>
                  <a:lnTo>
                    <a:pt x="11148" y="2522"/>
                  </a:lnTo>
                  <a:lnTo>
                    <a:pt x="12342" y="2257"/>
                  </a:lnTo>
                  <a:lnTo>
                    <a:pt x="13404" y="1992"/>
                  </a:lnTo>
                  <a:lnTo>
                    <a:pt x="14333" y="1726"/>
                  </a:lnTo>
                  <a:lnTo>
                    <a:pt x="14996" y="1461"/>
                  </a:lnTo>
                  <a:lnTo>
                    <a:pt x="15660" y="1063"/>
                  </a:lnTo>
                  <a:lnTo>
                    <a:pt x="16191" y="664"/>
                  </a:lnTo>
                  <a:lnTo>
                    <a:pt x="16191" y="2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119;p40">
              <a:extLst>
                <a:ext uri="{FF2B5EF4-FFF2-40B4-BE49-F238E27FC236}">
                  <a16:creationId xmlns:a16="http://schemas.microsoft.com/office/drawing/2014/main" id="{86DE6AC0-AD50-4523-9F3E-E1A680E2DF01}"/>
                </a:ext>
              </a:extLst>
            </p:cNvPr>
            <p:cNvSpPr/>
            <p:nvPr/>
          </p:nvSpPr>
          <p:spPr>
            <a:xfrm>
              <a:off x="7610810" y="2430478"/>
              <a:ext cx="15419" cy="301474"/>
            </a:xfrm>
            <a:custGeom>
              <a:avLst/>
              <a:gdLst/>
              <a:ahLst/>
              <a:cxnLst/>
              <a:rect l="l" t="t" r="r" b="b"/>
              <a:pathLst>
                <a:path w="930" h="18183" extrusionOk="0">
                  <a:moveTo>
                    <a:pt x="930" y="1"/>
                  </a:moveTo>
                  <a:lnTo>
                    <a:pt x="399" y="9821"/>
                  </a:lnTo>
                  <a:lnTo>
                    <a:pt x="797" y="9954"/>
                  </a:lnTo>
                  <a:lnTo>
                    <a:pt x="930" y="1"/>
                  </a:lnTo>
                  <a:close/>
                  <a:moveTo>
                    <a:pt x="266" y="11414"/>
                  </a:moveTo>
                  <a:lnTo>
                    <a:pt x="266" y="12741"/>
                  </a:lnTo>
                  <a:lnTo>
                    <a:pt x="797" y="12741"/>
                  </a:lnTo>
                  <a:lnTo>
                    <a:pt x="797" y="11547"/>
                  </a:lnTo>
                  <a:lnTo>
                    <a:pt x="266" y="11414"/>
                  </a:lnTo>
                  <a:close/>
                  <a:moveTo>
                    <a:pt x="133" y="14201"/>
                  </a:moveTo>
                  <a:lnTo>
                    <a:pt x="1" y="18049"/>
                  </a:lnTo>
                  <a:lnTo>
                    <a:pt x="797" y="18182"/>
                  </a:lnTo>
                  <a:lnTo>
                    <a:pt x="797" y="14333"/>
                  </a:lnTo>
                  <a:lnTo>
                    <a:pt x="133" y="14201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20;p40">
              <a:extLst>
                <a:ext uri="{FF2B5EF4-FFF2-40B4-BE49-F238E27FC236}">
                  <a16:creationId xmlns:a16="http://schemas.microsoft.com/office/drawing/2014/main" id="{E5F34B75-CA2C-4136-8D54-BB319F9A7B08}"/>
                </a:ext>
              </a:extLst>
            </p:cNvPr>
            <p:cNvSpPr/>
            <p:nvPr/>
          </p:nvSpPr>
          <p:spPr>
            <a:xfrm>
              <a:off x="7610810" y="2665914"/>
              <a:ext cx="13214" cy="66038"/>
            </a:xfrm>
            <a:custGeom>
              <a:avLst/>
              <a:gdLst/>
              <a:ahLst/>
              <a:cxnLst/>
              <a:rect l="l" t="t" r="r" b="b"/>
              <a:pathLst>
                <a:path w="797" h="3983" fill="none" extrusionOk="0">
                  <a:moveTo>
                    <a:pt x="133" y="1"/>
                  </a:moveTo>
                  <a:lnTo>
                    <a:pt x="1" y="3849"/>
                  </a:lnTo>
                  <a:lnTo>
                    <a:pt x="1" y="3849"/>
                  </a:lnTo>
                  <a:lnTo>
                    <a:pt x="797" y="3982"/>
                  </a:lnTo>
                  <a:lnTo>
                    <a:pt x="797" y="133"/>
                  </a:lnTo>
                  <a:lnTo>
                    <a:pt x="797" y="133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121;p40">
              <a:extLst>
                <a:ext uri="{FF2B5EF4-FFF2-40B4-BE49-F238E27FC236}">
                  <a16:creationId xmlns:a16="http://schemas.microsoft.com/office/drawing/2014/main" id="{6AE843B5-72AF-4F26-95A3-28CE7D8749A6}"/>
                </a:ext>
              </a:extLst>
            </p:cNvPr>
            <p:cNvSpPr/>
            <p:nvPr/>
          </p:nvSpPr>
          <p:spPr>
            <a:xfrm>
              <a:off x="7615204" y="2619705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fill="none" extrusionOk="0">
                  <a:moveTo>
                    <a:pt x="1" y="1"/>
                  </a:moveTo>
                  <a:lnTo>
                    <a:pt x="1" y="1328"/>
                  </a:lnTo>
                  <a:lnTo>
                    <a:pt x="1" y="1328"/>
                  </a:lnTo>
                  <a:lnTo>
                    <a:pt x="532" y="1328"/>
                  </a:lnTo>
                  <a:lnTo>
                    <a:pt x="532" y="134"/>
                  </a:lnTo>
                  <a:lnTo>
                    <a:pt x="532" y="1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122;p40">
              <a:extLst>
                <a:ext uri="{FF2B5EF4-FFF2-40B4-BE49-F238E27FC236}">
                  <a16:creationId xmlns:a16="http://schemas.microsoft.com/office/drawing/2014/main" id="{027C96B9-028C-4805-B62C-E067ADD998AC}"/>
                </a:ext>
              </a:extLst>
            </p:cNvPr>
            <p:cNvSpPr/>
            <p:nvPr/>
          </p:nvSpPr>
          <p:spPr>
            <a:xfrm>
              <a:off x="7617409" y="2430478"/>
              <a:ext cx="8821" cy="165054"/>
            </a:xfrm>
            <a:custGeom>
              <a:avLst/>
              <a:gdLst/>
              <a:ahLst/>
              <a:cxnLst/>
              <a:rect l="l" t="t" r="r" b="b"/>
              <a:pathLst>
                <a:path w="532" h="9955" fill="none" extrusionOk="0">
                  <a:moveTo>
                    <a:pt x="532" y="1"/>
                  </a:moveTo>
                  <a:lnTo>
                    <a:pt x="1" y="9821"/>
                  </a:lnTo>
                  <a:lnTo>
                    <a:pt x="1" y="9821"/>
                  </a:lnTo>
                  <a:lnTo>
                    <a:pt x="399" y="9954"/>
                  </a:lnTo>
                  <a:lnTo>
                    <a:pt x="532" y="1"/>
                  </a:lnTo>
                  <a:lnTo>
                    <a:pt x="5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123;p40">
              <a:extLst>
                <a:ext uri="{FF2B5EF4-FFF2-40B4-BE49-F238E27FC236}">
                  <a16:creationId xmlns:a16="http://schemas.microsoft.com/office/drawing/2014/main" id="{1DCEFB76-6120-483D-8248-DD4693EE260A}"/>
                </a:ext>
              </a:extLst>
            </p:cNvPr>
            <p:cNvSpPr/>
            <p:nvPr/>
          </p:nvSpPr>
          <p:spPr>
            <a:xfrm>
              <a:off x="7615204" y="2593310"/>
              <a:ext cx="8821" cy="28617"/>
            </a:xfrm>
            <a:custGeom>
              <a:avLst/>
              <a:gdLst/>
              <a:ahLst/>
              <a:cxnLst/>
              <a:rect l="l" t="t" r="r" b="b"/>
              <a:pathLst>
                <a:path w="532" h="1726" extrusionOk="0">
                  <a:moveTo>
                    <a:pt x="134" y="0"/>
                  </a:moveTo>
                  <a:lnTo>
                    <a:pt x="1" y="1593"/>
                  </a:lnTo>
                  <a:lnTo>
                    <a:pt x="532" y="1726"/>
                  </a:lnTo>
                  <a:lnTo>
                    <a:pt x="532" y="1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124;p40">
              <a:extLst>
                <a:ext uri="{FF2B5EF4-FFF2-40B4-BE49-F238E27FC236}">
                  <a16:creationId xmlns:a16="http://schemas.microsoft.com/office/drawing/2014/main" id="{5F560F10-E5D8-4FC5-804D-BBBDE1705BB0}"/>
                </a:ext>
              </a:extLst>
            </p:cNvPr>
            <p:cNvSpPr/>
            <p:nvPr/>
          </p:nvSpPr>
          <p:spPr>
            <a:xfrm>
              <a:off x="7615204" y="2593310"/>
              <a:ext cx="8821" cy="28617"/>
            </a:xfrm>
            <a:custGeom>
              <a:avLst/>
              <a:gdLst/>
              <a:ahLst/>
              <a:cxnLst/>
              <a:rect l="l" t="t" r="r" b="b"/>
              <a:pathLst>
                <a:path w="532" h="1726" fill="none" extrusionOk="0">
                  <a:moveTo>
                    <a:pt x="134" y="0"/>
                  </a:moveTo>
                  <a:lnTo>
                    <a:pt x="1" y="1593"/>
                  </a:lnTo>
                  <a:lnTo>
                    <a:pt x="1" y="1593"/>
                  </a:lnTo>
                  <a:lnTo>
                    <a:pt x="532" y="1726"/>
                  </a:lnTo>
                  <a:lnTo>
                    <a:pt x="532" y="133"/>
                  </a:lnTo>
                  <a:lnTo>
                    <a:pt x="532" y="133"/>
                  </a:lnTo>
                  <a:lnTo>
                    <a:pt x="1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125;p40">
              <a:extLst>
                <a:ext uri="{FF2B5EF4-FFF2-40B4-BE49-F238E27FC236}">
                  <a16:creationId xmlns:a16="http://schemas.microsoft.com/office/drawing/2014/main" id="{BC33CA43-C038-437A-9FB6-CBC426635511}"/>
                </a:ext>
              </a:extLst>
            </p:cNvPr>
            <p:cNvSpPr/>
            <p:nvPr/>
          </p:nvSpPr>
          <p:spPr>
            <a:xfrm>
              <a:off x="7613015" y="2641707"/>
              <a:ext cx="11009" cy="26429"/>
            </a:xfrm>
            <a:custGeom>
              <a:avLst/>
              <a:gdLst/>
              <a:ahLst/>
              <a:cxnLst/>
              <a:rect l="l" t="t" r="r" b="b"/>
              <a:pathLst>
                <a:path w="664" h="1594" extrusionOk="0">
                  <a:moveTo>
                    <a:pt x="133" y="1"/>
                  </a:moveTo>
                  <a:lnTo>
                    <a:pt x="0" y="1461"/>
                  </a:lnTo>
                  <a:lnTo>
                    <a:pt x="664" y="1593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126;p40">
              <a:extLst>
                <a:ext uri="{FF2B5EF4-FFF2-40B4-BE49-F238E27FC236}">
                  <a16:creationId xmlns:a16="http://schemas.microsoft.com/office/drawing/2014/main" id="{A8D90951-3FD1-4CC0-8ED0-71D9E7629AD1}"/>
                </a:ext>
              </a:extLst>
            </p:cNvPr>
            <p:cNvSpPr/>
            <p:nvPr/>
          </p:nvSpPr>
          <p:spPr>
            <a:xfrm>
              <a:off x="7613015" y="2641707"/>
              <a:ext cx="11009" cy="26429"/>
            </a:xfrm>
            <a:custGeom>
              <a:avLst/>
              <a:gdLst/>
              <a:ahLst/>
              <a:cxnLst/>
              <a:rect l="l" t="t" r="r" b="b"/>
              <a:pathLst>
                <a:path w="664" h="1594" fill="none" extrusionOk="0">
                  <a:moveTo>
                    <a:pt x="133" y="1"/>
                  </a:moveTo>
                  <a:lnTo>
                    <a:pt x="0" y="1461"/>
                  </a:lnTo>
                  <a:lnTo>
                    <a:pt x="0" y="1461"/>
                  </a:lnTo>
                  <a:lnTo>
                    <a:pt x="664" y="1593"/>
                  </a:lnTo>
                  <a:lnTo>
                    <a:pt x="664" y="1"/>
                  </a:lnTo>
                  <a:lnTo>
                    <a:pt x="664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127;p40">
              <a:extLst>
                <a:ext uri="{FF2B5EF4-FFF2-40B4-BE49-F238E27FC236}">
                  <a16:creationId xmlns:a16="http://schemas.microsoft.com/office/drawing/2014/main" id="{EE5955D7-76B0-4411-BC22-5EA6E1C7E8C2}"/>
                </a:ext>
              </a:extLst>
            </p:cNvPr>
            <p:cNvSpPr/>
            <p:nvPr/>
          </p:nvSpPr>
          <p:spPr>
            <a:xfrm>
              <a:off x="7707621" y="2608713"/>
              <a:ext cx="222255" cy="184834"/>
            </a:xfrm>
            <a:custGeom>
              <a:avLst/>
              <a:gdLst/>
              <a:ahLst/>
              <a:cxnLst/>
              <a:rect l="l" t="t" r="r" b="b"/>
              <a:pathLst>
                <a:path w="13405" h="11148" extrusionOk="0">
                  <a:moveTo>
                    <a:pt x="9556" y="0"/>
                  </a:moveTo>
                  <a:lnTo>
                    <a:pt x="8096" y="2256"/>
                  </a:lnTo>
                  <a:lnTo>
                    <a:pt x="6902" y="3982"/>
                  </a:lnTo>
                  <a:lnTo>
                    <a:pt x="6636" y="4512"/>
                  </a:lnTo>
                  <a:lnTo>
                    <a:pt x="6371" y="4778"/>
                  </a:lnTo>
                  <a:lnTo>
                    <a:pt x="6106" y="4911"/>
                  </a:lnTo>
                  <a:lnTo>
                    <a:pt x="5177" y="5309"/>
                  </a:lnTo>
                  <a:lnTo>
                    <a:pt x="4115" y="5441"/>
                  </a:lnTo>
                  <a:lnTo>
                    <a:pt x="3584" y="5441"/>
                  </a:lnTo>
                  <a:lnTo>
                    <a:pt x="2920" y="5574"/>
                  </a:lnTo>
                  <a:lnTo>
                    <a:pt x="1593" y="5972"/>
                  </a:lnTo>
                  <a:lnTo>
                    <a:pt x="1461" y="5972"/>
                  </a:lnTo>
                  <a:lnTo>
                    <a:pt x="1328" y="6105"/>
                  </a:lnTo>
                  <a:lnTo>
                    <a:pt x="1328" y="6238"/>
                  </a:lnTo>
                  <a:lnTo>
                    <a:pt x="1328" y="6503"/>
                  </a:lnTo>
                  <a:lnTo>
                    <a:pt x="1726" y="6636"/>
                  </a:lnTo>
                  <a:lnTo>
                    <a:pt x="2522" y="6769"/>
                  </a:lnTo>
                  <a:lnTo>
                    <a:pt x="3319" y="6636"/>
                  </a:lnTo>
                  <a:lnTo>
                    <a:pt x="3584" y="6636"/>
                  </a:lnTo>
                  <a:lnTo>
                    <a:pt x="3584" y="6769"/>
                  </a:lnTo>
                  <a:lnTo>
                    <a:pt x="3584" y="6901"/>
                  </a:lnTo>
                  <a:lnTo>
                    <a:pt x="2788" y="7299"/>
                  </a:lnTo>
                  <a:lnTo>
                    <a:pt x="1991" y="7698"/>
                  </a:lnTo>
                  <a:lnTo>
                    <a:pt x="532" y="8494"/>
                  </a:lnTo>
                  <a:lnTo>
                    <a:pt x="266" y="8759"/>
                  </a:lnTo>
                  <a:lnTo>
                    <a:pt x="134" y="9025"/>
                  </a:lnTo>
                  <a:lnTo>
                    <a:pt x="1" y="9290"/>
                  </a:lnTo>
                  <a:lnTo>
                    <a:pt x="134" y="9688"/>
                  </a:lnTo>
                  <a:lnTo>
                    <a:pt x="134" y="9821"/>
                  </a:lnTo>
                  <a:lnTo>
                    <a:pt x="664" y="10352"/>
                  </a:lnTo>
                  <a:lnTo>
                    <a:pt x="1063" y="10750"/>
                  </a:lnTo>
                  <a:lnTo>
                    <a:pt x="1593" y="11015"/>
                  </a:lnTo>
                  <a:lnTo>
                    <a:pt x="2257" y="11148"/>
                  </a:lnTo>
                  <a:lnTo>
                    <a:pt x="3053" y="11148"/>
                  </a:lnTo>
                  <a:lnTo>
                    <a:pt x="4115" y="11015"/>
                  </a:lnTo>
                  <a:lnTo>
                    <a:pt x="5309" y="10484"/>
                  </a:lnTo>
                  <a:lnTo>
                    <a:pt x="5973" y="10219"/>
                  </a:lnTo>
                  <a:lnTo>
                    <a:pt x="6636" y="9821"/>
                  </a:lnTo>
                  <a:lnTo>
                    <a:pt x="7831" y="8759"/>
                  </a:lnTo>
                  <a:lnTo>
                    <a:pt x="9025" y="7432"/>
                  </a:lnTo>
                  <a:lnTo>
                    <a:pt x="9954" y="6503"/>
                  </a:lnTo>
                  <a:lnTo>
                    <a:pt x="11149" y="4911"/>
                  </a:lnTo>
                  <a:lnTo>
                    <a:pt x="12210" y="3318"/>
                  </a:lnTo>
                  <a:lnTo>
                    <a:pt x="13405" y="1460"/>
                  </a:lnTo>
                  <a:lnTo>
                    <a:pt x="9556" y="0"/>
                  </a:ln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128;p40">
              <a:extLst>
                <a:ext uri="{FF2B5EF4-FFF2-40B4-BE49-F238E27FC236}">
                  <a16:creationId xmlns:a16="http://schemas.microsoft.com/office/drawing/2014/main" id="{49B2925B-3344-412B-98E4-9D7B4A313D21}"/>
                </a:ext>
              </a:extLst>
            </p:cNvPr>
            <p:cNvSpPr/>
            <p:nvPr/>
          </p:nvSpPr>
          <p:spPr>
            <a:xfrm>
              <a:off x="7762633" y="2327068"/>
              <a:ext cx="193654" cy="380677"/>
            </a:xfrm>
            <a:custGeom>
              <a:avLst/>
              <a:gdLst/>
              <a:ahLst/>
              <a:cxnLst/>
              <a:rect l="l" t="t" r="r" b="b"/>
              <a:pathLst>
                <a:path w="11680" h="22960" extrusionOk="0">
                  <a:moveTo>
                    <a:pt x="1195" y="0"/>
                  </a:moveTo>
                  <a:lnTo>
                    <a:pt x="664" y="133"/>
                  </a:lnTo>
                  <a:lnTo>
                    <a:pt x="399" y="398"/>
                  </a:lnTo>
                  <a:lnTo>
                    <a:pt x="133" y="1195"/>
                  </a:lnTo>
                  <a:lnTo>
                    <a:pt x="1" y="2522"/>
                  </a:lnTo>
                  <a:lnTo>
                    <a:pt x="1" y="3982"/>
                  </a:lnTo>
                  <a:lnTo>
                    <a:pt x="133" y="5707"/>
                  </a:lnTo>
                  <a:lnTo>
                    <a:pt x="664" y="7167"/>
                  </a:lnTo>
                  <a:lnTo>
                    <a:pt x="1195" y="8228"/>
                  </a:lnTo>
                  <a:lnTo>
                    <a:pt x="1991" y="9290"/>
                  </a:lnTo>
                  <a:lnTo>
                    <a:pt x="6371" y="16058"/>
                  </a:lnTo>
                  <a:lnTo>
                    <a:pt x="3451" y="21234"/>
                  </a:lnTo>
                  <a:lnTo>
                    <a:pt x="4115" y="21898"/>
                  </a:lnTo>
                  <a:lnTo>
                    <a:pt x="4911" y="22428"/>
                  </a:lnTo>
                  <a:lnTo>
                    <a:pt x="5973" y="22694"/>
                  </a:lnTo>
                  <a:lnTo>
                    <a:pt x="7034" y="22959"/>
                  </a:lnTo>
                  <a:lnTo>
                    <a:pt x="8627" y="20969"/>
                  </a:lnTo>
                  <a:lnTo>
                    <a:pt x="10087" y="18845"/>
                  </a:lnTo>
                  <a:lnTo>
                    <a:pt x="11148" y="16855"/>
                  </a:lnTo>
                  <a:lnTo>
                    <a:pt x="11546" y="16191"/>
                  </a:lnTo>
                  <a:lnTo>
                    <a:pt x="11679" y="15793"/>
                  </a:lnTo>
                  <a:lnTo>
                    <a:pt x="11414" y="14997"/>
                  </a:lnTo>
                  <a:lnTo>
                    <a:pt x="11148" y="13935"/>
                  </a:lnTo>
                  <a:lnTo>
                    <a:pt x="9954" y="11413"/>
                  </a:lnTo>
                  <a:lnTo>
                    <a:pt x="8361" y="8627"/>
                  </a:lnTo>
                  <a:lnTo>
                    <a:pt x="6769" y="5707"/>
                  </a:lnTo>
                  <a:lnTo>
                    <a:pt x="5176" y="3053"/>
                  </a:lnTo>
                  <a:lnTo>
                    <a:pt x="4645" y="2124"/>
                  </a:lnTo>
                  <a:lnTo>
                    <a:pt x="3982" y="1327"/>
                  </a:lnTo>
                  <a:lnTo>
                    <a:pt x="3451" y="797"/>
                  </a:lnTo>
                  <a:lnTo>
                    <a:pt x="2788" y="398"/>
                  </a:lnTo>
                  <a:lnTo>
                    <a:pt x="1991" y="133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129;p40">
              <a:extLst>
                <a:ext uri="{FF2B5EF4-FFF2-40B4-BE49-F238E27FC236}">
                  <a16:creationId xmlns:a16="http://schemas.microsoft.com/office/drawing/2014/main" id="{6E60CE32-4ED4-4A99-8CAC-E9F5B20B4155}"/>
                </a:ext>
              </a:extLst>
            </p:cNvPr>
            <p:cNvSpPr/>
            <p:nvPr/>
          </p:nvSpPr>
          <p:spPr>
            <a:xfrm>
              <a:off x="7551404" y="2080623"/>
              <a:ext cx="138642" cy="138642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4247" y="1"/>
                  </a:moveTo>
                  <a:lnTo>
                    <a:pt x="3451" y="133"/>
                  </a:lnTo>
                  <a:lnTo>
                    <a:pt x="2655" y="266"/>
                  </a:lnTo>
                  <a:lnTo>
                    <a:pt x="1858" y="664"/>
                  </a:lnTo>
                  <a:lnTo>
                    <a:pt x="1327" y="1195"/>
                  </a:lnTo>
                  <a:lnTo>
                    <a:pt x="797" y="1859"/>
                  </a:lnTo>
                  <a:lnTo>
                    <a:pt x="399" y="2522"/>
                  </a:lnTo>
                  <a:lnTo>
                    <a:pt x="133" y="3319"/>
                  </a:lnTo>
                  <a:lnTo>
                    <a:pt x="0" y="4247"/>
                  </a:lnTo>
                  <a:lnTo>
                    <a:pt x="133" y="5044"/>
                  </a:lnTo>
                  <a:lnTo>
                    <a:pt x="399" y="5840"/>
                  </a:lnTo>
                  <a:lnTo>
                    <a:pt x="797" y="6504"/>
                  </a:lnTo>
                  <a:lnTo>
                    <a:pt x="1327" y="7167"/>
                  </a:lnTo>
                  <a:lnTo>
                    <a:pt x="1858" y="7698"/>
                  </a:lnTo>
                  <a:lnTo>
                    <a:pt x="2655" y="8096"/>
                  </a:lnTo>
                  <a:lnTo>
                    <a:pt x="3451" y="8229"/>
                  </a:lnTo>
                  <a:lnTo>
                    <a:pt x="4247" y="8362"/>
                  </a:lnTo>
                  <a:lnTo>
                    <a:pt x="5043" y="8229"/>
                  </a:lnTo>
                  <a:lnTo>
                    <a:pt x="5840" y="8096"/>
                  </a:lnTo>
                  <a:lnTo>
                    <a:pt x="6636" y="7698"/>
                  </a:lnTo>
                  <a:lnTo>
                    <a:pt x="7167" y="7167"/>
                  </a:lnTo>
                  <a:lnTo>
                    <a:pt x="7698" y="6504"/>
                  </a:lnTo>
                  <a:lnTo>
                    <a:pt x="8096" y="5840"/>
                  </a:lnTo>
                  <a:lnTo>
                    <a:pt x="8361" y="5044"/>
                  </a:lnTo>
                  <a:lnTo>
                    <a:pt x="8361" y="4247"/>
                  </a:lnTo>
                  <a:lnTo>
                    <a:pt x="8361" y="3319"/>
                  </a:lnTo>
                  <a:lnTo>
                    <a:pt x="8096" y="2522"/>
                  </a:lnTo>
                  <a:lnTo>
                    <a:pt x="7698" y="1859"/>
                  </a:lnTo>
                  <a:lnTo>
                    <a:pt x="7167" y="1195"/>
                  </a:lnTo>
                  <a:lnTo>
                    <a:pt x="6636" y="664"/>
                  </a:lnTo>
                  <a:lnTo>
                    <a:pt x="5840" y="266"/>
                  </a:lnTo>
                  <a:lnTo>
                    <a:pt x="5043" y="133"/>
                  </a:lnTo>
                  <a:lnTo>
                    <a:pt x="424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130;p40">
              <a:extLst>
                <a:ext uri="{FF2B5EF4-FFF2-40B4-BE49-F238E27FC236}">
                  <a16:creationId xmlns:a16="http://schemas.microsoft.com/office/drawing/2014/main" id="{9365BAFE-56AE-4F73-BA2D-73080D1E3ACE}"/>
                </a:ext>
              </a:extLst>
            </p:cNvPr>
            <p:cNvSpPr/>
            <p:nvPr/>
          </p:nvSpPr>
          <p:spPr>
            <a:xfrm>
              <a:off x="7551404" y="2080623"/>
              <a:ext cx="138642" cy="138642"/>
            </a:xfrm>
            <a:custGeom>
              <a:avLst/>
              <a:gdLst/>
              <a:ahLst/>
              <a:cxnLst/>
              <a:rect l="l" t="t" r="r" b="b"/>
              <a:pathLst>
                <a:path w="8362" h="8362" fill="none" extrusionOk="0">
                  <a:moveTo>
                    <a:pt x="8361" y="4247"/>
                  </a:moveTo>
                  <a:lnTo>
                    <a:pt x="8361" y="4247"/>
                  </a:lnTo>
                  <a:lnTo>
                    <a:pt x="8361" y="5044"/>
                  </a:lnTo>
                  <a:lnTo>
                    <a:pt x="8096" y="5840"/>
                  </a:lnTo>
                  <a:lnTo>
                    <a:pt x="7698" y="6504"/>
                  </a:lnTo>
                  <a:lnTo>
                    <a:pt x="7167" y="7167"/>
                  </a:lnTo>
                  <a:lnTo>
                    <a:pt x="6636" y="7698"/>
                  </a:lnTo>
                  <a:lnTo>
                    <a:pt x="5840" y="8096"/>
                  </a:lnTo>
                  <a:lnTo>
                    <a:pt x="5043" y="8229"/>
                  </a:lnTo>
                  <a:lnTo>
                    <a:pt x="4247" y="8362"/>
                  </a:lnTo>
                  <a:lnTo>
                    <a:pt x="4247" y="8362"/>
                  </a:lnTo>
                  <a:lnTo>
                    <a:pt x="3451" y="8229"/>
                  </a:lnTo>
                  <a:lnTo>
                    <a:pt x="2655" y="8096"/>
                  </a:lnTo>
                  <a:lnTo>
                    <a:pt x="1858" y="7698"/>
                  </a:lnTo>
                  <a:lnTo>
                    <a:pt x="1327" y="7167"/>
                  </a:lnTo>
                  <a:lnTo>
                    <a:pt x="797" y="6504"/>
                  </a:lnTo>
                  <a:lnTo>
                    <a:pt x="399" y="5840"/>
                  </a:lnTo>
                  <a:lnTo>
                    <a:pt x="133" y="5044"/>
                  </a:lnTo>
                  <a:lnTo>
                    <a:pt x="0" y="4247"/>
                  </a:lnTo>
                  <a:lnTo>
                    <a:pt x="0" y="4247"/>
                  </a:lnTo>
                  <a:lnTo>
                    <a:pt x="133" y="3319"/>
                  </a:lnTo>
                  <a:lnTo>
                    <a:pt x="399" y="2522"/>
                  </a:lnTo>
                  <a:lnTo>
                    <a:pt x="797" y="1859"/>
                  </a:lnTo>
                  <a:lnTo>
                    <a:pt x="1327" y="1195"/>
                  </a:lnTo>
                  <a:lnTo>
                    <a:pt x="1858" y="664"/>
                  </a:lnTo>
                  <a:lnTo>
                    <a:pt x="2655" y="266"/>
                  </a:lnTo>
                  <a:lnTo>
                    <a:pt x="3451" y="133"/>
                  </a:lnTo>
                  <a:lnTo>
                    <a:pt x="4247" y="1"/>
                  </a:lnTo>
                  <a:lnTo>
                    <a:pt x="4247" y="1"/>
                  </a:lnTo>
                  <a:lnTo>
                    <a:pt x="5043" y="133"/>
                  </a:lnTo>
                  <a:lnTo>
                    <a:pt x="5840" y="266"/>
                  </a:lnTo>
                  <a:lnTo>
                    <a:pt x="6636" y="664"/>
                  </a:lnTo>
                  <a:lnTo>
                    <a:pt x="7167" y="1195"/>
                  </a:lnTo>
                  <a:lnTo>
                    <a:pt x="7698" y="1859"/>
                  </a:lnTo>
                  <a:lnTo>
                    <a:pt x="8096" y="2522"/>
                  </a:lnTo>
                  <a:lnTo>
                    <a:pt x="8361" y="3319"/>
                  </a:lnTo>
                  <a:lnTo>
                    <a:pt x="8361" y="4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131;p40">
              <a:extLst>
                <a:ext uri="{FF2B5EF4-FFF2-40B4-BE49-F238E27FC236}">
                  <a16:creationId xmlns:a16="http://schemas.microsoft.com/office/drawing/2014/main" id="{456A52DE-BF7A-4E1E-B041-6C6A1268DA75}"/>
                </a:ext>
              </a:extLst>
            </p:cNvPr>
            <p:cNvSpPr/>
            <p:nvPr/>
          </p:nvSpPr>
          <p:spPr>
            <a:xfrm>
              <a:off x="7716425" y="2201641"/>
              <a:ext cx="30822" cy="72637"/>
            </a:xfrm>
            <a:custGeom>
              <a:avLst/>
              <a:gdLst/>
              <a:ahLst/>
              <a:cxnLst/>
              <a:rect l="l" t="t" r="r" b="b"/>
              <a:pathLst>
                <a:path w="1859" h="4381" extrusionOk="0">
                  <a:moveTo>
                    <a:pt x="1859" y="1"/>
                  </a:moveTo>
                  <a:lnTo>
                    <a:pt x="133" y="2124"/>
                  </a:lnTo>
                  <a:lnTo>
                    <a:pt x="1" y="4380"/>
                  </a:lnTo>
                  <a:lnTo>
                    <a:pt x="399" y="4248"/>
                  </a:lnTo>
                  <a:lnTo>
                    <a:pt x="664" y="3982"/>
                  </a:lnTo>
                  <a:lnTo>
                    <a:pt x="930" y="3717"/>
                  </a:lnTo>
                  <a:lnTo>
                    <a:pt x="1195" y="2920"/>
                  </a:lnTo>
                  <a:lnTo>
                    <a:pt x="1460" y="1593"/>
                  </a:lnTo>
                  <a:lnTo>
                    <a:pt x="185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132;p40">
              <a:extLst>
                <a:ext uri="{FF2B5EF4-FFF2-40B4-BE49-F238E27FC236}">
                  <a16:creationId xmlns:a16="http://schemas.microsoft.com/office/drawing/2014/main" id="{FBC3D57D-8964-4D48-9485-9ED898832CE8}"/>
                </a:ext>
              </a:extLst>
            </p:cNvPr>
            <p:cNvSpPr/>
            <p:nvPr/>
          </p:nvSpPr>
          <p:spPr>
            <a:xfrm>
              <a:off x="7725229" y="2118028"/>
              <a:ext cx="33027" cy="85835"/>
            </a:xfrm>
            <a:custGeom>
              <a:avLst/>
              <a:gdLst/>
              <a:ahLst/>
              <a:cxnLst/>
              <a:rect l="l" t="t" r="r" b="b"/>
              <a:pathLst>
                <a:path w="1992" h="5177" extrusionOk="0">
                  <a:moveTo>
                    <a:pt x="531" y="1"/>
                  </a:moveTo>
                  <a:lnTo>
                    <a:pt x="1" y="5177"/>
                  </a:lnTo>
                  <a:lnTo>
                    <a:pt x="1328" y="5044"/>
                  </a:lnTo>
                  <a:lnTo>
                    <a:pt x="1726" y="3717"/>
                  </a:lnTo>
                  <a:lnTo>
                    <a:pt x="1991" y="2390"/>
                  </a:lnTo>
                  <a:lnTo>
                    <a:pt x="1991" y="1195"/>
                  </a:lnTo>
                  <a:lnTo>
                    <a:pt x="1858" y="797"/>
                  </a:lnTo>
                  <a:lnTo>
                    <a:pt x="1726" y="532"/>
                  </a:lnTo>
                  <a:lnTo>
                    <a:pt x="1328" y="266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133;p40">
              <a:extLst>
                <a:ext uri="{FF2B5EF4-FFF2-40B4-BE49-F238E27FC236}">
                  <a16:creationId xmlns:a16="http://schemas.microsoft.com/office/drawing/2014/main" id="{BFB95250-0282-4B92-A312-7636E137989E}"/>
                </a:ext>
              </a:extLst>
            </p:cNvPr>
            <p:cNvSpPr/>
            <p:nvPr/>
          </p:nvSpPr>
          <p:spPr>
            <a:xfrm>
              <a:off x="7569012" y="2093837"/>
              <a:ext cx="198048" cy="250855"/>
            </a:xfrm>
            <a:custGeom>
              <a:avLst/>
              <a:gdLst/>
              <a:ahLst/>
              <a:cxnLst/>
              <a:rect l="l" t="t" r="r" b="b"/>
              <a:pathLst>
                <a:path w="11945" h="15130" extrusionOk="0">
                  <a:moveTo>
                    <a:pt x="3185" y="0"/>
                  </a:moveTo>
                  <a:lnTo>
                    <a:pt x="2123" y="398"/>
                  </a:lnTo>
                  <a:lnTo>
                    <a:pt x="1593" y="664"/>
                  </a:lnTo>
                  <a:lnTo>
                    <a:pt x="1194" y="1062"/>
                  </a:lnTo>
                  <a:lnTo>
                    <a:pt x="796" y="1460"/>
                  </a:lnTo>
                  <a:lnTo>
                    <a:pt x="531" y="1991"/>
                  </a:lnTo>
                  <a:lnTo>
                    <a:pt x="265" y="2522"/>
                  </a:lnTo>
                  <a:lnTo>
                    <a:pt x="133" y="3318"/>
                  </a:lnTo>
                  <a:lnTo>
                    <a:pt x="0" y="5574"/>
                  </a:lnTo>
                  <a:lnTo>
                    <a:pt x="0" y="7299"/>
                  </a:lnTo>
                  <a:lnTo>
                    <a:pt x="133" y="8626"/>
                  </a:lnTo>
                  <a:lnTo>
                    <a:pt x="398" y="9953"/>
                  </a:lnTo>
                  <a:lnTo>
                    <a:pt x="796" y="10750"/>
                  </a:lnTo>
                  <a:lnTo>
                    <a:pt x="1194" y="11413"/>
                  </a:lnTo>
                  <a:lnTo>
                    <a:pt x="1725" y="11811"/>
                  </a:lnTo>
                  <a:lnTo>
                    <a:pt x="2389" y="12077"/>
                  </a:lnTo>
                  <a:lnTo>
                    <a:pt x="3583" y="12077"/>
                  </a:lnTo>
                  <a:lnTo>
                    <a:pt x="4380" y="11944"/>
                  </a:lnTo>
                  <a:lnTo>
                    <a:pt x="4380" y="13537"/>
                  </a:lnTo>
                  <a:lnTo>
                    <a:pt x="4114" y="13935"/>
                  </a:lnTo>
                  <a:lnTo>
                    <a:pt x="3981" y="14200"/>
                  </a:lnTo>
                  <a:lnTo>
                    <a:pt x="3981" y="14465"/>
                  </a:lnTo>
                  <a:lnTo>
                    <a:pt x="3981" y="14598"/>
                  </a:lnTo>
                  <a:lnTo>
                    <a:pt x="4380" y="14996"/>
                  </a:lnTo>
                  <a:lnTo>
                    <a:pt x="5043" y="15129"/>
                  </a:lnTo>
                  <a:lnTo>
                    <a:pt x="5972" y="15129"/>
                  </a:lnTo>
                  <a:lnTo>
                    <a:pt x="7034" y="14996"/>
                  </a:lnTo>
                  <a:lnTo>
                    <a:pt x="7565" y="14864"/>
                  </a:lnTo>
                  <a:lnTo>
                    <a:pt x="8095" y="14598"/>
                  </a:lnTo>
                  <a:lnTo>
                    <a:pt x="8494" y="14200"/>
                  </a:lnTo>
                  <a:lnTo>
                    <a:pt x="8892" y="13802"/>
                  </a:lnTo>
                  <a:lnTo>
                    <a:pt x="9024" y="8626"/>
                  </a:lnTo>
                  <a:lnTo>
                    <a:pt x="9024" y="8759"/>
                  </a:lnTo>
                  <a:lnTo>
                    <a:pt x="9290" y="9024"/>
                  </a:lnTo>
                  <a:lnTo>
                    <a:pt x="9423" y="9157"/>
                  </a:lnTo>
                  <a:lnTo>
                    <a:pt x="10086" y="9157"/>
                  </a:lnTo>
                  <a:lnTo>
                    <a:pt x="10617" y="9024"/>
                  </a:lnTo>
                  <a:lnTo>
                    <a:pt x="10882" y="8892"/>
                  </a:lnTo>
                  <a:lnTo>
                    <a:pt x="11148" y="8626"/>
                  </a:lnTo>
                  <a:lnTo>
                    <a:pt x="11679" y="7963"/>
                  </a:lnTo>
                  <a:lnTo>
                    <a:pt x="11944" y="7565"/>
                  </a:lnTo>
                  <a:lnTo>
                    <a:pt x="11944" y="7166"/>
                  </a:lnTo>
                  <a:lnTo>
                    <a:pt x="11944" y="6636"/>
                  </a:lnTo>
                  <a:lnTo>
                    <a:pt x="11811" y="6237"/>
                  </a:lnTo>
                  <a:lnTo>
                    <a:pt x="11679" y="5972"/>
                  </a:lnTo>
                  <a:lnTo>
                    <a:pt x="11413" y="5707"/>
                  </a:lnTo>
                  <a:lnTo>
                    <a:pt x="11148" y="5574"/>
                  </a:lnTo>
                  <a:lnTo>
                    <a:pt x="10882" y="5574"/>
                  </a:lnTo>
                  <a:lnTo>
                    <a:pt x="10351" y="5707"/>
                  </a:lnTo>
                  <a:lnTo>
                    <a:pt x="9953" y="5972"/>
                  </a:lnTo>
                  <a:lnTo>
                    <a:pt x="9555" y="6503"/>
                  </a:lnTo>
                  <a:lnTo>
                    <a:pt x="9290" y="6636"/>
                  </a:lnTo>
                  <a:lnTo>
                    <a:pt x="9024" y="6636"/>
                  </a:lnTo>
                  <a:lnTo>
                    <a:pt x="9157" y="5972"/>
                  </a:lnTo>
                  <a:lnTo>
                    <a:pt x="9157" y="5176"/>
                  </a:lnTo>
                  <a:lnTo>
                    <a:pt x="9157" y="4379"/>
                  </a:lnTo>
                  <a:lnTo>
                    <a:pt x="9157" y="3318"/>
                  </a:lnTo>
                  <a:lnTo>
                    <a:pt x="8759" y="2389"/>
                  </a:lnTo>
                  <a:lnTo>
                    <a:pt x="8361" y="1593"/>
                  </a:lnTo>
                  <a:lnTo>
                    <a:pt x="7963" y="1194"/>
                  </a:lnTo>
                  <a:lnTo>
                    <a:pt x="7565" y="929"/>
                  </a:lnTo>
                  <a:lnTo>
                    <a:pt x="6503" y="398"/>
                  </a:lnTo>
                  <a:lnTo>
                    <a:pt x="5441" y="133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rgbClr val="FFB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134;p40">
              <a:extLst>
                <a:ext uri="{FF2B5EF4-FFF2-40B4-BE49-F238E27FC236}">
                  <a16:creationId xmlns:a16="http://schemas.microsoft.com/office/drawing/2014/main" id="{B0D50161-F5D4-4ECA-B5AF-35D436C9FD38}"/>
                </a:ext>
              </a:extLst>
            </p:cNvPr>
            <p:cNvSpPr/>
            <p:nvPr/>
          </p:nvSpPr>
          <p:spPr>
            <a:xfrm>
              <a:off x="7569012" y="2093837"/>
              <a:ext cx="198048" cy="250855"/>
            </a:xfrm>
            <a:custGeom>
              <a:avLst/>
              <a:gdLst/>
              <a:ahLst/>
              <a:cxnLst/>
              <a:rect l="l" t="t" r="r" b="b"/>
              <a:pathLst>
                <a:path w="11945" h="15130" fill="none" extrusionOk="0">
                  <a:moveTo>
                    <a:pt x="9024" y="6636"/>
                  </a:moveTo>
                  <a:lnTo>
                    <a:pt x="9024" y="6636"/>
                  </a:lnTo>
                  <a:lnTo>
                    <a:pt x="9290" y="6636"/>
                  </a:lnTo>
                  <a:lnTo>
                    <a:pt x="9555" y="6503"/>
                  </a:lnTo>
                  <a:lnTo>
                    <a:pt x="9953" y="5972"/>
                  </a:lnTo>
                  <a:lnTo>
                    <a:pt x="9953" y="5972"/>
                  </a:lnTo>
                  <a:lnTo>
                    <a:pt x="10351" y="5707"/>
                  </a:lnTo>
                  <a:lnTo>
                    <a:pt x="10882" y="5574"/>
                  </a:lnTo>
                  <a:lnTo>
                    <a:pt x="11148" y="5574"/>
                  </a:lnTo>
                  <a:lnTo>
                    <a:pt x="11413" y="5707"/>
                  </a:lnTo>
                  <a:lnTo>
                    <a:pt x="11679" y="5972"/>
                  </a:lnTo>
                  <a:lnTo>
                    <a:pt x="11811" y="6237"/>
                  </a:lnTo>
                  <a:lnTo>
                    <a:pt x="11811" y="6237"/>
                  </a:lnTo>
                  <a:lnTo>
                    <a:pt x="11944" y="6636"/>
                  </a:lnTo>
                  <a:lnTo>
                    <a:pt x="11944" y="7166"/>
                  </a:lnTo>
                  <a:lnTo>
                    <a:pt x="11944" y="7565"/>
                  </a:lnTo>
                  <a:lnTo>
                    <a:pt x="11679" y="7963"/>
                  </a:lnTo>
                  <a:lnTo>
                    <a:pt x="11148" y="8626"/>
                  </a:lnTo>
                  <a:lnTo>
                    <a:pt x="10882" y="8892"/>
                  </a:lnTo>
                  <a:lnTo>
                    <a:pt x="10617" y="9024"/>
                  </a:lnTo>
                  <a:lnTo>
                    <a:pt x="10617" y="9024"/>
                  </a:lnTo>
                  <a:lnTo>
                    <a:pt x="10086" y="9157"/>
                  </a:lnTo>
                  <a:lnTo>
                    <a:pt x="9688" y="9157"/>
                  </a:lnTo>
                  <a:lnTo>
                    <a:pt x="9423" y="9157"/>
                  </a:lnTo>
                  <a:lnTo>
                    <a:pt x="9290" y="9024"/>
                  </a:lnTo>
                  <a:lnTo>
                    <a:pt x="9024" y="8759"/>
                  </a:lnTo>
                  <a:lnTo>
                    <a:pt x="9024" y="8626"/>
                  </a:lnTo>
                  <a:lnTo>
                    <a:pt x="8892" y="13802"/>
                  </a:lnTo>
                  <a:lnTo>
                    <a:pt x="8892" y="13802"/>
                  </a:lnTo>
                  <a:lnTo>
                    <a:pt x="8494" y="14200"/>
                  </a:lnTo>
                  <a:lnTo>
                    <a:pt x="8095" y="14598"/>
                  </a:lnTo>
                  <a:lnTo>
                    <a:pt x="7565" y="14864"/>
                  </a:lnTo>
                  <a:lnTo>
                    <a:pt x="7034" y="14996"/>
                  </a:lnTo>
                  <a:lnTo>
                    <a:pt x="5972" y="15129"/>
                  </a:lnTo>
                  <a:lnTo>
                    <a:pt x="5043" y="15129"/>
                  </a:lnTo>
                  <a:lnTo>
                    <a:pt x="5043" y="15129"/>
                  </a:lnTo>
                  <a:lnTo>
                    <a:pt x="4380" y="14996"/>
                  </a:lnTo>
                  <a:lnTo>
                    <a:pt x="3981" y="14598"/>
                  </a:lnTo>
                  <a:lnTo>
                    <a:pt x="3981" y="14465"/>
                  </a:lnTo>
                  <a:lnTo>
                    <a:pt x="3981" y="14200"/>
                  </a:lnTo>
                  <a:lnTo>
                    <a:pt x="4114" y="13935"/>
                  </a:lnTo>
                  <a:lnTo>
                    <a:pt x="4380" y="13537"/>
                  </a:lnTo>
                  <a:lnTo>
                    <a:pt x="4380" y="11944"/>
                  </a:lnTo>
                  <a:lnTo>
                    <a:pt x="4380" y="11944"/>
                  </a:lnTo>
                  <a:lnTo>
                    <a:pt x="3583" y="12077"/>
                  </a:lnTo>
                  <a:lnTo>
                    <a:pt x="2389" y="12077"/>
                  </a:lnTo>
                  <a:lnTo>
                    <a:pt x="2389" y="12077"/>
                  </a:lnTo>
                  <a:lnTo>
                    <a:pt x="1725" y="11811"/>
                  </a:lnTo>
                  <a:lnTo>
                    <a:pt x="1194" y="11413"/>
                  </a:lnTo>
                  <a:lnTo>
                    <a:pt x="796" y="10750"/>
                  </a:lnTo>
                  <a:lnTo>
                    <a:pt x="398" y="9953"/>
                  </a:lnTo>
                  <a:lnTo>
                    <a:pt x="398" y="9953"/>
                  </a:lnTo>
                  <a:lnTo>
                    <a:pt x="133" y="8626"/>
                  </a:lnTo>
                  <a:lnTo>
                    <a:pt x="0" y="7299"/>
                  </a:lnTo>
                  <a:lnTo>
                    <a:pt x="0" y="5574"/>
                  </a:lnTo>
                  <a:lnTo>
                    <a:pt x="133" y="3318"/>
                  </a:lnTo>
                  <a:lnTo>
                    <a:pt x="133" y="3318"/>
                  </a:lnTo>
                  <a:lnTo>
                    <a:pt x="265" y="2522"/>
                  </a:lnTo>
                  <a:lnTo>
                    <a:pt x="531" y="1991"/>
                  </a:lnTo>
                  <a:lnTo>
                    <a:pt x="796" y="1460"/>
                  </a:lnTo>
                  <a:lnTo>
                    <a:pt x="1194" y="1062"/>
                  </a:lnTo>
                  <a:lnTo>
                    <a:pt x="1593" y="664"/>
                  </a:lnTo>
                  <a:lnTo>
                    <a:pt x="2123" y="398"/>
                  </a:lnTo>
                  <a:lnTo>
                    <a:pt x="3185" y="0"/>
                  </a:lnTo>
                  <a:lnTo>
                    <a:pt x="4247" y="0"/>
                  </a:lnTo>
                  <a:lnTo>
                    <a:pt x="5441" y="133"/>
                  </a:lnTo>
                  <a:lnTo>
                    <a:pt x="6503" y="398"/>
                  </a:lnTo>
                  <a:lnTo>
                    <a:pt x="7565" y="929"/>
                  </a:lnTo>
                  <a:lnTo>
                    <a:pt x="7565" y="929"/>
                  </a:lnTo>
                  <a:lnTo>
                    <a:pt x="7963" y="1194"/>
                  </a:lnTo>
                  <a:lnTo>
                    <a:pt x="8361" y="1593"/>
                  </a:lnTo>
                  <a:lnTo>
                    <a:pt x="8759" y="2389"/>
                  </a:lnTo>
                  <a:lnTo>
                    <a:pt x="9157" y="3318"/>
                  </a:lnTo>
                  <a:lnTo>
                    <a:pt x="9157" y="4379"/>
                  </a:lnTo>
                  <a:lnTo>
                    <a:pt x="9157" y="5176"/>
                  </a:lnTo>
                  <a:lnTo>
                    <a:pt x="9157" y="5972"/>
                  </a:lnTo>
                  <a:lnTo>
                    <a:pt x="9024" y="66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135;p40">
              <a:extLst>
                <a:ext uri="{FF2B5EF4-FFF2-40B4-BE49-F238E27FC236}">
                  <a16:creationId xmlns:a16="http://schemas.microsoft.com/office/drawing/2014/main" id="{E6D4F8E1-7B8D-4C3A-BE73-2F8537011ACD}"/>
                </a:ext>
              </a:extLst>
            </p:cNvPr>
            <p:cNvSpPr/>
            <p:nvPr/>
          </p:nvSpPr>
          <p:spPr>
            <a:xfrm>
              <a:off x="7564602" y="2071819"/>
              <a:ext cx="173841" cy="143052"/>
            </a:xfrm>
            <a:custGeom>
              <a:avLst/>
              <a:gdLst/>
              <a:ahLst/>
              <a:cxnLst/>
              <a:rect l="l" t="t" r="r" b="b"/>
              <a:pathLst>
                <a:path w="10485" h="8628" extrusionOk="0">
                  <a:moveTo>
                    <a:pt x="5442" y="1"/>
                  </a:moveTo>
                  <a:lnTo>
                    <a:pt x="3186" y="266"/>
                  </a:lnTo>
                  <a:lnTo>
                    <a:pt x="2522" y="266"/>
                  </a:lnTo>
                  <a:lnTo>
                    <a:pt x="1859" y="532"/>
                  </a:lnTo>
                  <a:lnTo>
                    <a:pt x="1195" y="930"/>
                  </a:lnTo>
                  <a:lnTo>
                    <a:pt x="664" y="1328"/>
                  </a:lnTo>
                  <a:lnTo>
                    <a:pt x="133" y="2124"/>
                  </a:lnTo>
                  <a:lnTo>
                    <a:pt x="1" y="2921"/>
                  </a:lnTo>
                  <a:lnTo>
                    <a:pt x="1" y="3186"/>
                  </a:lnTo>
                  <a:lnTo>
                    <a:pt x="133" y="3451"/>
                  </a:lnTo>
                  <a:lnTo>
                    <a:pt x="797" y="3982"/>
                  </a:lnTo>
                  <a:lnTo>
                    <a:pt x="1593" y="4248"/>
                  </a:lnTo>
                  <a:lnTo>
                    <a:pt x="2257" y="4380"/>
                  </a:lnTo>
                  <a:lnTo>
                    <a:pt x="3053" y="4513"/>
                  </a:lnTo>
                  <a:lnTo>
                    <a:pt x="3849" y="4380"/>
                  </a:lnTo>
                  <a:lnTo>
                    <a:pt x="4646" y="4248"/>
                  </a:lnTo>
                  <a:lnTo>
                    <a:pt x="5309" y="3982"/>
                  </a:lnTo>
                  <a:lnTo>
                    <a:pt x="6769" y="3319"/>
                  </a:lnTo>
                  <a:lnTo>
                    <a:pt x="6902" y="3850"/>
                  </a:lnTo>
                  <a:lnTo>
                    <a:pt x="7300" y="4380"/>
                  </a:lnTo>
                  <a:lnTo>
                    <a:pt x="7698" y="4778"/>
                  </a:lnTo>
                  <a:lnTo>
                    <a:pt x="7963" y="4911"/>
                  </a:lnTo>
                  <a:lnTo>
                    <a:pt x="8361" y="5177"/>
                  </a:lnTo>
                  <a:lnTo>
                    <a:pt x="8494" y="7433"/>
                  </a:lnTo>
                  <a:lnTo>
                    <a:pt x="8627" y="8229"/>
                  </a:lnTo>
                  <a:lnTo>
                    <a:pt x="8760" y="8494"/>
                  </a:lnTo>
                  <a:lnTo>
                    <a:pt x="8892" y="8627"/>
                  </a:lnTo>
                  <a:lnTo>
                    <a:pt x="9158" y="8494"/>
                  </a:lnTo>
                  <a:lnTo>
                    <a:pt x="9423" y="8229"/>
                  </a:lnTo>
                  <a:lnTo>
                    <a:pt x="9556" y="7964"/>
                  </a:lnTo>
                  <a:lnTo>
                    <a:pt x="10219" y="7300"/>
                  </a:lnTo>
                  <a:lnTo>
                    <a:pt x="10352" y="6902"/>
                  </a:lnTo>
                  <a:lnTo>
                    <a:pt x="10352" y="6636"/>
                  </a:lnTo>
                  <a:lnTo>
                    <a:pt x="10352" y="5309"/>
                  </a:lnTo>
                  <a:lnTo>
                    <a:pt x="10219" y="3982"/>
                  </a:lnTo>
                  <a:lnTo>
                    <a:pt x="10219" y="3717"/>
                  </a:lnTo>
                  <a:lnTo>
                    <a:pt x="10352" y="3319"/>
                  </a:lnTo>
                  <a:lnTo>
                    <a:pt x="10485" y="2522"/>
                  </a:lnTo>
                  <a:lnTo>
                    <a:pt x="10352" y="1859"/>
                  </a:lnTo>
                  <a:lnTo>
                    <a:pt x="10087" y="1328"/>
                  </a:lnTo>
                  <a:lnTo>
                    <a:pt x="9556" y="930"/>
                  </a:lnTo>
                  <a:lnTo>
                    <a:pt x="9025" y="532"/>
                  </a:lnTo>
                  <a:lnTo>
                    <a:pt x="8229" y="266"/>
                  </a:lnTo>
                  <a:lnTo>
                    <a:pt x="730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136;p40">
              <a:extLst>
                <a:ext uri="{FF2B5EF4-FFF2-40B4-BE49-F238E27FC236}">
                  <a16:creationId xmlns:a16="http://schemas.microsoft.com/office/drawing/2014/main" id="{1558A29A-6309-4475-B9AF-22F73C372E91}"/>
                </a:ext>
              </a:extLst>
            </p:cNvPr>
            <p:cNvSpPr/>
            <p:nvPr/>
          </p:nvSpPr>
          <p:spPr>
            <a:xfrm>
              <a:off x="7564602" y="2071819"/>
              <a:ext cx="173841" cy="143052"/>
            </a:xfrm>
            <a:custGeom>
              <a:avLst/>
              <a:gdLst/>
              <a:ahLst/>
              <a:cxnLst/>
              <a:rect l="l" t="t" r="r" b="b"/>
              <a:pathLst>
                <a:path w="10485" h="8628" fill="none" extrusionOk="0">
                  <a:moveTo>
                    <a:pt x="3849" y="4380"/>
                  </a:moveTo>
                  <a:lnTo>
                    <a:pt x="3849" y="4380"/>
                  </a:lnTo>
                  <a:lnTo>
                    <a:pt x="4646" y="4248"/>
                  </a:lnTo>
                  <a:lnTo>
                    <a:pt x="5309" y="3982"/>
                  </a:lnTo>
                  <a:lnTo>
                    <a:pt x="6769" y="3319"/>
                  </a:lnTo>
                  <a:lnTo>
                    <a:pt x="6769" y="3319"/>
                  </a:lnTo>
                  <a:lnTo>
                    <a:pt x="6902" y="3850"/>
                  </a:lnTo>
                  <a:lnTo>
                    <a:pt x="7300" y="4380"/>
                  </a:lnTo>
                  <a:lnTo>
                    <a:pt x="7300" y="4380"/>
                  </a:lnTo>
                  <a:lnTo>
                    <a:pt x="7698" y="4778"/>
                  </a:lnTo>
                  <a:lnTo>
                    <a:pt x="7963" y="4911"/>
                  </a:lnTo>
                  <a:lnTo>
                    <a:pt x="8361" y="5177"/>
                  </a:lnTo>
                  <a:lnTo>
                    <a:pt x="8361" y="5177"/>
                  </a:lnTo>
                  <a:lnTo>
                    <a:pt x="8494" y="7433"/>
                  </a:lnTo>
                  <a:lnTo>
                    <a:pt x="8494" y="7433"/>
                  </a:lnTo>
                  <a:lnTo>
                    <a:pt x="8627" y="8229"/>
                  </a:lnTo>
                  <a:lnTo>
                    <a:pt x="8760" y="8494"/>
                  </a:lnTo>
                  <a:lnTo>
                    <a:pt x="8892" y="8627"/>
                  </a:lnTo>
                  <a:lnTo>
                    <a:pt x="9158" y="8494"/>
                  </a:lnTo>
                  <a:lnTo>
                    <a:pt x="9158" y="8494"/>
                  </a:lnTo>
                  <a:lnTo>
                    <a:pt x="9423" y="8229"/>
                  </a:lnTo>
                  <a:lnTo>
                    <a:pt x="9556" y="7964"/>
                  </a:lnTo>
                  <a:lnTo>
                    <a:pt x="9556" y="7964"/>
                  </a:lnTo>
                  <a:lnTo>
                    <a:pt x="10219" y="7300"/>
                  </a:lnTo>
                  <a:lnTo>
                    <a:pt x="10219" y="7300"/>
                  </a:lnTo>
                  <a:lnTo>
                    <a:pt x="10352" y="6902"/>
                  </a:lnTo>
                  <a:lnTo>
                    <a:pt x="10352" y="6636"/>
                  </a:lnTo>
                  <a:lnTo>
                    <a:pt x="10352" y="6636"/>
                  </a:lnTo>
                  <a:lnTo>
                    <a:pt x="10352" y="5309"/>
                  </a:lnTo>
                  <a:lnTo>
                    <a:pt x="10352" y="5309"/>
                  </a:lnTo>
                  <a:lnTo>
                    <a:pt x="10219" y="3982"/>
                  </a:lnTo>
                  <a:lnTo>
                    <a:pt x="10219" y="3982"/>
                  </a:lnTo>
                  <a:lnTo>
                    <a:pt x="10219" y="3717"/>
                  </a:lnTo>
                  <a:lnTo>
                    <a:pt x="10352" y="3319"/>
                  </a:lnTo>
                  <a:lnTo>
                    <a:pt x="10352" y="3319"/>
                  </a:lnTo>
                  <a:lnTo>
                    <a:pt x="10485" y="2522"/>
                  </a:lnTo>
                  <a:lnTo>
                    <a:pt x="10485" y="2522"/>
                  </a:lnTo>
                  <a:lnTo>
                    <a:pt x="10352" y="1859"/>
                  </a:lnTo>
                  <a:lnTo>
                    <a:pt x="10087" y="1328"/>
                  </a:lnTo>
                  <a:lnTo>
                    <a:pt x="9556" y="930"/>
                  </a:lnTo>
                  <a:lnTo>
                    <a:pt x="9025" y="532"/>
                  </a:lnTo>
                  <a:lnTo>
                    <a:pt x="9025" y="532"/>
                  </a:lnTo>
                  <a:lnTo>
                    <a:pt x="8229" y="266"/>
                  </a:lnTo>
                  <a:lnTo>
                    <a:pt x="7300" y="1"/>
                  </a:lnTo>
                  <a:lnTo>
                    <a:pt x="6371" y="1"/>
                  </a:lnTo>
                  <a:lnTo>
                    <a:pt x="5442" y="1"/>
                  </a:lnTo>
                  <a:lnTo>
                    <a:pt x="5442" y="1"/>
                  </a:lnTo>
                  <a:lnTo>
                    <a:pt x="3186" y="266"/>
                  </a:lnTo>
                  <a:lnTo>
                    <a:pt x="3186" y="266"/>
                  </a:lnTo>
                  <a:lnTo>
                    <a:pt x="2522" y="266"/>
                  </a:lnTo>
                  <a:lnTo>
                    <a:pt x="2522" y="266"/>
                  </a:lnTo>
                  <a:lnTo>
                    <a:pt x="1859" y="532"/>
                  </a:lnTo>
                  <a:lnTo>
                    <a:pt x="1859" y="532"/>
                  </a:lnTo>
                  <a:lnTo>
                    <a:pt x="1195" y="930"/>
                  </a:lnTo>
                  <a:lnTo>
                    <a:pt x="664" y="1328"/>
                  </a:lnTo>
                  <a:lnTo>
                    <a:pt x="664" y="1328"/>
                  </a:lnTo>
                  <a:lnTo>
                    <a:pt x="133" y="2124"/>
                  </a:lnTo>
                  <a:lnTo>
                    <a:pt x="1" y="2921"/>
                  </a:lnTo>
                  <a:lnTo>
                    <a:pt x="1" y="2921"/>
                  </a:lnTo>
                  <a:lnTo>
                    <a:pt x="1" y="3186"/>
                  </a:lnTo>
                  <a:lnTo>
                    <a:pt x="133" y="3451"/>
                  </a:lnTo>
                  <a:lnTo>
                    <a:pt x="133" y="3451"/>
                  </a:lnTo>
                  <a:lnTo>
                    <a:pt x="797" y="3982"/>
                  </a:lnTo>
                  <a:lnTo>
                    <a:pt x="797" y="3982"/>
                  </a:lnTo>
                  <a:lnTo>
                    <a:pt x="1593" y="4248"/>
                  </a:lnTo>
                  <a:lnTo>
                    <a:pt x="2257" y="4380"/>
                  </a:lnTo>
                  <a:lnTo>
                    <a:pt x="3053" y="4513"/>
                  </a:lnTo>
                  <a:lnTo>
                    <a:pt x="3849" y="43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137;p40">
              <a:extLst>
                <a:ext uri="{FF2B5EF4-FFF2-40B4-BE49-F238E27FC236}">
                  <a16:creationId xmlns:a16="http://schemas.microsoft.com/office/drawing/2014/main" id="{75084CC8-A81C-483E-B8F6-6CFB6F59B29F}"/>
                </a:ext>
              </a:extLst>
            </p:cNvPr>
            <p:cNvSpPr/>
            <p:nvPr/>
          </p:nvSpPr>
          <p:spPr>
            <a:xfrm>
              <a:off x="7641616" y="2258858"/>
              <a:ext cx="68227" cy="44020"/>
            </a:xfrm>
            <a:custGeom>
              <a:avLst/>
              <a:gdLst/>
              <a:ahLst/>
              <a:cxnLst/>
              <a:rect l="l" t="t" r="r" b="b"/>
              <a:pathLst>
                <a:path w="4115" h="2655" extrusionOk="0">
                  <a:moveTo>
                    <a:pt x="4115" y="0"/>
                  </a:moveTo>
                  <a:lnTo>
                    <a:pt x="3716" y="664"/>
                  </a:lnTo>
                  <a:lnTo>
                    <a:pt x="3053" y="1195"/>
                  </a:lnTo>
                  <a:lnTo>
                    <a:pt x="2257" y="1460"/>
                  </a:lnTo>
                  <a:lnTo>
                    <a:pt x="1195" y="1726"/>
                  </a:lnTo>
                  <a:lnTo>
                    <a:pt x="1" y="1991"/>
                  </a:lnTo>
                  <a:lnTo>
                    <a:pt x="1" y="2655"/>
                  </a:lnTo>
                  <a:lnTo>
                    <a:pt x="1460" y="2256"/>
                  </a:lnTo>
                  <a:lnTo>
                    <a:pt x="2655" y="1858"/>
                  </a:lnTo>
                  <a:lnTo>
                    <a:pt x="3186" y="1593"/>
                  </a:lnTo>
                  <a:lnTo>
                    <a:pt x="3584" y="1327"/>
                  </a:lnTo>
                  <a:lnTo>
                    <a:pt x="3849" y="929"/>
                  </a:lnTo>
                  <a:lnTo>
                    <a:pt x="3982" y="398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138;p40">
              <a:extLst>
                <a:ext uri="{FF2B5EF4-FFF2-40B4-BE49-F238E27FC236}">
                  <a16:creationId xmlns:a16="http://schemas.microsoft.com/office/drawing/2014/main" id="{789E7E7C-0CD7-484B-9AA6-5BCBA1C1AE0D}"/>
                </a:ext>
              </a:extLst>
            </p:cNvPr>
            <p:cNvSpPr/>
            <p:nvPr/>
          </p:nvSpPr>
          <p:spPr>
            <a:xfrm>
              <a:off x="7641616" y="2186238"/>
              <a:ext cx="17625" cy="17625"/>
            </a:xfrm>
            <a:custGeom>
              <a:avLst/>
              <a:gdLst/>
              <a:ahLst/>
              <a:cxnLst/>
              <a:rect l="l" t="t" r="r" b="b"/>
              <a:pathLst>
                <a:path w="1063" h="1063" extrusionOk="0">
                  <a:moveTo>
                    <a:pt x="531" y="1"/>
                  </a:moveTo>
                  <a:lnTo>
                    <a:pt x="266" y="134"/>
                  </a:lnTo>
                  <a:lnTo>
                    <a:pt x="133" y="266"/>
                  </a:lnTo>
                  <a:lnTo>
                    <a:pt x="1" y="532"/>
                  </a:lnTo>
                  <a:lnTo>
                    <a:pt x="133" y="930"/>
                  </a:lnTo>
                  <a:lnTo>
                    <a:pt x="266" y="1063"/>
                  </a:lnTo>
                  <a:lnTo>
                    <a:pt x="664" y="1063"/>
                  </a:lnTo>
                  <a:lnTo>
                    <a:pt x="797" y="930"/>
                  </a:lnTo>
                  <a:lnTo>
                    <a:pt x="1062" y="532"/>
                  </a:lnTo>
                  <a:lnTo>
                    <a:pt x="797" y="266"/>
                  </a:lnTo>
                  <a:lnTo>
                    <a:pt x="664" y="134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139;p40">
              <a:extLst>
                <a:ext uri="{FF2B5EF4-FFF2-40B4-BE49-F238E27FC236}">
                  <a16:creationId xmlns:a16="http://schemas.microsoft.com/office/drawing/2014/main" id="{9FC23938-49FF-4345-8C45-C7A95DEE9095}"/>
                </a:ext>
              </a:extLst>
            </p:cNvPr>
            <p:cNvSpPr/>
            <p:nvPr/>
          </p:nvSpPr>
          <p:spPr>
            <a:xfrm>
              <a:off x="7650420" y="2162047"/>
              <a:ext cx="17625" cy="15419"/>
            </a:xfrm>
            <a:custGeom>
              <a:avLst/>
              <a:gdLst/>
              <a:ahLst/>
              <a:cxnLst/>
              <a:rect l="l" t="t" r="r" b="b"/>
              <a:pathLst>
                <a:path w="1063" h="930" extrusionOk="0">
                  <a:moveTo>
                    <a:pt x="531" y="0"/>
                  </a:moveTo>
                  <a:lnTo>
                    <a:pt x="266" y="133"/>
                  </a:lnTo>
                  <a:lnTo>
                    <a:pt x="133" y="133"/>
                  </a:lnTo>
                  <a:lnTo>
                    <a:pt x="0" y="398"/>
                  </a:lnTo>
                  <a:lnTo>
                    <a:pt x="1062" y="929"/>
                  </a:lnTo>
                  <a:lnTo>
                    <a:pt x="1062" y="664"/>
                  </a:lnTo>
                  <a:lnTo>
                    <a:pt x="1062" y="531"/>
                  </a:lnTo>
                  <a:lnTo>
                    <a:pt x="929" y="265"/>
                  </a:lnTo>
                  <a:lnTo>
                    <a:pt x="797" y="133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140;p40">
              <a:extLst>
                <a:ext uri="{FF2B5EF4-FFF2-40B4-BE49-F238E27FC236}">
                  <a16:creationId xmlns:a16="http://schemas.microsoft.com/office/drawing/2014/main" id="{0340F554-6CEA-423B-A226-1C05F4FA17C0}"/>
                </a:ext>
              </a:extLst>
            </p:cNvPr>
            <p:cNvSpPr/>
            <p:nvPr/>
          </p:nvSpPr>
          <p:spPr>
            <a:xfrm>
              <a:off x="7626213" y="2245660"/>
              <a:ext cx="17625" cy="13214"/>
            </a:xfrm>
            <a:custGeom>
              <a:avLst/>
              <a:gdLst/>
              <a:ahLst/>
              <a:cxnLst/>
              <a:rect l="l" t="t" r="r" b="b"/>
              <a:pathLst>
                <a:path w="1063" h="797" extrusionOk="0">
                  <a:moveTo>
                    <a:pt x="1062" y="0"/>
                  </a:moveTo>
                  <a:lnTo>
                    <a:pt x="1" y="398"/>
                  </a:lnTo>
                  <a:lnTo>
                    <a:pt x="1" y="664"/>
                  </a:lnTo>
                  <a:lnTo>
                    <a:pt x="266" y="796"/>
                  </a:lnTo>
                  <a:lnTo>
                    <a:pt x="664" y="796"/>
                  </a:lnTo>
                  <a:lnTo>
                    <a:pt x="930" y="664"/>
                  </a:lnTo>
                  <a:lnTo>
                    <a:pt x="1062" y="531"/>
                  </a:lnTo>
                  <a:lnTo>
                    <a:pt x="1062" y="265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141;p40">
              <a:extLst>
                <a:ext uri="{FF2B5EF4-FFF2-40B4-BE49-F238E27FC236}">
                  <a16:creationId xmlns:a16="http://schemas.microsoft.com/office/drawing/2014/main" id="{D697B3D2-75DE-4785-9564-22D9E2D1F9DF}"/>
                </a:ext>
              </a:extLst>
            </p:cNvPr>
            <p:cNvSpPr/>
            <p:nvPr/>
          </p:nvSpPr>
          <p:spPr>
            <a:xfrm>
              <a:off x="7573406" y="2159842"/>
              <a:ext cx="17625" cy="15419"/>
            </a:xfrm>
            <a:custGeom>
              <a:avLst/>
              <a:gdLst/>
              <a:ahLst/>
              <a:cxnLst/>
              <a:rect l="l" t="t" r="r" b="b"/>
              <a:pathLst>
                <a:path w="1063" h="930" extrusionOk="0">
                  <a:moveTo>
                    <a:pt x="133" y="0"/>
                  </a:moveTo>
                  <a:lnTo>
                    <a:pt x="0" y="266"/>
                  </a:lnTo>
                  <a:lnTo>
                    <a:pt x="0" y="398"/>
                  </a:lnTo>
                  <a:lnTo>
                    <a:pt x="0" y="664"/>
                  </a:lnTo>
                  <a:lnTo>
                    <a:pt x="133" y="929"/>
                  </a:lnTo>
                  <a:lnTo>
                    <a:pt x="1062" y="133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142;p40">
              <a:extLst>
                <a:ext uri="{FF2B5EF4-FFF2-40B4-BE49-F238E27FC236}">
                  <a16:creationId xmlns:a16="http://schemas.microsoft.com/office/drawing/2014/main" id="{C3F8D577-DE44-42A1-B36B-EDDDE295DA5D}"/>
                </a:ext>
              </a:extLst>
            </p:cNvPr>
            <p:cNvSpPr/>
            <p:nvPr/>
          </p:nvSpPr>
          <p:spPr>
            <a:xfrm>
              <a:off x="7577799" y="2186238"/>
              <a:ext cx="15419" cy="15419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532" y="1"/>
                  </a:moveTo>
                  <a:lnTo>
                    <a:pt x="134" y="134"/>
                  </a:lnTo>
                  <a:lnTo>
                    <a:pt x="1" y="532"/>
                  </a:lnTo>
                  <a:lnTo>
                    <a:pt x="134" y="797"/>
                  </a:lnTo>
                  <a:lnTo>
                    <a:pt x="532" y="930"/>
                  </a:lnTo>
                  <a:lnTo>
                    <a:pt x="797" y="797"/>
                  </a:lnTo>
                  <a:lnTo>
                    <a:pt x="930" y="532"/>
                  </a:lnTo>
                  <a:lnTo>
                    <a:pt x="797" y="134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143;p40">
              <a:extLst>
                <a:ext uri="{FF2B5EF4-FFF2-40B4-BE49-F238E27FC236}">
                  <a16:creationId xmlns:a16="http://schemas.microsoft.com/office/drawing/2014/main" id="{0446E183-97B1-4C37-BF2E-197BAE3C4F6E}"/>
                </a:ext>
              </a:extLst>
            </p:cNvPr>
            <p:cNvSpPr/>
            <p:nvPr/>
          </p:nvSpPr>
          <p:spPr>
            <a:xfrm>
              <a:off x="7595407" y="2181844"/>
              <a:ext cx="28617" cy="50619"/>
            </a:xfrm>
            <a:custGeom>
              <a:avLst/>
              <a:gdLst/>
              <a:ahLst/>
              <a:cxnLst/>
              <a:rect l="l" t="t" r="r" b="b"/>
              <a:pathLst>
                <a:path w="1726" h="3053" extrusionOk="0">
                  <a:moveTo>
                    <a:pt x="1726" y="0"/>
                  </a:moveTo>
                  <a:lnTo>
                    <a:pt x="1" y="2522"/>
                  </a:lnTo>
                  <a:lnTo>
                    <a:pt x="1460" y="3053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F09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44;p40">
              <a:extLst>
                <a:ext uri="{FF2B5EF4-FFF2-40B4-BE49-F238E27FC236}">
                  <a16:creationId xmlns:a16="http://schemas.microsoft.com/office/drawing/2014/main" id="{6842A7B7-6EC7-4BD2-9D1A-CF4BD15EDB86}"/>
                </a:ext>
              </a:extLst>
            </p:cNvPr>
            <p:cNvSpPr/>
            <p:nvPr/>
          </p:nvSpPr>
          <p:spPr>
            <a:xfrm>
              <a:off x="7553609" y="2038825"/>
              <a:ext cx="209041" cy="134232"/>
            </a:xfrm>
            <a:custGeom>
              <a:avLst/>
              <a:gdLst/>
              <a:ahLst/>
              <a:cxnLst/>
              <a:rect l="l" t="t" r="r" b="b"/>
              <a:pathLst>
                <a:path w="12608" h="8096" extrusionOk="0">
                  <a:moveTo>
                    <a:pt x="6370" y="0"/>
                  </a:moveTo>
                  <a:lnTo>
                    <a:pt x="5309" y="133"/>
                  </a:lnTo>
                  <a:lnTo>
                    <a:pt x="4380" y="266"/>
                  </a:lnTo>
                  <a:lnTo>
                    <a:pt x="3451" y="664"/>
                  </a:lnTo>
                  <a:lnTo>
                    <a:pt x="2654" y="1195"/>
                  </a:lnTo>
                  <a:lnTo>
                    <a:pt x="1858" y="1725"/>
                  </a:lnTo>
                  <a:lnTo>
                    <a:pt x="1327" y="2522"/>
                  </a:lnTo>
                  <a:lnTo>
                    <a:pt x="796" y="3318"/>
                  </a:lnTo>
                  <a:lnTo>
                    <a:pt x="398" y="4247"/>
                  </a:lnTo>
                  <a:lnTo>
                    <a:pt x="133" y="4911"/>
                  </a:lnTo>
                  <a:lnTo>
                    <a:pt x="0" y="5707"/>
                  </a:lnTo>
                  <a:lnTo>
                    <a:pt x="1062" y="5441"/>
                  </a:lnTo>
                  <a:lnTo>
                    <a:pt x="1991" y="5176"/>
                  </a:lnTo>
                  <a:lnTo>
                    <a:pt x="3185" y="5043"/>
                  </a:lnTo>
                  <a:lnTo>
                    <a:pt x="5309" y="5043"/>
                  </a:lnTo>
                  <a:lnTo>
                    <a:pt x="6503" y="5309"/>
                  </a:lnTo>
                  <a:lnTo>
                    <a:pt x="7565" y="5441"/>
                  </a:lnTo>
                  <a:lnTo>
                    <a:pt x="8626" y="5840"/>
                  </a:lnTo>
                  <a:lnTo>
                    <a:pt x="10352" y="6636"/>
                  </a:lnTo>
                  <a:lnTo>
                    <a:pt x="11148" y="7167"/>
                  </a:lnTo>
                  <a:lnTo>
                    <a:pt x="11811" y="7697"/>
                  </a:lnTo>
                  <a:lnTo>
                    <a:pt x="12342" y="8096"/>
                  </a:lnTo>
                  <a:lnTo>
                    <a:pt x="12608" y="7167"/>
                  </a:lnTo>
                  <a:lnTo>
                    <a:pt x="12608" y="6238"/>
                  </a:lnTo>
                  <a:lnTo>
                    <a:pt x="12475" y="5043"/>
                  </a:lnTo>
                  <a:lnTo>
                    <a:pt x="12077" y="3849"/>
                  </a:lnTo>
                  <a:lnTo>
                    <a:pt x="11546" y="2787"/>
                  </a:lnTo>
                  <a:lnTo>
                    <a:pt x="10750" y="1858"/>
                  </a:lnTo>
                  <a:lnTo>
                    <a:pt x="9821" y="1062"/>
                  </a:lnTo>
                  <a:lnTo>
                    <a:pt x="8759" y="531"/>
                  </a:lnTo>
                  <a:lnTo>
                    <a:pt x="7565" y="133"/>
                  </a:lnTo>
                  <a:lnTo>
                    <a:pt x="637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145;p40">
              <a:extLst>
                <a:ext uri="{FF2B5EF4-FFF2-40B4-BE49-F238E27FC236}">
                  <a16:creationId xmlns:a16="http://schemas.microsoft.com/office/drawing/2014/main" id="{5B66223E-D141-4791-83FF-C50FDAD700A5}"/>
                </a:ext>
              </a:extLst>
            </p:cNvPr>
            <p:cNvSpPr/>
            <p:nvPr/>
          </p:nvSpPr>
          <p:spPr>
            <a:xfrm>
              <a:off x="7553609" y="2038825"/>
              <a:ext cx="209041" cy="134232"/>
            </a:xfrm>
            <a:custGeom>
              <a:avLst/>
              <a:gdLst/>
              <a:ahLst/>
              <a:cxnLst/>
              <a:rect l="l" t="t" r="r" b="b"/>
              <a:pathLst>
                <a:path w="12608" h="8096" fill="none" extrusionOk="0">
                  <a:moveTo>
                    <a:pt x="12608" y="6238"/>
                  </a:moveTo>
                  <a:lnTo>
                    <a:pt x="12608" y="6238"/>
                  </a:lnTo>
                  <a:lnTo>
                    <a:pt x="12608" y="7167"/>
                  </a:lnTo>
                  <a:lnTo>
                    <a:pt x="12342" y="8096"/>
                  </a:lnTo>
                  <a:lnTo>
                    <a:pt x="12342" y="8096"/>
                  </a:lnTo>
                  <a:lnTo>
                    <a:pt x="11811" y="7697"/>
                  </a:lnTo>
                  <a:lnTo>
                    <a:pt x="11811" y="7697"/>
                  </a:lnTo>
                  <a:lnTo>
                    <a:pt x="11148" y="7167"/>
                  </a:lnTo>
                  <a:lnTo>
                    <a:pt x="10352" y="6636"/>
                  </a:lnTo>
                  <a:lnTo>
                    <a:pt x="8626" y="5840"/>
                  </a:lnTo>
                  <a:lnTo>
                    <a:pt x="8626" y="5840"/>
                  </a:lnTo>
                  <a:lnTo>
                    <a:pt x="8626" y="5840"/>
                  </a:lnTo>
                  <a:lnTo>
                    <a:pt x="7565" y="5441"/>
                  </a:lnTo>
                  <a:lnTo>
                    <a:pt x="6503" y="5309"/>
                  </a:lnTo>
                  <a:lnTo>
                    <a:pt x="5309" y="5043"/>
                  </a:lnTo>
                  <a:lnTo>
                    <a:pt x="4247" y="5043"/>
                  </a:lnTo>
                  <a:lnTo>
                    <a:pt x="3185" y="5043"/>
                  </a:lnTo>
                  <a:lnTo>
                    <a:pt x="1991" y="5176"/>
                  </a:lnTo>
                  <a:lnTo>
                    <a:pt x="1062" y="5441"/>
                  </a:lnTo>
                  <a:lnTo>
                    <a:pt x="0" y="5707"/>
                  </a:lnTo>
                  <a:lnTo>
                    <a:pt x="0" y="5707"/>
                  </a:lnTo>
                  <a:lnTo>
                    <a:pt x="133" y="4911"/>
                  </a:lnTo>
                  <a:lnTo>
                    <a:pt x="398" y="4247"/>
                  </a:lnTo>
                  <a:lnTo>
                    <a:pt x="398" y="4247"/>
                  </a:lnTo>
                  <a:lnTo>
                    <a:pt x="796" y="3318"/>
                  </a:lnTo>
                  <a:lnTo>
                    <a:pt x="1327" y="2522"/>
                  </a:lnTo>
                  <a:lnTo>
                    <a:pt x="1858" y="1725"/>
                  </a:lnTo>
                  <a:lnTo>
                    <a:pt x="2654" y="1195"/>
                  </a:lnTo>
                  <a:lnTo>
                    <a:pt x="3451" y="664"/>
                  </a:lnTo>
                  <a:lnTo>
                    <a:pt x="4380" y="266"/>
                  </a:lnTo>
                  <a:lnTo>
                    <a:pt x="5309" y="133"/>
                  </a:lnTo>
                  <a:lnTo>
                    <a:pt x="6370" y="0"/>
                  </a:lnTo>
                  <a:lnTo>
                    <a:pt x="6370" y="0"/>
                  </a:lnTo>
                  <a:lnTo>
                    <a:pt x="7565" y="133"/>
                  </a:lnTo>
                  <a:lnTo>
                    <a:pt x="8759" y="531"/>
                  </a:lnTo>
                  <a:lnTo>
                    <a:pt x="9821" y="1062"/>
                  </a:lnTo>
                  <a:lnTo>
                    <a:pt x="10750" y="1858"/>
                  </a:lnTo>
                  <a:lnTo>
                    <a:pt x="11546" y="2787"/>
                  </a:lnTo>
                  <a:lnTo>
                    <a:pt x="12077" y="3849"/>
                  </a:lnTo>
                  <a:lnTo>
                    <a:pt x="12475" y="5043"/>
                  </a:lnTo>
                  <a:lnTo>
                    <a:pt x="12608" y="6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146;p40">
              <a:extLst>
                <a:ext uri="{FF2B5EF4-FFF2-40B4-BE49-F238E27FC236}">
                  <a16:creationId xmlns:a16="http://schemas.microsoft.com/office/drawing/2014/main" id="{4B993BB6-C16B-4A15-9212-3C0CF30DA0E5}"/>
                </a:ext>
              </a:extLst>
            </p:cNvPr>
            <p:cNvSpPr/>
            <p:nvPr/>
          </p:nvSpPr>
          <p:spPr>
            <a:xfrm>
              <a:off x="7586603" y="2034415"/>
              <a:ext cx="136437" cy="88040"/>
            </a:xfrm>
            <a:custGeom>
              <a:avLst/>
              <a:gdLst/>
              <a:ahLst/>
              <a:cxnLst/>
              <a:rect l="l" t="t" r="r" b="b"/>
              <a:pathLst>
                <a:path w="8229" h="5310" extrusionOk="0">
                  <a:moveTo>
                    <a:pt x="4513" y="1"/>
                  </a:moveTo>
                  <a:lnTo>
                    <a:pt x="3717" y="134"/>
                  </a:lnTo>
                  <a:lnTo>
                    <a:pt x="2788" y="532"/>
                  </a:lnTo>
                  <a:lnTo>
                    <a:pt x="1859" y="1328"/>
                  </a:lnTo>
                  <a:lnTo>
                    <a:pt x="1328" y="1991"/>
                  </a:lnTo>
                  <a:lnTo>
                    <a:pt x="930" y="2522"/>
                  </a:lnTo>
                  <a:lnTo>
                    <a:pt x="266" y="3717"/>
                  </a:lnTo>
                  <a:lnTo>
                    <a:pt x="133" y="4646"/>
                  </a:lnTo>
                  <a:lnTo>
                    <a:pt x="1" y="4911"/>
                  </a:lnTo>
                  <a:lnTo>
                    <a:pt x="1726" y="5309"/>
                  </a:lnTo>
                  <a:lnTo>
                    <a:pt x="2257" y="5309"/>
                  </a:lnTo>
                  <a:lnTo>
                    <a:pt x="2390" y="4778"/>
                  </a:lnTo>
                  <a:lnTo>
                    <a:pt x="2655" y="4115"/>
                  </a:lnTo>
                  <a:lnTo>
                    <a:pt x="2920" y="3451"/>
                  </a:lnTo>
                  <a:lnTo>
                    <a:pt x="3319" y="2788"/>
                  </a:lnTo>
                  <a:lnTo>
                    <a:pt x="3849" y="2124"/>
                  </a:lnTo>
                  <a:lnTo>
                    <a:pt x="4513" y="1593"/>
                  </a:lnTo>
                  <a:lnTo>
                    <a:pt x="5176" y="1195"/>
                  </a:lnTo>
                  <a:lnTo>
                    <a:pt x="6105" y="930"/>
                  </a:lnTo>
                  <a:lnTo>
                    <a:pt x="7300" y="930"/>
                  </a:lnTo>
                  <a:lnTo>
                    <a:pt x="8229" y="1593"/>
                  </a:lnTo>
                  <a:lnTo>
                    <a:pt x="8096" y="1195"/>
                  </a:lnTo>
                  <a:lnTo>
                    <a:pt x="7831" y="797"/>
                  </a:lnTo>
                  <a:lnTo>
                    <a:pt x="7300" y="532"/>
                  </a:lnTo>
                  <a:lnTo>
                    <a:pt x="5176" y="134"/>
                  </a:lnTo>
                  <a:lnTo>
                    <a:pt x="451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147;p40">
              <a:extLst>
                <a:ext uri="{FF2B5EF4-FFF2-40B4-BE49-F238E27FC236}">
                  <a16:creationId xmlns:a16="http://schemas.microsoft.com/office/drawing/2014/main" id="{3252B7A2-1DDB-431D-87CE-75B31C03C230}"/>
                </a:ext>
              </a:extLst>
            </p:cNvPr>
            <p:cNvSpPr/>
            <p:nvPr/>
          </p:nvSpPr>
          <p:spPr>
            <a:xfrm>
              <a:off x="7586603" y="2034415"/>
              <a:ext cx="136437" cy="88040"/>
            </a:xfrm>
            <a:custGeom>
              <a:avLst/>
              <a:gdLst/>
              <a:ahLst/>
              <a:cxnLst/>
              <a:rect l="l" t="t" r="r" b="b"/>
              <a:pathLst>
                <a:path w="8229" h="5310" fill="none" extrusionOk="0">
                  <a:moveTo>
                    <a:pt x="7300" y="532"/>
                  </a:moveTo>
                  <a:lnTo>
                    <a:pt x="7300" y="532"/>
                  </a:lnTo>
                  <a:lnTo>
                    <a:pt x="5176" y="134"/>
                  </a:lnTo>
                  <a:lnTo>
                    <a:pt x="5176" y="134"/>
                  </a:lnTo>
                  <a:lnTo>
                    <a:pt x="4513" y="1"/>
                  </a:lnTo>
                  <a:lnTo>
                    <a:pt x="3717" y="134"/>
                  </a:lnTo>
                  <a:lnTo>
                    <a:pt x="2788" y="532"/>
                  </a:lnTo>
                  <a:lnTo>
                    <a:pt x="1859" y="1328"/>
                  </a:lnTo>
                  <a:lnTo>
                    <a:pt x="1859" y="1328"/>
                  </a:lnTo>
                  <a:lnTo>
                    <a:pt x="1328" y="1991"/>
                  </a:lnTo>
                  <a:lnTo>
                    <a:pt x="930" y="2522"/>
                  </a:lnTo>
                  <a:lnTo>
                    <a:pt x="266" y="3717"/>
                  </a:lnTo>
                  <a:lnTo>
                    <a:pt x="133" y="4646"/>
                  </a:lnTo>
                  <a:lnTo>
                    <a:pt x="1" y="4911"/>
                  </a:lnTo>
                  <a:lnTo>
                    <a:pt x="1726" y="5309"/>
                  </a:lnTo>
                  <a:lnTo>
                    <a:pt x="2257" y="5309"/>
                  </a:lnTo>
                  <a:lnTo>
                    <a:pt x="2257" y="5309"/>
                  </a:lnTo>
                  <a:lnTo>
                    <a:pt x="2390" y="4778"/>
                  </a:lnTo>
                  <a:lnTo>
                    <a:pt x="2655" y="4115"/>
                  </a:lnTo>
                  <a:lnTo>
                    <a:pt x="2920" y="3451"/>
                  </a:lnTo>
                  <a:lnTo>
                    <a:pt x="3319" y="2788"/>
                  </a:lnTo>
                  <a:lnTo>
                    <a:pt x="3849" y="2124"/>
                  </a:lnTo>
                  <a:lnTo>
                    <a:pt x="4513" y="1593"/>
                  </a:lnTo>
                  <a:lnTo>
                    <a:pt x="5176" y="1195"/>
                  </a:lnTo>
                  <a:lnTo>
                    <a:pt x="6105" y="930"/>
                  </a:lnTo>
                  <a:lnTo>
                    <a:pt x="6105" y="930"/>
                  </a:lnTo>
                  <a:lnTo>
                    <a:pt x="6371" y="930"/>
                  </a:lnTo>
                  <a:lnTo>
                    <a:pt x="6371" y="930"/>
                  </a:lnTo>
                  <a:lnTo>
                    <a:pt x="7300" y="930"/>
                  </a:lnTo>
                  <a:lnTo>
                    <a:pt x="7300" y="930"/>
                  </a:lnTo>
                  <a:lnTo>
                    <a:pt x="8229" y="1593"/>
                  </a:lnTo>
                  <a:lnTo>
                    <a:pt x="8229" y="1593"/>
                  </a:lnTo>
                  <a:lnTo>
                    <a:pt x="8096" y="1195"/>
                  </a:lnTo>
                  <a:lnTo>
                    <a:pt x="7831" y="797"/>
                  </a:lnTo>
                  <a:lnTo>
                    <a:pt x="7300" y="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148;p40">
              <a:extLst>
                <a:ext uri="{FF2B5EF4-FFF2-40B4-BE49-F238E27FC236}">
                  <a16:creationId xmlns:a16="http://schemas.microsoft.com/office/drawing/2014/main" id="{B7DD647A-DE16-4032-99ED-98B6C4848F9F}"/>
                </a:ext>
              </a:extLst>
            </p:cNvPr>
            <p:cNvSpPr/>
            <p:nvPr/>
          </p:nvSpPr>
          <p:spPr>
            <a:xfrm>
              <a:off x="7597612" y="2034415"/>
              <a:ext cx="103426" cy="50635"/>
            </a:xfrm>
            <a:custGeom>
              <a:avLst/>
              <a:gdLst/>
              <a:ahLst/>
              <a:cxnLst/>
              <a:rect l="l" t="t" r="r" b="b"/>
              <a:pathLst>
                <a:path w="6238" h="3054" extrusionOk="0">
                  <a:moveTo>
                    <a:pt x="5707" y="399"/>
                  </a:moveTo>
                  <a:lnTo>
                    <a:pt x="5683" y="404"/>
                  </a:lnTo>
                  <a:lnTo>
                    <a:pt x="5683" y="404"/>
                  </a:lnTo>
                  <a:lnTo>
                    <a:pt x="6238" y="532"/>
                  </a:lnTo>
                  <a:lnTo>
                    <a:pt x="5707" y="399"/>
                  </a:lnTo>
                  <a:close/>
                  <a:moveTo>
                    <a:pt x="5309" y="930"/>
                  </a:moveTo>
                  <a:lnTo>
                    <a:pt x="4778" y="1063"/>
                  </a:lnTo>
                  <a:lnTo>
                    <a:pt x="3849" y="1461"/>
                  </a:lnTo>
                  <a:lnTo>
                    <a:pt x="4645" y="1195"/>
                  </a:lnTo>
                  <a:lnTo>
                    <a:pt x="5441" y="930"/>
                  </a:lnTo>
                  <a:close/>
                  <a:moveTo>
                    <a:pt x="3982" y="1"/>
                  </a:moveTo>
                  <a:lnTo>
                    <a:pt x="3318" y="134"/>
                  </a:lnTo>
                  <a:lnTo>
                    <a:pt x="2655" y="266"/>
                  </a:lnTo>
                  <a:lnTo>
                    <a:pt x="1858" y="664"/>
                  </a:lnTo>
                  <a:lnTo>
                    <a:pt x="1195" y="1328"/>
                  </a:lnTo>
                  <a:lnTo>
                    <a:pt x="398" y="2124"/>
                  </a:lnTo>
                  <a:lnTo>
                    <a:pt x="0" y="3053"/>
                  </a:lnTo>
                  <a:lnTo>
                    <a:pt x="1858" y="3053"/>
                  </a:lnTo>
                  <a:lnTo>
                    <a:pt x="2256" y="2390"/>
                  </a:lnTo>
                  <a:lnTo>
                    <a:pt x="2920" y="1726"/>
                  </a:lnTo>
                  <a:lnTo>
                    <a:pt x="3583" y="1063"/>
                  </a:lnTo>
                  <a:lnTo>
                    <a:pt x="4380" y="664"/>
                  </a:lnTo>
                  <a:lnTo>
                    <a:pt x="5043" y="532"/>
                  </a:lnTo>
                  <a:lnTo>
                    <a:pt x="5683" y="404"/>
                  </a:lnTo>
                  <a:lnTo>
                    <a:pt x="5683" y="404"/>
                  </a:lnTo>
                  <a:lnTo>
                    <a:pt x="4512" y="134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F8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149;p40">
              <a:extLst>
                <a:ext uri="{FF2B5EF4-FFF2-40B4-BE49-F238E27FC236}">
                  <a16:creationId xmlns:a16="http://schemas.microsoft.com/office/drawing/2014/main" id="{6B957E58-F64D-4C3D-B63D-1FCE16C44D85}"/>
                </a:ext>
              </a:extLst>
            </p:cNvPr>
            <p:cNvSpPr/>
            <p:nvPr/>
          </p:nvSpPr>
          <p:spPr>
            <a:xfrm>
              <a:off x="7615204" y="2122438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150;p40">
              <a:extLst>
                <a:ext uri="{FF2B5EF4-FFF2-40B4-BE49-F238E27FC236}">
                  <a16:creationId xmlns:a16="http://schemas.microsoft.com/office/drawing/2014/main" id="{A0553EAE-163D-4F16-A1C8-F1FAC67710CC}"/>
                </a:ext>
              </a:extLst>
            </p:cNvPr>
            <p:cNvSpPr/>
            <p:nvPr/>
          </p:nvSpPr>
          <p:spPr>
            <a:xfrm>
              <a:off x="7661412" y="2049817"/>
              <a:ext cx="61628" cy="11026"/>
            </a:xfrm>
            <a:custGeom>
              <a:avLst/>
              <a:gdLst/>
              <a:ahLst/>
              <a:cxnLst/>
              <a:rect l="l" t="t" r="r" b="b"/>
              <a:pathLst>
                <a:path w="3717" h="665" fill="none" extrusionOk="0">
                  <a:moveTo>
                    <a:pt x="1992" y="1"/>
                  </a:moveTo>
                  <a:lnTo>
                    <a:pt x="1992" y="1"/>
                  </a:lnTo>
                  <a:lnTo>
                    <a:pt x="1461" y="1"/>
                  </a:lnTo>
                  <a:lnTo>
                    <a:pt x="930" y="134"/>
                  </a:lnTo>
                  <a:lnTo>
                    <a:pt x="1" y="532"/>
                  </a:lnTo>
                  <a:lnTo>
                    <a:pt x="1" y="532"/>
                  </a:lnTo>
                  <a:lnTo>
                    <a:pt x="797" y="266"/>
                  </a:lnTo>
                  <a:lnTo>
                    <a:pt x="1593" y="1"/>
                  </a:lnTo>
                  <a:lnTo>
                    <a:pt x="1593" y="1"/>
                  </a:lnTo>
                  <a:lnTo>
                    <a:pt x="1859" y="1"/>
                  </a:lnTo>
                  <a:lnTo>
                    <a:pt x="1859" y="1"/>
                  </a:lnTo>
                  <a:lnTo>
                    <a:pt x="1992" y="1"/>
                  </a:lnTo>
                  <a:lnTo>
                    <a:pt x="1992" y="1"/>
                  </a:lnTo>
                  <a:lnTo>
                    <a:pt x="2788" y="1"/>
                  </a:lnTo>
                  <a:lnTo>
                    <a:pt x="2788" y="1"/>
                  </a:lnTo>
                  <a:lnTo>
                    <a:pt x="3717" y="664"/>
                  </a:lnTo>
                  <a:lnTo>
                    <a:pt x="3717" y="664"/>
                  </a:lnTo>
                  <a:lnTo>
                    <a:pt x="3717" y="664"/>
                  </a:lnTo>
                  <a:lnTo>
                    <a:pt x="3717" y="664"/>
                  </a:lnTo>
                  <a:lnTo>
                    <a:pt x="2788" y="1"/>
                  </a:lnTo>
                  <a:lnTo>
                    <a:pt x="2788" y="1"/>
                  </a:lnTo>
                  <a:lnTo>
                    <a:pt x="19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151;p40">
              <a:extLst>
                <a:ext uri="{FF2B5EF4-FFF2-40B4-BE49-F238E27FC236}">
                  <a16:creationId xmlns:a16="http://schemas.microsoft.com/office/drawing/2014/main" id="{DB2659C7-58CD-422A-AC43-7C962B35DF53}"/>
                </a:ext>
              </a:extLst>
            </p:cNvPr>
            <p:cNvSpPr/>
            <p:nvPr/>
          </p:nvSpPr>
          <p:spPr>
            <a:xfrm>
              <a:off x="7709826" y="2045424"/>
              <a:ext cx="8821" cy="8821"/>
            </a:xfrm>
            <a:custGeom>
              <a:avLst/>
              <a:gdLst/>
              <a:ahLst/>
              <a:cxnLst/>
              <a:rect l="l" t="t" r="r" b="b"/>
              <a:pathLst>
                <a:path w="532" h="53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99" y="266"/>
                  </a:lnTo>
                  <a:lnTo>
                    <a:pt x="531" y="531"/>
                  </a:lnTo>
                  <a:lnTo>
                    <a:pt x="531" y="531"/>
                  </a:lnTo>
                  <a:lnTo>
                    <a:pt x="399" y="2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152;p40">
              <a:extLst>
                <a:ext uri="{FF2B5EF4-FFF2-40B4-BE49-F238E27FC236}">
                  <a16:creationId xmlns:a16="http://schemas.microsoft.com/office/drawing/2014/main" id="{0F8C2480-2D6F-42BB-AAE6-6DD23DBECCEE}"/>
                </a:ext>
              </a:extLst>
            </p:cNvPr>
            <p:cNvSpPr/>
            <p:nvPr/>
          </p:nvSpPr>
          <p:spPr>
            <a:xfrm>
              <a:off x="7597612" y="2034415"/>
              <a:ext cx="103426" cy="50635"/>
            </a:xfrm>
            <a:custGeom>
              <a:avLst/>
              <a:gdLst/>
              <a:ahLst/>
              <a:cxnLst/>
              <a:rect l="l" t="t" r="r" b="b"/>
              <a:pathLst>
                <a:path w="6238" h="3054" fill="none" extrusionOk="0">
                  <a:moveTo>
                    <a:pt x="3982" y="1"/>
                  </a:moveTo>
                  <a:lnTo>
                    <a:pt x="3982" y="1"/>
                  </a:lnTo>
                  <a:lnTo>
                    <a:pt x="3318" y="134"/>
                  </a:lnTo>
                  <a:lnTo>
                    <a:pt x="2655" y="266"/>
                  </a:lnTo>
                  <a:lnTo>
                    <a:pt x="1858" y="664"/>
                  </a:lnTo>
                  <a:lnTo>
                    <a:pt x="1195" y="1328"/>
                  </a:lnTo>
                  <a:lnTo>
                    <a:pt x="1195" y="1328"/>
                  </a:lnTo>
                  <a:lnTo>
                    <a:pt x="398" y="2124"/>
                  </a:lnTo>
                  <a:lnTo>
                    <a:pt x="0" y="3053"/>
                  </a:lnTo>
                  <a:lnTo>
                    <a:pt x="0" y="3053"/>
                  </a:lnTo>
                  <a:lnTo>
                    <a:pt x="266" y="3053"/>
                  </a:lnTo>
                  <a:lnTo>
                    <a:pt x="266" y="3053"/>
                  </a:lnTo>
                  <a:lnTo>
                    <a:pt x="1858" y="3053"/>
                  </a:lnTo>
                  <a:lnTo>
                    <a:pt x="1858" y="3053"/>
                  </a:lnTo>
                  <a:lnTo>
                    <a:pt x="2256" y="2390"/>
                  </a:lnTo>
                  <a:lnTo>
                    <a:pt x="2920" y="1726"/>
                  </a:lnTo>
                  <a:lnTo>
                    <a:pt x="2920" y="1726"/>
                  </a:lnTo>
                  <a:lnTo>
                    <a:pt x="3583" y="1063"/>
                  </a:lnTo>
                  <a:lnTo>
                    <a:pt x="4380" y="664"/>
                  </a:lnTo>
                  <a:lnTo>
                    <a:pt x="5043" y="532"/>
                  </a:lnTo>
                  <a:lnTo>
                    <a:pt x="5707" y="399"/>
                  </a:lnTo>
                  <a:lnTo>
                    <a:pt x="5707" y="399"/>
                  </a:lnTo>
                  <a:lnTo>
                    <a:pt x="6238" y="532"/>
                  </a:lnTo>
                  <a:lnTo>
                    <a:pt x="6238" y="532"/>
                  </a:lnTo>
                  <a:lnTo>
                    <a:pt x="4512" y="134"/>
                  </a:lnTo>
                  <a:lnTo>
                    <a:pt x="4512" y="134"/>
                  </a:lnTo>
                  <a:lnTo>
                    <a:pt x="39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153;p40">
              <a:extLst>
                <a:ext uri="{FF2B5EF4-FFF2-40B4-BE49-F238E27FC236}">
                  <a16:creationId xmlns:a16="http://schemas.microsoft.com/office/drawing/2014/main" id="{5D8FDE8B-5C6A-4300-8CB4-D715C1AD1718}"/>
                </a:ext>
              </a:extLst>
            </p:cNvPr>
            <p:cNvSpPr/>
            <p:nvPr/>
          </p:nvSpPr>
          <p:spPr>
            <a:xfrm>
              <a:off x="7615204" y="2041013"/>
              <a:ext cx="107836" cy="81441"/>
            </a:xfrm>
            <a:custGeom>
              <a:avLst/>
              <a:gdLst/>
              <a:ahLst/>
              <a:cxnLst/>
              <a:rect l="l" t="t" r="r" b="b"/>
              <a:pathLst>
                <a:path w="6504" h="4912" extrusionOk="0">
                  <a:moveTo>
                    <a:pt x="4911" y="1"/>
                  </a:moveTo>
                  <a:lnTo>
                    <a:pt x="3982" y="134"/>
                  </a:lnTo>
                  <a:lnTo>
                    <a:pt x="3451" y="266"/>
                  </a:lnTo>
                  <a:lnTo>
                    <a:pt x="2921" y="532"/>
                  </a:lnTo>
                  <a:lnTo>
                    <a:pt x="2390" y="797"/>
                  </a:lnTo>
                  <a:lnTo>
                    <a:pt x="1859" y="1328"/>
                  </a:lnTo>
                  <a:lnTo>
                    <a:pt x="1328" y="1859"/>
                  </a:lnTo>
                  <a:lnTo>
                    <a:pt x="930" y="2522"/>
                  </a:lnTo>
                  <a:lnTo>
                    <a:pt x="399" y="3717"/>
                  </a:lnTo>
                  <a:lnTo>
                    <a:pt x="134" y="4513"/>
                  </a:lnTo>
                  <a:lnTo>
                    <a:pt x="1" y="4911"/>
                  </a:lnTo>
                  <a:lnTo>
                    <a:pt x="532" y="4911"/>
                  </a:lnTo>
                  <a:lnTo>
                    <a:pt x="665" y="4248"/>
                  </a:lnTo>
                  <a:lnTo>
                    <a:pt x="930" y="3451"/>
                  </a:lnTo>
                  <a:lnTo>
                    <a:pt x="1461" y="2655"/>
                  </a:lnTo>
                  <a:lnTo>
                    <a:pt x="1992" y="1859"/>
                  </a:lnTo>
                  <a:lnTo>
                    <a:pt x="2655" y="1195"/>
                  </a:lnTo>
                  <a:lnTo>
                    <a:pt x="3584" y="797"/>
                  </a:lnTo>
                  <a:lnTo>
                    <a:pt x="3982" y="532"/>
                  </a:lnTo>
                  <a:lnTo>
                    <a:pt x="5575" y="532"/>
                  </a:lnTo>
                  <a:lnTo>
                    <a:pt x="6504" y="1195"/>
                  </a:lnTo>
                  <a:lnTo>
                    <a:pt x="6371" y="797"/>
                  </a:lnTo>
                  <a:lnTo>
                    <a:pt x="6106" y="399"/>
                  </a:lnTo>
                  <a:lnTo>
                    <a:pt x="5575" y="134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154;p40">
              <a:extLst>
                <a:ext uri="{FF2B5EF4-FFF2-40B4-BE49-F238E27FC236}">
                  <a16:creationId xmlns:a16="http://schemas.microsoft.com/office/drawing/2014/main" id="{9E30F8FE-F795-43A2-89EF-73785DC7F19B}"/>
                </a:ext>
              </a:extLst>
            </p:cNvPr>
            <p:cNvSpPr/>
            <p:nvPr/>
          </p:nvSpPr>
          <p:spPr>
            <a:xfrm>
              <a:off x="7615204" y="2041013"/>
              <a:ext cx="107836" cy="81441"/>
            </a:xfrm>
            <a:custGeom>
              <a:avLst/>
              <a:gdLst/>
              <a:ahLst/>
              <a:cxnLst/>
              <a:rect l="l" t="t" r="r" b="b"/>
              <a:pathLst>
                <a:path w="6504" h="4912" fill="none" extrusionOk="0">
                  <a:moveTo>
                    <a:pt x="532" y="4911"/>
                  </a:moveTo>
                  <a:lnTo>
                    <a:pt x="532" y="4911"/>
                  </a:lnTo>
                  <a:lnTo>
                    <a:pt x="665" y="4248"/>
                  </a:lnTo>
                  <a:lnTo>
                    <a:pt x="930" y="3451"/>
                  </a:lnTo>
                  <a:lnTo>
                    <a:pt x="1461" y="2655"/>
                  </a:lnTo>
                  <a:lnTo>
                    <a:pt x="1992" y="1859"/>
                  </a:lnTo>
                  <a:lnTo>
                    <a:pt x="2655" y="1195"/>
                  </a:lnTo>
                  <a:lnTo>
                    <a:pt x="3584" y="797"/>
                  </a:lnTo>
                  <a:lnTo>
                    <a:pt x="3982" y="532"/>
                  </a:lnTo>
                  <a:lnTo>
                    <a:pt x="4513" y="532"/>
                  </a:lnTo>
                  <a:lnTo>
                    <a:pt x="5044" y="532"/>
                  </a:lnTo>
                  <a:lnTo>
                    <a:pt x="5575" y="532"/>
                  </a:lnTo>
                  <a:lnTo>
                    <a:pt x="5575" y="532"/>
                  </a:lnTo>
                  <a:lnTo>
                    <a:pt x="6504" y="1195"/>
                  </a:lnTo>
                  <a:lnTo>
                    <a:pt x="6504" y="1195"/>
                  </a:lnTo>
                  <a:lnTo>
                    <a:pt x="6371" y="797"/>
                  </a:lnTo>
                  <a:lnTo>
                    <a:pt x="6106" y="399"/>
                  </a:lnTo>
                  <a:lnTo>
                    <a:pt x="5575" y="134"/>
                  </a:lnTo>
                  <a:lnTo>
                    <a:pt x="5575" y="134"/>
                  </a:lnTo>
                  <a:lnTo>
                    <a:pt x="4911" y="1"/>
                  </a:lnTo>
                  <a:lnTo>
                    <a:pt x="3982" y="134"/>
                  </a:lnTo>
                  <a:lnTo>
                    <a:pt x="3451" y="266"/>
                  </a:lnTo>
                  <a:lnTo>
                    <a:pt x="2921" y="532"/>
                  </a:lnTo>
                  <a:lnTo>
                    <a:pt x="2390" y="797"/>
                  </a:lnTo>
                  <a:lnTo>
                    <a:pt x="1859" y="1328"/>
                  </a:lnTo>
                  <a:lnTo>
                    <a:pt x="1859" y="1328"/>
                  </a:lnTo>
                  <a:lnTo>
                    <a:pt x="1328" y="1859"/>
                  </a:lnTo>
                  <a:lnTo>
                    <a:pt x="930" y="2522"/>
                  </a:lnTo>
                  <a:lnTo>
                    <a:pt x="399" y="3717"/>
                  </a:lnTo>
                  <a:lnTo>
                    <a:pt x="134" y="4513"/>
                  </a:lnTo>
                  <a:lnTo>
                    <a:pt x="1" y="4911"/>
                  </a:lnTo>
                  <a:lnTo>
                    <a:pt x="532" y="4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155;p40">
              <a:extLst>
                <a:ext uri="{FF2B5EF4-FFF2-40B4-BE49-F238E27FC236}">
                  <a16:creationId xmlns:a16="http://schemas.microsoft.com/office/drawing/2014/main" id="{DBD9070F-AD1C-4441-86E1-432B9263A13B}"/>
                </a:ext>
              </a:extLst>
            </p:cNvPr>
            <p:cNvSpPr/>
            <p:nvPr/>
          </p:nvSpPr>
          <p:spPr>
            <a:xfrm>
              <a:off x="7628418" y="2041013"/>
              <a:ext cx="94622" cy="46225"/>
            </a:xfrm>
            <a:custGeom>
              <a:avLst/>
              <a:gdLst/>
              <a:ahLst/>
              <a:cxnLst/>
              <a:rect l="l" t="t" r="r" b="b"/>
              <a:pathLst>
                <a:path w="5707" h="2788" extrusionOk="0">
                  <a:moveTo>
                    <a:pt x="3849" y="1"/>
                  </a:moveTo>
                  <a:lnTo>
                    <a:pt x="3185" y="134"/>
                  </a:lnTo>
                  <a:lnTo>
                    <a:pt x="2522" y="266"/>
                  </a:lnTo>
                  <a:lnTo>
                    <a:pt x="1725" y="665"/>
                  </a:lnTo>
                  <a:lnTo>
                    <a:pt x="1062" y="1328"/>
                  </a:lnTo>
                  <a:lnTo>
                    <a:pt x="398" y="1992"/>
                  </a:lnTo>
                  <a:lnTo>
                    <a:pt x="0" y="2655"/>
                  </a:lnTo>
                  <a:lnTo>
                    <a:pt x="531" y="2788"/>
                  </a:lnTo>
                  <a:lnTo>
                    <a:pt x="1195" y="1992"/>
                  </a:lnTo>
                  <a:lnTo>
                    <a:pt x="1991" y="1195"/>
                  </a:lnTo>
                  <a:lnTo>
                    <a:pt x="2389" y="930"/>
                  </a:lnTo>
                  <a:lnTo>
                    <a:pt x="2920" y="665"/>
                  </a:lnTo>
                  <a:lnTo>
                    <a:pt x="3451" y="532"/>
                  </a:lnTo>
                  <a:lnTo>
                    <a:pt x="4778" y="532"/>
                  </a:lnTo>
                  <a:lnTo>
                    <a:pt x="5707" y="1195"/>
                  </a:lnTo>
                  <a:lnTo>
                    <a:pt x="5574" y="797"/>
                  </a:lnTo>
                  <a:lnTo>
                    <a:pt x="5309" y="399"/>
                  </a:lnTo>
                  <a:lnTo>
                    <a:pt x="4778" y="1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156;p40">
              <a:extLst>
                <a:ext uri="{FF2B5EF4-FFF2-40B4-BE49-F238E27FC236}">
                  <a16:creationId xmlns:a16="http://schemas.microsoft.com/office/drawing/2014/main" id="{FFD617EC-3173-4065-95D1-1395DEB67A38}"/>
                </a:ext>
              </a:extLst>
            </p:cNvPr>
            <p:cNvSpPr/>
            <p:nvPr/>
          </p:nvSpPr>
          <p:spPr>
            <a:xfrm>
              <a:off x="7615204" y="2122438"/>
              <a:ext cx="8821" cy="17"/>
            </a:xfrm>
            <a:custGeom>
              <a:avLst/>
              <a:gdLst/>
              <a:ahLst/>
              <a:cxnLst/>
              <a:rect l="l" t="t" r="r" b="b"/>
              <a:pathLst>
                <a:path w="532" h="1" fill="none" extrusionOk="0">
                  <a:moveTo>
                    <a:pt x="266" y="0"/>
                  </a:moveTo>
                  <a:lnTo>
                    <a:pt x="266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57;p40">
              <a:extLst>
                <a:ext uri="{FF2B5EF4-FFF2-40B4-BE49-F238E27FC236}">
                  <a16:creationId xmlns:a16="http://schemas.microsoft.com/office/drawing/2014/main" id="{6F7B2E7D-C2E6-4A54-9946-49B609F35B0A}"/>
                </a:ext>
              </a:extLst>
            </p:cNvPr>
            <p:cNvSpPr/>
            <p:nvPr/>
          </p:nvSpPr>
          <p:spPr>
            <a:xfrm>
              <a:off x="7628418" y="2041013"/>
              <a:ext cx="94622" cy="46225"/>
            </a:xfrm>
            <a:custGeom>
              <a:avLst/>
              <a:gdLst/>
              <a:ahLst/>
              <a:cxnLst/>
              <a:rect l="l" t="t" r="r" b="b"/>
              <a:pathLst>
                <a:path w="5707" h="2788" fill="none" extrusionOk="0">
                  <a:moveTo>
                    <a:pt x="3849" y="1"/>
                  </a:moveTo>
                  <a:lnTo>
                    <a:pt x="3849" y="1"/>
                  </a:lnTo>
                  <a:lnTo>
                    <a:pt x="3185" y="134"/>
                  </a:lnTo>
                  <a:lnTo>
                    <a:pt x="2522" y="266"/>
                  </a:lnTo>
                  <a:lnTo>
                    <a:pt x="1725" y="665"/>
                  </a:lnTo>
                  <a:lnTo>
                    <a:pt x="1062" y="1328"/>
                  </a:lnTo>
                  <a:lnTo>
                    <a:pt x="1062" y="1328"/>
                  </a:lnTo>
                  <a:lnTo>
                    <a:pt x="398" y="1992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531" y="2788"/>
                  </a:lnTo>
                  <a:lnTo>
                    <a:pt x="531" y="2788"/>
                  </a:lnTo>
                  <a:lnTo>
                    <a:pt x="1195" y="1992"/>
                  </a:lnTo>
                  <a:lnTo>
                    <a:pt x="1991" y="1195"/>
                  </a:lnTo>
                  <a:lnTo>
                    <a:pt x="2389" y="930"/>
                  </a:lnTo>
                  <a:lnTo>
                    <a:pt x="2920" y="665"/>
                  </a:lnTo>
                  <a:lnTo>
                    <a:pt x="3451" y="532"/>
                  </a:lnTo>
                  <a:lnTo>
                    <a:pt x="3982" y="532"/>
                  </a:lnTo>
                  <a:lnTo>
                    <a:pt x="3982" y="532"/>
                  </a:lnTo>
                  <a:lnTo>
                    <a:pt x="4778" y="532"/>
                  </a:lnTo>
                  <a:lnTo>
                    <a:pt x="4778" y="532"/>
                  </a:lnTo>
                  <a:lnTo>
                    <a:pt x="5707" y="1195"/>
                  </a:lnTo>
                  <a:lnTo>
                    <a:pt x="5707" y="1195"/>
                  </a:lnTo>
                  <a:lnTo>
                    <a:pt x="5574" y="797"/>
                  </a:lnTo>
                  <a:lnTo>
                    <a:pt x="5309" y="399"/>
                  </a:lnTo>
                  <a:lnTo>
                    <a:pt x="4778" y="134"/>
                  </a:lnTo>
                  <a:lnTo>
                    <a:pt x="4778" y="134"/>
                  </a:lnTo>
                  <a:lnTo>
                    <a:pt x="4380" y="1"/>
                  </a:lnTo>
                  <a:lnTo>
                    <a:pt x="38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58;p40">
              <a:extLst>
                <a:ext uri="{FF2B5EF4-FFF2-40B4-BE49-F238E27FC236}">
                  <a16:creationId xmlns:a16="http://schemas.microsoft.com/office/drawing/2014/main" id="{A9E2BA1D-C312-4B5D-94A4-7F8BD24FAFE4}"/>
                </a:ext>
              </a:extLst>
            </p:cNvPr>
            <p:cNvSpPr/>
            <p:nvPr/>
          </p:nvSpPr>
          <p:spPr>
            <a:xfrm>
              <a:off x="7518393" y="2085033"/>
              <a:ext cx="178252" cy="50619"/>
            </a:xfrm>
            <a:custGeom>
              <a:avLst/>
              <a:gdLst/>
              <a:ahLst/>
              <a:cxnLst/>
              <a:rect l="l" t="t" r="r" b="b"/>
              <a:pathLst>
                <a:path w="10751" h="3053" extrusionOk="0">
                  <a:moveTo>
                    <a:pt x="3584" y="0"/>
                  </a:moveTo>
                  <a:lnTo>
                    <a:pt x="2522" y="133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593"/>
                  </a:lnTo>
                  <a:lnTo>
                    <a:pt x="1" y="1858"/>
                  </a:lnTo>
                  <a:lnTo>
                    <a:pt x="532" y="2124"/>
                  </a:lnTo>
                  <a:lnTo>
                    <a:pt x="1195" y="2522"/>
                  </a:lnTo>
                  <a:lnTo>
                    <a:pt x="2124" y="2920"/>
                  </a:lnTo>
                  <a:lnTo>
                    <a:pt x="3186" y="2654"/>
                  </a:lnTo>
                  <a:lnTo>
                    <a:pt x="4115" y="2389"/>
                  </a:lnTo>
                  <a:lnTo>
                    <a:pt x="5309" y="2256"/>
                  </a:lnTo>
                  <a:lnTo>
                    <a:pt x="7433" y="2256"/>
                  </a:lnTo>
                  <a:lnTo>
                    <a:pt x="8627" y="2522"/>
                  </a:lnTo>
                  <a:lnTo>
                    <a:pt x="9689" y="2654"/>
                  </a:lnTo>
                  <a:lnTo>
                    <a:pt x="10750" y="3053"/>
                  </a:lnTo>
                  <a:lnTo>
                    <a:pt x="10750" y="2522"/>
                  </a:lnTo>
                  <a:lnTo>
                    <a:pt x="9954" y="1725"/>
                  </a:lnTo>
                  <a:lnTo>
                    <a:pt x="9025" y="1062"/>
                  </a:lnTo>
                  <a:lnTo>
                    <a:pt x="7698" y="398"/>
                  </a:lnTo>
                  <a:lnTo>
                    <a:pt x="7167" y="133"/>
                  </a:lnTo>
                  <a:lnTo>
                    <a:pt x="650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59;p40">
              <a:extLst>
                <a:ext uri="{FF2B5EF4-FFF2-40B4-BE49-F238E27FC236}">
                  <a16:creationId xmlns:a16="http://schemas.microsoft.com/office/drawing/2014/main" id="{5C32171B-4742-4A48-982D-02BA05113A3C}"/>
                </a:ext>
              </a:extLst>
            </p:cNvPr>
            <p:cNvSpPr/>
            <p:nvPr/>
          </p:nvSpPr>
          <p:spPr>
            <a:xfrm>
              <a:off x="7518393" y="2085033"/>
              <a:ext cx="178252" cy="50619"/>
            </a:xfrm>
            <a:custGeom>
              <a:avLst/>
              <a:gdLst/>
              <a:ahLst/>
              <a:cxnLst/>
              <a:rect l="l" t="t" r="r" b="b"/>
              <a:pathLst>
                <a:path w="10751" h="3053" fill="none" extrusionOk="0">
                  <a:moveTo>
                    <a:pt x="10750" y="2522"/>
                  </a:moveTo>
                  <a:lnTo>
                    <a:pt x="10750" y="2522"/>
                  </a:lnTo>
                  <a:lnTo>
                    <a:pt x="9954" y="1725"/>
                  </a:lnTo>
                  <a:lnTo>
                    <a:pt x="9025" y="1062"/>
                  </a:lnTo>
                  <a:lnTo>
                    <a:pt x="7698" y="398"/>
                  </a:lnTo>
                  <a:lnTo>
                    <a:pt x="7698" y="398"/>
                  </a:lnTo>
                  <a:lnTo>
                    <a:pt x="7167" y="133"/>
                  </a:lnTo>
                  <a:lnTo>
                    <a:pt x="6504" y="0"/>
                  </a:lnTo>
                  <a:lnTo>
                    <a:pt x="5044" y="0"/>
                  </a:lnTo>
                  <a:lnTo>
                    <a:pt x="3584" y="0"/>
                  </a:lnTo>
                  <a:lnTo>
                    <a:pt x="2522" y="133"/>
                  </a:lnTo>
                  <a:lnTo>
                    <a:pt x="2522" y="133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1593"/>
                  </a:lnTo>
                  <a:lnTo>
                    <a:pt x="1" y="1593"/>
                  </a:lnTo>
                  <a:lnTo>
                    <a:pt x="1" y="1858"/>
                  </a:lnTo>
                  <a:lnTo>
                    <a:pt x="1" y="1858"/>
                  </a:lnTo>
                  <a:lnTo>
                    <a:pt x="532" y="2124"/>
                  </a:lnTo>
                  <a:lnTo>
                    <a:pt x="1195" y="2522"/>
                  </a:lnTo>
                  <a:lnTo>
                    <a:pt x="2124" y="2920"/>
                  </a:lnTo>
                  <a:lnTo>
                    <a:pt x="2124" y="2920"/>
                  </a:lnTo>
                  <a:lnTo>
                    <a:pt x="3186" y="2654"/>
                  </a:lnTo>
                  <a:lnTo>
                    <a:pt x="4115" y="2389"/>
                  </a:lnTo>
                  <a:lnTo>
                    <a:pt x="5309" y="2256"/>
                  </a:lnTo>
                  <a:lnTo>
                    <a:pt x="6371" y="2256"/>
                  </a:lnTo>
                  <a:lnTo>
                    <a:pt x="7433" y="2256"/>
                  </a:lnTo>
                  <a:lnTo>
                    <a:pt x="8627" y="2522"/>
                  </a:lnTo>
                  <a:lnTo>
                    <a:pt x="9689" y="2654"/>
                  </a:lnTo>
                  <a:lnTo>
                    <a:pt x="10750" y="3053"/>
                  </a:lnTo>
                  <a:lnTo>
                    <a:pt x="10750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60;p40">
              <a:extLst>
                <a:ext uri="{FF2B5EF4-FFF2-40B4-BE49-F238E27FC236}">
                  <a16:creationId xmlns:a16="http://schemas.microsoft.com/office/drawing/2014/main" id="{F2EBBA00-9A56-4A5D-BD16-2A3ABD09582C}"/>
                </a:ext>
              </a:extLst>
            </p:cNvPr>
            <p:cNvSpPr/>
            <p:nvPr/>
          </p:nvSpPr>
          <p:spPr>
            <a:xfrm>
              <a:off x="7518393" y="2085033"/>
              <a:ext cx="178252" cy="50619"/>
            </a:xfrm>
            <a:custGeom>
              <a:avLst/>
              <a:gdLst/>
              <a:ahLst/>
              <a:cxnLst/>
              <a:rect l="l" t="t" r="r" b="b"/>
              <a:pathLst>
                <a:path w="10751" h="3053" extrusionOk="0">
                  <a:moveTo>
                    <a:pt x="3584" y="0"/>
                  </a:moveTo>
                  <a:lnTo>
                    <a:pt x="2522" y="133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460"/>
                  </a:lnTo>
                  <a:lnTo>
                    <a:pt x="1" y="1593"/>
                  </a:lnTo>
                  <a:lnTo>
                    <a:pt x="133" y="1327"/>
                  </a:lnTo>
                  <a:lnTo>
                    <a:pt x="532" y="1062"/>
                  </a:lnTo>
                  <a:lnTo>
                    <a:pt x="1328" y="796"/>
                  </a:lnTo>
                  <a:lnTo>
                    <a:pt x="2522" y="664"/>
                  </a:lnTo>
                  <a:lnTo>
                    <a:pt x="3584" y="531"/>
                  </a:lnTo>
                  <a:lnTo>
                    <a:pt x="5044" y="398"/>
                  </a:lnTo>
                  <a:lnTo>
                    <a:pt x="6504" y="531"/>
                  </a:lnTo>
                  <a:lnTo>
                    <a:pt x="7167" y="664"/>
                  </a:lnTo>
                  <a:lnTo>
                    <a:pt x="7698" y="796"/>
                  </a:lnTo>
                  <a:lnTo>
                    <a:pt x="9025" y="1593"/>
                  </a:lnTo>
                  <a:lnTo>
                    <a:pt x="9954" y="2256"/>
                  </a:lnTo>
                  <a:lnTo>
                    <a:pt x="10750" y="3053"/>
                  </a:lnTo>
                  <a:lnTo>
                    <a:pt x="10750" y="2522"/>
                  </a:lnTo>
                  <a:lnTo>
                    <a:pt x="9954" y="1725"/>
                  </a:lnTo>
                  <a:lnTo>
                    <a:pt x="9025" y="1062"/>
                  </a:lnTo>
                  <a:lnTo>
                    <a:pt x="7698" y="398"/>
                  </a:lnTo>
                  <a:lnTo>
                    <a:pt x="7167" y="133"/>
                  </a:lnTo>
                  <a:lnTo>
                    <a:pt x="6636" y="0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61;p40">
              <a:extLst>
                <a:ext uri="{FF2B5EF4-FFF2-40B4-BE49-F238E27FC236}">
                  <a16:creationId xmlns:a16="http://schemas.microsoft.com/office/drawing/2014/main" id="{55D595D0-20C7-4110-80F6-43FFE97D83BD}"/>
                </a:ext>
              </a:extLst>
            </p:cNvPr>
            <p:cNvSpPr/>
            <p:nvPr/>
          </p:nvSpPr>
          <p:spPr>
            <a:xfrm>
              <a:off x="7694423" y="213563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62;p40">
              <a:extLst>
                <a:ext uri="{FF2B5EF4-FFF2-40B4-BE49-F238E27FC236}">
                  <a16:creationId xmlns:a16="http://schemas.microsoft.com/office/drawing/2014/main" id="{C55485C3-74D9-4F6D-A215-088CFCD617A4}"/>
                </a:ext>
              </a:extLst>
            </p:cNvPr>
            <p:cNvSpPr/>
            <p:nvPr/>
          </p:nvSpPr>
          <p:spPr>
            <a:xfrm>
              <a:off x="7555798" y="2133430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3;p40">
              <a:extLst>
                <a:ext uri="{FF2B5EF4-FFF2-40B4-BE49-F238E27FC236}">
                  <a16:creationId xmlns:a16="http://schemas.microsoft.com/office/drawing/2014/main" id="{4B58E45C-07D1-4855-B99C-DA53B4302252}"/>
                </a:ext>
              </a:extLst>
            </p:cNvPr>
            <p:cNvSpPr/>
            <p:nvPr/>
          </p:nvSpPr>
          <p:spPr>
            <a:xfrm>
              <a:off x="7555798" y="2122438"/>
              <a:ext cx="63833" cy="11009"/>
            </a:xfrm>
            <a:custGeom>
              <a:avLst/>
              <a:gdLst/>
              <a:ahLst/>
              <a:cxnLst/>
              <a:rect l="l" t="t" r="r" b="b"/>
              <a:pathLst>
                <a:path w="3850" h="664" fill="none" extrusionOk="0">
                  <a:moveTo>
                    <a:pt x="3849" y="0"/>
                  </a:moveTo>
                  <a:lnTo>
                    <a:pt x="3849" y="0"/>
                  </a:lnTo>
                  <a:lnTo>
                    <a:pt x="2788" y="0"/>
                  </a:lnTo>
                  <a:lnTo>
                    <a:pt x="1859" y="133"/>
                  </a:lnTo>
                  <a:lnTo>
                    <a:pt x="930" y="398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930" y="398"/>
                  </a:lnTo>
                  <a:lnTo>
                    <a:pt x="1859" y="133"/>
                  </a:lnTo>
                  <a:lnTo>
                    <a:pt x="2788" y="0"/>
                  </a:lnTo>
                  <a:lnTo>
                    <a:pt x="38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64;p40">
              <a:extLst>
                <a:ext uri="{FF2B5EF4-FFF2-40B4-BE49-F238E27FC236}">
                  <a16:creationId xmlns:a16="http://schemas.microsoft.com/office/drawing/2014/main" id="{3FB72716-7E99-4678-8449-9D3A8A75F5D3}"/>
                </a:ext>
              </a:extLst>
            </p:cNvPr>
            <p:cNvSpPr/>
            <p:nvPr/>
          </p:nvSpPr>
          <p:spPr>
            <a:xfrm>
              <a:off x="7619614" y="2122438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65;p40">
              <a:extLst>
                <a:ext uri="{FF2B5EF4-FFF2-40B4-BE49-F238E27FC236}">
                  <a16:creationId xmlns:a16="http://schemas.microsoft.com/office/drawing/2014/main" id="{2CCC9498-79DB-4D07-9329-10AB17E0DBFD}"/>
                </a:ext>
              </a:extLst>
            </p:cNvPr>
            <p:cNvSpPr/>
            <p:nvPr/>
          </p:nvSpPr>
          <p:spPr>
            <a:xfrm>
              <a:off x="7518393" y="2085033"/>
              <a:ext cx="178252" cy="50619"/>
            </a:xfrm>
            <a:custGeom>
              <a:avLst/>
              <a:gdLst/>
              <a:ahLst/>
              <a:cxnLst/>
              <a:rect l="l" t="t" r="r" b="b"/>
              <a:pathLst>
                <a:path w="10751" h="3053" fill="none" extrusionOk="0">
                  <a:moveTo>
                    <a:pt x="5044" y="0"/>
                  </a:moveTo>
                  <a:lnTo>
                    <a:pt x="5044" y="0"/>
                  </a:lnTo>
                  <a:lnTo>
                    <a:pt x="3584" y="0"/>
                  </a:lnTo>
                  <a:lnTo>
                    <a:pt x="2522" y="133"/>
                  </a:lnTo>
                  <a:lnTo>
                    <a:pt x="2522" y="133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1460"/>
                  </a:lnTo>
                  <a:lnTo>
                    <a:pt x="1" y="1460"/>
                  </a:lnTo>
                  <a:lnTo>
                    <a:pt x="1" y="1593"/>
                  </a:lnTo>
                  <a:lnTo>
                    <a:pt x="1" y="1593"/>
                  </a:lnTo>
                  <a:lnTo>
                    <a:pt x="133" y="1327"/>
                  </a:lnTo>
                  <a:lnTo>
                    <a:pt x="532" y="1062"/>
                  </a:lnTo>
                  <a:lnTo>
                    <a:pt x="1328" y="796"/>
                  </a:lnTo>
                  <a:lnTo>
                    <a:pt x="2522" y="664"/>
                  </a:lnTo>
                  <a:lnTo>
                    <a:pt x="2522" y="664"/>
                  </a:lnTo>
                  <a:lnTo>
                    <a:pt x="3584" y="531"/>
                  </a:lnTo>
                  <a:lnTo>
                    <a:pt x="5044" y="398"/>
                  </a:lnTo>
                  <a:lnTo>
                    <a:pt x="5044" y="398"/>
                  </a:lnTo>
                  <a:lnTo>
                    <a:pt x="6504" y="531"/>
                  </a:lnTo>
                  <a:lnTo>
                    <a:pt x="7167" y="664"/>
                  </a:lnTo>
                  <a:lnTo>
                    <a:pt x="7698" y="796"/>
                  </a:lnTo>
                  <a:lnTo>
                    <a:pt x="7698" y="796"/>
                  </a:lnTo>
                  <a:lnTo>
                    <a:pt x="9025" y="1593"/>
                  </a:lnTo>
                  <a:lnTo>
                    <a:pt x="9954" y="2256"/>
                  </a:lnTo>
                  <a:lnTo>
                    <a:pt x="10750" y="3053"/>
                  </a:lnTo>
                  <a:lnTo>
                    <a:pt x="10750" y="3053"/>
                  </a:lnTo>
                  <a:lnTo>
                    <a:pt x="10750" y="3053"/>
                  </a:lnTo>
                  <a:lnTo>
                    <a:pt x="10750" y="3053"/>
                  </a:lnTo>
                  <a:lnTo>
                    <a:pt x="10618" y="3053"/>
                  </a:lnTo>
                  <a:lnTo>
                    <a:pt x="10618" y="3053"/>
                  </a:lnTo>
                  <a:lnTo>
                    <a:pt x="10750" y="3053"/>
                  </a:lnTo>
                  <a:lnTo>
                    <a:pt x="10750" y="2522"/>
                  </a:lnTo>
                  <a:lnTo>
                    <a:pt x="10750" y="2522"/>
                  </a:lnTo>
                  <a:lnTo>
                    <a:pt x="9954" y="1725"/>
                  </a:lnTo>
                  <a:lnTo>
                    <a:pt x="9025" y="1062"/>
                  </a:lnTo>
                  <a:lnTo>
                    <a:pt x="7698" y="398"/>
                  </a:lnTo>
                  <a:lnTo>
                    <a:pt x="7698" y="398"/>
                  </a:lnTo>
                  <a:lnTo>
                    <a:pt x="7167" y="133"/>
                  </a:lnTo>
                  <a:lnTo>
                    <a:pt x="7167" y="133"/>
                  </a:lnTo>
                  <a:lnTo>
                    <a:pt x="6636" y="0"/>
                  </a:lnTo>
                  <a:lnTo>
                    <a:pt x="6636" y="0"/>
                  </a:lnTo>
                  <a:lnTo>
                    <a:pt x="50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66;p40">
              <a:extLst>
                <a:ext uri="{FF2B5EF4-FFF2-40B4-BE49-F238E27FC236}">
                  <a16:creationId xmlns:a16="http://schemas.microsoft.com/office/drawing/2014/main" id="{314EE934-EED7-4339-A27E-E85F7501CAAD}"/>
                </a:ext>
              </a:extLst>
            </p:cNvPr>
            <p:cNvSpPr/>
            <p:nvPr/>
          </p:nvSpPr>
          <p:spPr>
            <a:xfrm>
              <a:off x="7518393" y="2091632"/>
              <a:ext cx="178252" cy="44020"/>
            </a:xfrm>
            <a:custGeom>
              <a:avLst/>
              <a:gdLst/>
              <a:ahLst/>
              <a:cxnLst/>
              <a:rect l="l" t="t" r="r" b="b"/>
              <a:pathLst>
                <a:path w="10751" h="2655" extrusionOk="0">
                  <a:moveTo>
                    <a:pt x="5044" y="0"/>
                  </a:moveTo>
                  <a:lnTo>
                    <a:pt x="3584" y="133"/>
                  </a:lnTo>
                  <a:lnTo>
                    <a:pt x="2522" y="266"/>
                  </a:lnTo>
                  <a:lnTo>
                    <a:pt x="1062" y="531"/>
                  </a:lnTo>
                  <a:lnTo>
                    <a:pt x="266" y="797"/>
                  </a:lnTo>
                  <a:lnTo>
                    <a:pt x="133" y="1062"/>
                  </a:lnTo>
                  <a:lnTo>
                    <a:pt x="1" y="1195"/>
                  </a:lnTo>
                  <a:lnTo>
                    <a:pt x="1" y="1460"/>
                  </a:lnTo>
                  <a:lnTo>
                    <a:pt x="532" y="1726"/>
                  </a:lnTo>
                  <a:lnTo>
                    <a:pt x="1195" y="2124"/>
                  </a:lnTo>
                  <a:lnTo>
                    <a:pt x="2124" y="2522"/>
                  </a:lnTo>
                  <a:lnTo>
                    <a:pt x="3186" y="2256"/>
                  </a:lnTo>
                  <a:lnTo>
                    <a:pt x="4115" y="1991"/>
                  </a:lnTo>
                  <a:lnTo>
                    <a:pt x="5309" y="1858"/>
                  </a:lnTo>
                  <a:lnTo>
                    <a:pt x="7433" y="1858"/>
                  </a:lnTo>
                  <a:lnTo>
                    <a:pt x="8627" y="2124"/>
                  </a:lnTo>
                  <a:lnTo>
                    <a:pt x="9689" y="2256"/>
                  </a:lnTo>
                  <a:lnTo>
                    <a:pt x="10750" y="2655"/>
                  </a:lnTo>
                  <a:lnTo>
                    <a:pt x="9954" y="1858"/>
                  </a:lnTo>
                  <a:lnTo>
                    <a:pt x="9025" y="1195"/>
                  </a:lnTo>
                  <a:lnTo>
                    <a:pt x="7698" y="398"/>
                  </a:lnTo>
                  <a:lnTo>
                    <a:pt x="7167" y="266"/>
                  </a:lnTo>
                  <a:lnTo>
                    <a:pt x="6504" y="133"/>
                  </a:lnTo>
                  <a:lnTo>
                    <a:pt x="504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167;p40">
              <a:extLst>
                <a:ext uri="{FF2B5EF4-FFF2-40B4-BE49-F238E27FC236}">
                  <a16:creationId xmlns:a16="http://schemas.microsoft.com/office/drawing/2014/main" id="{2212687B-FC98-41F9-93A2-4903CA79044E}"/>
                </a:ext>
              </a:extLst>
            </p:cNvPr>
            <p:cNvSpPr/>
            <p:nvPr/>
          </p:nvSpPr>
          <p:spPr>
            <a:xfrm>
              <a:off x="7518393" y="2091632"/>
              <a:ext cx="178252" cy="44020"/>
            </a:xfrm>
            <a:custGeom>
              <a:avLst/>
              <a:gdLst/>
              <a:ahLst/>
              <a:cxnLst/>
              <a:rect l="l" t="t" r="r" b="b"/>
              <a:pathLst>
                <a:path w="10751" h="2655" fill="none" extrusionOk="0">
                  <a:moveTo>
                    <a:pt x="10750" y="2655"/>
                  </a:moveTo>
                  <a:lnTo>
                    <a:pt x="10750" y="2655"/>
                  </a:lnTo>
                  <a:lnTo>
                    <a:pt x="9689" y="2256"/>
                  </a:lnTo>
                  <a:lnTo>
                    <a:pt x="8627" y="2124"/>
                  </a:lnTo>
                  <a:lnTo>
                    <a:pt x="7433" y="1858"/>
                  </a:lnTo>
                  <a:lnTo>
                    <a:pt x="6371" y="1858"/>
                  </a:lnTo>
                  <a:lnTo>
                    <a:pt x="5309" y="1858"/>
                  </a:lnTo>
                  <a:lnTo>
                    <a:pt x="4115" y="1991"/>
                  </a:lnTo>
                  <a:lnTo>
                    <a:pt x="3186" y="2256"/>
                  </a:lnTo>
                  <a:lnTo>
                    <a:pt x="2124" y="2522"/>
                  </a:lnTo>
                  <a:lnTo>
                    <a:pt x="2124" y="2522"/>
                  </a:lnTo>
                  <a:lnTo>
                    <a:pt x="1195" y="2124"/>
                  </a:lnTo>
                  <a:lnTo>
                    <a:pt x="532" y="1726"/>
                  </a:lnTo>
                  <a:lnTo>
                    <a:pt x="1" y="1460"/>
                  </a:lnTo>
                  <a:lnTo>
                    <a:pt x="1" y="1460"/>
                  </a:lnTo>
                  <a:lnTo>
                    <a:pt x="1" y="1195"/>
                  </a:lnTo>
                  <a:lnTo>
                    <a:pt x="133" y="1062"/>
                  </a:lnTo>
                  <a:lnTo>
                    <a:pt x="266" y="797"/>
                  </a:lnTo>
                  <a:lnTo>
                    <a:pt x="1062" y="531"/>
                  </a:lnTo>
                  <a:lnTo>
                    <a:pt x="2522" y="266"/>
                  </a:lnTo>
                  <a:lnTo>
                    <a:pt x="2522" y="266"/>
                  </a:lnTo>
                  <a:lnTo>
                    <a:pt x="3584" y="133"/>
                  </a:lnTo>
                  <a:lnTo>
                    <a:pt x="5044" y="0"/>
                  </a:lnTo>
                  <a:lnTo>
                    <a:pt x="6504" y="133"/>
                  </a:lnTo>
                  <a:lnTo>
                    <a:pt x="7167" y="266"/>
                  </a:lnTo>
                  <a:lnTo>
                    <a:pt x="7698" y="398"/>
                  </a:lnTo>
                  <a:lnTo>
                    <a:pt x="7698" y="398"/>
                  </a:lnTo>
                  <a:lnTo>
                    <a:pt x="9025" y="1195"/>
                  </a:lnTo>
                  <a:lnTo>
                    <a:pt x="9954" y="1858"/>
                  </a:lnTo>
                  <a:lnTo>
                    <a:pt x="10750" y="26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168;p40">
              <a:extLst>
                <a:ext uri="{FF2B5EF4-FFF2-40B4-BE49-F238E27FC236}">
                  <a16:creationId xmlns:a16="http://schemas.microsoft.com/office/drawing/2014/main" id="{DBDF3889-7687-46F7-80BB-9650DE169B34}"/>
                </a:ext>
              </a:extLst>
            </p:cNvPr>
            <p:cNvSpPr/>
            <p:nvPr/>
          </p:nvSpPr>
          <p:spPr>
            <a:xfrm>
              <a:off x="7518393" y="2091632"/>
              <a:ext cx="178252" cy="44020"/>
            </a:xfrm>
            <a:custGeom>
              <a:avLst/>
              <a:gdLst/>
              <a:ahLst/>
              <a:cxnLst/>
              <a:rect l="l" t="t" r="r" b="b"/>
              <a:pathLst>
                <a:path w="10751" h="2655" extrusionOk="0">
                  <a:moveTo>
                    <a:pt x="5044" y="0"/>
                  </a:moveTo>
                  <a:lnTo>
                    <a:pt x="3584" y="133"/>
                  </a:lnTo>
                  <a:lnTo>
                    <a:pt x="2522" y="266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460"/>
                  </a:lnTo>
                  <a:lnTo>
                    <a:pt x="532" y="1726"/>
                  </a:lnTo>
                  <a:lnTo>
                    <a:pt x="1195" y="2124"/>
                  </a:lnTo>
                  <a:lnTo>
                    <a:pt x="2124" y="2522"/>
                  </a:lnTo>
                  <a:lnTo>
                    <a:pt x="3053" y="2256"/>
                  </a:lnTo>
                  <a:lnTo>
                    <a:pt x="3982" y="1991"/>
                  </a:lnTo>
                  <a:lnTo>
                    <a:pt x="5044" y="1858"/>
                  </a:lnTo>
                  <a:lnTo>
                    <a:pt x="7300" y="1858"/>
                  </a:lnTo>
                  <a:lnTo>
                    <a:pt x="8494" y="1991"/>
                  </a:lnTo>
                  <a:lnTo>
                    <a:pt x="9556" y="2256"/>
                  </a:lnTo>
                  <a:lnTo>
                    <a:pt x="10750" y="2655"/>
                  </a:lnTo>
                  <a:lnTo>
                    <a:pt x="10750" y="2655"/>
                  </a:lnTo>
                  <a:lnTo>
                    <a:pt x="9954" y="1858"/>
                  </a:lnTo>
                  <a:lnTo>
                    <a:pt x="9025" y="1195"/>
                  </a:lnTo>
                  <a:lnTo>
                    <a:pt x="7698" y="398"/>
                  </a:lnTo>
                  <a:lnTo>
                    <a:pt x="7167" y="266"/>
                  </a:lnTo>
                  <a:lnTo>
                    <a:pt x="6504" y="133"/>
                  </a:lnTo>
                  <a:lnTo>
                    <a:pt x="5044" y="0"/>
                  </a:lnTo>
                  <a:close/>
                </a:path>
              </a:pathLst>
            </a:custGeom>
            <a:solidFill>
              <a:srgbClr val="A9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169;p40">
              <a:extLst>
                <a:ext uri="{FF2B5EF4-FFF2-40B4-BE49-F238E27FC236}">
                  <a16:creationId xmlns:a16="http://schemas.microsoft.com/office/drawing/2014/main" id="{94FB14B2-7256-4522-8A1E-F4E70CBC7D27}"/>
                </a:ext>
              </a:extLst>
            </p:cNvPr>
            <p:cNvSpPr/>
            <p:nvPr/>
          </p:nvSpPr>
          <p:spPr>
            <a:xfrm>
              <a:off x="7518393" y="2091632"/>
              <a:ext cx="178252" cy="44020"/>
            </a:xfrm>
            <a:custGeom>
              <a:avLst/>
              <a:gdLst/>
              <a:ahLst/>
              <a:cxnLst/>
              <a:rect l="l" t="t" r="r" b="b"/>
              <a:pathLst>
                <a:path w="10751" h="2655" fill="none" extrusionOk="0">
                  <a:moveTo>
                    <a:pt x="5044" y="0"/>
                  </a:moveTo>
                  <a:lnTo>
                    <a:pt x="5044" y="0"/>
                  </a:lnTo>
                  <a:lnTo>
                    <a:pt x="3584" y="133"/>
                  </a:lnTo>
                  <a:lnTo>
                    <a:pt x="2522" y="266"/>
                  </a:lnTo>
                  <a:lnTo>
                    <a:pt x="2522" y="266"/>
                  </a:lnTo>
                  <a:lnTo>
                    <a:pt x="1195" y="398"/>
                  </a:lnTo>
                  <a:lnTo>
                    <a:pt x="532" y="664"/>
                  </a:lnTo>
                  <a:lnTo>
                    <a:pt x="133" y="929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1460"/>
                  </a:lnTo>
                  <a:lnTo>
                    <a:pt x="1" y="1460"/>
                  </a:lnTo>
                  <a:lnTo>
                    <a:pt x="532" y="1726"/>
                  </a:lnTo>
                  <a:lnTo>
                    <a:pt x="1195" y="2124"/>
                  </a:lnTo>
                  <a:lnTo>
                    <a:pt x="2124" y="2522"/>
                  </a:lnTo>
                  <a:lnTo>
                    <a:pt x="2124" y="2522"/>
                  </a:lnTo>
                  <a:lnTo>
                    <a:pt x="3053" y="2256"/>
                  </a:lnTo>
                  <a:lnTo>
                    <a:pt x="3982" y="1991"/>
                  </a:lnTo>
                  <a:lnTo>
                    <a:pt x="5044" y="1858"/>
                  </a:lnTo>
                  <a:lnTo>
                    <a:pt x="6105" y="1858"/>
                  </a:lnTo>
                  <a:lnTo>
                    <a:pt x="6105" y="1858"/>
                  </a:lnTo>
                  <a:lnTo>
                    <a:pt x="7300" y="1858"/>
                  </a:lnTo>
                  <a:lnTo>
                    <a:pt x="8494" y="1991"/>
                  </a:lnTo>
                  <a:lnTo>
                    <a:pt x="9556" y="2256"/>
                  </a:lnTo>
                  <a:lnTo>
                    <a:pt x="10750" y="2655"/>
                  </a:lnTo>
                  <a:lnTo>
                    <a:pt x="10750" y="2655"/>
                  </a:lnTo>
                  <a:lnTo>
                    <a:pt x="9954" y="1858"/>
                  </a:lnTo>
                  <a:lnTo>
                    <a:pt x="9025" y="1195"/>
                  </a:lnTo>
                  <a:lnTo>
                    <a:pt x="7698" y="398"/>
                  </a:lnTo>
                  <a:lnTo>
                    <a:pt x="7698" y="398"/>
                  </a:lnTo>
                  <a:lnTo>
                    <a:pt x="7167" y="266"/>
                  </a:lnTo>
                  <a:lnTo>
                    <a:pt x="6504" y="133"/>
                  </a:lnTo>
                  <a:lnTo>
                    <a:pt x="50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170;p40">
              <a:extLst>
                <a:ext uri="{FF2B5EF4-FFF2-40B4-BE49-F238E27FC236}">
                  <a16:creationId xmlns:a16="http://schemas.microsoft.com/office/drawing/2014/main" id="{86F8A8AC-5B93-4EE8-A86C-05E7E01287CB}"/>
                </a:ext>
              </a:extLst>
            </p:cNvPr>
            <p:cNvSpPr/>
            <p:nvPr/>
          </p:nvSpPr>
          <p:spPr>
            <a:xfrm>
              <a:off x="6387422" y="1453534"/>
              <a:ext cx="94639" cy="105631"/>
            </a:xfrm>
            <a:custGeom>
              <a:avLst/>
              <a:gdLst/>
              <a:ahLst/>
              <a:cxnLst/>
              <a:rect l="l" t="t" r="r" b="b"/>
              <a:pathLst>
                <a:path w="5708" h="6371" extrusionOk="0">
                  <a:moveTo>
                    <a:pt x="3584" y="0"/>
                  </a:moveTo>
                  <a:lnTo>
                    <a:pt x="3053" y="133"/>
                  </a:lnTo>
                  <a:lnTo>
                    <a:pt x="2389" y="266"/>
                  </a:lnTo>
                  <a:lnTo>
                    <a:pt x="1858" y="531"/>
                  </a:lnTo>
                  <a:lnTo>
                    <a:pt x="1460" y="929"/>
                  </a:lnTo>
                  <a:lnTo>
                    <a:pt x="930" y="1327"/>
                  </a:lnTo>
                  <a:lnTo>
                    <a:pt x="531" y="1858"/>
                  </a:lnTo>
                  <a:lnTo>
                    <a:pt x="266" y="2522"/>
                  </a:lnTo>
                  <a:lnTo>
                    <a:pt x="133" y="3053"/>
                  </a:lnTo>
                  <a:lnTo>
                    <a:pt x="1" y="3716"/>
                  </a:lnTo>
                  <a:lnTo>
                    <a:pt x="133" y="4380"/>
                  </a:lnTo>
                  <a:lnTo>
                    <a:pt x="266" y="4911"/>
                  </a:lnTo>
                  <a:lnTo>
                    <a:pt x="531" y="5309"/>
                  </a:lnTo>
                  <a:lnTo>
                    <a:pt x="797" y="5840"/>
                  </a:lnTo>
                  <a:lnTo>
                    <a:pt x="1195" y="6105"/>
                  </a:lnTo>
                  <a:lnTo>
                    <a:pt x="1726" y="6370"/>
                  </a:lnTo>
                  <a:lnTo>
                    <a:pt x="2787" y="6370"/>
                  </a:lnTo>
                  <a:lnTo>
                    <a:pt x="3318" y="6238"/>
                  </a:lnTo>
                  <a:lnTo>
                    <a:pt x="3849" y="5972"/>
                  </a:lnTo>
                  <a:lnTo>
                    <a:pt x="4380" y="5574"/>
                  </a:lnTo>
                  <a:lnTo>
                    <a:pt x="4778" y="5176"/>
                  </a:lnTo>
                  <a:lnTo>
                    <a:pt x="5176" y="4512"/>
                  </a:lnTo>
                  <a:lnTo>
                    <a:pt x="5574" y="3982"/>
                  </a:lnTo>
                  <a:lnTo>
                    <a:pt x="5707" y="3318"/>
                  </a:lnTo>
                  <a:lnTo>
                    <a:pt x="5707" y="2654"/>
                  </a:lnTo>
                  <a:lnTo>
                    <a:pt x="5707" y="2124"/>
                  </a:lnTo>
                  <a:lnTo>
                    <a:pt x="5574" y="1593"/>
                  </a:lnTo>
                  <a:lnTo>
                    <a:pt x="5309" y="1062"/>
                  </a:lnTo>
                  <a:lnTo>
                    <a:pt x="5044" y="664"/>
                  </a:lnTo>
                  <a:lnTo>
                    <a:pt x="4513" y="398"/>
                  </a:lnTo>
                  <a:lnTo>
                    <a:pt x="4115" y="133"/>
                  </a:lnTo>
                  <a:lnTo>
                    <a:pt x="358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171;p40">
              <a:extLst>
                <a:ext uri="{FF2B5EF4-FFF2-40B4-BE49-F238E27FC236}">
                  <a16:creationId xmlns:a16="http://schemas.microsoft.com/office/drawing/2014/main" id="{6DA00BE7-ECB1-40BE-8C13-809CBB600FE9}"/>
                </a:ext>
              </a:extLst>
            </p:cNvPr>
            <p:cNvSpPr/>
            <p:nvPr/>
          </p:nvSpPr>
          <p:spPr>
            <a:xfrm>
              <a:off x="6059569" y="1541541"/>
              <a:ext cx="237658" cy="261865"/>
            </a:xfrm>
            <a:custGeom>
              <a:avLst/>
              <a:gdLst/>
              <a:ahLst/>
              <a:cxnLst/>
              <a:rect l="l" t="t" r="r" b="b"/>
              <a:pathLst>
                <a:path w="14334" h="15794" extrusionOk="0">
                  <a:moveTo>
                    <a:pt x="12741" y="1"/>
                  </a:moveTo>
                  <a:lnTo>
                    <a:pt x="12343" y="133"/>
                  </a:lnTo>
                  <a:lnTo>
                    <a:pt x="11812" y="532"/>
                  </a:lnTo>
                  <a:lnTo>
                    <a:pt x="11148" y="1062"/>
                  </a:lnTo>
                  <a:lnTo>
                    <a:pt x="10618" y="1859"/>
                  </a:lnTo>
                  <a:lnTo>
                    <a:pt x="10087" y="2920"/>
                  </a:lnTo>
                  <a:lnTo>
                    <a:pt x="6503" y="11679"/>
                  </a:lnTo>
                  <a:lnTo>
                    <a:pt x="4247" y="11812"/>
                  </a:lnTo>
                  <a:lnTo>
                    <a:pt x="1" y="11945"/>
                  </a:lnTo>
                  <a:lnTo>
                    <a:pt x="1" y="15395"/>
                  </a:lnTo>
                  <a:lnTo>
                    <a:pt x="2655" y="15661"/>
                  </a:lnTo>
                  <a:lnTo>
                    <a:pt x="5309" y="15793"/>
                  </a:lnTo>
                  <a:lnTo>
                    <a:pt x="7565" y="15793"/>
                  </a:lnTo>
                  <a:lnTo>
                    <a:pt x="8361" y="15661"/>
                  </a:lnTo>
                  <a:lnTo>
                    <a:pt x="8892" y="15528"/>
                  </a:lnTo>
                  <a:lnTo>
                    <a:pt x="9158" y="15262"/>
                  </a:lnTo>
                  <a:lnTo>
                    <a:pt x="9556" y="14864"/>
                  </a:lnTo>
                  <a:lnTo>
                    <a:pt x="10352" y="13537"/>
                  </a:lnTo>
                  <a:lnTo>
                    <a:pt x="12077" y="9821"/>
                  </a:lnTo>
                  <a:lnTo>
                    <a:pt x="13670" y="6371"/>
                  </a:lnTo>
                  <a:lnTo>
                    <a:pt x="14333" y="4778"/>
                  </a:lnTo>
                  <a:lnTo>
                    <a:pt x="14333" y="3451"/>
                  </a:lnTo>
                  <a:lnTo>
                    <a:pt x="14333" y="2389"/>
                  </a:lnTo>
                  <a:lnTo>
                    <a:pt x="14201" y="1593"/>
                  </a:lnTo>
                  <a:lnTo>
                    <a:pt x="14068" y="930"/>
                  </a:lnTo>
                  <a:lnTo>
                    <a:pt x="13670" y="266"/>
                  </a:lnTo>
                  <a:lnTo>
                    <a:pt x="13537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172;p40">
              <a:extLst>
                <a:ext uri="{FF2B5EF4-FFF2-40B4-BE49-F238E27FC236}">
                  <a16:creationId xmlns:a16="http://schemas.microsoft.com/office/drawing/2014/main" id="{6968329F-6876-49DF-BB42-CB8742F3AE75}"/>
                </a:ext>
              </a:extLst>
            </p:cNvPr>
            <p:cNvSpPr/>
            <p:nvPr/>
          </p:nvSpPr>
          <p:spPr>
            <a:xfrm>
              <a:off x="6059569" y="1541541"/>
              <a:ext cx="237658" cy="261865"/>
            </a:xfrm>
            <a:custGeom>
              <a:avLst/>
              <a:gdLst/>
              <a:ahLst/>
              <a:cxnLst/>
              <a:rect l="l" t="t" r="r" b="b"/>
              <a:pathLst>
                <a:path w="14334" h="15794" fill="none" extrusionOk="0">
                  <a:moveTo>
                    <a:pt x="13537" y="1"/>
                  </a:moveTo>
                  <a:lnTo>
                    <a:pt x="13537" y="1"/>
                  </a:lnTo>
                  <a:lnTo>
                    <a:pt x="13139" y="1"/>
                  </a:lnTo>
                  <a:lnTo>
                    <a:pt x="12741" y="1"/>
                  </a:lnTo>
                  <a:lnTo>
                    <a:pt x="12343" y="133"/>
                  </a:lnTo>
                  <a:lnTo>
                    <a:pt x="11812" y="532"/>
                  </a:lnTo>
                  <a:lnTo>
                    <a:pt x="11148" y="1062"/>
                  </a:lnTo>
                  <a:lnTo>
                    <a:pt x="10618" y="1859"/>
                  </a:lnTo>
                  <a:lnTo>
                    <a:pt x="10087" y="2920"/>
                  </a:lnTo>
                  <a:lnTo>
                    <a:pt x="10087" y="2920"/>
                  </a:lnTo>
                  <a:lnTo>
                    <a:pt x="6503" y="11679"/>
                  </a:lnTo>
                  <a:lnTo>
                    <a:pt x="6503" y="11679"/>
                  </a:lnTo>
                  <a:lnTo>
                    <a:pt x="4247" y="11812"/>
                  </a:lnTo>
                  <a:lnTo>
                    <a:pt x="1" y="11945"/>
                  </a:lnTo>
                  <a:lnTo>
                    <a:pt x="1" y="15395"/>
                  </a:lnTo>
                  <a:lnTo>
                    <a:pt x="1" y="15395"/>
                  </a:lnTo>
                  <a:lnTo>
                    <a:pt x="2655" y="15661"/>
                  </a:lnTo>
                  <a:lnTo>
                    <a:pt x="5309" y="15793"/>
                  </a:lnTo>
                  <a:lnTo>
                    <a:pt x="7565" y="15793"/>
                  </a:lnTo>
                  <a:lnTo>
                    <a:pt x="8361" y="15661"/>
                  </a:lnTo>
                  <a:lnTo>
                    <a:pt x="8892" y="15528"/>
                  </a:lnTo>
                  <a:lnTo>
                    <a:pt x="8892" y="15528"/>
                  </a:lnTo>
                  <a:lnTo>
                    <a:pt x="9158" y="15262"/>
                  </a:lnTo>
                  <a:lnTo>
                    <a:pt x="9556" y="14864"/>
                  </a:lnTo>
                  <a:lnTo>
                    <a:pt x="10352" y="13537"/>
                  </a:lnTo>
                  <a:lnTo>
                    <a:pt x="12077" y="9821"/>
                  </a:lnTo>
                  <a:lnTo>
                    <a:pt x="13670" y="6371"/>
                  </a:lnTo>
                  <a:lnTo>
                    <a:pt x="14333" y="4778"/>
                  </a:lnTo>
                  <a:lnTo>
                    <a:pt x="14333" y="4778"/>
                  </a:lnTo>
                  <a:lnTo>
                    <a:pt x="14333" y="3451"/>
                  </a:lnTo>
                  <a:lnTo>
                    <a:pt x="14333" y="2389"/>
                  </a:lnTo>
                  <a:lnTo>
                    <a:pt x="14201" y="1593"/>
                  </a:lnTo>
                  <a:lnTo>
                    <a:pt x="14068" y="930"/>
                  </a:lnTo>
                  <a:lnTo>
                    <a:pt x="13670" y="266"/>
                  </a:lnTo>
                  <a:lnTo>
                    <a:pt x="13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173;p40">
              <a:extLst>
                <a:ext uri="{FF2B5EF4-FFF2-40B4-BE49-F238E27FC236}">
                  <a16:creationId xmlns:a16="http://schemas.microsoft.com/office/drawing/2014/main" id="{F8671244-E01A-4970-A76A-8839A6A0829F}"/>
                </a:ext>
              </a:extLst>
            </p:cNvPr>
            <p:cNvSpPr/>
            <p:nvPr/>
          </p:nvSpPr>
          <p:spPr>
            <a:xfrm>
              <a:off x="5927559" y="1682371"/>
              <a:ext cx="132027" cy="114435"/>
            </a:xfrm>
            <a:custGeom>
              <a:avLst/>
              <a:gdLst/>
              <a:ahLst/>
              <a:cxnLst/>
              <a:rect l="l" t="t" r="r" b="b"/>
              <a:pathLst>
                <a:path w="7963" h="6902" extrusionOk="0">
                  <a:moveTo>
                    <a:pt x="4512" y="0"/>
                  </a:moveTo>
                  <a:lnTo>
                    <a:pt x="4247" y="133"/>
                  </a:lnTo>
                  <a:lnTo>
                    <a:pt x="3849" y="398"/>
                  </a:lnTo>
                  <a:lnTo>
                    <a:pt x="3716" y="929"/>
                  </a:lnTo>
                  <a:lnTo>
                    <a:pt x="3583" y="1725"/>
                  </a:lnTo>
                  <a:lnTo>
                    <a:pt x="3583" y="1991"/>
                  </a:lnTo>
                  <a:lnTo>
                    <a:pt x="3451" y="2256"/>
                  </a:lnTo>
                  <a:lnTo>
                    <a:pt x="2920" y="2124"/>
                  </a:lnTo>
                  <a:lnTo>
                    <a:pt x="2389" y="1991"/>
                  </a:lnTo>
                  <a:lnTo>
                    <a:pt x="1460" y="1725"/>
                  </a:lnTo>
                  <a:lnTo>
                    <a:pt x="929" y="1725"/>
                  </a:lnTo>
                  <a:lnTo>
                    <a:pt x="531" y="1858"/>
                  </a:lnTo>
                  <a:lnTo>
                    <a:pt x="265" y="2124"/>
                  </a:lnTo>
                  <a:lnTo>
                    <a:pt x="265" y="2389"/>
                  </a:lnTo>
                  <a:lnTo>
                    <a:pt x="265" y="2787"/>
                  </a:lnTo>
                  <a:lnTo>
                    <a:pt x="265" y="3318"/>
                  </a:lnTo>
                  <a:lnTo>
                    <a:pt x="133" y="3716"/>
                  </a:lnTo>
                  <a:lnTo>
                    <a:pt x="133" y="3981"/>
                  </a:lnTo>
                  <a:lnTo>
                    <a:pt x="265" y="4247"/>
                  </a:lnTo>
                  <a:lnTo>
                    <a:pt x="133" y="4512"/>
                  </a:lnTo>
                  <a:lnTo>
                    <a:pt x="0" y="4910"/>
                  </a:lnTo>
                  <a:lnTo>
                    <a:pt x="133" y="5176"/>
                  </a:lnTo>
                  <a:lnTo>
                    <a:pt x="265" y="5441"/>
                  </a:lnTo>
                  <a:lnTo>
                    <a:pt x="265" y="5839"/>
                  </a:lnTo>
                  <a:lnTo>
                    <a:pt x="531" y="6105"/>
                  </a:lnTo>
                  <a:lnTo>
                    <a:pt x="796" y="6238"/>
                  </a:lnTo>
                  <a:lnTo>
                    <a:pt x="1327" y="6503"/>
                  </a:lnTo>
                  <a:lnTo>
                    <a:pt x="1858" y="6636"/>
                  </a:lnTo>
                  <a:lnTo>
                    <a:pt x="3052" y="6768"/>
                  </a:lnTo>
                  <a:lnTo>
                    <a:pt x="5308" y="6768"/>
                  </a:lnTo>
                  <a:lnTo>
                    <a:pt x="7963" y="6901"/>
                  </a:lnTo>
                  <a:lnTo>
                    <a:pt x="7963" y="3451"/>
                  </a:lnTo>
                  <a:lnTo>
                    <a:pt x="5972" y="3451"/>
                  </a:lnTo>
                  <a:lnTo>
                    <a:pt x="5707" y="3318"/>
                  </a:lnTo>
                  <a:lnTo>
                    <a:pt x="5308" y="3052"/>
                  </a:lnTo>
                  <a:lnTo>
                    <a:pt x="5176" y="2787"/>
                  </a:lnTo>
                  <a:lnTo>
                    <a:pt x="4778" y="1991"/>
                  </a:lnTo>
                  <a:lnTo>
                    <a:pt x="4645" y="1460"/>
                  </a:lnTo>
                  <a:lnTo>
                    <a:pt x="4645" y="1062"/>
                  </a:lnTo>
                  <a:lnTo>
                    <a:pt x="4645" y="266"/>
                  </a:lnTo>
                  <a:lnTo>
                    <a:pt x="4645" y="133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174;p40">
              <a:extLst>
                <a:ext uri="{FF2B5EF4-FFF2-40B4-BE49-F238E27FC236}">
                  <a16:creationId xmlns:a16="http://schemas.microsoft.com/office/drawing/2014/main" id="{C59A7C00-4554-4167-907D-24C4B0FD1301}"/>
                </a:ext>
              </a:extLst>
            </p:cNvPr>
            <p:cNvSpPr/>
            <p:nvPr/>
          </p:nvSpPr>
          <p:spPr>
            <a:xfrm>
              <a:off x="6211392" y="1772583"/>
              <a:ext cx="297064" cy="836146"/>
            </a:xfrm>
            <a:custGeom>
              <a:avLst/>
              <a:gdLst/>
              <a:ahLst/>
              <a:cxnLst/>
              <a:rect l="l" t="t" r="r" b="b"/>
              <a:pathLst>
                <a:path w="17917" h="50431" extrusionOk="0">
                  <a:moveTo>
                    <a:pt x="2788" y="0"/>
                  </a:moveTo>
                  <a:lnTo>
                    <a:pt x="1991" y="4512"/>
                  </a:lnTo>
                  <a:lnTo>
                    <a:pt x="1195" y="9157"/>
                  </a:lnTo>
                  <a:lnTo>
                    <a:pt x="266" y="18978"/>
                  </a:lnTo>
                  <a:lnTo>
                    <a:pt x="1" y="23357"/>
                  </a:lnTo>
                  <a:lnTo>
                    <a:pt x="1" y="25215"/>
                  </a:lnTo>
                  <a:lnTo>
                    <a:pt x="1" y="26675"/>
                  </a:lnTo>
                  <a:lnTo>
                    <a:pt x="1461" y="47378"/>
                  </a:lnTo>
                  <a:lnTo>
                    <a:pt x="1991" y="47643"/>
                  </a:lnTo>
                  <a:lnTo>
                    <a:pt x="2655" y="47776"/>
                  </a:lnTo>
                  <a:lnTo>
                    <a:pt x="3584" y="47776"/>
                  </a:lnTo>
                  <a:lnTo>
                    <a:pt x="4115" y="47643"/>
                  </a:lnTo>
                  <a:lnTo>
                    <a:pt x="4380" y="47511"/>
                  </a:lnTo>
                  <a:lnTo>
                    <a:pt x="5707" y="40344"/>
                  </a:lnTo>
                  <a:lnTo>
                    <a:pt x="6504" y="34903"/>
                  </a:lnTo>
                  <a:lnTo>
                    <a:pt x="6769" y="32647"/>
                  </a:lnTo>
                  <a:lnTo>
                    <a:pt x="6769" y="31187"/>
                  </a:lnTo>
                  <a:lnTo>
                    <a:pt x="6238" y="27206"/>
                  </a:lnTo>
                  <a:lnTo>
                    <a:pt x="8627" y="14864"/>
                  </a:lnTo>
                  <a:lnTo>
                    <a:pt x="10087" y="27206"/>
                  </a:lnTo>
                  <a:lnTo>
                    <a:pt x="11016" y="32780"/>
                  </a:lnTo>
                  <a:lnTo>
                    <a:pt x="12210" y="40344"/>
                  </a:lnTo>
                  <a:lnTo>
                    <a:pt x="13935" y="50032"/>
                  </a:lnTo>
                  <a:lnTo>
                    <a:pt x="14599" y="50298"/>
                  </a:lnTo>
                  <a:lnTo>
                    <a:pt x="15130" y="50430"/>
                  </a:lnTo>
                  <a:lnTo>
                    <a:pt x="15661" y="50430"/>
                  </a:lnTo>
                  <a:lnTo>
                    <a:pt x="16059" y="50298"/>
                  </a:lnTo>
                  <a:lnTo>
                    <a:pt x="16722" y="50165"/>
                  </a:lnTo>
                  <a:lnTo>
                    <a:pt x="16988" y="50032"/>
                  </a:lnTo>
                  <a:lnTo>
                    <a:pt x="17518" y="43264"/>
                  </a:lnTo>
                  <a:lnTo>
                    <a:pt x="17784" y="37557"/>
                  </a:lnTo>
                  <a:lnTo>
                    <a:pt x="17917" y="35036"/>
                  </a:lnTo>
                  <a:lnTo>
                    <a:pt x="17784" y="33045"/>
                  </a:lnTo>
                  <a:lnTo>
                    <a:pt x="17386" y="30391"/>
                  </a:lnTo>
                  <a:lnTo>
                    <a:pt x="16988" y="28533"/>
                  </a:lnTo>
                  <a:lnTo>
                    <a:pt x="16457" y="27339"/>
                  </a:lnTo>
                  <a:lnTo>
                    <a:pt x="16324" y="26410"/>
                  </a:lnTo>
                  <a:lnTo>
                    <a:pt x="16590" y="24286"/>
                  </a:lnTo>
                  <a:lnTo>
                    <a:pt x="17253" y="19111"/>
                  </a:lnTo>
                  <a:lnTo>
                    <a:pt x="17518" y="15926"/>
                  </a:lnTo>
                  <a:lnTo>
                    <a:pt x="17651" y="12740"/>
                  </a:lnTo>
                  <a:lnTo>
                    <a:pt x="17518" y="9688"/>
                  </a:lnTo>
                  <a:lnTo>
                    <a:pt x="17386" y="8361"/>
                  </a:lnTo>
                  <a:lnTo>
                    <a:pt x="17120" y="7167"/>
                  </a:lnTo>
                  <a:lnTo>
                    <a:pt x="16722" y="5840"/>
                  </a:lnTo>
                  <a:lnTo>
                    <a:pt x="16324" y="4645"/>
                  </a:lnTo>
                  <a:lnTo>
                    <a:pt x="15395" y="2654"/>
                  </a:lnTo>
                  <a:lnTo>
                    <a:pt x="14466" y="1195"/>
                  </a:lnTo>
                  <a:lnTo>
                    <a:pt x="13803" y="266"/>
                  </a:lnTo>
                  <a:lnTo>
                    <a:pt x="2788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175;p40">
              <a:extLst>
                <a:ext uri="{FF2B5EF4-FFF2-40B4-BE49-F238E27FC236}">
                  <a16:creationId xmlns:a16="http://schemas.microsoft.com/office/drawing/2014/main" id="{B53819B6-EC02-4975-9BFD-1A1B481A1F2C}"/>
                </a:ext>
              </a:extLst>
            </p:cNvPr>
            <p:cNvSpPr/>
            <p:nvPr/>
          </p:nvSpPr>
          <p:spPr>
            <a:xfrm>
              <a:off x="6211392" y="1772583"/>
              <a:ext cx="297064" cy="836146"/>
            </a:xfrm>
            <a:custGeom>
              <a:avLst/>
              <a:gdLst/>
              <a:ahLst/>
              <a:cxnLst/>
              <a:rect l="l" t="t" r="r" b="b"/>
              <a:pathLst>
                <a:path w="17917" h="50431" fill="none" extrusionOk="0">
                  <a:moveTo>
                    <a:pt x="13803" y="266"/>
                  </a:moveTo>
                  <a:lnTo>
                    <a:pt x="13803" y="266"/>
                  </a:lnTo>
                  <a:lnTo>
                    <a:pt x="14466" y="1195"/>
                  </a:lnTo>
                  <a:lnTo>
                    <a:pt x="15395" y="2654"/>
                  </a:lnTo>
                  <a:lnTo>
                    <a:pt x="16324" y="4645"/>
                  </a:lnTo>
                  <a:lnTo>
                    <a:pt x="16722" y="5840"/>
                  </a:lnTo>
                  <a:lnTo>
                    <a:pt x="17120" y="7167"/>
                  </a:lnTo>
                  <a:lnTo>
                    <a:pt x="17120" y="7167"/>
                  </a:lnTo>
                  <a:lnTo>
                    <a:pt x="17386" y="8361"/>
                  </a:lnTo>
                  <a:lnTo>
                    <a:pt x="17518" y="9688"/>
                  </a:lnTo>
                  <a:lnTo>
                    <a:pt x="17651" y="12740"/>
                  </a:lnTo>
                  <a:lnTo>
                    <a:pt x="17518" y="15926"/>
                  </a:lnTo>
                  <a:lnTo>
                    <a:pt x="17253" y="19111"/>
                  </a:lnTo>
                  <a:lnTo>
                    <a:pt x="16590" y="24286"/>
                  </a:lnTo>
                  <a:lnTo>
                    <a:pt x="16324" y="26410"/>
                  </a:lnTo>
                  <a:lnTo>
                    <a:pt x="16324" y="26410"/>
                  </a:lnTo>
                  <a:lnTo>
                    <a:pt x="16457" y="27339"/>
                  </a:lnTo>
                  <a:lnTo>
                    <a:pt x="16988" y="28533"/>
                  </a:lnTo>
                  <a:lnTo>
                    <a:pt x="17386" y="30391"/>
                  </a:lnTo>
                  <a:lnTo>
                    <a:pt x="17784" y="33045"/>
                  </a:lnTo>
                  <a:lnTo>
                    <a:pt x="17784" y="33045"/>
                  </a:lnTo>
                  <a:lnTo>
                    <a:pt x="17917" y="35036"/>
                  </a:lnTo>
                  <a:lnTo>
                    <a:pt x="17784" y="37557"/>
                  </a:lnTo>
                  <a:lnTo>
                    <a:pt x="17518" y="43264"/>
                  </a:lnTo>
                  <a:lnTo>
                    <a:pt x="16988" y="50032"/>
                  </a:lnTo>
                  <a:lnTo>
                    <a:pt x="16988" y="50032"/>
                  </a:lnTo>
                  <a:lnTo>
                    <a:pt x="16722" y="50165"/>
                  </a:lnTo>
                  <a:lnTo>
                    <a:pt x="16059" y="50298"/>
                  </a:lnTo>
                  <a:lnTo>
                    <a:pt x="15661" y="50430"/>
                  </a:lnTo>
                  <a:lnTo>
                    <a:pt x="15130" y="50430"/>
                  </a:lnTo>
                  <a:lnTo>
                    <a:pt x="14599" y="50298"/>
                  </a:lnTo>
                  <a:lnTo>
                    <a:pt x="13935" y="50032"/>
                  </a:lnTo>
                  <a:lnTo>
                    <a:pt x="13935" y="50032"/>
                  </a:lnTo>
                  <a:lnTo>
                    <a:pt x="12210" y="40344"/>
                  </a:lnTo>
                  <a:lnTo>
                    <a:pt x="11016" y="32780"/>
                  </a:lnTo>
                  <a:lnTo>
                    <a:pt x="10087" y="27206"/>
                  </a:lnTo>
                  <a:lnTo>
                    <a:pt x="10087" y="27206"/>
                  </a:lnTo>
                  <a:lnTo>
                    <a:pt x="8627" y="14864"/>
                  </a:lnTo>
                  <a:lnTo>
                    <a:pt x="6238" y="27206"/>
                  </a:lnTo>
                  <a:lnTo>
                    <a:pt x="6238" y="27206"/>
                  </a:lnTo>
                  <a:lnTo>
                    <a:pt x="6769" y="31187"/>
                  </a:lnTo>
                  <a:lnTo>
                    <a:pt x="6769" y="31187"/>
                  </a:lnTo>
                  <a:lnTo>
                    <a:pt x="6769" y="32647"/>
                  </a:lnTo>
                  <a:lnTo>
                    <a:pt x="6504" y="34903"/>
                  </a:lnTo>
                  <a:lnTo>
                    <a:pt x="5707" y="40344"/>
                  </a:lnTo>
                  <a:lnTo>
                    <a:pt x="4380" y="47511"/>
                  </a:lnTo>
                  <a:lnTo>
                    <a:pt x="4380" y="47511"/>
                  </a:lnTo>
                  <a:lnTo>
                    <a:pt x="4115" y="47643"/>
                  </a:lnTo>
                  <a:lnTo>
                    <a:pt x="3584" y="47776"/>
                  </a:lnTo>
                  <a:lnTo>
                    <a:pt x="2655" y="47776"/>
                  </a:lnTo>
                  <a:lnTo>
                    <a:pt x="1991" y="47643"/>
                  </a:lnTo>
                  <a:lnTo>
                    <a:pt x="1461" y="47378"/>
                  </a:lnTo>
                  <a:lnTo>
                    <a:pt x="1461" y="47378"/>
                  </a:lnTo>
                  <a:lnTo>
                    <a:pt x="1" y="26675"/>
                  </a:lnTo>
                  <a:lnTo>
                    <a:pt x="1" y="26675"/>
                  </a:lnTo>
                  <a:lnTo>
                    <a:pt x="1" y="25215"/>
                  </a:lnTo>
                  <a:lnTo>
                    <a:pt x="1" y="23357"/>
                  </a:lnTo>
                  <a:lnTo>
                    <a:pt x="266" y="18978"/>
                  </a:lnTo>
                  <a:lnTo>
                    <a:pt x="1195" y="9157"/>
                  </a:lnTo>
                  <a:lnTo>
                    <a:pt x="1195" y="9157"/>
                  </a:lnTo>
                  <a:lnTo>
                    <a:pt x="1991" y="4512"/>
                  </a:lnTo>
                  <a:lnTo>
                    <a:pt x="2788" y="0"/>
                  </a:lnTo>
                  <a:lnTo>
                    <a:pt x="13803" y="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176;p40">
              <a:extLst>
                <a:ext uri="{FF2B5EF4-FFF2-40B4-BE49-F238E27FC236}">
                  <a16:creationId xmlns:a16="http://schemas.microsoft.com/office/drawing/2014/main" id="{BB6FAE49-C9B9-4C9D-A3C6-A1FB7B338C35}"/>
                </a:ext>
              </a:extLst>
            </p:cNvPr>
            <p:cNvSpPr/>
            <p:nvPr/>
          </p:nvSpPr>
          <p:spPr>
            <a:xfrm>
              <a:off x="6211392" y="1889190"/>
              <a:ext cx="297064" cy="631516"/>
            </a:xfrm>
            <a:custGeom>
              <a:avLst/>
              <a:gdLst/>
              <a:ahLst/>
              <a:cxnLst/>
              <a:rect l="l" t="t" r="r" b="b"/>
              <a:pathLst>
                <a:path w="17917" h="38089" extrusionOk="0">
                  <a:moveTo>
                    <a:pt x="930" y="5177"/>
                  </a:moveTo>
                  <a:lnTo>
                    <a:pt x="266" y="12343"/>
                  </a:lnTo>
                  <a:lnTo>
                    <a:pt x="1" y="15528"/>
                  </a:lnTo>
                  <a:lnTo>
                    <a:pt x="1" y="18182"/>
                  </a:lnTo>
                  <a:lnTo>
                    <a:pt x="1" y="19642"/>
                  </a:lnTo>
                  <a:lnTo>
                    <a:pt x="133" y="21235"/>
                  </a:lnTo>
                  <a:lnTo>
                    <a:pt x="6769" y="25083"/>
                  </a:lnTo>
                  <a:lnTo>
                    <a:pt x="6769" y="24685"/>
                  </a:lnTo>
                  <a:lnTo>
                    <a:pt x="6769" y="24154"/>
                  </a:lnTo>
                  <a:lnTo>
                    <a:pt x="6238" y="20173"/>
                  </a:lnTo>
                  <a:lnTo>
                    <a:pt x="8627" y="7831"/>
                  </a:lnTo>
                  <a:lnTo>
                    <a:pt x="6504" y="18713"/>
                  </a:lnTo>
                  <a:lnTo>
                    <a:pt x="7698" y="8096"/>
                  </a:lnTo>
                  <a:lnTo>
                    <a:pt x="7432" y="5840"/>
                  </a:lnTo>
                  <a:lnTo>
                    <a:pt x="930" y="5177"/>
                  </a:lnTo>
                  <a:close/>
                  <a:moveTo>
                    <a:pt x="17120" y="1"/>
                  </a:moveTo>
                  <a:lnTo>
                    <a:pt x="16191" y="532"/>
                  </a:lnTo>
                  <a:lnTo>
                    <a:pt x="14466" y="1195"/>
                  </a:lnTo>
                  <a:lnTo>
                    <a:pt x="13272" y="1461"/>
                  </a:lnTo>
                  <a:lnTo>
                    <a:pt x="11945" y="1726"/>
                  </a:lnTo>
                  <a:lnTo>
                    <a:pt x="10485" y="1859"/>
                  </a:lnTo>
                  <a:lnTo>
                    <a:pt x="8494" y="1859"/>
                  </a:lnTo>
                  <a:lnTo>
                    <a:pt x="10352" y="6106"/>
                  </a:lnTo>
                  <a:lnTo>
                    <a:pt x="8361" y="5840"/>
                  </a:lnTo>
                  <a:lnTo>
                    <a:pt x="8627" y="7831"/>
                  </a:lnTo>
                  <a:lnTo>
                    <a:pt x="10087" y="20173"/>
                  </a:lnTo>
                  <a:lnTo>
                    <a:pt x="11281" y="27605"/>
                  </a:lnTo>
                  <a:lnTo>
                    <a:pt x="15661" y="30259"/>
                  </a:lnTo>
                  <a:lnTo>
                    <a:pt x="16059" y="30524"/>
                  </a:lnTo>
                  <a:lnTo>
                    <a:pt x="16457" y="31055"/>
                  </a:lnTo>
                  <a:lnTo>
                    <a:pt x="16590" y="31586"/>
                  </a:lnTo>
                  <a:lnTo>
                    <a:pt x="16722" y="32382"/>
                  </a:lnTo>
                  <a:lnTo>
                    <a:pt x="16722" y="33179"/>
                  </a:lnTo>
                  <a:lnTo>
                    <a:pt x="16457" y="33842"/>
                  </a:lnTo>
                  <a:lnTo>
                    <a:pt x="16324" y="34638"/>
                  </a:lnTo>
                  <a:lnTo>
                    <a:pt x="15926" y="35302"/>
                  </a:lnTo>
                  <a:lnTo>
                    <a:pt x="15130" y="36762"/>
                  </a:lnTo>
                  <a:lnTo>
                    <a:pt x="14599" y="37425"/>
                  </a:lnTo>
                  <a:lnTo>
                    <a:pt x="13935" y="37956"/>
                  </a:lnTo>
                  <a:lnTo>
                    <a:pt x="14599" y="38089"/>
                  </a:lnTo>
                  <a:lnTo>
                    <a:pt x="15528" y="38089"/>
                  </a:lnTo>
                  <a:lnTo>
                    <a:pt x="17518" y="36894"/>
                  </a:lnTo>
                  <a:lnTo>
                    <a:pt x="17518" y="36762"/>
                  </a:lnTo>
                  <a:lnTo>
                    <a:pt x="17784" y="32515"/>
                  </a:lnTo>
                  <a:lnTo>
                    <a:pt x="17917" y="28534"/>
                  </a:lnTo>
                  <a:lnTo>
                    <a:pt x="17784" y="26012"/>
                  </a:lnTo>
                  <a:lnTo>
                    <a:pt x="17386" y="23358"/>
                  </a:lnTo>
                  <a:lnTo>
                    <a:pt x="16988" y="21500"/>
                  </a:lnTo>
                  <a:lnTo>
                    <a:pt x="16457" y="20306"/>
                  </a:lnTo>
                  <a:lnTo>
                    <a:pt x="16324" y="19377"/>
                  </a:lnTo>
                  <a:lnTo>
                    <a:pt x="16457" y="18050"/>
                  </a:lnTo>
                  <a:lnTo>
                    <a:pt x="16988" y="14865"/>
                  </a:lnTo>
                  <a:lnTo>
                    <a:pt x="17518" y="10352"/>
                  </a:lnTo>
                  <a:lnTo>
                    <a:pt x="17651" y="7964"/>
                  </a:lnTo>
                  <a:lnTo>
                    <a:pt x="17651" y="5442"/>
                  </a:lnTo>
                  <a:lnTo>
                    <a:pt x="17518" y="2655"/>
                  </a:lnTo>
                  <a:lnTo>
                    <a:pt x="17386" y="1328"/>
                  </a:lnTo>
                  <a:lnTo>
                    <a:pt x="17120" y="134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177;p40">
              <a:extLst>
                <a:ext uri="{FF2B5EF4-FFF2-40B4-BE49-F238E27FC236}">
                  <a16:creationId xmlns:a16="http://schemas.microsoft.com/office/drawing/2014/main" id="{53998F0F-B10F-4AD6-9245-61A40AF87307}"/>
                </a:ext>
              </a:extLst>
            </p:cNvPr>
            <p:cNvSpPr/>
            <p:nvPr/>
          </p:nvSpPr>
          <p:spPr>
            <a:xfrm>
              <a:off x="6211392" y="1889190"/>
              <a:ext cx="297064" cy="631516"/>
            </a:xfrm>
            <a:custGeom>
              <a:avLst/>
              <a:gdLst/>
              <a:ahLst/>
              <a:cxnLst/>
              <a:rect l="l" t="t" r="r" b="b"/>
              <a:pathLst>
                <a:path w="17917" h="38089" fill="none" extrusionOk="0">
                  <a:moveTo>
                    <a:pt x="17120" y="1"/>
                  </a:moveTo>
                  <a:lnTo>
                    <a:pt x="17120" y="1"/>
                  </a:lnTo>
                  <a:lnTo>
                    <a:pt x="16191" y="532"/>
                  </a:lnTo>
                  <a:lnTo>
                    <a:pt x="14466" y="1195"/>
                  </a:lnTo>
                  <a:lnTo>
                    <a:pt x="13272" y="1461"/>
                  </a:lnTo>
                  <a:lnTo>
                    <a:pt x="11945" y="1726"/>
                  </a:lnTo>
                  <a:lnTo>
                    <a:pt x="10485" y="1859"/>
                  </a:lnTo>
                  <a:lnTo>
                    <a:pt x="8892" y="1859"/>
                  </a:lnTo>
                  <a:lnTo>
                    <a:pt x="8892" y="1859"/>
                  </a:lnTo>
                  <a:lnTo>
                    <a:pt x="8494" y="1859"/>
                  </a:lnTo>
                  <a:lnTo>
                    <a:pt x="10352" y="6106"/>
                  </a:lnTo>
                  <a:lnTo>
                    <a:pt x="8361" y="5840"/>
                  </a:lnTo>
                  <a:lnTo>
                    <a:pt x="8627" y="7831"/>
                  </a:lnTo>
                  <a:lnTo>
                    <a:pt x="6504" y="18713"/>
                  </a:lnTo>
                  <a:lnTo>
                    <a:pt x="7698" y="8096"/>
                  </a:lnTo>
                  <a:lnTo>
                    <a:pt x="7432" y="5840"/>
                  </a:lnTo>
                  <a:lnTo>
                    <a:pt x="930" y="5177"/>
                  </a:lnTo>
                  <a:lnTo>
                    <a:pt x="930" y="5177"/>
                  </a:lnTo>
                  <a:lnTo>
                    <a:pt x="266" y="12343"/>
                  </a:lnTo>
                  <a:lnTo>
                    <a:pt x="1" y="15528"/>
                  </a:lnTo>
                  <a:lnTo>
                    <a:pt x="1" y="18182"/>
                  </a:lnTo>
                  <a:lnTo>
                    <a:pt x="1" y="18182"/>
                  </a:lnTo>
                  <a:lnTo>
                    <a:pt x="1" y="19642"/>
                  </a:lnTo>
                  <a:lnTo>
                    <a:pt x="1" y="19642"/>
                  </a:lnTo>
                  <a:lnTo>
                    <a:pt x="133" y="21235"/>
                  </a:lnTo>
                  <a:lnTo>
                    <a:pt x="6769" y="25083"/>
                  </a:lnTo>
                  <a:lnTo>
                    <a:pt x="6769" y="25083"/>
                  </a:lnTo>
                  <a:lnTo>
                    <a:pt x="6769" y="24685"/>
                  </a:lnTo>
                  <a:lnTo>
                    <a:pt x="6769" y="24685"/>
                  </a:lnTo>
                  <a:lnTo>
                    <a:pt x="6769" y="24154"/>
                  </a:lnTo>
                  <a:lnTo>
                    <a:pt x="6769" y="24154"/>
                  </a:lnTo>
                  <a:lnTo>
                    <a:pt x="6238" y="20173"/>
                  </a:lnTo>
                  <a:lnTo>
                    <a:pt x="6238" y="20173"/>
                  </a:lnTo>
                  <a:lnTo>
                    <a:pt x="6238" y="20173"/>
                  </a:lnTo>
                  <a:lnTo>
                    <a:pt x="8627" y="7831"/>
                  </a:lnTo>
                  <a:lnTo>
                    <a:pt x="8627" y="7831"/>
                  </a:lnTo>
                  <a:lnTo>
                    <a:pt x="10087" y="20173"/>
                  </a:lnTo>
                  <a:lnTo>
                    <a:pt x="10087" y="20173"/>
                  </a:lnTo>
                  <a:lnTo>
                    <a:pt x="11281" y="27605"/>
                  </a:lnTo>
                  <a:lnTo>
                    <a:pt x="15661" y="30259"/>
                  </a:lnTo>
                  <a:lnTo>
                    <a:pt x="15661" y="30259"/>
                  </a:lnTo>
                  <a:lnTo>
                    <a:pt x="15661" y="30259"/>
                  </a:lnTo>
                  <a:lnTo>
                    <a:pt x="15661" y="30259"/>
                  </a:lnTo>
                  <a:lnTo>
                    <a:pt x="16059" y="30524"/>
                  </a:lnTo>
                  <a:lnTo>
                    <a:pt x="16457" y="31055"/>
                  </a:lnTo>
                  <a:lnTo>
                    <a:pt x="16590" y="31586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2382"/>
                  </a:lnTo>
                  <a:lnTo>
                    <a:pt x="16722" y="33179"/>
                  </a:lnTo>
                  <a:lnTo>
                    <a:pt x="16457" y="33842"/>
                  </a:lnTo>
                  <a:lnTo>
                    <a:pt x="16324" y="34638"/>
                  </a:lnTo>
                  <a:lnTo>
                    <a:pt x="15926" y="35302"/>
                  </a:lnTo>
                  <a:lnTo>
                    <a:pt x="15130" y="36762"/>
                  </a:lnTo>
                  <a:lnTo>
                    <a:pt x="14599" y="37425"/>
                  </a:lnTo>
                  <a:lnTo>
                    <a:pt x="13935" y="37956"/>
                  </a:lnTo>
                  <a:lnTo>
                    <a:pt x="13935" y="37956"/>
                  </a:lnTo>
                  <a:lnTo>
                    <a:pt x="14599" y="38089"/>
                  </a:lnTo>
                  <a:lnTo>
                    <a:pt x="15130" y="38089"/>
                  </a:lnTo>
                  <a:lnTo>
                    <a:pt x="15130" y="38089"/>
                  </a:lnTo>
                  <a:lnTo>
                    <a:pt x="15395" y="38089"/>
                  </a:lnTo>
                  <a:lnTo>
                    <a:pt x="15395" y="38089"/>
                  </a:lnTo>
                  <a:lnTo>
                    <a:pt x="15528" y="38089"/>
                  </a:lnTo>
                  <a:lnTo>
                    <a:pt x="17518" y="36894"/>
                  </a:lnTo>
                  <a:lnTo>
                    <a:pt x="17518" y="36762"/>
                  </a:lnTo>
                  <a:lnTo>
                    <a:pt x="17518" y="36762"/>
                  </a:lnTo>
                  <a:lnTo>
                    <a:pt x="17518" y="36762"/>
                  </a:lnTo>
                  <a:lnTo>
                    <a:pt x="17518" y="36762"/>
                  </a:lnTo>
                  <a:lnTo>
                    <a:pt x="17784" y="32515"/>
                  </a:lnTo>
                  <a:lnTo>
                    <a:pt x="17917" y="28534"/>
                  </a:lnTo>
                  <a:lnTo>
                    <a:pt x="17917" y="28534"/>
                  </a:lnTo>
                  <a:lnTo>
                    <a:pt x="17784" y="26012"/>
                  </a:lnTo>
                  <a:lnTo>
                    <a:pt x="17784" y="26012"/>
                  </a:lnTo>
                  <a:lnTo>
                    <a:pt x="17386" y="23358"/>
                  </a:lnTo>
                  <a:lnTo>
                    <a:pt x="16988" y="21500"/>
                  </a:lnTo>
                  <a:lnTo>
                    <a:pt x="16457" y="20306"/>
                  </a:lnTo>
                  <a:lnTo>
                    <a:pt x="16324" y="19377"/>
                  </a:lnTo>
                  <a:lnTo>
                    <a:pt x="16324" y="19377"/>
                  </a:lnTo>
                  <a:lnTo>
                    <a:pt x="16324" y="19377"/>
                  </a:lnTo>
                  <a:lnTo>
                    <a:pt x="16324" y="19377"/>
                  </a:lnTo>
                  <a:lnTo>
                    <a:pt x="16457" y="18050"/>
                  </a:lnTo>
                  <a:lnTo>
                    <a:pt x="16988" y="14865"/>
                  </a:lnTo>
                  <a:lnTo>
                    <a:pt x="17518" y="10352"/>
                  </a:lnTo>
                  <a:lnTo>
                    <a:pt x="17651" y="7964"/>
                  </a:lnTo>
                  <a:lnTo>
                    <a:pt x="17651" y="5442"/>
                  </a:lnTo>
                  <a:lnTo>
                    <a:pt x="17651" y="5442"/>
                  </a:lnTo>
                  <a:lnTo>
                    <a:pt x="17518" y="2655"/>
                  </a:lnTo>
                  <a:lnTo>
                    <a:pt x="17386" y="1328"/>
                  </a:lnTo>
                  <a:lnTo>
                    <a:pt x="17120" y="134"/>
                  </a:lnTo>
                  <a:lnTo>
                    <a:pt x="17120" y="134"/>
                  </a:lnTo>
                  <a:lnTo>
                    <a:pt x="171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178;p40">
              <a:extLst>
                <a:ext uri="{FF2B5EF4-FFF2-40B4-BE49-F238E27FC236}">
                  <a16:creationId xmlns:a16="http://schemas.microsoft.com/office/drawing/2014/main" id="{70D563A5-FE4D-46AD-BFDB-45072401F3DB}"/>
                </a:ext>
              </a:extLst>
            </p:cNvPr>
            <p:cNvSpPr/>
            <p:nvPr/>
          </p:nvSpPr>
          <p:spPr>
            <a:xfrm>
              <a:off x="6116786" y="2441487"/>
              <a:ext cx="193638" cy="268447"/>
            </a:xfrm>
            <a:custGeom>
              <a:avLst/>
              <a:gdLst/>
              <a:ahLst/>
              <a:cxnLst/>
              <a:rect l="l" t="t" r="r" b="b"/>
              <a:pathLst>
                <a:path w="11679" h="16191" extrusionOk="0">
                  <a:moveTo>
                    <a:pt x="6636" y="0"/>
                  </a:moveTo>
                  <a:lnTo>
                    <a:pt x="6370" y="133"/>
                  </a:lnTo>
                  <a:lnTo>
                    <a:pt x="6238" y="531"/>
                  </a:lnTo>
                  <a:lnTo>
                    <a:pt x="6370" y="1858"/>
                  </a:lnTo>
                  <a:lnTo>
                    <a:pt x="6768" y="5043"/>
                  </a:lnTo>
                  <a:lnTo>
                    <a:pt x="6768" y="6636"/>
                  </a:lnTo>
                  <a:lnTo>
                    <a:pt x="6768" y="7698"/>
                  </a:lnTo>
                  <a:lnTo>
                    <a:pt x="6768" y="8228"/>
                  </a:lnTo>
                  <a:lnTo>
                    <a:pt x="6768" y="8759"/>
                  </a:lnTo>
                  <a:lnTo>
                    <a:pt x="6636" y="9025"/>
                  </a:lnTo>
                  <a:lnTo>
                    <a:pt x="6370" y="9423"/>
                  </a:lnTo>
                  <a:lnTo>
                    <a:pt x="5441" y="10352"/>
                  </a:lnTo>
                  <a:lnTo>
                    <a:pt x="3185" y="12210"/>
                  </a:lnTo>
                  <a:lnTo>
                    <a:pt x="2256" y="12873"/>
                  </a:lnTo>
                  <a:lnTo>
                    <a:pt x="1327" y="13404"/>
                  </a:lnTo>
                  <a:lnTo>
                    <a:pt x="664" y="13935"/>
                  </a:lnTo>
                  <a:lnTo>
                    <a:pt x="133" y="14333"/>
                  </a:lnTo>
                  <a:lnTo>
                    <a:pt x="0" y="14598"/>
                  </a:lnTo>
                  <a:lnTo>
                    <a:pt x="0" y="14864"/>
                  </a:lnTo>
                  <a:lnTo>
                    <a:pt x="266" y="15262"/>
                  </a:lnTo>
                  <a:lnTo>
                    <a:pt x="664" y="15527"/>
                  </a:lnTo>
                  <a:lnTo>
                    <a:pt x="1062" y="15793"/>
                  </a:lnTo>
                  <a:lnTo>
                    <a:pt x="1593" y="15926"/>
                  </a:lnTo>
                  <a:lnTo>
                    <a:pt x="2124" y="16058"/>
                  </a:lnTo>
                  <a:lnTo>
                    <a:pt x="2787" y="16191"/>
                  </a:lnTo>
                  <a:lnTo>
                    <a:pt x="3716" y="16058"/>
                  </a:lnTo>
                  <a:lnTo>
                    <a:pt x="4645" y="15660"/>
                  </a:lnTo>
                  <a:lnTo>
                    <a:pt x="5574" y="15262"/>
                  </a:lnTo>
                  <a:lnTo>
                    <a:pt x="6370" y="14731"/>
                  </a:lnTo>
                  <a:lnTo>
                    <a:pt x="7432" y="13935"/>
                  </a:lnTo>
                  <a:lnTo>
                    <a:pt x="8228" y="13537"/>
                  </a:lnTo>
                  <a:lnTo>
                    <a:pt x="8759" y="13271"/>
                  </a:lnTo>
                  <a:lnTo>
                    <a:pt x="9423" y="13139"/>
                  </a:lnTo>
                  <a:lnTo>
                    <a:pt x="10086" y="12741"/>
                  </a:lnTo>
                  <a:lnTo>
                    <a:pt x="10617" y="12342"/>
                  </a:lnTo>
                  <a:lnTo>
                    <a:pt x="10750" y="11944"/>
                  </a:lnTo>
                  <a:lnTo>
                    <a:pt x="10750" y="10883"/>
                  </a:lnTo>
                  <a:lnTo>
                    <a:pt x="10617" y="9821"/>
                  </a:lnTo>
                  <a:lnTo>
                    <a:pt x="10484" y="9290"/>
                  </a:lnTo>
                  <a:lnTo>
                    <a:pt x="10484" y="8494"/>
                  </a:lnTo>
                  <a:lnTo>
                    <a:pt x="10484" y="7565"/>
                  </a:lnTo>
                  <a:lnTo>
                    <a:pt x="10882" y="5309"/>
                  </a:lnTo>
                  <a:lnTo>
                    <a:pt x="11148" y="3583"/>
                  </a:lnTo>
                  <a:lnTo>
                    <a:pt x="11546" y="1991"/>
                  </a:lnTo>
                  <a:lnTo>
                    <a:pt x="11679" y="1327"/>
                  </a:lnTo>
                  <a:lnTo>
                    <a:pt x="11679" y="797"/>
                  </a:lnTo>
                  <a:lnTo>
                    <a:pt x="11546" y="398"/>
                  </a:lnTo>
                  <a:lnTo>
                    <a:pt x="11281" y="266"/>
                  </a:lnTo>
                  <a:lnTo>
                    <a:pt x="11148" y="1195"/>
                  </a:lnTo>
                  <a:lnTo>
                    <a:pt x="10750" y="1460"/>
                  </a:lnTo>
                  <a:lnTo>
                    <a:pt x="10086" y="1593"/>
                  </a:lnTo>
                  <a:lnTo>
                    <a:pt x="9024" y="1593"/>
                  </a:lnTo>
                  <a:lnTo>
                    <a:pt x="8095" y="1460"/>
                  </a:lnTo>
                  <a:lnTo>
                    <a:pt x="7299" y="1195"/>
                  </a:lnTo>
                  <a:lnTo>
                    <a:pt x="6901" y="929"/>
                  </a:lnTo>
                  <a:lnTo>
                    <a:pt x="6636" y="797"/>
                  </a:lnTo>
                  <a:lnTo>
                    <a:pt x="66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179;p40">
              <a:extLst>
                <a:ext uri="{FF2B5EF4-FFF2-40B4-BE49-F238E27FC236}">
                  <a16:creationId xmlns:a16="http://schemas.microsoft.com/office/drawing/2014/main" id="{352CD95D-F5A7-4265-99BF-B62A504BF4C1}"/>
                </a:ext>
              </a:extLst>
            </p:cNvPr>
            <p:cNvSpPr/>
            <p:nvPr/>
          </p:nvSpPr>
          <p:spPr>
            <a:xfrm>
              <a:off x="6116786" y="2441487"/>
              <a:ext cx="193638" cy="268447"/>
            </a:xfrm>
            <a:custGeom>
              <a:avLst/>
              <a:gdLst/>
              <a:ahLst/>
              <a:cxnLst/>
              <a:rect l="l" t="t" r="r" b="b"/>
              <a:pathLst>
                <a:path w="11679" h="16191" fill="none" extrusionOk="0">
                  <a:moveTo>
                    <a:pt x="10882" y="5309"/>
                  </a:moveTo>
                  <a:lnTo>
                    <a:pt x="10882" y="5309"/>
                  </a:lnTo>
                  <a:lnTo>
                    <a:pt x="11148" y="3583"/>
                  </a:lnTo>
                  <a:lnTo>
                    <a:pt x="11546" y="1991"/>
                  </a:lnTo>
                  <a:lnTo>
                    <a:pt x="11679" y="1327"/>
                  </a:lnTo>
                  <a:lnTo>
                    <a:pt x="11679" y="797"/>
                  </a:lnTo>
                  <a:lnTo>
                    <a:pt x="11546" y="398"/>
                  </a:lnTo>
                  <a:lnTo>
                    <a:pt x="11281" y="266"/>
                  </a:lnTo>
                  <a:lnTo>
                    <a:pt x="11148" y="1195"/>
                  </a:lnTo>
                  <a:lnTo>
                    <a:pt x="11148" y="1195"/>
                  </a:lnTo>
                  <a:lnTo>
                    <a:pt x="10750" y="1460"/>
                  </a:lnTo>
                  <a:lnTo>
                    <a:pt x="10086" y="1593"/>
                  </a:lnTo>
                  <a:lnTo>
                    <a:pt x="9024" y="1593"/>
                  </a:lnTo>
                  <a:lnTo>
                    <a:pt x="9024" y="1593"/>
                  </a:lnTo>
                  <a:lnTo>
                    <a:pt x="8095" y="1460"/>
                  </a:lnTo>
                  <a:lnTo>
                    <a:pt x="7299" y="1195"/>
                  </a:lnTo>
                  <a:lnTo>
                    <a:pt x="6901" y="929"/>
                  </a:lnTo>
                  <a:lnTo>
                    <a:pt x="6636" y="797"/>
                  </a:lnTo>
                  <a:lnTo>
                    <a:pt x="6636" y="0"/>
                  </a:lnTo>
                  <a:lnTo>
                    <a:pt x="6636" y="0"/>
                  </a:lnTo>
                  <a:lnTo>
                    <a:pt x="6370" y="133"/>
                  </a:lnTo>
                  <a:lnTo>
                    <a:pt x="6238" y="531"/>
                  </a:lnTo>
                  <a:lnTo>
                    <a:pt x="6370" y="1858"/>
                  </a:lnTo>
                  <a:lnTo>
                    <a:pt x="6370" y="1858"/>
                  </a:lnTo>
                  <a:lnTo>
                    <a:pt x="6768" y="5043"/>
                  </a:lnTo>
                  <a:lnTo>
                    <a:pt x="6768" y="6636"/>
                  </a:lnTo>
                  <a:lnTo>
                    <a:pt x="6768" y="7698"/>
                  </a:lnTo>
                  <a:lnTo>
                    <a:pt x="6768" y="7698"/>
                  </a:lnTo>
                  <a:lnTo>
                    <a:pt x="6768" y="8228"/>
                  </a:lnTo>
                  <a:lnTo>
                    <a:pt x="6768" y="8759"/>
                  </a:lnTo>
                  <a:lnTo>
                    <a:pt x="6636" y="9025"/>
                  </a:lnTo>
                  <a:lnTo>
                    <a:pt x="6370" y="9423"/>
                  </a:lnTo>
                  <a:lnTo>
                    <a:pt x="5441" y="10352"/>
                  </a:lnTo>
                  <a:lnTo>
                    <a:pt x="5441" y="10352"/>
                  </a:lnTo>
                  <a:lnTo>
                    <a:pt x="3185" y="12210"/>
                  </a:lnTo>
                  <a:lnTo>
                    <a:pt x="2256" y="12873"/>
                  </a:lnTo>
                  <a:lnTo>
                    <a:pt x="1327" y="13404"/>
                  </a:lnTo>
                  <a:lnTo>
                    <a:pt x="1327" y="13404"/>
                  </a:lnTo>
                  <a:lnTo>
                    <a:pt x="664" y="13935"/>
                  </a:lnTo>
                  <a:lnTo>
                    <a:pt x="133" y="14333"/>
                  </a:lnTo>
                  <a:lnTo>
                    <a:pt x="0" y="14598"/>
                  </a:lnTo>
                  <a:lnTo>
                    <a:pt x="0" y="14864"/>
                  </a:lnTo>
                  <a:lnTo>
                    <a:pt x="266" y="15262"/>
                  </a:lnTo>
                  <a:lnTo>
                    <a:pt x="664" y="15527"/>
                  </a:lnTo>
                  <a:lnTo>
                    <a:pt x="664" y="15527"/>
                  </a:lnTo>
                  <a:lnTo>
                    <a:pt x="664" y="15527"/>
                  </a:lnTo>
                  <a:lnTo>
                    <a:pt x="1062" y="15793"/>
                  </a:lnTo>
                  <a:lnTo>
                    <a:pt x="1593" y="15926"/>
                  </a:lnTo>
                  <a:lnTo>
                    <a:pt x="2124" y="16058"/>
                  </a:lnTo>
                  <a:lnTo>
                    <a:pt x="2787" y="16191"/>
                  </a:lnTo>
                  <a:lnTo>
                    <a:pt x="2787" y="16191"/>
                  </a:lnTo>
                  <a:lnTo>
                    <a:pt x="3716" y="16058"/>
                  </a:lnTo>
                  <a:lnTo>
                    <a:pt x="4645" y="15660"/>
                  </a:lnTo>
                  <a:lnTo>
                    <a:pt x="5574" y="15262"/>
                  </a:lnTo>
                  <a:lnTo>
                    <a:pt x="6370" y="14731"/>
                  </a:lnTo>
                  <a:lnTo>
                    <a:pt x="6370" y="14731"/>
                  </a:lnTo>
                  <a:lnTo>
                    <a:pt x="7432" y="13935"/>
                  </a:lnTo>
                  <a:lnTo>
                    <a:pt x="8228" y="13537"/>
                  </a:lnTo>
                  <a:lnTo>
                    <a:pt x="8759" y="13271"/>
                  </a:lnTo>
                  <a:lnTo>
                    <a:pt x="8759" y="13271"/>
                  </a:lnTo>
                  <a:lnTo>
                    <a:pt x="9423" y="13139"/>
                  </a:lnTo>
                  <a:lnTo>
                    <a:pt x="10086" y="12741"/>
                  </a:lnTo>
                  <a:lnTo>
                    <a:pt x="10617" y="12342"/>
                  </a:lnTo>
                  <a:lnTo>
                    <a:pt x="10750" y="11944"/>
                  </a:lnTo>
                  <a:lnTo>
                    <a:pt x="10750" y="11944"/>
                  </a:lnTo>
                  <a:lnTo>
                    <a:pt x="10750" y="10883"/>
                  </a:lnTo>
                  <a:lnTo>
                    <a:pt x="10617" y="9821"/>
                  </a:lnTo>
                  <a:lnTo>
                    <a:pt x="10617" y="9821"/>
                  </a:lnTo>
                  <a:lnTo>
                    <a:pt x="10484" y="9290"/>
                  </a:lnTo>
                  <a:lnTo>
                    <a:pt x="10484" y="9290"/>
                  </a:lnTo>
                  <a:lnTo>
                    <a:pt x="10484" y="8494"/>
                  </a:lnTo>
                  <a:lnTo>
                    <a:pt x="10484" y="7565"/>
                  </a:lnTo>
                  <a:lnTo>
                    <a:pt x="10882" y="53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180;p40">
              <a:extLst>
                <a:ext uri="{FF2B5EF4-FFF2-40B4-BE49-F238E27FC236}">
                  <a16:creationId xmlns:a16="http://schemas.microsoft.com/office/drawing/2014/main" id="{73D0DF68-3F3A-4DC2-9F60-77356A9217E2}"/>
                </a:ext>
              </a:extLst>
            </p:cNvPr>
            <p:cNvSpPr/>
            <p:nvPr/>
          </p:nvSpPr>
          <p:spPr>
            <a:xfrm>
              <a:off x="6420432" y="2498688"/>
              <a:ext cx="85818" cy="297064"/>
            </a:xfrm>
            <a:custGeom>
              <a:avLst/>
              <a:gdLst/>
              <a:ahLst/>
              <a:cxnLst/>
              <a:rect l="l" t="t" r="r" b="b"/>
              <a:pathLst>
                <a:path w="5176" h="17917" extrusionOk="0">
                  <a:moveTo>
                    <a:pt x="4910" y="1"/>
                  </a:moveTo>
                  <a:lnTo>
                    <a:pt x="4778" y="797"/>
                  </a:lnTo>
                  <a:lnTo>
                    <a:pt x="4380" y="1062"/>
                  </a:lnTo>
                  <a:lnTo>
                    <a:pt x="3716" y="1195"/>
                  </a:lnTo>
                  <a:lnTo>
                    <a:pt x="2787" y="1328"/>
                  </a:lnTo>
                  <a:lnTo>
                    <a:pt x="1725" y="1195"/>
                  </a:lnTo>
                  <a:lnTo>
                    <a:pt x="1062" y="1062"/>
                  </a:lnTo>
                  <a:lnTo>
                    <a:pt x="398" y="797"/>
                  </a:lnTo>
                  <a:lnTo>
                    <a:pt x="266" y="133"/>
                  </a:lnTo>
                  <a:lnTo>
                    <a:pt x="133" y="133"/>
                  </a:lnTo>
                  <a:lnTo>
                    <a:pt x="0" y="399"/>
                  </a:lnTo>
                  <a:lnTo>
                    <a:pt x="133" y="1062"/>
                  </a:lnTo>
                  <a:lnTo>
                    <a:pt x="664" y="3717"/>
                  </a:lnTo>
                  <a:lnTo>
                    <a:pt x="929" y="5176"/>
                  </a:lnTo>
                  <a:lnTo>
                    <a:pt x="1062" y="6238"/>
                  </a:lnTo>
                  <a:lnTo>
                    <a:pt x="1062" y="7565"/>
                  </a:lnTo>
                  <a:lnTo>
                    <a:pt x="929" y="9423"/>
                  </a:lnTo>
                  <a:lnTo>
                    <a:pt x="531" y="13272"/>
                  </a:lnTo>
                  <a:lnTo>
                    <a:pt x="531" y="15395"/>
                  </a:lnTo>
                  <a:lnTo>
                    <a:pt x="664" y="15395"/>
                  </a:lnTo>
                  <a:lnTo>
                    <a:pt x="796" y="16191"/>
                  </a:lnTo>
                  <a:lnTo>
                    <a:pt x="1195" y="17120"/>
                  </a:lnTo>
                  <a:lnTo>
                    <a:pt x="1460" y="17519"/>
                  </a:lnTo>
                  <a:lnTo>
                    <a:pt x="1858" y="17784"/>
                  </a:lnTo>
                  <a:lnTo>
                    <a:pt x="2256" y="17917"/>
                  </a:lnTo>
                  <a:lnTo>
                    <a:pt x="2654" y="17917"/>
                  </a:lnTo>
                  <a:lnTo>
                    <a:pt x="3053" y="17784"/>
                  </a:lnTo>
                  <a:lnTo>
                    <a:pt x="3451" y="17519"/>
                  </a:lnTo>
                  <a:lnTo>
                    <a:pt x="4114" y="16988"/>
                  </a:lnTo>
                  <a:lnTo>
                    <a:pt x="4645" y="15926"/>
                  </a:lnTo>
                  <a:lnTo>
                    <a:pt x="4778" y="15395"/>
                  </a:lnTo>
                  <a:lnTo>
                    <a:pt x="4910" y="14864"/>
                  </a:lnTo>
                  <a:lnTo>
                    <a:pt x="4910" y="13935"/>
                  </a:lnTo>
                  <a:lnTo>
                    <a:pt x="4778" y="12741"/>
                  </a:lnTo>
                  <a:lnTo>
                    <a:pt x="4645" y="11547"/>
                  </a:lnTo>
                  <a:lnTo>
                    <a:pt x="4645" y="11281"/>
                  </a:lnTo>
                  <a:lnTo>
                    <a:pt x="4512" y="11016"/>
                  </a:lnTo>
                  <a:lnTo>
                    <a:pt x="4512" y="8096"/>
                  </a:lnTo>
                  <a:lnTo>
                    <a:pt x="4778" y="4513"/>
                  </a:lnTo>
                  <a:lnTo>
                    <a:pt x="5176" y="1062"/>
                  </a:lnTo>
                  <a:lnTo>
                    <a:pt x="5176" y="399"/>
                  </a:lnTo>
                  <a:lnTo>
                    <a:pt x="504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181;p40">
              <a:extLst>
                <a:ext uri="{FF2B5EF4-FFF2-40B4-BE49-F238E27FC236}">
                  <a16:creationId xmlns:a16="http://schemas.microsoft.com/office/drawing/2014/main" id="{CE0034FC-4C38-4307-9D56-2453FBE545A1}"/>
                </a:ext>
              </a:extLst>
            </p:cNvPr>
            <p:cNvSpPr/>
            <p:nvPr/>
          </p:nvSpPr>
          <p:spPr>
            <a:xfrm>
              <a:off x="6420432" y="2498688"/>
              <a:ext cx="85818" cy="297064"/>
            </a:xfrm>
            <a:custGeom>
              <a:avLst/>
              <a:gdLst/>
              <a:ahLst/>
              <a:cxnLst/>
              <a:rect l="l" t="t" r="r" b="b"/>
              <a:pathLst>
                <a:path w="5176" h="17917" fill="none" extrusionOk="0">
                  <a:moveTo>
                    <a:pt x="4512" y="8096"/>
                  </a:moveTo>
                  <a:lnTo>
                    <a:pt x="4512" y="8096"/>
                  </a:lnTo>
                  <a:lnTo>
                    <a:pt x="4778" y="4513"/>
                  </a:lnTo>
                  <a:lnTo>
                    <a:pt x="5176" y="1062"/>
                  </a:lnTo>
                  <a:lnTo>
                    <a:pt x="5176" y="1062"/>
                  </a:lnTo>
                  <a:lnTo>
                    <a:pt x="5176" y="399"/>
                  </a:lnTo>
                  <a:lnTo>
                    <a:pt x="5043" y="1"/>
                  </a:lnTo>
                  <a:lnTo>
                    <a:pt x="4910" y="1"/>
                  </a:lnTo>
                  <a:lnTo>
                    <a:pt x="4910" y="1"/>
                  </a:lnTo>
                  <a:lnTo>
                    <a:pt x="4778" y="797"/>
                  </a:lnTo>
                  <a:lnTo>
                    <a:pt x="4778" y="797"/>
                  </a:lnTo>
                  <a:lnTo>
                    <a:pt x="4380" y="1062"/>
                  </a:lnTo>
                  <a:lnTo>
                    <a:pt x="3716" y="1195"/>
                  </a:lnTo>
                  <a:lnTo>
                    <a:pt x="2787" y="1328"/>
                  </a:lnTo>
                  <a:lnTo>
                    <a:pt x="2787" y="1328"/>
                  </a:lnTo>
                  <a:lnTo>
                    <a:pt x="1725" y="1195"/>
                  </a:lnTo>
                  <a:lnTo>
                    <a:pt x="1062" y="1062"/>
                  </a:lnTo>
                  <a:lnTo>
                    <a:pt x="398" y="797"/>
                  </a:lnTo>
                  <a:lnTo>
                    <a:pt x="398" y="797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133" y="133"/>
                  </a:lnTo>
                  <a:lnTo>
                    <a:pt x="0" y="399"/>
                  </a:lnTo>
                  <a:lnTo>
                    <a:pt x="133" y="1062"/>
                  </a:lnTo>
                  <a:lnTo>
                    <a:pt x="664" y="3717"/>
                  </a:lnTo>
                  <a:lnTo>
                    <a:pt x="664" y="3717"/>
                  </a:lnTo>
                  <a:lnTo>
                    <a:pt x="929" y="5176"/>
                  </a:lnTo>
                  <a:lnTo>
                    <a:pt x="1062" y="6238"/>
                  </a:lnTo>
                  <a:lnTo>
                    <a:pt x="1062" y="7565"/>
                  </a:lnTo>
                  <a:lnTo>
                    <a:pt x="929" y="9423"/>
                  </a:lnTo>
                  <a:lnTo>
                    <a:pt x="929" y="9423"/>
                  </a:lnTo>
                  <a:lnTo>
                    <a:pt x="531" y="13272"/>
                  </a:lnTo>
                  <a:lnTo>
                    <a:pt x="531" y="15395"/>
                  </a:lnTo>
                  <a:lnTo>
                    <a:pt x="664" y="15395"/>
                  </a:lnTo>
                  <a:lnTo>
                    <a:pt x="664" y="15395"/>
                  </a:lnTo>
                  <a:lnTo>
                    <a:pt x="796" y="16191"/>
                  </a:lnTo>
                  <a:lnTo>
                    <a:pt x="1195" y="17120"/>
                  </a:lnTo>
                  <a:lnTo>
                    <a:pt x="1195" y="17120"/>
                  </a:lnTo>
                  <a:lnTo>
                    <a:pt x="1460" y="17519"/>
                  </a:lnTo>
                  <a:lnTo>
                    <a:pt x="1858" y="17784"/>
                  </a:lnTo>
                  <a:lnTo>
                    <a:pt x="2256" y="17917"/>
                  </a:lnTo>
                  <a:lnTo>
                    <a:pt x="2654" y="17917"/>
                  </a:lnTo>
                  <a:lnTo>
                    <a:pt x="3053" y="17784"/>
                  </a:lnTo>
                  <a:lnTo>
                    <a:pt x="3451" y="17519"/>
                  </a:lnTo>
                  <a:lnTo>
                    <a:pt x="4114" y="16988"/>
                  </a:lnTo>
                  <a:lnTo>
                    <a:pt x="4114" y="16988"/>
                  </a:lnTo>
                  <a:lnTo>
                    <a:pt x="4645" y="15926"/>
                  </a:lnTo>
                  <a:lnTo>
                    <a:pt x="4778" y="15395"/>
                  </a:lnTo>
                  <a:lnTo>
                    <a:pt x="4910" y="14864"/>
                  </a:lnTo>
                  <a:lnTo>
                    <a:pt x="4910" y="14864"/>
                  </a:lnTo>
                  <a:lnTo>
                    <a:pt x="4910" y="14864"/>
                  </a:lnTo>
                  <a:lnTo>
                    <a:pt x="4910" y="14864"/>
                  </a:lnTo>
                  <a:lnTo>
                    <a:pt x="4910" y="13935"/>
                  </a:lnTo>
                  <a:lnTo>
                    <a:pt x="4910" y="13935"/>
                  </a:lnTo>
                  <a:lnTo>
                    <a:pt x="4778" y="12741"/>
                  </a:lnTo>
                  <a:lnTo>
                    <a:pt x="4645" y="11547"/>
                  </a:lnTo>
                  <a:lnTo>
                    <a:pt x="4645" y="11281"/>
                  </a:lnTo>
                  <a:lnTo>
                    <a:pt x="4645" y="11281"/>
                  </a:lnTo>
                  <a:lnTo>
                    <a:pt x="4512" y="11016"/>
                  </a:lnTo>
                  <a:lnTo>
                    <a:pt x="4512" y="11016"/>
                  </a:lnTo>
                  <a:lnTo>
                    <a:pt x="4512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182;p40">
              <a:extLst>
                <a:ext uri="{FF2B5EF4-FFF2-40B4-BE49-F238E27FC236}">
                  <a16:creationId xmlns:a16="http://schemas.microsoft.com/office/drawing/2014/main" id="{ACEF1242-70A5-4549-A72A-CF718AB55037}"/>
                </a:ext>
              </a:extLst>
            </p:cNvPr>
            <p:cNvSpPr/>
            <p:nvPr/>
          </p:nvSpPr>
          <p:spPr>
            <a:xfrm>
              <a:off x="6229000" y="1537147"/>
              <a:ext cx="226649" cy="257454"/>
            </a:xfrm>
            <a:custGeom>
              <a:avLst/>
              <a:gdLst/>
              <a:ahLst/>
              <a:cxnLst/>
              <a:rect l="l" t="t" r="r" b="b"/>
              <a:pathLst>
                <a:path w="13670" h="15528" extrusionOk="0">
                  <a:moveTo>
                    <a:pt x="5707" y="0"/>
                  </a:moveTo>
                  <a:lnTo>
                    <a:pt x="3318" y="266"/>
                  </a:lnTo>
                  <a:lnTo>
                    <a:pt x="2787" y="664"/>
                  </a:lnTo>
                  <a:lnTo>
                    <a:pt x="2256" y="1195"/>
                  </a:lnTo>
                  <a:lnTo>
                    <a:pt x="1460" y="2389"/>
                  </a:lnTo>
                  <a:lnTo>
                    <a:pt x="929" y="3451"/>
                  </a:lnTo>
                  <a:lnTo>
                    <a:pt x="531" y="4512"/>
                  </a:lnTo>
                  <a:lnTo>
                    <a:pt x="133" y="5574"/>
                  </a:lnTo>
                  <a:lnTo>
                    <a:pt x="0" y="6238"/>
                  </a:lnTo>
                  <a:lnTo>
                    <a:pt x="0" y="7034"/>
                  </a:lnTo>
                  <a:lnTo>
                    <a:pt x="133" y="7830"/>
                  </a:lnTo>
                  <a:lnTo>
                    <a:pt x="266" y="8626"/>
                  </a:lnTo>
                  <a:lnTo>
                    <a:pt x="797" y="9423"/>
                  </a:lnTo>
                  <a:lnTo>
                    <a:pt x="1327" y="10352"/>
                  </a:lnTo>
                  <a:lnTo>
                    <a:pt x="1726" y="14200"/>
                  </a:lnTo>
                  <a:lnTo>
                    <a:pt x="2522" y="14598"/>
                  </a:lnTo>
                  <a:lnTo>
                    <a:pt x="3451" y="14997"/>
                  </a:lnTo>
                  <a:lnTo>
                    <a:pt x="4380" y="15262"/>
                  </a:lnTo>
                  <a:lnTo>
                    <a:pt x="5309" y="15527"/>
                  </a:lnTo>
                  <a:lnTo>
                    <a:pt x="7167" y="15527"/>
                  </a:lnTo>
                  <a:lnTo>
                    <a:pt x="8892" y="15395"/>
                  </a:lnTo>
                  <a:lnTo>
                    <a:pt x="10485" y="15129"/>
                  </a:lnTo>
                  <a:lnTo>
                    <a:pt x="11679" y="14864"/>
                  </a:lnTo>
                  <a:lnTo>
                    <a:pt x="12741" y="14466"/>
                  </a:lnTo>
                  <a:lnTo>
                    <a:pt x="13670" y="7963"/>
                  </a:lnTo>
                  <a:lnTo>
                    <a:pt x="13404" y="7432"/>
                  </a:lnTo>
                  <a:lnTo>
                    <a:pt x="13006" y="6768"/>
                  </a:lnTo>
                  <a:lnTo>
                    <a:pt x="12741" y="5840"/>
                  </a:lnTo>
                  <a:lnTo>
                    <a:pt x="12608" y="4778"/>
                  </a:lnTo>
                  <a:lnTo>
                    <a:pt x="12608" y="3716"/>
                  </a:lnTo>
                  <a:lnTo>
                    <a:pt x="12873" y="2389"/>
                  </a:lnTo>
                  <a:lnTo>
                    <a:pt x="13139" y="1725"/>
                  </a:lnTo>
                  <a:lnTo>
                    <a:pt x="13537" y="1062"/>
                  </a:lnTo>
                  <a:lnTo>
                    <a:pt x="9954" y="398"/>
                  </a:lnTo>
                  <a:lnTo>
                    <a:pt x="570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183;p40">
              <a:extLst>
                <a:ext uri="{FF2B5EF4-FFF2-40B4-BE49-F238E27FC236}">
                  <a16:creationId xmlns:a16="http://schemas.microsoft.com/office/drawing/2014/main" id="{E9481571-7F7F-4244-964B-3C17E7A39E82}"/>
                </a:ext>
              </a:extLst>
            </p:cNvPr>
            <p:cNvSpPr/>
            <p:nvPr/>
          </p:nvSpPr>
          <p:spPr>
            <a:xfrm>
              <a:off x="6229000" y="1537147"/>
              <a:ext cx="226649" cy="257454"/>
            </a:xfrm>
            <a:custGeom>
              <a:avLst/>
              <a:gdLst/>
              <a:ahLst/>
              <a:cxnLst/>
              <a:rect l="l" t="t" r="r" b="b"/>
              <a:pathLst>
                <a:path w="13670" h="15528" fill="none" extrusionOk="0">
                  <a:moveTo>
                    <a:pt x="1327" y="10352"/>
                  </a:moveTo>
                  <a:lnTo>
                    <a:pt x="1327" y="10352"/>
                  </a:lnTo>
                  <a:lnTo>
                    <a:pt x="1726" y="14200"/>
                  </a:lnTo>
                  <a:lnTo>
                    <a:pt x="1726" y="14200"/>
                  </a:lnTo>
                  <a:lnTo>
                    <a:pt x="2522" y="14598"/>
                  </a:lnTo>
                  <a:lnTo>
                    <a:pt x="3451" y="14997"/>
                  </a:lnTo>
                  <a:lnTo>
                    <a:pt x="4380" y="15262"/>
                  </a:lnTo>
                  <a:lnTo>
                    <a:pt x="5309" y="15527"/>
                  </a:lnTo>
                  <a:lnTo>
                    <a:pt x="7167" y="15527"/>
                  </a:lnTo>
                  <a:lnTo>
                    <a:pt x="8892" y="15395"/>
                  </a:lnTo>
                  <a:lnTo>
                    <a:pt x="10485" y="15129"/>
                  </a:lnTo>
                  <a:lnTo>
                    <a:pt x="11679" y="14864"/>
                  </a:lnTo>
                  <a:lnTo>
                    <a:pt x="12741" y="14466"/>
                  </a:lnTo>
                  <a:lnTo>
                    <a:pt x="13670" y="7963"/>
                  </a:lnTo>
                  <a:lnTo>
                    <a:pt x="13670" y="7963"/>
                  </a:lnTo>
                  <a:lnTo>
                    <a:pt x="13404" y="7432"/>
                  </a:lnTo>
                  <a:lnTo>
                    <a:pt x="13006" y="6768"/>
                  </a:lnTo>
                  <a:lnTo>
                    <a:pt x="12741" y="5840"/>
                  </a:lnTo>
                  <a:lnTo>
                    <a:pt x="12608" y="4778"/>
                  </a:lnTo>
                  <a:lnTo>
                    <a:pt x="12608" y="3716"/>
                  </a:lnTo>
                  <a:lnTo>
                    <a:pt x="12873" y="2389"/>
                  </a:lnTo>
                  <a:lnTo>
                    <a:pt x="13139" y="1725"/>
                  </a:lnTo>
                  <a:lnTo>
                    <a:pt x="13537" y="1062"/>
                  </a:lnTo>
                  <a:lnTo>
                    <a:pt x="9954" y="398"/>
                  </a:lnTo>
                  <a:lnTo>
                    <a:pt x="5707" y="0"/>
                  </a:lnTo>
                  <a:lnTo>
                    <a:pt x="3318" y="266"/>
                  </a:lnTo>
                  <a:lnTo>
                    <a:pt x="3318" y="266"/>
                  </a:lnTo>
                  <a:lnTo>
                    <a:pt x="2787" y="664"/>
                  </a:lnTo>
                  <a:lnTo>
                    <a:pt x="2256" y="1195"/>
                  </a:lnTo>
                  <a:lnTo>
                    <a:pt x="1460" y="2389"/>
                  </a:lnTo>
                  <a:lnTo>
                    <a:pt x="929" y="3451"/>
                  </a:lnTo>
                  <a:lnTo>
                    <a:pt x="531" y="4512"/>
                  </a:lnTo>
                  <a:lnTo>
                    <a:pt x="531" y="4512"/>
                  </a:lnTo>
                  <a:lnTo>
                    <a:pt x="133" y="5574"/>
                  </a:lnTo>
                  <a:lnTo>
                    <a:pt x="0" y="6238"/>
                  </a:lnTo>
                  <a:lnTo>
                    <a:pt x="0" y="7034"/>
                  </a:lnTo>
                  <a:lnTo>
                    <a:pt x="133" y="7830"/>
                  </a:lnTo>
                  <a:lnTo>
                    <a:pt x="266" y="8626"/>
                  </a:lnTo>
                  <a:lnTo>
                    <a:pt x="797" y="9423"/>
                  </a:lnTo>
                  <a:lnTo>
                    <a:pt x="1327" y="103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184;p40">
              <a:extLst>
                <a:ext uri="{FF2B5EF4-FFF2-40B4-BE49-F238E27FC236}">
                  <a16:creationId xmlns:a16="http://schemas.microsoft.com/office/drawing/2014/main" id="{CB14AE13-0395-458F-8504-856646C40FFD}"/>
                </a:ext>
              </a:extLst>
            </p:cNvPr>
            <p:cNvSpPr/>
            <p:nvPr/>
          </p:nvSpPr>
          <p:spPr>
            <a:xfrm>
              <a:off x="6226794" y="1537147"/>
              <a:ext cx="272857" cy="382865"/>
            </a:xfrm>
            <a:custGeom>
              <a:avLst/>
              <a:gdLst/>
              <a:ahLst/>
              <a:cxnLst/>
              <a:rect l="l" t="t" r="r" b="b"/>
              <a:pathLst>
                <a:path w="16457" h="23092" extrusionOk="0">
                  <a:moveTo>
                    <a:pt x="5840" y="0"/>
                  </a:moveTo>
                  <a:lnTo>
                    <a:pt x="3451" y="266"/>
                  </a:lnTo>
                  <a:lnTo>
                    <a:pt x="2920" y="664"/>
                  </a:lnTo>
                  <a:lnTo>
                    <a:pt x="2389" y="1195"/>
                  </a:lnTo>
                  <a:lnTo>
                    <a:pt x="1593" y="2389"/>
                  </a:lnTo>
                  <a:lnTo>
                    <a:pt x="930" y="3583"/>
                  </a:lnTo>
                  <a:lnTo>
                    <a:pt x="532" y="4645"/>
                  </a:lnTo>
                  <a:lnTo>
                    <a:pt x="133" y="5707"/>
                  </a:lnTo>
                  <a:lnTo>
                    <a:pt x="133" y="6370"/>
                  </a:lnTo>
                  <a:lnTo>
                    <a:pt x="1" y="7034"/>
                  </a:lnTo>
                  <a:lnTo>
                    <a:pt x="133" y="7830"/>
                  </a:lnTo>
                  <a:lnTo>
                    <a:pt x="399" y="8626"/>
                  </a:lnTo>
                  <a:lnTo>
                    <a:pt x="797" y="9555"/>
                  </a:lnTo>
                  <a:lnTo>
                    <a:pt x="1460" y="10352"/>
                  </a:lnTo>
                  <a:lnTo>
                    <a:pt x="1460" y="14200"/>
                  </a:lnTo>
                  <a:lnTo>
                    <a:pt x="266" y="21897"/>
                  </a:lnTo>
                  <a:lnTo>
                    <a:pt x="2124" y="22428"/>
                  </a:lnTo>
                  <a:lnTo>
                    <a:pt x="3849" y="22826"/>
                  </a:lnTo>
                  <a:lnTo>
                    <a:pt x="5575" y="22959"/>
                  </a:lnTo>
                  <a:lnTo>
                    <a:pt x="7034" y="23092"/>
                  </a:lnTo>
                  <a:lnTo>
                    <a:pt x="9821" y="23092"/>
                  </a:lnTo>
                  <a:lnTo>
                    <a:pt x="12210" y="22694"/>
                  </a:lnTo>
                  <a:lnTo>
                    <a:pt x="14068" y="22163"/>
                  </a:lnTo>
                  <a:lnTo>
                    <a:pt x="15395" y="21632"/>
                  </a:lnTo>
                  <a:lnTo>
                    <a:pt x="16457" y="21101"/>
                  </a:lnTo>
                  <a:lnTo>
                    <a:pt x="13803" y="14466"/>
                  </a:lnTo>
                  <a:lnTo>
                    <a:pt x="14068" y="8096"/>
                  </a:lnTo>
                  <a:lnTo>
                    <a:pt x="13803" y="7565"/>
                  </a:lnTo>
                  <a:lnTo>
                    <a:pt x="13404" y="6901"/>
                  </a:lnTo>
                  <a:lnTo>
                    <a:pt x="13139" y="5972"/>
                  </a:lnTo>
                  <a:lnTo>
                    <a:pt x="13006" y="4911"/>
                  </a:lnTo>
                  <a:lnTo>
                    <a:pt x="13006" y="3716"/>
                  </a:lnTo>
                  <a:lnTo>
                    <a:pt x="13404" y="2389"/>
                  </a:lnTo>
                  <a:lnTo>
                    <a:pt x="13670" y="1725"/>
                  </a:lnTo>
                  <a:lnTo>
                    <a:pt x="13935" y="1062"/>
                  </a:lnTo>
                  <a:lnTo>
                    <a:pt x="10219" y="266"/>
                  </a:lnTo>
                  <a:lnTo>
                    <a:pt x="10219" y="664"/>
                  </a:lnTo>
                  <a:lnTo>
                    <a:pt x="10883" y="797"/>
                  </a:lnTo>
                  <a:lnTo>
                    <a:pt x="10618" y="1195"/>
                  </a:lnTo>
                  <a:lnTo>
                    <a:pt x="10219" y="1858"/>
                  </a:lnTo>
                  <a:lnTo>
                    <a:pt x="9689" y="2522"/>
                  </a:lnTo>
                  <a:lnTo>
                    <a:pt x="8892" y="3053"/>
                  </a:lnTo>
                  <a:lnTo>
                    <a:pt x="8096" y="3716"/>
                  </a:lnTo>
                  <a:lnTo>
                    <a:pt x="7167" y="4247"/>
                  </a:lnTo>
                  <a:lnTo>
                    <a:pt x="6105" y="4645"/>
                  </a:lnTo>
                  <a:lnTo>
                    <a:pt x="5176" y="4911"/>
                  </a:lnTo>
                  <a:lnTo>
                    <a:pt x="4778" y="4380"/>
                  </a:lnTo>
                  <a:lnTo>
                    <a:pt x="4513" y="3849"/>
                  </a:lnTo>
                  <a:lnTo>
                    <a:pt x="4380" y="3318"/>
                  </a:lnTo>
                  <a:lnTo>
                    <a:pt x="4513" y="2654"/>
                  </a:lnTo>
                  <a:lnTo>
                    <a:pt x="4778" y="1593"/>
                  </a:lnTo>
                  <a:lnTo>
                    <a:pt x="5176" y="664"/>
                  </a:lnTo>
                  <a:lnTo>
                    <a:pt x="5575" y="531"/>
                  </a:lnTo>
                  <a:lnTo>
                    <a:pt x="5840" y="266"/>
                  </a:lnTo>
                  <a:lnTo>
                    <a:pt x="5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185;p40">
              <a:extLst>
                <a:ext uri="{FF2B5EF4-FFF2-40B4-BE49-F238E27FC236}">
                  <a16:creationId xmlns:a16="http://schemas.microsoft.com/office/drawing/2014/main" id="{BCB5978E-8B4F-4A17-9CE3-27BB926875F3}"/>
                </a:ext>
              </a:extLst>
            </p:cNvPr>
            <p:cNvSpPr/>
            <p:nvPr/>
          </p:nvSpPr>
          <p:spPr>
            <a:xfrm>
              <a:off x="6226794" y="1537147"/>
              <a:ext cx="272857" cy="382865"/>
            </a:xfrm>
            <a:custGeom>
              <a:avLst/>
              <a:gdLst/>
              <a:ahLst/>
              <a:cxnLst/>
              <a:rect l="l" t="t" r="r" b="b"/>
              <a:pathLst>
                <a:path w="16457" h="23092" fill="none" extrusionOk="0">
                  <a:moveTo>
                    <a:pt x="13803" y="14466"/>
                  </a:moveTo>
                  <a:lnTo>
                    <a:pt x="14068" y="8096"/>
                  </a:lnTo>
                  <a:lnTo>
                    <a:pt x="14068" y="8096"/>
                  </a:lnTo>
                  <a:lnTo>
                    <a:pt x="13803" y="7565"/>
                  </a:lnTo>
                  <a:lnTo>
                    <a:pt x="13404" y="6901"/>
                  </a:lnTo>
                  <a:lnTo>
                    <a:pt x="13139" y="5972"/>
                  </a:lnTo>
                  <a:lnTo>
                    <a:pt x="13006" y="4911"/>
                  </a:lnTo>
                  <a:lnTo>
                    <a:pt x="13006" y="3716"/>
                  </a:lnTo>
                  <a:lnTo>
                    <a:pt x="13404" y="2389"/>
                  </a:lnTo>
                  <a:lnTo>
                    <a:pt x="13670" y="1725"/>
                  </a:lnTo>
                  <a:lnTo>
                    <a:pt x="13935" y="1062"/>
                  </a:lnTo>
                  <a:lnTo>
                    <a:pt x="10219" y="266"/>
                  </a:lnTo>
                  <a:lnTo>
                    <a:pt x="10219" y="664"/>
                  </a:lnTo>
                  <a:lnTo>
                    <a:pt x="10883" y="797"/>
                  </a:lnTo>
                  <a:lnTo>
                    <a:pt x="10883" y="797"/>
                  </a:lnTo>
                  <a:lnTo>
                    <a:pt x="10618" y="1195"/>
                  </a:lnTo>
                  <a:lnTo>
                    <a:pt x="10219" y="1858"/>
                  </a:lnTo>
                  <a:lnTo>
                    <a:pt x="9689" y="2522"/>
                  </a:lnTo>
                  <a:lnTo>
                    <a:pt x="8892" y="3053"/>
                  </a:lnTo>
                  <a:lnTo>
                    <a:pt x="8096" y="3716"/>
                  </a:lnTo>
                  <a:lnTo>
                    <a:pt x="7167" y="4247"/>
                  </a:lnTo>
                  <a:lnTo>
                    <a:pt x="6105" y="4645"/>
                  </a:lnTo>
                  <a:lnTo>
                    <a:pt x="5176" y="4911"/>
                  </a:lnTo>
                  <a:lnTo>
                    <a:pt x="5176" y="4911"/>
                  </a:lnTo>
                  <a:lnTo>
                    <a:pt x="4778" y="4380"/>
                  </a:lnTo>
                  <a:lnTo>
                    <a:pt x="4513" y="3849"/>
                  </a:lnTo>
                  <a:lnTo>
                    <a:pt x="4380" y="3318"/>
                  </a:lnTo>
                  <a:lnTo>
                    <a:pt x="4513" y="2654"/>
                  </a:lnTo>
                  <a:lnTo>
                    <a:pt x="4778" y="1593"/>
                  </a:lnTo>
                  <a:lnTo>
                    <a:pt x="5176" y="664"/>
                  </a:lnTo>
                  <a:lnTo>
                    <a:pt x="5575" y="531"/>
                  </a:lnTo>
                  <a:lnTo>
                    <a:pt x="5575" y="531"/>
                  </a:lnTo>
                  <a:lnTo>
                    <a:pt x="5840" y="266"/>
                  </a:lnTo>
                  <a:lnTo>
                    <a:pt x="5840" y="0"/>
                  </a:lnTo>
                  <a:lnTo>
                    <a:pt x="3451" y="266"/>
                  </a:lnTo>
                  <a:lnTo>
                    <a:pt x="3451" y="266"/>
                  </a:lnTo>
                  <a:lnTo>
                    <a:pt x="2920" y="664"/>
                  </a:lnTo>
                  <a:lnTo>
                    <a:pt x="2389" y="1195"/>
                  </a:lnTo>
                  <a:lnTo>
                    <a:pt x="1593" y="2389"/>
                  </a:lnTo>
                  <a:lnTo>
                    <a:pt x="930" y="3583"/>
                  </a:lnTo>
                  <a:lnTo>
                    <a:pt x="532" y="4645"/>
                  </a:lnTo>
                  <a:lnTo>
                    <a:pt x="532" y="4645"/>
                  </a:lnTo>
                  <a:lnTo>
                    <a:pt x="133" y="5707"/>
                  </a:lnTo>
                  <a:lnTo>
                    <a:pt x="133" y="6370"/>
                  </a:lnTo>
                  <a:lnTo>
                    <a:pt x="1" y="7034"/>
                  </a:lnTo>
                  <a:lnTo>
                    <a:pt x="133" y="7830"/>
                  </a:lnTo>
                  <a:lnTo>
                    <a:pt x="399" y="8626"/>
                  </a:lnTo>
                  <a:lnTo>
                    <a:pt x="797" y="9555"/>
                  </a:lnTo>
                  <a:lnTo>
                    <a:pt x="1460" y="10352"/>
                  </a:lnTo>
                  <a:lnTo>
                    <a:pt x="1460" y="10352"/>
                  </a:lnTo>
                  <a:lnTo>
                    <a:pt x="1460" y="14200"/>
                  </a:lnTo>
                  <a:lnTo>
                    <a:pt x="266" y="21897"/>
                  </a:lnTo>
                  <a:lnTo>
                    <a:pt x="266" y="21897"/>
                  </a:lnTo>
                  <a:lnTo>
                    <a:pt x="2124" y="22428"/>
                  </a:lnTo>
                  <a:lnTo>
                    <a:pt x="3849" y="22826"/>
                  </a:lnTo>
                  <a:lnTo>
                    <a:pt x="5575" y="22959"/>
                  </a:lnTo>
                  <a:lnTo>
                    <a:pt x="7034" y="23092"/>
                  </a:lnTo>
                  <a:lnTo>
                    <a:pt x="8494" y="23092"/>
                  </a:lnTo>
                  <a:lnTo>
                    <a:pt x="9821" y="23092"/>
                  </a:lnTo>
                  <a:lnTo>
                    <a:pt x="12210" y="22694"/>
                  </a:lnTo>
                  <a:lnTo>
                    <a:pt x="14068" y="22163"/>
                  </a:lnTo>
                  <a:lnTo>
                    <a:pt x="15395" y="21632"/>
                  </a:lnTo>
                  <a:lnTo>
                    <a:pt x="16457" y="21101"/>
                  </a:lnTo>
                  <a:lnTo>
                    <a:pt x="16457" y="21101"/>
                  </a:lnTo>
                  <a:lnTo>
                    <a:pt x="13803" y="144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186;p40">
              <a:extLst>
                <a:ext uri="{FF2B5EF4-FFF2-40B4-BE49-F238E27FC236}">
                  <a16:creationId xmlns:a16="http://schemas.microsoft.com/office/drawing/2014/main" id="{FDD8E0AE-BC11-4177-BB68-5538D8C675FC}"/>
                </a:ext>
              </a:extLst>
            </p:cNvPr>
            <p:cNvSpPr/>
            <p:nvPr/>
          </p:nvSpPr>
          <p:spPr>
            <a:xfrm>
              <a:off x="6251001" y="1732974"/>
              <a:ext cx="206852" cy="39626"/>
            </a:xfrm>
            <a:custGeom>
              <a:avLst/>
              <a:gdLst/>
              <a:ahLst/>
              <a:cxnLst/>
              <a:rect l="l" t="t" r="r" b="b"/>
              <a:pathLst>
                <a:path w="12476" h="2390" extrusionOk="0">
                  <a:moveTo>
                    <a:pt x="12475" y="0"/>
                  </a:moveTo>
                  <a:lnTo>
                    <a:pt x="10750" y="531"/>
                  </a:lnTo>
                  <a:lnTo>
                    <a:pt x="8892" y="929"/>
                  </a:lnTo>
                  <a:lnTo>
                    <a:pt x="7034" y="1062"/>
                  </a:lnTo>
                  <a:lnTo>
                    <a:pt x="4911" y="1062"/>
                  </a:lnTo>
                  <a:lnTo>
                    <a:pt x="2655" y="929"/>
                  </a:lnTo>
                  <a:lnTo>
                    <a:pt x="929" y="664"/>
                  </a:lnTo>
                  <a:lnTo>
                    <a:pt x="399" y="399"/>
                  </a:lnTo>
                  <a:lnTo>
                    <a:pt x="0" y="133"/>
                  </a:lnTo>
                  <a:lnTo>
                    <a:pt x="0" y="1460"/>
                  </a:lnTo>
                  <a:lnTo>
                    <a:pt x="399" y="1726"/>
                  </a:lnTo>
                  <a:lnTo>
                    <a:pt x="929" y="1991"/>
                  </a:lnTo>
                  <a:lnTo>
                    <a:pt x="2655" y="2257"/>
                  </a:lnTo>
                  <a:lnTo>
                    <a:pt x="4911" y="2389"/>
                  </a:lnTo>
                  <a:lnTo>
                    <a:pt x="7034" y="2389"/>
                  </a:lnTo>
                  <a:lnTo>
                    <a:pt x="8892" y="2257"/>
                  </a:lnTo>
                  <a:lnTo>
                    <a:pt x="10617" y="1858"/>
                  </a:lnTo>
                  <a:lnTo>
                    <a:pt x="12475" y="1328"/>
                  </a:lnTo>
                  <a:lnTo>
                    <a:pt x="12475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187;p40">
              <a:extLst>
                <a:ext uri="{FF2B5EF4-FFF2-40B4-BE49-F238E27FC236}">
                  <a16:creationId xmlns:a16="http://schemas.microsoft.com/office/drawing/2014/main" id="{1383D9D6-B8C2-48A5-B807-631E916A63D1}"/>
                </a:ext>
              </a:extLst>
            </p:cNvPr>
            <p:cNvSpPr/>
            <p:nvPr/>
          </p:nvSpPr>
          <p:spPr>
            <a:xfrm>
              <a:off x="6251001" y="1732974"/>
              <a:ext cx="206852" cy="39626"/>
            </a:xfrm>
            <a:custGeom>
              <a:avLst/>
              <a:gdLst/>
              <a:ahLst/>
              <a:cxnLst/>
              <a:rect l="l" t="t" r="r" b="b"/>
              <a:pathLst>
                <a:path w="12476" h="2390" fill="none" extrusionOk="0">
                  <a:moveTo>
                    <a:pt x="0" y="1460"/>
                  </a:moveTo>
                  <a:lnTo>
                    <a:pt x="0" y="1460"/>
                  </a:lnTo>
                  <a:lnTo>
                    <a:pt x="399" y="1726"/>
                  </a:lnTo>
                  <a:lnTo>
                    <a:pt x="929" y="1991"/>
                  </a:lnTo>
                  <a:lnTo>
                    <a:pt x="2655" y="2257"/>
                  </a:lnTo>
                  <a:lnTo>
                    <a:pt x="4911" y="2389"/>
                  </a:lnTo>
                  <a:lnTo>
                    <a:pt x="7034" y="2389"/>
                  </a:lnTo>
                  <a:lnTo>
                    <a:pt x="7034" y="2389"/>
                  </a:lnTo>
                  <a:lnTo>
                    <a:pt x="8892" y="2257"/>
                  </a:lnTo>
                  <a:lnTo>
                    <a:pt x="10617" y="1858"/>
                  </a:lnTo>
                  <a:lnTo>
                    <a:pt x="12475" y="1328"/>
                  </a:lnTo>
                  <a:lnTo>
                    <a:pt x="12475" y="0"/>
                  </a:lnTo>
                  <a:lnTo>
                    <a:pt x="12475" y="0"/>
                  </a:lnTo>
                  <a:lnTo>
                    <a:pt x="10750" y="531"/>
                  </a:lnTo>
                  <a:lnTo>
                    <a:pt x="8892" y="929"/>
                  </a:lnTo>
                  <a:lnTo>
                    <a:pt x="7034" y="1062"/>
                  </a:lnTo>
                  <a:lnTo>
                    <a:pt x="7034" y="1062"/>
                  </a:lnTo>
                  <a:lnTo>
                    <a:pt x="4911" y="1062"/>
                  </a:lnTo>
                  <a:lnTo>
                    <a:pt x="2655" y="929"/>
                  </a:lnTo>
                  <a:lnTo>
                    <a:pt x="929" y="664"/>
                  </a:lnTo>
                  <a:lnTo>
                    <a:pt x="399" y="399"/>
                  </a:lnTo>
                  <a:lnTo>
                    <a:pt x="0" y="133"/>
                  </a:lnTo>
                  <a:lnTo>
                    <a:pt x="0" y="14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188;p40">
              <a:extLst>
                <a:ext uri="{FF2B5EF4-FFF2-40B4-BE49-F238E27FC236}">
                  <a16:creationId xmlns:a16="http://schemas.microsoft.com/office/drawing/2014/main" id="{E1122162-1C7A-44C7-A610-B02722A3EF77}"/>
                </a:ext>
              </a:extLst>
            </p:cNvPr>
            <p:cNvSpPr/>
            <p:nvPr/>
          </p:nvSpPr>
          <p:spPr>
            <a:xfrm>
              <a:off x="6251001" y="1776977"/>
              <a:ext cx="213451" cy="41831"/>
            </a:xfrm>
            <a:custGeom>
              <a:avLst/>
              <a:gdLst/>
              <a:ahLst/>
              <a:cxnLst/>
              <a:rect l="l" t="t" r="r" b="b"/>
              <a:pathLst>
                <a:path w="12874" h="2523" extrusionOk="0">
                  <a:moveTo>
                    <a:pt x="12343" y="1"/>
                  </a:moveTo>
                  <a:lnTo>
                    <a:pt x="10352" y="664"/>
                  </a:lnTo>
                  <a:lnTo>
                    <a:pt x="8759" y="930"/>
                  </a:lnTo>
                  <a:lnTo>
                    <a:pt x="7034" y="1195"/>
                  </a:lnTo>
                  <a:lnTo>
                    <a:pt x="4911" y="1195"/>
                  </a:lnTo>
                  <a:lnTo>
                    <a:pt x="2655" y="1062"/>
                  </a:lnTo>
                  <a:lnTo>
                    <a:pt x="929" y="664"/>
                  </a:lnTo>
                  <a:lnTo>
                    <a:pt x="399" y="532"/>
                  </a:lnTo>
                  <a:lnTo>
                    <a:pt x="0" y="266"/>
                  </a:lnTo>
                  <a:lnTo>
                    <a:pt x="0" y="1593"/>
                  </a:lnTo>
                  <a:lnTo>
                    <a:pt x="399" y="1859"/>
                  </a:lnTo>
                  <a:lnTo>
                    <a:pt x="929" y="1991"/>
                  </a:lnTo>
                  <a:lnTo>
                    <a:pt x="2655" y="2389"/>
                  </a:lnTo>
                  <a:lnTo>
                    <a:pt x="4911" y="2522"/>
                  </a:lnTo>
                  <a:lnTo>
                    <a:pt x="7034" y="2522"/>
                  </a:lnTo>
                  <a:lnTo>
                    <a:pt x="8627" y="2257"/>
                  </a:lnTo>
                  <a:lnTo>
                    <a:pt x="10352" y="1991"/>
                  </a:lnTo>
                  <a:lnTo>
                    <a:pt x="12873" y="1195"/>
                  </a:lnTo>
                  <a:lnTo>
                    <a:pt x="1234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189;p40">
              <a:extLst>
                <a:ext uri="{FF2B5EF4-FFF2-40B4-BE49-F238E27FC236}">
                  <a16:creationId xmlns:a16="http://schemas.microsoft.com/office/drawing/2014/main" id="{864D039A-79C3-426E-B4A6-5FD0221DCCD7}"/>
                </a:ext>
              </a:extLst>
            </p:cNvPr>
            <p:cNvSpPr/>
            <p:nvPr/>
          </p:nvSpPr>
          <p:spPr>
            <a:xfrm>
              <a:off x="6251001" y="1776977"/>
              <a:ext cx="213451" cy="41831"/>
            </a:xfrm>
            <a:custGeom>
              <a:avLst/>
              <a:gdLst/>
              <a:ahLst/>
              <a:cxnLst/>
              <a:rect l="l" t="t" r="r" b="b"/>
              <a:pathLst>
                <a:path w="12874" h="2523" fill="none" extrusionOk="0">
                  <a:moveTo>
                    <a:pt x="12873" y="1195"/>
                  </a:moveTo>
                  <a:lnTo>
                    <a:pt x="12873" y="1195"/>
                  </a:lnTo>
                  <a:lnTo>
                    <a:pt x="12343" y="1"/>
                  </a:lnTo>
                  <a:lnTo>
                    <a:pt x="12343" y="1"/>
                  </a:lnTo>
                  <a:lnTo>
                    <a:pt x="12343" y="1"/>
                  </a:lnTo>
                  <a:lnTo>
                    <a:pt x="10352" y="664"/>
                  </a:lnTo>
                  <a:lnTo>
                    <a:pt x="8759" y="930"/>
                  </a:lnTo>
                  <a:lnTo>
                    <a:pt x="7034" y="1195"/>
                  </a:lnTo>
                  <a:lnTo>
                    <a:pt x="7034" y="1195"/>
                  </a:lnTo>
                  <a:lnTo>
                    <a:pt x="4911" y="1195"/>
                  </a:lnTo>
                  <a:lnTo>
                    <a:pt x="2655" y="1062"/>
                  </a:lnTo>
                  <a:lnTo>
                    <a:pt x="929" y="664"/>
                  </a:lnTo>
                  <a:lnTo>
                    <a:pt x="399" y="532"/>
                  </a:lnTo>
                  <a:lnTo>
                    <a:pt x="0" y="266"/>
                  </a:lnTo>
                  <a:lnTo>
                    <a:pt x="0" y="1593"/>
                  </a:lnTo>
                  <a:lnTo>
                    <a:pt x="0" y="1593"/>
                  </a:lnTo>
                  <a:lnTo>
                    <a:pt x="399" y="1859"/>
                  </a:lnTo>
                  <a:lnTo>
                    <a:pt x="929" y="1991"/>
                  </a:lnTo>
                  <a:lnTo>
                    <a:pt x="2655" y="2389"/>
                  </a:lnTo>
                  <a:lnTo>
                    <a:pt x="4911" y="2522"/>
                  </a:lnTo>
                  <a:lnTo>
                    <a:pt x="7034" y="2522"/>
                  </a:lnTo>
                  <a:lnTo>
                    <a:pt x="7034" y="2522"/>
                  </a:lnTo>
                  <a:lnTo>
                    <a:pt x="8627" y="2257"/>
                  </a:lnTo>
                  <a:lnTo>
                    <a:pt x="10352" y="1991"/>
                  </a:lnTo>
                  <a:lnTo>
                    <a:pt x="12873" y="11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190;p40">
              <a:extLst>
                <a:ext uri="{FF2B5EF4-FFF2-40B4-BE49-F238E27FC236}">
                  <a16:creationId xmlns:a16="http://schemas.microsoft.com/office/drawing/2014/main" id="{6D354D01-FDC8-490B-930B-55D7F550850F}"/>
                </a:ext>
              </a:extLst>
            </p:cNvPr>
            <p:cNvSpPr/>
            <p:nvPr/>
          </p:nvSpPr>
          <p:spPr>
            <a:xfrm>
              <a:off x="6299415" y="1618555"/>
              <a:ext cx="22018" cy="233247"/>
            </a:xfrm>
            <a:custGeom>
              <a:avLst/>
              <a:gdLst/>
              <a:ahLst/>
              <a:cxnLst/>
              <a:rect l="l" t="t" r="r" b="b"/>
              <a:pathLst>
                <a:path w="1328" h="14068" extrusionOk="0">
                  <a:moveTo>
                    <a:pt x="796" y="1"/>
                  </a:moveTo>
                  <a:lnTo>
                    <a:pt x="398" y="1328"/>
                  </a:lnTo>
                  <a:lnTo>
                    <a:pt x="133" y="3186"/>
                  </a:lnTo>
                  <a:lnTo>
                    <a:pt x="0" y="5442"/>
                  </a:lnTo>
                  <a:lnTo>
                    <a:pt x="0" y="7830"/>
                  </a:lnTo>
                  <a:lnTo>
                    <a:pt x="531" y="7963"/>
                  </a:lnTo>
                  <a:lnTo>
                    <a:pt x="531" y="4911"/>
                  </a:lnTo>
                  <a:lnTo>
                    <a:pt x="664" y="2389"/>
                  </a:lnTo>
                  <a:lnTo>
                    <a:pt x="796" y="1"/>
                  </a:lnTo>
                  <a:close/>
                  <a:moveTo>
                    <a:pt x="133" y="9290"/>
                  </a:moveTo>
                  <a:lnTo>
                    <a:pt x="133" y="10617"/>
                  </a:lnTo>
                  <a:lnTo>
                    <a:pt x="796" y="10617"/>
                  </a:lnTo>
                  <a:lnTo>
                    <a:pt x="664" y="9290"/>
                  </a:lnTo>
                  <a:close/>
                  <a:moveTo>
                    <a:pt x="398" y="11944"/>
                  </a:moveTo>
                  <a:lnTo>
                    <a:pt x="1327" y="14068"/>
                  </a:lnTo>
                  <a:lnTo>
                    <a:pt x="929" y="119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191;p40">
              <a:extLst>
                <a:ext uri="{FF2B5EF4-FFF2-40B4-BE49-F238E27FC236}">
                  <a16:creationId xmlns:a16="http://schemas.microsoft.com/office/drawing/2014/main" id="{9580C03A-3589-4FC6-9FC1-F1B035FEDDCC}"/>
                </a:ext>
              </a:extLst>
            </p:cNvPr>
            <p:cNvSpPr/>
            <p:nvPr/>
          </p:nvSpPr>
          <p:spPr>
            <a:xfrm>
              <a:off x="6306014" y="1816587"/>
              <a:ext cx="15419" cy="35216"/>
            </a:xfrm>
            <a:custGeom>
              <a:avLst/>
              <a:gdLst/>
              <a:ahLst/>
              <a:cxnLst/>
              <a:rect l="l" t="t" r="r" b="b"/>
              <a:pathLst>
                <a:path w="930" h="2124" fill="none" extrusionOk="0">
                  <a:moveTo>
                    <a:pt x="0" y="0"/>
                  </a:moveTo>
                  <a:lnTo>
                    <a:pt x="929" y="2124"/>
                  </a:lnTo>
                  <a:lnTo>
                    <a:pt x="929" y="2124"/>
                  </a:lnTo>
                  <a:lnTo>
                    <a:pt x="531" y="0"/>
                  </a:lnTo>
                  <a:lnTo>
                    <a:pt x="5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192;p40">
              <a:extLst>
                <a:ext uri="{FF2B5EF4-FFF2-40B4-BE49-F238E27FC236}">
                  <a16:creationId xmlns:a16="http://schemas.microsoft.com/office/drawing/2014/main" id="{5F980AE3-6590-4606-A9F5-95DB6EF2041D}"/>
                </a:ext>
              </a:extLst>
            </p:cNvPr>
            <p:cNvSpPr/>
            <p:nvPr/>
          </p:nvSpPr>
          <p:spPr>
            <a:xfrm>
              <a:off x="6301603" y="1772583"/>
              <a:ext cx="11026" cy="22018"/>
            </a:xfrm>
            <a:custGeom>
              <a:avLst/>
              <a:gdLst/>
              <a:ahLst/>
              <a:cxnLst/>
              <a:rect l="l" t="t" r="r" b="b"/>
              <a:pathLst>
                <a:path w="665" h="132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327"/>
                  </a:lnTo>
                  <a:lnTo>
                    <a:pt x="1" y="1327"/>
                  </a:lnTo>
                  <a:lnTo>
                    <a:pt x="664" y="1327"/>
                  </a:lnTo>
                  <a:lnTo>
                    <a:pt x="664" y="1327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193;p40">
              <a:extLst>
                <a:ext uri="{FF2B5EF4-FFF2-40B4-BE49-F238E27FC236}">
                  <a16:creationId xmlns:a16="http://schemas.microsoft.com/office/drawing/2014/main" id="{5307F609-3988-4EF8-8C33-1D61ABF4F72C}"/>
                </a:ext>
              </a:extLst>
            </p:cNvPr>
            <p:cNvSpPr/>
            <p:nvPr/>
          </p:nvSpPr>
          <p:spPr>
            <a:xfrm>
              <a:off x="6299415" y="1748376"/>
              <a:ext cx="11009" cy="24223"/>
            </a:xfrm>
            <a:custGeom>
              <a:avLst/>
              <a:gdLst/>
              <a:ahLst/>
              <a:cxnLst/>
              <a:rect l="l" t="t" r="r" b="b"/>
              <a:pathLst>
                <a:path w="664" h="1461" extrusionOk="0">
                  <a:moveTo>
                    <a:pt x="0" y="0"/>
                  </a:moveTo>
                  <a:lnTo>
                    <a:pt x="133" y="1460"/>
                  </a:lnTo>
                  <a:lnTo>
                    <a:pt x="664" y="1460"/>
                  </a:lnTo>
                  <a:lnTo>
                    <a:pt x="531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194;p40">
              <a:extLst>
                <a:ext uri="{FF2B5EF4-FFF2-40B4-BE49-F238E27FC236}">
                  <a16:creationId xmlns:a16="http://schemas.microsoft.com/office/drawing/2014/main" id="{548108C4-88DB-4C6B-8C6F-3EFA5EB853C1}"/>
                </a:ext>
              </a:extLst>
            </p:cNvPr>
            <p:cNvSpPr/>
            <p:nvPr/>
          </p:nvSpPr>
          <p:spPr>
            <a:xfrm>
              <a:off x="6299415" y="1748376"/>
              <a:ext cx="11009" cy="24223"/>
            </a:xfrm>
            <a:custGeom>
              <a:avLst/>
              <a:gdLst/>
              <a:ahLst/>
              <a:cxnLst/>
              <a:rect l="l" t="t" r="r" b="b"/>
              <a:pathLst>
                <a:path w="664" h="146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33" y="1460"/>
                  </a:lnTo>
                  <a:lnTo>
                    <a:pt x="133" y="1460"/>
                  </a:lnTo>
                  <a:lnTo>
                    <a:pt x="664" y="1460"/>
                  </a:lnTo>
                  <a:lnTo>
                    <a:pt x="664" y="1460"/>
                  </a:lnTo>
                  <a:lnTo>
                    <a:pt x="531" y="133"/>
                  </a:lnTo>
                  <a:lnTo>
                    <a:pt x="531" y="1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195;p40">
              <a:extLst>
                <a:ext uri="{FF2B5EF4-FFF2-40B4-BE49-F238E27FC236}">
                  <a16:creationId xmlns:a16="http://schemas.microsoft.com/office/drawing/2014/main" id="{DC18C334-B430-4332-B8F2-1C0C0D2B1F77}"/>
                </a:ext>
              </a:extLst>
            </p:cNvPr>
            <p:cNvSpPr/>
            <p:nvPr/>
          </p:nvSpPr>
          <p:spPr>
            <a:xfrm>
              <a:off x="6301603" y="1794585"/>
              <a:ext cx="13231" cy="22018"/>
            </a:xfrm>
            <a:custGeom>
              <a:avLst/>
              <a:gdLst/>
              <a:ahLst/>
              <a:cxnLst/>
              <a:rect l="l" t="t" r="r" b="b"/>
              <a:pathLst>
                <a:path w="798" h="1328" extrusionOk="0">
                  <a:moveTo>
                    <a:pt x="1" y="0"/>
                  </a:moveTo>
                  <a:lnTo>
                    <a:pt x="134" y="1062"/>
                  </a:lnTo>
                  <a:lnTo>
                    <a:pt x="266" y="1327"/>
                  </a:lnTo>
                  <a:lnTo>
                    <a:pt x="797" y="1327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196;p40">
              <a:extLst>
                <a:ext uri="{FF2B5EF4-FFF2-40B4-BE49-F238E27FC236}">
                  <a16:creationId xmlns:a16="http://schemas.microsoft.com/office/drawing/2014/main" id="{772DC559-FA27-433F-8554-96AA46E172AF}"/>
                </a:ext>
              </a:extLst>
            </p:cNvPr>
            <p:cNvSpPr/>
            <p:nvPr/>
          </p:nvSpPr>
          <p:spPr>
            <a:xfrm>
              <a:off x="6094785" y="1761574"/>
              <a:ext cx="288260" cy="228854"/>
            </a:xfrm>
            <a:custGeom>
              <a:avLst/>
              <a:gdLst/>
              <a:ahLst/>
              <a:cxnLst/>
              <a:rect l="l" t="t" r="r" b="b"/>
              <a:pathLst>
                <a:path w="17386" h="13803" extrusionOk="0">
                  <a:moveTo>
                    <a:pt x="0" y="1"/>
                  </a:moveTo>
                  <a:lnTo>
                    <a:pt x="6370" y="12741"/>
                  </a:lnTo>
                  <a:lnTo>
                    <a:pt x="17385" y="13803"/>
                  </a:lnTo>
                  <a:lnTo>
                    <a:pt x="11546" y="7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197;p40">
              <a:extLst>
                <a:ext uri="{FF2B5EF4-FFF2-40B4-BE49-F238E27FC236}">
                  <a16:creationId xmlns:a16="http://schemas.microsoft.com/office/drawing/2014/main" id="{4A6D7255-1204-4F3C-9105-CDF84A8BD4BC}"/>
                </a:ext>
              </a:extLst>
            </p:cNvPr>
            <p:cNvSpPr/>
            <p:nvPr/>
          </p:nvSpPr>
          <p:spPr>
            <a:xfrm>
              <a:off x="6094785" y="1761574"/>
              <a:ext cx="288260" cy="228854"/>
            </a:xfrm>
            <a:custGeom>
              <a:avLst/>
              <a:gdLst/>
              <a:ahLst/>
              <a:cxnLst/>
              <a:rect l="l" t="t" r="r" b="b"/>
              <a:pathLst>
                <a:path w="17386" h="13803" fill="none" extrusionOk="0">
                  <a:moveTo>
                    <a:pt x="0" y="1"/>
                  </a:moveTo>
                  <a:lnTo>
                    <a:pt x="11546" y="797"/>
                  </a:lnTo>
                  <a:lnTo>
                    <a:pt x="17385" y="13803"/>
                  </a:lnTo>
                  <a:lnTo>
                    <a:pt x="6370" y="127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198;p40">
              <a:extLst>
                <a:ext uri="{FF2B5EF4-FFF2-40B4-BE49-F238E27FC236}">
                  <a16:creationId xmlns:a16="http://schemas.microsoft.com/office/drawing/2014/main" id="{C6EBB8E9-8736-4BE7-AD5C-C1422B820252}"/>
                </a:ext>
              </a:extLst>
            </p:cNvPr>
            <p:cNvSpPr/>
            <p:nvPr/>
          </p:nvSpPr>
          <p:spPr>
            <a:xfrm>
              <a:off x="6270798" y="1911209"/>
              <a:ext cx="83630" cy="26412"/>
            </a:xfrm>
            <a:custGeom>
              <a:avLst/>
              <a:gdLst/>
              <a:ahLst/>
              <a:cxnLst/>
              <a:rect l="l" t="t" r="r" b="b"/>
              <a:pathLst>
                <a:path w="5044" h="1593" extrusionOk="0">
                  <a:moveTo>
                    <a:pt x="1" y="0"/>
                  </a:moveTo>
                  <a:lnTo>
                    <a:pt x="266" y="265"/>
                  </a:lnTo>
                  <a:lnTo>
                    <a:pt x="664" y="796"/>
                  </a:lnTo>
                  <a:lnTo>
                    <a:pt x="1195" y="1327"/>
                  </a:lnTo>
                  <a:lnTo>
                    <a:pt x="1593" y="1460"/>
                  </a:lnTo>
                  <a:lnTo>
                    <a:pt x="2124" y="1593"/>
                  </a:lnTo>
                  <a:lnTo>
                    <a:pt x="2655" y="1593"/>
                  </a:lnTo>
                  <a:lnTo>
                    <a:pt x="3584" y="1460"/>
                  </a:lnTo>
                  <a:lnTo>
                    <a:pt x="4380" y="1327"/>
                  </a:lnTo>
                  <a:lnTo>
                    <a:pt x="5044" y="1062"/>
                  </a:lnTo>
                  <a:lnTo>
                    <a:pt x="4646" y="0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199;p40">
              <a:extLst>
                <a:ext uri="{FF2B5EF4-FFF2-40B4-BE49-F238E27FC236}">
                  <a16:creationId xmlns:a16="http://schemas.microsoft.com/office/drawing/2014/main" id="{651414F7-E405-4C8C-9791-4A5888F73B9E}"/>
                </a:ext>
              </a:extLst>
            </p:cNvPr>
            <p:cNvSpPr/>
            <p:nvPr/>
          </p:nvSpPr>
          <p:spPr>
            <a:xfrm>
              <a:off x="6270798" y="1911209"/>
              <a:ext cx="83630" cy="26412"/>
            </a:xfrm>
            <a:custGeom>
              <a:avLst/>
              <a:gdLst/>
              <a:ahLst/>
              <a:cxnLst/>
              <a:rect l="l" t="t" r="r" b="b"/>
              <a:pathLst>
                <a:path w="5044" h="1593" fill="none" extrusionOk="0">
                  <a:moveTo>
                    <a:pt x="4646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66" y="265"/>
                  </a:lnTo>
                  <a:lnTo>
                    <a:pt x="664" y="796"/>
                  </a:lnTo>
                  <a:lnTo>
                    <a:pt x="1195" y="1327"/>
                  </a:lnTo>
                  <a:lnTo>
                    <a:pt x="1593" y="1460"/>
                  </a:lnTo>
                  <a:lnTo>
                    <a:pt x="2124" y="1593"/>
                  </a:lnTo>
                  <a:lnTo>
                    <a:pt x="2124" y="1593"/>
                  </a:lnTo>
                  <a:lnTo>
                    <a:pt x="2655" y="1593"/>
                  </a:lnTo>
                  <a:lnTo>
                    <a:pt x="2655" y="1593"/>
                  </a:lnTo>
                  <a:lnTo>
                    <a:pt x="3584" y="1460"/>
                  </a:lnTo>
                  <a:lnTo>
                    <a:pt x="4380" y="1327"/>
                  </a:lnTo>
                  <a:lnTo>
                    <a:pt x="5044" y="1062"/>
                  </a:lnTo>
                  <a:lnTo>
                    <a:pt x="4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200;p40">
              <a:extLst>
                <a:ext uri="{FF2B5EF4-FFF2-40B4-BE49-F238E27FC236}">
                  <a16:creationId xmlns:a16="http://schemas.microsoft.com/office/drawing/2014/main" id="{22F9C434-5710-41E3-8BF2-229355FB5E26}"/>
                </a:ext>
              </a:extLst>
            </p:cNvPr>
            <p:cNvSpPr/>
            <p:nvPr/>
          </p:nvSpPr>
          <p:spPr>
            <a:xfrm>
              <a:off x="6209187" y="1774772"/>
              <a:ext cx="26429" cy="13231"/>
            </a:xfrm>
            <a:custGeom>
              <a:avLst/>
              <a:gdLst/>
              <a:ahLst/>
              <a:cxnLst/>
              <a:rect l="l" t="t" r="r" b="b"/>
              <a:pathLst>
                <a:path w="1594" h="798" extrusionOk="0">
                  <a:moveTo>
                    <a:pt x="1" y="1"/>
                  </a:moveTo>
                  <a:lnTo>
                    <a:pt x="930" y="266"/>
                  </a:lnTo>
                  <a:lnTo>
                    <a:pt x="1195" y="399"/>
                  </a:lnTo>
                  <a:lnTo>
                    <a:pt x="1328" y="532"/>
                  </a:lnTo>
                  <a:lnTo>
                    <a:pt x="1461" y="797"/>
                  </a:lnTo>
                  <a:lnTo>
                    <a:pt x="1594" y="797"/>
                  </a:lnTo>
                  <a:lnTo>
                    <a:pt x="1461" y="399"/>
                  </a:lnTo>
                  <a:lnTo>
                    <a:pt x="1195" y="266"/>
                  </a:lnTo>
                  <a:lnTo>
                    <a:pt x="930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201;p40">
              <a:extLst>
                <a:ext uri="{FF2B5EF4-FFF2-40B4-BE49-F238E27FC236}">
                  <a16:creationId xmlns:a16="http://schemas.microsoft.com/office/drawing/2014/main" id="{4EF14CC7-C4D9-4C90-8E72-8D2A05EF1273}"/>
                </a:ext>
              </a:extLst>
            </p:cNvPr>
            <p:cNvSpPr/>
            <p:nvPr/>
          </p:nvSpPr>
          <p:spPr>
            <a:xfrm>
              <a:off x="6209187" y="1774772"/>
              <a:ext cx="26429" cy="13231"/>
            </a:xfrm>
            <a:custGeom>
              <a:avLst/>
              <a:gdLst/>
              <a:ahLst/>
              <a:cxnLst/>
              <a:rect l="l" t="t" r="r" b="b"/>
              <a:pathLst>
                <a:path w="1594" h="7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930" y="266"/>
                  </a:lnTo>
                  <a:lnTo>
                    <a:pt x="1195" y="399"/>
                  </a:lnTo>
                  <a:lnTo>
                    <a:pt x="1328" y="532"/>
                  </a:lnTo>
                  <a:lnTo>
                    <a:pt x="1461" y="797"/>
                  </a:lnTo>
                  <a:lnTo>
                    <a:pt x="1594" y="797"/>
                  </a:lnTo>
                  <a:lnTo>
                    <a:pt x="1461" y="399"/>
                  </a:lnTo>
                  <a:lnTo>
                    <a:pt x="1461" y="399"/>
                  </a:lnTo>
                  <a:lnTo>
                    <a:pt x="1195" y="266"/>
                  </a:lnTo>
                  <a:lnTo>
                    <a:pt x="930" y="1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202;p40">
              <a:extLst>
                <a:ext uri="{FF2B5EF4-FFF2-40B4-BE49-F238E27FC236}">
                  <a16:creationId xmlns:a16="http://schemas.microsoft.com/office/drawing/2014/main" id="{4D73221F-4CEB-4919-AB77-47F5FBC9AF6A}"/>
                </a:ext>
              </a:extLst>
            </p:cNvPr>
            <p:cNvSpPr/>
            <p:nvPr/>
          </p:nvSpPr>
          <p:spPr>
            <a:xfrm>
              <a:off x="6151986" y="1772583"/>
              <a:ext cx="13214" cy="2205"/>
            </a:xfrm>
            <a:custGeom>
              <a:avLst/>
              <a:gdLst/>
              <a:ahLst/>
              <a:cxnLst/>
              <a:rect l="l" t="t" r="r" b="b"/>
              <a:pathLst>
                <a:path w="797" h="133" fill="none" extrusionOk="0">
                  <a:moveTo>
                    <a:pt x="797" y="0"/>
                  </a:moveTo>
                  <a:lnTo>
                    <a:pt x="797" y="0"/>
                  </a:lnTo>
                  <a:lnTo>
                    <a:pt x="266" y="0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266" y="0"/>
                  </a:lnTo>
                  <a:lnTo>
                    <a:pt x="797" y="0"/>
                  </a:lnTo>
                  <a:lnTo>
                    <a:pt x="7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203;p40">
              <a:extLst>
                <a:ext uri="{FF2B5EF4-FFF2-40B4-BE49-F238E27FC236}">
                  <a16:creationId xmlns:a16="http://schemas.microsoft.com/office/drawing/2014/main" id="{26E8FAF7-A2E9-42AC-AAD0-F18ED2DE2CE1}"/>
                </a:ext>
              </a:extLst>
            </p:cNvPr>
            <p:cNvSpPr/>
            <p:nvPr/>
          </p:nvSpPr>
          <p:spPr>
            <a:xfrm>
              <a:off x="6136583" y="1743983"/>
              <a:ext cx="99032" cy="26412"/>
            </a:xfrm>
            <a:custGeom>
              <a:avLst/>
              <a:gdLst/>
              <a:ahLst/>
              <a:cxnLst/>
              <a:rect l="l" t="t" r="r" b="b"/>
              <a:pathLst>
                <a:path w="5973" h="1593" extrusionOk="0">
                  <a:moveTo>
                    <a:pt x="1858" y="0"/>
                  </a:moveTo>
                  <a:lnTo>
                    <a:pt x="1593" y="133"/>
                  </a:lnTo>
                  <a:lnTo>
                    <a:pt x="1328" y="265"/>
                  </a:lnTo>
                  <a:lnTo>
                    <a:pt x="1195" y="398"/>
                  </a:lnTo>
                  <a:lnTo>
                    <a:pt x="1195" y="664"/>
                  </a:lnTo>
                  <a:lnTo>
                    <a:pt x="1195" y="796"/>
                  </a:lnTo>
                  <a:lnTo>
                    <a:pt x="1" y="796"/>
                  </a:lnTo>
                  <a:lnTo>
                    <a:pt x="1" y="929"/>
                  </a:lnTo>
                  <a:lnTo>
                    <a:pt x="133" y="1194"/>
                  </a:lnTo>
                  <a:lnTo>
                    <a:pt x="5973" y="1593"/>
                  </a:lnTo>
                  <a:lnTo>
                    <a:pt x="5973" y="1593"/>
                  </a:lnTo>
                  <a:lnTo>
                    <a:pt x="5840" y="1327"/>
                  </a:lnTo>
                  <a:lnTo>
                    <a:pt x="5574" y="1194"/>
                  </a:lnTo>
                  <a:lnTo>
                    <a:pt x="5044" y="1062"/>
                  </a:lnTo>
                  <a:lnTo>
                    <a:pt x="4380" y="929"/>
                  </a:lnTo>
                  <a:lnTo>
                    <a:pt x="4247" y="796"/>
                  </a:lnTo>
                  <a:lnTo>
                    <a:pt x="3849" y="531"/>
                  </a:lnTo>
                  <a:lnTo>
                    <a:pt x="3318" y="133"/>
                  </a:lnTo>
                  <a:lnTo>
                    <a:pt x="2787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204;p40">
              <a:extLst>
                <a:ext uri="{FF2B5EF4-FFF2-40B4-BE49-F238E27FC236}">
                  <a16:creationId xmlns:a16="http://schemas.microsoft.com/office/drawing/2014/main" id="{AF6BCB98-26E7-4BB0-8677-188315249421}"/>
                </a:ext>
              </a:extLst>
            </p:cNvPr>
            <p:cNvSpPr/>
            <p:nvPr/>
          </p:nvSpPr>
          <p:spPr>
            <a:xfrm>
              <a:off x="6136583" y="1743983"/>
              <a:ext cx="99032" cy="26412"/>
            </a:xfrm>
            <a:custGeom>
              <a:avLst/>
              <a:gdLst/>
              <a:ahLst/>
              <a:cxnLst/>
              <a:rect l="l" t="t" r="r" b="b"/>
              <a:pathLst>
                <a:path w="5973" h="1593" fill="none" extrusionOk="0">
                  <a:moveTo>
                    <a:pt x="1" y="929"/>
                  </a:moveTo>
                  <a:lnTo>
                    <a:pt x="1" y="929"/>
                  </a:lnTo>
                  <a:lnTo>
                    <a:pt x="1" y="796"/>
                  </a:lnTo>
                  <a:lnTo>
                    <a:pt x="133" y="796"/>
                  </a:lnTo>
                  <a:lnTo>
                    <a:pt x="531" y="796"/>
                  </a:lnTo>
                  <a:lnTo>
                    <a:pt x="1195" y="796"/>
                  </a:lnTo>
                  <a:lnTo>
                    <a:pt x="1195" y="796"/>
                  </a:lnTo>
                  <a:lnTo>
                    <a:pt x="1195" y="664"/>
                  </a:lnTo>
                  <a:lnTo>
                    <a:pt x="1195" y="398"/>
                  </a:lnTo>
                  <a:lnTo>
                    <a:pt x="1328" y="265"/>
                  </a:lnTo>
                  <a:lnTo>
                    <a:pt x="1593" y="133"/>
                  </a:lnTo>
                  <a:lnTo>
                    <a:pt x="1858" y="0"/>
                  </a:lnTo>
                  <a:lnTo>
                    <a:pt x="2389" y="0"/>
                  </a:lnTo>
                  <a:lnTo>
                    <a:pt x="2389" y="0"/>
                  </a:lnTo>
                  <a:lnTo>
                    <a:pt x="2787" y="0"/>
                  </a:lnTo>
                  <a:lnTo>
                    <a:pt x="3318" y="133"/>
                  </a:lnTo>
                  <a:lnTo>
                    <a:pt x="3849" y="531"/>
                  </a:lnTo>
                  <a:lnTo>
                    <a:pt x="4247" y="796"/>
                  </a:lnTo>
                  <a:lnTo>
                    <a:pt x="4380" y="929"/>
                  </a:lnTo>
                  <a:lnTo>
                    <a:pt x="4380" y="929"/>
                  </a:lnTo>
                  <a:lnTo>
                    <a:pt x="5044" y="1062"/>
                  </a:lnTo>
                  <a:lnTo>
                    <a:pt x="5044" y="1062"/>
                  </a:lnTo>
                  <a:lnTo>
                    <a:pt x="5574" y="1194"/>
                  </a:lnTo>
                  <a:lnTo>
                    <a:pt x="5840" y="1327"/>
                  </a:lnTo>
                  <a:lnTo>
                    <a:pt x="5973" y="1593"/>
                  </a:lnTo>
                  <a:lnTo>
                    <a:pt x="133" y="1194"/>
                  </a:lnTo>
                  <a:lnTo>
                    <a:pt x="133" y="1194"/>
                  </a:lnTo>
                  <a:lnTo>
                    <a:pt x="1" y="9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205;p40">
              <a:extLst>
                <a:ext uri="{FF2B5EF4-FFF2-40B4-BE49-F238E27FC236}">
                  <a16:creationId xmlns:a16="http://schemas.microsoft.com/office/drawing/2014/main" id="{2822AE67-BC5D-405C-9718-7ECF2FF78EB4}"/>
                </a:ext>
              </a:extLst>
            </p:cNvPr>
            <p:cNvSpPr/>
            <p:nvPr/>
          </p:nvSpPr>
          <p:spPr>
            <a:xfrm>
              <a:off x="6136583" y="1743983"/>
              <a:ext cx="99032" cy="26412"/>
            </a:xfrm>
            <a:custGeom>
              <a:avLst/>
              <a:gdLst/>
              <a:ahLst/>
              <a:cxnLst/>
              <a:rect l="l" t="t" r="r" b="b"/>
              <a:pathLst>
                <a:path w="5973" h="1593" extrusionOk="0">
                  <a:moveTo>
                    <a:pt x="1726" y="0"/>
                  </a:moveTo>
                  <a:lnTo>
                    <a:pt x="1328" y="133"/>
                  </a:lnTo>
                  <a:lnTo>
                    <a:pt x="1195" y="398"/>
                  </a:lnTo>
                  <a:lnTo>
                    <a:pt x="1195" y="531"/>
                  </a:lnTo>
                  <a:lnTo>
                    <a:pt x="1195" y="796"/>
                  </a:lnTo>
                  <a:lnTo>
                    <a:pt x="133" y="796"/>
                  </a:lnTo>
                  <a:lnTo>
                    <a:pt x="1" y="929"/>
                  </a:lnTo>
                  <a:lnTo>
                    <a:pt x="133" y="1194"/>
                  </a:lnTo>
                  <a:lnTo>
                    <a:pt x="1328" y="1327"/>
                  </a:lnTo>
                  <a:lnTo>
                    <a:pt x="797" y="1194"/>
                  </a:lnTo>
                  <a:lnTo>
                    <a:pt x="664" y="1062"/>
                  </a:lnTo>
                  <a:lnTo>
                    <a:pt x="664" y="1062"/>
                  </a:lnTo>
                  <a:lnTo>
                    <a:pt x="4778" y="1327"/>
                  </a:lnTo>
                  <a:lnTo>
                    <a:pt x="4778" y="1460"/>
                  </a:lnTo>
                  <a:lnTo>
                    <a:pt x="4645" y="1460"/>
                  </a:lnTo>
                  <a:lnTo>
                    <a:pt x="5973" y="1593"/>
                  </a:lnTo>
                  <a:lnTo>
                    <a:pt x="5840" y="1327"/>
                  </a:lnTo>
                  <a:lnTo>
                    <a:pt x="5574" y="1194"/>
                  </a:lnTo>
                  <a:lnTo>
                    <a:pt x="5044" y="1062"/>
                  </a:lnTo>
                  <a:lnTo>
                    <a:pt x="4380" y="929"/>
                  </a:lnTo>
                  <a:lnTo>
                    <a:pt x="4247" y="796"/>
                  </a:lnTo>
                  <a:lnTo>
                    <a:pt x="3849" y="531"/>
                  </a:lnTo>
                  <a:lnTo>
                    <a:pt x="3318" y="133"/>
                  </a:lnTo>
                  <a:lnTo>
                    <a:pt x="2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206;p40">
              <a:extLst>
                <a:ext uri="{FF2B5EF4-FFF2-40B4-BE49-F238E27FC236}">
                  <a16:creationId xmlns:a16="http://schemas.microsoft.com/office/drawing/2014/main" id="{A2061DC1-E15E-4E8C-B882-84B5E5FC4B02}"/>
                </a:ext>
              </a:extLst>
            </p:cNvPr>
            <p:cNvSpPr/>
            <p:nvPr/>
          </p:nvSpPr>
          <p:spPr>
            <a:xfrm>
              <a:off x="6136583" y="1743983"/>
              <a:ext cx="99032" cy="26412"/>
            </a:xfrm>
            <a:custGeom>
              <a:avLst/>
              <a:gdLst/>
              <a:ahLst/>
              <a:cxnLst/>
              <a:rect l="l" t="t" r="r" b="b"/>
              <a:pathLst>
                <a:path w="5973" h="1593" fill="none" extrusionOk="0">
                  <a:moveTo>
                    <a:pt x="2257" y="0"/>
                  </a:moveTo>
                  <a:lnTo>
                    <a:pt x="2257" y="0"/>
                  </a:lnTo>
                  <a:lnTo>
                    <a:pt x="1726" y="0"/>
                  </a:lnTo>
                  <a:lnTo>
                    <a:pt x="1328" y="133"/>
                  </a:lnTo>
                  <a:lnTo>
                    <a:pt x="1195" y="398"/>
                  </a:lnTo>
                  <a:lnTo>
                    <a:pt x="1195" y="531"/>
                  </a:lnTo>
                  <a:lnTo>
                    <a:pt x="1195" y="531"/>
                  </a:lnTo>
                  <a:lnTo>
                    <a:pt x="1195" y="796"/>
                  </a:lnTo>
                  <a:lnTo>
                    <a:pt x="1195" y="796"/>
                  </a:lnTo>
                  <a:lnTo>
                    <a:pt x="1195" y="796"/>
                  </a:lnTo>
                  <a:lnTo>
                    <a:pt x="531" y="796"/>
                  </a:lnTo>
                  <a:lnTo>
                    <a:pt x="531" y="796"/>
                  </a:lnTo>
                  <a:lnTo>
                    <a:pt x="399" y="796"/>
                  </a:lnTo>
                  <a:lnTo>
                    <a:pt x="399" y="796"/>
                  </a:lnTo>
                  <a:lnTo>
                    <a:pt x="133" y="796"/>
                  </a:lnTo>
                  <a:lnTo>
                    <a:pt x="1" y="929"/>
                  </a:lnTo>
                  <a:lnTo>
                    <a:pt x="1" y="929"/>
                  </a:lnTo>
                  <a:lnTo>
                    <a:pt x="1" y="929"/>
                  </a:lnTo>
                  <a:lnTo>
                    <a:pt x="1" y="929"/>
                  </a:lnTo>
                  <a:lnTo>
                    <a:pt x="133" y="1194"/>
                  </a:lnTo>
                  <a:lnTo>
                    <a:pt x="1328" y="1327"/>
                  </a:lnTo>
                  <a:lnTo>
                    <a:pt x="1328" y="1327"/>
                  </a:lnTo>
                  <a:lnTo>
                    <a:pt x="797" y="1194"/>
                  </a:lnTo>
                  <a:lnTo>
                    <a:pt x="664" y="1062"/>
                  </a:lnTo>
                  <a:lnTo>
                    <a:pt x="4778" y="1327"/>
                  </a:lnTo>
                  <a:lnTo>
                    <a:pt x="4778" y="1460"/>
                  </a:lnTo>
                  <a:lnTo>
                    <a:pt x="4778" y="1460"/>
                  </a:lnTo>
                  <a:lnTo>
                    <a:pt x="4645" y="1460"/>
                  </a:lnTo>
                  <a:lnTo>
                    <a:pt x="5973" y="1593"/>
                  </a:lnTo>
                  <a:lnTo>
                    <a:pt x="5840" y="1327"/>
                  </a:lnTo>
                  <a:lnTo>
                    <a:pt x="5840" y="1327"/>
                  </a:lnTo>
                  <a:lnTo>
                    <a:pt x="5574" y="1194"/>
                  </a:lnTo>
                  <a:lnTo>
                    <a:pt x="5044" y="1062"/>
                  </a:lnTo>
                  <a:lnTo>
                    <a:pt x="5044" y="1062"/>
                  </a:lnTo>
                  <a:lnTo>
                    <a:pt x="4380" y="929"/>
                  </a:lnTo>
                  <a:lnTo>
                    <a:pt x="4380" y="929"/>
                  </a:lnTo>
                  <a:lnTo>
                    <a:pt x="4247" y="796"/>
                  </a:lnTo>
                  <a:lnTo>
                    <a:pt x="3849" y="531"/>
                  </a:lnTo>
                  <a:lnTo>
                    <a:pt x="3318" y="133"/>
                  </a:lnTo>
                  <a:lnTo>
                    <a:pt x="2787" y="0"/>
                  </a:lnTo>
                  <a:lnTo>
                    <a:pt x="2389" y="0"/>
                  </a:lnTo>
                  <a:lnTo>
                    <a:pt x="2389" y="0"/>
                  </a:lnTo>
                  <a:lnTo>
                    <a:pt x="22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207;p40">
              <a:extLst>
                <a:ext uri="{FF2B5EF4-FFF2-40B4-BE49-F238E27FC236}">
                  <a16:creationId xmlns:a16="http://schemas.microsoft.com/office/drawing/2014/main" id="{33E4C9BE-3955-4220-AA4D-5FC2F424E46D}"/>
                </a:ext>
              </a:extLst>
            </p:cNvPr>
            <p:cNvSpPr/>
            <p:nvPr/>
          </p:nvSpPr>
          <p:spPr>
            <a:xfrm>
              <a:off x="6147592" y="1761574"/>
              <a:ext cx="85818" cy="28617"/>
            </a:xfrm>
            <a:custGeom>
              <a:avLst/>
              <a:gdLst/>
              <a:ahLst/>
              <a:cxnLst/>
              <a:rect l="l" t="t" r="r" b="b"/>
              <a:pathLst>
                <a:path w="5176" h="1726" extrusionOk="0">
                  <a:moveTo>
                    <a:pt x="0" y="1"/>
                  </a:moveTo>
                  <a:lnTo>
                    <a:pt x="133" y="133"/>
                  </a:lnTo>
                  <a:lnTo>
                    <a:pt x="796" y="266"/>
                  </a:lnTo>
                  <a:lnTo>
                    <a:pt x="929" y="399"/>
                  </a:lnTo>
                  <a:lnTo>
                    <a:pt x="1062" y="532"/>
                  </a:lnTo>
                  <a:lnTo>
                    <a:pt x="1062" y="664"/>
                  </a:lnTo>
                  <a:lnTo>
                    <a:pt x="398" y="797"/>
                  </a:lnTo>
                  <a:lnTo>
                    <a:pt x="133" y="797"/>
                  </a:lnTo>
                  <a:lnTo>
                    <a:pt x="133" y="930"/>
                  </a:lnTo>
                  <a:lnTo>
                    <a:pt x="266" y="1328"/>
                  </a:lnTo>
                  <a:lnTo>
                    <a:pt x="5176" y="1726"/>
                  </a:lnTo>
                  <a:lnTo>
                    <a:pt x="5043" y="1328"/>
                  </a:lnTo>
                  <a:lnTo>
                    <a:pt x="4910" y="1195"/>
                  </a:lnTo>
                  <a:lnTo>
                    <a:pt x="4645" y="1062"/>
                  </a:lnTo>
                  <a:lnTo>
                    <a:pt x="3716" y="797"/>
                  </a:lnTo>
                  <a:lnTo>
                    <a:pt x="3716" y="664"/>
                  </a:lnTo>
                  <a:lnTo>
                    <a:pt x="3716" y="532"/>
                  </a:lnTo>
                  <a:lnTo>
                    <a:pt x="4114" y="399"/>
                  </a:lnTo>
                  <a:lnTo>
                    <a:pt x="4114" y="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208;p40">
              <a:extLst>
                <a:ext uri="{FF2B5EF4-FFF2-40B4-BE49-F238E27FC236}">
                  <a16:creationId xmlns:a16="http://schemas.microsoft.com/office/drawing/2014/main" id="{6D3DECDE-B816-4CF8-884B-98F33235677E}"/>
                </a:ext>
              </a:extLst>
            </p:cNvPr>
            <p:cNvSpPr/>
            <p:nvPr/>
          </p:nvSpPr>
          <p:spPr>
            <a:xfrm>
              <a:off x="6147592" y="1761574"/>
              <a:ext cx="85818" cy="28617"/>
            </a:xfrm>
            <a:custGeom>
              <a:avLst/>
              <a:gdLst/>
              <a:ahLst/>
              <a:cxnLst/>
              <a:rect l="l" t="t" r="r" b="b"/>
              <a:pathLst>
                <a:path w="5176" h="1726" fill="none" extrusionOk="0">
                  <a:moveTo>
                    <a:pt x="5043" y="1328"/>
                  </a:moveTo>
                  <a:lnTo>
                    <a:pt x="5043" y="1328"/>
                  </a:lnTo>
                  <a:lnTo>
                    <a:pt x="4910" y="1195"/>
                  </a:lnTo>
                  <a:lnTo>
                    <a:pt x="4645" y="1062"/>
                  </a:lnTo>
                  <a:lnTo>
                    <a:pt x="3716" y="797"/>
                  </a:lnTo>
                  <a:lnTo>
                    <a:pt x="3716" y="797"/>
                  </a:lnTo>
                  <a:lnTo>
                    <a:pt x="3716" y="797"/>
                  </a:lnTo>
                  <a:lnTo>
                    <a:pt x="3716" y="664"/>
                  </a:lnTo>
                  <a:lnTo>
                    <a:pt x="3716" y="532"/>
                  </a:lnTo>
                  <a:lnTo>
                    <a:pt x="4114" y="399"/>
                  </a:lnTo>
                  <a:lnTo>
                    <a:pt x="4114" y="266"/>
                  </a:lnTo>
                  <a:lnTo>
                    <a:pt x="0" y="1"/>
                  </a:lnTo>
                  <a:lnTo>
                    <a:pt x="133" y="133"/>
                  </a:lnTo>
                  <a:lnTo>
                    <a:pt x="133" y="133"/>
                  </a:lnTo>
                  <a:lnTo>
                    <a:pt x="796" y="266"/>
                  </a:lnTo>
                  <a:lnTo>
                    <a:pt x="929" y="399"/>
                  </a:lnTo>
                  <a:lnTo>
                    <a:pt x="1062" y="532"/>
                  </a:lnTo>
                  <a:lnTo>
                    <a:pt x="1062" y="664"/>
                  </a:lnTo>
                  <a:lnTo>
                    <a:pt x="1062" y="664"/>
                  </a:lnTo>
                  <a:lnTo>
                    <a:pt x="398" y="797"/>
                  </a:lnTo>
                  <a:lnTo>
                    <a:pt x="133" y="797"/>
                  </a:lnTo>
                  <a:lnTo>
                    <a:pt x="133" y="930"/>
                  </a:lnTo>
                  <a:lnTo>
                    <a:pt x="133" y="930"/>
                  </a:lnTo>
                  <a:lnTo>
                    <a:pt x="266" y="1328"/>
                  </a:lnTo>
                  <a:lnTo>
                    <a:pt x="5176" y="1726"/>
                  </a:lnTo>
                  <a:lnTo>
                    <a:pt x="5043" y="13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209;p40">
              <a:extLst>
                <a:ext uri="{FF2B5EF4-FFF2-40B4-BE49-F238E27FC236}">
                  <a16:creationId xmlns:a16="http://schemas.microsoft.com/office/drawing/2014/main" id="{51144972-EC1F-4DF4-B175-4A8FDD101E60}"/>
                </a:ext>
              </a:extLst>
            </p:cNvPr>
            <p:cNvSpPr/>
            <p:nvPr/>
          </p:nvSpPr>
          <p:spPr>
            <a:xfrm>
              <a:off x="6147592" y="1761574"/>
              <a:ext cx="85818" cy="28617"/>
            </a:xfrm>
            <a:custGeom>
              <a:avLst/>
              <a:gdLst/>
              <a:ahLst/>
              <a:cxnLst/>
              <a:rect l="l" t="t" r="r" b="b"/>
              <a:pathLst>
                <a:path w="5176" h="1726" extrusionOk="0">
                  <a:moveTo>
                    <a:pt x="0" y="1"/>
                  </a:moveTo>
                  <a:lnTo>
                    <a:pt x="133" y="133"/>
                  </a:lnTo>
                  <a:lnTo>
                    <a:pt x="796" y="266"/>
                  </a:lnTo>
                  <a:lnTo>
                    <a:pt x="929" y="399"/>
                  </a:lnTo>
                  <a:lnTo>
                    <a:pt x="1062" y="532"/>
                  </a:lnTo>
                  <a:lnTo>
                    <a:pt x="1062" y="664"/>
                  </a:lnTo>
                  <a:lnTo>
                    <a:pt x="398" y="797"/>
                  </a:lnTo>
                  <a:lnTo>
                    <a:pt x="266" y="797"/>
                  </a:lnTo>
                  <a:lnTo>
                    <a:pt x="133" y="930"/>
                  </a:lnTo>
                  <a:lnTo>
                    <a:pt x="266" y="1328"/>
                  </a:lnTo>
                  <a:lnTo>
                    <a:pt x="5176" y="1726"/>
                  </a:lnTo>
                  <a:lnTo>
                    <a:pt x="5043" y="1328"/>
                  </a:lnTo>
                  <a:lnTo>
                    <a:pt x="4910" y="1195"/>
                  </a:lnTo>
                  <a:lnTo>
                    <a:pt x="4645" y="1062"/>
                  </a:lnTo>
                  <a:lnTo>
                    <a:pt x="3716" y="797"/>
                  </a:lnTo>
                  <a:lnTo>
                    <a:pt x="3716" y="664"/>
                  </a:lnTo>
                  <a:lnTo>
                    <a:pt x="3716" y="532"/>
                  </a:lnTo>
                  <a:lnTo>
                    <a:pt x="3981" y="399"/>
                  </a:lnTo>
                  <a:lnTo>
                    <a:pt x="4114" y="399"/>
                  </a:lnTo>
                  <a:lnTo>
                    <a:pt x="4114" y="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210;p40">
              <a:extLst>
                <a:ext uri="{FF2B5EF4-FFF2-40B4-BE49-F238E27FC236}">
                  <a16:creationId xmlns:a16="http://schemas.microsoft.com/office/drawing/2014/main" id="{943DC165-9661-4F88-B820-8A110711FB10}"/>
                </a:ext>
              </a:extLst>
            </p:cNvPr>
            <p:cNvSpPr/>
            <p:nvPr/>
          </p:nvSpPr>
          <p:spPr>
            <a:xfrm>
              <a:off x="6264199" y="1840793"/>
              <a:ext cx="154045" cy="92433"/>
            </a:xfrm>
            <a:custGeom>
              <a:avLst/>
              <a:gdLst/>
              <a:ahLst/>
              <a:cxnLst/>
              <a:rect l="l" t="t" r="r" b="b"/>
              <a:pathLst>
                <a:path w="9291" h="5575" extrusionOk="0">
                  <a:moveTo>
                    <a:pt x="7831" y="0"/>
                  </a:moveTo>
                  <a:lnTo>
                    <a:pt x="6902" y="531"/>
                  </a:lnTo>
                  <a:lnTo>
                    <a:pt x="6636" y="664"/>
                  </a:lnTo>
                  <a:lnTo>
                    <a:pt x="6371" y="664"/>
                  </a:lnTo>
                  <a:lnTo>
                    <a:pt x="5707" y="398"/>
                  </a:lnTo>
                  <a:lnTo>
                    <a:pt x="2257" y="398"/>
                  </a:lnTo>
                  <a:lnTo>
                    <a:pt x="2257" y="664"/>
                  </a:lnTo>
                  <a:lnTo>
                    <a:pt x="2257" y="929"/>
                  </a:lnTo>
                  <a:lnTo>
                    <a:pt x="2390" y="1195"/>
                  </a:lnTo>
                  <a:lnTo>
                    <a:pt x="2655" y="1460"/>
                  </a:lnTo>
                  <a:lnTo>
                    <a:pt x="3186" y="1593"/>
                  </a:lnTo>
                  <a:lnTo>
                    <a:pt x="3982" y="1726"/>
                  </a:lnTo>
                  <a:lnTo>
                    <a:pt x="3319" y="1991"/>
                  </a:lnTo>
                  <a:lnTo>
                    <a:pt x="2655" y="2256"/>
                  </a:lnTo>
                  <a:lnTo>
                    <a:pt x="1726" y="2389"/>
                  </a:lnTo>
                  <a:lnTo>
                    <a:pt x="664" y="2655"/>
                  </a:lnTo>
                  <a:lnTo>
                    <a:pt x="266" y="2787"/>
                  </a:lnTo>
                  <a:lnTo>
                    <a:pt x="133" y="3053"/>
                  </a:lnTo>
                  <a:lnTo>
                    <a:pt x="1" y="3451"/>
                  </a:lnTo>
                  <a:lnTo>
                    <a:pt x="133" y="3716"/>
                  </a:lnTo>
                  <a:lnTo>
                    <a:pt x="399" y="4247"/>
                  </a:lnTo>
                  <a:lnTo>
                    <a:pt x="930" y="4778"/>
                  </a:lnTo>
                  <a:lnTo>
                    <a:pt x="1328" y="5176"/>
                  </a:lnTo>
                  <a:lnTo>
                    <a:pt x="1859" y="5309"/>
                  </a:lnTo>
                  <a:lnTo>
                    <a:pt x="2390" y="5441"/>
                  </a:lnTo>
                  <a:lnTo>
                    <a:pt x="2920" y="5574"/>
                  </a:lnTo>
                  <a:lnTo>
                    <a:pt x="3584" y="5441"/>
                  </a:lnTo>
                  <a:lnTo>
                    <a:pt x="4380" y="5176"/>
                  </a:lnTo>
                  <a:lnTo>
                    <a:pt x="5309" y="4911"/>
                  </a:lnTo>
                  <a:lnTo>
                    <a:pt x="6371" y="4380"/>
                  </a:lnTo>
                  <a:lnTo>
                    <a:pt x="9290" y="2787"/>
                  </a:lnTo>
                  <a:lnTo>
                    <a:pt x="7831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211;p40">
              <a:extLst>
                <a:ext uri="{FF2B5EF4-FFF2-40B4-BE49-F238E27FC236}">
                  <a16:creationId xmlns:a16="http://schemas.microsoft.com/office/drawing/2014/main" id="{7F5061FC-D0B8-4987-9981-0CFEC09140E4}"/>
                </a:ext>
              </a:extLst>
            </p:cNvPr>
            <p:cNvSpPr/>
            <p:nvPr/>
          </p:nvSpPr>
          <p:spPr>
            <a:xfrm>
              <a:off x="6394020" y="1554739"/>
              <a:ext cx="169448" cy="332280"/>
            </a:xfrm>
            <a:custGeom>
              <a:avLst/>
              <a:gdLst/>
              <a:ahLst/>
              <a:cxnLst/>
              <a:rect l="l" t="t" r="r" b="b"/>
              <a:pathLst>
                <a:path w="10220" h="20041" extrusionOk="0">
                  <a:moveTo>
                    <a:pt x="3053" y="1"/>
                  </a:moveTo>
                  <a:lnTo>
                    <a:pt x="2788" y="664"/>
                  </a:lnTo>
                  <a:lnTo>
                    <a:pt x="2522" y="1328"/>
                  </a:lnTo>
                  <a:lnTo>
                    <a:pt x="2389" y="2124"/>
                  </a:lnTo>
                  <a:lnTo>
                    <a:pt x="2257" y="2655"/>
                  </a:lnTo>
                  <a:lnTo>
                    <a:pt x="2389" y="3982"/>
                  </a:lnTo>
                  <a:lnTo>
                    <a:pt x="2522" y="5044"/>
                  </a:lnTo>
                  <a:lnTo>
                    <a:pt x="2920" y="5840"/>
                  </a:lnTo>
                  <a:lnTo>
                    <a:pt x="3318" y="6636"/>
                  </a:lnTo>
                  <a:lnTo>
                    <a:pt x="3717" y="7167"/>
                  </a:lnTo>
                  <a:lnTo>
                    <a:pt x="5707" y="13272"/>
                  </a:lnTo>
                  <a:lnTo>
                    <a:pt x="3451" y="14865"/>
                  </a:lnTo>
                  <a:lnTo>
                    <a:pt x="1" y="17253"/>
                  </a:lnTo>
                  <a:lnTo>
                    <a:pt x="1460" y="20040"/>
                  </a:lnTo>
                  <a:lnTo>
                    <a:pt x="2920" y="19244"/>
                  </a:lnTo>
                  <a:lnTo>
                    <a:pt x="5309" y="18182"/>
                  </a:lnTo>
                  <a:lnTo>
                    <a:pt x="7698" y="16855"/>
                  </a:lnTo>
                  <a:lnTo>
                    <a:pt x="8760" y="16324"/>
                  </a:lnTo>
                  <a:lnTo>
                    <a:pt x="9556" y="15661"/>
                  </a:lnTo>
                  <a:lnTo>
                    <a:pt x="10087" y="15130"/>
                  </a:lnTo>
                  <a:lnTo>
                    <a:pt x="10219" y="14865"/>
                  </a:lnTo>
                  <a:lnTo>
                    <a:pt x="10219" y="14466"/>
                  </a:lnTo>
                  <a:lnTo>
                    <a:pt x="10219" y="13803"/>
                  </a:lnTo>
                  <a:lnTo>
                    <a:pt x="10087" y="12741"/>
                  </a:lnTo>
                  <a:lnTo>
                    <a:pt x="9423" y="10220"/>
                  </a:lnTo>
                  <a:lnTo>
                    <a:pt x="7698" y="4115"/>
                  </a:lnTo>
                  <a:lnTo>
                    <a:pt x="7300" y="2921"/>
                  </a:lnTo>
                  <a:lnTo>
                    <a:pt x="6902" y="1859"/>
                  </a:lnTo>
                  <a:lnTo>
                    <a:pt x="6371" y="1195"/>
                  </a:lnTo>
                  <a:lnTo>
                    <a:pt x="5840" y="664"/>
                  </a:lnTo>
                  <a:lnTo>
                    <a:pt x="5176" y="399"/>
                  </a:lnTo>
                  <a:lnTo>
                    <a:pt x="4646" y="134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212;p40">
              <a:extLst>
                <a:ext uri="{FF2B5EF4-FFF2-40B4-BE49-F238E27FC236}">
                  <a16:creationId xmlns:a16="http://schemas.microsoft.com/office/drawing/2014/main" id="{A7ED9FA5-D52E-42D4-9B85-9FF0BE3F2319}"/>
                </a:ext>
              </a:extLst>
            </p:cNvPr>
            <p:cNvSpPr/>
            <p:nvPr/>
          </p:nvSpPr>
          <p:spPr>
            <a:xfrm>
              <a:off x="6222401" y="1281898"/>
              <a:ext cx="233247" cy="244257"/>
            </a:xfrm>
            <a:custGeom>
              <a:avLst/>
              <a:gdLst/>
              <a:ahLst/>
              <a:cxnLst/>
              <a:rect l="l" t="t" r="r" b="b"/>
              <a:pathLst>
                <a:path w="14068" h="14732" extrusionOk="0">
                  <a:moveTo>
                    <a:pt x="7167" y="1"/>
                  </a:moveTo>
                  <a:lnTo>
                    <a:pt x="5707" y="134"/>
                  </a:lnTo>
                  <a:lnTo>
                    <a:pt x="4380" y="664"/>
                  </a:lnTo>
                  <a:lnTo>
                    <a:pt x="3318" y="1328"/>
                  </a:lnTo>
                  <a:lnTo>
                    <a:pt x="3053" y="1461"/>
                  </a:lnTo>
                  <a:lnTo>
                    <a:pt x="2787" y="1726"/>
                  </a:lnTo>
                  <a:lnTo>
                    <a:pt x="2389" y="2522"/>
                  </a:lnTo>
                  <a:lnTo>
                    <a:pt x="2256" y="2920"/>
                  </a:lnTo>
                  <a:lnTo>
                    <a:pt x="1991" y="3451"/>
                  </a:lnTo>
                  <a:lnTo>
                    <a:pt x="1593" y="3849"/>
                  </a:lnTo>
                  <a:lnTo>
                    <a:pt x="1195" y="4248"/>
                  </a:lnTo>
                  <a:lnTo>
                    <a:pt x="797" y="4778"/>
                  </a:lnTo>
                  <a:lnTo>
                    <a:pt x="398" y="5177"/>
                  </a:lnTo>
                  <a:lnTo>
                    <a:pt x="133" y="5575"/>
                  </a:lnTo>
                  <a:lnTo>
                    <a:pt x="0" y="5973"/>
                  </a:lnTo>
                  <a:lnTo>
                    <a:pt x="0" y="6371"/>
                  </a:lnTo>
                  <a:lnTo>
                    <a:pt x="0" y="6902"/>
                  </a:lnTo>
                  <a:lnTo>
                    <a:pt x="133" y="7300"/>
                  </a:lnTo>
                  <a:lnTo>
                    <a:pt x="398" y="7698"/>
                  </a:lnTo>
                  <a:lnTo>
                    <a:pt x="797" y="8096"/>
                  </a:lnTo>
                  <a:lnTo>
                    <a:pt x="1460" y="8494"/>
                  </a:lnTo>
                  <a:lnTo>
                    <a:pt x="1593" y="8494"/>
                  </a:lnTo>
                  <a:lnTo>
                    <a:pt x="1991" y="8760"/>
                  </a:lnTo>
                  <a:lnTo>
                    <a:pt x="2522" y="9025"/>
                  </a:lnTo>
                  <a:lnTo>
                    <a:pt x="2920" y="9556"/>
                  </a:lnTo>
                  <a:lnTo>
                    <a:pt x="3318" y="10087"/>
                  </a:lnTo>
                  <a:lnTo>
                    <a:pt x="3982" y="11149"/>
                  </a:lnTo>
                  <a:lnTo>
                    <a:pt x="4512" y="12077"/>
                  </a:lnTo>
                  <a:lnTo>
                    <a:pt x="5043" y="12874"/>
                  </a:lnTo>
                  <a:lnTo>
                    <a:pt x="5441" y="13139"/>
                  </a:lnTo>
                  <a:lnTo>
                    <a:pt x="5972" y="13405"/>
                  </a:lnTo>
                  <a:lnTo>
                    <a:pt x="9423" y="14334"/>
                  </a:lnTo>
                  <a:lnTo>
                    <a:pt x="10086" y="14599"/>
                  </a:lnTo>
                  <a:lnTo>
                    <a:pt x="10352" y="14732"/>
                  </a:lnTo>
                  <a:lnTo>
                    <a:pt x="10484" y="14599"/>
                  </a:lnTo>
                  <a:lnTo>
                    <a:pt x="10484" y="14466"/>
                  </a:lnTo>
                  <a:lnTo>
                    <a:pt x="10883" y="13670"/>
                  </a:lnTo>
                  <a:lnTo>
                    <a:pt x="11413" y="12874"/>
                  </a:lnTo>
                  <a:lnTo>
                    <a:pt x="12077" y="11945"/>
                  </a:lnTo>
                  <a:lnTo>
                    <a:pt x="13006" y="10750"/>
                  </a:lnTo>
                  <a:lnTo>
                    <a:pt x="13404" y="10087"/>
                  </a:lnTo>
                  <a:lnTo>
                    <a:pt x="13669" y="9291"/>
                  </a:lnTo>
                  <a:lnTo>
                    <a:pt x="13935" y="8627"/>
                  </a:lnTo>
                  <a:lnTo>
                    <a:pt x="14068" y="7831"/>
                  </a:lnTo>
                  <a:lnTo>
                    <a:pt x="13935" y="6769"/>
                  </a:lnTo>
                  <a:lnTo>
                    <a:pt x="13802" y="5575"/>
                  </a:lnTo>
                  <a:lnTo>
                    <a:pt x="13139" y="3584"/>
                  </a:lnTo>
                  <a:lnTo>
                    <a:pt x="12740" y="2655"/>
                  </a:lnTo>
                  <a:lnTo>
                    <a:pt x="12210" y="1991"/>
                  </a:lnTo>
                  <a:lnTo>
                    <a:pt x="11546" y="1461"/>
                  </a:lnTo>
                  <a:lnTo>
                    <a:pt x="10750" y="930"/>
                  </a:lnTo>
                  <a:lnTo>
                    <a:pt x="9954" y="532"/>
                  </a:lnTo>
                  <a:lnTo>
                    <a:pt x="9025" y="266"/>
                  </a:lnTo>
                  <a:lnTo>
                    <a:pt x="8096" y="134"/>
                  </a:lnTo>
                  <a:lnTo>
                    <a:pt x="71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213;p40">
              <a:extLst>
                <a:ext uri="{FF2B5EF4-FFF2-40B4-BE49-F238E27FC236}">
                  <a16:creationId xmlns:a16="http://schemas.microsoft.com/office/drawing/2014/main" id="{94A271B9-C875-4B04-AE6D-6D901855B85E}"/>
                </a:ext>
              </a:extLst>
            </p:cNvPr>
            <p:cNvSpPr/>
            <p:nvPr/>
          </p:nvSpPr>
          <p:spPr>
            <a:xfrm>
              <a:off x="6246608" y="1354519"/>
              <a:ext cx="189244" cy="224443"/>
            </a:xfrm>
            <a:custGeom>
              <a:avLst/>
              <a:gdLst/>
              <a:ahLst/>
              <a:cxnLst/>
              <a:rect l="l" t="t" r="r" b="b"/>
              <a:pathLst>
                <a:path w="11414" h="13537" extrusionOk="0">
                  <a:moveTo>
                    <a:pt x="1460" y="0"/>
                  </a:moveTo>
                  <a:lnTo>
                    <a:pt x="929" y="398"/>
                  </a:lnTo>
                  <a:lnTo>
                    <a:pt x="664" y="797"/>
                  </a:lnTo>
                  <a:lnTo>
                    <a:pt x="398" y="1195"/>
                  </a:lnTo>
                  <a:lnTo>
                    <a:pt x="265" y="1858"/>
                  </a:lnTo>
                  <a:lnTo>
                    <a:pt x="133" y="2654"/>
                  </a:lnTo>
                  <a:lnTo>
                    <a:pt x="0" y="5176"/>
                  </a:lnTo>
                  <a:lnTo>
                    <a:pt x="0" y="6370"/>
                  </a:lnTo>
                  <a:lnTo>
                    <a:pt x="133" y="7432"/>
                  </a:lnTo>
                  <a:lnTo>
                    <a:pt x="265" y="8228"/>
                  </a:lnTo>
                  <a:lnTo>
                    <a:pt x="531" y="8759"/>
                  </a:lnTo>
                  <a:lnTo>
                    <a:pt x="796" y="9290"/>
                  </a:lnTo>
                  <a:lnTo>
                    <a:pt x="1062" y="9555"/>
                  </a:lnTo>
                  <a:lnTo>
                    <a:pt x="1593" y="9954"/>
                  </a:lnTo>
                  <a:lnTo>
                    <a:pt x="2123" y="10086"/>
                  </a:lnTo>
                  <a:lnTo>
                    <a:pt x="2787" y="10086"/>
                  </a:lnTo>
                  <a:lnTo>
                    <a:pt x="4380" y="9954"/>
                  </a:lnTo>
                  <a:lnTo>
                    <a:pt x="4380" y="11546"/>
                  </a:lnTo>
                  <a:lnTo>
                    <a:pt x="4247" y="11812"/>
                  </a:lnTo>
                  <a:lnTo>
                    <a:pt x="4247" y="12475"/>
                  </a:lnTo>
                  <a:lnTo>
                    <a:pt x="4380" y="12740"/>
                  </a:lnTo>
                  <a:lnTo>
                    <a:pt x="4645" y="13139"/>
                  </a:lnTo>
                  <a:lnTo>
                    <a:pt x="5043" y="13404"/>
                  </a:lnTo>
                  <a:lnTo>
                    <a:pt x="5707" y="13537"/>
                  </a:lnTo>
                  <a:lnTo>
                    <a:pt x="6636" y="13404"/>
                  </a:lnTo>
                  <a:lnTo>
                    <a:pt x="7432" y="13271"/>
                  </a:lnTo>
                  <a:lnTo>
                    <a:pt x="8095" y="13006"/>
                  </a:lnTo>
                  <a:lnTo>
                    <a:pt x="8494" y="12740"/>
                  </a:lnTo>
                  <a:lnTo>
                    <a:pt x="8759" y="12342"/>
                  </a:lnTo>
                  <a:lnTo>
                    <a:pt x="8892" y="12077"/>
                  </a:lnTo>
                  <a:lnTo>
                    <a:pt x="9024" y="11812"/>
                  </a:lnTo>
                  <a:lnTo>
                    <a:pt x="9157" y="7167"/>
                  </a:lnTo>
                  <a:lnTo>
                    <a:pt x="9290" y="7167"/>
                  </a:lnTo>
                  <a:lnTo>
                    <a:pt x="9688" y="7299"/>
                  </a:lnTo>
                  <a:lnTo>
                    <a:pt x="10086" y="7167"/>
                  </a:lnTo>
                  <a:lnTo>
                    <a:pt x="10484" y="7034"/>
                  </a:lnTo>
                  <a:lnTo>
                    <a:pt x="10750" y="6769"/>
                  </a:lnTo>
                  <a:lnTo>
                    <a:pt x="11015" y="6503"/>
                  </a:lnTo>
                  <a:lnTo>
                    <a:pt x="11280" y="6105"/>
                  </a:lnTo>
                  <a:lnTo>
                    <a:pt x="11413" y="5309"/>
                  </a:lnTo>
                  <a:lnTo>
                    <a:pt x="11280" y="4778"/>
                  </a:lnTo>
                  <a:lnTo>
                    <a:pt x="11015" y="4247"/>
                  </a:lnTo>
                  <a:lnTo>
                    <a:pt x="10484" y="3982"/>
                  </a:lnTo>
                  <a:lnTo>
                    <a:pt x="9821" y="3982"/>
                  </a:lnTo>
                  <a:lnTo>
                    <a:pt x="9423" y="4247"/>
                  </a:lnTo>
                  <a:lnTo>
                    <a:pt x="8892" y="4778"/>
                  </a:lnTo>
                  <a:lnTo>
                    <a:pt x="8095" y="4645"/>
                  </a:lnTo>
                  <a:lnTo>
                    <a:pt x="7432" y="4380"/>
                  </a:lnTo>
                  <a:lnTo>
                    <a:pt x="6901" y="3849"/>
                  </a:lnTo>
                  <a:lnTo>
                    <a:pt x="6503" y="3185"/>
                  </a:lnTo>
                  <a:lnTo>
                    <a:pt x="6105" y="2389"/>
                  </a:lnTo>
                  <a:lnTo>
                    <a:pt x="5839" y="1593"/>
                  </a:lnTo>
                  <a:lnTo>
                    <a:pt x="5574" y="266"/>
                  </a:lnTo>
                  <a:lnTo>
                    <a:pt x="5441" y="133"/>
                  </a:lnTo>
                  <a:lnTo>
                    <a:pt x="5176" y="0"/>
                  </a:lnTo>
                  <a:lnTo>
                    <a:pt x="4645" y="0"/>
                  </a:lnTo>
                  <a:lnTo>
                    <a:pt x="4114" y="266"/>
                  </a:lnTo>
                  <a:lnTo>
                    <a:pt x="3583" y="531"/>
                  </a:lnTo>
                  <a:lnTo>
                    <a:pt x="3052" y="797"/>
                  </a:lnTo>
                  <a:lnTo>
                    <a:pt x="2522" y="929"/>
                  </a:lnTo>
                  <a:lnTo>
                    <a:pt x="2256" y="797"/>
                  </a:lnTo>
                  <a:lnTo>
                    <a:pt x="1991" y="664"/>
                  </a:lnTo>
                  <a:lnTo>
                    <a:pt x="1725" y="398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214;p40">
              <a:extLst>
                <a:ext uri="{FF2B5EF4-FFF2-40B4-BE49-F238E27FC236}">
                  <a16:creationId xmlns:a16="http://schemas.microsoft.com/office/drawing/2014/main" id="{4CC6D3D6-B410-464F-9E30-4A77CFEFD9F5}"/>
                </a:ext>
              </a:extLst>
            </p:cNvPr>
            <p:cNvSpPr/>
            <p:nvPr/>
          </p:nvSpPr>
          <p:spPr>
            <a:xfrm>
              <a:off x="6378618" y="1424934"/>
              <a:ext cx="19830" cy="30806"/>
            </a:xfrm>
            <a:custGeom>
              <a:avLst/>
              <a:gdLst/>
              <a:ahLst/>
              <a:cxnLst/>
              <a:rect l="l" t="t" r="r" b="b"/>
              <a:pathLst>
                <a:path w="1196" h="1858" extrusionOk="0">
                  <a:moveTo>
                    <a:pt x="797" y="0"/>
                  </a:moveTo>
                  <a:lnTo>
                    <a:pt x="399" y="133"/>
                  </a:lnTo>
                  <a:lnTo>
                    <a:pt x="133" y="265"/>
                  </a:lnTo>
                  <a:lnTo>
                    <a:pt x="1" y="531"/>
                  </a:lnTo>
                  <a:lnTo>
                    <a:pt x="1" y="1062"/>
                  </a:lnTo>
                  <a:lnTo>
                    <a:pt x="133" y="1327"/>
                  </a:lnTo>
                  <a:lnTo>
                    <a:pt x="399" y="1725"/>
                  </a:lnTo>
                  <a:lnTo>
                    <a:pt x="664" y="1858"/>
                  </a:lnTo>
                  <a:lnTo>
                    <a:pt x="1195" y="133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215;p40">
              <a:extLst>
                <a:ext uri="{FF2B5EF4-FFF2-40B4-BE49-F238E27FC236}">
                  <a16:creationId xmlns:a16="http://schemas.microsoft.com/office/drawing/2014/main" id="{6F8F7A24-4ED9-4F45-A306-F34001054F5C}"/>
                </a:ext>
              </a:extLst>
            </p:cNvPr>
            <p:cNvSpPr/>
            <p:nvPr/>
          </p:nvSpPr>
          <p:spPr>
            <a:xfrm>
              <a:off x="6255395" y="1345715"/>
              <a:ext cx="85835" cy="61628"/>
            </a:xfrm>
            <a:custGeom>
              <a:avLst/>
              <a:gdLst/>
              <a:ahLst/>
              <a:cxnLst/>
              <a:rect l="l" t="t" r="r" b="b"/>
              <a:pathLst>
                <a:path w="5177" h="3717" extrusionOk="0">
                  <a:moveTo>
                    <a:pt x="5177" y="0"/>
                  </a:moveTo>
                  <a:lnTo>
                    <a:pt x="1" y="266"/>
                  </a:lnTo>
                  <a:lnTo>
                    <a:pt x="134" y="797"/>
                  </a:lnTo>
                  <a:lnTo>
                    <a:pt x="399" y="1328"/>
                  </a:lnTo>
                  <a:lnTo>
                    <a:pt x="797" y="1991"/>
                  </a:lnTo>
                  <a:lnTo>
                    <a:pt x="1461" y="2522"/>
                  </a:lnTo>
                  <a:lnTo>
                    <a:pt x="2390" y="3053"/>
                  </a:lnTo>
                  <a:lnTo>
                    <a:pt x="3584" y="3451"/>
                  </a:lnTo>
                  <a:lnTo>
                    <a:pt x="5177" y="3716"/>
                  </a:lnTo>
                  <a:lnTo>
                    <a:pt x="517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216;p40">
              <a:extLst>
                <a:ext uri="{FF2B5EF4-FFF2-40B4-BE49-F238E27FC236}">
                  <a16:creationId xmlns:a16="http://schemas.microsoft.com/office/drawing/2014/main" id="{BEF0D405-9BC0-43D3-9E3E-C9ACFF89051E}"/>
                </a:ext>
              </a:extLst>
            </p:cNvPr>
            <p:cNvSpPr/>
            <p:nvPr/>
          </p:nvSpPr>
          <p:spPr>
            <a:xfrm>
              <a:off x="6255395" y="1345715"/>
              <a:ext cx="85835" cy="61628"/>
            </a:xfrm>
            <a:custGeom>
              <a:avLst/>
              <a:gdLst/>
              <a:ahLst/>
              <a:cxnLst/>
              <a:rect l="l" t="t" r="r" b="b"/>
              <a:pathLst>
                <a:path w="5177" h="3717" fill="none" extrusionOk="0">
                  <a:moveTo>
                    <a:pt x="1" y="266"/>
                  </a:moveTo>
                  <a:lnTo>
                    <a:pt x="1" y="266"/>
                  </a:lnTo>
                  <a:lnTo>
                    <a:pt x="134" y="797"/>
                  </a:lnTo>
                  <a:lnTo>
                    <a:pt x="399" y="1328"/>
                  </a:lnTo>
                  <a:lnTo>
                    <a:pt x="797" y="1991"/>
                  </a:lnTo>
                  <a:lnTo>
                    <a:pt x="1461" y="2522"/>
                  </a:lnTo>
                  <a:lnTo>
                    <a:pt x="2390" y="3053"/>
                  </a:lnTo>
                  <a:lnTo>
                    <a:pt x="3584" y="3451"/>
                  </a:lnTo>
                  <a:lnTo>
                    <a:pt x="5177" y="3716"/>
                  </a:lnTo>
                  <a:lnTo>
                    <a:pt x="5177" y="0"/>
                  </a:lnTo>
                  <a:lnTo>
                    <a:pt x="1" y="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217;p40">
              <a:extLst>
                <a:ext uri="{FF2B5EF4-FFF2-40B4-BE49-F238E27FC236}">
                  <a16:creationId xmlns:a16="http://schemas.microsoft.com/office/drawing/2014/main" id="{98336008-1D66-405D-8B81-5D84F2364E3A}"/>
                </a:ext>
              </a:extLst>
            </p:cNvPr>
            <p:cNvSpPr/>
            <p:nvPr/>
          </p:nvSpPr>
          <p:spPr>
            <a:xfrm>
              <a:off x="6314818" y="1420524"/>
              <a:ext cx="15419" cy="15419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133" y="1"/>
                  </a:moveTo>
                  <a:lnTo>
                    <a:pt x="0" y="399"/>
                  </a:lnTo>
                  <a:lnTo>
                    <a:pt x="133" y="797"/>
                  </a:lnTo>
                  <a:lnTo>
                    <a:pt x="398" y="930"/>
                  </a:lnTo>
                  <a:lnTo>
                    <a:pt x="796" y="797"/>
                  </a:lnTo>
                  <a:lnTo>
                    <a:pt x="929" y="399"/>
                  </a:lnTo>
                  <a:lnTo>
                    <a:pt x="796" y="133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218;p40">
              <a:extLst>
                <a:ext uri="{FF2B5EF4-FFF2-40B4-BE49-F238E27FC236}">
                  <a16:creationId xmlns:a16="http://schemas.microsoft.com/office/drawing/2014/main" id="{A5AC223F-4193-4A78-B245-69107335267F}"/>
                </a:ext>
              </a:extLst>
            </p:cNvPr>
            <p:cNvSpPr/>
            <p:nvPr/>
          </p:nvSpPr>
          <p:spPr>
            <a:xfrm>
              <a:off x="6297210" y="1473331"/>
              <a:ext cx="24223" cy="17625"/>
            </a:xfrm>
            <a:custGeom>
              <a:avLst/>
              <a:gdLst/>
              <a:ahLst/>
              <a:cxnLst/>
              <a:rect l="l" t="t" r="r" b="b"/>
              <a:pathLst>
                <a:path w="1461" h="1063" extrusionOk="0">
                  <a:moveTo>
                    <a:pt x="1460" y="1"/>
                  </a:moveTo>
                  <a:lnTo>
                    <a:pt x="0" y="531"/>
                  </a:lnTo>
                  <a:lnTo>
                    <a:pt x="133" y="797"/>
                  </a:lnTo>
                  <a:lnTo>
                    <a:pt x="399" y="930"/>
                  </a:lnTo>
                  <a:lnTo>
                    <a:pt x="664" y="1062"/>
                  </a:lnTo>
                  <a:lnTo>
                    <a:pt x="929" y="930"/>
                  </a:lnTo>
                  <a:lnTo>
                    <a:pt x="1195" y="797"/>
                  </a:lnTo>
                  <a:lnTo>
                    <a:pt x="1328" y="664"/>
                  </a:lnTo>
                  <a:lnTo>
                    <a:pt x="1460" y="399"/>
                  </a:lnTo>
                  <a:lnTo>
                    <a:pt x="1460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219;p40">
              <a:extLst>
                <a:ext uri="{FF2B5EF4-FFF2-40B4-BE49-F238E27FC236}">
                  <a16:creationId xmlns:a16="http://schemas.microsoft.com/office/drawing/2014/main" id="{BE4983A4-729F-425A-B2A4-4E6AEDB2F4F1}"/>
                </a:ext>
              </a:extLst>
            </p:cNvPr>
            <p:cNvSpPr/>
            <p:nvPr/>
          </p:nvSpPr>
          <p:spPr>
            <a:xfrm>
              <a:off x="6251001" y="1389718"/>
              <a:ext cx="17625" cy="15419"/>
            </a:xfrm>
            <a:custGeom>
              <a:avLst/>
              <a:gdLst/>
              <a:ahLst/>
              <a:cxnLst/>
              <a:rect l="l" t="t" r="r" b="b"/>
              <a:pathLst>
                <a:path w="1063" h="930" extrusionOk="0">
                  <a:moveTo>
                    <a:pt x="531" y="1"/>
                  </a:moveTo>
                  <a:lnTo>
                    <a:pt x="266" y="133"/>
                  </a:lnTo>
                  <a:lnTo>
                    <a:pt x="133" y="266"/>
                  </a:lnTo>
                  <a:lnTo>
                    <a:pt x="0" y="399"/>
                  </a:lnTo>
                  <a:lnTo>
                    <a:pt x="0" y="664"/>
                  </a:lnTo>
                  <a:lnTo>
                    <a:pt x="133" y="930"/>
                  </a:lnTo>
                  <a:lnTo>
                    <a:pt x="1062" y="266"/>
                  </a:lnTo>
                  <a:lnTo>
                    <a:pt x="929" y="133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220;p40">
              <a:extLst>
                <a:ext uri="{FF2B5EF4-FFF2-40B4-BE49-F238E27FC236}">
                  <a16:creationId xmlns:a16="http://schemas.microsoft.com/office/drawing/2014/main" id="{17EE467F-68DF-424C-A6B1-78808C56ED07}"/>
                </a:ext>
              </a:extLst>
            </p:cNvPr>
            <p:cNvSpPr/>
            <p:nvPr/>
          </p:nvSpPr>
          <p:spPr>
            <a:xfrm>
              <a:off x="6255395" y="1416130"/>
              <a:ext cx="13231" cy="15419"/>
            </a:xfrm>
            <a:custGeom>
              <a:avLst/>
              <a:gdLst/>
              <a:ahLst/>
              <a:cxnLst/>
              <a:rect l="l" t="t" r="r" b="b"/>
              <a:pathLst>
                <a:path w="798" h="930" extrusionOk="0">
                  <a:moveTo>
                    <a:pt x="399" y="0"/>
                  </a:moveTo>
                  <a:lnTo>
                    <a:pt x="134" y="133"/>
                  </a:lnTo>
                  <a:lnTo>
                    <a:pt x="1" y="398"/>
                  </a:lnTo>
                  <a:lnTo>
                    <a:pt x="1" y="796"/>
                  </a:lnTo>
                  <a:lnTo>
                    <a:pt x="399" y="929"/>
                  </a:lnTo>
                  <a:lnTo>
                    <a:pt x="664" y="796"/>
                  </a:lnTo>
                  <a:lnTo>
                    <a:pt x="797" y="531"/>
                  </a:lnTo>
                  <a:lnTo>
                    <a:pt x="797" y="13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221;p40">
              <a:extLst>
                <a:ext uri="{FF2B5EF4-FFF2-40B4-BE49-F238E27FC236}">
                  <a16:creationId xmlns:a16="http://schemas.microsoft.com/office/drawing/2014/main" id="{6B18E133-D42D-4DF7-8D90-259D12E4DACF}"/>
                </a:ext>
              </a:extLst>
            </p:cNvPr>
            <p:cNvSpPr/>
            <p:nvPr/>
          </p:nvSpPr>
          <p:spPr>
            <a:xfrm>
              <a:off x="6268609" y="1420524"/>
              <a:ext cx="24207" cy="46225"/>
            </a:xfrm>
            <a:custGeom>
              <a:avLst/>
              <a:gdLst/>
              <a:ahLst/>
              <a:cxnLst/>
              <a:rect l="l" t="t" r="r" b="b"/>
              <a:pathLst>
                <a:path w="1460" h="2788" extrusionOk="0">
                  <a:moveTo>
                    <a:pt x="1460" y="1"/>
                  </a:moveTo>
                  <a:lnTo>
                    <a:pt x="0" y="2389"/>
                  </a:lnTo>
                  <a:lnTo>
                    <a:pt x="1460" y="2788"/>
                  </a:lnTo>
                  <a:lnTo>
                    <a:pt x="1460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222;p40">
              <a:extLst>
                <a:ext uri="{FF2B5EF4-FFF2-40B4-BE49-F238E27FC236}">
                  <a16:creationId xmlns:a16="http://schemas.microsoft.com/office/drawing/2014/main" id="{7E96CE35-F1C5-4F79-853A-C6DDEF7F2289}"/>
                </a:ext>
              </a:extLst>
            </p:cNvPr>
            <p:cNvSpPr/>
            <p:nvPr/>
          </p:nvSpPr>
          <p:spPr>
            <a:xfrm>
              <a:off x="6319211" y="1490939"/>
              <a:ext cx="63833" cy="39626"/>
            </a:xfrm>
            <a:custGeom>
              <a:avLst/>
              <a:gdLst/>
              <a:ahLst/>
              <a:cxnLst/>
              <a:rect l="l" t="t" r="r" b="b"/>
              <a:pathLst>
                <a:path w="3850" h="2390" extrusionOk="0">
                  <a:moveTo>
                    <a:pt x="3849" y="0"/>
                  </a:moveTo>
                  <a:lnTo>
                    <a:pt x="3584" y="398"/>
                  </a:lnTo>
                  <a:lnTo>
                    <a:pt x="3186" y="664"/>
                  </a:lnTo>
                  <a:lnTo>
                    <a:pt x="2124" y="1195"/>
                  </a:lnTo>
                  <a:lnTo>
                    <a:pt x="1062" y="1460"/>
                  </a:lnTo>
                  <a:lnTo>
                    <a:pt x="1" y="1726"/>
                  </a:lnTo>
                  <a:lnTo>
                    <a:pt x="1" y="2389"/>
                  </a:lnTo>
                  <a:lnTo>
                    <a:pt x="1195" y="1991"/>
                  </a:lnTo>
                  <a:lnTo>
                    <a:pt x="2257" y="1593"/>
                  </a:lnTo>
                  <a:lnTo>
                    <a:pt x="2920" y="1195"/>
                  </a:lnTo>
                  <a:lnTo>
                    <a:pt x="3451" y="797"/>
                  </a:lnTo>
                  <a:lnTo>
                    <a:pt x="3716" y="398"/>
                  </a:lnTo>
                  <a:lnTo>
                    <a:pt x="3849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223;p40">
              <a:extLst>
                <a:ext uri="{FF2B5EF4-FFF2-40B4-BE49-F238E27FC236}">
                  <a16:creationId xmlns:a16="http://schemas.microsoft.com/office/drawing/2014/main" id="{7D954AA2-BF42-4C40-A325-2C342E589CE4}"/>
                </a:ext>
              </a:extLst>
            </p:cNvPr>
            <p:cNvSpPr/>
            <p:nvPr/>
          </p:nvSpPr>
          <p:spPr>
            <a:xfrm>
              <a:off x="6242197" y="1259897"/>
              <a:ext cx="220050" cy="151840"/>
            </a:xfrm>
            <a:custGeom>
              <a:avLst/>
              <a:gdLst/>
              <a:ahLst/>
              <a:cxnLst/>
              <a:rect l="l" t="t" r="r" b="b"/>
              <a:pathLst>
                <a:path w="13272" h="9158" extrusionOk="0">
                  <a:moveTo>
                    <a:pt x="6105" y="1"/>
                  </a:moveTo>
                  <a:lnTo>
                    <a:pt x="5044" y="266"/>
                  </a:lnTo>
                  <a:lnTo>
                    <a:pt x="4115" y="532"/>
                  </a:lnTo>
                  <a:lnTo>
                    <a:pt x="3186" y="930"/>
                  </a:lnTo>
                  <a:lnTo>
                    <a:pt x="2389" y="1593"/>
                  </a:lnTo>
                  <a:lnTo>
                    <a:pt x="1593" y="2257"/>
                  </a:lnTo>
                  <a:lnTo>
                    <a:pt x="1062" y="3053"/>
                  </a:lnTo>
                  <a:lnTo>
                    <a:pt x="531" y="3982"/>
                  </a:lnTo>
                  <a:lnTo>
                    <a:pt x="266" y="4778"/>
                  </a:lnTo>
                  <a:lnTo>
                    <a:pt x="1" y="5575"/>
                  </a:lnTo>
                  <a:lnTo>
                    <a:pt x="1062" y="5309"/>
                  </a:lnTo>
                  <a:lnTo>
                    <a:pt x="2257" y="5176"/>
                  </a:lnTo>
                  <a:lnTo>
                    <a:pt x="4513" y="5176"/>
                  </a:lnTo>
                  <a:lnTo>
                    <a:pt x="5707" y="5442"/>
                  </a:lnTo>
                  <a:lnTo>
                    <a:pt x="6769" y="5575"/>
                  </a:lnTo>
                  <a:lnTo>
                    <a:pt x="7963" y="5973"/>
                  </a:lnTo>
                  <a:lnTo>
                    <a:pt x="9025" y="6371"/>
                  </a:lnTo>
                  <a:lnTo>
                    <a:pt x="9954" y="6902"/>
                  </a:lnTo>
                  <a:lnTo>
                    <a:pt x="10883" y="7433"/>
                  </a:lnTo>
                  <a:lnTo>
                    <a:pt x="11679" y="7963"/>
                  </a:lnTo>
                  <a:lnTo>
                    <a:pt x="12343" y="8627"/>
                  </a:lnTo>
                  <a:lnTo>
                    <a:pt x="12874" y="9158"/>
                  </a:lnTo>
                  <a:lnTo>
                    <a:pt x="13139" y="8229"/>
                  </a:lnTo>
                  <a:lnTo>
                    <a:pt x="13272" y="7300"/>
                  </a:lnTo>
                  <a:lnTo>
                    <a:pt x="13272" y="5840"/>
                  </a:lnTo>
                  <a:lnTo>
                    <a:pt x="13006" y="4646"/>
                  </a:lnTo>
                  <a:lnTo>
                    <a:pt x="12475" y="3451"/>
                  </a:lnTo>
                  <a:lnTo>
                    <a:pt x="11679" y="2390"/>
                  </a:lnTo>
                  <a:lnTo>
                    <a:pt x="10750" y="1461"/>
                  </a:lnTo>
                  <a:lnTo>
                    <a:pt x="9689" y="797"/>
                  </a:lnTo>
                  <a:lnTo>
                    <a:pt x="8494" y="266"/>
                  </a:lnTo>
                  <a:lnTo>
                    <a:pt x="71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224;p40">
              <a:extLst>
                <a:ext uri="{FF2B5EF4-FFF2-40B4-BE49-F238E27FC236}">
                  <a16:creationId xmlns:a16="http://schemas.microsoft.com/office/drawing/2014/main" id="{47400630-EFBA-4D77-935E-728DFF51DC0B}"/>
                </a:ext>
              </a:extLst>
            </p:cNvPr>
            <p:cNvSpPr/>
            <p:nvPr/>
          </p:nvSpPr>
          <p:spPr>
            <a:xfrm>
              <a:off x="6292799" y="1257708"/>
              <a:ext cx="118845" cy="50619"/>
            </a:xfrm>
            <a:custGeom>
              <a:avLst/>
              <a:gdLst/>
              <a:ahLst/>
              <a:cxnLst/>
              <a:rect l="l" t="t" r="r" b="b"/>
              <a:pathLst>
                <a:path w="7168" h="3053" extrusionOk="0">
                  <a:moveTo>
                    <a:pt x="6238" y="1062"/>
                  </a:moveTo>
                  <a:lnTo>
                    <a:pt x="7167" y="1194"/>
                  </a:lnTo>
                  <a:lnTo>
                    <a:pt x="6637" y="1062"/>
                  </a:lnTo>
                  <a:close/>
                  <a:moveTo>
                    <a:pt x="5840" y="1062"/>
                  </a:moveTo>
                  <a:lnTo>
                    <a:pt x="5044" y="1194"/>
                  </a:lnTo>
                  <a:lnTo>
                    <a:pt x="4380" y="1460"/>
                  </a:lnTo>
                  <a:lnTo>
                    <a:pt x="5177" y="1194"/>
                  </a:lnTo>
                  <a:lnTo>
                    <a:pt x="6106" y="1062"/>
                  </a:lnTo>
                  <a:close/>
                  <a:moveTo>
                    <a:pt x="3451" y="0"/>
                  </a:moveTo>
                  <a:lnTo>
                    <a:pt x="2788" y="265"/>
                  </a:lnTo>
                  <a:lnTo>
                    <a:pt x="2124" y="531"/>
                  </a:lnTo>
                  <a:lnTo>
                    <a:pt x="1328" y="1062"/>
                  </a:lnTo>
                  <a:lnTo>
                    <a:pt x="532" y="1991"/>
                  </a:lnTo>
                  <a:lnTo>
                    <a:pt x="1" y="2787"/>
                  </a:lnTo>
                  <a:lnTo>
                    <a:pt x="930" y="2920"/>
                  </a:lnTo>
                  <a:lnTo>
                    <a:pt x="1859" y="3052"/>
                  </a:lnTo>
                  <a:lnTo>
                    <a:pt x="2390" y="2389"/>
                  </a:lnTo>
                  <a:lnTo>
                    <a:pt x="3186" y="1593"/>
                  </a:lnTo>
                  <a:lnTo>
                    <a:pt x="3850" y="1062"/>
                  </a:lnTo>
                  <a:lnTo>
                    <a:pt x="4646" y="796"/>
                  </a:lnTo>
                  <a:lnTo>
                    <a:pt x="5309" y="531"/>
                  </a:lnTo>
                  <a:lnTo>
                    <a:pt x="5973" y="531"/>
                  </a:lnTo>
                  <a:lnTo>
                    <a:pt x="6769" y="664"/>
                  </a:lnTo>
                  <a:lnTo>
                    <a:pt x="5044" y="133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225;p40">
              <a:extLst>
                <a:ext uri="{FF2B5EF4-FFF2-40B4-BE49-F238E27FC236}">
                  <a16:creationId xmlns:a16="http://schemas.microsoft.com/office/drawing/2014/main" id="{10EB80AF-6B57-4E93-B94A-81C639635104}"/>
                </a:ext>
              </a:extLst>
            </p:cNvPr>
            <p:cNvSpPr/>
            <p:nvPr/>
          </p:nvSpPr>
          <p:spPr>
            <a:xfrm>
              <a:off x="6308202" y="134571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226;p40">
              <a:extLst>
                <a:ext uri="{FF2B5EF4-FFF2-40B4-BE49-F238E27FC236}">
                  <a16:creationId xmlns:a16="http://schemas.microsoft.com/office/drawing/2014/main" id="{BF77EC1D-B923-419C-BE76-9086F2FF7E6A}"/>
                </a:ext>
              </a:extLst>
            </p:cNvPr>
            <p:cNvSpPr/>
            <p:nvPr/>
          </p:nvSpPr>
          <p:spPr>
            <a:xfrm>
              <a:off x="6365420" y="1275299"/>
              <a:ext cx="61628" cy="15419"/>
            </a:xfrm>
            <a:custGeom>
              <a:avLst/>
              <a:gdLst/>
              <a:ahLst/>
              <a:cxnLst/>
              <a:rect l="l" t="t" r="r" b="b"/>
              <a:pathLst>
                <a:path w="3717" h="930" fill="none" extrusionOk="0">
                  <a:moveTo>
                    <a:pt x="1726" y="1"/>
                  </a:moveTo>
                  <a:lnTo>
                    <a:pt x="1726" y="1"/>
                  </a:lnTo>
                  <a:lnTo>
                    <a:pt x="797" y="133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664" y="133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593" y="1"/>
                  </a:lnTo>
                  <a:lnTo>
                    <a:pt x="1593" y="1"/>
                  </a:lnTo>
                  <a:lnTo>
                    <a:pt x="1858" y="1"/>
                  </a:lnTo>
                  <a:lnTo>
                    <a:pt x="1858" y="1"/>
                  </a:lnTo>
                  <a:lnTo>
                    <a:pt x="2787" y="133"/>
                  </a:lnTo>
                  <a:lnTo>
                    <a:pt x="2787" y="133"/>
                  </a:lnTo>
                  <a:lnTo>
                    <a:pt x="3716" y="930"/>
                  </a:lnTo>
                  <a:lnTo>
                    <a:pt x="3716" y="930"/>
                  </a:lnTo>
                  <a:lnTo>
                    <a:pt x="3716" y="930"/>
                  </a:lnTo>
                  <a:lnTo>
                    <a:pt x="3716" y="930"/>
                  </a:lnTo>
                  <a:lnTo>
                    <a:pt x="2787" y="133"/>
                  </a:lnTo>
                  <a:lnTo>
                    <a:pt x="2787" y="133"/>
                  </a:lnTo>
                  <a:lnTo>
                    <a:pt x="2257" y="1"/>
                  </a:lnTo>
                  <a:lnTo>
                    <a:pt x="1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227;p40">
              <a:extLst>
                <a:ext uri="{FF2B5EF4-FFF2-40B4-BE49-F238E27FC236}">
                  <a16:creationId xmlns:a16="http://schemas.microsoft.com/office/drawing/2014/main" id="{07C4632B-28A9-4CAF-88AE-A70FB0459628}"/>
                </a:ext>
              </a:extLst>
            </p:cNvPr>
            <p:cNvSpPr/>
            <p:nvPr/>
          </p:nvSpPr>
          <p:spPr>
            <a:xfrm>
              <a:off x="6416022" y="1273094"/>
              <a:ext cx="8821" cy="8821"/>
            </a:xfrm>
            <a:custGeom>
              <a:avLst/>
              <a:gdLst/>
              <a:ahLst/>
              <a:cxnLst/>
              <a:rect l="l" t="t" r="r" b="b"/>
              <a:pathLst>
                <a:path w="532" h="5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66" y="266"/>
                  </a:lnTo>
                  <a:lnTo>
                    <a:pt x="532" y="532"/>
                  </a:lnTo>
                  <a:lnTo>
                    <a:pt x="532" y="532"/>
                  </a:lnTo>
                  <a:lnTo>
                    <a:pt x="266" y="26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228;p40">
              <a:extLst>
                <a:ext uri="{FF2B5EF4-FFF2-40B4-BE49-F238E27FC236}">
                  <a16:creationId xmlns:a16="http://schemas.microsoft.com/office/drawing/2014/main" id="{CAA9CB72-6559-412A-96E1-FFDFE3209373}"/>
                </a:ext>
              </a:extLst>
            </p:cNvPr>
            <p:cNvSpPr/>
            <p:nvPr/>
          </p:nvSpPr>
          <p:spPr>
            <a:xfrm>
              <a:off x="6323605" y="1266495"/>
              <a:ext cx="103443" cy="44036"/>
            </a:xfrm>
            <a:custGeom>
              <a:avLst/>
              <a:gdLst/>
              <a:ahLst/>
              <a:cxnLst/>
              <a:rect l="l" t="t" r="r" b="b"/>
              <a:pathLst>
                <a:path w="6239" h="2656" extrusionOk="0">
                  <a:moveTo>
                    <a:pt x="3451" y="1"/>
                  </a:moveTo>
                  <a:lnTo>
                    <a:pt x="2788" y="266"/>
                  </a:lnTo>
                  <a:lnTo>
                    <a:pt x="1992" y="532"/>
                  </a:lnTo>
                  <a:lnTo>
                    <a:pt x="1328" y="1063"/>
                  </a:lnTo>
                  <a:lnTo>
                    <a:pt x="532" y="1859"/>
                  </a:lnTo>
                  <a:lnTo>
                    <a:pt x="1" y="2522"/>
                  </a:lnTo>
                  <a:lnTo>
                    <a:pt x="664" y="2655"/>
                  </a:lnTo>
                  <a:lnTo>
                    <a:pt x="1328" y="1859"/>
                  </a:lnTo>
                  <a:lnTo>
                    <a:pt x="2124" y="1195"/>
                  </a:lnTo>
                  <a:lnTo>
                    <a:pt x="3053" y="664"/>
                  </a:lnTo>
                  <a:lnTo>
                    <a:pt x="3584" y="532"/>
                  </a:lnTo>
                  <a:lnTo>
                    <a:pt x="4779" y="532"/>
                  </a:lnTo>
                  <a:lnTo>
                    <a:pt x="5309" y="664"/>
                  </a:lnTo>
                  <a:lnTo>
                    <a:pt x="6238" y="1461"/>
                  </a:lnTo>
                  <a:lnTo>
                    <a:pt x="6106" y="930"/>
                  </a:lnTo>
                  <a:lnTo>
                    <a:pt x="5840" y="532"/>
                  </a:lnTo>
                  <a:lnTo>
                    <a:pt x="5309" y="266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229;p40">
              <a:extLst>
                <a:ext uri="{FF2B5EF4-FFF2-40B4-BE49-F238E27FC236}">
                  <a16:creationId xmlns:a16="http://schemas.microsoft.com/office/drawing/2014/main" id="{E205CD6B-7611-4B0D-999B-0D9704AA565A}"/>
                </a:ext>
              </a:extLst>
            </p:cNvPr>
            <p:cNvSpPr/>
            <p:nvPr/>
          </p:nvSpPr>
          <p:spPr>
            <a:xfrm>
              <a:off x="6308202" y="1345715"/>
              <a:ext cx="11026" cy="17"/>
            </a:xfrm>
            <a:custGeom>
              <a:avLst/>
              <a:gdLst/>
              <a:ahLst/>
              <a:cxnLst/>
              <a:rect l="l" t="t" r="r" b="b"/>
              <a:pathLst>
                <a:path w="665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5" y="0"/>
                  </a:lnTo>
                  <a:lnTo>
                    <a:pt x="665" y="0"/>
                  </a:lnTo>
                  <a:lnTo>
                    <a:pt x="665" y="0"/>
                  </a:lnTo>
                  <a:lnTo>
                    <a:pt x="66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230;p40">
              <a:extLst>
                <a:ext uri="{FF2B5EF4-FFF2-40B4-BE49-F238E27FC236}">
                  <a16:creationId xmlns:a16="http://schemas.microsoft.com/office/drawing/2014/main" id="{F7757FE5-FD9F-4AEE-9339-CF2C80EB5CE3}"/>
                </a:ext>
              </a:extLst>
            </p:cNvPr>
            <p:cNvSpPr/>
            <p:nvPr/>
          </p:nvSpPr>
          <p:spPr>
            <a:xfrm>
              <a:off x="6206998" y="1303900"/>
              <a:ext cx="187039" cy="61628"/>
            </a:xfrm>
            <a:custGeom>
              <a:avLst/>
              <a:gdLst/>
              <a:ahLst/>
              <a:cxnLst/>
              <a:rect l="l" t="t" r="r" b="b"/>
              <a:pathLst>
                <a:path w="11281" h="3717" extrusionOk="0">
                  <a:moveTo>
                    <a:pt x="2787" y="1"/>
                  </a:moveTo>
                  <a:lnTo>
                    <a:pt x="1327" y="134"/>
                  </a:lnTo>
                  <a:lnTo>
                    <a:pt x="531" y="266"/>
                  </a:lnTo>
                  <a:lnTo>
                    <a:pt x="133" y="532"/>
                  </a:lnTo>
                  <a:lnTo>
                    <a:pt x="0" y="797"/>
                  </a:lnTo>
                  <a:lnTo>
                    <a:pt x="0" y="1328"/>
                  </a:lnTo>
                  <a:lnTo>
                    <a:pt x="133" y="1063"/>
                  </a:lnTo>
                  <a:lnTo>
                    <a:pt x="531" y="797"/>
                  </a:lnTo>
                  <a:lnTo>
                    <a:pt x="1460" y="664"/>
                  </a:lnTo>
                  <a:lnTo>
                    <a:pt x="2654" y="532"/>
                  </a:lnTo>
                  <a:lnTo>
                    <a:pt x="4778" y="532"/>
                  </a:lnTo>
                  <a:lnTo>
                    <a:pt x="5972" y="664"/>
                  </a:lnTo>
                  <a:lnTo>
                    <a:pt x="7167" y="797"/>
                  </a:lnTo>
                  <a:lnTo>
                    <a:pt x="8096" y="1195"/>
                  </a:lnTo>
                  <a:lnTo>
                    <a:pt x="8892" y="1593"/>
                  </a:lnTo>
                  <a:lnTo>
                    <a:pt x="9555" y="1992"/>
                  </a:lnTo>
                  <a:lnTo>
                    <a:pt x="10484" y="2921"/>
                  </a:lnTo>
                  <a:lnTo>
                    <a:pt x="11015" y="3451"/>
                  </a:lnTo>
                  <a:lnTo>
                    <a:pt x="11148" y="3717"/>
                  </a:lnTo>
                  <a:lnTo>
                    <a:pt x="11281" y="3186"/>
                  </a:lnTo>
                  <a:lnTo>
                    <a:pt x="11015" y="2921"/>
                  </a:lnTo>
                  <a:lnTo>
                    <a:pt x="10484" y="2390"/>
                  </a:lnTo>
                  <a:lnTo>
                    <a:pt x="9555" y="1461"/>
                  </a:lnTo>
                  <a:lnTo>
                    <a:pt x="9025" y="1063"/>
                  </a:lnTo>
                  <a:lnTo>
                    <a:pt x="8228" y="664"/>
                  </a:lnTo>
                  <a:lnTo>
                    <a:pt x="7697" y="399"/>
                  </a:lnTo>
                  <a:lnTo>
                    <a:pt x="7034" y="266"/>
                  </a:lnTo>
                  <a:lnTo>
                    <a:pt x="6105" y="134"/>
                  </a:lnTo>
                  <a:lnTo>
                    <a:pt x="51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231;p40">
              <a:extLst>
                <a:ext uri="{FF2B5EF4-FFF2-40B4-BE49-F238E27FC236}">
                  <a16:creationId xmlns:a16="http://schemas.microsoft.com/office/drawing/2014/main" id="{CEA4CF1D-9C99-47B5-9F1F-D04656BF5043}"/>
                </a:ext>
              </a:extLst>
            </p:cNvPr>
            <p:cNvSpPr/>
            <p:nvPr/>
          </p:nvSpPr>
          <p:spPr>
            <a:xfrm>
              <a:off x="6389627" y="1365511"/>
              <a:ext cx="2205" cy="17"/>
            </a:xfrm>
            <a:custGeom>
              <a:avLst/>
              <a:gdLst/>
              <a:ahLst/>
              <a:cxnLst/>
              <a:rect l="l" t="t" r="r" b="b"/>
              <a:pathLst>
                <a:path w="13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232;p40">
              <a:extLst>
                <a:ext uri="{FF2B5EF4-FFF2-40B4-BE49-F238E27FC236}">
                  <a16:creationId xmlns:a16="http://schemas.microsoft.com/office/drawing/2014/main" id="{1CD3217F-BE01-4002-B460-18A813A0EF8A}"/>
                </a:ext>
              </a:extLst>
            </p:cNvPr>
            <p:cNvSpPr/>
            <p:nvPr/>
          </p:nvSpPr>
          <p:spPr>
            <a:xfrm>
              <a:off x="6244402" y="1345715"/>
              <a:ext cx="50619" cy="6615"/>
            </a:xfrm>
            <a:custGeom>
              <a:avLst/>
              <a:gdLst/>
              <a:ahLst/>
              <a:cxnLst/>
              <a:rect l="l" t="t" r="r" b="b"/>
              <a:pathLst>
                <a:path w="3053" h="399" fill="none" extrusionOk="0">
                  <a:moveTo>
                    <a:pt x="3053" y="0"/>
                  </a:moveTo>
                  <a:lnTo>
                    <a:pt x="3053" y="0"/>
                  </a:lnTo>
                  <a:lnTo>
                    <a:pt x="1460" y="133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1460" y="133"/>
                  </a:lnTo>
                  <a:lnTo>
                    <a:pt x="30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233;p40">
              <a:extLst>
                <a:ext uri="{FF2B5EF4-FFF2-40B4-BE49-F238E27FC236}">
                  <a16:creationId xmlns:a16="http://schemas.microsoft.com/office/drawing/2014/main" id="{C02A3B75-2D8E-438A-9196-7556A20E27B1}"/>
                </a:ext>
              </a:extLst>
            </p:cNvPr>
            <p:cNvSpPr/>
            <p:nvPr/>
          </p:nvSpPr>
          <p:spPr>
            <a:xfrm>
              <a:off x="6295005" y="134571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234;p40">
              <a:extLst>
                <a:ext uri="{FF2B5EF4-FFF2-40B4-BE49-F238E27FC236}">
                  <a16:creationId xmlns:a16="http://schemas.microsoft.com/office/drawing/2014/main" id="{A02E97A4-E5C3-41EE-9C8A-D4621CC1BBBC}"/>
                </a:ext>
              </a:extLst>
            </p:cNvPr>
            <p:cNvSpPr/>
            <p:nvPr/>
          </p:nvSpPr>
          <p:spPr>
            <a:xfrm>
              <a:off x="6206998" y="1312704"/>
              <a:ext cx="184834" cy="52824"/>
            </a:xfrm>
            <a:custGeom>
              <a:avLst/>
              <a:gdLst/>
              <a:ahLst/>
              <a:cxnLst/>
              <a:rect l="l" t="t" r="r" b="b"/>
              <a:pathLst>
                <a:path w="11148" h="3186" extrusionOk="0">
                  <a:moveTo>
                    <a:pt x="2654" y="1"/>
                  </a:moveTo>
                  <a:lnTo>
                    <a:pt x="1327" y="133"/>
                  </a:lnTo>
                  <a:lnTo>
                    <a:pt x="531" y="266"/>
                  </a:lnTo>
                  <a:lnTo>
                    <a:pt x="133" y="664"/>
                  </a:lnTo>
                  <a:lnTo>
                    <a:pt x="0" y="930"/>
                  </a:lnTo>
                  <a:lnTo>
                    <a:pt x="0" y="1062"/>
                  </a:lnTo>
                  <a:lnTo>
                    <a:pt x="531" y="1461"/>
                  </a:lnTo>
                  <a:lnTo>
                    <a:pt x="1195" y="1859"/>
                  </a:lnTo>
                  <a:lnTo>
                    <a:pt x="2124" y="2390"/>
                  </a:lnTo>
                  <a:lnTo>
                    <a:pt x="3716" y="2124"/>
                  </a:lnTo>
                  <a:lnTo>
                    <a:pt x="5309" y="1991"/>
                  </a:lnTo>
                  <a:lnTo>
                    <a:pt x="6769" y="1991"/>
                  </a:lnTo>
                  <a:lnTo>
                    <a:pt x="8228" y="2257"/>
                  </a:lnTo>
                  <a:lnTo>
                    <a:pt x="9821" y="2655"/>
                  </a:lnTo>
                  <a:lnTo>
                    <a:pt x="11148" y="3186"/>
                  </a:lnTo>
                  <a:lnTo>
                    <a:pt x="11015" y="2920"/>
                  </a:lnTo>
                  <a:lnTo>
                    <a:pt x="10484" y="2390"/>
                  </a:lnTo>
                  <a:lnTo>
                    <a:pt x="9555" y="1461"/>
                  </a:lnTo>
                  <a:lnTo>
                    <a:pt x="8892" y="1062"/>
                  </a:lnTo>
                  <a:lnTo>
                    <a:pt x="8096" y="664"/>
                  </a:lnTo>
                  <a:lnTo>
                    <a:pt x="7167" y="266"/>
                  </a:lnTo>
                  <a:lnTo>
                    <a:pt x="5972" y="133"/>
                  </a:lnTo>
                  <a:lnTo>
                    <a:pt x="47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235;p40">
              <a:extLst>
                <a:ext uri="{FF2B5EF4-FFF2-40B4-BE49-F238E27FC236}">
                  <a16:creationId xmlns:a16="http://schemas.microsoft.com/office/drawing/2014/main" id="{D1FBBA9C-5A22-44F7-A885-A9E8C6A2B47B}"/>
                </a:ext>
              </a:extLst>
            </p:cNvPr>
            <p:cNvSpPr/>
            <p:nvPr/>
          </p:nvSpPr>
          <p:spPr>
            <a:xfrm>
              <a:off x="5324660" y="1884797"/>
              <a:ext cx="418081" cy="290465"/>
            </a:xfrm>
            <a:custGeom>
              <a:avLst/>
              <a:gdLst/>
              <a:ahLst/>
              <a:cxnLst/>
              <a:rect l="l" t="t" r="r" b="b"/>
              <a:pathLst>
                <a:path w="25216" h="17519" extrusionOk="0">
                  <a:moveTo>
                    <a:pt x="0" y="1"/>
                  </a:moveTo>
                  <a:lnTo>
                    <a:pt x="266" y="929"/>
                  </a:lnTo>
                  <a:lnTo>
                    <a:pt x="398" y="1858"/>
                  </a:lnTo>
                  <a:lnTo>
                    <a:pt x="531" y="3849"/>
                  </a:lnTo>
                  <a:lnTo>
                    <a:pt x="664" y="5840"/>
                  </a:lnTo>
                  <a:lnTo>
                    <a:pt x="929" y="6901"/>
                  </a:lnTo>
                  <a:lnTo>
                    <a:pt x="1195" y="7830"/>
                  </a:lnTo>
                  <a:lnTo>
                    <a:pt x="2256" y="10352"/>
                  </a:lnTo>
                  <a:lnTo>
                    <a:pt x="3451" y="13272"/>
                  </a:lnTo>
                  <a:lnTo>
                    <a:pt x="4114" y="14731"/>
                  </a:lnTo>
                  <a:lnTo>
                    <a:pt x="4778" y="15926"/>
                  </a:lnTo>
                  <a:lnTo>
                    <a:pt x="5441" y="16855"/>
                  </a:lnTo>
                  <a:lnTo>
                    <a:pt x="5840" y="17253"/>
                  </a:lnTo>
                  <a:lnTo>
                    <a:pt x="6105" y="17518"/>
                  </a:lnTo>
                  <a:lnTo>
                    <a:pt x="6769" y="17518"/>
                  </a:lnTo>
                  <a:lnTo>
                    <a:pt x="8096" y="17120"/>
                  </a:lnTo>
                  <a:lnTo>
                    <a:pt x="11546" y="15926"/>
                  </a:lnTo>
                  <a:lnTo>
                    <a:pt x="15129" y="14333"/>
                  </a:lnTo>
                  <a:lnTo>
                    <a:pt x="17784" y="13272"/>
                  </a:lnTo>
                  <a:lnTo>
                    <a:pt x="22163" y="11281"/>
                  </a:lnTo>
                  <a:lnTo>
                    <a:pt x="23225" y="10750"/>
                  </a:lnTo>
                  <a:lnTo>
                    <a:pt x="24021" y="10087"/>
                  </a:lnTo>
                  <a:lnTo>
                    <a:pt x="24685" y="9423"/>
                  </a:lnTo>
                  <a:lnTo>
                    <a:pt x="25083" y="8494"/>
                  </a:lnTo>
                  <a:lnTo>
                    <a:pt x="25215" y="7830"/>
                  </a:lnTo>
                  <a:lnTo>
                    <a:pt x="25215" y="7300"/>
                  </a:lnTo>
                  <a:lnTo>
                    <a:pt x="25083" y="6901"/>
                  </a:lnTo>
                  <a:lnTo>
                    <a:pt x="24817" y="6503"/>
                  </a:lnTo>
                  <a:lnTo>
                    <a:pt x="24552" y="6105"/>
                  </a:lnTo>
                  <a:lnTo>
                    <a:pt x="24154" y="5972"/>
                  </a:lnTo>
                  <a:lnTo>
                    <a:pt x="23888" y="5840"/>
                  </a:lnTo>
                  <a:lnTo>
                    <a:pt x="23623" y="5972"/>
                  </a:lnTo>
                  <a:lnTo>
                    <a:pt x="21632" y="7300"/>
                  </a:lnTo>
                  <a:lnTo>
                    <a:pt x="20703" y="7830"/>
                  </a:lnTo>
                  <a:lnTo>
                    <a:pt x="20305" y="7830"/>
                  </a:lnTo>
                  <a:lnTo>
                    <a:pt x="20305" y="7698"/>
                  </a:lnTo>
                  <a:lnTo>
                    <a:pt x="20305" y="7167"/>
                  </a:lnTo>
                  <a:lnTo>
                    <a:pt x="20570" y="6769"/>
                  </a:lnTo>
                  <a:lnTo>
                    <a:pt x="20703" y="6371"/>
                  </a:lnTo>
                  <a:lnTo>
                    <a:pt x="20703" y="6105"/>
                  </a:lnTo>
                  <a:lnTo>
                    <a:pt x="20570" y="5972"/>
                  </a:lnTo>
                  <a:lnTo>
                    <a:pt x="20438" y="5707"/>
                  </a:lnTo>
                  <a:lnTo>
                    <a:pt x="20172" y="5707"/>
                  </a:lnTo>
                  <a:lnTo>
                    <a:pt x="19907" y="5840"/>
                  </a:lnTo>
                  <a:lnTo>
                    <a:pt x="19642" y="5972"/>
                  </a:lnTo>
                  <a:lnTo>
                    <a:pt x="19111" y="6636"/>
                  </a:lnTo>
                  <a:lnTo>
                    <a:pt x="18580" y="7300"/>
                  </a:lnTo>
                  <a:lnTo>
                    <a:pt x="18182" y="7830"/>
                  </a:lnTo>
                  <a:lnTo>
                    <a:pt x="17784" y="8229"/>
                  </a:lnTo>
                  <a:lnTo>
                    <a:pt x="17385" y="8759"/>
                  </a:lnTo>
                  <a:lnTo>
                    <a:pt x="16456" y="9423"/>
                  </a:lnTo>
                  <a:lnTo>
                    <a:pt x="15793" y="9821"/>
                  </a:lnTo>
                  <a:lnTo>
                    <a:pt x="14731" y="10219"/>
                  </a:lnTo>
                  <a:lnTo>
                    <a:pt x="12475" y="10883"/>
                  </a:lnTo>
                  <a:lnTo>
                    <a:pt x="7830" y="12077"/>
                  </a:lnTo>
                  <a:lnTo>
                    <a:pt x="5972" y="7167"/>
                  </a:lnTo>
                  <a:lnTo>
                    <a:pt x="4911" y="4911"/>
                  </a:lnTo>
                  <a:lnTo>
                    <a:pt x="3982" y="2920"/>
                  </a:lnTo>
                  <a:lnTo>
                    <a:pt x="3053" y="1726"/>
                  </a:lnTo>
                  <a:lnTo>
                    <a:pt x="2124" y="929"/>
                  </a:lnTo>
                  <a:lnTo>
                    <a:pt x="1195" y="3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236;p40">
              <a:extLst>
                <a:ext uri="{FF2B5EF4-FFF2-40B4-BE49-F238E27FC236}">
                  <a16:creationId xmlns:a16="http://schemas.microsoft.com/office/drawing/2014/main" id="{69617557-CD8D-4EE0-A7A7-EE862E28DADD}"/>
                </a:ext>
              </a:extLst>
            </p:cNvPr>
            <p:cNvSpPr/>
            <p:nvPr/>
          </p:nvSpPr>
          <p:spPr>
            <a:xfrm>
              <a:off x="5315856" y="1880403"/>
              <a:ext cx="310262" cy="301458"/>
            </a:xfrm>
            <a:custGeom>
              <a:avLst/>
              <a:gdLst/>
              <a:ahLst/>
              <a:cxnLst/>
              <a:rect l="l" t="t" r="r" b="b"/>
              <a:pathLst>
                <a:path w="18713" h="18182" extrusionOk="0">
                  <a:moveTo>
                    <a:pt x="1" y="0"/>
                  </a:moveTo>
                  <a:lnTo>
                    <a:pt x="531" y="531"/>
                  </a:lnTo>
                  <a:lnTo>
                    <a:pt x="664" y="929"/>
                  </a:lnTo>
                  <a:lnTo>
                    <a:pt x="797" y="2389"/>
                  </a:lnTo>
                  <a:lnTo>
                    <a:pt x="1460" y="5441"/>
                  </a:lnTo>
                  <a:lnTo>
                    <a:pt x="1991" y="7963"/>
                  </a:lnTo>
                  <a:lnTo>
                    <a:pt x="2787" y="10617"/>
                  </a:lnTo>
                  <a:lnTo>
                    <a:pt x="3716" y="13404"/>
                  </a:lnTo>
                  <a:lnTo>
                    <a:pt x="4645" y="15660"/>
                  </a:lnTo>
                  <a:lnTo>
                    <a:pt x="5176" y="16722"/>
                  </a:lnTo>
                  <a:lnTo>
                    <a:pt x="5707" y="17385"/>
                  </a:lnTo>
                  <a:lnTo>
                    <a:pt x="6238" y="17916"/>
                  </a:lnTo>
                  <a:lnTo>
                    <a:pt x="6769" y="18181"/>
                  </a:lnTo>
                  <a:lnTo>
                    <a:pt x="7565" y="18049"/>
                  </a:lnTo>
                  <a:lnTo>
                    <a:pt x="8759" y="17651"/>
                  </a:lnTo>
                  <a:lnTo>
                    <a:pt x="12343" y="16323"/>
                  </a:lnTo>
                  <a:lnTo>
                    <a:pt x="16058" y="14598"/>
                  </a:lnTo>
                  <a:lnTo>
                    <a:pt x="18713" y="13404"/>
                  </a:lnTo>
                  <a:lnTo>
                    <a:pt x="18182" y="12475"/>
                  </a:lnTo>
                  <a:lnTo>
                    <a:pt x="17651" y="11679"/>
                  </a:lnTo>
                  <a:lnTo>
                    <a:pt x="17253" y="10750"/>
                  </a:lnTo>
                  <a:lnTo>
                    <a:pt x="16987" y="9688"/>
                  </a:lnTo>
                  <a:lnTo>
                    <a:pt x="14864" y="10484"/>
                  </a:lnTo>
                  <a:lnTo>
                    <a:pt x="12475" y="11148"/>
                  </a:lnTo>
                  <a:lnTo>
                    <a:pt x="8627" y="12209"/>
                  </a:lnTo>
                  <a:lnTo>
                    <a:pt x="7432" y="9157"/>
                  </a:lnTo>
                  <a:lnTo>
                    <a:pt x="6238" y="6105"/>
                  </a:lnTo>
                  <a:lnTo>
                    <a:pt x="5044" y="3451"/>
                  </a:lnTo>
                  <a:lnTo>
                    <a:pt x="4513" y="2256"/>
                  </a:lnTo>
                  <a:lnTo>
                    <a:pt x="3982" y="1460"/>
                  </a:lnTo>
                  <a:lnTo>
                    <a:pt x="3186" y="664"/>
                  </a:lnTo>
                  <a:lnTo>
                    <a:pt x="2389" y="133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237;p40">
              <a:extLst>
                <a:ext uri="{FF2B5EF4-FFF2-40B4-BE49-F238E27FC236}">
                  <a16:creationId xmlns:a16="http://schemas.microsoft.com/office/drawing/2014/main" id="{C6464DD1-BC38-490E-AAF7-62A9EAD926EF}"/>
                </a:ext>
              </a:extLst>
            </p:cNvPr>
            <p:cNvSpPr/>
            <p:nvPr/>
          </p:nvSpPr>
          <p:spPr>
            <a:xfrm>
              <a:off x="5122218" y="2914564"/>
              <a:ext cx="55029" cy="94622"/>
            </a:xfrm>
            <a:custGeom>
              <a:avLst/>
              <a:gdLst/>
              <a:ahLst/>
              <a:cxnLst/>
              <a:rect l="l" t="t" r="r" b="b"/>
              <a:pathLst>
                <a:path w="3319" h="5707" extrusionOk="0">
                  <a:moveTo>
                    <a:pt x="1" y="0"/>
                  </a:moveTo>
                  <a:lnTo>
                    <a:pt x="1" y="5707"/>
                  </a:lnTo>
                  <a:lnTo>
                    <a:pt x="3319" y="5707"/>
                  </a:lnTo>
                  <a:lnTo>
                    <a:pt x="3319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238;p40">
              <a:extLst>
                <a:ext uri="{FF2B5EF4-FFF2-40B4-BE49-F238E27FC236}">
                  <a16:creationId xmlns:a16="http://schemas.microsoft.com/office/drawing/2014/main" id="{409F3DA0-AA63-4BB9-B497-D789CCE4EE2C}"/>
                </a:ext>
              </a:extLst>
            </p:cNvPr>
            <p:cNvSpPr/>
            <p:nvPr/>
          </p:nvSpPr>
          <p:spPr>
            <a:xfrm>
              <a:off x="5122218" y="2914564"/>
              <a:ext cx="55029" cy="94622"/>
            </a:xfrm>
            <a:custGeom>
              <a:avLst/>
              <a:gdLst/>
              <a:ahLst/>
              <a:cxnLst/>
              <a:rect l="l" t="t" r="r" b="b"/>
              <a:pathLst>
                <a:path w="3319" h="5707" fill="none" extrusionOk="0">
                  <a:moveTo>
                    <a:pt x="1" y="5707"/>
                  </a:moveTo>
                  <a:lnTo>
                    <a:pt x="3319" y="5707"/>
                  </a:lnTo>
                  <a:lnTo>
                    <a:pt x="3319" y="0"/>
                  </a:lnTo>
                  <a:lnTo>
                    <a:pt x="1" y="0"/>
                  </a:lnTo>
                  <a:lnTo>
                    <a:pt x="1" y="57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239;p40">
              <a:extLst>
                <a:ext uri="{FF2B5EF4-FFF2-40B4-BE49-F238E27FC236}">
                  <a16:creationId xmlns:a16="http://schemas.microsoft.com/office/drawing/2014/main" id="{D8DC8C08-EFE3-4A8E-9349-3BAB797ED8E1}"/>
                </a:ext>
              </a:extLst>
            </p:cNvPr>
            <p:cNvSpPr/>
            <p:nvPr/>
          </p:nvSpPr>
          <p:spPr>
            <a:xfrm>
              <a:off x="5324660" y="2839738"/>
              <a:ext cx="68227" cy="112247"/>
            </a:xfrm>
            <a:custGeom>
              <a:avLst/>
              <a:gdLst/>
              <a:ahLst/>
              <a:cxnLst/>
              <a:rect l="l" t="t" r="r" b="b"/>
              <a:pathLst>
                <a:path w="4115" h="6770" extrusionOk="0">
                  <a:moveTo>
                    <a:pt x="0" y="1"/>
                  </a:moveTo>
                  <a:lnTo>
                    <a:pt x="266" y="6636"/>
                  </a:lnTo>
                  <a:lnTo>
                    <a:pt x="3982" y="6769"/>
                  </a:lnTo>
                  <a:lnTo>
                    <a:pt x="4114" y="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240;p40">
              <a:extLst>
                <a:ext uri="{FF2B5EF4-FFF2-40B4-BE49-F238E27FC236}">
                  <a16:creationId xmlns:a16="http://schemas.microsoft.com/office/drawing/2014/main" id="{43A9B121-F5D6-40A1-928B-5A1AB95F214F}"/>
                </a:ext>
              </a:extLst>
            </p:cNvPr>
            <p:cNvSpPr/>
            <p:nvPr/>
          </p:nvSpPr>
          <p:spPr>
            <a:xfrm>
              <a:off x="5324660" y="2839738"/>
              <a:ext cx="68227" cy="112247"/>
            </a:xfrm>
            <a:custGeom>
              <a:avLst/>
              <a:gdLst/>
              <a:ahLst/>
              <a:cxnLst/>
              <a:rect l="l" t="t" r="r" b="b"/>
              <a:pathLst>
                <a:path w="4115" h="6770" fill="none" extrusionOk="0">
                  <a:moveTo>
                    <a:pt x="266" y="6636"/>
                  </a:moveTo>
                  <a:lnTo>
                    <a:pt x="3982" y="6769"/>
                  </a:lnTo>
                  <a:lnTo>
                    <a:pt x="4114" y="134"/>
                  </a:lnTo>
                  <a:lnTo>
                    <a:pt x="0" y="1"/>
                  </a:lnTo>
                  <a:lnTo>
                    <a:pt x="266" y="66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241;p40">
              <a:extLst>
                <a:ext uri="{FF2B5EF4-FFF2-40B4-BE49-F238E27FC236}">
                  <a16:creationId xmlns:a16="http://schemas.microsoft.com/office/drawing/2014/main" id="{4DF7A21B-4EF7-4B27-BD9E-68D5A2625C24}"/>
                </a:ext>
              </a:extLst>
            </p:cNvPr>
            <p:cNvSpPr/>
            <p:nvPr/>
          </p:nvSpPr>
          <p:spPr>
            <a:xfrm>
              <a:off x="5109021" y="2254448"/>
              <a:ext cx="290465" cy="712940"/>
            </a:xfrm>
            <a:custGeom>
              <a:avLst/>
              <a:gdLst/>
              <a:ahLst/>
              <a:cxnLst/>
              <a:rect l="l" t="t" r="r" b="b"/>
              <a:pathLst>
                <a:path w="17519" h="43000" extrusionOk="0">
                  <a:moveTo>
                    <a:pt x="16590" y="1"/>
                  </a:moveTo>
                  <a:lnTo>
                    <a:pt x="1195" y="664"/>
                  </a:lnTo>
                  <a:lnTo>
                    <a:pt x="1062" y="21500"/>
                  </a:lnTo>
                  <a:lnTo>
                    <a:pt x="797" y="22296"/>
                  </a:lnTo>
                  <a:lnTo>
                    <a:pt x="532" y="23491"/>
                  </a:lnTo>
                  <a:lnTo>
                    <a:pt x="133" y="25083"/>
                  </a:lnTo>
                  <a:lnTo>
                    <a:pt x="1" y="27207"/>
                  </a:lnTo>
                  <a:lnTo>
                    <a:pt x="1" y="31453"/>
                  </a:lnTo>
                  <a:lnTo>
                    <a:pt x="266" y="36629"/>
                  </a:lnTo>
                  <a:lnTo>
                    <a:pt x="664" y="42601"/>
                  </a:lnTo>
                  <a:lnTo>
                    <a:pt x="930" y="42734"/>
                  </a:lnTo>
                  <a:lnTo>
                    <a:pt x="1593" y="42866"/>
                  </a:lnTo>
                  <a:lnTo>
                    <a:pt x="2124" y="42999"/>
                  </a:lnTo>
                  <a:lnTo>
                    <a:pt x="2788" y="42999"/>
                  </a:lnTo>
                  <a:lnTo>
                    <a:pt x="3451" y="42866"/>
                  </a:lnTo>
                  <a:lnTo>
                    <a:pt x="4247" y="42601"/>
                  </a:lnTo>
                  <a:lnTo>
                    <a:pt x="5575" y="34373"/>
                  </a:lnTo>
                  <a:lnTo>
                    <a:pt x="6504" y="27737"/>
                  </a:lnTo>
                  <a:lnTo>
                    <a:pt x="7300" y="22827"/>
                  </a:lnTo>
                  <a:lnTo>
                    <a:pt x="9158" y="8362"/>
                  </a:lnTo>
                  <a:lnTo>
                    <a:pt x="11414" y="21898"/>
                  </a:lnTo>
                  <a:lnTo>
                    <a:pt x="11148" y="23358"/>
                  </a:lnTo>
                  <a:lnTo>
                    <a:pt x="11148" y="24818"/>
                  </a:lnTo>
                  <a:lnTo>
                    <a:pt x="11148" y="26808"/>
                  </a:lnTo>
                  <a:lnTo>
                    <a:pt x="11547" y="29595"/>
                  </a:lnTo>
                  <a:lnTo>
                    <a:pt x="12077" y="33842"/>
                  </a:lnTo>
                  <a:lnTo>
                    <a:pt x="12874" y="39416"/>
                  </a:lnTo>
                  <a:lnTo>
                    <a:pt x="13272" y="39416"/>
                  </a:lnTo>
                  <a:lnTo>
                    <a:pt x="14201" y="39681"/>
                  </a:lnTo>
                  <a:lnTo>
                    <a:pt x="15661" y="39681"/>
                  </a:lnTo>
                  <a:lnTo>
                    <a:pt x="16324" y="39549"/>
                  </a:lnTo>
                  <a:lnTo>
                    <a:pt x="17253" y="39416"/>
                  </a:lnTo>
                  <a:lnTo>
                    <a:pt x="17519" y="21235"/>
                  </a:lnTo>
                  <a:lnTo>
                    <a:pt x="17386" y="16988"/>
                  </a:lnTo>
                  <a:lnTo>
                    <a:pt x="17120" y="9821"/>
                  </a:lnTo>
                  <a:lnTo>
                    <a:pt x="1659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242;p40">
              <a:extLst>
                <a:ext uri="{FF2B5EF4-FFF2-40B4-BE49-F238E27FC236}">
                  <a16:creationId xmlns:a16="http://schemas.microsoft.com/office/drawing/2014/main" id="{E3444499-26D1-48D3-997E-AAEE2FE7096D}"/>
                </a:ext>
              </a:extLst>
            </p:cNvPr>
            <p:cNvSpPr/>
            <p:nvPr/>
          </p:nvSpPr>
          <p:spPr>
            <a:xfrm>
              <a:off x="5109021" y="2254448"/>
              <a:ext cx="290465" cy="712940"/>
            </a:xfrm>
            <a:custGeom>
              <a:avLst/>
              <a:gdLst/>
              <a:ahLst/>
              <a:cxnLst/>
              <a:rect l="l" t="t" r="r" b="b"/>
              <a:pathLst>
                <a:path w="17519" h="43000" fill="none" extrusionOk="0">
                  <a:moveTo>
                    <a:pt x="1195" y="664"/>
                  </a:moveTo>
                  <a:lnTo>
                    <a:pt x="1195" y="664"/>
                  </a:lnTo>
                  <a:lnTo>
                    <a:pt x="1062" y="21500"/>
                  </a:lnTo>
                  <a:lnTo>
                    <a:pt x="1062" y="21500"/>
                  </a:lnTo>
                  <a:lnTo>
                    <a:pt x="797" y="22296"/>
                  </a:lnTo>
                  <a:lnTo>
                    <a:pt x="532" y="23491"/>
                  </a:lnTo>
                  <a:lnTo>
                    <a:pt x="133" y="25083"/>
                  </a:lnTo>
                  <a:lnTo>
                    <a:pt x="1" y="27207"/>
                  </a:lnTo>
                  <a:lnTo>
                    <a:pt x="1" y="27207"/>
                  </a:lnTo>
                  <a:lnTo>
                    <a:pt x="1" y="31453"/>
                  </a:lnTo>
                  <a:lnTo>
                    <a:pt x="266" y="36629"/>
                  </a:lnTo>
                  <a:lnTo>
                    <a:pt x="664" y="42601"/>
                  </a:lnTo>
                  <a:lnTo>
                    <a:pt x="664" y="42601"/>
                  </a:lnTo>
                  <a:lnTo>
                    <a:pt x="930" y="42734"/>
                  </a:lnTo>
                  <a:lnTo>
                    <a:pt x="1593" y="42866"/>
                  </a:lnTo>
                  <a:lnTo>
                    <a:pt x="2124" y="42999"/>
                  </a:lnTo>
                  <a:lnTo>
                    <a:pt x="2788" y="42999"/>
                  </a:lnTo>
                  <a:lnTo>
                    <a:pt x="3451" y="42866"/>
                  </a:lnTo>
                  <a:lnTo>
                    <a:pt x="4247" y="42601"/>
                  </a:lnTo>
                  <a:lnTo>
                    <a:pt x="4247" y="42601"/>
                  </a:lnTo>
                  <a:lnTo>
                    <a:pt x="5575" y="34373"/>
                  </a:lnTo>
                  <a:lnTo>
                    <a:pt x="6504" y="27737"/>
                  </a:lnTo>
                  <a:lnTo>
                    <a:pt x="7300" y="22827"/>
                  </a:lnTo>
                  <a:lnTo>
                    <a:pt x="7300" y="22827"/>
                  </a:lnTo>
                  <a:lnTo>
                    <a:pt x="9158" y="8362"/>
                  </a:lnTo>
                  <a:lnTo>
                    <a:pt x="11414" y="21898"/>
                  </a:lnTo>
                  <a:lnTo>
                    <a:pt x="11414" y="21898"/>
                  </a:lnTo>
                  <a:lnTo>
                    <a:pt x="11148" y="23358"/>
                  </a:lnTo>
                  <a:lnTo>
                    <a:pt x="11148" y="24818"/>
                  </a:lnTo>
                  <a:lnTo>
                    <a:pt x="11148" y="26808"/>
                  </a:lnTo>
                  <a:lnTo>
                    <a:pt x="11148" y="26808"/>
                  </a:lnTo>
                  <a:lnTo>
                    <a:pt x="11547" y="29595"/>
                  </a:lnTo>
                  <a:lnTo>
                    <a:pt x="12077" y="33842"/>
                  </a:lnTo>
                  <a:lnTo>
                    <a:pt x="12874" y="39416"/>
                  </a:lnTo>
                  <a:lnTo>
                    <a:pt x="12874" y="39416"/>
                  </a:lnTo>
                  <a:lnTo>
                    <a:pt x="13272" y="39416"/>
                  </a:lnTo>
                  <a:lnTo>
                    <a:pt x="14201" y="39681"/>
                  </a:lnTo>
                  <a:lnTo>
                    <a:pt x="15661" y="39681"/>
                  </a:lnTo>
                  <a:lnTo>
                    <a:pt x="16324" y="39549"/>
                  </a:lnTo>
                  <a:lnTo>
                    <a:pt x="17253" y="39416"/>
                  </a:lnTo>
                  <a:lnTo>
                    <a:pt x="17253" y="39416"/>
                  </a:lnTo>
                  <a:lnTo>
                    <a:pt x="17519" y="21235"/>
                  </a:lnTo>
                  <a:lnTo>
                    <a:pt x="17519" y="21235"/>
                  </a:lnTo>
                  <a:lnTo>
                    <a:pt x="17386" y="16988"/>
                  </a:lnTo>
                  <a:lnTo>
                    <a:pt x="17120" y="9821"/>
                  </a:lnTo>
                  <a:lnTo>
                    <a:pt x="16590" y="1"/>
                  </a:lnTo>
                  <a:lnTo>
                    <a:pt x="1195" y="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243;p40">
              <a:extLst>
                <a:ext uri="{FF2B5EF4-FFF2-40B4-BE49-F238E27FC236}">
                  <a16:creationId xmlns:a16="http://schemas.microsoft.com/office/drawing/2014/main" id="{EC89BF92-B6EE-44B5-8E80-10D851F178D8}"/>
                </a:ext>
              </a:extLst>
            </p:cNvPr>
            <p:cNvSpPr/>
            <p:nvPr/>
          </p:nvSpPr>
          <p:spPr>
            <a:xfrm>
              <a:off x="5126629" y="2269851"/>
              <a:ext cx="270652" cy="312467"/>
            </a:xfrm>
            <a:custGeom>
              <a:avLst/>
              <a:gdLst/>
              <a:ahLst/>
              <a:cxnLst/>
              <a:rect l="l" t="t" r="r" b="b"/>
              <a:pathLst>
                <a:path w="16324" h="18846" extrusionOk="0">
                  <a:moveTo>
                    <a:pt x="15660" y="1"/>
                  </a:moveTo>
                  <a:lnTo>
                    <a:pt x="14466" y="664"/>
                  </a:lnTo>
                  <a:lnTo>
                    <a:pt x="12741" y="1461"/>
                  </a:lnTo>
                  <a:lnTo>
                    <a:pt x="11546" y="1726"/>
                  </a:lnTo>
                  <a:lnTo>
                    <a:pt x="10352" y="1992"/>
                  </a:lnTo>
                  <a:lnTo>
                    <a:pt x="8892" y="2124"/>
                  </a:lnTo>
                  <a:lnTo>
                    <a:pt x="7432" y="2257"/>
                  </a:lnTo>
                  <a:lnTo>
                    <a:pt x="5707" y="2124"/>
                  </a:lnTo>
                  <a:lnTo>
                    <a:pt x="3982" y="1992"/>
                  </a:lnTo>
                  <a:lnTo>
                    <a:pt x="2124" y="1593"/>
                  </a:lnTo>
                  <a:lnTo>
                    <a:pt x="133" y="1063"/>
                  </a:lnTo>
                  <a:lnTo>
                    <a:pt x="0" y="17386"/>
                  </a:lnTo>
                  <a:lnTo>
                    <a:pt x="4513" y="14732"/>
                  </a:lnTo>
                  <a:lnTo>
                    <a:pt x="6901" y="16192"/>
                  </a:lnTo>
                  <a:lnTo>
                    <a:pt x="8096" y="7433"/>
                  </a:lnTo>
                  <a:lnTo>
                    <a:pt x="8627" y="7300"/>
                  </a:lnTo>
                  <a:lnTo>
                    <a:pt x="9821" y="6769"/>
                  </a:lnTo>
                  <a:lnTo>
                    <a:pt x="11414" y="5973"/>
                  </a:lnTo>
                  <a:lnTo>
                    <a:pt x="12210" y="5442"/>
                  </a:lnTo>
                  <a:lnTo>
                    <a:pt x="12873" y="4778"/>
                  </a:lnTo>
                  <a:lnTo>
                    <a:pt x="12873" y="4778"/>
                  </a:lnTo>
                  <a:lnTo>
                    <a:pt x="12741" y="5044"/>
                  </a:lnTo>
                  <a:lnTo>
                    <a:pt x="12210" y="5707"/>
                  </a:lnTo>
                  <a:lnTo>
                    <a:pt x="11148" y="6769"/>
                  </a:lnTo>
                  <a:lnTo>
                    <a:pt x="10352" y="7300"/>
                  </a:lnTo>
                  <a:lnTo>
                    <a:pt x="9423" y="7831"/>
                  </a:lnTo>
                  <a:lnTo>
                    <a:pt x="9954" y="17917"/>
                  </a:lnTo>
                  <a:lnTo>
                    <a:pt x="11679" y="18846"/>
                  </a:lnTo>
                  <a:lnTo>
                    <a:pt x="13404" y="17784"/>
                  </a:lnTo>
                  <a:lnTo>
                    <a:pt x="14466" y="17121"/>
                  </a:lnTo>
                  <a:lnTo>
                    <a:pt x="16324" y="16059"/>
                  </a:lnTo>
                  <a:lnTo>
                    <a:pt x="15660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244;p40">
              <a:extLst>
                <a:ext uri="{FF2B5EF4-FFF2-40B4-BE49-F238E27FC236}">
                  <a16:creationId xmlns:a16="http://schemas.microsoft.com/office/drawing/2014/main" id="{6D82B0CC-BA85-49AF-A6B7-A45F969A611B}"/>
                </a:ext>
              </a:extLst>
            </p:cNvPr>
            <p:cNvSpPr/>
            <p:nvPr/>
          </p:nvSpPr>
          <p:spPr>
            <a:xfrm>
              <a:off x="5126629" y="2269851"/>
              <a:ext cx="270652" cy="312467"/>
            </a:xfrm>
            <a:custGeom>
              <a:avLst/>
              <a:gdLst/>
              <a:ahLst/>
              <a:cxnLst/>
              <a:rect l="l" t="t" r="r" b="b"/>
              <a:pathLst>
                <a:path w="16324" h="18846" fill="none" extrusionOk="0">
                  <a:moveTo>
                    <a:pt x="15660" y="1"/>
                  </a:moveTo>
                  <a:lnTo>
                    <a:pt x="15660" y="1"/>
                  </a:lnTo>
                  <a:lnTo>
                    <a:pt x="14466" y="664"/>
                  </a:lnTo>
                  <a:lnTo>
                    <a:pt x="12741" y="1461"/>
                  </a:lnTo>
                  <a:lnTo>
                    <a:pt x="11546" y="1726"/>
                  </a:lnTo>
                  <a:lnTo>
                    <a:pt x="10352" y="1992"/>
                  </a:lnTo>
                  <a:lnTo>
                    <a:pt x="8892" y="2124"/>
                  </a:lnTo>
                  <a:lnTo>
                    <a:pt x="7432" y="2257"/>
                  </a:lnTo>
                  <a:lnTo>
                    <a:pt x="7432" y="2257"/>
                  </a:lnTo>
                  <a:lnTo>
                    <a:pt x="5707" y="2124"/>
                  </a:lnTo>
                  <a:lnTo>
                    <a:pt x="3982" y="1992"/>
                  </a:lnTo>
                  <a:lnTo>
                    <a:pt x="2124" y="1593"/>
                  </a:lnTo>
                  <a:lnTo>
                    <a:pt x="133" y="1063"/>
                  </a:lnTo>
                  <a:lnTo>
                    <a:pt x="133" y="1063"/>
                  </a:lnTo>
                  <a:lnTo>
                    <a:pt x="0" y="17386"/>
                  </a:lnTo>
                  <a:lnTo>
                    <a:pt x="4513" y="14732"/>
                  </a:lnTo>
                  <a:lnTo>
                    <a:pt x="6901" y="16192"/>
                  </a:lnTo>
                  <a:lnTo>
                    <a:pt x="6901" y="16192"/>
                  </a:lnTo>
                  <a:lnTo>
                    <a:pt x="8096" y="7433"/>
                  </a:lnTo>
                  <a:lnTo>
                    <a:pt x="8096" y="7433"/>
                  </a:lnTo>
                  <a:lnTo>
                    <a:pt x="8096" y="7433"/>
                  </a:lnTo>
                  <a:lnTo>
                    <a:pt x="8627" y="7300"/>
                  </a:lnTo>
                  <a:lnTo>
                    <a:pt x="9821" y="6769"/>
                  </a:lnTo>
                  <a:lnTo>
                    <a:pt x="11414" y="5973"/>
                  </a:lnTo>
                  <a:lnTo>
                    <a:pt x="12210" y="5442"/>
                  </a:lnTo>
                  <a:lnTo>
                    <a:pt x="12873" y="4778"/>
                  </a:lnTo>
                  <a:lnTo>
                    <a:pt x="12873" y="4778"/>
                  </a:lnTo>
                  <a:lnTo>
                    <a:pt x="12741" y="5044"/>
                  </a:lnTo>
                  <a:lnTo>
                    <a:pt x="12210" y="5707"/>
                  </a:lnTo>
                  <a:lnTo>
                    <a:pt x="11148" y="6769"/>
                  </a:lnTo>
                  <a:lnTo>
                    <a:pt x="10352" y="7300"/>
                  </a:lnTo>
                  <a:lnTo>
                    <a:pt x="9423" y="7831"/>
                  </a:lnTo>
                  <a:lnTo>
                    <a:pt x="9954" y="17917"/>
                  </a:lnTo>
                  <a:lnTo>
                    <a:pt x="11679" y="18846"/>
                  </a:lnTo>
                  <a:lnTo>
                    <a:pt x="13404" y="17784"/>
                  </a:lnTo>
                  <a:lnTo>
                    <a:pt x="14466" y="17121"/>
                  </a:lnTo>
                  <a:lnTo>
                    <a:pt x="14466" y="17121"/>
                  </a:lnTo>
                  <a:lnTo>
                    <a:pt x="16324" y="16059"/>
                  </a:lnTo>
                  <a:lnTo>
                    <a:pt x="16324" y="16059"/>
                  </a:lnTo>
                  <a:lnTo>
                    <a:pt x="15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245;p40">
              <a:extLst>
                <a:ext uri="{FF2B5EF4-FFF2-40B4-BE49-F238E27FC236}">
                  <a16:creationId xmlns:a16="http://schemas.microsoft.com/office/drawing/2014/main" id="{107E9FDB-86A0-4BD8-BD2B-40E668F57DF6}"/>
                </a:ext>
              </a:extLst>
            </p:cNvPr>
            <p:cNvSpPr/>
            <p:nvPr/>
          </p:nvSpPr>
          <p:spPr>
            <a:xfrm>
              <a:off x="5109021" y="2973970"/>
              <a:ext cx="140847" cy="162832"/>
            </a:xfrm>
            <a:custGeom>
              <a:avLst/>
              <a:gdLst/>
              <a:ahLst/>
              <a:cxnLst/>
              <a:rect l="l" t="t" r="r" b="b"/>
              <a:pathLst>
                <a:path w="8495" h="9821" extrusionOk="0">
                  <a:moveTo>
                    <a:pt x="797" y="0"/>
                  </a:moveTo>
                  <a:lnTo>
                    <a:pt x="664" y="133"/>
                  </a:lnTo>
                  <a:lnTo>
                    <a:pt x="532" y="398"/>
                  </a:lnTo>
                  <a:lnTo>
                    <a:pt x="266" y="1195"/>
                  </a:lnTo>
                  <a:lnTo>
                    <a:pt x="1" y="2256"/>
                  </a:lnTo>
                  <a:lnTo>
                    <a:pt x="1" y="2787"/>
                  </a:lnTo>
                  <a:lnTo>
                    <a:pt x="133" y="3318"/>
                  </a:lnTo>
                  <a:lnTo>
                    <a:pt x="399" y="3982"/>
                  </a:lnTo>
                  <a:lnTo>
                    <a:pt x="797" y="4380"/>
                  </a:lnTo>
                  <a:lnTo>
                    <a:pt x="1328" y="5309"/>
                  </a:lnTo>
                  <a:lnTo>
                    <a:pt x="1461" y="5840"/>
                  </a:lnTo>
                  <a:lnTo>
                    <a:pt x="1593" y="6370"/>
                  </a:lnTo>
                  <a:lnTo>
                    <a:pt x="1726" y="7299"/>
                  </a:lnTo>
                  <a:lnTo>
                    <a:pt x="1991" y="8096"/>
                  </a:lnTo>
                  <a:lnTo>
                    <a:pt x="2390" y="8759"/>
                  </a:lnTo>
                  <a:lnTo>
                    <a:pt x="2920" y="9290"/>
                  </a:lnTo>
                  <a:lnTo>
                    <a:pt x="3717" y="9555"/>
                  </a:lnTo>
                  <a:lnTo>
                    <a:pt x="4778" y="9821"/>
                  </a:lnTo>
                  <a:lnTo>
                    <a:pt x="5973" y="9821"/>
                  </a:lnTo>
                  <a:lnTo>
                    <a:pt x="7167" y="9555"/>
                  </a:lnTo>
                  <a:lnTo>
                    <a:pt x="7698" y="9423"/>
                  </a:lnTo>
                  <a:lnTo>
                    <a:pt x="8229" y="9025"/>
                  </a:lnTo>
                  <a:lnTo>
                    <a:pt x="8361" y="8759"/>
                  </a:lnTo>
                  <a:lnTo>
                    <a:pt x="8494" y="8361"/>
                  </a:lnTo>
                  <a:lnTo>
                    <a:pt x="8361" y="7830"/>
                  </a:lnTo>
                  <a:lnTo>
                    <a:pt x="8361" y="7432"/>
                  </a:lnTo>
                  <a:lnTo>
                    <a:pt x="7831" y="6901"/>
                  </a:lnTo>
                  <a:lnTo>
                    <a:pt x="7300" y="6238"/>
                  </a:lnTo>
                  <a:lnTo>
                    <a:pt x="6105" y="4778"/>
                  </a:lnTo>
                  <a:lnTo>
                    <a:pt x="5707" y="4114"/>
                  </a:lnTo>
                  <a:lnTo>
                    <a:pt x="5309" y="3318"/>
                  </a:lnTo>
                  <a:lnTo>
                    <a:pt x="4911" y="2389"/>
                  </a:lnTo>
                  <a:lnTo>
                    <a:pt x="4646" y="1593"/>
                  </a:lnTo>
                  <a:lnTo>
                    <a:pt x="4513" y="664"/>
                  </a:lnTo>
                  <a:lnTo>
                    <a:pt x="4380" y="133"/>
                  </a:lnTo>
                  <a:lnTo>
                    <a:pt x="4115" y="0"/>
                  </a:lnTo>
                  <a:lnTo>
                    <a:pt x="4115" y="531"/>
                  </a:lnTo>
                  <a:lnTo>
                    <a:pt x="4115" y="664"/>
                  </a:lnTo>
                  <a:lnTo>
                    <a:pt x="3982" y="797"/>
                  </a:lnTo>
                  <a:lnTo>
                    <a:pt x="3451" y="929"/>
                  </a:lnTo>
                  <a:lnTo>
                    <a:pt x="1991" y="929"/>
                  </a:lnTo>
                  <a:lnTo>
                    <a:pt x="1461" y="797"/>
                  </a:lnTo>
                  <a:lnTo>
                    <a:pt x="1062" y="664"/>
                  </a:lnTo>
                  <a:lnTo>
                    <a:pt x="797" y="398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246;p40">
              <a:extLst>
                <a:ext uri="{FF2B5EF4-FFF2-40B4-BE49-F238E27FC236}">
                  <a16:creationId xmlns:a16="http://schemas.microsoft.com/office/drawing/2014/main" id="{25F42103-0A82-4DAE-A10B-9DBB2B6C4B03}"/>
                </a:ext>
              </a:extLst>
            </p:cNvPr>
            <p:cNvSpPr/>
            <p:nvPr/>
          </p:nvSpPr>
          <p:spPr>
            <a:xfrm>
              <a:off x="5109021" y="2973970"/>
              <a:ext cx="140847" cy="162832"/>
            </a:xfrm>
            <a:custGeom>
              <a:avLst/>
              <a:gdLst/>
              <a:ahLst/>
              <a:cxnLst/>
              <a:rect l="l" t="t" r="r" b="b"/>
              <a:pathLst>
                <a:path w="8495" h="9821" fill="none" extrusionOk="0">
                  <a:moveTo>
                    <a:pt x="4115" y="531"/>
                  </a:moveTo>
                  <a:lnTo>
                    <a:pt x="4115" y="0"/>
                  </a:lnTo>
                  <a:lnTo>
                    <a:pt x="4115" y="0"/>
                  </a:lnTo>
                  <a:lnTo>
                    <a:pt x="4380" y="133"/>
                  </a:lnTo>
                  <a:lnTo>
                    <a:pt x="4513" y="664"/>
                  </a:lnTo>
                  <a:lnTo>
                    <a:pt x="4513" y="664"/>
                  </a:lnTo>
                  <a:lnTo>
                    <a:pt x="4646" y="1593"/>
                  </a:lnTo>
                  <a:lnTo>
                    <a:pt x="4646" y="1593"/>
                  </a:lnTo>
                  <a:lnTo>
                    <a:pt x="4911" y="2389"/>
                  </a:lnTo>
                  <a:lnTo>
                    <a:pt x="5309" y="3318"/>
                  </a:lnTo>
                  <a:lnTo>
                    <a:pt x="5309" y="3318"/>
                  </a:lnTo>
                  <a:lnTo>
                    <a:pt x="5707" y="4114"/>
                  </a:lnTo>
                  <a:lnTo>
                    <a:pt x="6105" y="4778"/>
                  </a:lnTo>
                  <a:lnTo>
                    <a:pt x="7300" y="6238"/>
                  </a:lnTo>
                  <a:lnTo>
                    <a:pt x="7300" y="6238"/>
                  </a:lnTo>
                  <a:lnTo>
                    <a:pt x="7831" y="6901"/>
                  </a:lnTo>
                  <a:lnTo>
                    <a:pt x="8361" y="7432"/>
                  </a:lnTo>
                  <a:lnTo>
                    <a:pt x="8361" y="7432"/>
                  </a:lnTo>
                  <a:lnTo>
                    <a:pt x="8361" y="7830"/>
                  </a:lnTo>
                  <a:lnTo>
                    <a:pt x="8494" y="8361"/>
                  </a:lnTo>
                  <a:lnTo>
                    <a:pt x="8361" y="8759"/>
                  </a:lnTo>
                  <a:lnTo>
                    <a:pt x="8229" y="9025"/>
                  </a:lnTo>
                  <a:lnTo>
                    <a:pt x="8229" y="9025"/>
                  </a:lnTo>
                  <a:lnTo>
                    <a:pt x="7698" y="9423"/>
                  </a:lnTo>
                  <a:lnTo>
                    <a:pt x="7167" y="9555"/>
                  </a:lnTo>
                  <a:lnTo>
                    <a:pt x="5973" y="9821"/>
                  </a:lnTo>
                  <a:lnTo>
                    <a:pt x="4778" y="9821"/>
                  </a:lnTo>
                  <a:lnTo>
                    <a:pt x="3717" y="9555"/>
                  </a:lnTo>
                  <a:lnTo>
                    <a:pt x="3717" y="9555"/>
                  </a:lnTo>
                  <a:lnTo>
                    <a:pt x="2920" y="9290"/>
                  </a:lnTo>
                  <a:lnTo>
                    <a:pt x="2390" y="8759"/>
                  </a:lnTo>
                  <a:lnTo>
                    <a:pt x="1991" y="8096"/>
                  </a:lnTo>
                  <a:lnTo>
                    <a:pt x="1726" y="7299"/>
                  </a:lnTo>
                  <a:lnTo>
                    <a:pt x="1726" y="7299"/>
                  </a:lnTo>
                  <a:lnTo>
                    <a:pt x="1593" y="6370"/>
                  </a:lnTo>
                  <a:lnTo>
                    <a:pt x="1593" y="6370"/>
                  </a:lnTo>
                  <a:lnTo>
                    <a:pt x="1461" y="5840"/>
                  </a:lnTo>
                  <a:lnTo>
                    <a:pt x="1328" y="5309"/>
                  </a:lnTo>
                  <a:lnTo>
                    <a:pt x="797" y="4380"/>
                  </a:lnTo>
                  <a:lnTo>
                    <a:pt x="797" y="4380"/>
                  </a:lnTo>
                  <a:lnTo>
                    <a:pt x="399" y="3982"/>
                  </a:lnTo>
                  <a:lnTo>
                    <a:pt x="133" y="3318"/>
                  </a:lnTo>
                  <a:lnTo>
                    <a:pt x="133" y="3318"/>
                  </a:lnTo>
                  <a:lnTo>
                    <a:pt x="1" y="2787"/>
                  </a:lnTo>
                  <a:lnTo>
                    <a:pt x="1" y="2256"/>
                  </a:lnTo>
                  <a:lnTo>
                    <a:pt x="266" y="1195"/>
                  </a:lnTo>
                  <a:lnTo>
                    <a:pt x="266" y="1195"/>
                  </a:lnTo>
                  <a:lnTo>
                    <a:pt x="532" y="398"/>
                  </a:lnTo>
                  <a:lnTo>
                    <a:pt x="664" y="133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797" y="398"/>
                  </a:lnTo>
                  <a:lnTo>
                    <a:pt x="797" y="398"/>
                  </a:lnTo>
                  <a:lnTo>
                    <a:pt x="1062" y="664"/>
                  </a:lnTo>
                  <a:lnTo>
                    <a:pt x="1461" y="797"/>
                  </a:lnTo>
                  <a:lnTo>
                    <a:pt x="1991" y="929"/>
                  </a:lnTo>
                  <a:lnTo>
                    <a:pt x="2522" y="929"/>
                  </a:lnTo>
                  <a:lnTo>
                    <a:pt x="2522" y="929"/>
                  </a:lnTo>
                  <a:lnTo>
                    <a:pt x="3451" y="929"/>
                  </a:lnTo>
                  <a:lnTo>
                    <a:pt x="3982" y="797"/>
                  </a:lnTo>
                  <a:lnTo>
                    <a:pt x="4115" y="664"/>
                  </a:lnTo>
                  <a:lnTo>
                    <a:pt x="4115" y="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247;p40">
              <a:extLst>
                <a:ext uri="{FF2B5EF4-FFF2-40B4-BE49-F238E27FC236}">
                  <a16:creationId xmlns:a16="http://schemas.microsoft.com/office/drawing/2014/main" id="{4B72A76F-7B47-4F75-AED1-6CD51133A21A}"/>
                </a:ext>
              </a:extLst>
            </p:cNvPr>
            <p:cNvSpPr/>
            <p:nvPr/>
          </p:nvSpPr>
          <p:spPr>
            <a:xfrm>
              <a:off x="5311462" y="2929967"/>
              <a:ext cx="224443" cy="118829"/>
            </a:xfrm>
            <a:custGeom>
              <a:avLst/>
              <a:gdLst/>
              <a:ahLst/>
              <a:cxnLst/>
              <a:rect l="l" t="t" r="r" b="b"/>
              <a:pathLst>
                <a:path w="13537" h="7167" extrusionOk="0">
                  <a:moveTo>
                    <a:pt x="929" y="0"/>
                  </a:moveTo>
                  <a:lnTo>
                    <a:pt x="796" y="265"/>
                  </a:lnTo>
                  <a:lnTo>
                    <a:pt x="531" y="929"/>
                  </a:lnTo>
                  <a:lnTo>
                    <a:pt x="266" y="2522"/>
                  </a:lnTo>
                  <a:lnTo>
                    <a:pt x="0" y="3318"/>
                  </a:lnTo>
                  <a:lnTo>
                    <a:pt x="0" y="3981"/>
                  </a:lnTo>
                  <a:lnTo>
                    <a:pt x="0" y="4645"/>
                  </a:lnTo>
                  <a:lnTo>
                    <a:pt x="266" y="4910"/>
                  </a:lnTo>
                  <a:lnTo>
                    <a:pt x="398" y="5176"/>
                  </a:lnTo>
                  <a:lnTo>
                    <a:pt x="1194" y="5441"/>
                  </a:lnTo>
                  <a:lnTo>
                    <a:pt x="2123" y="5574"/>
                  </a:lnTo>
                  <a:lnTo>
                    <a:pt x="3185" y="5707"/>
                  </a:lnTo>
                  <a:lnTo>
                    <a:pt x="4114" y="5574"/>
                  </a:lnTo>
                  <a:lnTo>
                    <a:pt x="4512" y="5707"/>
                  </a:lnTo>
                  <a:lnTo>
                    <a:pt x="4910" y="5707"/>
                  </a:lnTo>
                  <a:lnTo>
                    <a:pt x="5972" y="6237"/>
                  </a:lnTo>
                  <a:lnTo>
                    <a:pt x="7034" y="6636"/>
                  </a:lnTo>
                  <a:lnTo>
                    <a:pt x="7963" y="7034"/>
                  </a:lnTo>
                  <a:lnTo>
                    <a:pt x="9555" y="7166"/>
                  </a:lnTo>
                  <a:lnTo>
                    <a:pt x="11015" y="7166"/>
                  </a:lnTo>
                  <a:lnTo>
                    <a:pt x="12077" y="6901"/>
                  </a:lnTo>
                  <a:lnTo>
                    <a:pt x="12873" y="6636"/>
                  </a:lnTo>
                  <a:lnTo>
                    <a:pt x="13271" y="6105"/>
                  </a:lnTo>
                  <a:lnTo>
                    <a:pt x="13537" y="5574"/>
                  </a:lnTo>
                  <a:lnTo>
                    <a:pt x="13404" y="5176"/>
                  </a:lnTo>
                  <a:lnTo>
                    <a:pt x="13138" y="4910"/>
                  </a:lnTo>
                  <a:lnTo>
                    <a:pt x="13006" y="4778"/>
                  </a:lnTo>
                  <a:lnTo>
                    <a:pt x="10352" y="3716"/>
                  </a:lnTo>
                  <a:lnTo>
                    <a:pt x="7697" y="2522"/>
                  </a:lnTo>
                  <a:lnTo>
                    <a:pt x="6503" y="1858"/>
                  </a:lnTo>
                  <a:lnTo>
                    <a:pt x="5574" y="929"/>
                  </a:lnTo>
                  <a:lnTo>
                    <a:pt x="5043" y="398"/>
                  </a:lnTo>
                  <a:lnTo>
                    <a:pt x="4778" y="265"/>
                  </a:lnTo>
                  <a:lnTo>
                    <a:pt x="4778" y="796"/>
                  </a:lnTo>
                  <a:lnTo>
                    <a:pt x="4380" y="929"/>
                  </a:lnTo>
                  <a:lnTo>
                    <a:pt x="3849" y="1062"/>
                  </a:lnTo>
                  <a:lnTo>
                    <a:pt x="2654" y="1062"/>
                  </a:lnTo>
                  <a:lnTo>
                    <a:pt x="1593" y="796"/>
                  </a:lnTo>
                  <a:lnTo>
                    <a:pt x="1327" y="664"/>
                  </a:lnTo>
                  <a:lnTo>
                    <a:pt x="1062" y="39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248;p40">
              <a:extLst>
                <a:ext uri="{FF2B5EF4-FFF2-40B4-BE49-F238E27FC236}">
                  <a16:creationId xmlns:a16="http://schemas.microsoft.com/office/drawing/2014/main" id="{118EC92B-D4AF-4F71-9D96-8D532C5BBA86}"/>
                </a:ext>
              </a:extLst>
            </p:cNvPr>
            <p:cNvSpPr/>
            <p:nvPr/>
          </p:nvSpPr>
          <p:spPr>
            <a:xfrm>
              <a:off x="5311462" y="2929967"/>
              <a:ext cx="224443" cy="118829"/>
            </a:xfrm>
            <a:custGeom>
              <a:avLst/>
              <a:gdLst/>
              <a:ahLst/>
              <a:cxnLst/>
              <a:rect l="l" t="t" r="r" b="b"/>
              <a:pathLst>
                <a:path w="13537" h="7167" fill="none" extrusionOk="0">
                  <a:moveTo>
                    <a:pt x="4778" y="265"/>
                  </a:moveTo>
                  <a:lnTo>
                    <a:pt x="4778" y="265"/>
                  </a:lnTo>
                  <a:lnTo>
                    <a:pt x="5043" y="398"/>
                  </a:lnTo>
                  <a:lnTo>
                    <a:pt x="5574" y="929"/>
                  </a:lnTo>
                  <a:lnTo>
                    <a:pt x="5574" y="929"/>
                  </a:lnTo>
                  <a:lnTo>
                    <a:pt x="6503" y="1858"/>
                  </a:lnTo>
                  <a:lnTo>
                    <a:pt x="7697" y="2522"/>
                  </a:lnTo>
                  <a:lnTo>
                    <a:pt x="7697" y="2522"/>
                  </a:lnTo>
                  <a:lnTo>
                    <a:pt x="10352" y="3716"/>
                  </a:lnTo>
                  <a:lnTo>
                    <a:pt x="13006" y="4778"/>
                  </a:lnTo>
                  <a:lnTo>
                    <a:pt x="13006" y="4778"/>
                  </a:lnTo>
                  <a:lnTo>
                    <a:pt x="13138" y="4910"/>
                  </a:lnTo>
                  <a:lnTo>
                    <a:pt x="13404" y="5176"/>
                  </a:lnTo>
                  <a:lnTo>
                    <a:pt x="13537" y="5574"/>
                  </a:lnTo>
                  <a:lnTo>
                    <a:pt x="13271" y="6105"/>
                  </a:lnTo>
                  <a:lnTo>
                    <a:pt x="12873" y="6636"/>
                  </a:lnTo>
                  <a:lnTo>
                    <a:pt x="12873" y="6636"/>
                  </a:lnTo>
                  <a:lnTo>
                    <a:pt x="12077" y="6901"/>
                  </a:lnTo>
                  <a:lnTo>
                    <a:pt x="11015" y="7166"/>
                  </a:lnTo>
                  <a:lnTo>
                    <a:pt x="9555" y="7166"/>
                  </a:lnTo>
                  <a:lnTo>
                    <a:pt x="7963" y="7034"/>
                  </a:lnTo>
                  <a:lnTo>
                    <a:pt x="7963" y="7034"/>
                  </a:lnTo>
                  <a:lnTo>
                    <a:pt x="7034" y="6636"/>
                  </a:lnTo>
                  <a:lnTo>
                    <a:pt x="5972" y="6237"/>
                  </a:lnTo>
                  <a:lnTo>
                    <a:pt x="4910" y="5707"/>
                  </a:lnTo>
                  <a:lnTo>
                    <a:pt x="4512" y="5707"/>
                  </a:lnTo>
                  <a:lnTo>
                    <a:pt x="4114" y="5574"/>
                  </a:lnTo>
                  <a:lnTo>
                    <a:pt x="4114" y="5574"/>
                  </a:lnTo>
                  <a:lnTo>
                    <a:pt x="3185" y="5707"/>
                  </a:lnTo>
                  <a:lnTo>
                    <a:pt x="2123" y="5574"/>
                  </a:lnTo>
                  <a:lnTo>
                    <a:pt x="1194" y="5441"/>
                  </a:lnTo>
                  <a:lnTo>
                    <a:pt x="398" y="5176"/>
                  </a:lnTo>
                  <a:lnTo>
                    <a:pt x="398" y="5176"/>
                  </a:lnTo>
                  <a:lnTo>
                    <a:pt x="266" y="4910"/>
                  </a:lnTo>
                  <a:lnTo>
                    <a:pt x="0" y="4645"/>
                  </a:lnTo>
                  <a:lnTo>
                    <a:pt x="0" y="3981"/>
                  </a:lnTo>
                  <a:lnTo>
                    <a:pt x="0" y="3318"/>
                  </a:lnTo>
                  <a:lnTo>
                    <a:pt x="266" y="2522"/>
                  </a:lnTo>
                  <a:lnTo>
                    <a:pt x="266" y="2522"/>
                  </a:lnTo>
                  <a:lnTo>
                    <a:pt x="531" y="929"/>
                  </a:lnTo>
                  <a:lnTo>
                    <a:pt x="796" y="265"/>
                  </a:lnTo>
                  <a:lnTo>
                    <a:pt x="929" y="0"/>
                  </a:lnTo>
                  <a:lnTo>
                    <a:pt x="1062" y="0"/>
                  </a:lnTo>
                  <a:lnTo>
                    <a:pt x="1062" y="398"/>
                  </a:lnTo>
                  <a:lnTo>
                    <a:pt x="1062" y="398"/>
                  </a:lnTo>
                  <a:lnTo>
                    <a:pt x="1327" y="664"/>
                  </a:lnTo>
                  <a:lnTo>
                    <a:pt x="1593" y="796"/>
                  </a:lnTo>
                  <a:lnTo>
                    <a:pt x="2654" y="1062"/>
                  </a:lnTo>
                  <a:lnTo>
                    <a:pt x="3849" y="1062"/>
                  </a:lnTo>
                  <a:lnTo>
                    <a:pt x="4380" y="929"/>
                  </a:lnTo>
                  <a:lnTo>
                    <a:pt x="4778" y="796"/>
                  </a:lnTo>
                  <a:lnTo>
                    <a:pt x="4778" y="2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249;p40">
              <a:extLst>
                <a:ext uri="{FF2B5EF4-FFF2-40B4-BE49-F238E27FC236}">
                  <a16:creationId xmlns:a16="http://schemas.microsoft.com/office/drawing/2014/main" id="{A0E45E9A-1C64-48BC-B2A3-BC0A03D3AB38}"/>
                </a:ext>
              </a:extLst>
            </p:cNvPr>
            <p:cNvSpPr/>
            <p:nvPr/>
          </p:nvSpPr>
          <p:spPr>
            <a:xfrm>
              <a:off x="5260844" y="2393073"/>
              <a:ext cx="28617" cy="171653"/>
            </a:xfrm>
            <a:custGeom>
              <a:avLst/>
              <a:gdLst/>
              <a:ahLst/>
              <a:cxnLst/>
              <a:rect l="l" t="t" r="r" b="b"/>
              <a:pathLst>
                <a:path w="1726" h="10353" extrusionOk="0">
                  <a:moveTo>
                    <a:pt x="1" y="1"/>
                  </a:moveTo>
                  <a:lnTo>
                    <a:pt x="1726" y="10352"/>
                  </a:lnTo>
                  <a:lnTo>
                    <a:pt x="1726" y="103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250;p40">
              <a:extLst>
                <a:ext uri="{FF2B5EF4-FFF2-40B4-BE49-F238E27FC236}">
                  <a16:creationId xmlns:a16="http://schemas.microsoft.com/office/drawing/2014/main" id="{4376C6A2-D444-41A3-820C-40B234C39019}"/>
                </a:ext>
              </a:extLst>
            </p:cNvPr>
            <p:cNvSpPr/>
            <p:nvPr/>
          </p:nvSpPr>
          <p:spPr>
            <a:xfrm>
              <a:off x="5260844" y="2393073"/>
              <a:ext cx="28617" cy="171653"/>
            </a:xfrm>
            <a:custGeom>
              <a:avLst/>
              <a:gdLst/>
              <a:ahLst/>
              <a:cxnLst/>
              <a:rect l="l" t="t" r="r" b="b"/>
              <a:pathLst>
                <a:path w="1726" h="10353" fill="none" extrusionOk="0">
                  <a:moveTo>
                    <a:pt x="1" y="1"/>
                  </a:moveTo>
                  <a:lnTo>
                    <a:pt x="1726" y="10352"/>
                  </a:lnTo>
                  <a:lnTo>
                    <a:pt x="1726" y="1035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251;p40">
              <a:extLst>
                <a:ext uri="{FF2B5EF4-FFF2-40B4-BE49-F238E27FC236}">
                  <a16:creationId xmlns:a16="http://schemas.microsoft.com/office/drawing/2014/main" id="{66BD43D1-F086-4942-BF51-B57FB4209DDC}"/>
                </a:ext>
              </a:extLst>
            </p:cNvPr>
            <p:cNvSpPr/>
            <p:nvPr/>
          </p:nvSpPr>
          <p:spPr>
            <a:xfrm>
              <a:off x="5260844" y="2349070"/>
              <a:ext cx="79236" cy="217845"/>
            </a:xfrm>
            <a:custGeom>
              <a:avLst/>
              <a:gdLst/>
              <a:ahLst/>
              <a:cxnLst/>
              <a:rect l="l" t="t" r="r" b="b"/>
              <a:pathLst>
                <a:path w="4779" h="13139" extrusionOk="0">
                  <a:moveTo>
                    <a:pt x="4778" y="0"/>
                  </a:moveTo>
                  <a:lnTo>
                    <a:pt x="4115" y="664"/>
                  </a:lnTo>
                  <a:lnTo>
                    <a:pt x="3319" y="1195"/>
                  </a:lnTo>
                  <a:lnTo>
                    <a:pt x="1726" y="1991"/>
                  </a:lnTo>
                  <a:lnTo>
                    <a:pt x="532" y="2522"/>
                  </a:lnTo>
                  <a:lnTo>
                    <a:pt x="1" y="2655"/>
                  </a:lnTo>
                  <a:lnTo>
                    <a:pt x="1726" y="13006"/>
                  </a:lnTo>
                  <a:lnTo>
                    <a:pt x="1859" y="13139"/>
                  </a:lnTo>
                  <a:lnTo>
                    <a:pt x="1859" y="13139"/>
                  </a:lnTo>
                  <a:lnTo>
                    <a:pt x="1328" y="3053"/>
                  </a:lnTo>
                  <a:lnTo>
                    <a:pt x="2257" y="2522"/>
                  </a:lnTo>
                  <a:lnTo>
                    <a:pt x="3053" y="1991"/>
                  </a:lnTo>
                  <a:lnTo>
                    <a:pt x="4115" y="929"/>
                  </a:lnTo>
                  <a:lnTo>
                    <a:pt x="4646" y="266"/>
                  </a:lnTo>
                  <a:lnTo>
                    <a:pt x="4778" y="0"/>
                  </a:lnTo>
                  <a:close/>
                </a:path>
              </a:pathLst>
            </a:custGeom>
            <a:solidFill>
              <a:srgbClr val="7B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252;p40">
              <a:extLst>
                <a:ext uri="{FF2B5EF4-FFF2-40B4-BE49-F238E27FC236}">
                  <a16:creationId xmlns:a16="http://schemas.microsoft.com/office/drawing/2014/main" id="{CFD1A897-38BC-49D3-8688-1FCF1CA40B52}"/>
                </a:ext>
              </a:extLst>
            </p:cNvPr>
            <p:cNvSpPr/>
            <p:nvPr/>
          </p:nvSpPr>
          <p:spPr>
            <a:xfrm>
              <a:off x="5260844" y="2349070"/>
              <a:ext cx="79236" cy="217845"/>
            </a:xfrm>
            <a:custGeom>
              <a:avLst/>
              <a:gdLst/>
              <a:ahLst/>
              <a:cxnLst/>
              <a:rect l="l" t="t" r="r" b="b"/>
              <a:pathLst>
                <a:path w="4779" h="13139" fill="none" extrusionOk="0">
                  <a:moveTo>
                    <a:pt x="4778" y="0"/>
                  </a:moveTo>
                  <a:lnTo>
                    <a:pt x="4778" y="0"/>
                  </a:lnTo>
                  <a:lnTo>
                    <a:pt x="4115" y="664"/>
                  </a:lnTo>
                  <a:lnTo>
                    <a:pt x="3319" y="1195"/>
                  </a:lnTo>
                  <a:lnTo>
                    <a:pt x="1726" y="1991"/>
                  </a:lnTo>
                  <a:lnTo>
                    <a:pt x="532" y="2522"/>
                  </a:lnTo>
                  <a:lnTo>
                    <a:pt x="1" y="2655"/>
                  </a:lnTo>
                  <a:lnTo>
                    <a:pt x="1" y="2655"/>
                  </a:lnTo>
                  <a:lnTo>
                    <a:pt x="1726" y="13006"/>
                  </a:lnTo>
                  <a:lnTo>
                    <a:pt x="1859" y="13139"/>
                  </a:lnTo>
                  <a:lnTo>
                    <a:pt x="1328" y="3053"/>
                  </a:lnTo>
                  <a:lnTo>
                    <a:pt x="1328" y="3053"/>
                  </a:lnTo>
                  <a:lnTo>
                    <a:pt x="2257" y="2522"/>
                  </a:lnTo>
                  <a:lnTo>
                    <a:pt x="3053" y="1991"/>
                  </a:lnTo>
                  <a:lnTo>
                    <a:pt x="4115" y="929"/>
                  </a:lnTo>
                  <a:lnTo>
                    <a:pt x="4646" y="266"/>
                  </a:lnTo>
                  <a:lnTo>
                    <a:pt x="4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253;p40">
              <a:extLst>
                <a:ext uri="{FF2B5EF4-FFF2-40B4-BE49-F238E27FC236}">
                  <a16:creationId xmlns:a16="http://schemas.microsoft.com/office/drawing/2014/main" id="{2050C3EA-A468-4764-B9B4-13144CE971F4}"/>
                </a:ext>
              </a:extLst>
            </p:cNvPr>
            <p:cNvSpPr/>
            <p:nvPr/>
          </p:nvSpPr>
          <p:spPr>
            <a:xfrm>
              <a:off x="5126629" y="1875993"/>
              <a:ext cx="264053" cy="418081"/>
            </a:xfrm>
            <a:custGeom>
              <a:avLst/>
              <a:gdLst/>
              <a:ahLst/>
              <a:cxnLst/>
              <a:rect l="l" t="t" r="r" b="b"/>
              <a:pathLst>
                <a:path w="15926" h="25216" extrusionOk="0">
                  <a:moveTo>
                    <a:pt x="10352" y="1"/>
                  </a:moveTo>
                  <a:lnTo>
                    <a:pt x="5707" y="133"/>
                  </a:lnTo>
                  <a:lnTo>
                    <a:pt x="4114" y="532"/>
                  </a:lnTo>
                  <a:lnTo>
                    <a:pt x="2124" y="930"/>
                  </a:lnTo>
                  <a:lnTo>
                    <a:pt x="1858" y="1062"/>
                  </a:lnTo>
                  <a:lnTo>
                    <a:pt x="1593" y="1195"/>
                  </a:lnTo>
                  <a:lnTo>
                    <a:pt x="1195" y="1726"/>
                  </a:lnTo>
                  <a:lnTo>
                    <a:pt x="929" y="2389"/>
                  </a:lnTo>
                  <a:lnTo>
                    <a:pt x="664" y="3053"/>
                  </a:lnTo>
                  <a:lnTo>
                    <a:pt x="399" y="5442"/>
                  </a:lnTo>
                  <a:lnTo>
                    <a:pt x="133" y="8096"/>
                  </a:lnTo>
                  <a:lnTo>
                    <a:pt x="0" y="11148"/>
                  </a:lnTo>
                  <a:lnTo>
                    <a:pt x="0" y="23889"/>
                  </a:lnTo>
                  <a:lnTo>
                    <a:pt x="399" y="24154"/>
                  </a:lnTo>
                  <a:lnTo>
                    <a:pt x="1062" y="24419"/>
                  </a:lnTo>
                  <a:lnTo>
                    <a:pt x="2787" y="24818"/>
                  </a:lnTo>
                  <a:lnTo>
                    <a:pt x="4778" y="25083"/>
                  </a:lnTo>
                  <a:lnTo>
                    <a:pt x="7034" y="25216"/>
                  </a:lnTo>
                  <a:lnTo>
                    <a:pt x="9423" y="25083"/>
                  </a:lnTo>
                  <a:lnTo>
                    <a:pt x="11679" y="24685"/>
                  </a:lnTo>
                  <a:lnTo>
                    <a:pt x="12873" y="24419"/>
                  </a:lnTo>
                  <a:lnTo>
                    <a:pt x="13935" y="23889"/>
                  </a:lnTo>
                  <a:lnTo>
                    <a:pt x="14997" y="23490"/>
                  </a:lnTo>
                  <a:lnTo>
                    <a:pt x="15926" y="22827"/>
                  </a:lnTo>
                  <a:lnTo>
                    <a:pt x="15528" y="14997"/>
                  </a:lnTo>
                  <a:lnTo>
                    <a:pt x="15262" y="5309"/>
                  </a:lnTo>
                  <a:lnTo>
                    <a:pt x="15262" y="4513"/>
                  </a:lnTo>
                  <a:lnTo>
                    <a:pt x="14997" y="3584"/>
                  </a:lnTo>
                  <a:lnTo>
                    <a:pt x="14731" y="2655"/>
                  </a:lnTo>
                  <a:lnTo>
                    <a:pt x="14200" y="1859"/>
                  </a:lnTo>
                  <a:lnTo>
                    <a:pt x="13537" y="1062"/>
                  </a:lnTo>
                  <a:lnTo>
                    <a:pt x="12608" y="532"/>
                  </a:lnTo>
                  <a:lnTo>
                    <a:pt x="11679" y="133"/>
                  </a:lnTo>
                  <a:lnTo>
                    <a:pt x="1035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254;p40">
              <a:extLst>
                <a:ext uri="{FF2B5EF4-FFF2-40B4-BE49-F238E27FC236}">
                  <a16:creationId xmlns:a16="http://schemas.microsoft.com/office/drawing/2014/main" id="{FFD8771D-360A-4247-9E57-9045B141E001}"/>
                </a:ext>
              </a:extLst>
            </p:cNvPr>
            <p:cNvSpPr/>
            <p:nvPr/>
          </p:nvSpPr>
          <p:spPr>
            <a:xfrm>
              <a:off x="5126629" y="1875993"/>
              <a:ext cx="264053" cy="418081"/>
            </a:xfrm>
            <a:custGeom>
              <a:avLst/>
              <a:gdLst/>
              <a:ahLst/>
              <a:cxnLst/>
              <a:rect l="l" t="t" r="r" b="b"/>
              <a:pathLst>
                <a:path w="15926" h="25216" fill="none" extrusionOk="0">
                  <a:moveTo>
                    <a:pt x="5707" y="133"/>
                  </a:moveTo>
                  <a:lnTo>
                    <a:pt x="5707" y="133"/>
                  </a:lnTo>
                  <a:lnTo>
                    <a:pt x="4114" y="532"/>
                  </a:lnTo>
                  <a:lnTo>
                    <a:pt x="2124" y="930"/>
                  </a:lnTo>
                  <a:lnTo>
                    <a:pt x="2124" y="930"/>
                  </a:lnTo>
                  <a:lnTo>
                    <a:pt x="1858" y="1062"/>
                  </a:lnTo>
                  <a:lnTo>
                    <a:pt x="1593" y="1195"/>
                  </a:lnTo>
                  <a:lnTo>
                    <a:pt x="1195" y="1726"/>
                  </a:lnTo>
                  <a:lnTo>
                    <a:pt x="929" y="2389"/>
                  </a:lnTo>
                  <a:lnTo>
                    <a:pt x="664" y="3053"/>
                  </a:lnTo>
                  <a:lnTo>
                    <a:pt x="664" y="3053"/>
                  </a:lnTo>
                  <a:lnTo>
                    <a:pt x="399" y="5442"/>
                  </a:lnTo>
                  <a:lnTo>
                    <a:pt x="133" y="8096"/>
                  </a:lnTo>
                  <a:lnTo>
                    <a:pt x="0" y="11148"/>
                  </a:lnTo>
                  <a:lnTo>
                    <a:pt x="0" y="23889"/>
                  </a:lnTo>
                  <a:lnTo>
                    <a:pt x="0" y="23889"/>
                  </a:lnTo>
                  <a:lnTo>
                    <a:pt x="399" y="24154"/>
                  </a:lnTo>
                  <a:lnTo>
                    <a:pt x="1062" y="24419"/>
                  </a:lnTo>
                  <a:lnTo>
                    <a:pt x="2787" y="24818"/>
                  </a:lnTo>
                  <a:lnTo>
                    <a:pt x="4778" y="25083"/>
                  </a:lnTo>
                  <a:lnTo>
                    <a:pt x="7034" y="25216"/>
                  </a:lnTo>
                  <a:lnTo>
                    <a:pt x="9423" y="25083"/>
                  </a:lnTo>
                  <a:lnTo>
                    <a:pt x="11679" y="24685"/>
                  </a:lnTo>
                  <a:lnTo>
                    <a:pt x="12873" y="24419"/>
                  </a:lnTo>
                  <a:lnTo>
                    <a:pt x="13935" y="23889"/>
                  </a:lnTo>
                  <a:lnTo>
                    <a:pt x="14997" y="23490"/>
                  </a:lnTo>
                  <a:lnTo>
                    <a:pt x="15926" y="22827"/>
                  </a:lnTo>
                  <a:lnTo>
                    <a:pt x="15926" y="22827"/>
                  </a:lnTo>
                  <a:lnTo>
                    <a:pt x="15528" y="14997"/>
                  </a:lnTo>
                  <a:lnTo>
                    <a:pt x="15262" y="5309"/>
                  </a:lnTo>
                  <a:lnTo>
                    <a:pt x="15262" y="5309"/>
                  </a:lnTo>
                  <a:lnTo>
                    <a:pt x="15262" y="4513"/>
                  </a:lnTo>
                  <a:lnTo>
                    <a:pt x="14997" y="3584"/>
                  </a:lnTo>
                  <a:lnTo>
                    <a:pt x="14731" y="2655"/>
                  </a:lnTo>
                  <a:lnTo>
                    <a:pt x="14200" y="1859"/>
                  </a:lnTo>
                  <a:lnTo>
                    <a:pt x="13537" y="1062"/>
                  </a:lnTo>
                  <a:lnTo>
                    <a:pt x="12608" y="532"/>
                  </a:lnTo>
                  <a:lnTo>
                    <a:pt x="11679" y="133"/>
                  </a:lnTo>
                  <a:lnTo>
                    <a:pt x="10352" y="1"/>
                  </a:lnTo>
                  <a:lnTo>
                    <a:pt x="5707" y="1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255;p40">
              <a:extLst>
                <a:ext uri="{FF2B5EF4-FFF2-40B4-BE49-F238E27FC236}">
                  <a16:creationId xmlns:a16="http://schemas.microsoft.com/office/drawing/2014/main" id="{4540A49E-BD68-4FC6-9922-0F64BA159F17}"/>
                </a:ext>
              </a:extLst>
            </p:cNvPr>
            <p:cNvSpPr/>
            <p:nvPr/>
          </p:nvSpPr>
          <p:spPr>
            <a:xfrm>
              <a:off x="5122218" y="1871599"/>
              <a:ext cx="275062" cy="435673"/>
            </a:xfrm>
            <a:custGeom>
              <a:avLst/>
              <a:gdLst/>
              <a:ahLst/>
              <a:cxnLst/>
              <a:rect l="l" t="t" r="r" b="b"/>
              <a:pathLst>
                <a:path w="16590" h="26277" extrusionOk="0">
                  <a:moveTo>
                    <a:pt x="10087" y="0"/>
                  </a:moveTo>
                  <a:lnTo>
                    <a:pt x="10087" y="266"/>
                  </a:lnTo>
                  <a:lnTo>
                    <a:pt x="10220" y="266"/>
                  </a:lnTo>
                  <a:lnTo>
                    <a:pt x="10618" y="398"/>
                  </a:lnTo>
                  <a:lnTo>
                    <a:pt x="11016" y="929"/>
                  </a:lnTo>
                  <a:lnTo>
                    <a:pt x="11414" y="1725"/>
                  </a:lnTo>
                  <a:lnTo>
                    <a:pt x="11812" y="2787"/>
                  </a:lnTo>
                  <a:lnTo>
                    <a:pt x="12078" y="4114"/>
                  </a:lnTo>
                  <a:lnTo>
                    <a:pt x="12078" y="4778"/>
                  </a:lnTo>
                  <a:lnTo>
                    <a:pt x="11945" y="5441"/>
                  </a:lnTo>
                  <a:lnTo>
                    <a:pt x="11547" y="6370"/>
                  </a:lnTo>
                  <a:lnTo>
                    <a:pt x="11149" y="7167"/>
                  </a:lnTo>
                  <a:lnTo>
                    <a:pt x="10883" y="7432"/>
                  </a:lnTo>
                  <a:lnTo>
                    <a:pt x="9423" y="6636"/>
                  </a:lnTo>
                  <a:lnTo>
                    <a:pt x="7964" y="5840"/>
                  </a:lnTo>
                  <a:lnTo>
                    <a:pt x="7433" y="5309"/>
                  </a:lnTo>
                  <a:lnTo>
                    <a:pt x="6769" y="4778"/>
                  </a:lnTo>
                  <a:lnTo>
                    <a:pt x="5708" y="3185"/>
                  </a:lnTo>
                  <a:lnTo>
                    <a:pt x="4911" y="1725"/>
                  </a:lnTo>
                  <a:lnTo>
                    <a:pt x="4779" y="1327"/>
                  </a:lnTo>
                  <a:lnTo>
                    <a:pt x="4911" y="929"/>
                  </a:lnTo>
                  <a:lnTo>
                    <a:pt x="5177" y="664"/>
                  </a:lnTo>
                  <a:lnTo>
                    <a:pt x="5442" y="531"/>
                  </a:lnTo>
                  <a:lnTo>
                    <a:pt x="5442" y="266"/>
                  </a:lnTo>
                  <a:lnTo>
                    <a:pt x="1461" y="1062"/>
                  </a:lnTo>
                  <a:lnTo>
                    <a:pt x="930" y="2654"/>
                  </a:lnTo>
                  <a:lnTo>
                    <a:pt x="532" y="4380"/>
                  </a:lnTo>
                  <a:lnTo>
                    <a:pt x="266" y="6238"/>
                  </a:lnTo>
                  <a:lnTo>
                    <a:pt x="1" y="7830"/>
                  </a:lnTo>
                  <a:lnTo>
                    <a:pt x="1" y="10484"/>
                  </a:lnTo>
                  <a:lnTo>
                    <a:pt x="1" y="11413"/>
                  </a:lnTo>
                  <a:lnTo>
                    <a:pt x="1" y="24950"/>
                  </a:lnTo>
                  <a:lnTo>
                    <a:pt x="1992" y="25481"/>
                  </a:lnTo>
                  <a:lnTo>
                    <a:pt x="3850" y="25879"/>
                  </a:lnTo>
                  <a:lnTo>
                    <a:pt x="5575" y="26144"/>
                  </a:lnTo>
                  <a:lnTo>
                    <a:pt x="7167" y="26277"/>
                  </a:lnTo>
                  <a:lnTo>
                    <a:pt x="8627" y="26277"/>
                  </a:lnTo>
                  <a:lnTo>
                    <a:pt x="10087" y="26144"/>
                  </a:lnTo>
                  <a:lnTo>
                    <a:pt x="11281" y="25879"/>
                  </a:lnTo>
                  <a:lnTo>
                    <a:pt x="12343" y="25613"/>
                  </a:lnTo>
                  <a:lnTo>
                    <a:pt x="14201" y="24950"/>
                  </a:lnTo>
                  <a:lnTo>
                    <a:pt x="15528" y="24286"/>
                  </a:lnTo>
                  <a:lnTo>
                    <a:pt x="16324" y="23755"/>
                  </a:lnTo>
                  <a:lnTo>
                    <a:pt x="16590" y="23490"/>
                  </a:lnTo>
                  <a:lnTo>
                    <a:pt x="16324" y="14997"/>
                  </a:lnTo>
                  <a:lnTo>
                    <a:pt x="15926" y="8626"/>
                  </a:lnTo>
                  <a:lnTo>
                    <a:pt x="15794" y="5972"/>
                  </a:lnTo>
                  <a:lnTo>
                    <a:pt x="15528" y="4380"/>
                  </a:lnTo>
                  <a:lnTo>
                    <a:pt x="15395" y="3318"/>
                  </a:lnTo>
                  <a:lnTo>
                    <a:pt x="14997" y="2522"/>
                  </a:lnTo>
                  <a:lnTo>
                    <a:pt x="14599" y="1858"/>
                  </a:lnTo>
                  <a:lnTo>
                    <a:pt x="14201" y="1460"/>
                  </a:lnTo>
                  <a:lnTo>
                    <a:pt x="13670" y="1062"/>
                  </a:lnTo>
                  <a:lnTo>
                    <a:pt x="13272" y="664"/>
                  </a:lnTo>
                  <a:lnTo>
                    <a:pt x="12476" y="266"/>
                  </a:lnTo>
                  <a:lnTo>
                    <a:pt x="11680" y="133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256;p40">
              <a:extLst>
                <a:ext uri="{FF2B5EF4-FFF2-40B4-BE49-F238E27FC236}">
                  <a16:creationId xmlns:a16="http://schemas.microsoft.com/office/drawing/2014/main" id="{C830078A-DD26-49DA-916A-A3967C655650}"/>
                </a:ext>
              </a:extLst>
            </p:cNvPr>
            <p:cNvSpPr/>
            <p:nvPr/>
          </p:nvSpPr>
          <p:spPr>
            <a:xfrm>
              <a:off x="5122218" y="1871599"/>
              <a:ext cx="275062" cy="435673"/>
            </a:xfrm>
            <a:custGeom>
              <a:avLst/>
              <a:gdLst/>
              <a:ahLst/>
              <a:cxnLst/>
              <a:rect l="l" t="t" r="r" b="b"/>
              <a:pathLst>
                <a:path w="16590" h="26277" fill="none" extrusionOk="0">
                  <a:moveTo>
                    <a:pt x="5442" y="531"/>
                  </a:moveTo>
                  <a:lnTo>
                    <a:pt x="5442" y="531"/>
                  </a:lnTo>
                  <a:lnTo>
                    <a:pt x="5177" y="664"/>
                  </a:lnTo>
                  <a:lnTo>
                    <a:pt x="4911" y="929"/>
                  </a:lnTo>
                  <a:lnTo>
                    <a:pt x="4779" y="1327"/>
                  </a:lnTo>
                  <a:lnTo>
                    <a:pt x="4911" y="1725"/>
                  </a:lnTo>
                  <a:lnTo>
                    <a:pt x="4911" y="1725"/>
                  </a:lnTo>
                  <a:lnTo>
                    <a:pt x="5708" y="3185"/>
                  </a:lnTo>
                  <a:lnTo>
                    <a:pt x="6769" y="4778"/>
                  </a:lnTo>
                  <a:lnTo>
                    <a:pt x="6769" y="4778"/>
                  </a:lnTo>
                  <a:lnTo>
                    <a:pt x="7433" y="5309"/>
                  </a:lnTo>
                  <a:lnTo>
                    <a:pt x="7964" y="5840"/>
                  </a:lnTo>
                  <a:lnTo>
                    <a:pt x="9423" y="6636"/>
                  </a:lnTo>
                  <a:lnTo>
                    <a:pt x="10883" y="7432"/>
                  </a:lnTo>
                  <a:lnTo>
                    <a:pt x="10883" y="7432"/>
                  </a:lnTo>
                  <a:lnTo>
                    <a:pt x="11149" y="7167"/>
                  </a:lnTo>
                  <a:lnTo>
                    <a:pt x="11547" y="6370"/>
                  </a:lnTo>
                  <a:lnTo>
                    <a:pt x="11945" y="5441"/>
                  </a:lnTo>
                  <a:lnTo>
                    <a:pt x="12078" y="4778"/>
                  </a:lnTo>
                  <a:lnTo>
                    <a:pt x="12078" y="4114"/>
                  </a:lnTo>
                  <a:lnTo>
                    <a:pt x="12078" y="4114"/>
                  </a:lnTo>
                  <a:lnTo>
                    <a:pt x="11812" y="2787"/>
                  </a:lnTo>
                  <a:lnTo>
                    <a:pt x="11414" y="1725"/>
                  </a:lnTo>
                  <a:lnTo>
                    <a:pt x="11016" y="929"/>
                  </a:lnTo>
                  <a:lnTo>
                    <a:pt x="10618" y="398"/>
                  </a:lnTo>
                  <a:lnTo>
                    <a:pt x="10618" y="398"/>
                  </a:lnTo>
                  <a:lnTo>
                    <a:pt x="10220" y="266"/>
                  </a:lnTo>
                  <a:lnTo>
                    <a:pt x="10087" y="266"/>
                  </a:lnTo>
                  <a:lnTo>
                    <a:pt x="10087" y="0"/>
                  </a:lnTo>
                  <a:lnTo>
                    <a:pt x="10087" y="0"/>
                  </a:lnTo>
                  <a:lnTo>
                    <a:pt x="10883" y="0"/>
                  </a:lnTo>
                  <a:lnTo>
                    <a:pt x="11680" y="133"/>
                  </a:lnTo>
                  <a:lnTo>
                    <a:pt x="12476" y="266"/>
                  </a:lnTo>
                  <a:lnTo>
                    <a:pt x="12476" y="266"/>
                  </a:lnTo>
                  <a:lnTo>
                    <a:pt x="13272" y="664"/>
                  </a:lnTo>
                  <a:lnTo>
                    <a:pt x="13670" y="1062"/>
                  </a:lnTo>
                  <a:lnTo>
                    <a:pt x="14201" y="1460"/>
                  </a:lnTo>
                  <a:lnTo>
                    <a:pt x="14599" y="1858"/>
                  </a:lnTo>
                  <a:lnTo>
                    <a:pt x="14997" y="2522"/>
                  </a:lnTo>
                  <a:lnTo>
                    <a:pt x="15395" y="3318"/>
                  </a:lnTo>
                  <a:lnTo>
                    <a:pt x="15528" y="4380"/>
                  </a:lnTo>
                  <a:lnTo>
                    <a:pt x="15528" y="4380"/>
                  </a:lnTo>
                  <a:lnTo>
                    <a:pt x="15794" y="5972"/>
                  </a:lnTo>
                  <a:lnTo>
                    <a:pt x="15926" y="8626"/>
                  </a:lnTo>
                  <a:lnTo>
                    <a:pt x="16324" y="14997"/>
                  </a:lnTo>
                  <a:lnTo>
                    <a:pt x="16590" y="23490"/>
                  </a:lnTo>
                  <a:lnTo>
                    <a:pt x="16590" y="23490"/>
                  </a:lnTo>
                  <a:lnTo>
                    <a:pt x="16324" y="23755"/>
                  </a:lnTo>
                  <a:lnTo>
                    <a:pt x="15528" y="24286"/>
                  </a:lnTo>
                  <a:lnTo>
                    <a:pt x="14201" y="24950"/>
                  </a:lnTo>
                  <a:lnTo>
                    <a:pt x="12343" y="25613"/>
                  </a:lnTo>
                  <a:lnTo>
                    <a:pt x="11281" y="25879"/>
                  </a:lnTo>
                  <a:lnTo>
                    <a:pt x="10087" y="26144"/>
                  </a:lnTo>
                  <a:lnTo>
                    <a:pt x="8627" y="26277"/>
                  </a:lnTo>
                  <a:lnTo>
                    <a:pt x="7167" y="26277"/>
                  </a:lnTo>
                  <a:lnTo>
                    <a:pt x="5575" y="26144"/>
                  </a:lnTo>
                  <a:lnTo>
                    <a:pt x="3850" y="25879"/>
                  </a:lnTo>
                  <a:lnTo>
                    <a:pt x="1992" y="25481"/>
                  </a:lnTo>
                  <a:lnTo>
                    <a:pt x="1" y="24950"/>
                  </a:lnTo>
                  <a:lnTo>
                    <a:pt x="1" y="11413"/>
                  </a:lnTo>
                  <a:lnTo>
                    <a:pt x="1" y="11413"/>
                  </a:lnTo>
                  <a:lnTo>
                    <a:pt x="1" y="10484"/>
                  </a:lnTo>
                  <a:lnTo>
                    <a:pt x="1" y="7830"/>
                  </a:lnTo>
                  <a:lnTo>
                    <a:pt x="266" y="6238"/>
                  </a:lnTo>
                  <a:lnTo>
                    <a:pt x="532" y="4380"/>
                  </a:lnTo>
                  <a:lnTo>
                    <a:pt x="930" y="2654"/>
                  </a:lnTo>
                  <a:lnTo>
                    <a:pt x="1461" y="1062"/>
                  </a:lnTo>
                  <a:lnTo>
                    <a:pt x="5442" y="266"/>
                  </a:lnTo>
                  <a:lnTo>
                    <a:pt x="5442" y="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257;p40">
              <a:extLst>
                <a:ext uri="{FF2B5EF4-FFF2-40B4-BE49-F238E27FC236}">
                  <a16:creationId xmlns:a16="http://schemas.microsoft.com/office/drawing/2014/main" id="{38D0B9D5-5354-4E19-BDBF-1F8A3618387D}"/>
                </a:ext>
              </a:extLst>
            </p:cNvPr>
            <p:cNvSpPr/>
            <p:nvPr/>
          </p:nvSpPr>
          <p:spPr>
            <a:xfrm>
              <a:off x="5122218" y="2122438"/>
              <a:ext cx="270668" cy="70415"/>
            </a:xfrm>
            <a:custGeom>
              <a:avLst/>
              <a:gdLst/>
              <a:ahLst/>
              <a:cxnLst/>
              <a:rect l="l" t="t" r="r" b="b"/>
              <a:pathLst>
                <a:path w="16325" h="4247" extrusionOk="0">
                  <a:moveTo>
                    <a:pt x="16324" y="0"/>
                  </a:moveTo>
                  <a:lnTo>
                    <a:pt x="15794" y="531"/>
                  </a:lnTo>
                  <a:lnTo>
                    <a:pt x="14997" y="1062"/>
                  </a:lnTo>
                  <a:lnTo>
                    <a:pt x="14068" y="1593"/>
                  </a:lnTo>
                  <a:lnTo>
                    <a:pt x="13007" y="1858"/>
                  </a:lnTo>
                  <a:lnTo>
                    <a:pt x="11680" y="2256"/>
                  </a:lnTo>
                  <a:lnTo>
                    <a:pt x="10352" y="2389"/>
                  </a:lnTo>
                  <a:lnTo>
                    <a:pt x="9025" y="2654"/>
                  </a:lnTo>
                  <a:lnTo>
                    <a:pt x="6238" y="2654"/>
                  </a:lnTo>
                  <a:lnTo>
                    <a:pt x="5044" y="2522"/>
                  </a:lnTo>
                  <a:lnTo>
                    <a:pt x="3850" y="2256"/>
                  </a:lnTo>
                  <a:lnTo>
                    <a:pt x="2788" y="2124"/>
                  </a:lnTo>
                  <a:lnTo>
                    <a:pt x="1859" y="1725"/>
                  </a:lnTo>
                  <a:lnTo>
                    <a:pt x="1063" y="1460"/>
                  </a:lnTo>
                  <a:lnTo>
                    <a:pt x="399" y="1062"/>
                  </a:lnTo>
                  <a:lnTo>
                    <a:pt x="1" y="664"/>
                  </a:lnTo>
                  <a:lnTo>
                    <a:pt x="1" y="2256"/>
                  </a:lnTo>
                  <a:lnTo>
                    <a:pt x="399" y="2654"/>
                  </a:lnTo>
                  <a:lnTo>
                    <a:pt x="1063" y="3053"/>
                  </a:lnTo>
                  <a:lnTo>
                    <a:pt x="1859" y="3318"/>
                  </a:lnTo>
                  <a:lnTo>
                    <a:pt x="2788" y="3583"/>
                  </a:lnTo>
                  <a:lnTo>
                    <a:pt x="3850" y="3849"/>
                  </a:lnTo>
                  <a:lnTo>
                    <a:pt x="5044" y="4114"/>
                  </a:lnTo>
                  <a:lnTo>
                    <a:pt x="6238" y="4247"/>
                  </a:lnTo>
                  <a:lnTo>
                    <a:pt x="7565" y="4247"/>
                  </a:lnTo>
                  <a:lnTo>
                    <a:pt x="9025" y="4114"/>
                  </a:lnTo>
                  <a:lnTo>
                    <a:pt x="10352" y="3982"/>
                  </a:lnTo>
                  <a:lnTo>
                    <a:pt x="11680" y="3849"/>
                  </a:lnTo>
                  <a:lnTo>
                    <a:pt x="13007" y="3451"/>
                  </a:lnTo>
                  <a:lnTo>
                    <a:pt x="14201" y="3185"/>
                  </a:lnTo>
                  <a:lnTo>
                    <a:pt x="15130" y="2654"/>
                  </a:lnTo>
                  <a:lnTo>
                    <a:pt x="15794" y="2124"/>
                  </a:lnTo>
                  <a:lnTo>
                    <a:pt x="16324" y="1593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258;p40">
              <a:extLst>
                <a:ext uri="{FF2B5EF4-FFF2-40B4-BE49-F238E27FC236}">
                  <a16:creationId xmlns:a16="http://schemas.microsoft.com/office/drawing/2014/main" id="{DDA061FB-8964-4BCD-B68F-7BB9AB1A46CD}"/>
                </a:ext>
              </a:extLst>
            </p:cNvPr>
            <p:cNvSpPr/>
            <p:nvPr/>
          </p:nvSpPr>
          <p:spPr>
            <a:xfrm>
              <a:off x="5122218" y="2122438"/>
              <a:ext cx="270668" cy="70415"/>
            </a:xfrm>
            <a:custGeom>
              <a:avLst/>
              <a:gdLst/>
              <a:ahLst/>
              <a:cxnLst/>
              <a:rect l="l" t="t" r="r" b="b"/>
              <a:pathLst>
                <a:path w="16325" h="4247" fill="none" extrusionOk="0">
                  <a:moveTo>
                    <a:pt x="16324" y="1593"/>
                  </a:moveTo>
                  <a:lnTo>
                    <a:pt x="16324" y="1593"/>
                  </a:lnTo>
                  <a:lnTo>
                    <a:pt x="15794" y="2124"/>
                  </a:lnTo>
                  <a:lnTo>
                    <a:pt x="15130" y="2654"/>
                  </a:lnTo>
                  <a:lnTo>
                    <a:pt x="14201" y="3185"/>
                  </a:lnTo>
                  <a:lnTo>
                    <a:pt x="13007" y="3451"/>
                  </a:lnTo>
                  <a:lnTo>
                    <a:pt x="11680" y="3849"/>
                  </a:lnTo>
                  <a:lnTo>
                    <a:pt x="10352" y="3982"/>
                  </a:lnTo>
                  <a:lnTo>
                    <a:pt x="9025" y="4114"/>
                  </a:lnTo>
                  <a:lnTo>
                    <a:pt x="7565" y="4247"/>
                  </a:lnTo>
                  <a:lnTo>
                    <a:pt x="7565" y="4247"/>
                  </a:lnTo>
                  <a:lnTo>
                    <a:pt x="6238" y="4247"/>
                  </a:lnTo>
                  <a:lnTo>
                    <a:pt x="5044" y="4114"/>
                  </a:lnTo>
                  <a:lnTo>
                    <a:pt x="3850" y="3849"/>
                  </a:lnTo>
                  <a:lnTo>
                    <a:pt x="2788" y="3583"/>
                  </a:lnTo>
                  <a:lnTo>
                    <a:pt x="1859" y="3318"/>
                  </a:lnTo>
                  <a:lnTo>
                    <a:pt x="1063" y="3053"/>
                  </a:lnTo>
                  <a:lnTo>
                    <a:pt x="399" y="2654"/>
                  </a:lnTo>
                  <a:lnTo>
                    <a:pt x="1" y="2256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399" y="1062"/>
                  </a:lnTo>
                  <a:lnTo>
                    <a:pt x="1063" y="1460"/>
                  </a:lnTo>
                  <a:lnTo>
                    <a:pt x="1859" y="1725"/>
                  </a:lnTo>
                  <a:lnTo>
                    <a:pt x="2788" y="2124"/>
                  </a:lnTo>
                  <a:lnTo>
                    <a:pt x="3850" y="2256"/>
                  </a:lnTo>
                  <a:lnTo>
                    <a:pt x="5044" y="2522"/>
                  </a:lnTo>
                  <a:lnTo>
                    <a:pt x="6238" y="2654"/>
                  </a:lnTo>
                  <a:lnTo>
                    <a:pt x="7565" y="2654"/>
                  </a:lnTo>
                  <a:lnTo>
                    <a:pt x="7565" y="2654"/>
                  </a:lnTo>
                  <a:lnTo>
                    <a:pt x="9025" y="2654"/>
                  </a:lnTo>
                  <a:lnTo>
                    <a:pt x="10352" y="2389"/>
                  </a:lnTo>
                  <a:lnTo>
                    <a:pt x="11680" y="2256"/>
                  </a:lnTo>
                  <a:lnTo>
                    <a:pt x="13007" y="1858"/>
                  </a:lnTo>
                  <a:lnTo>
                    <a:pt x="14068" y="1593"/>
                  </a:lnTo>
                  <a:lnTo>
                    <a:pt x="14997" y="1062"/>
                  </a:lnTo>
                  <a:lnTo>
                    <a:pt x="15794" y="531"/>
                  </a:lnTo>
                  <a:lnTo>
                    <a:pt x="16324" y="0"/>
                  </a:lnTo>
                  <a:lnTo>
                    <a:pt x="16324" y="1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259;p40">
              <a:extLst>
                <a:ext uri="{FF2B5EF4-FFF2-40B4-BE49-F238E27FC236}">
                  <a16:creationId xmlns:a16="http://schemas.microsoft.com/office/drawing/2014/main" id="{C7BB1917-0199-4323-9D16-7EC1F54BB1C2}"/>
                </a:ext>
              </a:extLst>
            </p:cNvPr>
            <p:cNvSpPr/>
            <p:nvPr/>
          </p:nvSpPr>
          <p:spPr>
            <a:xfrm>
              <a:off x="5122218" y="2170835"/>
              <a:ext cx="272874" cy="70432"/>
            </a:xfrm>
            <a:custGeom>
              <a:avLst/>
              <a:gdLst/>
              <a:ahLst/>
              <a:cxnLst/>
              <a:rect l="l" t="t" r="r" b="b"/>
              <a:pathLst>
                <a:path w="16458" h="4248" extrusionOk="0">
                  <a:moveTo>
                    <a:pt x="16457" y="1"/>
                  </a:moveTo>
                  <a:lnTo>
                    <a:pt x="15926" y="532"/>
                  </a:lnTo>
                  <a:lnTo>
                    <a:pt x="15130" y="1063"/>
                  </a:lnTo>
                  <a:lnTo>
                    <a:pt x="14201" y="1461"/>
                  </a:lnTo>
                  <a:lnTo>
                    <a:pt x="13007" y="1859"/>
                  </a:lnTo>
                  <a:lnTo>
                    <a:pt x="11812" y="2257"/>
                  </a:lnTo>
                  <a:lnTo>
                    <a:pt x="10352" y="2390"/>
                  </a:lnTo>
                  <a:lnTo>
                    <a:pt x="9025" y="2522"/>
                  </a:lnTo>
                  <a:lnTo>
                    <a:pt x="7565" y="2655"/>
                  </a:lnTo>
                  <a:lnTo>
                    <a:pt x="6238" y="2655"/>
                  </a:lnTo>
                  <a:lnTo>
                    <a:pt x="5044" y="2522"/>
                  </a:lnTo>
                  <a:lnTo>
                    <a:pt x="3850" y="2257"/>
                  </a:lnTo>
                  <a:lnTo>
                    <a:pt x="2788" y="1992"/>
                  </a:lnTo>
                  <a:lnTo>
                    <a:pt x="1859" y="1726"/>
                  </a:lnTo>
                  <a:lnTo>
                    <a:pt x="1063" y="1461"/>
                  </a:lnTo>
                  <a:lnTo>
                    <a:pt x="399" y="1063"/>
                  </a:lnTo>
                  <a:lnTo>
                    <a:pt x="1" y="664"/>
                  </a:lnTo>
                  <a:lnTo>
                    <a:pt x="1" y="2257"/>
                  </a:lnTo>
                  <a:lnTo>
                    <a:pt x="399" y="2655"/>
                  </a:lnTo>
                  <a:lnTo>
                    <a:pt x="1063" y="3053"/>
                  </a:lnTo>
                  <a:lnTo>
                    <a:pt x="1859" y="3319"/>
                  </a:lnTo>
                  <a:lnTo>
                    <a:pt x="2788" y="3584"/>
                  </a:lnTo>
                  <a:lnTo>
                    <a:pt x="3850" y="3849"/>
                  </a:lnTo>
                  <a:lnTo>
                    <a:pt x="5044" y="4115"/>
                  </a:lnTo>
                  <a:lnTo>
                    <a:pt x="6238" y="4248"/>
                  </a:lnTo>
                  <a:lnTo>
                    <a:pt x="7565" y="4248"/>
                  </a:lnTo>
                  <a:lnTo>
                    <a:pt x="9025" y="4115"/>
                  </a:lnTo>
                  <a:lnTo>
                    <a:pt x="10352" y="3982"/>
                  </a:lnTo>
                  <a:lnTo>
                    <a:pt x="11812" y="3849"/>
                  </a:lnTo>
                  <a:lnTo>
                    <a:pt x="13007" y="3451"/>
                  </a:lnTo>
                  <a:lnTo>
                    <a:pt x="14201" y="3053"/>
                  </a:lnTo>
                  <a:lnTo>
                    <a:pt x="15263" y="2655"/>
                  </a:lnTo>
                  <a:lnTo>
                    <a:pt x="15926" y="2124"/>
                  </a:lnTo>
                  <a:lnTo>
                    <a:pt x="16457" y="1593"/>
                  </a:lnTo>
                  <a:lnTo>
                    <a:pt x="1645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260;p40">
              <a:extLst>
                <a:ext uri="{FF2B5EF4-FFF2-40B4-BE49-F238E27FC236}">
                  <a16:creationId xmlns:a16="http://schemas.microsoft.com/office/drawing/2014/main" id="{BD694861-BE22-48C5-8FE8-C28AF5BEFDDB}"/>
                </a:ext>
              </a:extLst>
            </p:cNvPr>
            <p:cNvSpPr/>
            <p:nvPr/>
          </p:nvSpPr>
          <p:spPr>
            <a:xfrm>
              <a:off x="5122218" y="2170835"/>
              <a:ext cx="272874" cy="70432"/>
            </a:xfrm>
            <a:custGeom>
              <a:avLst/>
              <a:gdLst/>
              <a:ahLst/>
              <a:cxnLst/>
              <a:rect l="l" t="t" r="r" b="b"/>
              <a:pathLst>
                <a:path w="16458" h="4248" fill="none" extrusionOk="0">
                  <a:moveTo>
                    <a:pt x="1" y="2257"/>
                  </a:moveTo>
                  <a:lnTo>
                    <a:pt x="1" y="2257"/>
                  </a:lnTo>
                  <a:lnTo>
                    <a:pt x="399" y="2655"/>
                  </a:lnTo>
                  <a:lnTo>
                    <a:pt x="1063" y="3053"/>
                  </a:lnTo>
                  <a:lnTo>
                    <a:pt x="1859" y="3319"/>
                  </a:lnTo>
                  <a:lnTo>
                    <a:pt x="2788" y="3584"/>
                  </a:lnTo>
                  <a:lnTo>
                    <a:pt x="3850" y="3849"/>
                  </a:lnTo>
                  <a:lnTo>
                    <a:pt x="5044" y="4115"/>
                  </a:lnTo>
                  <a:lnTo>
                    <a:pt x="6238" y="4248"/>
                  </a:lnTo>
                  <a:lnTo>
                    <a:pt x="7565" y="4248"/>
                  </a:lnTo>
                  <a:lnTo>
                    <a:pt x="7565" y="4248"/>
                  </a:lnTo>
                  <a:lnTo>
                    <a:pt x="9025" y="4115"/>
                  </a:lnTo>
                  <a:lnTo>
                    <a:pt x="10352" y="3982"/>
                  </a:lnTo>
                  <a:lnTo>
                    <a:pt x="11812" y="3849"/>
                  </a:lnTo>
                  <a:lnTo>
                    <a:pt x="13007" y="3451"/>
                  </a:lnTo>
                  <a:lnTo>
                    <a:pt x="14201" y="3053"/>
                  </a:lnTo>
                  <a:lnTo>
                    <a:pt x="15263" y="2655"/>
                  </a:lnTo>
                  <a:lnTo>
                    <a:pt x="15926" y="2124"/>
                  </a:lnTo>
                  <a:lnTo>
                    <a:pt x="16457" y="1593"/>
                  </a:lnTo>
                  <a:lnTo>
                    <a:pt x="16457" y="1"/>
                  </a:lnTo>
                  <a:lnTo>
                    <a:pt x="16457" y="1"/>
                  </a:lnTo>
                  <a:lnTo>
                    <a:pt x="15926" y="532"/>
                  </a:lnTo>
                  <a:lnTo>
                    <a:pt x="15130" y="1063"/>
                  </a:lnTo>
                  <a:lnTo>
                    <a:pt x="14201" y="1461"/>
                  </a:lnTo>
                  <a:lnTo>
                    <a:pt x="13007" y="1859"/>
                  </a:lnTo>
                  <a:lnTo>
                    <a:pt x="11812" y="2257"/>
                  </a:lnTo>
                  <a:lnTo>
                    <a:pt x="10352" y="2390"/>
                  </a:lnTo>
                  <a:lnTo>
                    <a:pt x="9025" y="2522"/>
                  </a:lnTo>
                  <a:lnTo>
                    <a:pt x="7565" y="2655"/>
                  </a:lnTo>
                  <a:lnTo>
                    <a:pt x="7565" y="2655"/>
                  </a:lnTo>
                  <a:lnTo>
                    <a:pt x="6238" y="2655"/>
                  </a:lnTo>
                  <a:lnTo>
                    <a:pt x="5044" y="2522"/>
                  </a:lnTo>
                  <a:lnTo>
                    <a:pt x="3850" y="2257"/>
                  </a:lnTo>
                  <a:lnTo>
                    <a:pt x="2788" y="1992"/>
                  </a:lnTo>
                  <a:lnTo>
                    <a:pt x="1859" y="1726"/>
                  </a:lnTo>
                  <a:lnTo>
                    <a:pt x="1063" y="1461"/>
                  </a:lnTo>
                  <a:lnTo>
                    <a:pt x="399" y="1063"/>
                  </a:lnTo>
                  <a:lnTo>
                    <a:pt x="1" y="664"/>
                  </a:lnTo>
                  <a:lnTo>
                    <a:pt x="1" y="2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261;p40">
              <a:extLst>
                <a:ext uri="{FF2B5EF4-FFF2-40B4-BE49-F238E27FC236}">
                  <a16:creationId xmlns:a16="http://schemas.microsoft.com/office/drawing/2014/main" id="{6D4DF336-E1ED-43EB-9B7A-0B04317D7250}"/>
                </a:ext>
              </a:extLst>
            </p:cNvPr>
            <p:cNvSpPr/>
            <p:nvPr/>
          </p:nvSpPr>
          <p:spPr>
            <a:xfrm>
              <a:off x="5302658" y="1994822"/>
              <a:ext cx="17608" cy="305851"/>
            </a:xfrm>
            <a:custGeom>
              <a:avLst/>
              <a:gdLst/>
              <a:ahLst/>
              <a:cxnLst/>
              <a:rect l="l" t="t" r="r" b="b"/>
              <a:pathLst>
                <a:path w="1062" h="18447" extrusionOk="0">
                  <a:moveTo>
                    <a:pt x="0" y="0"/>
                  </a:moveTo>
                  <a:lnTo>
                    <a:pt x="133" y="10086"/>
                  </a:lnTo>
                  <a:lnTo>
                    <a:pt x="664" y="9953"/>
                  </a:lnTo>
                  <a:lnTo>
                    <a:pt x="0" y="0"/>
                  </a:lnTo>
                  <a:close/>
                  <a:moveTo>
                    <a:pt x="664" y="11546"/>
                  </a:moveTo>
                  <a:lnTo>
                    <a:pt x="266" y="11679"/>
                  </a:lnTo>
                  <a:lnTo>
                    <a:pt x="266" y="12873"/>
                  </a:lnTo>
                  <a:lnTo>
                    <a:pt x="797" y="12873"/>
                  </a:lnTo>
                  <a:lnTo>
                    <a:pt x="664" y="11546"/>
                  </a:lnTo>
                  <a:close/>
                  <a:moveTo>
                    <a:pt x="266" y="14465"/>
                  </a:moveTo>
                  <a:lnTo>
                    <a:pt x="266" y="18447"/>
                  </a:lnTo>
                  <a:lnTo>
                    <a:pt x="1062" y="18314"/>
                  </a:lnTo>
                  <a:lnTo>
                    <a:pt x="929" y="14465"/>
                  </a:lnTo>
                  <a:close/>
                </a:path>
              </a:pathLst>
            </a:custGeom>
            <a:solidFill>
              <a:srgbClr val="CE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262;p40">
              <a:extLst>
                <a:ext uri="{FF2B5EF4-FFF2-40B4-BE49-F238E27FC236}">
                  <a16:creationId xmlns:a16="http://schemas.microsoft.com/office/drawing/2014/main" id="{016DFD41-C4D4-4C06-867A-9A5479C66CB1}"/>
                </a:ext>
              </a:extLst>
            </p:cNvPr>
            <p:cNvSpPr/>
            <p:nvPr/>
          </p:nvSpPr>
          <p:spPr>
            <a:xfrm>
              <a:off x="5307052" y="2234651"/>
              <a:ext cx="13214" cy="66022"/>
            </a:xfrm>
            <a:custGeom>
              <a:avLst/>
              <a:gdLst/>
              <a:ahLst/>
              <a:cxnLst/>
              <a:rect l="l" t="t" r="r" b="b"/>
              <a:pathLst>
                <a:path w="797" h="3982" fill="none" extrusionOk="0">
                  <a:moveTo>
                    <a:pt x="664" y="0"/>
                  </a:moveTo>
                  <a:lnTo>
                    <a:pt x="664" y="0"/>
                  </a:lnTo>
                  <a:lnTo>
                    <a:pt x="1" y="0"/>
                  </a:lnTo>
                  <a:lnTo>
                    <a:pt x="1" y="3982"/>
                  </a:lnTo>
                  <a:lnTo>
                    <a:pt x="1" y="3982"/>
                  </a:lnTo>
                  <a:lnTo>
                    <a:pt x="797" y="3849"/>
                  </a:lnTo>
                  <a:lnTo>
                    <a:pt x="6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263;p40">
              <a:extLst>
                <a:ext uri="{FF2B5EF4-FFF2-40B4-BE49-F238E27FC236}">
                  <a16:creationId xmlns:a16="http://schemas.microsoft.com/office/drawing/2014/main" id="{71678223-3673-4EF2-9188-05DFE72A67B4}"/>
                </a:ext>
              </a:extLst>
            </p:cNvPr>
            <p:cNvSpPr/>
            <p:nvPr/>
          </p:nvSpPr>
          <p:spPr>
            <a:xfrm>
              <a:off x="5307052" y="2186238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1" y="134"/>
                  </a:lnTo>
                  <a:lnTo>
                    <a:pt x="1" y="1328"/>
                  </a:lnTo>
                  <a:lnTo>
                    <a:pt x="1" y="1328"/>
                  </a:lnTo>
                  <a:lnTo>
                    <a:pt x="532" y="1328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264;p40">
              <a:extLst>
                <a:ext uri="{FF2B5EF4-FFF2-40B4-BE49-F238E27FC236}">
                  <a16:creationId xmlns:a16="http://schemas.microsoft.com/office/drawing/2014/main" id="{4235DE23-4252-4A3A-AE04-F90A4612D7E9}"/>
                </a:ext>
              </a:extLst>
            </p:cNvPr>
            <p:cNvSpPr/>
            <p:nvPr/>
          </p:nvSpPr>
          <p:spPr>
            <a:xfrm>
              <a:off x="5302658" y="1994822"/>
              <a:ext cx="11009" cy="167242"/>
            </a:xfrm>
            <a:custGeom>
              <a:avLst/>
              <a:gdLst/>
              <a:ahLst/>
              <a:cxnLst/>
              <a:rect l="l" t="t" r="r" b="b"/>
              <a:pathLst>
                <a:path w="664" h="1008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33" y="10086"/>
                  </a:lnTo>
                  <a:lnTo>
                    <a:pt x="133" y="10086"/>
                  </a:lnTo>
                  <a:lnTo>
                    <a:pt x="664" y="995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265;p40">
              <a:extLst>
                <a:ext uri="{FF2B5EF4-FFF2-40B4-BE49-F238E27FC236}">
                  <a16:creationId xmlns:a16="http://schemas.microsoft.com/office/drawing/2014/main" id="{9DFB7863-D478-4654-8E29-238C6BE0D917}"/>
                </a:ext>
              </a:extLst>
            </p:cNvPr>
            <p:cNvSpPr/>
            <p:nvPr/>
          </p:nvSpPr>
          <p:spPr>
            <a:xfrm>
              <a:off x="5304847" y="2159842"/>
              <a:ext cx="8821" cy="28617"/>
            </a:xfrm>
            <a:custGeom>
              <a:avLst/>
              <a:gdLst/>
              <a:ahLst/>
              <a:cxnLst/>
              <a:rect l="l" t="t" r="r" b="b"/>
              <a:pathLst>
                <a:path w="532" h="1726" extrusionOk="0">
                  <a:moveTo>
                    <a:pt x="532" y="0"/>
                  </a:moveTo>
                  <a:lnTo>
                    <a:pt x="1" y="133"/>
                  </a:lnTo>
                  <a:lnTo>
                    <a:pt x="134" y="1726"/>
                  </a:lnTo>
                  <a:lnTo>
                    <a:pt x="532" y="1593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266;p40">
              <a:extLst>
                <a:ext uri="{FF2B5EF4-FFF2-40B4-BE49-F238E27FC236}">
                  <a16:creationId xmlns:a16="http://schemas.microsoft.com/office/drawing/2014/main" id="{F413D35E-2903-41A4-BB48-9397F44F0F4E}"/>
                </a:ext>
              </a:extLst>
            </p:cNvPr>
            <p:cNvSpPr/>
            <p:nvPr/>
          </p:nvSpPr>
          <p:spPr>
            <a:xfrm>
              <a:off x="5304847" y="2159842"/>
              <a:ext cx="8821" cy="28617"/>
            </a:xfrm>
            <a:custGeom>
              <a:avLst/>
              <a:gdLst/>
              <a:ahLst/>
              <a:cxnLst/>
              <a:rect l="l" t="t" r="r" b="b"/>
              <a:pathLst>
                <a:path w="532" h="1726" fill="none" extrusionOk="0">
                  <a:moveTo>
                    <a:pt x="532" y="0"/>
                  </a:moveTo>
                  <a:lnTo>
                    <a:pt x="532" y="0"/>
                  </a:lnTo>
                  <a:lnTo>
                    <a:pt x="1" y="133"/>
                  </a:lnTo>
                  <a:lnTo>
                    <a:pt x="134" y="1726"/>
                  </a:lnTo>
                  <a:lnTo>
                    <a:pt x="134" y="1726"/>
                  </a:lnTo>
                  <a:lnTo>
                    <a:pt x="532" y="1593"/>
                  </a:lnTo>
                  <a:lnTo>
                    <a:pt x="5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267;p40">
              <a:extLst>
                <a:ext uri="{FF2B5EF4-FFF2-40B4-BE49-F238E27FC236}">
                  <a16:creationId xmlns:a16="http://schemas.microsoft.com/office/drawing/2014/main" id="{E3B05353-7A8E-43E1-A04A-3FAAEE0F948B}"/>
                </a:ext>
              </a:extLst>
            </p:cNvPr>
            <p:cNvSpPr/>
            <p:nvPr/>
          </p:nvSpPr>
          <p:spPr>
            <a:xfrm>
              <a:off x="5307052" y="2208239"/>
              <a:ext cx="11026" cy="26429"/>
            </a:xfrm>
            <a:custGeom>
              <a:avLst/>
              <a:gdLst/>
              <a:ahLst/>
              <a:cxnLst/>
              <a:rect l="l" t="t" r="r" b="b"/>
              <a:pathLst>
                <a:path w="665" h="1594" extrusionOk="0">
                  <a:moveTo>
                    <a:pt x="1" y="1"/>
                  </a:moveTo>
                  <a:lnTo>
                    <a:pt x="1" y="1593"/>
                  </a:lnTo>
                  <a:lnTo>
                    <a:pt x="664" y="1593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268;p40">
              <a:extLst>
                <a:ext uri="{FF2B5EF4-FFF2-40B4-BE49-F238E27FC236}">
                  <a16:creationId xmlns:a16="http://schemas.microsoft.com/office/drawing/2014/main" id="{1D988B1A-B5DA-4BEC-A04F-D6E4B5EFD67D}"/>
                </a:ext>
              </a:extLst>
            </p:cNvPr>
            <p:cNvSpPr/>
            <p:nvPr/>
          </p:nvSpPr>
          <p:spPr>
            <a:xfrm>
              <a:off x="5307052" y="2208239"/>
              <a:ext cx="11026" cy="26429"/>
            </a:xfrm>
            <a:custGeom>
              <a:avLst/>
              <a:gdLst/>
              <a:ahLst/>
              <a:cxnLst/>
              <a:rect l="l" t="t" r="r" b="b"/>
              <a:pathLst>
                <a:path w="665" h="1594" fill="none" extrusionOk="0">
                  <a:moveTo>
                    <a:pt x="532" y="1"/>
                  </a:moveTo>
                  <a:lnTo>
                    <a:pt x="532" y="1"/>
                  </a:lnTo>
                  <a:lnTo>
                    <a:pt x="1" y="1"/>
                  </a:lnTo>
                  <a:lnTo>
                    <a:pt x="1" y="1593"/>
                  </a:lnTo>
                  <a:lnTo>
                    <a:pt x="1" y="1593"/>
                  </a:lnTo>
                  <a:lnTo>
                    <a:pt x="664" y="1593"/>
                  </a:lnTo>
                  <a:lnTo>
                    <a:pt x="5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269;p40">
              <a:extLst>
                <a:ext uri="{FF2B5EF4-FFF2-40B4-BE49-F238E27FC236}">
                  <a16:creationId xmlns:a16="http://schemas.microsoft.com/office/drawing/2014/main" id="{E265D962-EA82-4D97-8733-19E44128D773}"/>
                </a:ext>
              </a:extLst>
            </p:cNvPr>
            <p:cNvSpPr/>
            <p:nvPr/>
          </p:nvSpPr>
          <p:spPr>
            <a:xfrm>
              <a:off x="4996807" y="2175245"/>
              <a:ext cx="224443" cy="189244"/>
            </a:xfrm>
            <a:custGeom>
              <a:avLst/>
              <a:gdLst/>
              <a:ahLst/>
              <a:cxnLst/>
              <a:rect l="l" t="t" r="r" b="b"/>
              <a:pathLst>
                <a:path w="13537" h="11414" extrusionOk="0">
                  <a:moveTo>
                    <a:pt x="3849" y="0"/>
                  </a:moveTo>
                  <a:lnTo>
                    <a:pt x="0" y="1460"/>
                  </a:lnTo>
                  <a:lnTo>
                    <a:pt x="1195" y="3318"/>
                  </a:lnTo>
                  <a:lnTo>
                    <a:pt x="2257" y="5043"/>
                  </a:lnTo>
                  <a:lnTo>
                    <a:pt x="3451" y="6503"/>
                  </a:lnTo>
                  <a:lnTo>
                    <a:pt x="4380" y="7565"/>
                  </a:lnTo>
                  <a:lnTo>
                    <a:pt x="5574" y="8892"/>
                  </a:lnTo>
                  <a:lnTo>
                    <a:pt x="6901" y="9954"/>
                  </a:lnTo>
                  <a:lnTo>
                    <a:pt x="7565" y="10352"/>
                  </a:lnTo>
                  <a:lnTo>
                    <a:pt x="8096" y="10750"/>
                  </a:lnTo>
                  <a:lnTo>
                    <a:pt x="9423" y="11148"/>
                  </a:lnTo>
                  <a:lnTo>
                    <a:pt x="10485" y="11413"/>
                  </a:lnTo>
                  <a:lnTo>
                    <a:pt x="11281" y="11281"/>
                  </a:lnTo>
                  <a:lnTo>
                    <a:pt x="12077" y="11148"/>
                  </a:lnTo>
                  <a:lnTo>
                    <a:pt x="12608" y="10883"/>
                  </a:lnTo>
                  <a:lnTo>
                    <a:pt x="13006" y="10617"/>
                  </a:lnTo>
                  <a:lnTo>
                    <a:pt x="13404" y="9954"/>
                  </a:lnTo>
                  <a:lnTo>
                    <a:pt x="13404" y="9821"/>
                  </a:lnTo>
                  <a:lnTo>
                    <a:pt x="13537" y="9423"/>
                  </a:lnTo>
                  <a:lnTo>
                    <a:pt x="13537" y="9157"/>
                  </a:lnTo>
                  <a:lnTo>
                    <a:pt x="13272" y="8892"/>
                  </a:lnTo>
                  <a:lnTo>
                    <a:pt x="13006" y="8627"/>
                  </a:lnTo>
                  <a:lnTo>
                    <a:pt x="11546" y="7830"/>
                  </a:lnTo>
                  <a:lnTo>
                    <a:pt x="10750" y="7432"/>
                  </a:lnTo>
                  <a:lnTo>
                    <a:pt x="9954" y="7034"/>
                  </a:lnTo>
                  <a:lnTo>
                    <a:pt x="9821" y="6901"/>
                  </a:lnTo>
                  <a:lnTo>
                    <a:pt x="9954" y="6769"/>
                  </a:lnTo>
                  <a:lnTo>
                    <a:pt x="11812" y="6769"/>
                  </a:lnTo>
                  <a:lnTo>
                    <a:pt x="12210" y="6503"/>
                  </a:lnTo>
                  <a:lnTo>
                    <a:pt x="12210" y="6370"/>
                  </a:lnTo>
                  <a:lnTo>
                    <a:pt x="12210" y="6105"/>
                  </a:lnTo>
                  <a:lnTo>
                    <a:pt x="12077" y="6105"/>
                  </a:lnTo>
                  <a:lnTo>
                    <a:pt x="11944" y="5972"/>
                  </a:lnTo>
                  <a:lnTo>
                    <a:pt x="10617" y="5707"/>
                  </a:lnTo>
                  <a:lnTo>
                    <a:pt x="9954" y="5574"/>
                  </a:lnTo>
                  <a:lnTo>
                    <a:pt x="9423" y="5441"/>
                  </a:lnTo>
                  <a:lnTo>
                    <a:pt x="8361" y="5309"/>
                  </a:lnTo>
                  <a:lnTo>
                    <a:pt x="7432" y="5043"/>
                  </a:lnTo>
                  <a:lnTo>
                    <a:pt x="7034" y="4778"/>
                  </a:lnTo>
                  <a:lnTo>
                    <a:pt x="6901" y="4512"/>
                  </a:lnTo>
                  <a:lnTo>
                    <a:pt x="6503" y="3982"/>
                  </a:lnTo>
                  <a:lnTo>
                    <a:pt x="5309" y="2389"/>
                  </a:lnTo>
                  <a:lnTo>
                    <a:pt x="3849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270;p40">
              <a:extLst>
                <a:ext uri="{FF2B5EF4-FFF2-40B4-BE49-F238E27FC236}">
                  <a16:creationId xmlns:a16="http://schemas.microsoft.com/office/drawing/2014/main" id="{7EF9253E-D6E9-44D2-BB7F-A900F7CA48A0}"/>
                </a:ext>
              </a:extLst>
            </p:cNvPr>
            <p:cNvSpPr/>
            <p:nvPr/>
          </p:nvSpPr>
          <p:spPr>
            <a:xfrm>
              <a:off x="4970395" y="1889190"/>
              <a:ext cx="195860" cy="385087"/>
            </a:xfrm>
            <a:custGeom>
              <a:avLst/>
              <a:gdLst/>
              <a:ahLst/>
              <a:cxnLst/>
              <a:rect l="l" t="t" r="r" b="b"/>
              <a:pathLst>
                <a:path w="11813" h="23226" extrusionOk="0">
                  <a:moveTo>
                    <a:pt x="10618" y="1"/>
                  </a:moveTo>
                  <a:lnTo>
                    <a:pt x="9689" y="134"/>
                  </a:lnTo>
                  <a:lnTo>
                    <a:pt x="9025" y="399"/>
                  </a:lnTo>
                  <a:lnTo>
                    <a:pt x="8362" y="797"/>
                  </a:lnTo>
                  <a:lnTo>
                    <a:pt x="7698" y="1328"/>
                  </a:lnTo>
                  <a:lnTo>
                    <a:pt x="7035" y="2124"/>
                  </a:lnTo>
                  <a:lnTo>
                    <a:pt x="6504" y="3053"/>
                  </a:lnTo>
                  <a:lnTo>
                    <a:pt x="4911" y="5840"/>
                  </a:lnTo>
                  <a:lnTo>
                    <a:pt x="3319" y="8760"/>
                  </a:lnTo>
                  <a:lnTo>
                    <a:pt x="1726" y="11679"/>
                  </a:lnTo>
                  <a:lnTo>
                    <a:pt x="532" y="14201"/>
                  </a:lnTo>
                  <a:lnTo>
                    <a:pt x="134" y="15263"/>
                  </a:lnTo>
                  <a:lnTo>
                    <a:pt x="1" y="16059"/>
                  </a:lnTo>
                  <a:lnTo>
                    <a:pt x="134" y="16457"/>
                  </a:lnTo>
                  <a:lnTo>
                    <a:pt x="399" y="17121"/>
                  </a:lnTo>
                  <a:lnTo>
                    <a:pt x="1593" y="19111"/>
                  </a:lnTo>
                  <a:lnTo>
                    <a:pt x="3053" y="21235"/>
                  </a:lnTo>
                  <a:lnTo>
                    <a:pt x="4646" y="23225"/>
                  </a:lnTo>
                  <a:lnTo>
                    <a:pt x="5708" y="23093"/>
                  </a:lnTo>
                  <a:lnTo>
                    <a:pt x="6769" y="22694"/>
                  </a:lnTo>
                  <a:lnTo>
                    <a:pt x="7565" y="22164"/>
                  </a:lnTo>
                  <a:lnTo>
                    <a:pt x="8229" y="21500"/>
                  </a:lnTo>
                  <a:lnTo>
                    <a:pt x="5309" y="16192"/>
                  </a:lnTo>
                  <a:lnTo>
                    <a:pt x="9822" y="9423"/>
                  </a:lnTo>
                  <a:lnTo>
                    <a:pt x="10485" y="8362"/>
                  </a:lnTo>
                  <a:lnTo>
                    <a:pt x="11149" y="7167"/>
                  </a:lnTo>
                  <a:lnTo>
                    <a:pt x="11414" y="6504"/>
                  </a:lnTo>
                  <a:lnTo>
                    <a:pt x="11547" y="5707"/>
                  </a:lnTo>
                  <a:lnTo>
                    <a:pt x="11812" y="4115"/>
                  </a:lnTo>
                  <a:lnTo>
                    <a:pt x="11812" y="2522"/>
                  </a:lnTo>
                  <a:lnTo>
                    <a:pt x="11547" y="1195"/>
                  </a:lnTo>
                  <a:lnTo>
                    <a:pt x="11281" y="399"/>
                  </a:lnTo>
                  <a:lnTo>
                    <a:pt x="11016" y="134"/>
                  </a:lnTo>
                  <a:lnTo>
                    <a:pt x="1061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271;p40">
              <a:extLst>
                <a:ext uri="{FF2B5EF4-FFF2-40B4-BE49-F238E27FC236}">
                  <a16:creationId xmlns:a16="http://schemas.microsoft.com/office/drawing/2014/main" id="{8EC6ED87-D82D-41AF-9337-4ADAD0D3DB66}"/>
                </a:ext>
              </a:extLst>
            </p:cNvPr>
            <p:cNvSpPr/>
            <p:nvPr/>
          </p:nvSpPr>
          <p:spPr>
            <a:xfrm>
              <a:off x="5234448" y="1640557"/>
              <a:ext cx="140831" cy="140847"/>
            </a:xfrm>
            <a:custGeom>
              <a:avLst/>
              <a:gdLst/>
              <a:ahLst/>
              <a:cxnLst/>
              <a:rect l="l" t="t" r="r" b="b"/>
              <a:pathLst>
                <a:path w="8494" h="8495" extrusionOk="0">
                  <a:moveTo>
                    <a:pt x="3318" y="1"/>
                  </a:moveTo>
                  <a:lnTo>
                    <a:pt x="2522" y="266"/>
                  </a:lnTo>
                  <a:lnTo>
                    <a:pt x="1858" y="664"/>
                  </a:lnTo>
                  <a:lnTo>
                    <a:pt x="1195" y="1195"/>
                  </a:lnTo>
                  <a:lnTo>
                    <a:pt x="664" y="1859"/>
                  </a:lnTo>
                  <a:lnTo>
                    <a:pt x="266" y="2522"/>
                  </a:lnTo>
                  <a:lnTo>
                    <a:pt x="0" y="3318"/>
                  </a:lnTo>
                  <a:lnTo>
                    <a:pt x="0" y="4247"/>
                  </a:lnTo>
                  <a:lnTo>
                    <a:pt x="0" y="5044"/>
                  </a:lnTo>
                  <a:lnTo>
                    <a:pt x="266" y="5840"/>
                  </a:lnTo>
                  <a:lnTo>
                    <a:pt x="664" y="6636"/>
                  </a:lnTo>
                  <a:lnTo>
                    <a:pt x="1195" y="7167"/>
                  </a:lnTo>
                  <a:lnTo>
                    <a:pt x="1858" y="7698"/>
                  </a:lnTo>
                  <a:lnTo>
                    <a:pt x="2522" y="8096"/>
                  </a:lnTo>
                  <a:lnTo>
                    <a:pt x="3318" y="8361"/>
                  </a:lnTo>
                  <a:lnTo>
                    <a:pt x="4247" y="8494"/>
                  </a:lnTo>
                  <a:lnTo>
                    <a:pt x="5043" y="8361"/>
                  </a:lnTo>
                  <a:lnTo>
                    <a:pt x="5839" y="8096"/>
                  </a:lnTo>
                  <a:lnTo>
                    <a:pt x="6503" y="7698"/>
                  </a:lnTo>
                  <a:lnTo>
                    <a:pt x="7167" y="7167"/>
                  </a:lnTo>
                  <a:lnTo>
                    <a:pt x="7697" y="6636"/>
                  </a:lnTo>
                  <a:lnTo>
                    <a:pt x="8096" y="5840"/>
                  </a:lnTo>
                  <a:lnTo>
                    <a:pt x="8361" y="5044"/>
                  </a:lnTo>
                  <a:lnTo>
                    <a:pt x="8494" y="4247"/>
                  </a:lnTo>
                  <a:lnTo>
                    <a:pt x="8361" y="3318"/>
                  </a:lnTo>
                  <a:lnTo>
                    <a:pt x="8096" y="2522"/>
                  </a:lnTo>
                  <a:lnTo>
                    <a:pt x="7697" y="1859"/>
                  </a:lnTo>
                  <a:lnTo>
                    <a:pt x="7167" y="1195"/>
                  </a:lnTo>
                  <a:lnTo>
                    <a:pt x="6503" y="664"/>
                  </a:lnTo>
                  <a:lnTo>
                    <a:pt x="5839" y="266"/>
                  </a:lnTo>
                  <a:lnTo>
                    <a:pt x="504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272;p40">
              <a:extLst>
                <a:ext uri="{FF2B5EF4-FFF2-40B4-BE49-F238E27FC236}">
                  <a16:creationId xmlns:a16="http://schemas.microsoft.com/office/drawing/2014/main" id="{73590234-B42C-4957-834B-CF2332C0EAD7}"/>
                </a:ext>
              </a:extLst>
            </p:cNvPr>
            <p:cNvSpPr/>
            <p:nvPr/>
          </p:nvSpPr>
          <p:spPr>
            <a:xfrm>
              <a:off x="5181641" y="1761574"/>
              <a:ext cx="30822" cy="72637"/>
            </a:xfrm>
            <a:custGeom>
              <a:avLst/>
              <a:gdLst/>
              <a:ahLst/>
              <a:cxnLst/>
              <a:rect l="l" t="t" r="r" b="b"/>
              <a:pathLst>
                <a:path w="1859" h="4381" extrusionOk="0">
                  <a:moveTo>
                    <a:pt x="0" y="1"/>
                  </a:moveTo>
                  <a:lnTo>
                    <a:pt x="398" y="1593"/>
                  </a:lnTo>
                  <a:lnTo>
                    <a:pt x="664" y="2920"/>
                  </a:lnTo>
                  <a:lnTo>
                    <a:pt x="929" y="3717"/>
                  </a:lnTo>
                  <a:lnTo>
                    <a:pt x="1195" y="3982"/>
                  </a:lnTo>
                  <a:lnTo>
                    <a:pt x="1460" y="4247"/>
                  </a:lnTo>
                  <a:lnTo>
                    <a:pt x="1858" y="4380"/>
                  </a:lnTo>
                  <a:lnTo>
                    <a:pt x="1725" y="2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273;p40">
              <a:extLst>
                <a:ext uri="{FF2B5EF4-FFF2-40B4-BE49-F238E27FC236}">
                  <a16:creationId xmlns:a16="http://schemas.microsoft.com/office/drawing/2014/main" id="{AB151479-358B-4291-8AA9-C729837696AF}"/>
                </a:ext>
              </a:extLst>
            </p:cNvPr>
            <p:cNvSpPr/>
            <p:nvPr/>
          </p:nvSpPr>
          <p:spPr>
            <a:xfrm>
              <a:off x="5170632" y="1675773"/>
              <a:ext cx="33027" cy="88023"/>
            </a:xfrm>
            <a:custGeom>
              <a:avLst/>
              <a:gdLst/>
              <a:ahLst/>
              <a:cxnLst/>
              <a:rect l="l" t="t" r="r" b="b"/>
              <a:pathLst>
                <a:path w="1992" h="5309" extrusionOk="0">
                  <a:moveTo>
                    <a:pt x="1460" y="0"/>
                  </a:moveTo>
                  <a:lnTo>
                    <a:pt x="1062" y="133"/>
                  </a:lnTo>
                  <a:lnTo>
                    <a:pt x="664" y="265"/>
                  </a:lnTo>
                  <a:lnTo>
                    <a:pt x="266" y="531"/>
                  </a:lnTo>
                  <a:lnTo>
                    <a:pt x="133" y="796"/>
                  </a:lnTo>
                  <a:lnTo>
                    <a:pt x="1" y="1327"/>
                  </a:lnTo>
                  <a:lnTo>
                    <a:pt x="1" y="2389"/>
                  </a:lnTo>
                  <a:lnTo>
                    <a:pt x="266" y="3716"/>
                  </a:lnTo>
                  <a:lnTo>
                    <a:pt x="664" y="5176"/>
                  </a:lnTo>
                  <a:lnTo>
                    <a:pt x="1991" y="5308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274;p40">
              <a:extLst>
                <a:ext uri="{FF2B5EF4-FFF2-40B4-BE49-F238E27FC236}">
                  <a16:creationId xmlns:a16="http://schemas.microsoft.com/office/drawing/2014/main" id="{FCF328AF-0C87-42C2-988B-D5516D953837}"/>
                </a:ext>
              </a:extLst>
            </p:cNvPr>
            <p:cNvSpPr/>
            <p:nvPr/>
          </p:nvSpPr>
          <p:spPr>
            <a:xfrm>
              <a:off x="5159639" y="1651566"/>
              <a:ext cx="202442" cy="255249"/>
            </a:xfrm>
            <a:custGeom>
              <a:avLst/>
              <a:gdLst/>
              <a:ahLst/>
              <a:cxnLst/>
              <a:rect l="l" t="t" r="r" b="b"/>
              <a:pathLst>
                <a:path w="12210" h="15395" extrusionOk="0">
                  <a:moveTo>
                    <a:pt x="7830" y="0"/>
                  </a:moveTo>
                  <a:lnTo>
                    <a:pt x="6636" y="133"/>
                  </a:lnTo>
                  <a:lnTo>
                    <a:pt x="5574" y="398"/>
                  </a:lnTo>
                  <a:lnTo>
                    <a:pt x="4512" y="929"/>
                  </a:lnTo>
                  <a:lnTo>
                    <a:pt x="4114" y="1195"/>
                  </a:lnTo>
                  <a:lnTo>
                    <a:pt x="3849" y="1593"/>
                  </a:lnTo>
                  <a:lnTo>
                    <a:pt x="3318" y="2522"/>
                  </a:lnTo>
                  <a:lnTo>
                    <a:pt x="3052" y="3451"/>
                  </a:lnTo>
                  <a:lnTo>
                    <a:pt x="2920" y="4380"/>
                  </a:lnTo>
                  <a:lnTo>
                    <a:pt x="2920" y="5309"/>
                  </a:lnTo>
                  <a:lnTo>
                    <a:pt x="2920" y="5972"/>
                  </a:lnTo>
                  <a:lnTo>
                    <a:pt x="3052" y="6768"/>
                  </a:lnTo>
                  <a:lnTo>
                    <a:pt x="2787" y="6768"/>
                  </a:lnTo>
                  <a:lnTo>
                    <a:pt x="2522" y="6636"/>
                  </a:lnTo>
                  <a:lnTo>
                    <a:pt x="2123" y="6105"/>
                  </a:lnTo>
                  <a:lnTo>
                    <a:pt x="1725" y="5839"/>
                  </a:lnTo>
                  <a:lnTo>
                    <a:pt x="1194" y="5707"/>
                  </a:lnTo>
                  <a:lnTo>
                    <a:pt x="929" y="5707"/>
                  </a:lnTo>
                  <a:lnTo>
                    <a:pt x="664" y="5839"/>
                  </a:lnTo>
                  <a:lnTo>
                    <a:pt x="398" y="5972"/>
                  </a:lnTo>
                  <a:lnTo>
                    <a:pt x="133" y="6370"/>
                  </a:lnTo>
                  <a:lnTo>
                    <a:pt x="133" y="6768"/>
                  </a:lnTo>
                  <a:lnTo>
                    <a:pt x="0" y="7299"/>
                  </a:lnTo>
                  <a:lnTo>
                    <a:pt x="133" y="7697"/>
                  </a:lnTo>
                  <a:lnTo>
                    <a:pt x="398" y="8096"/>
                  </a:lnTo>
                  <a:lnTo>
                    <a:pt x="796" y="8759"/>
                  </a:lnTo>
                  <a:lnTo>
                    <a:pt x="1194" y="9025"/>
                  </a:lnTo>
                  <a:lnTo>
                    <a:pt x="1460" y="9157"/>
                  </a:lnTo>
                  <a:lnTo>
                    <a:pt x="1991" y="9290"/>
                  </a:lnTo>
                  <a:lnTo>
                    <a:pt x="2654" y="9290"/>
                  </a:lnTo>
                  <a:lnTo>
                    <a:pt x="2787" y="9157"/>
                  </a:lnTo>
                  <a:lnTo>
                    <a:pt x="3052" y="8892"/>
                  </a:lnTo>
                  <a:lnTo>
                    <a:pt x="3052" y="8759"/>
                  </a:lnTo>
                  <a:lnTo>
                    <a:pt x="3185" y="14068"/>
                  </a:lnTo>
                  <a:lnTo>
                    <a:pt x="3583" y="14466"/>
                  </a:lnTo>
                  <a:lnTo>
                    <a:pt x="4114" y="14864"/>
                  </a:lnTo>
                  <a:lnTo>
                    <a:pt x="4512" y="15129"/>
                  </a:lnTo>
                  <a:lnTo>
                    <a:pt x="5043" y="15262"/>
                  </a:lnTo>
                  <a:lnTo>
                    <a:pt x="6105" y="15395"/>
                  </a:lnTo>
                  <a:lnTo>
                    <a:pt x="7034" y="15395"/>
                  </a:lnTo>
                  <a:lnTo>
                    <a:pt x="7697" y="15129"/>
                  </a:lnTo>
                  <a:lnTo>
                    <a:pt x="8228" y="14864"/>
                  </a:lnTo>
                  <a:lnTo>
                    <a:pt x="8228" y="14731"/>
                  </a:lnTo>
                  <a:lnTo>
                    <a:pt x="8228" y="14466"/>
                  </a:lnTo>
                  <a:lnTo>
                    <a:pt x="8095" y="14068"/>
                  </a:lnTo>
                  <a:lnTo>
                    <a:pt x="7830" y="13802"/>
                  </a:lnTo>
                  <a:lnTo>
                    <a:pt x="7830" y="12210"/>
                  </a:lnTo>
                  <a:lnTo>
                    <a:pt x="8626" y="12210"/>
                  </a:lnTo>
                  <a:lnTo>
                    <a:pt x="9821" y="12342"/>
                  </a:lnTo>
                  <a:lnTo>
                    <a:pt x="10484" y="12077"/>
                  </a:lnTo>
                  <a:lnTo>
                    <a:pt x="11015" y="11546"/>
                  </a:lnTo>
                  <a:lnTo>
                    <a:pt x="11413" y="11015"/>
                  </a:lnTo>
                  <a:lnTo>
                    <a:pt x="11811" y="10219"/>
                  </a:lnTo>
                  <a:lnTo>
                    <a:pt x="12077" y="8892"/>
                  </a:lnTo>
                  <a:lnTo>
                    <a:pt x="12209" y="7432"/>
                  </a:lnTo>
                  <a:lnTo>
                    <a:pt x="12209" y="5574"/>
                  </a:lnTo>
                  <a:lnTo>
                    <a:pt x="12077" y="3318"/>
                  </a:lnTo>
                  <a:lnTo>
                    <a:pt x="11944" y="2654"/>
                  </a:lnTo>
                  <a:lnTo>
                    <a:pt x="11679" y="1991"/>
                  </a:lnTo>
                  <a:lnTo>
                    <a:pt x="11413" y="1460"/>
                  </a:lnTo>
                  <a:lnTo>
                    <a:pt x="11015" y="1062"/>
                  </a:lnTo>
                  <a:lnTo>
                    <a:pt x="10617" y="664"/>
                  </a:lnTo>
                  <a:lnTo>
                    <a:pt x="10086" y="398"/>
                  </a:lnTo>
                  <a:lnTo>
                    <a:pt x="9024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275;p40">
              <a:extLst>
                <a:ext uri="{FF2B5EF4-FFF2-40B4-BE49-F238E27FC236}">
                  <a16:creationId xmlns:a16="http://schemas.microsoft.com/office/drawing/2014/main" id="{BBCEBA68-EBD1-45C2-9A1B-5E0B3B3E4A3C}"/>
                </a:ext>
              </a:extLst>
            </p:cNvPr>
            <p:cNvSpPr/>
            <p:nvPr/>
          </p:nvSpPr>
          <p:spPr>
            <a:xfrm>
              <a:off x="5190445" y="1629564"/>
              <a:ext cx="189244" cy="145224"/>
            </a:xfrm>
            <a:custGeom>
              <a:avLst/>
              <a:gdLst/>
              <a:ahLst/>
              <a:cxnLst/>
              <a:rect l="l" t="t" r="r" b="b"/>
              <a:pathLst>
                <a:path w="11414" h="8759" extrusionOk="0">
                  <a:moveTo>
                    <a:pt x="3318" y="0"/>
                  </a:moveTo>
                  <a:lnTo>
                    <a:pt x="2389" y="266"/>
                  </a:lnTo>
                  <a:lnTo>
                    <a:pt x="1460" y="531"/>
                  </a:lnTo>
                  <a:lnTo>
                    <a:pt x="929" y="929"/>
                  </a:lnTo>
                  <a:lnTo>
                    <a:pt x="398" y="1327"/>
                  </a:lnTo>
                  <a:lnTo>
                    <a:pt x="133" y="1858"/>
                  </a:lnTo>
                  <a:lnTo>
                    <a:pt x="0" y="2522"/>
                  </a:lnTo>
                  <a:lnTo>
                    <a:pt x="133" y="3318"/>
                  </a:lnTo>
                  <a:lnTo>
                    <a:pt x="265" y="3716"/>
                  </a:lnTo>
                  <a:lnTo>
                    <a:pt x="265" y="4114"/>
                  </a:lnTo>
                  <a:lnTo>
                    <a:pt x="133" y="5441"/>
                  </a:lnTo>
                  <a:lnTo>
                    <a:pt x="0" y="6636"/>
                  </a:lnTo>
                  <a:lnTo>
                    <a:pt x="133" y="7034"/>
                  </a:lnTo>
                  <a:lnTo>
                    <a:pt x="265" y="7432"/>
                  </a:lnTo>
                  <a:lnTo>
                    <a:pt x="929" y="8095"/>
                  </a:lnTo>
                  <a:lnTo>
                    <a:pt x="1062" y="8361"/>
                  </a:lnTo>
                  <a:lnTo>
                    <a:pt x="1327" y="8626"/>
                  </a:lnTo>
                  <a:lnTo>
                    <a:pt x="1593" y="8759"/>
                  </a:lnTo>
                  <a:lnTo>
                    <a:pt x="1725" y="8626"/>
                  </a:lnTo>
                  <a:lnTo>
                    <a:pt x="1858" y="8361"/>
                  </a:lnTo>
                  <a:lnTo>
                    <a:pt x="1991" y="7565"/>
                  </a:lnTo>
                  <a:lnTo>
                    <a:pt x="2123" y="5176"/>
                  </a:lnTo>
                  <a:lnTo>
                    <a:pt x="2522" y="5043"/>
                  </a:lnTo>
                  <a:lnTo>
                    <a:pt x="2787" y="4778"/>
                  </a:lnTo>
                  <a:lnTo>
                    <a:pt x="3318" y="4512"/>
                  </a:lnTo>
                  <a:lnTo>
                    <a:pt x="3583" y="3981"/>
                  </a:lnTo>
                  <a:lnTo>
                    <a:pt x="3716" y="3318"/>
                  </a:lnTo>
                  <a:lnTo>
                    <a:pt x="5176" y="4114"/>
                  </a:lnTo>
                  <a:lnTo>
                    <a:pt x="5972" y="4380"/>
                  </a:lnTo>
                  <a:lnTo>
                    <a:pt x="6768" y="4512"/>
                  </a:lnTo>
                  <a:lnTo>
                    <a:pt x="8361" y="4512"/>
                  </a:lnTo>
                  <a:lnTo>
                    <a:pt x="9024" y="4247"/>
                  </a:lnTo>
                  <a:lnTo>
                    <a:pt x="9821" y="3981"/>
                  </a:lnTo>
                  <a:lnTo>
                    <a:pt x="10617" y="3451"/>
                  </a:lnTo>
                  <a:lnTo>
                    <a:pt x="11015" y="3052"/>
                  </a:lnTo>
                  <a:lnTo>
                    <a:pt x="11280" y="2522"/>
                  </a:lnTo>
                  <a:lnTo>
                    <a:pt x="11280" y="2389"/>
                  </a:lnTo>
                  <a:lnTo>
                    <a:pt x="11280" y="2123"/>
                  </a:lnTo>
                  <a:lnTo>
                    <a:pt x="11015" y="1991"/>
                  </a:lnTo>
                  <a:lnTo>
                    <a:pt x="10882" y="2123"/>
                  </a:lnTo>
                  <a:lnTo>
                    <a:pt x="11148" y="1725"/>
                  </a:lnTo>
                  <a:lnTo>
                    <a:pt x="11413" y="1194"/>
                  </a:lnTo>
                  <a:lnTo>
                    <a:pt x="11413" y="796"/>
                  </a:lnTo>
                  <a:lnTo>
                    <a:pt x="11280" y="531"/>
                  </a:lnTo>
                  <a:lnTo>
                    <a:pt x="11148" y="398"/>
                  </a:lnTo>
                  <a:lnTo>
                    <a:pt x="10882" y="266"/>
                  </a:lnTo>
                  <a:lnTo>
                    <a:pt x="10617" y="133"/>
                  </a:lnTo>
                  <a:lnTo>
                    <a:pt x="10086" y="133"/>
                  </a:lnTo>
                  <a:lnTo>
                    <a:pt x="8759" y="266"/>
                  </a:lnTo>
                  <a:lnTo>
                    <a:pt x="7432" y="266"/>
                  </a:lnTo>
                  <a:lnTo>
                    <a:pt x="517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276;p40">
              <a:extLst>
                <a:ext uri="{FF2B5EF4-FFF2-40B4-BE49-F238E27FC236}">
                  <a16:creationId xmlns:a16="http://schemas.microsoft.com/office/drawing/2014/main" id="{4F0AE44C-D177-4733-819C-409DFC7CAABA}"/>
                </a:ext>
              </a:extLst>
            </p:cNvPr>
            <p:cNvSpPr/>
            <p:nvPr/>
          </p:nvSpPr>
          <p:spPr>
            <a:xfrm>
              <a:off x="5166238" y="1662558"/>
              <a:ext cx="26412" cy="22018"/>
            </a:xfrm>
            <a:custGeom>
              <a:avLst/>
              <a:gdLst/>
              <a:ahLst/>
              <a:cxnLst/>
              <a:rect l="l" t="t" r="r" b="b"/>
              <a:pathLst>
                <a:path w="1593" h="1328" extrusionOk="0">
                  <a:moveTo>
                    <a:pt x="531" y="1"/>
                  </a:moveTo>
                  <a:lnTo>
                    <a:pt x="133" y="133"/>
                  </a:lnTo>
                  <a:lnTo>
                    <a:pt x="0" y="399"/>
                  </a:lnTo>
                  <a:lnTo>
                    <a:pt x="1460" y="1328"/>
                  </a:lnTo>
                  <a:lnTo>
                    <a:pt x="1593" y="930"/>
                  </a:lnTo>
                  <a:lnTo>
                    <a:pt x="1593" y="532"/>
                  </a:lnTo>
                  <a:lnTo>
                    <a:pt x="1460" y="266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277;p40">
              <a:extLst>
                <a:ext uri="{FF2B5EF4-FFF2-40B4-BE49-F238E27FC236}">
                  <a16:creationId xmlns:a16="http://schemas.microsoft.com/office/drawing/2014/main" id="{358AADE9-7FD6-4512-8E0E-DBA22650FF9A}"/>
                </a:ext>
              </a:extLst>
            </p:cNvPr>
            <p:cNvSpPr/>
            <p:nvPr/>
          </p:nvSpPr>
          <p:spPr>
            <a:xfrm>
              <a:off x="5219046" y="1820980"/>
              <a:ext cx="70415" cy="41831"/>
            </a:xfrm>
            <a:custGeom>
              <a:avLst/>
              <a:gdLst/>
              <a:ahLst/>
              <a:cxnLst/>
              <a:rect l="l" t="t" r="r" b="b"/>
              <a:pathLst>
                <a:path w="4247" h="2523" extrusionOk="0">
                  <a:moveTo>
                    <a:pt x="0" y="1"/>
                  </a:moveTo>
                  <a:lnTo>
                    <a:pt x="133" y="399"/>
                  </a:lnTo>
                  <a:lnTo>
                    <a:pt x="266" y="797"/>
                  </a:lnTo>
                  <a:lnTo>
                    <a:pt x="664" y="1328"/>
                  </a:lnTo>
                  <a:lnTo>
                    <a:pt x="929" y="1593"/>
                  </a:lnTo>
                  <a:lnTo>
                    <a:pt x="1460" y="1726"/>
                  </a:lnTo>
                  <a:lnTo>
                    <a:pt x="2654" y="2257"/>
                  </a:lnTo>
                  <a:lnTo>
                    <a:pt x="4247" y="2522"/>
                  </a:lnTo>
                  <a:lnTo>
                    <a:pt x="4247" y="1992"/>
                  </a:lnTo>
                  <a:lnTo>
                    <a:pt x="3053" y="1726"/>
                  </a:lnTo>
                  <a:lnTo>
                    <a:pt x="1991" y="1328"/>
                  </a:lnTo>
                  <a:lnTo>
                    <a:pt x="1062" y="1063"/>
                  </a:lnTo>
                  <a:lnTo>
                    <a:pt x="398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278;p40">
              <a:extLst>
                <a:ext uri="{FF2B5EF4-FFF2-40B4-BE49-F238E27FC236}">
                  <a16:creationId xmlns:a16="http://schemas.microsoft.com/office/drawing/2014/main" id="{51165B29-3287-47CB-A5B3-E25111418F6D}"/>
                </a:ext>
              </a:extLst>
            </p:cNvPr>
            <p:cNvSpPr/>
            <p:nvPr/>
          </p:nvSpPr>
          <p:spPr>
            <a:xfrm>
              <a:off x="5271853" y="1746171"/>
              <a:ext cx="17608" cy="17625"/>
            </a:xfrm>
            <a:custGeom>
              <a:avLst/>
              <a:gdLst/>
              <a:ahLst/>
              <a:cxnLst/>
              <a:rect l="l" t="t" r="r" b="b"/>
              <a:pathLst>
                <a:path w="1062" h="1063" extrusionOk="0">
                  <a:moveTo>
                    <a:pt x="266" y="1"/>
                  </a:moveTo>
                  <a:lnTo>
                    <a:pt x="133" y="133"/>
                  </a:lnTo>
                  <a:lnTo>
                    <a:pt x="0" y="399"/>
                  </a:lnTo>
                  <a:lnTo>
                    <a:pt x="0" y="532"/>
                  </a:lnTo>
                  <a:lnTo>
                    <a:pt x="0" y="797"/>
                  </a:lnTo>
                  <a:lnTo>
                    <a:pt x="133" y="930"/>
                  </a:lnTo>
                  <a:lnTo>
                    <a:pt x="266" y="1062"/>
                  </a:lnTo>
                  <a:lnTo>
                    <a:pt x="664" y="1062"/>
                  </a:lnTo>
                  <a:lnTo>
                    <a:pt x="797" y="930"/>
                  </a:lnTo>
                  <a:lnTo>
                    <a:pt x="929" y="797"/>
                  </a:lnTo>
                  <a:lnTo>
                    <a:pt x="1062" y="532"/>
                  </a:lnTo>
                  <a:lnTo>
                    <a:pt x="797" y="133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279;p40">
              <a:extLst>
                <a:ext uri="{FF2B5EF4-FFF2-40B4-BE49-F238E27FC236}">
                  <a16:creationId xmlns:a16="http://schemas.microsoft.com/office/drawing/2014/main" id="{5D8FF9BD-0F98-4EC5-9212-2E2CE4AAF52C}"/>
                </a:ext>
              </a:extLst>
            </p:cNvPr>
            <p:cNvSpPr/>
            <p:nvPr/>
          </p:nvSpPr>
          <p:spPr>
            <a:xfrm>
              <a:off x="5260844" y="1721965"/>
              <a:ext cx="19830" cy="15419"/>
            </a:xfrm>
            <a:custGeom>
              <a:avLst/>
              <a:gdLst/>
              <a:ahLst/>
              <a:cxnLst/>
              <a:rect l="l" t="t" r="r" b="b"/>
              <a:pathLst>
                <a:path w="1196" h="930" extrusionOk="0">
                  <a:moveTo>
                    <a:pt x="399" y="1"/>
                  </a:moveTo>
                  <a:lnTo>
                    <a:pt x="133" y="266"/>
                  </a:lnTo>
                  <a:lnTo>
                    <a:pt x="133" y="399"/>
                  </a:lnTo>
                  <a:lnTo>
                    <a:pt x="1" y="664"/>
                  </a:lnTo>
                  <a:lnTo>
                    <a:pt x="133" y="930"/>
                  </a:lnTo>
                  <a:lnTo>
                    <a:pt x="1195" y="266"/>
                  </a:lnTo>
                  <a:lnTo>
                    <a:pt x="1062" y="134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280;p40">
              <a:extLst>
                <a:ext uri="{FF2B5EF4-FFF2-40B4-BE49-F238E27FC236}">
                  <a16:creationId xmlns:a16="http://schemas.microsoft.com/office/drawing/2014/main" id="{486CE7F1-0CF4-4E1B-A9C8-7BC3D6E18C0A}"/>
                </a:ext>
              </a:extLst>
            </p:cNvPr>
            <p:cNvSpPr/>
            <p:nvPr/>
          </p:nvSpPr>
          <p:spPr>
            <a:xfrm>
              <a:off x="5285050" y="1805577"/>
              <a:ext cx="19813" cy="15419"/>
            </a:xfrm>
            <a:custGeom>
              <a:avLst/>
              <a:gdLst/>
              <a:ahLst/>
              <a:cxnLst/>
              <a:rect l="l" t="t" r="r" b="b"/>
              <a:pathLst>
                <a:path w="1195" h="930" extrusionOk="0">
                  <a:moveTo>
                    <a:pt x="133" y="1"/>
                  </a:moveTo>
                  <a:lnTo>
                    <a:pt x="1" y="266"/>
                  </a:lnTo>
                  <a:lnTo>
                    <a:pt x="133" y="532"/>
                  </a:lnTo>
                  <a:lnTo>
                    <a:pt x="266" y="664"/>
                  </a:lnTo>
                  <a:lnTo>
                    <a:pt x="399" y="797"/>
                  </a:lnTo>
                  <a:lnTo>
                    <a:pt x="664" y="930"/>
                  </a:lnTo>
                  <a:lnTo>
                    <a:pt x="930" y="797"/>
                  </a:lnTo>
                  <a:lnTo>
                    <a:pt x="1062" y="664"/>
                  </a:lnTo>
                  <a:lnTo>
                    <a:pt x="1195" y="39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281;p40">
              <a:extLst>
                <a:ext uri="{FF2B5EF4-FFF2-40B4-BE49-F238E27FC236}">
                  <a16:creationId xmlns:a16="http://schemas.microsoft.com/office/drawing/2014/main" id="{C00CCE30-DD8D-46EC-9043-A79663E15B96}"/>
                </a:ext>
              </a:extLst>
            </p:cNvPr>
            <p:cNvSpPr/>
            <p:nvPr/>
          </p:nvSpPr>
          <p:spPr>
            <a:xfrm>
              <a:off x="5342268" y="1717571"/>
              <a:ext cx="15419" cy="15419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265" y="1"/>
                  </a:moveTo>
                  <a:lnTo>
                    <a:pt x="133" y="133"/>
                  </a:lnTo>
                  <a:lnTo>
                    <a:pt x="0" y="266"/>
                  </a:lnTo>
                  <a:lnTo>
                    <a:pt x="929" y="929"/>
                  </a:lnTo>
                  <a:lnTo>
                    <a:pt x="929" y="797"/>
                  </a:lnTo>
                  <a:lnTo>
                    <a:pt x="929" y="531"/>
                  </a:lnTo>
                  <a:lnTo>
                    <a:pt x="929" y="266"/>
                  </a:lnTo>
                  <a:lnTo>
                    <a:pt x="796" y="133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282;p40">
              <a:extLst>
                <a:ext uri="{FF2B5EF4-FFF2-40B4-BE49-F238E27FC236}">
                  <a16:creationId xmlns:a16="http://schemas.microsoft.com/office/drawing/2014/main" id="{D7B0DA87-3601-41CB-B339-A0ECE3072A9B}"/>
                </a:ext>
              </a:extLst>
            </p:cNvPr>
            <p:cNvSpPr/>
            <p:nvPr/>
          </p:nvSpPr>
          <p:spPr>
            <a:xfrm>
              <a:off x="5337858" y="1746171"/>
              <a:ext cx="15419" cy="15419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399" y="1"/>
                  </a:moveTo>
                  <a:lnTo>
                    <a:pt x="133" y="133"/>
                  </a:lnTo>
                  <a:lnTo>
                    <a:pt x="1" y="399"/>
                  </a:lnTo>
                  <a:lnTo>
                    <a:pt x="133" y="797"/>
                  </a:lnTo>
                  <a:lnTo>
                    <a:pt x="399" y="930"/>
                  </a:lnTo>
                  <a:lnTo>
                    <a:pt x="797" y="797"/>
                  </a:lnTo>
                  <a:lnTo>
                    <a:pt x="930" y="399"/>
                  </a:lnTo>
                  <a:lnTo>
                    <a:pt x="797" y="133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283;p40">
              <a:extLst>
                <a:ext uri="{FF2B5EF4-FFF2-40B4-BE49-F238E27FC236}">
                  <a16:creationId xmlns:a16="http://schemas.microsoft.com/office/drawing/2014/main" id="{FD2E7A90-5EFD-428B-90B2-7D6E8F6E82E4}"/>
                </a:ext>
              </a:extLst>
            </p:cNvPr>
            <p:cNvSpPr/>
            <p:nvPr/>
          </p:nvSpPr>
          <p:spPr>
            <a:xfrm>
              <a:off x="5307052" y="1741778"/>
              <a:ext cx="30822" cy="50619"/>
            </a:xfrm>
            <a:custGeom>
              <a:avLst/>
              <a:gdLst/>
              <a:ahLst/>
              <a:cxnLst/>
              <a:rect l="l" t="t" r="r" b="b"/>
              <a:pathLst>
                <a:path w="1859" h="3053" extrusionOk="0">
                  <a:moveTo>
                    <a:pt x="1" y="0"/>
                  </a:moveTo>
                  <a:lnTo>
                    <a:pt x="266" y="3053"/>
                  </a:lnTo>
                  <a:lnTo>
                    <a:pt x="1859" y="25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284;p40">
              <a:extLst>
                <a:ext uri="{FF2B5EF4-FFF2-40B4-BE49-F238E27FC236}">
                  <a16:creationId xmlns:a16="http://schemas.microsoft.com/office/drawing/2014/main" id="{7A18370A-869A-4052-BF09-EBEA21B56075}"/>
                </a:ext>
              </a:extLst>
            </p:cNvPr>
            <p:cNvSpPr/>
            <p:nvPr/>
          </p:nvSpPr>
          <p:spPr>
            <a:xfrm>
              <a:off x="5274058" y="342943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extrusionOk="0">
                  <a:moveTo>
                    <a:pt x="9024" y="0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024" y="1858"/>
                  </a:lnTo>
                  <a:lnTo>
                    <a:pt x="902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285;p40">
              <a:extLst>
                <a:ext uri="{FF2B5EF4-FFF2-40B4-BE49-F238E27FC236}">
                  <a16:creationId xmlns:a16="http://schemas.microsoft.com/office/drawing/2014/main" id="{34280EB8-6A24-4503-8E15-E8D62C48BE1D}"/>
                </a:ext>
              </a:extLst>
            </p:cNvPr>
            <p:cNvSpPr/>
            <p:nvPr/>
          </p:nvSpPr>
          <p:spPr>
            <a:xfrm>
              <a:off x="5274058" y="342943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fill="none" extrusionOk="0">
                  <a:moveTo>
                    <a:pt x="9024" y="0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024" y="1858"/>
                  </a:lnTo>
                  <a:lnTo>
                    <a:pt x="90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286;p40">
              <a:extLst>
                <a:ext uri="{FF2B5EF4-FFF2-40B4-BE49-F238E27FC236}">
                  <a16:creationId xmlns:a16="http://schemas.microsoft.com/office/drawing/2014/main" id="{84C12AD5-192F-4342-A0FA-3EC0E4787199}"/>
                </a:ext>
              </a:extLst>
            </p:cNvPr>
            <p:cNvSpPr/>
            <p:nvPr/>
          </p:nvSpPr>
          <p:spPr>
            <a:xfrm>
              <a:off x="5274058" y="342943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extrusionOk="0">
                  <a:moveTo>
                    <a:pt x="9024" y="0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024" y="1858"/>
                  </a:lnTo>
                  <a:lnTo>
                    <a:pt x="9024" y="0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287;p40">
              <a:extLst>
                <a:ext uri="{FF2B5EF4-FFF2-40B4-BE49-F238E27FC236}">
                  <a16:creationId xmlns:a16="http://schemas.microsoft.com/office/drawing/2014/main" id="{1D3FDAD8-973A-4D4C-BDFC-80CF3BB890CA}"/>
                </a:ext>
              </a:extLst>
            </p:cNvPr>
            <p:cNvSpPr/>
            <p:nvPr/>
          </p:nvSpPr>
          <p:spPr>
            <a:xfrm>
              <a:off x="5274058" y="342943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fill="none" extrusionOk="0">
                  <a:moveTo>
                    <a:pt x="9024" y="0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024" y="1858"/>
                  </a:lnTo>
                  <a:lnTo>
                    <a:pt x="90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288;p40">
              <a:extLst>
                <a:ext uri="{FF2B5EF4-FFF2-40B4-BE49-F238E27FC236}">
                  <a16:creationId xmlns:a16="http://schemas.microsoft.com/office/drawing/2014/main" id="{DEDDD108-599D-4469-9FA4-463E3B1B2236}"/>
                </a:ext>
              </a:extLst>
            </p:cNvPr>
            <p:cNvSpPr/>
            <p:nvPr/>
          </p:nvSpPr>
          <p:spPr>
            <a:xfrm>
              <a:off x="4844984" y="3268812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extrusionOk="0">
                  <a:moveTo>
                    <a:pt x="0" y="0"/>
                  </a:moveTo>
                  <a:lnTo>
                    <a:pt x="0" y="1991"/>
                  </a:lnTo>
                  <a:lnTo>
                    <a:pt x="25879" y="16855"/>
                  </a:lnTo>
                  <a:lnTo>
                    <a:pt x="25879" y="14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289;p40">
              <a:extLst>
                <a:ext uri="{FF2B5EF4-FFF2-40B4-BE49-F238E27FC236}">
                  <a16:creationId xmlns:a16="http://schemas.microsoft.com/office/drawing/2014/main" id="{3A178501-D29E-4CC4-9D9F-50A51B0997FE}"/>
                </a:ext>
              </a:extLst>
            </p:cNvPr>
            <p:cNvSpPr/>
            <p:nvPr/>
          </p:nvSpPr>
          <p:spPr>
            <a:xfrm>
              <a:off x="4844984" y="3268812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fill="none" extrusionOk="0">
                  <a:moveTo>
                    <a:pt x="25879" y="14997"/>
                  </a:moveTo>
                  <a:lnTo>
                    <a:pt x="0" y="0"/>
                  </a:lnTo>
                  <a:lnTo>
                    <a:pt x="0" y="1991"/>
                  </a:lnTo>
                  <a:lnTo>
                    <a:pt x="25879" y="16855"/>
                  </a:lnTo>
                  <a:lnTo>
                    <a:pt x="25879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290;p40">
              <a:extLst>
                <a:ext uri="{FF2B5EF4-FFF2-40B4-BE49-F238E27FC236}">
                  <a16:creationId xmlns:a16="http://schemas.microsoft.com/office/drawing/2014/main" id="{7B6E692E-D3B6-4244-B6F4-1F5B5A1B9744}"/>
                </a:ext>
              </a:extLst>
            </p:cNvPr>
            <p:cNvSpPr/>
            <p:nvPr/>
          </p:nvSpPr>
          <p:spPr>
            <a:xfrm>
              <a:off x="4844984" y="3268812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extrusionOk="0">
                  <a:moveTo>
                    <a:pt x="0" y="0"/>
                  </a:moveTo>
                  <a:lnTo>
                    <a:pt x="0" y="1991"/>
                  </a:lnTo>
                  <a:lnTo>
                    <a:pt x="25879" y="16855"/>
                  </a:lnTo>
                  <a:lnTo>
                    <a:pt x="25879" y="14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291;p40">
              <a:extLst>
                <a:ext uri="{FF2B5EF4-FFF2-40B4-BE49-F238E27FC236}">
                  <a16:creationId xmlns:a16="http://schemas.microsoft.com/office/drawing/2014/main" id="{CDFB5C35-7B51-4CD2-B108-03D2369101D1}"/>
                </a:ext>
              </a:extLst>
            </p:cNvPr>
            <p:cNvSpPr/>
            <p:nvPr/>
          </p:nvSpPr>
          <p:spPr>
            <a:xfrm>
              <a:off x="4844984" y="3268812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fill="none" extrusionOk="0">
                  <a:moveTo>
                    <a:pt x="0" y="0"/>
                  </a:moveTo>
                  <a:lnTo>
                    <a:pt x="0" y="1991"/>
                  </a:lnTo>
                  <a:lnTo>
                    <a:pt x="25879" y="16855"/>
                  </a:lnTo>
                  <a:lnTo>
                    <a:pt x="25879" y="1499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292;p40">
              <a:extLst>
                <a:ext uri="{FF2B5EF4-FFF2-40B4-BE49-F238E27FC236}">
                  <a16:creationId xmlns:a16="http://schemas.microsoft.com/office/drawing/2014/main" id="{3C60684D-DEB8-44A2-8A2D-8C3B2D18EAC4}"/>
                </a:ext>
              </a:extLst>
            </p:cNvPr>
            <p:cNvSpPr/>
            <p:nvPr/>
          </p:nvSpPr>
          <p:spPr>
            <a:xfrm>
              <a:off x="4844984" y="3180806"/>
              <a:ext cx="578708" cy="336657"/>
            </a:xfrm>
            <a:custGeom>
              <a:avLst/>
              <a:gdLst/>
              <a:ahLst/>
              <a:cxnLst/>
              <a:rect l="l" t="t" r="r" b="b"/>
              <a:pathLst>
                <a:path w="34904" h="20305" extrusionOk="0">
                  <a:moveTo>
                    <a:pt x="9025" y="0"/>
                  </a:moveTo>
                  <a:lnTo>
                    <a:pt x="0" y="5308"/>
                  </a:lnTo>
                  <a:lnTo>
                    <a:pt x="25879" y="20305"/>
                  </a:lnTo>
                  <a:lnTo>
                    <a:pt x="34903" y="14996"/>
                  </a:lnTo>
                  <a:lnTo>
                    <a:pt x="902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293;p40">
              <a:extLst>
                <a:ext uri="{FF2B5EF4-FFF2-40B4-BE49-F238E27FC236}">
                  <a16:creationId xmlns:a16="http://schemas.microsoft.com/office/drawing/2014/main" id="{132045DB-5C22-4FA2-98DF-69E5C32CB635}"/>
                </a:ext>
              </a:extLst>
            </p:cNvPr>
            <p:cNvSpPr/>
            <p:nvPr/>
          </p:nvSpPr>
          <p:spPr>
            <a:xfrm>
              <a:off x="4844984" y="3180806"/>
              <a:ext cx="578708" cy="336657"/>
            </a:xfrm>
            <a:custGeom>
              <a:avLst/>
              <a:gdLst/>
              <a:ahLst/>
              <a:cxnLst/>
              <a:rect l="l" t="t" r="r" b="b"/>
              <a:pathLst>
                <a:path w="34904" h="20305" fill="none" extrusionOk="0">
                  <a:moveTo>
                    <a:pt x="25879" y="20305"/>
                  </a:moveTo>
                  <a:lnTo>
                    <a:pt x="34903" y="14996"/>
                  </a:lnTo>
                  <a:lnTo>
                    <a:pt x="9025" y="0"/>
                  </a:lnTo>
                  <a:lnTo>
                    <a:pt x="0" y="5308"/>
                  </a:lnTo>
                  <a:lnTo>
                    <a:pt x="25879" y="20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294;p40">
              <a:extLst>
                <a:ext uri="{FF2B5EF4-FFF2-40B4-BE49-F238E27FC236}">
                  <a16:creationId xmlns:a16="http://schemas.microsoft.com/office/drawing/2014/main" id="{7BB3F803-8E8A-4C0C-92DB-EB9EB209D4B9}"/>
                </a:ext>
              </a:extLst>
            </p:cNvPr>
            <p:cNvSpPr/>
            <p:nvPr/>
          </p:nvSpPr>
          <p:spPr>
            <a:xfrm>
              <a:off x="4844984" y="3220399"/>
              <a:ext cx="578708" cy="297064"/>
            </a:xfrm>
            <a:custGeom>
              <a:avLst/>
              <a:gdLst/>
              <a:ahLst/>
              <a:cxnLst/>
              <a:rect l="l" t="t" r="r" b="b"/>
              <a:pathLst>
                <a:path w="34904" h="17917" extrusionOk="0">
                  <a:moveTo>
                    <a:pt x="5043" y="1"/>
                  </a:moveTo>
                  <a:lnTo>
                    <a:pt x="0" y="2920"/>
                  </a:lnTo>
                  <a:lnTo>
                    <a:pt x="25879" y="17917"/>
                  </a:lnTo>
                  <a:lnTo>
                    <a:pt x="34903" y="12608"/>
                  </a:lnTo>
                  <a:lnTo>
                    <a:pt x="28002" y="8627"/>
                  </a:lnTo>
                  <a:lnTo>
                    <a:pt x="28002" y="14201"/>
                  </a:lnTo>
                  <a:lnTo>
                    <a:pt x="26410" y="13272"/>
                  </a:lnTo>
                  <a:lnTo>
                    <a:pt x="26410" y="7698"/>
                  </a:lnTo>
                  <a:lnTo>
                    <a:pt x="18182" y="2920"/>
                  </a:lnTo>
                  <a:lnTo>
                    <a:pt x="15926" y="4248"/>
                  </a:lnTo>
                  <a:lnTo>
                    <a:pt x="14864" y="4778"/>
                  </a:lnTo>
                  <a:lnTo>
                    <a:pt x="14068" y="4911"/>
                  </a:lnTo>
                  <a:lnTo>
                    <a:pt x="13537" y="4778"/>
                  </a:lnTo>
                  <a:lnTo>
                    <a:pt x="13006" y="4646"/>
                  </a:lnTo>
                  <a:lnTo>
                    <a:pt x="5043" y="1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295;p40">
              <a:extLst>
                <a:ext uri="{FF2B5EF4-FFF2-40B4-BE49-F238E27FC236}">
                  <a16:creationId xmlns:a16="http://schemas.microsoft.com/office/drawing/2014/main" id="{3707F9D5-43BB-4FBD-B08E-5AEA109ED1FE}"/>
                </a:ext>
              </a:extLst>
            </p:cNvPr>
            <p:cNvSpPr/>
            <p:nvPr/>
          </p:nvSpPr>
          <p:spPr>
            <a:xfrm>
              <a:off x="4844984" y="3220399"/>
              <a:ext cx="578708" cy="297064"/>
            </a:xfrm>
            <a:custGeom>
              <a:avLst/>
              <a:gdLst/>
              <a:ahLst/>
              <a:cxnLst/>
              <a:rect l="l" t="t" r="r" b="b"/>
              <a:pathLst>
                <a:path w="34904" h="17917" fill="none" extrusionOk="0">
                  <a:moveTo>
                    <a:pt x="5043" y="1"/>
                  </a:moveTo>
                  <a:lnTo>
                    <a:pt x="0" y="2920"/>
                  </a:lnTo>
                  <a:lnTo>
                    <a:pt x="25879" y="17917"/>
                  </a:lnTo>
                  <a:lnTo>
                    <a:pt x="34903" y="12608"/>
                  </a:lnTo>
                  <a:lnTo>
                    <a:pt x="28002" y="8627"/>
                  </a:lnTo>
                  <a:lnTo>
                    <a:pt x="28002" y="14201"/>
                  </a:lnTo>
                  <a:lnTo>
                    <a:pt x="26410" y="13272"/>
                  </a:lnTo>
                  <a:lnTo>
                    <a:pt x="26410" y="7698"/>
                  </a:lnTo>
                  <a:lnTo>
                    <a:pt x="18182" y="2920"/>
                  </a:lnTo>
                  <a:lnTo>
                    <a:pt x="15926" y="4248"/>
                  </a:lnTo>
                  <a:lnTo>
                    <a:pt x="15926" y="4248"/>
                  </a:lnTo>
                  <a:lnTo>
                    <a:pt x="14864" y="4778"/>
                  </a:lnTo>
                  <a:lnTo>
                    <a:pt x="14068" y="4911"/>
                  </a:lnTo>
                  <a:lnTo>
                    <a:pt x="14068" y="4911"/>
                  </a:lnTo>
                  <a:lnTo>
                    <a:pt x="13537" y="4778"/>
                  </a:lnTo>
                  <a:lnTo>
                    <a:pt x="13006" y="4646"/>
                  </a:lnTo>
                  <a:lnTo>
                    <a:pt x="50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296;p40">
              <a:extLst>
                <a:ext uri="{FF2B5EF4-FFF2-40B4-BE49-F238E27FC236}">
                  <a16:creationId xmlns:a16="http://schemas.microsoft.com/office/drawing/2014/main" id="{AE2D2DBF-949B-4F01-8D93-3A81E780EE80}"/>
                </a:ext>
              </a:extLst>
            </p:cNvPr>
            <p:cNvSpPr/>
            <p:nvPr/>
          </p:nvSpPr>
          <p:spPr>
            <a:xfrm>
              <a:off x="5309257" y="3191798"/>
              <a:ext cx="24223" cy="264053"/>
            </a:xfrm>
            <a:custGeom>
              <a:avLst/>
              <a:gdLst/>
              <a:ahLst/>
              <a:cxnLst/>
              <a:rect l="l" t="t" r="r" b="b"/>
              <a:pathLst>
                <a:path w="1461" h="15926" extrusionOk="0">
                  <a:moveTo>
                    <a:pt x="1460" y="1"/>
                  </a:moveTo>
                  <a:lnTo>
                    <a:pt x="0" y="930"/>
                  </a:lnTo>
                  <a:lnTo>
                    <a:pt x="0" y="15926"/>
                  </a:lnTo>
                  <a:lnTo>
                    <a:pt x="1460" y="14997"/>
                  </a:lnTo>
                  <a:lnTo>
                    <a:pt x="146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297;p40">
              <a:extLst>
                <a:ext uri="{FF2B5EF4-FFF2-40B4-BE49-F238E27FC236}">
                  <a16:creationId xmlns:a16="http://schemas.microsoft.com/office/drawing/2014/main" id="{22794E50-711C-45C9-8B50-6D0724F5EC6A}"/>
                </a:ext>
              </a:extLst>
            </p:cNvPr>
            <p:cNvSpPr/>
            <p:nvPr/>
          </p:nvSpPr>
          <p:spPr>
            <a:xfrm>
              <a:off x="5282845" y="3191798"/>
              <a:ext cx="26429" cy="264053"/>
            </a:xfrm>
            <a:custGeom>
              <a:avLst/>
              <a:gdLst/>
              <a:ahLst/>
              <a:cxnLst/>
              <a:rect l="l" t="t" r="r" b="b"/>
              <a:pathLst>
                <a:path w="1594" h="15926" extrusionOk="0">
                  <a:moveTo>
                    <a:pt x="1" y="1"/>
                  </a:moveTo>
                  <a:lnTo>
                    <a:pt x="1" y="14997"/>
                  </a:lnTo>
                  <a:lnTo>
                    <a:pt x="1593" y="15926"/>
                  </a:lnTo>
                  <a:lnTo>
                    <a:pt x="1593" y="9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298;p40">
              <a:extLst>
                <a:ext uri="{FF2B5EF4-FFF2-40B4-BE49-F238E27FC236}">
                  <a16:creationId xmlns:a16="http://schemas.microsoft.com/office/drawing/2014/main" id="{C4F982C0-2303-44A7-A6CB-DF6A4BCEC565}"/>
                </a:ext>
              </a:extLst>
            </p:cNvPr>
            <p:cNvSpPr/>
            <p:nvPr/>
          </p:nvSpPr>
          <p:spPr>
            <a:xfrm>
              <a:off x="5282845" y="3191798"/>
              <a:ext cx="26429" cy="264053"/>
            </a:xfrm>
            <a:custGeom>
              <a:avLst/>
              <a:gdLst/>
              <a:ahLst/>
              <a:cxnLst/>
              <a:rect l="l" t="t" r="r" b="b"/>
              <a:pathLst>
                <a:path w="1594" h="15926" fill="none" extrusionOk="0">
                  <a:moveTo>
                    <a:pt x="1" y="1"/>
                  </a:moveTo>
                  <a:lnTo>
                    <a:pt x="1" y="14997"/>
                  </a:lnTo>
                  <a:lnTo>
                    <a:pt x="1593" y="15926"/>
                  </a:lnTo>
                  <a:lnTo>
                    <a:pt x="1593" y="93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299;p40">
              <a:extLst>
                <a:ext uri="{FF2B5EF4-FFF2-40B4-BE49-F238E27FC236}">
                  <a16:creationId xmlns:a16="http://schemas.microsoft.com/office/drawing/2014/main" id="{8316ABEF-5E83-4B83-89B0-7B0DE5DC22DE}"/>
                </a:ext>
              </a:extLst>
            </p:cNvPr>
            <p:cNvSpPr/>
            <p:nvPr/>
          </p:nvSpPr>
          <p:spPr>
            <a:xfrm>
              <a:off x="5236637" y="3130187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extrusionOk="0">
                  <a:moveTo>
                    <a:pt x="9158" y="1"/>
                  </a:moveTo>
                  <a:lnTo>
                    <a:pt x="1" y="5176"/>
                  </a:lnTo>
                  <a:lnTo>
                    <a:pt x="1" y="7167"/>
                  </a:lnTo>
                  <a:lnTo>
                    <a:pt x="9158" y="1859"/>
                  </a:lnTo>
                  <a:lnTo>
                    <a:pt x="915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300;p40">
              <a:extLst>
                <a:ext uri="{FF2B5EF4-FFF2-40B4-BE49-F238E27FC236}">
                  <a16:creationId xmlns:a16="http://schemas.microsoft.com/office/drawing/2014/main" id="{FC311B4C-0D18-4EC0-99B5-5D0A3D0F6B98}"/>
                </a:ext>
              </a:extLst>
            </p:cNvPr>
            <p:cNvSpPr/>
            <p:nvPr/>
          </p:nvSpPr>
          <p:spPr>
            <a:xfrm>
              <a:off x="5236637" y="3130187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fill="none" extrusionOk="0">
                  <a:moveTo>
                    <a:pt x="9158" y="1"/>
                  </a:moveTo>
                  <a:lnTo>
                    <a:pt x="1" y="5176"/>
                  </a:lnTo>
                  <a:lnTo>
                    <a:pt x="1" y="7167"/>
                  </a:lnTo>
                  <a:lnTo>
                    <a:pt x="9158" y="1859"/>
                  </a:lnTo>
                  <a:lnTo>
                    <a:pt x="9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301;p40">
              <a:extLst>
                <a:ext uri="{FF2B5EF4-FFF2-40B4-BE49-F238E27FC236}">
                  <a16:creationId xmlns:a16="http://schemas.microsoft.com/office/drawing/2014/main" id="{669DEB44-E6D6-485B-95C3-9DABF22DD697}"/>
                </a:ext>
              </a:extLst>
            </p:cNvPr>
            <p:cNvSpPr/>
            <p:nvPr/>
          </p:nvSpPr>
          <p:spPr>
            <a:xfrm>
              <a:off x="5210242" y="3216005"/>
              <a:ext cx="26412" cy="33027"/>
            </a:xfrm>
            <a:custGeom>
              <a:avLst/>
              <a:gdLst/>
              <a:ahLst/>
              <a:cxnLst/>
              <a:rect l="l" t="t" r="r" b="b"/>
              <a:pathLst>
                <a:path w="1593" h="1992" extrusionOk="0">
                  <a:moveTo>
                    <a:pt x="1593" y="0"/>
                  </a:moveTo>
                  <a:lnTo>
                    <a:pt x="0" y="1062"/>
                  </a:lnTo>
                  <a:lnTo>
                    <a:pt x="1593" y="1991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302;p40">
              <a:extLst>
                <a:ext uri="{FF2B5EF4-FFF2-40B4-BE49-F238E27FC236}">
                  <a16:creationId xmlns:a16="http://schemas.microsoft.com/office/drawing/2014/main" id="{656F0694-2590-4A02-AE70-2F440318535B}"/>
                </a:ext>
              </a:extLst>
            </p:cNvPr>
            <p:cNvSpPr/>
            <p:nvPr/>
          </p:nvSpPr>
          <p:spPr>
            <a:xfrm>
              <a:off x="5210242" y="3216005"/>
              <a:ext cx="26412" cy="33027"/>
            </a:xfrm>
            <a:custGeom>
              <a:avLst/>
              <a:gdLst/>
              <a:ahLst/>
              <a:cxnLst/>
              <a:rect l="l" t="t" r="r" b="b"/>
              <a:pathLst>
                <a:path w="1593" h="1992" fill="none" extrusionOk="0">
                  <a:moveTo>
                    <a:pt x="1593" y="1991"/>
                  </a:moveTo>
                  <a:lnTo>
                    <a:pt x="0" y="1062"/>
                  </a:lnTo>
                  <a:lnTo>
                    <a:pt x="1593" y="0"/>
                  </a:lnTo>
                  <a:lnTo>
                    <a:pt x="1593" y="19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303;p40">
              <a:extLst>
                <a:ext uri="{FF2B5EF4-FFF2-40B4-BE49-F238E27FC236}">
                  <a16:creationId xmlns:a16="http://schemas.microsoft.com/office/drawing/2014/main" id="{E791FBDB-8585-4621-B6FF-4E6260FDA7BF}"/>
                </a:ext>
              </a:extLst>
            </p:cNvPr>
            <p:cNvSpPr/>
            <p:nvPr/>
          </p:nvSpPr>
          <p:spPr>
            <a:xfrm>
              <a:off x="5808730" y="311919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9158" y="0"/>
                  </a:moveTo>
                  <a:lnTo>
                    <a:pt x="1" y="5309"/>
                  </a:lnTo>
                  <a:lnTo>
                    <a:pt x="1" y="7167"/>
                  </a:lnTo>
                  <a:lnTo>
                    <a:pt x="9158" y="1991"/>
                  </a:lnTo>
                  <a:lnTo>
                    <a:pt x="9158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304;p40">
              <a:extLst>
                <a:ext uri="{FF2B5EF4-FFF2-40B4-BE49-F238E27FC236}">
                  <a16:creationId xmlns:a16="http://schemas.microsoft.com/office/drawing/2014/main" id="{E895ACF3-41AF-48B5-9EEE-14EAA29D3110}"/>
                </a:ext>
              </a:extLst>
            </p:cNvPr>
            <p:cNvSpPr/>
            <p:nvPr/>
          </p:nvSpPr>
          <p:spPr>
            <a:xfrm>
              <a:off x="5808730" y="311919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9158" y="0"/>
                  </a:moveTo>
                  <a:lnTo>
                    <a:pt x="1" y="5309"/>
                  </a:lnTo>
                  <a:lnTo>
                    <a:pt x="1" y="7167"/>
                  </a:lnTo>
                  <a:lnTo>
                    <a:pt x="9158" y="1991"/>
                  </a:lnTo>
                  <a:lnTo>
                    <a:pt x="91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305;p40">
              <a:extLst>
                <a:ext uri="{FF2B5EF4-FFF2-40B4-BE49-F238E27FC236}">
                  <a16:creationId xmlns:a16="http://schemas.microsoft.com/office/drawing/2014/main" id="{4341AF38-D322-4AF0-9618-43835FB6F6B1}"/>
                </a:ext>
              </a:extLst>
            </p:cNvPr>
            <p:cNvSpPr/>
            <p:nvPr/>
          </p:nvSpPr>
          <p:spPr>
            <a:xfrm>
              <a:off x="5808730" y="311919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9158" y="0"/>
                  </a:moveTo>
                  <a:lnTo>
                    <a:pt x="1" y="5309"/>
                  </a:lnTo>
                  <a:lnTo>
                    <a:pt x="1" y="7167"/>
                  </a:lnTo>
                  <a:lnTo>
                    <a:pt x="9158" y="1991"/>
                  </a:lnTo>
                  <a:lnTo>
                    <a:pt x="9158" y="0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306;p40">
              <a:extLst>
                <a:ext uri="{FF2B5EF4-FFF2-40B4-BE49-F238E27FC236}">
                  <a16:creationId xmlns:a16="http://schemas.microsoft.com/office/drawing/2014/main" id="{EC2DC973-CFF3-4E6A-A53E-EC943C41064D}"/>
                </a:ext>
              </a:extLst>
            </p:cNvPr>
            <p:cNvSpPr/>
            <p:nvPr/>
          </p:nvSpPr>
          <p:spPr>
            <a:xfrm>
              <a:off x="5808730" y="311919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9158" y="0"/>
                  </a:moveTo>
                  <a:lnTo>
                    <a:pt x="1" y="5309"/>
                  </a:lnTo>
                  <a:lnTo>
                    <a:pt x="1" y="7167"/>
                  </a:lnTo>
                  <a:lnTo>
                    <a:pt x="9158" y="1991"/>
                  </a:lnTo>
                  <a:lnTo>
                    <a:pt x="91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307;p40">
              <a:extLst>
                <a:ext uri="{FF2B5EF4-FFF2-40B4-BE49-F238E27FC236}">
                  <a16:creationId xmlns:a16="http://schemas.microsoft.com/office/drawing/2014/main" id="{1E106AFC-7D26-4BAF-BAB0-13F3DD5323CB}"/>
                </a:ext>
              </a:extLst>
            </p:cNvPr>
            <p:cNvSpPr/>
            <p:nvPr/>
          </p:nvSpPr>
          <p:spPr>
            <a:xfrm>
              <a:off x="5379673" y="2960756"/>
              <a:ext cx="429074" cy="277267"/>
            </a:xfrm>
            <a:custGeom>
              <a:avLst/>
              <a:gdLst/>
              <a:ahLst/>
              <a:cxnLst/>
              <a:rect l="l" t="t" r="r" b="b"/>
              <a:pathLst>
                <a:path w="25879" h="16723" extrusionOk="0">
                  <a:moveTo>
                    <a:pt x="0" y="1"/>
                  </a:moveTo>
                  <a:lnTo>
                    <a:pt x="0" y="1859"/>
                  </a:lnTo>
                  <a:lnTo>
                    <a:pt x="25879" y="16723"/>
                  </a:lnTo>
                  <a:lnTo>
                    <a:pt x="25879" y="148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308;p40">
              <a:extLst>
                <a:ext uri="{FF2B5EF4-FFF2-40B4-BE49-F238E27FC236}">
                  <a16:creationId xmlns:a16="http://schemas.microsoft.com/office/drawing/2014/main" id="{0ABB90AA-5041-460E-95D1-C0246C7A5FBE}"/>
                </a:ext>
              </a:extLst>
            </p:cNvPr>
            <p:cNvSpPr/>
            <p:nvPr/>
          </p:nvSpPr>
          <p:spPr>
            <a:xfrm>
              <a:off x="5379673" y="2960756"/>
              <a:ext cx="429074" cy="277267"/>
            </a:xfrm>
            <a:custGeom>
              <a:avLst/>
              <a:gdLst/>
              <a:ahLst/>
              <a:cxnLst/>
              <a:rect l="l" t="t" r="r" b="b"/>
              <a:pathLst>
                <a:path w="25879" h="16723" fill="none" extrusionOk="0">
                  <a:moveTo>
                    <a:pt x="25879" y="14865"/>
                  </a:moveTo>
                  <a:lnTo>
                    <a:pt x="0" y="1"/>
                  </a:lnTo>
                  <a:lnTo>
                    <a:pt x="0" y="1859"/>
                  </a:lnTo>
                  <a:lnTo>
                    <a:pt x="25879" y="16723"/>
                  </a:lnTo>
                  <a:lnTo>
                    <a:pt x="25879" y="148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309;p40">
              <a:extLst>
                <a:ext uri="{FF2B5EF4-FFF2-40B4-BE49-F238E27FC236}">
                  <a16:creationId xmlns:a16="http://schemas.microsoft.com/office/drawing/2014/main" id="{6C416B61-7FE4-47D6-A687-EB3AD33AD402}"/>
                </a:ext>
              </a:extLst>
            </p:cNvPr>
            <p:cNvSpPr/>
            <p:nvPr/>
          </p:nvSpPr>
          <p:spPr>
            <a:xfrm>
              <a:off x="5505084" y="3046574"/>
              <a:ext cx="303663" cy="191449"/>
            </a:xfrm>
            <a:custGeom>
              <a:avLst/>
              <a:gdLst/>
              <a:ahLst/>
              <a:cxnLst/>
              <a:rect l="l" t="t" r="r" b="b"/>
              <a:pathLst>
                <a:path w="18315" h="11547" extrusionOk="0">
                  <a:moveTo>
                    <a:pt x="1593" y="1"/>
                  </a:moveTo>
                  <a:lnTo>
                    <a:pt x="1" y="930"/>
                  </a:lnTo>
                  <a:lnTo>
                    <a:pt x="18315" y="11547"/>
                  </a:lnTo>
                  <a:lnTo>
                    <a:pt x="18315" y="9689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310;p40">
              <a:extLst>
                <a:ext uri="{FF2B5EF4-FFF2-40B4-BE49-F238E27FC236}">
                  <a16:creationId xmlns:a16="http://schemas.microsoft.com/office/drawing/2014/main" id="{79362911-0EC6-44BE-AA78-E221F1CE61BD}"/>
                </a:ext>
              </a:extLst>
            </p:cNvPr>
            <p:cNvSpPr/>
            <p:nvPr/>
          </p:nvSpPr>
          <p:spPr>
            <a:xfrm>
              <a:off x="5505084" y="3046574"/>
              <a:ext cx="303663" cy="191449"/>
            </a:xfrm>
            <a:custGeom>
              <a:avLst/>
              <a:gdLst/>
              <a:ahLst/>
              <a:cxnLst/>
              <a:rect l="l" t="t" r="r" b="b"/>
              <a:pathLst>
                <a:path w="18315" h="11547" fill="none" extrusionOk="0">
                  <a:moveTo>
                    <a:pt x="1593" y="1"/>
                  </a:moveTo>
                  <a:lnTo>
                    <a:pt x="1" y="930"/>
                  </a:lnTo>
                  <a:lnTo>
                    <a:pt x="18315" y="11547"/>
                  </a:lnTo>
                  <a:lnTo>
                    <a:pt x="18315" y="9689"/>
                  </a:lnTo>
                  <a:lnTo>
                    <a:pt x="15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311;p40">
              <a:extLst>
                <a:ext uri="{FF2B5EF4-FFF2-40B4-BE49-F238E27FC236}">
                  <a16:creationId xmlns:a16="http://schemas.microsoft.com/office/drawing/2014/main" id="{E45304E9-DE05-49E3-A403-9D3306A5C9DE}"/>
                </a:ext>
              </a:extLst>
            </p:cNvPr>
            <p:cNvSpPr/>
            <p:nvPr/>
          </p:nvSpPr>
          <p:spPr>
            <a:xfrm>
              <a:off x="5379673" y="2872749"/>
              <a:ext cx="580897" cy="334468"/>
            </a:xfrm>
            <a:custGeom>
              <a:avLst/>
              <a:gdLst/>
              <a:ahLst/>
              <a:cxnLst/>
              <a:rect l="l" t="t" r="r" b="b"/>
              <a:pathLst>
                <a:path w="35036" h="20173" extrusionOk="0">
                  <a:moveTo>
                    <a:pt x="9157" y="1"/>
                  </a:moveTo>
                  <a:lnTo>
                    <a:pt x="0" y="5309"/>
                  </a:lnTo>
                  <a:lnTo>
                    <a:pt x="25879" y="20173"/>
                  </a:lnTo>
                  <a:lnTo>
                    <a:pt x="35036" y="14864"/>
                  </a:lnTo>
                  <a:lnTo>
                    <a:pt x="9157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312;p40">
              <a:extLst>
                <a:ext uri="{FF2B5EF4-FFF2-40B4-BE49-F238E27FC236}">
                  <a16:creationId xmlns:a16="http://schemas.microsoft.com/office/drawing/2014/main" id="{B29932DD-D6B1-4FC6-9AE2-E7B10419D5F9}"/>
                </a:ext>
              </a:extLst>
            </p:cNvPr>
            <p:cNvSpPr/>
            <p:nvPr/>
          </p:nvSpPr>
          <p:spPr>
            <a:xfrm>
              <a:off x="5379673" y="2872749"/>
              <a:ext cx="580897" cy="334468"/>
            </a:xfrm>
            <a:custGeom>
              <a:avLst/>
              <a:gdLst/>
              <a:ahLst/>
              <a:cxnLst/>
              <a:rect l="l" t="t" r="r" b="b"/>
              <a:pathLst>
                <a:path w="35036" h="20173" fill="none" extrusionOk="0">
                  <a:moveTo>
                    <a:pt x="25879" y="20173"/>
                  </a:moveTo>
                  <a:lnTo>
                    <a:pt x="35036" y="14864"/>
                  </a:lnTo>
                  <a:lnTo>
                    <a:pt x="9157" y="1"/>
                  </a:lnTo>
                  <a:lnTo>
                    <a:pt x="0" y="5309"/>
                  </a:lnTo>
                  <a:lnTo>
                    <a:pt x="25879" y="201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313;p40">
              <a:extLst>
                <a:ext uri="{FF2B5EF4-FFF2-40B4-BE49-F238E27FC236}">
                  <a16:creationId xmlns:a16="http://schemas.microsoft.com/office/drawing/2014/main" id="{56231691-B4F6-4847-995C-8001236D2919}"/>
                </a:ext>
              </a:extLst>
            </p:cNvPr>
            <p:cNvSpPr/>
            <p:nvPr/>
          </p:nvSpPr>
          <p:spPr>
            <a:xfrm>
              <a:off x="5531496" y="2958567"/>
              <a:ext cx="429074" cy="248650"/>
            </a:xfrm>
            <a:custGeom>
              <a:avLst/>
              <a:gdLst/>
              <a:ahLst/>
              <a:cxnLst/>
              <a:rect l="l" t="t" r="r" b="b"/>
              <a:pathLst>
                <a:path w="25879" h="14997" extrusionOk="0">
                  <a:moveTo>
                    <a:pt x="9157" y="0"/>
                  </a:moveTo>
                  <a:lnTo>
                    <a:pt x="0" y="5309"/>
                  </a:lnTo>
                  <a:lnTo>
                    <a:pt x="16722" y="14997"/>
                  </a:lnTo>
                  <a:lnTo>
                    <a:pt x="25879" y="9688"/>
                  </a:lnTo>
                  <a:lnTo>
                    <a:pt x="18978" y="5707"/>
                  </a:lnTo>
                  <a:lnTo>
                    <a:pt x="18978" y="11281"/>
                  </a:lnTo>
                  <a:lnTo>
                    <a:pt x="17385" y="10352"/>
                  </a:lnTo>
                  <a:lnTo>
                    <a:pt x="17385" y="4778"/>
                  </a:lnTo>
                  <a:lnTo>
                    <a:pt x="9157" y="0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314;p40">
              <a:extLst>
                <a:ext uri="{FF2B5EF4-FFF2-40B4-BE49-F238E27FC236}">
                  <a16:creationId xmlns:a16="http://schemas.microsoft.com/office/drawing/2014/main" id="{302120B1-A41A-426D-A8E4-1B4B7FE1A8C6}"/>
                </a:ext>
              </a:extLst>
            </p:cNvPr>
            <p:cNvSpPr/>
            <p:nvPr/>
          </p:nvSpPr>
          <p:spPr>
            <a:xfrm>
              <a:off x="5531496" y="2958567"/>
              <a:ext cx="429074" cy="248650"/>
            </a:xfrm>
            <a:custGeom>
              <a:avLst/>
              <a:gdLst/>
              <a:ahLst/>
              <a:cxnLst/>
              <a:rect l="l" t="t" r="r" b="b"/>
              <a:pathLst>
                <a:path w="25879" h="14997" fill="none" extrusionOk="0">
                  <a:moveTo>
                    <a:pt x="9157" y="0"/>
                  </a:moveTo>
                  <a:lnTo>
                    <a:pt x="0" y="5309"/>
                  </a:lnTo>
                  <a:lnTo>
                    <a:pt x="16722" y="14997"/>
                  </a:lnTo>
                  <a:lnTo>
                    <a:pt x="25879" y="9688"/>
                  </a:lnTo>
                  <a:lnTo>
                    <a:pt x="18978" y="5707"/>
                  </a:lnTo>
                  <a:lnTo>
                    <a:pt x="18978" y="11281"/>
                  </a:lnTo>
                  <a:lnTo>
                    <a:pt x="17385" y="10352"/>
                  </a:lnTo>
                  <a:lnTo>
                    <a:pt x="17385" y="4778"/>
                  </a:lnTo>
                  <a:lnTo>
                    <a:pt x="91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315;p40">
              <a:extLst>
                <a:ext uri="{FF2B5EF4-FFF2-40B4-BE49-F238E27FC236}">
                  <a16:creationId xmlns:a16="http://schemas.microsoft.com/office/drawing/2014/main" id="{30373131-570A-4135-BD63-17C13746D5F4}"/>
                </a:ext>
              </a:extLst>
            </p:cNvPr>
            <p:cNvSpPr/>
            <p:nvPr/>
          </p:nvSpPr>
          <p:spPr>
            <a:xfrm>
              <a:off x="5846134" y="2881553"/>
              <a:ext cx="24223" cy="264053"/>
            </a:xfrm>
            <a:custGeom>
              <a:avLst/>
              <a:gdLst/>
              <a:ahLst/>
              <a:cxnLst/>
              <a:rect l="l" t="t" r="r" b="b"/>
              <a:pathLst>
                <a:path w="1461" h="15926" extrusionOk="0">
                  <a:moveTo>
                    <a:pt x="1461" y="0"/>
                  </a:moveTo>
                  <a:lnTo>
                    <a:pt x="1" y="929"/>
                  </a:lnTo>
                  <a:lnTo>
                    <a:pt x="1" y="15926"/>
                  </a:lnTo>
                  <a:lnTo>
                    <a:pt x="1461" y="14997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316;p40">
              <a:extLst>
                <a:ext uri="{FF2B5EF4-FFF2-40B4-BE49-F238E27FC236}">
                  <a16:creationId xmlns:a16="http://schemas.microsoft.com/office/drawing/2014/main" id="{679BBBBD-BC41-427C-9E42-1CDF5D87B850}"/>
                </a:ext>
              </a:extLst>
            </p:cNvPr>
            <p:cNvSpPr/>
            <p:nvPr/>
          </p:nvSpPr>
          <p:spPr>
            <a:xfrm>
              <a:off x="5819739" y="2881553"/>
              <a:ext cx="26412" cy="264053"/>
            </a:xfrm>
            <a:custGeom>
              <a:avLst/>
              <a:gdLst/>
              <a:ahLst/>
              <a:cxnLst/>
              <a:rect l="l" t="t" r="r" b="b"/>
              <a:pathLst>
                <a:path w="1593" h="15926" extrusionOk="0">
                  <a:moveTo>
                    <a:pt x="0" y="0"/>
                  </a:moveTo>
                  <a:lnTo>
                    <a:pt x="0" y="14997"/>
                  </a:lnTo>
                  <a:lnTo>
                    <a:pt x="1593" y="15926"/>
                  </a:lnTo>
                  <a:lnTo>
                    <a:pt x="1593" y="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317;p40">
              <a:extLst>
                <a:ext uri="{FF2B5EF4-FFF2-40B4-BE49-F238E27FC236}">
                  <a16:creationId xmlns:a16="http://schemas.microsoft.com/office/drawing/2014/main" id="{A992ADCE-5B10-4F95-A51A-B0860B74D359}"/>
                </a:ext>
              </a:extLst>
            </p:cNvPr>
            <p:cNvSpPr/>
            <p:nvPr/>
          </p:nvSpPr>
          <p:spPr>
            <a:xfrm>
              <a:off x="5819739" y="2881553"/>
              <a:ext cx="26412" cy="264053"/>
            </a:xfrm>
            <a:custGeom>
              <a:avLst/>
              <a:gdLst/>
              <a:ahLst/>
              <a:cxnLst/>
              <a:rect l="l" t="t" r="r" b="b"/>
              <a:pathLst>
                <a:path w="1593" h="15926" fill="none" extrusionOk="0">
                  <a:moveTo>
                    <a:pt x="0" y="0"/>
                  </a:moveTo>
                  <a:lnTo>
                    <a:pt x="0" y="14997"/>
                  </a:lnTo>
                  <a:lnTo>
                    <a:pt x="1593" y="15926"/>
                  </a:lnTo>
                  <a:lnTo>
                    <a:pt x="1593" y="92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318;p40">
              <a:extLst>
                <a:ext uri="{FF2B5EF4-FFF2-40B4-BE49-F238E27FC236}">
                  <a16:creationId xmlns:a16="http://schemas.microsoft.com/office/drawing/2014/main" id="{C7AE54EE-BB22-4C7B-8410-EB3C9B7BBB24}"/>
                </a:ext>
              </a:extLst>
            </p:cNvPr>
            <p:cNvSpPr/>
            <p:nvPr/>
          </p:nvSpPr>
          <p:spPr>
            <a:xfrm>
              <a:off x="5773530" y="2819942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9157" y="1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157" y="1858"/>
                  </a:lnTo>
                  <a:lnTo>
                    <a:pt x="915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319;p40">
              <a:extLst>
                <a:ext uri="{FF2B5EF4-FFF2-40B4-BE49-F238E27FC236}">
                  <a16:creationId xmlns:a16="http://schemas.microsoft.com/office/drawing/2014/main" id="{6F35C7EC-11B3-4D78-8C9D-657C5379BFD9}"/>
                </a:ext>
              </a:extLst>
            </p:cNvPr>
            <p:cNvSpPr/>
            <p:nvPr/>
          </p:nvSpPr>
          <p:spPr>
            <a:xfrm>
              <a:off x="5773530" y="2819942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9157" y="1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157" y="1858"/>
                  </a:lnTo>
                  <a:lnTo>
                    <a:pt x="9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320;p40">
              <a:extLst>
                <a:ext uri="{FF2B5EF4-FFF2-40B4-BE49-F238E27FC236}">
                  <a16:creationId xmlns:a16="http://schemas.microsoft.com/office/drawing/2014/main" id="{8089D9A7-8D7E-42AB-8DCA-6C0D4D64E8AF}"/>
                </a:ext>
              </a:extLst>
            </p:cNvPr>
            <p:cNvSpPr/>
            <p:nvPr/>
          </p:nvSpPr>
          <p:spPr>
            <a:xfrm>
              <a:off x="5747119" y="2907949"/>
              <a:ext cx="26429" cy="30822"/>
            </a:xfrm>
            <a:custGeom>
              <a:avLst/>
              <a:gdLst/>
              <a:ahLst/>
              <a:cxnLst/>
              <a:rect l="l" t="t" r="r" b="b"/>
              <a:pathLst>
                <a:path w="1594" h="1859" extrusionOk="0">
                  <a:moveTo>
                    <a:pt x="1593" y="1"/>
                  </a:moveTo>
                  <a:lnTo>
                    <a:pt x="1" y="930"/>
                  </a:lnTo>
                  <a:lnTo>
                    <a:pt x="1593" y="1859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321;p40">
              <a:extLst>
                <a:ext uri="{FF2B5EF4-FFF2-40B4-BE49-F238E27FC236}">
                  <a16:creationId xmlns:a16="http://schemas.microsoft.com/office/drawing/2014/main" id="{1987D48E-2863-4800-B64F-72A36C79559F}"/>
                </a:ext>
              </a:extLst>
            </p:cNvPr>
            <p:cNvSpPr/>
            <p:nvPr/>
          </p:nvSpPr>
          <p:spPr>
            <a:xfrm>
              <a:off x="5747119" y="2907949"/>
              <a:ext cx="26429" cy="30822"/>
            </a:xfrm>
            <a:custGeom>
              <a:avLst/>
              <a:gdLst/>
              <a:ahLst/>
              <a:cxnLst/>
              <a:rect l="l" t="t" r="r" b="b"/>
              <a:pathLst>
                <a:path w="1594" h="1859" fill="none" extrusionOk="0">
                  <a:moveTo>
                    <a:pt x="1593" y="1859"/>
                  </a:moveTo>
                  <a:lnTo>
                    <a:pt x="1" y="930"/>
                  </a:lnTo>
                  <a:lnTo>
                    <a:pt x="1593" y="1"/>
                  </a:lnTo>
                  <a:lnTo>
                    <a:pt x="1593" y="18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322;p40">
              <a:extLst>
                <a:ext uri="{FF2B5EF4-FFF2-40B4-BE49-F238E27FC236}">
                  <a16:creationId xmlns:a16="http://schemas.microsoft.com/office/drawing/2014/main" id="{35070AC1-534A-410C-856C-63E95C7C6D42}"/>
                </a:ext>
              </a:extLst>
            </p:cNvPr>
            <p:cNvSpPr/>
            <p:nvPr/>
          </p:nvSpPr>
          <p:spPr>
            <a:xfrm>
              <a:off x="6167388" y="291456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9158" y="0"/>
                  </a:moveTo>
                  <a:lnTo>
                    <a:pt x="0" y="5176"/>
                  </a:lnTo>
                  <a:lnTo>
                    <a:pt x="0" y="7166"/>
                  </a:lnTo>
                  <a:lnTo>
                    <a:pt x="9158" y="1858"/>
                  </a:lnTo>
                  <a:lnTo>
                    <a:pt x="9158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323;p40">
              <a:extLst>
                <a:ext uri="{FF2B5EF4-FFF2-40B4-BE49-F238E27FC236}">
                  <a16:creationId xmlns:a16="http://schemas.microsoft.com/office/drawing/2014/main" id="{DE2F5353-F7E7-4036-8DBA-DFB12D810C73}"/>
                </a:ext>
              </a:extLst>
            </p:cNvPr>
            <p:cNvSpPr/>
            <p:nvPr/>
          </p:nvSpPr>
          <p:spPr>
            <a:xfrm>
              <a:off x="6167388" y="291456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9158" y="0"/>
                  </a:moveTo>
                  <a:lnTo>
                    <a:pt x="0" y="5176"/>
                  </a:lnTo>
                  <a:lnTo>
                    <a:pt x="0" y="7166"/>
                  </a:lnTo>
                  <a:lnTo>
                    <a:pt x="9158" y="1858"/>
                  </a:lnTo>
                  <a:lnTo>
                    <a:pt x="91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324;p40">
              <a:extLst>
                <a:ext uri="{FF2B5EF4-FFF2-40B4-BE49-F238E27FC236}">
                  <a16:creationId xmlns:a16="http://schemas.microsoft.com/office/drawing/2014/main" id="{21709865-D0C6-40F8-90FD-D87465578470}"/>
                </a:ext>
              </a:extLst>
            </p:cNvPr>
            <p:cNvSpPr/>
            <p:nvPr/>
          </p:nvSpPr>
          <p:spPr>
            <a:xfrm>
              <a:off x="6167388" y="291456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9158" y="0"/>
                  </a:moveTo>
                  <a:lnTo>
                    <a:pt x="0" y="5176"/>
                  </a:lnTo>
                  <a:lnTo>
                    <a:pt x="0" y="7166"/>
                  </a:lnTo>
                  <a:lnTo>
                    <a:pt x="9158" y="1858"/>
                  </a:lnTo>
                  <a:lnTo>
                    <a:pt x="9158" y="0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325;p40">
              <a:extLst>
                <a:ext uri="{FF2B5EF4-FFF2-40B4-BE49-F238E27FC236}">
                  <a16:creationId xmlns:a16="http://schemas.microsoft.com/office/drawing/2014/main" id="{B842B914-5DBC-4143-9590-AAD004AF1002}"/>
                </a:ext>
              </a:extLst>
            </p:cNvPr>
            <p:cNvSpPr/>
            <p:nvPr/>
          </p:nvSpPr>
          <p:spPr>
            <a:xfrm>
              <a:off x="6167388" y="2914564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9158" y="0"/>
                  </a:moveTo>
                  <a:lnTo>
                    <a:pt x="0" y="5176"/>
                  </a:lnTo>
                  <a:lnTo>
                    <a:pt x="0" y="7166"/>
                  </a:lnTo>
                  <a:lnTo>
                    <a:pt x="9158" y="1858"/>
                  </a:lnTo>
                  <a:lnTo>
                    <a:pt x="91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326;p40">
              <a:extLst>
                <a:ext uri="{FF2B5EF4-FFF2-40B4-BE49-F238E27FC236}">
                  <a16:creationId xmlns:a16="http://schemas.microsoft.com/office/drawing/2014/main" id="{01C4A40F-EC7E-4C15-865B-3D9EA741E3A5}"/>
                </a:ext>
              </a:extLst>
            </p:cNvPr>
            <p:cNvSpPr/>
            <p:nvPr/>
          </p:nvSpPr>
          <p:spPr>
            <a:xfrm>
              <a:off x="5738315" y="2753937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extrusionOk="0">
                  <a:moveTo>
                    <a:pt x="1" y="0"/>
                  </a:moveTo>
                  <a:lnTo>
                    <a:pt x="1" y="1858"/>
                  </a:lnTo>
                  <a:lnTo>
                    <a:pt x="25879" y="16854"/>
                  </a:lnTo>
                  <a:lnTo>
                    <a:pt x="25879" y="148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327;p40">
              <a:extLst>
                <a:ext uri="{FF2B5EF4-FFF2-40B4-BE49-F238E27FC236}">
                  <a16:creationId xmlns:a16="http://schemas.microsoft.com/office/drawing/2014/main" id="{23B18090-82AD-4666-B04C-57C1CF570B27}"/>
                </a:ext>
              </a:extLst>
            </p:cNvPr>
            <p:cNvSpPr/>
            <p:nvPr/>
          </p:nvSpPr>
          <p:spPr>
            <a:xfrm>
              <a:off x="5738315" y="2753937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fill="none" extrusionOk="0">
                  <a:moveTo>
                    <a:pt x="25879" y="14864"/>
                  </a:moveTo>
                  <a:lnTo>
                    <a:pt x="1" y="0"/>
                  </a:lnTo>
                  <a:lnTo>
                    <a:pt x="1" y="1858"/>
                  </a:lnTo>
                  <a:lnTo>
                    <a:pt x="25879" y="16854"/>
                  </a:lnTo>
                  <a:lnTo>
                    <a:pt x="25879" y="148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328;p40">
              <a:extLst>
                <a:ext uri="{FF2B5EF4-FFF2-40B4-BE49-F238E27FC236}">
                  <a16:creationId xmlns:a16="http://schemas.microsoft.com/office/drawing/2014/main" id="{5DC3A57D-B819-4486-83CE-D4D4EF69D580}"/>
                </a:ext>
              </a:extLst>
            </p:cNvPr>
            <p:cNvSpPr/>
            <p:nvPr/>
          </p:nvSpPr>
          <p:spPr>
            <a:xfrm>
              <a:off x="5861537" y="2839738"/>
              <a:ext cx="305868" cy="193654"/>
            </a:xfrm>
            <a:custGeom>
              <a:avLst/>
              <a:gdLst/>
              <a:ahLst/>
              <a:cxnLst/>
              <a:rect l="l" t="t" r="r" b="b"/>
              <a:pathLst>
                <a:path w="18448" h="11680" extrusionOk="0">
                  <a:moveTo>
                    <a:pt x="1726" y="1"/>
                  </a:moveTo>
                  <a:lnTo>
                    <a:pt x="1" y="1063"/>
                  </a:lnTo>
                  <a:lnTo>
                    <a:pt x="18447" y="11679"/>
                  </a:lnTo>
                  <a:lnTo>
                    <a:pt x="18447" y="9689"/>
                  </a:lnTo>
                  <a:lnTo>
                    <a:pt x="3318" y="1063"/>
                  </a:lnTo>
                  <a:lnTo>
                    <a:pt x="1726" y="1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329;p40">
              <a:extLst>
                <a:ext uri="{FF2B5EF4-FFF2-40B4-BE49-F238E27FC236}">
                  <a16:creationId xmlns:a16="http://schemas.microsoft.com/office/drawing/2014/main" id="{AC77B29C-1512-4B26-A848-18D9AC8A349D}"/>
                </a:ext>
              </a:extLst>
            </p:cNvPr>
            <p:cNvSpPr/>
            <p:nvPr/>
          </p:nvSpPr>
          <p:spPr>
            <a:xfrm>
              <a:off x="5861537" y="2839738"/>
              <a:ext cx="305868" cy="193654"/>
            </a:xfrm>
            <a:custGeom>
              <a:avLst/>
              <a:gdLst/>
              <a:ahLst/>
              <a:cxnLst/>
              <a:rect l="l" t="t" r="r" b="b"/>
              <a:pathLst>
                <a:path w="18448" h="11680" fill="none" extrusionOk="0">
                  <a:moveTo>
                    <a:pt x="1726" y="1"/>
                  </a:moveTo>
                  <a:lnTo>
                    <a:pt x="1" y="1063"/>
                  </a:lnTo>
                  <a:lnTo>
                    <a:pt x="18447" y="11679"/>
                  </a:lnTo>
                  <a:lnTo>
                    <a:pt x="18447" y="9689"/>
                  </a:lnTo>
                  <a:lnTo>
                    <a:pt x="3318" y="1063"/>
                  </a:lnTo>
                  <a:lnTo>
                    <a:pt x="1726" y="1"/>
                  </a:lnTo>
                  <a:lnTo>
                    <a:pt x="1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330;p40">
              <a:extLst>
                <a:ext uri="{FF2B5EF4-FFF2-40B4-BE49-F238E27FC236}">
                  <a16:creationId xmlns:a16="http://schemas.microsoft.com/office/drawing/2014/main" id="{FEE19D67-F44E-43BF-BC78-C9E729289113}"/>
                </a:ext>
              </a:extLst>
            </p:cNvPr>
            <p:cNvSpPr/>
            <p:nvPr/>
          </p:nvSpPr>
          <p:spPr>
            <a:xfrm>
              <a:off x="5738315" y="2665914"/>
              <a:ext cx="580913" cy="334468"/>
            </a:xfrm>
            <a:custGeom>
              <a:avLst/>
              <a:gdLst/>
              <a:ahLst/>
              <a:cxnLst/>
              <a:rect l="l" t="t" r="r" b="b"/>
              <a:pathLst>
                <a:path w="35037" h="20173" extrusionOk="0">
                  <a:moveTo>
                    <a:pt x="9158" y="1"/>
                  </a:moveTo>
                  <a:lnTo>
                    <a:pt x="1" y="5309"/>
                  </a:lnTo>
                  <a:lnTo>
                    <a:pt x="25879" y="20173"/>
                  </a:lnTo>
                  <a:lnTo>
                    <a:pt x="35037" y="14997"/>
                  </a:lnTo>
                  <a:lnTo>
                    <a:pt x="915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331;p40">
              <a:extLst>
                <a:ext uri="{FF2B5EF4-FFF2-40B4-BE49-F238E27FC236}">
                  <a16:creationId xmlns:a16="http://schemas.microsoft.com/office/drawing/2014/main" id="{7F2EA630-F6F3-4826-BB7C-3C3F76B35295}"/>
                </a:ext>
              </a:extLst>
            </p:cNvPr>
            <p:cNvSpPr/>
            <p:nvPr/>
          </p:nvSpPr>
          <p:spPr>
            <a:xfrm>
              <a:off x="5738315" y="2665914"/>
              <a:ext cx="580913" cy="334468"/>
            </a:xfrm>
            <a:custGeom>
              <a:avLst/>
              <a:gdLst/>
              <a:ahLst/>
              <a:cxnLst/>
              <a:rect l="l" t="t" r="r" b="b"/>
              <a:pathLst>
                <a:path w="35037" h="20173" fill="none" extrusionOk="0">
                  <a:moveTo>
                    <a:pt x="25879" y="20173"/>
                  </a:moveTo>
                  <a:lnTo>
                    <a:pt x="35037" y="14997"/>
                  </a:lnTo>
                  <a:lnTo>
                    <a:pt x="9158" y="1"/>
                  </a:lnTo>
                  <a:lnTo>
                    <a:pt x="1" y="5309"/>
                  </a:lnTo>
                  <a:lnTo>
                    <a:pt x="25879" y="201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332;p40">
              <a:extLst>
                <a:ext uri="{FF2B5EF4-FFF2-40B4-BE49-F238E27FC236}">
                  <a16:creationId xmlns:a16="http://schemas.microsoft.com/office/drawing/2014/main" id="{E7BE56E7-12B8-4AE8-88FB-A28FF3FA6FF4}"/>
                </a:ext>
              </a:extLst>
            </p:cNvPr>
            <p:cNvSpPr/>
            <p:nvPr/>
          </p:nvSpPr>
          <p:spPr>
            <a:xfrm>
              <a:off x="5890138" y="2753937"/>
              <a:ext cx="429090" cy="246445"/>
            </a:xfrm>
            <a:custGeom>
              <a:avLst/>
              <a:gdLst/>
              <a:ahLst/>
              <a:cxnLst/>
              <a:rect l="l" t="t" r="r" b="b"/>
              <a:pathLst>
                <a:path w="25880" h="14864" extrusionOk="0">
                  <a:moveTo>
                    <a:pt x="9025" y="0"/>
                  </a:moveTo>
                  <a:lnTo>
                    <a:pt x="1" y="5176"/>
                  </a:lnTo>
                  <a:lnTo>
                    <a:pt x="16722" y="14864"/>
                  </a:lnTo>
                  <a:lnTo>
                    <a:pt x="25880" y="9688"/>
                  </a:lnTo>
                  <a:lnTo>
                    <a:pt x="20438" y="6503"/>
                  </a:lnTo>
                  <a:lnTo>
                    <a:pt x="20438" y="10219"/>
                  </a:lnTo>
                  <a:lnTo>
                    <a:pt x="18846" y="11148"/>
                  </a:lnTo>
                  <a:lnTo>
                    <a:pt x="17253" y="10219"/>
                  </a:lnTo>
                  <a:lnTo>
                    <a:pt x="17253" y="4645"/>
                  </a:lnTo>
                  <a:lnTo>
                    <a:pt x="9025" y="0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333;p40">
              <a:extLst>
                <a:ext uri="{FF2B5EF4-FFF2-40B4-BE49-F238E27FC236}">
                  <a16:creationId xmlns:a16="http://schemas.microsoft.com/office/drawing/2014/main" id="{595B9586-ACC9-403B-9F8B-585C0F8F3EB2}"/>
                </a:ext>
              </a:extLst>
            </p:cNvPr>
            <p:cNvSpPr/>
            <p:nvPr/>
          </p:nvSpPr>
          <p:spPr>
            <a:xfrm>
              <a:off x="5890138" y="2753937"/>
              <a:ext cx="429090" cy="246445"/>
            </a:xfrm>
            <a:custGeom>
              <a:avLst/>
              <a:gdLst/>
              <a:ahLst/>
              <a:cxnLst/>
              <a:rect l="l" t="t" r="r" b="b"/>
              <a:pathLst>
                <a:path w="25880" h="14864" fill="none" extrusionOk="0">
                  <a:moveTo>
                    <a:pt x="9025" y="0"/>
                  </a:moveTo>
                  <a:lnTo>
                    <a:pt x="1" y="5176"/>
                  </a:lnTo>
                  <a:lnTo>
                    <a:pt x="16722" y="14864"/>
                  </a:lnTo>
                  <a:lnTo>
                    <a:pt x="25880" y="9688"/>
                  </a:lnTo>
                  <a:lnTo>
                    <a:pt x="20438" y="6503"/>
                  </a:lnTo>
                  <a:lnTo>
                    <a:pt x="20438" y="10219"/>
                  </a:lnTo>
                  <a:lnTo>
                    <a:pt x="18846" y="11148"/>
                  </a:lnTo>
                  <a:lnTo>
                    <a:pt x="18846" y="5574"/>
                  </a:lnTo>
                  <a:lnTo>
                    <a:pt x="18846" y="5574"/>
                  </a:lnTo>
                  <a:lnTo>
                    <a:pt x="18846" y="11148"/>
                  </a:lnTo>
                  <a:lnTo>
                    <a:pt x="17253" y="10219"/>
                  </a:lnTo>
                  <a:lnTo>
                    <a:pt x="17253" y="4645"/>
                  </a:lnTo>
                  <a:lnTo>
                    <a:pt x="90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334;p40">
              <a:extLst>
                <a:ext uri="{FF2B5EF4-FFF2-40B4-BE49-F238E27FC236}">
                  <a16:creationId xmlns:a16="http://schemas.microsoft.com/office/drawing/2014/main" id="{4D964713-8686-4132-876E-4C3DE720AA27}"/>
                </a:ext>
              </a:extLst>
            </p:cNvPr>
            <p:cNvSpPr/>
            <p:nvPr/>
          </p:nvSpPr>
          <p:spPr>
            <a:xfrm>
              <a:off x="6202588" y="2676923"/>
              <a:ext cx="26429" cy="261848"/>
            </a:xfrm>
            <a:custGeom>
              <a:avLst/>
              <a:gdLst/>
              <a:ahLst/>
              <a:cxnLst/>
              <a:rect l="l" t="t" r="r" b="b"/>
              <a:pathLst>
                <a:path w="1594" h="15793" extrusionOk="0">
                  <a:moveTo>
                    <a:pt x="1593" y="0"/>
                  </a:moveTo>
                  <a:lnTo>
                    <a:pt x="1" y="797"/>
                  </a:lnTo>
                  <a:lnTo>
                    <a:pt x="1" y="15793"/>
                  </a:lnTo>
                  <a:lnTo>
                    <a:pt x="1593" y="14864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335;p40">
              <a:extLst>
                <a:ext uri="{FF2B5EF4-FFF2-40B4-BE49-F238E27FC236}">
                  <a16:creationId xmlns:a16="http://schemas.microsoft.com/office/drawing/2014/main" id="{A8BBF9C0-37D1-4BFD-9682-AE8ABC5DF96A}"/>
                </a:ext>
              </a:extLst>
            </p:cNvPr>
            <p:cNvSpPr/>
            <p:nvPr/>
          </p:nvSpPr>
          <p:spPr>
            <a:xfrm>
              <a:off x="6202588" y="2676923"/>
              <a:ext cx="26429" cy="261848"/>
            </a:xfrm>
            <a:custGeom>
              <a:avLst/>
              <a:gdLst/>
              <a:ahLst/>
              <a:cxnLst/>
              <a:rect l="l" t="t" r="r" b="b"/>
              <a:pathLst>
                <a:path w="1594" h="15793" fill="none" extrusionOk="0">
                  <a:moveTo>
                    <a:pt x="1593" y="0"/>
                  </a:moveTo>
                  <a:lnTo>
                    <a:pt x="1593" y="14864"/>
                  </a:lnTo>
                  <a:lnTo>
                    <a:pt x="1" y="15793"/>
                  </a:lnTo>
                  <a:lnTo>
                    <a:pt x="1" y="797"/>
                  </a:lnTo>
                  <a:lnTo>
                    <a:pt x="15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336;p40">
              <a:extLst>
                <a:ext uri="{FF2B5EF4-FFF2-40B4-BE49-F238E27FC236}">
                  <a16:creationId xmlns:a16="http://schemas.microsoft.com/office/drawing/2014/main" id="{71152CCB-D532-402C-9D6A-A2BE6190341A}"/>
                </a:ext>
              </a:extLst>
            </p:cNvPr>
            <p:cNvSpPr/>
            <p:nvPr/>
          </p:nvSpPr>
          <p:spPr>
            <a:xfrm>
              <a:off x="6176192" y="2676923"/>
              <a:ext cx="26412" cy="261848"/>
            </a:xfrm>
            <a:custGeom>
              <a:avLst/>
              <a:gdLst/>
              <a:ahLst/>
              <a:cxnLst/>
              <a:rect l="l" t="t" r="r" b="b"/>
              <a:pathLst>
                <a:path w="1593" h="15793" extrusionOk="0">
                  <a:moveTo>
                    <a:pt x="0" y="0"/>
                  </a:moveTo>
                  <a:lnTo>
                    <a:pt x="0" y="14864"/>
                  </a:lnTo>
                  <a:lnTo>
                    <a:pt x="1593" y="15793"/>
                  </a:lnTo>
                  <a:lnTo>
                    <a:pt x="159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337;p40">
              <a:extLst>
                <a:ext uri="{FF2B5EF4-FFF2-40B4-BE49-F238E27FC236}">
                  <a16:creationId xmlns:a16="http://schemas.microsoft.com/office/drawing/2014/main" id="{4B4DF9B2-DA04-4CFC-9C2D-A2D2BEA5274B}"/>
                </a:ext>
              </a:extLst>
            </p:cNvPr>
            <p:cNvSpPr/>
            <p:nvPr/>
          </p:nvSpPr>
          <p:spPr>
            <a:xfrm>
              <a:off x="6176192" y="2676923"/>
              <a:ext cx="26412" cy="261848"/>
            </a:xfrm>
            <a:custGeom>
              <a:avLst/>
              <a:gdLst/>
              <a:ahLst/>
              <a:cxnLst/>
              <a:rect l="l" t="t" r="r" b="b"/>
              <a:pathLst>
                <a:path w="1593" h="15793" fill="none" extrusionOk="0">
                  <a:moveTo>
                    <a:pt x="0" y="0"/>
                  </a:moveTo>
                  <a:lnTo>
                    <a:pt x="0" y="14864"/>
                  </a:lnTo>
                  <a:lnTo>
                    <a:pt x="1593" y="15793"/>
                  </a:lnTo>
                  <a:lnTo>
                    <a:pt x="1593" y="79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338;p40">
              <a:extLst>
                <a:ext uri="{FF2B5EF4-FFF2-40B4-BE49-F238E27FC236}">
                  <a16:creationId xmlns:a16="http://schemas.microsoft.com/office/drawing/2014/main" id="{7C15DAC2-D8DA-45B0-9429-A7385BC25BB2}"/>
                </a:ext>
              </a:extLst>
            </p:cNvPr>
            <p:cNvSpPr/>
            <p:nvPr/>
          </p:nvSpPr>
          <p:spPr>
            <a:xfrm>
              <a:off x="6129984" y="2613106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extrusionOk="0">
                  <a:moveTo>
                    <a:pt x="9157" y="1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157" y="1991"/>
                  </a:lnTo>
                  <a:lnTo>
                    <a:pt x="915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339;p40">
              <a:extLst>
                <a:ext uri="{FF2B5EF4-FFF2-40B4-BE49-F238E27FC236}">
                  <a16:creationId xmlns:a16="http://schemas.microsoft.com/office/drawing/2014/main" id="{9C162B5C-E05A-433B-9F0F-9CF3F8A39E57}"/>
                </a:ext>
              </a:extLst>
            </p:cNvPr>
            <p:cNvSpPr/>
            <p:nvPr/>
          </p:nvSpPr>
          <p:spPr>
            <a:xfrm>
              <a:off x="6129984" y="2613106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fill="none" extrusionOk="0">
                  <a:moveTo>
                    <a:pt x="9157" y="1"/>
                  </a:moveTo>
                  <a:lnTo>
                    <a:pt x="0" y="5309"/>
                  </a:lnTo>
                  <a:lnTo>
                    <a:pt x="0" y="7167"/>
                  </a:lnTo>
                  <a:lnTo>
                    <a:pt x="9157" y="1991"/>
                  </a:lnTo>
                  <a:lnTo>
                    <a:pt x="9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340;p40">
              <a:extLst>
                <a:ext uri="{FF2B5EF4-FFF2-40B4-BE49-F238E27FC236}">
                  <a16:creationId xmlns:a16="http://schemas.microsoft.com/office/drawing/2014/main" id="{38026C56-62E8-4511-8108-1D21DB57CB65}"/>
                </a:ext>
              </a:extLst>
            </p:cNvPr>
            <p:cNvSpPr/>
            <p:nvPr/>
          </p:nvSpPr>
          <p:spPr>
            <a:xfrm>
              <a:off x="6103572" y="2701130"/>
              <a:ext cx="26429" cy="30822"/>
            </a:xfrm>
            <a:custGeom>
              <a:avLst/>
              <a:gdLst/>
              <a:ahLst/>
              <a:cxnLst/>
              <a:rect l="l" t="t" r="r" b="b"/>
              <a:pathLst>
                <a:path w="1594" h="1859" extrusionOk="0">
                  <a:moveTo>
                    <a:pt x="1593" y="0"/>
                  </a:moveTo>
                  <a:lnTo>
                    <a:pt x="1" y="929"/>
                  </a:lnTo>
                  <a:lnTo>
                    <a:pt x="1593" y="1858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341;p40">
              <a:extLst>
                <a:ext uri="{FF2B5EF4-FFF2-40B4-BE49-F238E27FC236}">
                  <a16:creationId xmlns:a16="http://schemas.microsoft.com/office/drawing/2014/main" id="{FA1DD7F5-73B0-42D8-A846-CCE2141D0351}"/>
                </a:ext>
              </a:extLst>
            </p:cNvPr>
            <p:cNvSpPr/>
            <p:nvPr/>
          </p:nvSpPr>
          <p:spPr>
            <a:xfrm>
              <a:off x="6103572" y="2701130"/>
              <a:ext cx="26429" cy="30822"/>
            </a:xfrm>
            <a:custGeom>
              <a:avLst/>
              <a:gdLst/>
              <a:ahLst/>
              <a:cxnLst/>
              <a:rect l="l" t="t" r="r" b="b"/>
              <a:pathLst>
                <a:path w="1594" h="1859" fill="none" extrusionOk="0">
                  <a:moveTo>
                    <a:pt x="1593" y="1858"/>
                  </a:moveTo>
                  <a:lnTo>
                    <a:pt x="1" y="929"/>
                  </a:lnTo>
                  <a:lnTo>
                    <a:pt x="1593" y="0"/>
                  </a:lnTo>
                  <a:lnTo>
                    <a:pt x="1593" y="1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342;p40">
              <a:extLst>
                <a:ext uri="{FF2B5EF4-FFF2-40B4-BE49-F238E27FC236}">
                  <a16:creationId xmlns:a16="http://schemas.microsoft.com/office/drawing/2014/main" id="{2DA6C8F6-A3A8-4CA0-ABBB-421D885356DA}"/>
                </a:ext>
              </a:extLst>
            </p:cNvPr>
            <p:cNvSpPr/>
            <p:nvPr/>
          </p:nvSpPr>
          <p:spPr>
            <a:xfrm>
              <a:off x="4651346" y="2159842"/>
              <a:ext cx="1837313" cy="1139792"/>
            </a:xfrm>
            <a:custGeom>
              <a:avLst/>
              <a:gdLst/>
              <a:ahLst/>
              <a:cxnLst/>
              <a:rect l="l" t="t" r="r" b="b"/>
              <a:pathLst>
                <a:path w="110815" h="68745" extrusionOk="0">
                  <a:moveTo>
                    <a:pt x="84936" y="0"/>
                  </a:moveTo>
                  <a:lnTo>
                    <a:pt x="84272" y="133"/>
                  </a:lnTo>
                  <a:lnTo>
                    <a:pt x="83476" y="531"/>
                  </a:lnTo>
                  <a:lnTo>
                    <a:pt x="3717" y="46582"/>
                  </a:lnTo>
                  <a:lnTo>
                    <a:pt x="2921" y="47113"/>
                  </a:lnTo>
                  <a:lnTo>
                    <a:pt x="2257" y="47776"/>
                  </a:lnTo>
                  <a:lnTo>
                    <a:pt x="1593" y="48572"/>
                  </a:lnTo>
                  <a:lnTo>
                    <a:pt x="1063" y="49369"/>
                  </a:lnTo>
                  <a:lnTo>
                    <a:pt x="532" y="50165"/>
                  </a:lnTo>
                  <a:lnTo>
                    <a:pt x="266" y="51094"/>
                  </a:lnTo>
                  <a:lnTo>
                    <a:pt x="134" y="52023"/>
                  </a:lnTo>
                  <a:lnTo>
                    <a:pt x="1" y="52819"/>
                  </a:lnTo>
                  <a:lnTo>
                    <a:pt x="134" y="53483"/>
                  </a:lnTo>
                  <a:lnTo>
                    <a:pt x="399" y="54146"/>
                  </a:lnTo>
                  <a:lnTo>
                    <a:pt x="665" y="54544"/>
                  </a:lnTo>
                  <a:lnTo>
                    <a:pt x="1063" y="54943"/>
                  </a:lnTo>
                  <a:lnTo>
                    <a:pt x="24685" y="68612"/>
                  </a:lnTo>
                  <a:lnTo>
                    <a:pt x="25216" y="68744"/>
                  </a:lnTo>
                  <a:lnTo>
                    <a:pt x="26012" y="68744"/>
                  </a:lnTo>
                  <a:lnTo>
                    <a:pt x="26676" y="68612"/>
                  </a:lnTo>
                  <a:lnTo>
                    <a:pt x="27605" y="68214"/>
                  </a:lnTo>
                  <a:lnTo>
                    <a:pt x="107098" y="22296"/>
                  </a:lnTo>
                  <a:lnTo>
                    <a:pt x="107762" y="21898"/>
                  </a:lnTo>
                  <a:lnTo>
                    <a:pt x="108558" y="21234"/>
                  </a:lnTo>
                  <a:lnTo>
                    <a:pt x="109089" y="20438"/>
                  </a:lnTo>
                  <a:lnTo>
                    <a:pt x="109753" y="19642"/>
                  </a:lnTo>
                  <a:lnTo>
                    <a:pt x="110151" y="18713"/>
                  </a:lnTo>
                  <a:lnTo>
                    <a:pt x="110549" y="17916"/>
                  </a:lnTo>
                  <a:lnTo>
                    <a:pt x="110682" y="16987"/>
                  </a:lnTo>
                  <a:lnTo>
                    <a:pt x="110814" y="16058"/>
                  </a:lnTo>
                  <a:lnTo>
                    <a:pt x="110682" y="15395"/>
                  </a:lnTo>
                  <a:lnTo>
                    <a:pt x="110549" y="14731"/>
                  </a:lnTo>
                  <a:lnTo>
                    <a:pt x="110151" y="14200"/>
                  </a:lnTo>
                  <a:lnTo>
                    <a:pt x="109753" y="13935"/>
                  </a:lnTo>
                  <a:lnTo>
                    <a:pt x="86130" y="266"/>
                  </a:lnTo>
                  <a:lnTo>
                    <a:pt x="8559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343;p40">
              <a:extLst>
                <a:ext uri="{FF2B5EF4-FFF2-40B4-BE49-F238E27FC236}">
                  <a16:creationId xmlns:a16="http://schemas.microsoft.com/office/drawing/2014/main" id="{9090AC83-E856-4FE1-AC53-E30B8CA00BD9}"/>
                </a:ext>
              </a:extLst>
            </p:cNvPr>
            <p:cNvSpPr/>
            <p:nvPr/>
          </p:nvSpPr>
          <p:spPr>
            <a:xfrm>
              <a:off x="4651346" y="2159842"/>
              <a:ext cx="1837313" cy="1139792"/>
            </a:xfrm>
            <a:custGeom>
              <a:avLst/>
              <a:gdLst/>
              <a:ahLst/>
              <a:cxnLst/>
              <a:rect l="l" t="t" r="r" b="b"/>
              <a:pathLst>
                <a:path w="110815" h="68745" fill="none" extrusionOk="0">
                  <a:moveTo>
                    <a:pt x="3717" y="46582"/>
                  </a:moveTo>
                  <a:lnTo>
                    <a:pt x="83476" y="531"/>
                  </a:lnTo>
                  <a:lnTo>
                    <a:pt x="83476" y="531"/>
                  </a:lnTo>
                  <a:lnTo>
                    <a:pt x="84272" y="133"/>
                  </a:lnTo>
                  <a:lnTo>
                    <a:pt x="84936" y="0"/>
                  </a:lnTo>
                  <a:lnTo>
                    <a:pt x="85599" y="0"/>
                  </a:lnTo>
                  <a:lnTo>
                    <a:pt x="86130" y="266"/>
                  </a:lnTo>
                  <a:lnTo>
                    <a:pt x="109753" y="13935"/>
                  </a:lnTo>
                  <a:lnTo>
                    <a:pt x="109753" y="13935"/>
                  </a:lnTo>
                  <a:lnTo>
                    <a:pt x="110151" y="14200"/>
                  </a:lnTo>
                  <a:lnTo>
                    <a:pt x="110549" y="14731"/>
                  </a:lnTo>
                  <a:lnTo>
                    <a:pt x="110682" y="15395"/>
                  </a:lnTo>
                  <a:lnTo>
                    <a:pt x="110814" y="16058"/>
                  </a:lnTo>
                  <a:lnTo>
                    <a:pt x="110814" y="16058"/>
                  </a:lnTo>
                  <a:lnTo>
                    <a:pt x="110682" y="16987"/>
                  </a:lnTo>
                  <a:lnTo>
                    <a:pt x="110549" y="17916"/>
                  </a:lnTo>
                  <a:lnTo>
                    <a:pt x="110151" y="18713"/>
                  </a:lnTo>
                  <a:lnTo>
                    <a:pt x="109753" y="19642"/>
                  </a:lnTo>
                  <a:lnTo>
                    <a:pt x="109089" y="20438"/>
                  </a:lnTo>
                  <a:lnTo>
                    <a:pt x="108558" y="21234"/>
                  </a:lnTo>
                  <a:lnTo>
                    <a:pt x="107762" y="21898"/>
                  </a:lnTo>
                  <a:lnTo>
                    <a:pt x="107098" y="22296"/>
                  </a:lnTo>
                  <a:lnTo>
                    <a:pt x="27605" y="68214"/>
                  </a:lnTo>
                  <a:lnTo>
                    <a:pt x="27605" y="68214"/>
                  </a:lnTo>
                  <a:lnTo>
                    <a:pt x="26676" y="68612"/>
                  </a:lnTo>
                  <a:lnTo>
                    <a:pt x="26012" y="68744"/>
                  </a:lnTo>
                  <a:lnTo>
                    <a:pt x="25216" y="68744"/>
                  </a:lnTo>
                  <a:lnTo>
                    <a:pt x="24685" y="68612"/>
                  </a:lnTo>
                  <a:lnTo>
                    <a:pt x="1063" y="54943"/>
                  </a:lnTo>
                  <a:lnTo>
                    <a:pt x="1063" y="54943"/>
                  </a:lnTo>
                  <a:lnTo>
                    <a:pt x="665" y="54544"/>
                  </a:lnTo>
                  <a:lnTo>
                    <a:pt x="399" y="54146"/>
                  </a:lnTo>
                  <a:lnTo>
                    <a:pt x="134" y="53483"/>
                  </a:lnTo>
                  <a:lnTo>
                    <a:pt x="1" y="52819"/>
                  </a:lnTo>
                  <a:lnTo>
                    <a:pt x="1" y="52819"/>
                  </a:lnTo>
                  <a:lnTo>
                    <a:pt x="134" y="52023"/>
                  </a:lnTo>
                  <a:lnTo>
                    <a:pt x="266" y="51094"/>
                  </a:lnTo>
                  <a:lnTo>
                    <a:pt x="532" y="50165"/>
                  </a:lnTo>
                  <a:lnTo>
                    <a:pt x="1063" y="49369"/>
                  </a:lnTo>
                  <a:lnTo>
                    <a:pt x="1593" y="48572"/>
                  </a:lnTo>
                  <a:lnTo>
                    <a:pt x="2257" y="47776"/>
                  </a:lnTo>
                  <a:lnTo>
                    <a:pt x="2921" y="47113"/>
                  </a:lnTo>
                  <a:lnTo>
                    <a:pt x="3717" y="46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344;p40">
              <a:extLst>
                <a:ext uri="{FF2B5EF4-FFF2-40B4-BE49-F238E27FC236}">
                  <a16:creationId xmlns:a16="http://schemas.microsoft.com/office/drawing/2014/main" id="{5B1E3550-4BE2-4129-B814-17FA4910BD7B}"/>
                </a:ext>
              </a:extLst>
            </p:cNvPr>
            <p:cNvSpPr/>
            <p:nvPr/>
          </p:nvSpPr>
          <p:spPr>
            <a:xfrm>
              <a:off x="5043016" y="2386474"/>
              <a:ext cx="1445643" cy="913160"/>
            </a:xfrm>
            <a:custGeom>
              <a:avLst/>
              <a:gdLst/>
              <a:ahLst/>
              <a:cxnLst/>
              <a:rect l="l" t="t" r="r" b="b"/>
              <a:pathLst>
                <a:path w="87192" h="55076" extrusionOk="0">
                  <a:moveTo>
                    <a:pt x="84935" y="1"/>
                  </a:moveTo>
                  <a:lnTo>
                    <a:pt x="84139" y="133"/>
                  </a:lnTo>
                  <a:lnTo>
                    <a:pt x="83475" y="531"/>
                  </a:lnTo>
                  <a:lnTo>
                    <a:pt x="3584" y="46582"/>
                  </a:lnTo>
                  <a:lnTo>
                    <a:pt x="2920" y="47113"/>
                  </a:lnTo>
                  <a:lnTo>
                    <a:pt x="2124" y="47776"/>
                  </a:lnTo>
                  <a:lnTo>
                    <a:pt x="1593" y="48440"/>
                  </a:lnTo>
                  <a:lnTo>
                    <a:pt x="1062" y="49236"/>
                  </a:lnTo>
                  <a:lnTo>
                    <a:pt x="531" y="50165"/>
                  </a:lnTo>
                  <a:lnTo>
                    <a:pt x="266" y="51094"/>
                  </a:lnTo>
                  <a:lnTo>
                    <a:pt x="0" y="51890"/>
                  </a:lnTo>
                  <a:lnTo>
                    <a:pt x="0" y="52819"/>
                  </a:lnTo>
                  <a:lnTo>
                    <a:pt x="133" y="53483"/>
                  </a:lnTo>
                  <a:lnTo>
                    <a:pt x="266" y="54014"/>
                  </a:lnTo>
                  <a:lnTo>
                    <a:pt x="664" y="54545"/>
                  </a:lnTo>
                  <a:lnTo>
                    <a:pt x="1062" y="54943"/>
                  </a:lnTo>
                  <a:lnTo>
                    <a:pt x="1593" y="55075"/>
                  </a:lnTo>
                  <a:lnTo>
                    <a:pt x="2389" y="55075"/>
                  </a:lnTo>
                  <a:lnTo>
                    <a:pt x="3053" y="54943"/>
                  </a:lnTo>
                  <a:lnTo>
                    <a:pt x="3982" y="54545"/>
                  </a:lnTo>
                  <a:lnTo>
                    <a:pt x="83475" y="8627"/>
                  </a:lnTo>
                  <a:lnTo>
                    <a:pt x="84139" y="8229"/>
                  </a:lnTo>
                  <a:lnTo>
                    <a:pt x="84935" y="7565"/>
                  </a:lnTo>
                  <a:lnTo>
                    <a:pt x="85466" y="6769"/>
                  </a:lnTo>
                  <a:lnTo>
                    <a:pt x="86130" y="5973"/>
                  </a:lnTo>
                  <a:lnTo>
                    <a:pt x="86528" y="5044"/>
                  </a:lnTo>
                  <a:lnTo>
                    <a:pt x="86926" y="4247"/>
                  </a:lnTo>
                  <a:lnTo>
                    <a:pt x="87059" y="3318"/>
                  </a:lnTo>
                  <a:lnTo>
                    <a:pt x="87191" y="2389"/>
                  </a:lnTo>
                  <a:lnTo>
                    <a:pt x="87059" y="1726"/>
                  </a:lnTo>
                  <a:lnTo>
                    <a:pt x="86926" y="1062"/>
                  </a:lnTo>
                  <a:lnTo>
                    <a:pt x="86528" y="531"/>
                  </a:lnTo>
                  <a:lnTo>
                    <a:pt x="86130" y="266"/>
                  </a:lnTo>
                  <a:lnTo>
                    <a:pt x="8559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345;p40">
              <a:extLst>
                <a:ext uri="{FF2B5EF4-FFF2-40B4-BE49-F238E27FC236}">
                  <a16:creationId xmlns:a16="http://schemas.microsoft.com/office/drawing/2014/main" id="{95A02CF4-43AB-464B-8B32-BF9D64CAC9CB}"/>
                </a:ext>
              </a:extLst>
            </p:cNvPr>
            <p:cNvSpPr/>
            <p:nvPr/>
          </p:nvSpPr>
          <p:spPr>
            <a:xfrm>
              <a:off x="5043016" y="2386474"/>
              <a:ext cx="1445643" cy="913160"/>
            </a:xfrm>
            <a:custGeom>
              <a:avLst/>
              <a:gdLst/>
              <a:ahLst/>
              <a:cxnLst/>
              <a:rect l="l" t="t" r="r" b="b"/>
              <a:pathLst>
                <a:path w="87192" h="55076" fill="none" extrusionOk="0">
                  <a:moveTo>
                    <a:pt x="83475" y="8627"/>
                  </a:moveTo>
                  <a:lnTo>
                    <a:pt x="3982" y="54545"/>
                  </a:lnTo>
                  <a:lnTo>
                    <a:pt x="3982" y="54545"/>
                  </a:lnTo>
                  <a:lnTo>
                    <a:pt x="3053" y="54943"/>
                  </a:lnTo>
                  <a:lnTo>
                    <a:pt x="2389" y="55075"/>
                  </a:lnTo>
                  <a:lnTo>
                    <a:pt x="1593" y="55075"/>
                  </a:lnTo>
                  <a:lnTo>
                    <a:pt x="1062" y="54943"/>
                  </a:lnTo>
                  <a:lnTo>
                    <a:pt x="1062" y="54943"/>
                  </a:lnTo>
                  <a:lnTo>
                    <a:pt x="664" y="54545"/>
                  </a:lnTo>
                  <a:lnTo>
                    <a:pt x="266" y="54014"/>
                  </a:lnTo>
                  <a:lnTo>
                    <a:pt x="133" y="53483"/>
                  </a:lnTo>
                  <a:lnTo>
                    <a:pt x="0" y="52819"/>
                  </a:lnTo>
                  <a:lnTo>
                    <a:pt x="0" y="52819"/>
                  </a:lnTo>
                  <a:lnTo>
                    <a:pt x="0" y="51890"/>
                  </a:lnTo>
                  <a:lnTo>
                    <a:pt x="266" y="51094"/>
                  </a:lnTo>
                  <a:lnTo>
                    <a:pt x="531" y="50165"/>
                  </a:lnTo>
                  <a:lnTo>
                    <a:pt x="1062" y="49236"/>
                  </a:lnTo>
                  <a:lnTo>
                    <a:pt x="1593" y="48440"/>
                  </a:lnTo>
                  <a:lnTo>
                    <a:pt x="2124" y="47776"/>
                  </a:lnTo>
                  <a:lnTo>
                    <a:pt x="2920" y="47113"/>
                  </a:lnTo>
                  <a:lnTo>
                    <a:pt x="3584" y="46582"/>
                  </a:lnTo>
                  <a:lnTo>
                    <a:pt x="83475" y="531"/>
                  </a:lnTo>
                  <a:lnTo>
                    <a:pt x="83475" y="531"/>
                  </a:lnTo>
                  <a:lnTo>
                    <a:pt x="84139" y="133"/>
                  </a:lnTo>
                  <a:lnTo>
                    <a:pt x="84935" y="1"/>
                  </a:lnTo>
                  <a:lnTo>
                    <a:pt x="85599" y="1"/>
                  </a:lnTo>
                  <a:lnTo>
                    <a:pt x="86130" y="266"/>
                  </a:lnTo>
                  <a:lnTo>
                    <a:pt x="86130" y="266"/>
                  </a:lnTo>
                  <a:lnTo>
                    <a:pt x="86528" y="531"/>
                  </a:lnTo>
                  <a:lnTo>
                    <a:pt x="86926" y="1062"/>
                  </a:lnTo>
                  <a:lnTo>
                    <a:pt x="87059" y="1726"/>
                  </a:lnTo>
                  <a:lnTo>
                    <a:pt x="87191" y="2389"/>
                  </a:lnTo>
                  <a:lnTo>
                    <a:pt x="87191" y="2389"/>
                  </a:lnTo>
                  <a:lnTo>
                    <a:pt x="87059" y="3318"/>
                  </a:lnTo>
                  <a:lnTo>
                    <a:pt x="86926" y="4247"/>
                  </a:lnTo>
                  <a:lnTo>
                    <a:pt x="86528" y="5044"/>
                  </a:lnTo>
                  <a:lnTo>
                    <a:pt x="86130" y="5973"/>
                  </a:lnTo>
                  <a:lnTo>
                    <a:pt x="85466" y="6769"/>
                  </a:lnTo>
                  <a:lnTo>
                    <a:pt x="84935" y="7565"/>
                  </a:lnTo>
                  <a:lnTo>
                    <a:pt x="84139" y="8229"/>
                  </a:lnTo>
                  <a:lnTo>
                    <a:pt x="83475" y="86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346;p40">
              <a:extLst>
                <a:ext uri="{FF2B5EF4-FFF2-40B4-BE49-F238E27FC236}">
                  <a16:creationId xmlns:a16="http://schemas.microsoft.com/office/drawing/2014/main" id="{28A28F7E-91B4-453C-BFBE-8A1847F0BB88}"/>
                </a:ext>
              </a:extLst>
            </p:cNvPr>
            <p:cNvSpPr/>
            <p:nvPr/>
          </p:nvSpPr>
          <p:spPr>
            <a:xfrm>
              <a:off x="5043016" y="2386474"/>
              <a:ext cx="1445643" cy="915365"/>
            </a:xfrm>
            <a:custGeom>
              <a:avLst/>
              <a:gdLst/>
              <a:ahLst/>
              <a:cxnLst/>
              <a:rect l="l" t="t" r="r" b="b"/>
              <a:pathLst>
                <a:path w="87192" h="55209" extrusionOk="0">
                  <a:moveTo>
                    <a:pt x="75247" y="6518"/>
                  </a:moveTo>
                  <a:lnTo>
                    <a:pt x="74053" y="7208"/>
                  </a:lnTo>
                  <a:lnTo>
                    <a:pt x="74053" y="7300"/>
                  </a:lnTo>
                  <a:lnTo>
                    <a:pt x="75247" y="6636"/>
                  </a:lnTo>
                  <a:lnTo>
                    <a:pt x="75247" y="6518"/>
                  </a:lnTo>
                  <a:close/>
                  <a:moveTo>
                    <a:pt x="74053" y="5973"/>
                  </a:moveTo>
                  <a:lnTo>
                    <a:pt x="64498" y="11414"/>
                  </a:lnTo>
                  <a:lnTo>
                    <a:pt x="64498" y="12725"/>
                  </a:lnTo>
                  <a:lnTo>
                    <a:pt x="64498" y="12725"/>
                  </a:lnTo>
                  <a:lnTo>
                    <a:pt x="74053" y="7208"/>
                  </a:lnTo>
                  <a:lnTo>
                    <a:pt x="74053" y="5973"/>
                  </a:lnTo>
                  <a:close/>
                  <a:moveTo>
                    <a:pt x="64498" y="12725"/>
                  </a:moveTo>
                  <a:lnTo>
                    <a:pt x="63436" y="13338"/>
                  </a:lnTo>
                  <a:lnTo>
                    <a:pt x="63436" y="13404"/>
                  </a:lnTo>
                  <a:lnTo>
                    <a:pt x="64498" y="12741"/>
                  </a:lnTo>
                  <a:lnTo>
                    <a:pt x="64498" y="12725"/>
                  </a:lnTo>
                  <a:close/>
                  <a:moveTo>
                    <a:pt x="63436" y="12077"/>
                  </a:moveTo>
                  <a:lnTo>
                    <a:pt x="53881" y="17518"/>
                  </a:lnTo>
                  <a:lnTo>
                    <a:pt x="53881" y="18855"/>
                  </a:lnTo>
                  <a:lnTo>
                    <a:pt x="63436" y="13338"/>
                  </a:lnTo>
                  <a:lnTo>
                    <a:pt x="63436" y="12077"/>
                  </a:lnTo>
                  <a:close/>
                  <a:moveTo>
                    <a:pt x="53881" y="18855"/>
                  </a:moveTo>
                  <a:lnTo>
                    <a:pt x="52686" y="19545"/>
                  </a:lnTo>
                  <a:lnTo>
                    <a:pt x="52686" y="19545"/>
                  </a:lnTo>
                  <a:lnTo>
                    <a:pt x="52686" y="19642"/>
                  </a:lnTo>
                  <a:lnTo>
                    <a:pt x="53881" y="18978"/>
                  </a:lnTo>
                  <a:lnTo>
                    <a:pt x="53881" y="18855"/>
                  </a:lnTo>
                  <a:close/>
                  <a:moveTo>
                    <a:pt x="52686" y="18315"/>
                  </a:moveTo>
                  <a:lnTo>
                    <a:pt x="43131" y="23756"/>
                  </a:lnTo>
                  <a:lnTo>
                    <a:pt x="43131" y="25062"/>
                  </a:lnTo>
                  <a:lnTo>
                    <a:pt x="43131" y="25062"/>
                  </a:lnTo>
                  <a:lnTo>
                    <a:pt x="52686" y="19545"/>
                  </a:lnTo>
                  <a:lnTo>
                    <a:pt x="52686" y="19545"/>
                  </a:lnTo>
                  <a:lnTo>
                    <a:pt x="52686" y="18315"/>
                  </a:lnTo>
                  <a:close/>
                  <a:moveTo>
                    <a:pt x="43131" y="25062"/>
                  </a:moveTo>
                  <a:lnTo>
                    <a:pt x="42180" y="25611"/>
                  </a:lnTo>
                  <a:lnTo>
                    <a:pt x="42180" y="25611"/>
                  </a:lnTo>
                  <a:lnTo>
                    <a:pt x="43131" y="25083"/>
                  </a:lnTo>
                  <a:lnTo>
                    <a:pt x="43131" y="25062"/>
                  </a:lnTo>
                  <a:close/>
                  <a:moveTo>
                    <a:pt x="41937" y="24419"/>
                  </a:moveTo>
                  <a:lnTo>
                    <a:pt x="32514" y="29993"/>
                  </a:lnTo>
                  <a:lnTo>
                    <a:pt x="32514" y="31192"/>
                  </a:lnTo>
                  <a:lnTo>
                    <a:pt x="32514" y="31192"/>
                  </a:lnTo>
                  <a:lnTo>
                    <a:pt x="42180" y="25611"/>
                  </a:lnTo>
                  <a:lnTo>
                    <a:pt x="42180" y="25611"/>
                  </a:lnTo>
                  <a:lnTo>
                    <a:pt x="41937" y="25746"/>
                  </a:lnTo>
                  <a:lnTo>
                    <a:pt x="41937" y="24419"/>
                  </a:lnTo>
                  <a:close/>
                  <a:moveTo>
                    <a:pt x="32514" y="31192"/>
                  </a:moveTo>
                  <a:lnTo>
                    <a:pt x="31320" y="31882"/>
                  </a:lnTo>
                  <a:lnTo>
                    <a:pt x="31320" y="31882"/>
                  </a:lnTo>
                  <a:lnTo>
                    <a:pt x="31320" y="31984"/>
                  </a:lnTo>
                  <a:lnTo>
                    <a:pt x="32514" y="31320"/>
                  </a:lnTo>
                  <a:lnTo>
                    <a:pt x="32514" y="31192"/>
                  </a:lnTo>
                  <a:close/>
                  <a:moveTo>
                    <a:pt x="31320" y="30657"/>
                  </a:moveTo>
                  <a:lnTo>
                    <a:pt x="21765" y="36098"/>
                  </a:lnTo>
                  <a:lnTo>
                    <a:pt x="21765" y="37399"/>
                  </a:lnTo>
                  <a:lnTo>
                    <a:pt x="21765" y="37399"/>
                  </a:lnTo>
                  <a:lnTo>
                    <a:pt x="31320" y="31882"/>
                  </a:lnTo>
                  <a:lnTo>
                    <a:pt x="31320" y="31882"/>
                  </a:lnTo>
                  <a:lnTo>
                    <a:pt x="31320" y="30657"/>
                  </a:lnTo>
                  <a:close/>
                  <a:moveTo>
                    <a:pt x="21765" y="37399"/>
                  </a:moveTo>
                  <a:lnTo>
                    <a:pt x="20593" y="38076"/>
                  </a:lnTo>
                  <a:lnTo>
                    <a:pt x="20593" y="38076"/>
                  </a:lnTo>
                  <a:lnTo>
                    <a:pt x="21765" y="37425"/>
                  </a:lnTo>
                  <a:lnTo>
                    <a:pt x="21765" y="37399"/>
                  </a:lnTo>
                  <a:close/>
                  <a:moveTo>
                    <a:pt x="20571" y="36761"/>
                  </a:moveTo>
                  <a:lnTo>
                    <a:pt x="11148" y="42202"/>
                  </a:lnTo>
                  <a:lnTo>
                    <a:pt x="11148" y="43530"/>
                  </a:lnTo>
                  <a:lnTo>
                    <a:pt x="20593" y="38076"/>
                  </a:lnTo>
                  <a:lnTo>
                    <a:pt x="20593" y="38076"/>
                  </a:lnTo>
                  <a:lnTo>
                    <a:pt x="20571" y="38088"/>
                  </a:lnTo>
                  <a:lnTo>
                    <a:pt x="20571" y="36761"/>
                  </a:lnTo>
                  <a:close/>
                  <a:moveTo>
                    <a:pt x="10086" y="44193"/>
                  </a:moveTo>
                  <a:lnTo>
                    <a:pt x="9954" y="44272"/>
                  </a:lnTo>
                  <a:lnTo>
                    <a:pt x="9954" y="44272"/>
                  </a:lnTo>
                  <a:lnTo>
                    <a:pt x="9954" y="44326"/>
                  </a:lnTo>
                  <a:lnTo>
                    <a:pt x="10086" y="44193"/>
                  </a:lnTo>
                  <a:close/>
                  <a:moveTo>
                    <a:pt x="85201" y="1"/>
                  </a:moveTo>
                  <a:lnTo>
                    <a:pt x="84404" y="133"/>
                  </a:lnTo>
                  <a:lnTo>
                    <a:pt x="83475" y="531"/>
                  </a:lnTo>
                  <a:lnTo>
                    <a:pt x="75247" y="5176"/>
                  </a:lnTo>
                  <a:lnTo>
                    <a:pt x="75247" y="6518"/>
                  </a:lnTo>
                  <a:lnTo>
                    <a:pt x="84006" y="1460"/>
                  </a:lnTo>
                  <a:lnTo>
                    <a:pt x="84670" y="1195"/>
                  </a:lnTo>
                  <a:lnTo>
                    <a:pt x="85599" y="1195"/>
                  </a:lnTo>
                  <a:lnTo>
                    <a:pt x="85731" y="1460"/>
                  </a:lnTo>
                  <a:lnTo>
                    <a:pt x="85864" y="1726"/>
                  </a:lnTo>
                  <a:lnTo>
                    <a:pt x="85997" y="2389"/>
                  </a:lnTo>
                  <a:lnTo>
                    <a:pt x="85997" y="3186"/>
                  </a:lnTo>
                  <a:lnTo>
                    <a:pt x="85731" y="3849"/>
                  </a:lnTo>
                  <a:lnTo>
                    <a:pt x="85466" y="4645"/>
                  </a:lnTo>
                  <a:lnTo>
                    <a:pt x="85068" y="5442"/>
                  </a:lnTo>
                  <a:lnTo>
                    <a:pt x="84670" y="6105"/>
                  </a:lnTo>
                  <a:lnTo>
                    <a:pt x="84006" y="6769"/>
                  </a:lnTo>
                  <a:lnTo>
                    <a:pt x="83475" y="7300"/>
                  </a:lnTo>
                  <a:lnTo>
                    <a:pt x="82812" y="7698"/>
                  </a:lnTo>
                  <a:lnTo>
                    <a:pt x="3318" y="53616"/>
                  </a:lnTo>
                  <a:lnTo>
                    <a:pt x="2655" y="53881"/>
                  </a:lnTo>
                  <a:lnTo>
                    <a:pt x="2124" y="54014"/>
                  </a:lnTo>
                  <a:lnTo>
                    <a:pt x="1593" y="53881"/>
                  </a:lnTo>
                  <a:lnTo>
                    <a:pt x="1460" y="53616"/>
                  </a:lnTo>
                  <a:lnTo>
                    <a:pt x="1328" y="53350"/>
                  </a:lnTo>
                  <a:lnTo>
                    <a:pt x="1195" y="52687"/>
                  </a:lnTo>
                  <a:lnTo>
                    <a:pt x="1195" y="52023"/>
                  </a:lnTo>
                  <a:lnTo>
                    <a:pt x="1328" y="51360"/>
                  </a:lnTo>
                  <a:lnTo>
                    <a:pt x="1593" y="50563"/>
                  </a:lnTo>
                  <a:lnTo>
                    <a:pt x="1991" y="49900"/>
                  </a:lnTo>
                  <a:lnTo>
                    <a:pt x="2522" y="49236"/>
                  </a:lnTo>
                  <a:lnTo>
                    <a:pt x="3053" y="48573"/>
                  </a:lnTo>
                  <a:lnTo>
                    <a:pt x="3584" y="48042"/>
                  </a:lnTo>
                  <a:lnTo>
                    <a:pt x="4247" y="47644"/>
                  </a:lnTo>
                  <a:lnTo>
                    <a:pt x="9954" y="44272"/>
                  </a:lnTo>
                  <a:lnTo>
                    <a:pt x="9954" y="44272"/>
                  </a:lnTo>
                  <a:lnTo>
                    <a:pt x="9954" y="42999"/>
                  </a:lnTo>
                  <a:lnTo>
                    <a:pt x="3584" y="46582"/>
                  </a:lnTo>
                  <a:lnTo>
                    <a:pt x="2920" y="47113"/>
                  </a:lnTo>
                  <a:lnTo>
                    <a:pt x="2256" y="47776"/>
                  </a:lnTo>
                  <a:lnTo>
                    <a:pt x="1593" y="48440"/>
                  </a:lnTo>
                  <a:lnTo>
                    <a:pt x="1062" y="49236"/>
                  </a:lnTo>
                  <a:lnTo>
                    <a:pt x="664" y="50032"/>
                  </a:lnTo>
                  <a:lnTo>
                    <a:pt x="266" y="50961"/>
                  </a:lnTo>
                  <a:lnTo>
                    <a:pt x="133" y="51758"/>
                  </a:lnTo>
                  <a:lnTo>
                    <a:pt x="0" y="52554"/>
                  </a:lnTo>
                  <a:lnTo>
                    <a:pt x="0" y="52819"/>
                  </a:lnTo>
                  <a:lnTo>
                    <a:pt x="133" y="53483"/>
                  </a:lnTo>
                  <a:lnTo>
                    <a:pt x="266" y="54014"/>
                  </a:lnTo>
                  <a:lnTo>
                    <a:pt x="664" y="54545"/>
                  </a:lnTo>
                  <a:lnTo>
                    <a:pt x="1062" y="54943"/>
                  </a:lnTo>
                  <a:lnTo>
                    <a:pt x="1593" y="55075"/>
                  </a:lnTo>
                  <a:lnTo>
                    <a:pt x="2124" y="55208"/>
                  </a:lnTo>
                  <a:lnTo>
                    <a:pt x="2920" y="55075"/>
                  </a:lnTo>
                  <a:lnTo>
                    <a:pt x="3982" y="54545"/>
                  </a:lnTo>
                  <a:lnTo>
                    <a:pt x="83210" y="8759"/>
                  </a:lnTo>
                  <a:lnTo>
                    <a:pt x="84006" y="7698"/>
                  </a:lnTo>
                  <a:lnTo>
                    <a:pt x="84404" y="7963"/>
                  </a:lnTo>
                  <a:lnTo>
                    <a:pt x="84935" y="7432"/>
                  </a:lnTo>
                  <a:lnTo>
                    <a:pt x="85466" y="6769"/>
                  </a:lnTo>
                  <a:lnTo>
                    <a:pt x="86395" y="5442"/>
                  </a:lnTo>
                  <a:lnTo>
                    <a:pt x="86793" y="4645"/>
                  </a:lnTo>
                  <a:lnTo>
                    <a:pt x="86926" y="3849"/>
                  </a:lnTo>
                  <a:lnTo>
                    <a:pt x="87191" y="3186"/>
                  </a:lnTo>
                  <a:lnTo>
                    <a:pt x="87191" y="2389"/>
                  </a:lnTo>
                  <a:lnTo>
                    <a:pt x="87059" y="1726"/>
                  </a:lnTo>
                  <a:lnTo>
                    <a:pt x="86926" y="1062"/>
                  </a:lnTo>
                  <a:lnTo>
                    <a:pt x="86528" y="531"/>
                  </a:lnTo>
                  <a:lnTo>
                    <a:pt x="86130" y="266"/>
                  </a:lnTo>
                  <a:lnTo>
                    <a:pt x="85731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347;p40">
              <a:extLst>
                <a:ext uri="{FF2B5EF4-FFF2-40B4-BE49-F238E27FC236}">
                  <a16:creationId xmlns:a16="http://schemas.microsoft.com/office/drawing/2014/main" id="{50BDF2B7-4A47-4240-BA5F-2E4726ABEAD6}"/>
                </a:ext>
              </a:extLst>
            </p:cNvPr>
            <p:cNvSpPr/>
            <p:nvPr/>
          </p:nvSpPr>
          <p:spPr>
            <a:xfrm>
              <a:off x="5062812" y="2406271"/>
              <a:ext cx="1406034" cy="875756"/>
            </a:xfrm>
            <a:custGeom>
              <a:avLst/>
              <a:gdLst/>
              <a:ahLst/>
              <a:cxnLst/>
              <a:rect l="l" t="t" r="r" b="b"/>
              <a:pathLst>
                <a:path w="84803" h="52820" extrusionOk="0">
                  <a:moveTo>
                    <a:pt x="83476" y="1"/>
                  </a:moveTo>
                  <a:lnTo>
                    <a:pt x="82812" y="266"/>
                  </a:lnTo>
                  <a:lnTo>
                    <a:pt x="3053" y="46450"/>
                  </a:lnTo>
                  <a:lnTo>
                    <a:pt x="2390" y="46848"/>
                  </a:lnTo>
                  <a:lnTo>
                    <a:pt x="1859" y="47379"/>
                  </a:lnTo>
                  <a:lnTo>
                    <a:pt x="1328" y="48042"/>
                  </a:lnTo>
                  <a:lnTo>
                    <a:pt x="797" y="48706"/>
                  </a:lnTo>
                  <a:lnTo>
                    <a:pt x="399" y="49369"/>
                  </a:lnTo>
                  <a:lnTo>
                    <a:pt x="134" y="50166"/>
                  </a:lnTo>
                  <a:lnTo>
                    <a:pt x="1" y="50829"/>
                  </a:lnTo>
                  <a:lnTo>
                    <a:pt x="1" y="51493"/>
                  </a:lnTo>
                  <a:lnTo>
                    <a:pt x="134" y="52156"/>
                  </a:lnTo>
                  <a:lnTo>
                    <a:pt x="266" y="52422"/>
                  </a:lnTo>
                  <a:lnTo>
                    <a:pt x="399" y="52687"/>
                  </a:lnTo>
                  <a:lnTo>
                    <a:pt x="930" y="52820"/>
                  </a:lnTo>
                  <a:lnTo>
                    <a:pt x="1461" y="52687"/>
                  </a:lnTo>
                  <a:lnTo>
                    <a:pt x="2124" y="52422"/>
                  </a:lnTo>
                  <a:lnTo>
                    <a:pt x="81618" y="6504"/>
                  </a:lnTo>
                  <a:lnTo>
                    <a:pt x="82281" y="6106"/>
                  </a:lnTo>
                  <a:lnTo>
                    <a:pt x="82812" y="5575"/>
                  </a:lnTo>
                  <a:lnTo>
                    <a:pt x="83476" y="4911"/>
                  </a:lnTo>
                  <a:lnTo>
                    <a:pt x="83874" y="4248"/>
                  </a:lnTo>
                  <a:lnTo>
                    <a:pt x="84272" y="3451"/>
                  </a:lnTo>
                  <a:lnTo>
                    <a:pt x="84537" y="2655"/>
                  </a:lnTo>
                  <a:lnTo>
                    <a:pt x="84803" y="1992"/>
                  </a:lnTo>
                  <a:lnTo>
                    <a:pt x="84803" y="1195"/>
                  </a:lnTo>
                  <a:lnTo>
                    <a:pt x="84670" y="532"/>
                  </a:lnTo>
                  <a:lnTo>
                    <a:pt x="84537" y="266"/>
                  </a:lnTo>
                  <a:lnTo>
                    <a:pt x="8440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348;p40">
              <a:extLst>
                <a:ext uri="{FF2B5EF4-FFF2-40B4-BE49-F238E27FC236}">
                  <a16:creationId xmlns:a16="http://schemas.microsoft.com/office/drawing/2014/main" id="{DCA1BAE5-CBAC-4AF6-90A3-EB880248FA7B}"/>
                </a:ext>
              </a:extLst>
            </p:cNvPr>
            <p:cNvSpPr/>
            <p:nvPr/>
          </p:nvSpPr>
          <p:spPr>
            <a:xfrm>
              <a:off x="5062812" y="2406271"/>
              <a:ext cx="1406034" cy="875756"/>
            </a:xfrm>
            <a:custGeom>
              <a:avLst/>
              <a:gdLst/>
              <a:ahLst/>
              <a:cxnLst/>
              <a:rect l="l" t="t" r="r" b="b"/>
              <a:pathLst>
                <a:path w="84803" h="52820" fill="none" extrusionOk="0">
                  <a:moveTo>
                    <a:pt x="930" y="52820"/>
                  </a:moveTo>
                  <a:lnTo>
                    <a:pt x="930" y="52820"/>
                  </a:lnTo>
                  <a:lnTo>
                    <a:pt x="1461" y="52687"/>
                  </a:lnTo>
                  <a:lnTo>
                    <a:pt x="2124" y="52422"/>
                  </a:lnTo>
                  <a:lnTo>
                    <a:pt x="81618" y="6504"/>
                  </a:lnTo>
                  <a:lnTo>
                    <a:pt x="81618" y="6504"/>
                  </a:lnTo>
                  <a:lnTo>
                    <a:pt x="82281" y="6106"/>
                  </a:lnTo>
                  <a:lnTo>
                    <a:pt x="82812" y="5575"/>
                  </a:lnTo>
                  <a:lnTo>
                    <a:pt x="83476" y="4911"/>
                  </a:lnTo>
                  <a:lnTo>
                    <a:pt x="83874" y="4248"/>
                  </a:lnTo>
                  <a:lnTo>
                    <a:pt x="84272" y="3451"/>
                  </a:lnTo>
                  <a:lnTo>
                    <a:pt x="84537" y="2655"/>
                  </a:lnTo>
                  <a:lnTo>
                    <a:pt x="84803" y="1992"/>
                  </a:lnTo>
                  <a:lnTo>
                    <a:pt x="84803" y="1195"/>
                  </a:lnTo>
                  <a:lnTo>
                    <a:pt x="84803" y="1195"/>
                  </a:lnTo>
                  <a:lnTo>
                    <a:pt x="84670" y="532"/>
                  </a:lnTo>
                  <a:lnTo>
                    <a:pt x="84537" y="266"/>
                  </a:lnTo>
                  <a:lnTo>
                    <a:pt x="84405" y="1"/>
                  </a:lnTo>
                  <a:lnTo>
                    <a:pt x="84405" y="1"/>
                  </a:lnTo>
                  <a:lnTo>
                    <a:pt x="84007" y="1"/>
                  </a:lnTo>
                  <a:lnTo>
                    <a:pt x="84007" y="1"/>
                  </a:lnTo>
                  <a:lnTo>
                    <a:pt x="83476" y="1"/>
                  </a:lnTo>
                  <a:lnTo>
                    <a:pt x="82812" y="266"/>
                  </a:lnTo>
                  <a:lnTo>
                    <a:pt x="3053" y="46450"/>
                  </a:lnTo>
                  <a:lnTo>
                    <a:pt x="3053" y="46450"/>
                  </a:lnTo>
                  <a:lnTo>
                    <a:pt x="2390" y="46848"/>
                  </a:lnTo>
                  <a:lnTo>
                    <a:pt x="1859" y="47379"/>
                  </a:lnTo>
                  <a:lnTo>
                    <a:pt x="1328" y="48042"/>
                  </a:lnTo>
                  <a:lnTo>
                    <a:pt x="797" y="48706"/>
                  </a:lnTo>
                  <a:lnTo>
                    <a:pt x="399" y="49369"/>
                  </a:lnTo>
                  <a:lnTo>
                    <a:pt x="134" y="50166"/>
                  </a:lnTo>
                  <a:lnTo>
                    <a:pt x="1" y="50829"/>
                  </a:lnTo>
                  <a:lnTo>
                    <a:pt x="1" y="51493"/>
                  </a:lnTo>
                  <a:lnTo>
                    <a:pt x="1" y="51493"/>
                  </a:lnTo>
                  <a:lnTo>
                    <a:pt x="134" y="52156"/>
                  </a:lnTo>
                  <a:lnTo>
                    <a:pt x="266" y="52422"/>
                  </a:lnTo>
                  <a:lnTo>
                    <a:pt x="399" y="52687"/>
                  </a:lnTo>
                  <a:lnTo>
                    <a:pt x="399" y="52687"/>
                  </a:lnTo>
                  <a:lnTo>
                    <a:pt x="930" y="528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349;p40">
              <a:extLst>
                <a:ext uri="{FF2B5EF4-FFF2-40B4-BE49-F238E27FC236}">
                  <a16:creationId xmlns:a16="http://schemas.microsoft.com/office/drawing/2014/main" id="{F6BC2F9E-6562-4DD3-92B6-2F5390177074}"/>
                </a:ext>
              </a:extLst>
            </p:cNvPr>
            <p:cNvSpPr/>
            <p:nvPr/>
          </p:nvSpPr>
          <p:spPr>
            <a:xfrm>
              <a:off x="5122218" y="3178600"/>
              <a:ext cx="37438" cy="50619"/>
            </a:xfrm>
            <a:custGeom>
              <a:avLst/>
              <a:gdLst/>
              <a:ahLst/>
              <a:cxnLst/>
              <a:rect l="l" t="t" r="r" b="b"/>
              <a:pathLst>
                <a:path w="2258" h="3053" extrusionOk="0">
                  <a:moveTo>
                    <a:pt x="1594" y="0"/>
                  </a:moveTo>
                  <a:lnTo>
                    <a:pt x="1063" y="266"/>
                  </a:lnTo>
                  <a:lnTo>
                    <a:pt x="665" y="531"/>
                  </a:lnTo>
                  <a:lnTo>
                    <a:pt x="266" y="1062"/>
                  </a:lnTo>
                  <a:lnTo>
                    <a:pt x="1" y="1726"/>
                  </a:lnTo>
                  <a:lnTo>
                    <a:pt x="1" y="2256"/>
                  </a:lnTo>
                  <a:lnTo>
                    <a:pt x="1" y="2787"/>
                  </a:lnTo>
                  <a:lnTo>
                    <a:pt x="266" y="3053"/>
                  </a:lnTo>
                  <a:lnTo>
                    <a:pt x="665" y="3053"/>
                  </a:lnTo>
                  <a:lnTo>
                    <a:pt x="1063" y="2920"/>
                  </a:lnTo>
                  <a:lnTo>
                    <a:pt x="1594" y="2522"/>
                  </a:lnTo>
                  <a:lnTo>
                    <a:pt x="1992" y="2124"/>
                  </a:lnTo>
                  <a:lnTo>
                    <a:pt x="2257" y="1460"/>
                  </a:lnTo>
                  <a:lnTo>
                    <a:pt x="2257" y="929"/>
                  </a:lnTo>
                  <a:lnTo>
                    <a:pt x="2257" y="398"/>
                  </a:lnTo>
                  <a:lnTo>
                    <a:pt x="1992" y="133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350;p40">
              <a:extLst>
                <a:ext uri="{FF2B5EF4-FFF2-40B4-BE49-F238E27FC236}">
                  <a16:creationId xmlns:a16="http://schemas.microsoft.com/office/drawing/2014/main" id="{24511237-8019-40F3-9F1F-BE3281E03BA2}"/>
                </a:ext>
              </a:extLst>
            </p:cNvPr>
            <p:cNvSpPr/>
            <p:nvPr/>
          </p:nvSpPr>
          <p:spPr>
            <a:xfrm>
              <a:off x="5122218" y="3178600"/>
              <a:ext cx="37438" cy="50619"/>
            </a:xfrm>
            <a:custGeom>
              <a:avLst/>
              <a:gdLst/>
              <a:ahLst/>
              <a:cxnLst/>
              <a:rect l="l" t="t" r="r" b="b"/>
              <a:pathLst>
                <a:path w="2258" h="3053" extrusionOk="0">
                  <a:moveTo>
                    <a:pt x="1594" y="0"/>
                  </a:moveTo>
                  <a:lnTo>
                    <a:pt x="1063" y="266"/>
                  </a:lnTo>
                  <a:lnTo>
                    <a:pt x="665" y="531"/>
                  </a:lnTo>
                  <a:lnTo>
                    <a:pt x="266" y="1062"/>
                  </a:lnTo>
                  <a:lnTo>
                    <a:pt x="1" y="1726"/>
                  </a:lnTo>
                  <a:lnTo>
                    <a:pt x="1" y="2256"/>
                  </a:lnTo>
                  <a:lnTo>
                    <a:pt x="1" y="2787"/>
                  </a:lnTo>
                  <a:lnTo>
                    <a:pt x="266" y="3053"/>
                  </a:lnTo>
                  <a:lnTo>
                    <a:pt x="665" y="3053"/>
                  </a:lnTo>
                  <a:lnTo>
                    <a:pt x="1063" y="2920"/>
                  </a:lnTo>
                  <a:lnTo>
                    <a:pt x="1594" y="2522"/>
                  </a:lnTo>
                  <a:lnTo>
                    <a:pt x="1992" y="2124"/>
                  </a:lnTo>
                  <a:lnTo>
                    <a:pt x="2257" y="1460"/>
                  </a:lnTo>
                  <a:lnTo>
                    <a:pt x="2257" y="929"/>
                  </a:lnTo>
                  <a:lnTo>
                    <a:pt x="2257" y="398"/>
                  </a:lnTo>
                  <a:lnTo>
                    <a:pt x="1992" y="133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351;p40">
              <a:extLst>
                <a:ext uri="{FF2B5EF4-FFF2-40B4-BE49-F238E27FC236}">
                  <a16:creationId xmlns:a16="http://schemas.microsoft.com/office/drawing/2014/main" id="{180D656D-A49D-4F66-BE39-66CB28F95E24}"/>
                </a:ext>
              </a:extLst>
            </p:cNvPr>
            <p:cNvSpPr/>
            <p:nvPr/>
          </p:nvSpPr>
          <p:spPr>
            <a:xfrm>
              <a:off x="5300453" y="3077380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1593" y="1"/>
                  </a:moveTo>
                  <a:lnTo>
                    <a:pt x="1062" y="133"/>
                  </a:lnTo>
                  <a:lnTo>
                    <a:pt x="664" y="531"/>
                  </a:lnTo>
                  <a:lnTo>
                    <a:pt x="266" y="1062"/>
                  </a:lnTo>
                  <a:lnTo>
                    <a:pt x="1" y="1593"/>
                  </a:lnTo>
                  <a:lnTo>
                    <a:pt x="1" y="2124"/>
                  </a:lnTo>
                  <a:lnTo>
                    <a:pt x="1" y="2655"/>
                  </a:lnTo>
                  <a:lnTo>
                    <a:pt x="266" y="2920"/>
                  </a:lnTo>
                  <a:lnTo>
                    <a:pt x="664" y="3053"/>
                  </a:lnTo>
                  <a:lnTo>
                    <a:pt x="1062" y="2788"/>
                  </a:lnTo>
                  <a:lnTo>
                    <a:pt x="1593" y="2522"/>
                  </a:lnTo>
                  <a:lnTo>
                    <a:pt x="1991" y="1991"/>
                  </a:lnTo>
                  <a:lnTo>
                    <a:pt x="2257" y="1328"/>
                  </a:lnTo>
                  <a:lnTo>
                    <a:pt x="2257" y="797"/>
                  </a:lnTo>
                  <a:lnTo>
                    <a:pt x="2257" y="266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352;p40">
              <a:extLst>
                <a:ext uri="{FF2B5EF4-FFF2-40B4-BE49-F238E27FC236}">
                  <a16:creationId xmlns:a16="http://schemas.microsoft.com/office/drawing/2014/main" id="{6DC402DF-8704-4A1F-992D-9A2EDDCD4141}"/>
                </a:ext>
              </a:extLst>
            </p:cNvPr>
            <p:cNvSpPr/>
            <p:nvPr/>
          </p:nvSpPr>
          <p:spPr>
            <a:xfrm>
              <a:off x="5478688" y="2973970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1593" y="0"/>
                  </a:moveTo>
                  <a:lnTo>
                    <a:pt x="1062" y="133"/>
                  </a:lnTo>
                  <a:lnTo>
                    <a:pt x="664" y="531"/>
                  </a:lnTo>
                  <a:lnTo>
                    <a:pt x="266" y="1062"/>
                  </a:lnTo>
                  <a:lnTo>
                    <a:pt x="0" y="1593"/>
                  </a:lnTo>
                  <a:lnTo>
                    <a:pt x="0" y="2256"/>
                  </a:lnTo>
                  <a:lnTo>
                    <a:pt x="0" y="2654"/>
                  </a:lnTo>
                  <a:lnTo>
                    <a:pt x="266" y="2920"/>
                  </a:lnTo>
                  <a:lnTo>
                    <a:pt x="664" y="3053"/>
                  </a:lnTo>
                  <a:lnTo>
                    <a:pt x="1062" y="2920"/>
                  </a:lnTo>
                  <a:lnTo>
                    <a:pt x="1593" y="2522"/>
                  </a:lnTo>
                  <a:lnTo>
                    <a:pt x="1991" y="1991"/>
                  </a:lnTo>
                  <a:lnTo>
                    <a:pt x="2256" y="1460"/>
                  </a:lnTo>
                  <a:lnTo>
                    <a:pt x="2256" y="797"/>
                  </a:lnTo>
                  <a:lnTo>
                    <a:pt x="2256" y="398"/>
                  </a:lnTo>
                  <a:lnTo>
                    <a:pt x="1991" y="133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353;p40">
              <a:extLst>
                <a:ext uri="{FF2B5EF4-FFF2-40B4-BE49-F238E27FC236}">
                  <a16:creationId xmlns:a16="http://schemas.microsoft.com/office/drawing/2014/main" id="{7BC254F6-675A-4A02-A525-AE470CF15926}"/>
                </a:ext>
              </a:extLst>
            </p:cNvPr>
            <p:cNvSpPr/>
            <p:nvPr/>
          </p:nvSpPr>
          <p:spPr>
            <a:xfrm>
              <a:off x="5656907" y="2870544"/>
              <a:ext cx="37421" cy="50635"/>
            </a:xfrm>
            <a:custGeom>
              <a:avLst/>
              <a:gdLst/>
              <a:ahLst/>
              <a:cxnLst/>
              <a:rect l="l" t="t" r="r" b="b"/>
              <a:pathLst>
                <a:path w="2257" h="3054" extrusionOk="0">
                  <a:moveTo>
                    <a:pt x="1593" y="1"/>
                  </a:moveTo>
                  <a:lnTo>
                    <a:pt x="1062" y="134"/>
                  </a:lnTo>
                  <a:lnTo>
                    <a:pt x="664" y="532"/>
                  </a:lnTo>
                  <a:lnTo>
                    <a:pt x="266" y="1063"/>
                  </a:lnTo>
                  <a:lnTo>
                    <a:pt x="1" y="1593"/>
                  </a:lnTo>
                  <a:lnTo>
                    <a:pt x="1" y="2257"/>
                  </a:lnTo>
                  <a:lnTo>
                    <a:pt x="1" y="2655"/>
                  </a:lnTo>
                  <a:lnTo>
                    <a:pt x="266" y="3053"/>
                  </a:lnTo>
                  <a:lnTo>
                    <a:pt x="664" y="3053"/>
                  </a:lnTo>
                  <a:lnTo>
                    <a:pt x="1062" y="2920"/>
                  </a:lnTo>
                  <a:lnTo>
                    <a:pt x="1593" y="2522"/>
                  </a:lnTo>
                  <a:lnTo>
                    <a:pt x="1991" y="1992"/>
                  </a:lnTo>
                  <a:lnTo>
                    <a:pt x="2257" y="1461"/>
                  </a:lnTo>
                  <a:lnTo>
                    <a:pt x="2257" y="930"/>
                  </a:lnTo>
                  <a:lnTo>
                    <a:pt x="2257" y="399"/>
                  </a:lnTo>
                  <a:lnTo>
                    <a:pt x="1991" y="134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354;p40">
              <a:extLst>
                <a:ext uri="{FF2B5EF4-FFF2-40B4-BE49-F238E27FC236}">
                  <a16:creationId xmlns:a16="http://schemas.microsoft.com/office/drawing/2014/main" id="{F6754508-D1CE-4058-94F9-1C60019E69FF}"/>
                </a:ext>
              </a:extLst>
            </p:cNvPr>
            <p:cNvSpPr/>
            <p:nvPr/>
          </p:nvSpPr>
          <p:spPr>
            <a:xfrm>
              <a:off x="5835142" y="2767135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1593" y="0"/>
                  </a:moveTo>
                  <a:lnTo>
                    <a:pt x="1062" y="266"/>
                  </a:lnTo>
                  <a:lnTo>
                    <a:pt x="664" y="531"/>
                  </a:lnTo>
                  <a:lnTo>
                    <a:pt x="266" y="1062"/>
                  </a:lnTo>
                  <a:lnTo>
                    <a:pt x="0" y="1726"/>
                  </a:lnTo>
                  <a:lnTo>
                    <a:pt x="0" y="2257"/>
                  </a:lnTo>
                  <a:lnTo>
                    <a:pt x="0" y="2787"/>
                  </a:lnTo>
                  <a:lnTo>
                    <a:pt x="266" y="3053"/>
                  </a:lnTo>
                  <a:lnTo>
                    <a:pt x="664" y="3053"/>
                  </a:lnTo>
                  <a:lnTo>
                    <a:pt x="1062" y="2920"/>
                  </a:lnTo>
                  <a:lnTo>
                    <a:pt x="1593" y="2522"/>
                  </a:lnTo>
                  <a:lnTo>
                    <a:pt x="1991" y="2124"/>
                  </a:lnTo>
                  <a:lnTo>
                    <a:pt x="2256" y="1460"/>
                  </a:lnTo>
                  <a:lnTo>
                    <a:pt x="2256" y="929"/>
                  </a:lnTo>
                  <a:lnTo>
                    <a:pt x="2256" y="399"/>
                  </a:lnTo>
                  <a:lnTo>
                    <a:pt x="1991" y="133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355;p40">
              <a:extLst>
                <a:ext uri="{FF2B5EF4-FFF2-40B4-BE49-F238E27FC236}">
                  <a16:creationId xmlns:a16="http://schemas.microsoft.com/office/drawing/2014/main" id="{6E157001-14C0-4E2C-9A1C-CFAF57092842}"/>
                </a:ext>
              </a:extLst>
            </p:cNvPr>
            <p:cNvSpPr/>
            <p:nvPr/>
          </p:nvSpPr>
          <p:spPr>
            <a:xfrm>
              <a:off x="6013360" y="2665914"/>
              <a:ext cx="37421" cy="50635"/>
            </a:xfrm>
            <a:custGeom>
              <a:avLst/>
              <a:gdLst/>
              <a:ahLst/>
              <a:cxnLst/>
              <a:rect l="l" t="t" r="r" b="b"/>
              <a:pathLst>
                <a:path w="2257" h="3054" extrusionOk="0">
                  <a:moveTo>
                    <a:pt x="1593" y="1"/>
                  </a:moveTo>
                  <a:lnTo>
                    <a:pt x="1062" y="133"/>
                  </a:lnTo>
                  <a:lnTo>
                    <a:pt x="664" y="532"/>
                  </a:lnTo>
                  <a:lnTo>
                    <a:pt x="266" y="1062"/>
                  </a:lnTo>
                  <a:lnTo>
                    <a:pt x="1" y="1593"/>
                  </a:lnTo>
                  <a:lnTo>
                    <a:pt x="1" y="2124"/>
                  </a:lnTo>
                  <a:lnTo>
                    <a:pt x="1" y="2655"/>
                  </a:lnTo>
                  <a:lnTo>
                    <a:pt x="266" y="2920"/>
                  </a:lnTo>
                  <a:lnTo>
                    <a:pt x="664" y="3053"/>
                  </a:lnTo>
                  <a:lnTo>
                    <a:pt x="1062" y="2788"/>
                  </a:lnTo>
                  <a:lnTo>
                    <a:pt x="1593" y="2522"/>
                  </a:lnTo>
                  <a:lnTo>
                    <a:pt x="1991" y="1991"/>
                  </a:lnTo>
                  <a:lnTo>
                    <a:pt x="2257" y="1328"/>
                  </a:lnTo>
                  <a:lnTo>
                    <a:pt x="2257" y="797"/>
                  </a:lnTo>
                  <a:lnTo>
                    <a:pt x="2257" y="266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356;p40">
              <a:extLst>
                <a:ext uri="{FF2B5EF4-FFF2-40B4-BE49-F238E27FC236}">
                  <a16:creationId xmlns:a16="http://schemas.microsoft.com/office/drawing/2014/main" id="{D0C0FB12-C6C4-4F8E-8421-8C1F1E3FDC7F}"/>
                </a:ext>
              </a:extLst>
            </p:cNvPr>
            <p:cNvSpPr/>
            <p:nvPr/>
          </p:nvSpPr>
          <p:spPr>
            <a:xfrm>
              <a:off x="6191595" y="2562504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1593" y="0"/>
                  </a:moveTo>
                  <a:lnTo>
                    <a:pt x="1062" y="133"/>
                  </a:lnTo>
                  <a:lnTo>
                    <a:pt x="664" y="531"/>
                  </a:lnTo>
                  <a:lnTo>
                    <a:pt x="266" y="1062"/>
                  </a:lnTo>
                  <a:lnTo>
                    <a:pt x="0" y="1593"/>
                  </a:lnTo>
                  <a:lnTo>
                    <a:pt x="0" y="2256"/>
                  </a:lnTo>
                  <a:lnTo>
                    <a:pt x="0" y="2655"/>
                  </a:lnTo>
                  <a:lnTo>
                    <a:pt x="266" y="2920"/>
                  </a:lnTo>
                  <a:lnTo>
                    <a:pt x="664" y="3053"/>
                  </a:lnTo>
                  <a:lnTo>
                    <a:pt x="1062" y="2920"/>
                  </a:lnTo>
                  <a:lnTo>
                    <a:pt x="1593" y="2522"/>
                  </a:lnTo>
                  <a:lnTo>
                    <a:pt x="1991" y="1991"/>
                  </a:lnTo>
                  <a:lnTo>
                    <a:pt x="2256" y="1460"/>
                  </a:lnTo>
                  <a:lnTo>
                    <a:pt x="2256" y="797"/>
                  </a:lnTo>
                  <a:lnTo>
                    <a:pt x="2256" y="399"/>
                  </a:lnTo>
                  <a:lnTo>
                    <a:pt x="1991" y="133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357;p40">
              <a:extLst>
                <a:ext uri="{FF2B5EF4-FFF2-40B4-BE49-F238E27FC236}">
                  <a16:creationId xmlns:a16="http://schemas.microsoft.com/office/drawing/2014/main" id="{1100E3AF-7AF1-465A-A69F-BD6FBC4AC8C0}"/>
                </a:ext>
              </a:extLst>
            </p:cNvPr>
            <p:cNvSpPr/>
            <p:nvPr/>
          </p:nvSpPr>
          <p:spPr>
            <a:xfrm>
              <a:off x="6369814" y="2459078"/>
              <a:ext cx="37421" cy="50635"/>
            </a:xfrm>
            <a:custGeom>
              <a:avLst/>
              <a:gdLst/>
              <a:ahLst/>
              <a:cxnLst/>
              <a:rect l="l" t="t" r="r" b="b"/>
              <a:pathLst>
                <a:path w="2257" h="3054" extrusionOk="0">
                  <a:moveTo>
                    <a:pt x="1593" y="1"/>
                  </a:moveTo>
                  <a:lnTo>
                    <a:pt x="1063" y="134"/>
                  </a:lnTo>
                  <a:lnTo>
                    <a:pt x="664" y="532"/>
                  </a:lnTo>
                  <a:lnTo>
                    <a:pt x="266" y="1063"/>
                  </a:lnTo>
                  <a:lnTo>
                    <a:pt x="1" y="1594"/>
                  </a:lnTo>
                  <a:lnTo>
                    <a:pt x="1" y="2257"/>
                  </a:lnTo>
                  <a:lnTo>
                    <a:pt x="1" y="2655"/>
                  </a:lnTo>
                  <a:lnTo>
                    <a:pt x="266" y="3053"/>
                  </a:lnTo>
                  <a:lnTo>
                    <a:pt x="664" y="3053"/>
                  </a:lnTo>
                  <a:lnTo>
                    <a:pt x="1063" y="2921"/>
                  </a:lnTo>
                  <a:lnTo>
                    <a:pt x="1593" y="2522"/>
                  </a:lnTo>
                  <a:lnTo>
                    <a:pt x="1992" y="1992"/>
                  </a:lnTo>
                  <a:lnTo>
                    <a:pt x="2257" y="1461"/>
                  </a:lnTo>
                  <a:lnTo>
                    <a:pt x="2257" y="930"/>
                  </a:lnTo>
                  <a:lnTo>
                    <a:pt x="2257" y="399"/>
                  </a:lnTo>
                  <a:lnTo>
                    <a:pt x="1992" y="134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358;p40">
              <a:extLst>
                <a:ext uri="{FF2B5EF4-FFF2-40B4-BE49-F238E27FC236}">
                  <a16:creationId xmlns:a16="http://schemas.microsoft.com/office/drawing/2014/main" id="{4E4007A0-3393-474F-A07C-40530C8C87F1}"/>
                </a:ext>
              </a:extLst>
            </p:cNvPr>
            <p:cNvSpPr/>
            <p:nvPr/>
          </p:nvSpPr>
          <p:spPr>
            <a:xfrm>
              <a:off x="5210242" y="3108185"/>
              <a:ext cx="17625" cy="11026"/>
            </a:xfrm>
            <a:custGeom>
              <a:avLst/>
              <a:gdLst/>
              <a:ahLst/>
              <a:cxnLst/>
              <a:rect l="l" t="t" r="r" b="b"/>
              <a:pathLst>
                <a:path w="1063" h="665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062" y="133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359;p40">
              <a:extLst>
                <a:ext uri="{FF2B5EF4-FFF2-40B4-BE49-F238E27FC236}">
                  <a16:creationId xmlns:a16="http://schemas.microsoft.com/office/drawing/2014/main" id="{EECCE91D-11D7-44A1-9995-0D92BD88D081}"/>
                </a:ext>
              </a:extLst>
            </p:cNvPr>
            <p:cNvSpPr/>
            <p:nvPr/>
          </p:nvSpPr>
          <p:spPr>
            <a:xfrm>
              <a:off x="5210242" y="3086184"/>
              <a:ext cx="17625" cy="33027"/>
            </a:xfrm>
            <a:custGeom>
              <a:avLst/>
              <a:gdLst/>
              <a:ahLst/>
              <a:cxnLst/>
              <a:rect l="l" t="t" r="r" b="b"/>
              <a:pathLst>
                <a:path w="1063" h="1992" fill="none" extrusionOk="0">
                  <a:moveTo>
                    <a:pt x="1062" y="0"/>
                  </a:moveTo>
                  <a:lnTo>
                    <a:pt x="1062" y="133"/>
                  </a:lnTo>
                  <a:lnTo>
                    <a:pt x="1062" y="1460"/>
                  </a:lnTo>
                  <a:lnTo>
                    <a:pt x="0" y="1991"/>
                  </a:lnTo>
                  <a:lnTo>
                    <a:pt x="0" y="1991"/>
                  </a:lnTo>
                  <a:lnTo>
                    <a:pt x="1062" y="1328"/>
                  </a:lnTo>
                  <a:lnTo>
                    <a:pt x="10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360;p40">
              <a:extLst>
                <a:ext uri="{FF2B5EF4-FFF2-40B4-BE49-F238E27FC236}">
                  <a16:creationId xmlns:a16="http://schemas.microsoft.com/office/drawing/2014/main" id="{B7B250D2-8185-43EF-9965-604E5E170595}"/>
                </a:ext>
              </a:extLst>
            </p:cNvPr>
            <p:cNvSpPr/>
            <p:nvPr/>
          </p:nvSpPr>
          <p:spPr>
            <a:xfrm>
              <a:off x="5210242" y="3108185"/>
              <a:ext cx="17625" cy="11026"/>
            </a:xfrm>
            <a:custGeom>
              <a:avLst/>
              <a:gdLst/>
              <a:ahLst/>
              <a:cxnLst/>
              <a:rect l="l" t="t" r="r" b="b"/>
              <a:pathLst>
                <a:path w="1063" h="665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61;p40">
              <a:extLst>
                <a:ext uri="{FF2B5EF4-FFF2-40B4-BE49-F238E27FC236}">
                  <a16:creationId xmlns:a16="http://schemas.microsoft.com/office/drawing/2014/main" id="{4873AE24-38A5-4D30-8FD4-374567115E3D}"/>
                </a:ext>
              </a:extLst>
            </p:cNvPr>
            <p:cNvSpPr/>
            <p:nvPr/>
          </p:nvSpPr>
          <p:spPr>
            <a:xfrm>
              <a:off x="5210242" y="3108185"/>
              <a:ext cx="17625" cy="11026"/>
            </a:xfrm>
            <a:custGeom>
              <a:avLst/>
              <a:gdLst/>
              <a:ahLst/>
              <a:cxnLst/>
              <a:rect l="l" t="t" r="r" b="b"/>
              <a:pathLst>
                <a:path w="1063" h="665" fill="none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62;p40">
              <a:extLst>
                <a:ext uri="{FF2B5EF4-FFF2-40B4-BE49-F238E27FC236}">
                  <a16:creationId xmlns:a16="http://schemas.microsoft.com/office/drawing/2014/main" id="{27E0AB4C-18FF-4212-9C05-5412B2FC83E5}"/>
                </a:ext>
              </a:extLst>
            </p:cNvPr>
            <p:cNvSpPr/>
            <p:nvPr/>
          </p:nvSpPr>
          <p:spPr>
            <a:xfrm>
              <a:off x="5208036" y="3097193"/>
              <a:ext cx="2222" cy="2205"/>
            </a:xfrm>
            <a:custGeom>
              <a:avLst/>
              <a:gdLst/>
              <a:ahLst/>
              <a:cxnLst/>
              <a:rect l="l" t="t" r="r" b="b"/>
              <a:pathLst>
                <a:path w="134" h="133" extrusionOk="0">
                  <a:moveTo>
                    <a:pt x="133" y="0"/>
                  </a:moveTo>
                  <a:lnTo>
                    <a:pt x="1" y="133"/>
                  </a:lnTo>
                  <a:lnTo>
                    <a:pt x="1" y="133"/>
                  </a:lnTo>
                  <a:lnTo>
                    <a:pt x="133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63;p40">
              <a:extLst>
                <a:ext uri="{FF2B5EF4-FFF2-40B4-BE49-F238E27FC236}">
                  <a16:creationId xmlns:a16="http://schemas.microsoft.com/office/drawing/2014/main" id="{7F3AB77A-DF3C-4568-AB16-3E0AFDD5095B}"/>
                </a:ext>
              </a:extLst>
            </p:cNvPr>
            <p:cNvSpPr/>
            <p:nvPr/>
          </p:nvSpPr>
          <p:spPr>
            <a:xfrm>
              <a:off x="5208036" y="3097193"/>
              <a:ext cx="2222" cy="2205"/>
            </a:xfrm>
            <a:custGeom>
              <a:avLst/>
              <a:gdLst/>
              <a:ahLst/>
              <a:cxnLst/>
              <a:rect l="l" t="t" r="r" b="b"/>
              <a:pathLst>
                <a:path w="134" h="133" fill="none" extrusionOk="0">
                  <a:moveTo>
                    <a:pt x="133" y="0"/>
                  </a:moveTo>
                  <a:lnTo>
                    <a:pt x="1" y="133"/>
                  </a:lnTo>
                  <a:lnTo>
                    <a:pt x="1" y="133"/>
                  </a:lnTo>
                  <a:lnTo>
                    <a:pt x="133" y="0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64;p40">
              <a:extLst>
                <a:ext uri="{FF2B5EF4-FFF2-40B4-BE49-F238E27FC236}">
                  <a16:creationId xmlns:a16="http://schemas.microsoft.com/office/drawing/2014/main" id="{4090F697-1863-4CFA-99F4-7D392C6DE8E4}"/>
                </a:ext>
              </a:extLst>
            </p:cNvPr>
            <p:cNvSpPr/>
            <p:nvPr/>
          </p:nvSpPr>
          <p:spPr>
            <a:xfrm>
              <a:off x="5208036" y="3088389"/>
              <a:ext cx="19830" cy="33011"/>
            </a:xfrm>
            <a:custGeom>
              <a:avLst/>
              <a:gdLst/>
              <a:ahLst/>
              <a:cxnLst/>
              <a:rect l="l" t="t" r="r" b="b"/>
              <a:pathLst>
                <a:path w="1196" h="1991" extrusionOk="0">
                  <a:moveTo>
                    <a:pt x="1195" y="0"/>
                  </a:moveTo>
                  <a:lnTo>
                    <a:pt x="133" y="531"/>
                  </a:lnTo>
                  <a:lnTo>
                    <a:pt x="1" y="664"/>
                  </a:lnTo>
                  <a:lnTo>
                    <a:pt x="1" y="1991"/>
                  </a:lnTo>
                  <a:lnTo>
                    <a:pt x="133" y="1858"/>
                  </a:lnTo>
                  <a:lnTo>
                    <a:pt x="1195" y="1327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65;p40">
              <a:extLst>
                <a:ext uri="{FF2B5EF4-FFF2-40B4-BE49-F238E27FC236}">
                  <a16:creationId xmlns:a16="http://schemas.microsoft.com/office/drawing/2014/main" id="{1855F027-A77C-400F-A04B-005B6ADADF6E}"/>
                </a:ext>
              </a:extLst>
            </p:cNvPr>
            <p:cNvSpPr/>
            <p:nvPr/>
          </p:nvSpPr>
          <p:spPr>
            <a:xfrm>
              <a:off x="5208036" y="3088389"/>
              <a:ext cx="19830" cy="33011"/>
            </a:xfrm>
            <a:custGeom>
              <a:avLst/>
              <a:gdLst/>
              <a:ahLst/>
              <a:cxnLst/>
              <a:rect l="l" t="t" r="r" b="b"/>
              <a:pathLst>
                <a:path w="1196" h="1991" fill="none" extrusionOk="0">
                  <a:moveTo>
                    <a:pt x="1195" y="0"/>
                  </a:moveTo>
                  <a:lnTo>
                    <a:pt x="133" y="531"/>
                  </a:lnTo>
                  <a:lnTo>
                    <a:pt x="1" y="664"/>
                  </a:lnTo>
                  <a:lnTo>
                    <a:pt x="1" y="1991"/>
                  </a:lnTo>
                  <a:lnTo>
                    <a:pt x="133" y="1858"/>
                  </a:lnTo>
                  <a:lnTo>
                    <a:pt x="1195" y="1327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66;p40">
              <a:extLst>
                <a:ext uri="{FF2B5EF4-FFF2-40B4-BE49-F238E27FC236}">
                  <a16:creationId xmlns:a16="http://schemas.microsoft.com/office/drawing/2014/main" id="{3D31E930-5E49-4F45-80E1-D6FD7D8C76E2}"/>
                </a:ext>
              </a:extLst>
            </p:cNvPr>
            <p:cNvSpPr/>
            <p:nvPr/>
          </p:nvSpPr>
          <p:spPr>
            <a:xfrm>
              <a:off x="5384066" y="2984963"/>
              <a:ext cx="19813" cy="11026"/>
            </a:xfrm>
            <a:custGeom>
              <a:avLst/>
              <a:gdLst/>
              <a:ahLst/>
              <a:cxnLst/>
              <a:rect l="l" t="t" r="r" b="b"/>
              <a:pathLst>
                <a:path w="1195" h="665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195" y="1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7;p40">
              <a:extLst>
                <a:ext uri="{FF2B5EF4-FFF2-40B4-BE49-F238E27FC236}">
                  <a16:creationId xmlns:a16="http://schemas.microsoft.com/office/drawing/2014/main" id="{722852F6-ADAA-43DA-A5F2-40E6C7D49FD0}"/>
                </a:ext>
              </a:extLst>
            </p:cNvPr>
            <p:cNvSpPr/>
            <p:nvPr/>
          </p:nvSpPr>
          <p:spPr>
            <a:xfrm>
              <a:off x="5384066" y="2984963"/>
              <a:ext cx="19813" cy="11026"/>
            </a:xfrm>
            <a:custGeom>
              <a:avLst/>
              <a:gdLst/>
              <a:ahLst/>
              <a:cxnLst/>
              <a:rect l="l" t="t" r="r" b="b"/>
              <a:pathLst>
                <a:path w="1195" h="665" fill="none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195" y="1"/>
                  </a:lnTo>
                  <a:lnTo>
                    <a:pt x="11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68;p40">
              <a:extLst>
                <a:ext uri="{FF2B5EF4-FFF2-40B4-BE49-F238E27FC236}">
                  <a16:creationId xmlns:a16="http://schemas.microsoft.com/office/drawing/2014/main" id="{7BBF500F-7AA9-4278-BBBC-5933E441B93B}"/>
                </a:ext>
              </a:extLst>
            </p:cNvPr>
            <p:cNvSpPr/>
            <p:nvPr/>
          </p:nvSpPr>
          <p:spPr>
            <a:xfrm>
              <a:off x="5384066" y="2984963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1991"/>
                  </a:lnTo>
                  <a:lnTo>
                    <a:pt x="1195" y="1328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69;p40">
              <a:extLst>
                <a:ext uri="{FF2B5EF4-FFF2-40B4-BE49-F238E27FC236}">
                  <a16:creationId xmlns:a16="http://schemas.microsoft.com/office/drawing/2014/main" id="{0D2837A2-F4EE-49EA-84C5-85AC49F3D854}"/>
                </a:ext>
              </a:extLst>
            </p:cNvPr>
            <p:cNvSpPr/>
            <p:nvPr/>
          </p:nvSpPr>
          <p:spPr>
            <a:xfrm>
              <a:off x="5384066" y="2984963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fill="none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1991"/>
                  </a:lnTo>
                  <a:lnTo>
                    <a:pt x="1195" y="1328"/>
                  </a:lnTo>
                  <a:lnTo>
                    <a:pt x="11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70;p40">
              <a:extLst>
                <a:ext uri="{FF2B5EF4-FFF2-40B4-BE49-F238E27FC236}">
                  <a16:creationId xmlns:a16="http://schemas.microsoft.com/office/drawing/2014/main" id="{625E0ECB-6C67-4780-9DD7-221AF1B34048}"/>
                </a:ext>
              </a:extLst>
            </p:cNvPr>
            <p:cNvSpPr/>
            <p:nvPr/>
          </p:nvSpPr>
          <p:spPr>
            <a:xfrm>
              <a:off x="5562301" y="2883758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extrusionOk="0">
                  <a:moveTo>
                    <a:pt x="1194" y="0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194" y="0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371;p40">
              <a:extLst>
                <a:ext uri="{FF2B5EF4-FFF2-40B4-BE49-F238E27FC236}">
                  <a16:creationId xmlns:a16="http://schemas.microsoft.com/office/drawing/2014/main" id="{BC70CF84-F505-4967-80CE-B7358E4484A3}"/>
                </a:ext>
              </a:extLst>
            </p:cNvPr>
            <p:cNvSpPr/>
            <p:nvPr/>
          </p:nvSpPr>
          <p:spPr>
            <a:xfrm>
              <a:off x="5562301" y="2883758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fill="none" extrusionOk="0">
                  <a:moveTo>
                    <a:pt x="1194" y="0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194" y="0"/>
                  </a:lnTo>
                  <a:lnTo>
                    <a:pt x="11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372;p40">
              <a:extLst>
                <a:ext uri="{FF2B5EF4-FFF2-40B4-BE49-F238E27FC236}">
                  <a16:creationId xmlns:a16="http://schemas.microsoft.com/office/drawing/2014/main" id="{77FCF4B5-E732-466E-8C54-1E5094F6AED3}"/>
                </a:ext>
              </a:extLst>
            </p:cNvPr>
            <p:cNvSpPr/>
            <p:nvPr/>
          </p:nvSpPr>
          <p:spPr>
            <a:xfrm>
              <a:off x="5562301" y="2883758"/>
              <a:ext cx="19813" cy="33011"/>
            </a:xfrm>
            <a:custGeom>
              <a:avLst/>
              <a:gdLst/>
              <a:ahLst/>
              <a:cxnLst/>
              <a:rect l="l" t="t" r="r" b="b"/>
              <a:pathLst>
                <a:path w="1195" h="1991" extrusionOk="0">
                  <a:moveTo>
                    <a:pt x="1194" y="0"/>
                  </a:moveTo>
                  <a:lnTo>
                    <a:pt x="0" y="664"/>
                  </a:lnTo>
                  <a:lnTo>
                    <a:pt x="0" y="1991"/>
                  </a:lnTo>
                  <a:lnTo>
                    <a:pt x="1194" y="1327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373;p40">
              <a:extLst>
                <a:ext uri="{FF2B5EF4-FFF2-40B4-BE49-F238E27FC236}">
                  <a16:creationId xmlns:a16="http://schemas.microsoft.com/office/drawing/2014/main" id="{59BFDF48-B8C5-42F6-8AC2-0864477CAA51}"/>
                </a:ext>
              </a:extLst>
            </p:cNvPr>
            <p:cNvSpPr/>
            <p:nvPr/>
          </p:nvSpPr>
          <p:spPr>
            <a:xfrm>
              <a:off x="5562301" y="2883758"/>
              <a:ext cx="19813" cy="33011"/>
            </a:xfrm>
            <a:custGeom>
              <a:avLst/>
              <a:gdLst/>
              <a:ahLst/>
              <a:cxnLst/>
              <a:rect l="l" t="t" r="r" b="b"/>
              <a:pathLst>
                <a:path w="1195" h="1991" fill="none" extrusionOk="0">
                  <a:moveTo>
                    <a:pt x="1194" y="0"/>
                  </a:moveTo>
                  <a:lnTo>
                    <a:pt x="0" y="664"/>
                  </a:lnTo>
                  <a:lnTo>
                    <a:pt x="0" y="1991"/>
                  </a:lnTo>
                  <a:lnTo>
                    <a:pt x="1194" y="1327"/>
                  </a:lnTo>
                  <a:lnTo>
                    <a:pt x="11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374;p40">
              <a:extLst>
                <a:ext uri="{FF2B5EF4-FFF2-40B4-BE49-F238E27FC236}">
                  <a16:creationId xmlns:a16="http://schemas.microsoft.com/office/drawing/2014/main" id="{B8C18321-3F6D-49B0-97D8-D10B5307150F}"/>
                </a:ext>
              </a:extLst>
            </p:cNvPr>
            <p:cNvSpPr/>
            <p:nvPr/>
          </p:nvSpPr>
          <p:spPr>
            <a:xfrm>
              <a:off x="5738315" y="2780332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195" y="1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375;p40">
              <a:extLst>
                <a:ext uri="{FF2B5EF4-FFF2-40B4-BE49-F238E27FC236}">
                  <a16:creationId xmlns:a16="http://schemas.microsoft.com/office/drawing/2014/main" id="{AA76E31A-9F0D-4022-AB52-36BDA5FC1CAA}"/>
                </a:ext>
              </a:extLst>
            </p:cNvPr>
            <p:cNvSpPr/>
            <p:nvPr/>
          </p:nvSpPr>
          <p:spPr>
            <a:xfrm>
              <a:off x="5738315" y="2780332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fill="none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195" y="1"/>
                  </a:lnTo>
                  <a:lnTo>
                    <a:pt x="11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376;p40">
              <a:extLst>
                <a:ext uri="{FF2B5EF4-FFF2-40B4-BE49-F238E27FC236}">
                  <a16:creationId xmlns:a16="http://schemas.microsoft.com/office/drawing/2014/main" id="{B00217E3-C497-49D6-B3C4-5FA10F808BF4}"/>
                </a:ext>
              </a:extLst>
            </p:cNvPr>
            <p:cNvSpPr/>
            <p:nvPr/>
          </p:nvSpPr>
          <p:spPr>
            <a:xfrm>
              <a:off x="5738315" y="2780332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1991"/>
                  </a:lnTo>
                  <a:lnTo>
                    <a:pt x="1195" y="1328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377;p40">
              <a:extLst>
                <a:ext uri="{FF2B5EF4-FFF2-40B4-BE49-F238E27FC236}">
                  <a16:creationId xmlns:a16="http://schemas.microsoft.com/office/drawing/2014/main" id="{F0EC595A-B863-46E3-963F-05859D48BB47}"/>
                </a:ext>
              </a:extLst>
            </p:cNvPr>
            <p:cNvSpPr/>
            <p:nvPr/>
          </p:nvSpPr>
          <p:spPr>
            <a:xfrm>
              <a:off x="5738315" y="2780332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fill="none" extrusionOk="0">
                  <a:moveTo>
                    <a:pt x="1195" y="1"/>
                  </a:moveTo>
                  <a:lnTo>
                    <a:pt x="1" y="664"/>
                  </a:lnTo>
                  <a:lnTo>
                    <a:pt x="1" y="1991"/>
                  </a:lnTo>
                  <a:lnTo>
                    <a:pt x="1195" y="1328"/>
                  </a:lnTo>
                  <a:lnTo>
                    <a:pt x="11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378;p40">
              <a:extLst>
                <a:ext uri="{FF2B5EF4-FFF2-40B4-BE49-F238E27FC236}">
                  <a16:creationId xmlns:a16="http://schemas.microsoft.com/office/drawing/2014/main" id="{F37AA56C-FB14-41E8-B784-FEEA6EA16A1E}"/>
                </a:ext>
              </a:extLst>
            </p:cNvPr>
            <p:cNvSpPr/>
            <p:nvPr/>
          </p:nvSpPr>
          <p:spPr>
            <a:xfrm>
              <a:off x="5916550" y="2676923"/>
              <a:ext cx="19813" cy="13214"/>
            </a:xfrm>
            <a:custGeom>
              <a:avLst/>
              <a:gdLst/>
              <a:ahLst/>
              <a:cxnLst/>
              <a:rect l="l" t="t" r="r" b="b"/>
              <a:pathLst>
                <a:path w="1195" h="797" extrusionOk="0">
                  <a:moveTo>
                    <a:pt x="1195" y="0"/>
                  </a:moveTo>
                  <a:lnTo>
                    <a:pt x="0" y="797"/>
                  </a:lnTo>
                  <a:lnTo>
                    <a:pt x="0" y="797"/>
                  </a:lnTo>
                  <a:lnTo>
                    <a:pt x="1195" y="0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379;p40">
              <a:extLst>
                <a:ext uri="{FF2B5EF4-FFF2-40B4-BE49-F238E27FC236}">
                  <a16:creationId xmlns:a16="http://schemas.microsoft.com/office/drawing/2014/main" id="{E9A18912-D006-457C-9B95-606EC5313EDC}"/>
                </a:ext>
              </a:extLst>
            </p:cNvPr>
            <p:cNvSpPr/>
            <p:nvPr/>
          </p:nvSpPr>
          <p:spPr>
            <a:xfrm>
              <a:off x="5916550" y="2676923"/>
              <a:ext cx="19813" cy="13214"/>
            </a:xfrm>
            <a:custGeom>
              <a:avLst/>
              <a:gdLst/>
              <a:ahLst/>
              <a:cxnLst/>
              <a:rect l="l" t="t" r="r" b="b"/>
              <a:pathLst>
                <a:path w="1195" h="797" fill="none" extrusionOk="0">
                  <a:moveTo>
                    <a:pt x="1195" y="0"/>
                  </a:moveTo>
                  <a:lnTo>
                    <a:pt x="0" y="797"/>
                  </a:lnTo>
                  <a:lnTo>
                    <a:pt x="0" y="797"/>
                  </a:lnTo>
                  <a:lnTo>
                    <a:pt x="1195" y="0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380;p40">
              <a:extLst>
                <a:ext uri="{FF2B5EF4-FFF2-40B4-BE49-F238E27FC236}">
                  <a16:creationId xmlns:a16="http://schemas.microsoft.com/office/drawing/2014/main" id="{04EDED6D-4755-4785-AAFA-EAF1EB2AB6BF}"/>
                </a:ext>
              </a:extLst>
            </p:cNvPr>
            <p:cNvSpPr/>
            <p:nvPr/>
          </p:nvSpPr>
          <p:spPr>
            <a:xfrm>
              <a:off x="5916550" y="2676923"/>
              <a:ext cx="19813" cy="35216"/>
            </a:xfrm>
            <a:custGeom>
              <a:avLst/>
              <a:gdLst/>
              <a:ahLst/>
              <a:cxnLst/>
              <a:rect l="l" t="t" r="r" b="b"/>
              <a:pathLst>
                <a:path w="1195" h="2124" extrusionOk="0">
                  <a:moveTo>
                    <a:pt x="1195" y="0"/>
                  </a:moveTo>
                  <a:lnTo>
                    <a:pt x="0" y="797"/>
                  </a:lnTo>
                  <a:lnTo>
                    <a:pt x="0" y="2124"/>
                  </a:lnTo>
                  <a:lnTo>
                    <a:pt x="1195" y="1460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381;p40">
              <a:extLst>
                <a:ext uri="{FF2B5EF4-FFF2-40B4-BE49-F238E27FC236}">
                  <a16:creationId xmlns:a16="http://schemas.microsoft.com/office/drawing/2014/main" id="{FED18639-39B2-4985-A2CD-E0D31799EE95}"/>
                </a:ext>
              </a:extLst>
            </p:cNvPr>
            <p:cNvSpPr/>
            <p:nvPr/>
          </p:nvSpPr>
          <p:spPr>
            <a:xfrm>
              <a:off x="5916550" y="2676923"/>
              <a:ext cx="19813" cy="35216"/>
            </a:xfrm>
            <a:custGeom>
              <a:avLst/>
              <a:gdLst/>
              <a:ahLst/>
              <a:cxnLst/>
              <a:rect l="l" t="t" r="r" b="b"/>
              <a:pathLst>
                <a:path w="1195" h="2124" fill="none" extrusionOk="0">
                  <a:moveTo>
                    <a:pt x="1195" y="0"/>
                  </a:moveTo>
                  <a:lnTo>
                    <a:pt x="0" y="797"/>
                  </a:lnTo>
                  <a:lnTo>
                    <a:pt x="0" y="2124"/>
                  </a:lnTo>
                  <a:lnTo>
                    <a:pt x="1195" y="1460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382;p40">
              <a:extLst>
                <a:ext uri="{FF2B5EF4-FFF2-40B4-BE49-F238E27FC236}">
                  <a16:creationId xmlns:a16="http://schemas.microsoft.com/office/drawing/2014/main" id="{FC35406B-7C9D-47AC-8A8E-3CE3D4B92EB0}"/>
                </a:ext>
              </a:extLst>
            </p:cNvPr>
            <p:cNvSpPr/>
            <p:nvPr/>
          </p:nvSpPr>
          <p:spPr>
            <a:xfrm>
              <a:off x="6094785" y="2575702"/>
              <a:ext cx="17608" cy="11026"/>
            </a:xfrm>
            <a:custGeom>
              <a:avLst/>
              <a:gdLst/>
              <a:ahLst/>
              <a:cxnLst/>
              <a:rect l="l" t="t" r="r" b="b"/>
              <a:pathLst>
                <a:path w="1062" h="665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383;p40">
              <a:extLst>
                <a:ext uri="{FF2B5EF4-FFF2-40B4-BE49-F238E27FC236}">
                  <a16:creationId xmlns:a16="http://schemas.microsoft.com/office/drawing/2014/main" id="{8F1EA25D-1458-4AED-BD2D-39082FC7ED3C}"/>
                </a:ext>
              </a:extLst>
            </p:cNvPr>
            <p:cNvSpPr/>
            <p:nvPr/>
          </p:nvSpPr>
          <p:spPr>
            <a:xfrm>
              <a:off x="6094785" y="2575702"/>
              <a:ext cx="17608" cy="11026"/>
            </a:xfrm>
            <a:custGeom>
              <a:avLst/>
              <a:gdLst/>
              <a:ahLst/>
              <a:cxnLst/>
              <a:rect l="l" t="t" r="r" b="b"/>
              <a:pathLst>
                <a:path w="1062" h="665" fill="none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384;p40">
              <a:extLst>
                <a:ext uri="{FF2B5EF4-FFF2-40B4-BE49-F238E27FC236}">
                  <a16:creationId xmlns:a16="http://schemas.microsoft.com/office/drawing/2014/main" id="{CBE3B8A6-72B6-4D79-BEDF-44A68137FED6}"/>
                </a:ext>
              </a:extLst>
            </p:cNvPr>
            <p:cNvSpPr/>
            <p:nvPr/>
          </p:nvSpPr>
          <p:spPr>
            <a:xfrm>
              <a:off x="6094785" y="2575702"/>
              <a:ext cx="17608" cy="33027"/>
            </a:xfrm>
            <a:custGeom>
              <a:avLst/>
              <a:gdLst/>
              <a:ahLst/>
              <a:cxnLst/>
              <a:rect l="l" t="t" r="r" b="b"/>
              <a:pathLst>
                <a:path w="1062" h="1992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1991"/>
                  </a:lnTo>
                  <a:lnTo>
                    <a:pt x="1062" y="132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385;p40">
              <a:extLst>
                <a:ext uri="{FF2B5EF4-FFF2-40B4-BE49-F238E27FC236}">
                  <a16:creationId xmlns:a16="http://schemas.microsoft.com/office/drawing/2014/main" id="{834DD640-F329-4456-A6C0-8AA1982F9B8C}"/>
                </a:ext>
              </a:extLst>
            </p:cNvPr>
            <p:cNvSpPr/>
            <p:nvPr/>
          </p:nvSpPr>
          <p:spPr>
            <a:xfrm>
              <a:off x="6094785" y="2575702"/>
              <a:ext cx="17608" cy="33027"/>
            </a:xfrm>
            <a:custGeom>
              <a:avLst/>
              <a:gdLst/>
              <a:ahLst/>
              <a:cxnLst/>
              <a:rect l="l" t="t" r="r" b="b"/>
              <a:pathLst>
                <a:path w="1062" h="1992" fill="none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1991"/>
                  </a:lnTo>
                  <a:lnTo>
                    <a:pt x="1062" y="1328"/>
                  </a:lnTo>
                  <a:lnTo>
                    <a:pt x="1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386;p40">
              <a:extLst>
                <a:ext uri="{FF2B5EF4-FFF2-40B4-BE49-F238E27FC236}">
                  <a16:creationId xmlns:a16="http://schemas.microsoft.com/office/drawing/2014/main" id="{545413E2-6D34-4E4D-9ED1-14D85C2D0D93}"/>
                </a:ext>
              </a:extLst>
            </p:cNvPr>
            <p:cNvSpPr/>
            <p:nvPr/>
          </p:nvSpPr>
          <p:spPr>
            <a:xfrm>
              <a:off x="6270798" y="2472292"/>
              <a:ext cx="19830" cy="13214"/>
            </a:xfrm>
            <a:custGeom>
              <a:avLst/>
              <a:gdLst/>
              <a:ahLst/>
              <a:cxnLst/>
              <a:rect l="l" t="t" r="r" b="b"/>
              <a:pathLst>
                <a:path w="1196" h="797" extrusionOk="0">
                  <a:moveTo>
                    <a:pt x="1195" y="0"/>
                  </a:moveTo>
                  <a:lnTo>
                    <a:pt x="1" y="797"/>
                  </a:lnTo>
                  <a:lnTo>
                    <a:pt x="1195" y="0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387;p40">
              <a:extLst>
                <a:ext uri="{FF2B5EF4-FFF2-40B4-BE49-F238E27FC236}">
                  <a16:creationId xmlns:a16="http://schemas.microsoft.com/office/drawing/2014/main" id="{7F0D62D0-D28B-40AE-BF96-77FFC0699AB0}"/>
                </a:ext>
              </a:extLst>
            </p:cNvPr>
            <p:cNvSpPr/>
            <p:nvPr/>
          </p:nvSpPr>
          <p:spPr>
            <a:xfrm>
              <a:off x="6270798" y="2472292"/>
              <a:ext cx="19830" cy="13214"/>
            </a:xfrm>
            <a:custGeom>
              <a:avLst/>
              <a:gdLst/>
              <a:ahLst/>
              <a:cxnLst/>
              <a:rect l="l" t="t" r="r" b="b"/>
              <a:pathLst>
                <a:path w="1196" h="797" fill="none" extrusionOk="0">
                  <a:moveTo>
                    <a:pt x="1195" y="0"/>
                  </a:moveTo>
                  <a:lnTo>
                    <a:pt x="1" y="797"/>
                  </a:lnTo>
                  <a:lnTo>
                    <a:pt x="1195" y="0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388;p40">
              <a:extLst>
                <a:ext uri="{FF2B5EF4-FFF2-40B4-BE49-F238E27FC236}">
                  <a16:creationId xmlns:a16="http://schemas.microsoft.com/office/drawing/2014/main" id="{D60EEC13-1FCE-4C46-8E50-16F8CF92CD52}"/>
                </a:ext>
              </a:extLst>
            </p:cNvPr>
            <p:cNvSpPr/>
            <p:nvPr/>
          </p:nvSpPr>
          <p:spPr>
            <a:xfrm>
              <a:off x="6270798" y="2472292"/>
              <a:ext cx="19830" cy="35216"/>
            </a:xfrm>
            <a:custGeom>
              <a:avLst/>
              <a:gdLst/>
              <a:ahLst/>
              <a:cxnLst/>
              <a:rect l="l" t="t" r="r" b="b"/>
              <a:pathLst>
                <a:path w="1196" h="2124" extrusionOk="0">
                  <a:moveTo>
                    <a:pt x="1195" y="0"/>
                  </a:moveTo>
                  <a:lnTo>
                    <a:pt x="1" y="797"/>
                  </a:lnTo>
                  <a:lnTo>
                    <a:pt x="1" y="2124"/>
                  </a:lnTo>
                  <a:lnTo>
                    <a:pt x="1195" y="1460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389;p40">
              <a:extLst>
                <a:ext uri="{FF2B5EF4-FFF2-40B4-BE49-F238E27FC236}">
                  <a16:creationId xmlns:a16="http://schemas.microsoft.com/office/drawing/2014/main" id="{B8E8C46F-C61C-4BB0-8DF0-B615EEE814A3}"/>
                </a:ext>
              </a:extLst>
            </p:cNvPr>
            <p:cNvSpPr/>
            <p:nvPr/>
          </p:nvSpPr>
          <p:spPr>
            <a:xfrm>
              <a:off x="6270798" y="2472292"/>
              <a:ext cx="19830" cy="35216"/>
            </a:xfrm>
            <a:custGeom>
              <a:avLst/>
              <a:gdLst/>
              <a:ahLst/>
              <a:cxnLst/>
              <a:rect l="l" t="t" r="r" b="b"/>
              <a:pathLst>
                <a:path w="1196" h="2124" fill="none" extrusionOk="0">
                  <a:moveTo>
                    <a:pt x="1195" y="0"/>
                  </a:moveTo>
                  <a:lnTo>
                    <a:pt x="1" y="797"/>
                  </a:lnTo>
                  <a:lnTo>
                    <a:pt x="1" y="2124"/>
                  </a:lnTo>
                  <a:lnTo>
                    <a:pt x="1195" y="1460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390;p40">
              <a:extLst>
                <a:ext uri="{FF2B5EF4-FFF2-40B4-BE49-F238E27FC236}">
                  <a16:creationId xmlns:a16="http://schemas.microsoft.com/office/drawing/2014/main" id="{29F40D76-AF51-48F7-88BD-268FCAA5BAD8}"/>
                </a:ext>
              </a:extLst>
            </p:cNvPr>
            <p:cNvSpPr/>
            <p:nvPr/>
          </p:nvSpPr>
          <p:spPr>
            <a:xfrm>
              <a:off x="4836180" y="2859551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3" y="0"/>
                  </a:moveTo>
                  <a:lnTo>
                    <a:pt x="1" y="133"/>
                  </a:lnTo>
                  <a:lnTo>
                    <a:pt x="1" y="133"/>
                  </a:lnTo>
                  <a:lnTo>
                    <a:pt x="133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391;p40">
              <a:extLst>
                <a:ext uri="{FF2B5EF4-FFF2-40B4-BE49-F238E27FC236}">
                  <a16:creationId xmlns:a16="http://schemas.microsoft.com/office/drawing/2014/main" id="{6F73595E-DE7C-40C0-A8A0-D94FE43EA5D5}"/>
                </a:ext>
              </a:extLst>
            </p:cNvPr>
            <p:cNvSpPr/>
            <p:nvPr/>
          </p:nvSpPr>
          <p:spPr>
            <a:xfrm>
              <a:off x="4836180" y="2859551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fill="none" extrusionOk="0">
                  <a:moveTo>
                    <a:pt x="133" y="0"/>
                  </a:moveTo>
                  <a:lnTo>
                    <a:pt x="1" y="133"/>
                  </a:lnTo>
                  <a:lnTo>
                    <a:pt x="1" y="133"/>
                  </a:lnTo>
                  <a:lnTo>
                    <a:pt x="133" y="0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392;p40">
              <a:extLst>
                <a:ext uri="{FF2B5EF4-FFF2-40B4-BE49-F238E27FC236}">
                  <a16:creationId xmlns:a16="http://schemas.microsoft.com/office/drawing/2014/main" id="{A9D05721-B24B-4898-BC28-340F246114C8}"/>
                </a:ext>
              </a:extLst>
            </p:cNvPr>
            <p:cNvSpPr/>
            <p:nvPr/>
          </p:nvSpPr>
          <p:spPr>
            <a:xfrm>
              <a:off x="4836180" y="2859551"/>
              <a:ext cx="391686" cy="228854"/>
            </a:xfrm>
            <a:custGeom>
              <a:avLst/>
              <a:gdLst/>
              <a:ahLst/>
              <a:cxnLst/>
              <a:rect l="l" t="t" r="r" b="b"/>
              <a:pathLst>
                <a:path w="23624" h="13803" extrusionOk="0">
                  <a:moveTo>
                    <a:pt x="133" y="0"/>
                  </a:moveTo>
                  <a:lnTo>
                    <a:pt x="1" y="133"/>
                  </a:lnTo>
                  <a:lnTo>
                    <a:pt x="23623" y="13802"/>
                  </a:lnTo>
                  <a:lnTo>
                    <a:pt x="23623" y="1366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393;p40">
              <a:extLst>
                <a:ext uri="{FF2B5EF4-FFF2-40B4-BE49-F238E27FC236}">
                  <a16:creationId xmlns:a16="http://schemas.microsoft.com/office/drawing/2014/main" id="{B5F40601-FBF9-4EF3-A1E8-5EEB0F60845E}"/>
                </a:ext>
              </a:extLst>
            </p:cNvPr>
            <p:cNvSpPr/>
            <p:nvPr/>
          </p:nvSpPr>
          <p:spPr>
            <a:xfrm>
              <a:off x="4836180" y="2859551"/>
              <a:ext cx="391686" cy="237658"/>
            </a:xfrm>
            <a:custGeom>
              <a:avLst/>
              <a:gdLst/>
              <a:ahLst/>
              <a:cxnLst/>
              <a:rect l="l" t="t" r="r" b="b"/>
              <a:pathLst>
                <a:path w="23624" h="14334" fill="none" extrusionOk="0">
                  <a:moveTo>
                    <a:pt x="133" y="0"/>
                  </a:moveTo>
                  <a:lnTo>
                    <a:pt x="1" y="133"/>
                  </a:lnTo>
                  <a:lnTo>
                    <a:pt x="23623" y="13802"/>
                  </a:lnTo>
                  <a:lnTo>
                    <a:pt x="22561" y="14333"/>
                  </a:lnTo>
                  <a:lnTo>
                    <a:pt x="23623" y="13802"/>
                  </a:lnTo>
                  <a:lnTo>
                    <a:pt x="23623" y="13802"/>
                  </a:lnTo>
                  <a:lnTo>
                    <a:pt x="23623" y="13669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394;p40">
              <a:extLst>
                <a:ext uri="{FF2B5EF4-FFF2-40B4-BE49-F238E27FC236}">
                  <a16:creationId xmlns:a16="http://schemas.microsoft.com/office/drawing/2014/main" id="{A757C30E-EB85-43F2-AD49-375D4D88BBC2}"/>
                </a:ext>
              </a:extLst>
            </p:cNvPr>
            <p:cNvSpPr/>
            <p:nvPr/>
          </p:nvSpPr>
          <p:spPr>
            <a:xfrm>
              <a:off x="5227849" y="3086184"/>
              <a:ext cx="17" cy="2222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0" y="0"/>
                  </a:moveTo>
                  <a:lnTo>
                    <a:pt x="0" y="133"/>
                  </a:lnTo>
                  <a:lnTo>
                    <a:pt x="0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395;p40">
              <a:extLst>
                <a:ext uri="{FF2B5EF4-FFF2-40B4-BE49-F238E27FC236}">
                  <a16:creationId xmlns:a16="http://schemas.microsoft.com/office/drawing/2014/main" id="{70741126-FF47-4ADE-80ED-17191DEB15F0}"/>
                </a:ext>
              </a:extLst>
            </p:cNvPr>
            <p:cNvSpPr/>
            <p:nvPr/>
          </p:nvSpPr>
          <p:spPr>
            <a:xfrm>
              <a:off x="5227849" y="3086184"/>
              <a:ext cx="17" cy="2222"/>
            </a:xfrm>
            <a:custGeom>
              <a:avLst/>
              <a:gdLst/>
              <a:ahLst/>
              <a:cxnLst/>
              <a:rect l="l" t="t" r="r" b="b"/>
              <a:pathLst>
                <a:path w="1" h="134" fill="none" extrusionOk="0">
                  <a:moveTo>
                    <a:pt x="0" y="0"/>
                  </a:moveTo>
                  <a:lnTo>
                    <a:pt x="0" y="133"/>
                  </a:lnTo>
                  <a:lnTo>
                    <a:pt x="0" y="1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396;p40">
              <a:extLst>
                <a:ext uri="{FF2B5EF4-FFF2-40B4-BE49-F238E27FC236}">
                  <a16:creationId xmlns:a16="http://schemas.microsoft.com/office/drawing/2014/main" id="{F9510C8B-3777-43FA-A1DE-E7184316624D}"/>
                </a:ext>
              </a:extLst>
            </p:cNvPr>
            <p:cNvSpPr/>
            <p:nvPr/>
          </p:nvSpPr>
          <p:spPr>
            <a:xfrm>
              <a:off x="5210242" y="3088389"/>
              <a:ext cx="17625" cy="8821"/>
            </a:xfrm>
            <a:custGeom>
              <a:avLst/>
              <a:gdLst/>
              <a:ahLst/>
              <a:cxnLst/>
              <a:rect l="l" t="t" r="r" b="b"/>
              <a:pathLst>
                <a:path w="1063" h="532" extrusionOk="0">
                  <a:moveTo>
                    <a:pt x="1062" y="0"/>
                  </a:moveTo>
                  <a:lnTo>
                    <a:pt x="0" y="531"/>
                  </a:lnTo>
                  <a:lnTo>
                    <a:pt x="0" y="531"/>
                  </a:lnTo>
                  <a:lnTo>
                    <a:pt x="1062" y="0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397;p40">
              <a:extLst>
                <a:ext uri="{FF2B5EF4-FFF2-40B4-BE49-F238E27FC236}">
                  <a16:creationId xmlns:a16="http://schemas.microsoft.com/office/drawing/2014/main" id="{DAF1AA96-0CA6-4B56-8B0D-DE7C3D81F813}"/>
                </a:ext>
              </a:extLst>
            </p:cNvPr>
            <p:cNvSpPr/>
            <p:nvPr/>
          </p:nvSpPr>
          <p:spPr>
            <a:xfrm>
              <a:off x="5210242" y="3088389"/>
              <a:ext cx="17625" cy="8821"/>
            </a:xfrm>
            <a:custGeom>
              <a:avLst/>
              <a:gdLst/>
              <a:ahLst/>
              <a:cxnLst/>
              <a:rect l="l" t="t" r="r" b="b"/>
              <a:pathLst>
                <a:path w="1063" h="532" fill="none" extrusionOk="0">
                  <a:moveTo>
                    <a:pt x="1062" y="0"/>
                  </a:moveTo>
                  <a:lnTo>
                    <a:pt x="0" y="531"/>
                  </a:lnTo>
                  <a:lnTo>
                    <a:pt x="0" y="531"/>
                  </a:lnTo>
                  <a:lnTo>
                    <a:pt x="1062" y="0"/>
                  </a:lnTo>
                  <a:lnTo>
                    <a:pt x="10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398;p40">
              <a:extLst>
                <a:ext uri="{FF2B5EF4-FFF2-40B4-BE49-F238E27FC236}">
                  <a16:creationId xmlns:a16="http://schemas.microsoft.com/office/drawing/2014/main" id="{6260A199-7D59-43B1-9498-1A1321A805A8}"/>
                </a:ext>
              </a:extLst>
            </p:cNvPr>
            <p:cNvSpPr/>
            <p:nvPr/>
          </p:nvSpPr>
          <p:spPr>
            <a:xfrm>
              <a:off x="5210242" y="3088389"/>
              <a:ext cx="17625" cy="8821"/>
            </a:xfrm>
            <a:custGeom>
              <a:avLst/>
              <a:gdLst/>
              <a:ahLst/>
              <a:cxnLst/>
              <a:rect l="l" t="t" r="r" b="b"/>
              <a:pathLst>
                <a:path w="1063" h="532" extrusionOk="0">
                  <a:moveTo>
                    <a:pt x="1062" y="0"/>
                  </a:moveTo>
                  <a:lnTo>
                    <a:pt x="0" y="531"/>
                  </a:lnTo>
                  <a:lnTo>
                    <a:pt x="0" y="531"/>
                  </a:lnTo>
                  <a:lnTo>
                    <a:pt x="1062" y="0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7C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399;p40">
              <a:extLst>
                <a:ext uri="{FF2B5EF4-FFF2-40B4-BE49-F238E27FC236}">
                  <a16:creationId xmlns:a16="http://schemas.microsoft.com/office/drawing/2014/main" id="{FFA12B3A-8D1C-4525-9B52-69AC5C3FF665}"/>
                </a:ext>
              </a:extLst>
            </p:cNvPr>
            <p:cNvSpPr/>
            <p:nvPr/>
          </p:nvSpPr>
          <p:spPr>
            <a:xfrm>
              <a:off x="5210242" y="3088389"/>
              <a:ext cx="17625" cy="8821"/>
            </a:xfrm>
            <a:custGeom>
              <a:avLst/>
              <a:gdLst/>
              <a:ahLst/>
              <a:cxnLst/>
              <a:rect l="l" t="t" r="r" b="b"/>
              <a:pathLst>
                <a:path w="1063" h="532" fill="none" extrusionOk="0">
                  <a:moveTo>
                    <a:pt x="1062" y="0"/>
                  </a:moveTo>
                  <a:lnTo>
                    <a:pt x="0" y="531"/>
                  </a:lnTo>
                  <a:lnTo>
                    <a:pt x="0" y="531"/>
                  </a:lnTo>
                  <a:lnTo>
                    <a:pt x="1062" y="0"/>
                  </a:lnTo>
                  <a:lnTo>
                    <a:pt x="10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400;p40">
              <a:extLst>
                <a:ext uri="{FF2B5EF4-FFF2-40B4-BE49-F238E27FC236}">
                  <a16:creationId xmlns:a16="http://schemas.microsoft.com/office/drawing/2014/main" id="{675CA2AD-F5F6-4CFE-9705-2F334387FE3A}"/>
                </a:ext>
              </a:extLst>
            </p:cNvPr>
            <p:cNvSpPr/>
            <p:nvPr/>
          </p:nvSpPr>
          <p:spPr>
            <a:xfrm>
              <a:off x="4816384" y="2861757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extrusionOk="0">
                  <a:moveTo>
                    <a:pt x="1195" y="0"/>
                  </a:moveTo>
                  <a:lnTo>
                    <a:pt x="0" y="664"/>
                  </a:lnTo>
                  <a:lnTo>
                    <a:pt x="1195" y="0"/>
                  </a:lnTo>
                  <a:lnTo>
                    <a:pt x="1195" y="0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401;p40">
              <a:extLst>
                <a:ext uri="{FF2B5EF4-FFF2-40B4-BE49-F238E27FC236}">
                  <a16:creationId xmlns:a16="http://schemas.microsoft.com/office/drawing/2014/main" id="{BAB772EC-0D4C-4BFC-8A33-D3FB51125BE5}"/>
                </a:ext>
              </a:extLst>
            </p:cNvPr>
            <p:cNvSpPr/>
            <p:nvPr/>
          </p:nvSpPr>
          <p:spPr>
            <a:xfrm>
              <a:off x="4816384" y="2861757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fill="none" extrusionOk="0">
                  <a:moveTo>
                    <a:pt x="1195" y="0"/>
                  </a:moveTo>
                  <a:lnTo>
                    <a:pt x="0" y="664"/>
                  </a:lnTo>
                  <a:lnTo>
                    <a:pt x="1195" y="0"/>
                  </a:lnTo>
                  <a:lnTo>
                    <a:pt x="1195" y="0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402;p40">
              <a:extLst>
                <a:ext uri="{FF2B5EF4-FFF2-40B4-BE49-F238E27FC236}">
                  <a16:creationId xmlns:a16="http://schemas.microsoft.com/office/drawing/2014/main" id="{C2430691-F8B5-41A9-BBDC-44BB7E9AD52F}"/>
                </a:ext>
              </a:extLst>
            </p:cNvPr>
            <p:cNvSpPr/>
            <p:nvPr/>
          </p:nvSpPr>
          <p:spPr>
            <a:xfrm>
              <a:off x="4816384" y="2861757"/>
              <a:ext cx="411482" cy="237641"/>
            </a:xfrm>
            <a:custGeom>
              <a:avLst/>
              <a:gdLst/>
              <a:ahLst/>
              <a:cxnLst/>
              <a:rect l="l" t="t" r="r" b="b"/>
              <a:pathLst>
                <a:path w="24818" h="14333" extrusionOk="0">
                  <a:moveTo>
                    <a:pt x="1195" y="0"/>
                  </a:moveTo>
                  <a:lnTo>
                    <a:pt x="0" y="664"/>
                  </a:lnTo>
                  <a:lnTo>
                    <a:pt x="23623" y="14333"/>
                  </a:lnTo>
                  <a:lnTo>
                    <a:pt x="23755" y="14200"/>
                  </a:lnTo>
                  <a:lnTo>
                    <a:pt x="24817" y="13669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403;p40">
              <a:extLst>
                <a:ext uri="{FF2B5EF4-FFF2-40B4-BE49-F238E27FC236}">
                  <a16:creationId xmlns:a16="http://schemas.microsoft.com/office/drawing/2014/main" id="{824699DC-1531-46BD-A27B-0EA9727D3B72}"/>
                </a:ext>
              </a:extLst>
            </p:cNvPr>
            <p:cNvSpPr/>
            <p:nvPr/>
          </p:nvSpPr>
          <p:spPr>
            <a:xfrm>
              <a:off x="5296060" y="2934360"/>
              <a:ext cx="107820" cy="61628"/>
            </a:xfrm>
            <a:custGeom>
              <a:avLst/>
              <a:gdLst/>
              <a:ahLst/>
              <a:cxnLst/>
              <a:rect l="l" t="t" r="r" b="b"/>
              <a:pathLst>
                <a:path w="6503" h="3717" extrusionOk="0">
                  <a:moveTo>
                    <a:pt x="1195" y="0"/>
                  </a:moveTo>
                  <a:lnTo>
                    <a:pt x="0" y="664"/>
                  </a:lnTo>
                  <a:lnTo>
                    <a:pt x="5309" y="3716"/>
                  </a:lnTo>
                  <a:lnTo>
                    <a:pt x="6503" y="3053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404;p40">
              <a:extLst>
                <a:ext uri="{FF2B5EF4-FFF2-40B4-BE49-F238E27FC236}">
                  <a16:creationId xmlns:a16="http://schemas.microsoft.com/office/drawing/2014/main" id="{7F475769-20F1-4725-9978-0335084CD579}"/>
                </a:ext>
              </a:extLst>
            </p:cNvPr>
            <p:cNvSpPr/>
            <p:nvPr/>
          </p:nvSpPr>
          <p:spPr>
            <a:xfrm>
              <a:off x="5432480" y="2797940"/>
              <a:ext cx="149635" cy="96827"/>
            </a:xfrm>
            <a:custGeom>
              <a:avLst/>
              <a:gdLst/>
              <a:ahLst/>
              <a:cxnLst/>
              <a:rect l="l" t="t" r="r" b="b"/>
              <a:pathLst>
                <a:path w="9025" h="5840" extrusionOk="0">
                  <a:moveTo>
                    <a:pt x="0" y="0"/>
                  </a:moveTo>
                  <a:lnTo>
                    <a:pt x="0" y="1328"/>
                  </a:lnTo>
                  <a:lnTo>
                    <a:pt x="7830" y="5840"/>
                  </a:lnTo>
                  <a:lnTo>
                    <a:pt x="9024" y="5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405;p40">
              <a:extLst>
                <a:ext uri="{FF2B5EF4-FFF2-40B4-BE49-F238E27FC236}">
                  <a16:creationId xmlns:a16="http://schemas.microsoft.com/office/drawing/2014/main" id="{05DA158D-8254-4534-8FE8-15F8786E24DF}"/>
                </a:ext>
              </a:extLst>
            </p:cNvPr>
            <p:cNvSpPr/>
            <p:nvPr/>
          </p:nvSpPr>
          <p:spPr>
            <a:xfrm>
              <a:off x="5348867" y="2553700"/>
              <a:ext cx="17608" cy="11026"/>
            </a:xfrm>
            <a:custGeom>
              <a:avLst/>
              <a:gdLst/>
              <a:ahLst/>
              <a:cxnLst/>
              <a:rect l="l" t="t" r="r" b="b"/>
              <a:pathLst>
                <a:path w="1062" h="665" extrusionOk="0">
                  <a:moveTo>
                    <a:pt x="1062" y="1"/>
                  </a:move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74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406;p40">
              <a:extLst>
                <a:ext uri="{FF2B5EF4-FFF2-40B4-BE49-F238E27FC236}">
                  <a16:creationId xmlns:a16="http://schemas.microsoft.com/office/drawing/2014/main" id="{A04A0FB5-0403-4A05-96E6-53CB2E72FA34}"/>
                </a:ext>
              </a:extLst>
            </p:cNvPr>
            <p:cNvSpPr/>
            <p:nvPr/>
          </p:nvSpPr>
          <p:spPr>
            <a:xfrm>
              <a:off x="5348867" y="2553700"/>
              <a:ext cx="17608" cy="11026"/>
            </a:xfrm>
            <a:custGeom>
              <a:avLst/>
              <a:gdLst/>
              <a:ahLst/>
              <a:cxnLst/>
              <a:rect l="l" t="t" r="r" b="b"/>
              <a:pathLst>
                <a:path w="1062" h="665" fill="none" extrusionOk="0">
                  <a:moveTo>
                    <a:pt x="1062" y="1"/>
                  </a:moveTo>
                  <a:lnTo>
                    <a:pt x="0" y="664"/>
                  </a:lnTo>
                  <a:lnTo>
                    <a:pt x="1062" y="1"/>
                  </a:lnTo>
                  <a:lnTo>
                    <a:pt x="1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407;p40">
              <a:extLst>
                <a:ext uri="{FF2B5EF4-FFF2-40B4-BE49-F238E27FC236}">
                  <a16:creationId xmlns:a16="http://schemas.microsoft.com/office/drawing/2014/main" id="{532FCE56-7CBB-4C11-88B0-33D6BD142E5C}"/>
                </a:ext>
              </a:extLst>
            </p:cNvPr>
            <p:cNvSpPr/>
            <p:nvPr/>
          </p:nvSpPr>
          <p:spPr>
            <a:xfrm>
              <a:off x="5348867" y="2553700"/>
              <a:ext cx="409277" cy="237658"/>
            </a:xfrm>
            <a:custGeom>
              <a:avLst/>
              <a:gdLst/>
              <a:ahLst/>
              <a:cxnLst/>
              <a:rect l="l" t="t" r="r" b="b"/>
              <a:pathLst>
                <a:path w="24685" h="14334" extrusionOk="0">
                  <a:moveTo>
                    <a:pt x="1062" y="1"/>
                  </a:moveTo>
                  <a:lnTo>
                    <a:pt x="0" y="664"/>
                  </a:lnTo>
                  <a:lnTo>
                    <a:pt x="23490" y="14333"/>
                  </a:lnTo>
                  <a:lnTo>
                    <a:pt x="24684" y="1367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408;p40">
              <a:extLst>
                <a:ext uri="{FF2B5EF4-FFF2-40B4-BE49-F238E27FC236}">
                  <a16:creationId xmlns:a16="http://schemas.microsoft.com/office/drawing/2014/main" id="{87807C07-8848-4AAB-96F9-84F658C4B57C}"/>
                </a:ext>
              </a:extLst>
            </p:cNvPr>
            <p:cNvSpPr/>
            <p:nvPr/>
          </p:nvSpPr>
          <p:spPr>
            <a:xfrm>
              <a:off x="5828543" y="2628509"/>
              <a:ext cx="107820" cy="61628"/>
            </a:xfrm>
            <a:custGeom>
              <a:avLst/>
              <a:gdLst/>
              <a:ahLst/>
              <a:cxnLst/>
              <a:rect l="l" t="t" r="r" b="b"/>
              <a:pathLst>
                <a:path w="6503" h="3717" extrusionOk="0">
                  <a:moveTo>
                    <a:pt x="1194" y="1"/>
                  </a:moveTo>
                  <a:lnTo>
                    <a:pt x="0" y="664"/>
                  </a:lnTo>
                  <a:lnTo>
                    <a:pt x="5308" y="3717"/>
                  </a:lnTo>
                  <a:lnTo>
                    <a:pt x="6503" y="2920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409;p40">
              <a:extLst>
                <a:ext uri="{FF2B5EF4-FFF2-40B4-BE49-F238E27FC236}">
                  <a16:creationId xmlns:a16="http://schemas.microsoft.com/office/drawing/2014/main" id="{DB9E71F5-8B90-4476-B03B-0F05061B6D61}"/>
                </a:ext>
              </a:extLst>
            </p:cNvPr>
            <p:cNvSpPr/>
            <p:nvPr/>
          </p:nvSpPr>
          <p:spPr>
            <a:xfrm>
              <a:off x="5969357" y="2492089"/>
              <a:ext cx="143036" cy="94639"/>
            </a:xfrm>
            <a:custGeom>
              <a:avLst/>
              <a:gdLst/>
              <a:ahLst/>
              <a:cxnLst/>
              <a:rect l="l" t="t" r="r" b="b"/>
              <a:pathLst>
                <a:path w="8627" h="5708" extrusionOk="0">
                  <a:moveTo>
                    <a:pt x="1" y="1"/>
                  </a:moveTo>
                  <a:lnTo>
                    <a:pt x="1" y="1460"/>
                  </a:lnTo>
                  <a:lnTo>
                    <a:pt x="7565" y="5707"/>
                  </a:lnTo>
                  <a:lnTo>
                    <a:pt x="8627" y="50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410;p40">
              <a:extLst>
                <a:ext uri="{FF2B5EF4-FFF2-40B4-BE49-F238E27FC236}">
                  <a16:creationId xmlns:a16="http://schemas.microsoft.com/office/drawing/2014/main" id="{33734B9F-2999-47C5-ADBD-4D2D0B24EC70}"/>
                </a:ext>
              </a:extLst>
            </p:cNvPr>
            <p:cNvSpPr/>
            <p:nvPr/>
          </p:nvSpPr>
          <p:spPr>
            <a:xfrm>
              <a:off x="5885744" y="2247849"/>
              <a:ext cx="13214" cy="8821"/>
            </a:xfrm>
            <a:custGeom>
              <a:avLst/>
              <a:gdLst/>
              <a:ahLst/>
              <a:cxnLst/>
              <a:rect l="l" t="t" r="r" b="b"/>
              <a:pathLst>
                <a:path w="797" h="532" extrusionOk="0">
                  <a:moveTo>
                    <a:pt x="797" y="1"/>
                  </a:moveTo>
                  <a:lnTo>
                    <a:pt x="1" y="532"/>
                  </a:lnTo>
                  <a:lnTo>
                    <a:pt x="797" y="1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411;p40">
              <a:extLst>
                <a:ext uri="{FF2B5EF4-FFF2-40B4-BE49-F238E27FC236}">
                  <a16:creationId xmlns:a16="http://schemas.microsoft.com/office/drawing/2014/main" id="{4B735C9F-55E6-4F05-8C50-82008CE1FC60}"/>
                </a:ext>
              </a:extLst>
            </p:cNvPr>
            <p:cNvSpPr/>
            <p:nvPr/>
          </p:nvSpPr>
          <p:spPr>
            <a:xfrm>
              <a:off x="5885744" y="2247849"/>
              <a:ext cx="13214" cy="8821"/>
            </a:xfrm>
            <a:custGeom>
              <a:avLst/>
              <a:gdLst/>
              <a:ahLst/>
              <a:cxnLst/>
              <a:rect l="l" t="t" r="r" b="b"/>
              <a:pathLst>
                <a:path w="797" h="532" fill="none" extrusionOk="0">
                  <a:moveTo>
                    <a:pt x="797" y="1"/>
                  </a:moveTo>
                  <a:lnTo>
                    <a:pt x="1" y="532"/>
                  </a:lnTo>
                  <a:lnTo>
                    <a:pt x="797" y="1"/>
                  </a:lnTo>
                  <a:lnTo>
                    <a:pt x="7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412;p40">
              <a:extLst>
                <a:ext uri="{FF2B5EF4-FFF2-40B4-BE49-F238E27FC236}">
                  <a16:creationId xmlns:a16="http://schemas.microsoft.com/office/drawing/2014/main" id="{D29AFC64-D80A-4B00-B15A-A2CA23C5D390}"/>
                </a:ext>
              </a:extLst>
            </p:cNvPr>
            <p:cNvSpPr/>
            <p:nvPr/>
          </p:nvSpPr>
          <p:spPr>
            <a:xfrm>
              <a:off x="5879145" y="2247849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extrusionOk="0">
                  <a:moveTo>
                    <a:pt x="1195" y="1"/>
                  </a:moveTo>
                  <a:lnTo>
                    <a:pt x="399" y="532"/>
                  </a:lnTo>
                  <a:lnTo>
                    <a:pt x="0" y="664"/>
                  </a:lnTo>
                  <a:lnTo>
                    <a:pt x="23623" y="14334"/>
                  </a:lnTo>
                  <a:lnTo>
                    <a:pt x="24817" y="13537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413;p40">
              <a:extLst>
                <a:ext uri="{FF2B5EF4-FFF2-40B4-BE49-F238E27FC236}">
                  <a16:creationId xmlns:a16="http://schemas.microsoft.com/office/drawing/2014/main" id="{913B75F3-6085-42BC-9146-A97E1B74CE57}"/>
                </a:ext>
              </a:extLst>
            </p:cNvPr>
            <p:cNvSpPr/>
            <p:nvPr/>
          </p:nvSpPr>
          <p:spPr>
            <a:xfrm>
              <a:off x="7553609" y="3924518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extrusionOk="0">
                  <a:moveTo>
                    <a:pt x="0" y="0"/>
                  </a:moveTo>
                  <a:lnTo>
                    <a:pt x="0" y="1991"/>
                  </a:lnTo>
                  <a:lnTo>
                    <a:pt x="9024" y="7167"/>
                  </a:lnTo>
                  <a:lnTo>
                    <a:pt x="9024" y="5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414;p40">
              <a:extLst>
                <a:ext uri="{FF2B5EF4-FFF2-40B4-BE49-F238E27FC236}">
                  <a16:creationId xmlns:a16="http://schemas.microsoft.com/office/drawing/2014/main" id="{C84C2123-DA06-422F-9688-9FB10E255827}"/>
                </a:ext>
              </a:extLst>
            </p:cNvPr>
            <p:cNvSpPr/>
            <p:nvPr/>
          </p:nvSpPr>
          <p:spPr>
            <a:xfrm>
              <a:off x="7553609" y="3924518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fill="none" extrusionOk="0">
                  <a:moveTo>
                    <a:pt x="0" y="0"/>
                  </a:moveTo>
                  <a:lnTo>
                    <a:pt x="9024" y="5309"/>
                  </a:lnTo>
                  <a:lnTo>
                    <a:pt x="9024" y="7167"/>
                  </a:lnTo>
                  <a:lnTo>
                    <a:pt x="0" y="199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415;p40">
              <a:extLst>
                <a:ext uri="{FF2B5EF4-FFF2-40B4-BE49-F238E27FC236}">
                  <a16:creationId xmlns:a16="http://schemas.microsoft.com/office/drawing/2014/main" id="{04ACBC78-553F-4357-8A55-0B379A4216DD}"/>
                </a:ext>
              </a:extLst>
            </p:cNvPr>
            <p:cNvSpPr/>
            <p:nvPr/>
          </p:nvSpPr>
          <p:spPr>
            <a:xfrm>
              <a:off x="7553609" y="3924518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extrusionOk="0">
                  <a:moveTo>
                    <a:pt x="0" y="0"/>
                  </a:moveTo>
                  <a:lnTo>
                    <a:pt x="0" y="1991"/>
                  </a:lnTo>
                  <a:lnTo>
                    <a:pt x="9024" y="7167"/>
                  </a:lnTo>
                  <a:lnTo>
                    <a:pt x="9024" y="5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416;p40">
              <a:extLst>
                <a:ext uri="{FF2B5EF4-FFF2-40B4-BE49-F238E27FC236}">
                  <a16:creationId xmlns:a16="http://schemas.microsoft.com/office/drawing/2014/main" id="{5BB2722C-8896-406F-B6B7-CF1071EE536C}"/>
                </a:ext>
              </a:extLst>
            </p:cNvPr>
            <p:cNvSpPr/>
            <p:nvPr/>
          </p:nvSpPr>
          <p:spPr>
            <a:xfrm>
              <a:off x="7553609" y="3924518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fill="none" extrusionOk="0">
                  <a:moveTo>
                    <a:pt x="0" y="0"/>
                  </a:moveTo>
                  <a:lnTo>
                    <a:pt x="0" y="1991"/>
                  </a:lnTo>
                  <a:lnTo>
                    <a:pt x="9024" y="7167"/>
                  </a:lnTo>
                  <a:lnTo>
                    <a:pt x="9024" y="530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417;p40">
              <a:extLst>
                <a:ext uri="{FF2B5EF4-FFF2-40B4-BE49-F238E27FC236}">
                  <a16:creationId xmlns:a16="http://schemas.microsoft.com/office/drawing/2014/main" id="{E711D83B-B231-43E8-9AB6-D317FC9891EA}"/>
                </a:ext>
              </a:extLst>
            </p:cNvPr>
            <p:cNvSpPr/>
            <p:nvPr/>
          </p:nvSpPr>
          <p:spPr>
            <a:xfrm>
              <a:off x="7703227" y="3763891"/>
              <a:ext cx="429074" cy="279456"/>
            </a:xfrm>
            <a:custGeom>
              <a:avLst/>
              <a:gdLst/>
              <a:ahLst/>
              <a:cxnLst/>
              <a:rect l="l" t="t" r="r" b="b"/>
              <a:pathLst>
                <a:path w="25879" h="16855" extrusionOk="0">
                  <a:moveTo>
                    <a:pt x="25879" y="0"/>
                  </a:moveTo>
                  <a:lnTo>
                    <a:pt x="0" y="14997"/>
                  </a:lnTo>
                  <a:lnTo>
                    <a:pt x="0" y="16855"/>
                  </a:lnTo>
                  <a:lnTo>
                    <a:pt x="25879" y="1991"/>
                  </a:lnTo>
                  <a:lnTo>
                    <a:pt x="2587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418;p40">
              <a:extLst>
                <a:ext uri="{FF2B5EF4-FFF2-40B4-BE49-F238E27FC236}">
                  <a16:creationId xmlns:a16="http://schemas.microsoft.com/office/drawing/2014/main" id="{F3756FDF-5A0D-456E-A1B4-799A060686A1}"/>
                </a:ext>
              </a:extLst>
            </p:cNvPr>
            <p:cNvSpPr/>
            <p:nvPr/>
          </p:nvSpPr>
          <p:spPr>
            <a:xfrm>
              <a:off x="7703227" y="3763891"/>
              <a:ext cx="429074" cy="279456"/>
            </a:xfrm>
            <a:custGeom>
              <a:avLst/>
              <a:gdLst/>
              <a:ahLst/>
              <a:cxnLst/>
              <a:rect l="l" t="t" r="r" b="b"/>
              <a:pathLst>
                <a:path w="25879" h="16855" fill="none" extrusionOk="0">
                  <a:moveTo>
                    <a:pt x="0" y="14997"/>
                  </a:moveTo>
                  <a:lnTo>
                    <a:pt x="25879" y="0"/>
                  </a:lnTo>
                  <a:lnTo>
                    <a:pt x="25879" y="1991"/>
                  </a:lnTo>
                  <a:lnTo>
                    <a:pt x="0" y="16855"/>
                  </a:lnTo>
                  <a:lnTo>
                    <a:pt x="0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419;p40">
              <a:extLst>
                <a:ext uri="{FF2B5EF4-FFF2-40B4-BE49-F238E27FC236}">
                  <a16:creationId xmlns:a16="http://schemas.microsoft.com/office/drawing/2014/main" id="{D4322E18-AC85-4407-A0C0-53E570657511}"/>
                </a:ext>
              </a:extLst>
            </p:cNvPr>
            <p:cNvSpPr/>
            <p:nvPr/>
          </p:nvSpPr>
          <p:spPr>
            <a:xfrm>
              <a:off x="7703227" y="3763891"/>
              <a:ext cx="429074" cy="279456"/>
            </a:xfrm>
            <a:custGeom>
              <a:avLst/>
              <a:gdLst/>
              <a:ahLst/>
              <a:cxnLst/>
              <a:rect l="l" t="t" r="r" b="b"/>
              <a:pathLst>
                <a:path w="25879" h="16855" extrusionOk="0">
                  <a:moveTo>
                    <a:pt x="25879" y="0"/>
                  </a:moveTo>
                  <a:lnTo>
                    <a:pt x="0" y="14997"/>
                  </a:lnTo>
                  <a:lnTo>
                    <a:pt x="0" y="16855"/>
                  </a:lnTo>
                  <a:lnTo>
                    <a:pt x="25879" y="1991"/>
                  </a:lnTo>
                  <a:lnTo>
                    <a:pt x="25879" y="0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420;p40">
              <a:extLst>
                <a:ext uri="{FF2B5EF4-FFF2-40B4-BE49-F238E27FC236}">
                  <a16:creationId xmlns:a16="http://schemas.microsoft.com/office/drawing/2014/main" id="{127F7225-7D7C-40C2-A31E-7DECDAAACBD9}"/>
                </a:ext>
              </a:extLst>
            </p:cNvPr>
            <p:cNvSpPr/>
            <p:nvPr/>
          </p:nvSpPr>
          <p:spPr>
            <a:xfrm>
              <a:off x="7703227" y="3763891"/>
              <a:ext cx="429074" cy="279456"/>
            </a:xfrm>
            <a:custGeom>
              <a:avLst/>
              <a:gdLst/>
              <a:ahLst/>
              <a:cxnLst/>
              <a:rect l="l" t="t" r="r" b="b"/>
              <a:pathLst>
                <a:path w="25879" h="16855" fill="none" extrusionOk="0">
                  <a:moveTo>
                    <a:pt x="25879" y="0"/>
                  </a:moveTo>
                  <a:lnTo>
                    <a:pt x="0" y="14997"/>
                  </a:lnTo>
                  <a:lnTo>
                    <a:pt x="0" y="16855"/>
                  </a:lnTo>
                  <a:lnTo>
                    <a:pt x="25879" y="1991"/>
                  </a:lnTo>
                  <a:lnTo>
                    <a:pt x="25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421;p40">
              <a:extLst>
                <a:ext uri="{FF2B5EF4-FFF2-40B4-BE49-F238E27FC236}">
                  <a16:creationId xmlns:a16="http://schemas.microsoft.com/office/drawing/2014/main" id="{EEF3F622-0D94-4769-9982-35682E10C756}"/>
                </a:ext>
              </a:extLst>
            </p:cNvPr>
            <p:cNvSpPr/>
            <p:nvPr/>
          </p:nvSpPr>
          <p:spPr>
            <a:xfrm>
              <a:off x="7553609" y="3678073"/>
              <a:ext cx="578692" cy="334468"/>
            </a:xfrm>
            <a:custGeom>
              <a:avLst/>
              <a:gdLst/>
              <a:ahLst/>
              <a:cxnLst/>
              <a:rect l="l" t="t" r="r" b="b"/>
              <a:pathLst>
                <a:path w="34903" h="20173" extrusionOk="0">
                  <a:moveTo>
                    <a:pt x="25879" y="1"/>
                  </a:moveTo>
                  <a:lnTo>
                    <a:pt x="0" y="14864"/>
                  </a:lnTo>
                  <a:lnTo>
                    <a:pt x="9024" y="20173"/>
                  </a:lnTo>
                  <a:lnTo>
                    <a:pt x="34903" y="5176"/>
                  </a:lnTo>
                  <a:lnTo>
                    <a:pt x="2587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422;p40">
              <a:extLst>
                <a:ext uri="{FF2B5EF4-FFF2-40B4-BE49-F238E27FC236}">
                  <a16:creationId xmlns:a16="http://schemas.microsoft.com/office/drawing/2014/main" id="{40078A14-6521-43C6-AF84-917B6B843CEC}"/>
                </a:ext>
              </a:extLst>
            </p:cNvPr>
            <p:cNvSpPr/>
            <p:nvPr/>
          </p:nvSpPr>
          <p:spPr>
            <a:xfrm>
              <a:off x="7553609" y="3678073"/>
              <a:ext cx="578692" cy="334468"/>
            </a:xfrm>
            <a:custGeom>
              <a:avLst/>
              <a:gdLst/>
              <a:ahLst/>
              <a:cxnLst/>
              <a:rect l="l" t="t" r="r" b="b"/>
              <a:pathLst>
                <a:path w="34903" h="20173" fill="none" extrusionOk="0">
                  <a:moveTo>
                    <a:pt x="9024" y="20173"/>
                  </a:moveTo>
                  <a:lnTo>
                    <a:pt x="0" y="14864"/>
                  </a:lnTo>
                  <a:lnTo>
                    <a:pt x="25879" y="1"/>
                  </a:lnTo>
                  <a:lnTo>
                    <a:pt x="34903" y="5176"/>
                  </a:lnTo>
                  <a:lnTo>
                    <a:pt x="9024" y="201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423;p40">
              <a:extLst>
                <a:ext uri="{FF2B5EF4-FFF2-40B4-BE49-F238E27FC236}">
                  <a16:creationId xmlns:a16="http://schemas.microsoft.com/office/drawing/2014/main" id="{3B5CE016-238E-4D6A-868D-37A80D209EAE}"/>
                </a:ext>
              </a:extLst>
            </p:cNvPr>
            <p:cNvSpPr/>
            <p:nvPr/>
          </p:nvSpPr>
          <p:spPr>
            <a:xfrm>
              <a:off x="7553609" y="3728675"/>
              <a:ext cx="578692" cy="283866"/>
            </a:xfrm>
            <a:custGeom>
              <a:avLst/>
              <a:gdLst/>
              <a:ahLst/>
              <a:cxnLst/>
              <a:rect l="l" t="t" r="r" b="b"/>
              <a:pathLst>
                <a:path w="34903" h="17121" extrusionOk="0">
                  <a:moveTo>
                    <a:pt x="31187" y="1"/>
                  </a:moveTo>
                  <a:lnTo>
                    <a:pt x="23224" y="4513"/>
                  </a:lnTo>
                  <a:lnTo>
                    <a:pt x="22694" y="4779"/>
                  </a:lnTo>
                  <a:lnTo>
                    <a:pt x="22163" y="4779"/>
                  </a:lnTo>
                  <a:lnTo>
                    <a:pt x="21234" y="4646"/>
                  </a:lnTo>
                  <a:lnTo>
                    <a:pt x="20305" y="4248"/>
                  </a:lnTo>
                  <a:lnTo>
                    <a:pt x="16722" y="2124"/>
                  </a:lnTo>
                  <a:lnTo>
                    <a:pt x="8494" y="6902"/>
                  </a:lnTo>
                  <a:lnTo>
                    <a:pt x="8494" y="12476"/>
                  </a:lnTo>
                  <a:lnTo>
                    <a:pt x="6901" y="13405"/>
                  </a:lnTo>
                  <a:lnTo>
                    <a:pt x="6901" y="7831"/>
                  </a:lnTo>
                  <a:lnTo>
                    <a:pt x="0" y="11812"/>
                  </a:lnTo>
                  <a:lnTo>
                    <a:pt x="9024" y="17121"/>
                  </a:lnTo>
                  <a:lnTo>
                    <a:pt x="34903" y="2124"/>
                  </a:lnTo>
                  <a:lnTo>
                    <a:pt x="31187" y="1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424;p40">
              <a:extLst>
                <a:ext uri="{FF2B5EF4-FFF2-40B4-BE49-F238E27FC236}">
                  <a16:creationId xmlns:a16="http://schemas.microsoft.com/office/drawing/2014/main" id="{AD21A86F-F8B1-493E-B4DB-D91977B9B562}"/>
                </a:ext>
              </a:extLst>
            </p:cNvPr>
            <p:cNvSpPr/>
            <p:nvPr/>
          </p:nvSpPr>
          <p:spPr>
            <a:xfrm>
              <a:off x="7553609" y="3728675"/>
              <a:ext cx="578692" cy="283866"/>
            </a:xfrm>
            <a:custGeom>
              <a:avLst/>
              <a:gdLst/>
              <a:ahLst/>
              <a:cxnLst/>
              <a:rect l="l" t="t" r="r" b="b"/>
              <a:pathLst>
                <a:path w="34903" h="17121" fill="none" extrusionOk="0">
                  <a:moveTo>
                    <a:pt x="31187" y="1"/>
                  </a:moveTo>
                  <a:lnTo>
                    <a:pt x="23224" y="4513"/>
                  </a:lnTo>
                  <a:lnTo>
                    <a:pt x="23224" y="4513"/>
                  </a:lnTo>
                  <a:lnTo>
                    <a:pt x="22694" y="4779"/>
                  </a:lnTo>
                  <a:lnTo>
                    <a:pt x="22163" y="4779"/>
                  </a:lnTo>
                  <a:lnTo>
                    <a:pt x="22163" y="4779"/>
                  </a:lnTo>
                  <a:lnTo>
                    <a:pt x="21234" y="4646"/>
                  </a:lnTo>
                  <a:lnTo>
                    <a:pt x="20305" y="4248"/>
                  </a:lnTo>
                  <a:lnTo>
                    <a:pt x="20305" y="4248"/>
                  </a:lnTo>
                  <a:lnTo>
                    <a:pt x="16722" y="2124"/>
                  </a:lnTo>
                  <a:lnTo>
                    <a:pt x="8494" y="6902"/>
                  </a:lnTo>
                  <a:lnTo>
                    <a:pt x="8494" y="12476"/>
                  </a:lnTo>
                  <a:lnTo>
                    <a:pt x="6901" y="13405"/>
                  </a:lnTo>
                  <a:lnTo>
                    <a:pt x="6901" y="7831"/>
                  </a:lnTo>
                  <a:lnTo>
                    <a:pt x="0" y="11812"/>
                  </a:lnTo>
                  <a:lnTo>
                    <a:pt x="9024" y="17121"/>
                  </a:lnTo>
                  <a:lnTo>
                    <a:pt x="34903" y="2124"/>
                  </a:lnTo>
                  <a:lnTo>
                    <a:pt x="311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425;p40">
              <a:extLst>
                <a:ext uri="{FF2B5EF4-FFF2-40B4-BE49-F238E27FC236}">
                  <a16:creationId xmlns:a16="http://schemas.microsoft.com/office/drawing/2014/main" id="{9E7EB54D-772B-4365-B710-49B21DCFA6D8}"/>
                </a:ext>
              </a:extLst>
            </p:cNvPr>
            <p:cNvSpPr/>
            <p:nvPr/>
          </p:nvSpPr>
          <p:spPr>
            <a:xfrm>
              <a:off x="7643821" y="3686877"/>
              <a:ext cx="24223" cy="264053"/>
            </a:xfrm>
            <a:custGeom>
              <a:avLst/>
              <a:gdLst/>
              <a:ahLst/>
              <a:cxnLst/>
              <a:rect l="l" t="t" r="r" b="b"/>
              <a:pathLst>
                <a:path w="1461" h="15926" extrusionOk="0">
                  <a:moveTo>
                    <a:pt x="0" y="0"/>
                  </a:moveTo>
                  <a:lnTo>
                    <a:pt x="0" y="14997"/>
                  </a:lnTo>
                  <a:lnTo>
                    <a:pt x="1460" y="15926"/>
                  </a:lnTo>
                  <a:lnTo>
                    <a:pt x="1460" y="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426;p40">
              <a:extLst>
                <a:ext uri="{FF2B5EF4-FFF2-40B4-BE49-F238E27FC236}">
                  <a16:creationId xmlns:a16="http://schemas.microsoft.com/office/drawing/2014/main" id="{8BBFD874-5D30-4892-B27C-1BADA2B30D85}"/>
                </a:ext>
              </a:extLst>
            </p:cNvPr>
            <p:cNvSpPr/>
            <p:nvPr/>
          </p:nvSpPr>
          <p:spPr>
            <a:xfrm>
              <a:off x="7668028" y="3686877"/>
              <a:ext cx="26412" cy="264053"/>
            </a:xfrm>
            <a:custGeom>
              <a:avLst/>
              <a:gdLst/>
              <a:ahLst/>
              <a:cxnLst/>
              <a:rect l="l" t="t" r="r" b="b"/>
              <a:pathLst>
                <a:path w="1593" h="15926" extrusionOk="0">
                  <a:moveTo>
                    <a:pt x="1593" y="0"/>
                  </a:moveTo>
                  <a:lnTo>
                    <a:pt x="0" y="929"/>
                  </a:lnTo>
                  <a:lnTo>
                    <a:pt x="0" y="15926"/>
                  </a:lnTo>
                  <a:lnTo>
                    <a:pt x="1593" y="14997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27;p40">
              <a:extLst>
                <a:ext uri="{FF2B5EF4-FFF2-40B4-BE49-F238E27FC236}">
                  <a16:creationId xmlns:a16="http://schemas.microsoft.com/office/drawing/2014/main" id="{B7BEBE62-0E39-4263-BE44-4D01E50B9748}"/>
                </a:ext>
              </a:extLst>
            </p:cNvPr>
            <p:cNvSpPr/>
            <p:nvPr/>
          </p:nvSpPr>
          <p:spPr>
            <a:xfrm>
              <a:off x="7668028" y="3686877"/>
              <a:ext cx="26412" cy="264053"/>
            </a:xfrm>
            <a:custGeom>
              <a:avLst/>
              <a:gdLst/>
              <a:ahLst/>
              <a:cxnLst/>
              <a:rect l="l" t="t" r="r" b="b"/>
              <a:pathLst>
                <a:path w="1593" h="15926" fill="none" extrusionOk="0">
                  <a:moveTo>
                    <a:pt x="1593" y="0"/>
                  </a:moveTo>
                  <a:lnTo>
                    <a:pt x="1593" y="14997"/>
                  </a:lnTo>
                  <a:lnTo>
                    <a:pt x="0" y="15926"/>
                  </a:lnTo>
                  <a:lnTo>
                    <a:pt x="0" y="929"/>
                  </a:lnTo>
                  <a:lnTo>
                    <a:pt x="15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28;p40">
              <a:extLst>
                <a:ext uri="{FF2B5EF4-FFF2-40B4-BE49-F238E27FC236}">
                  <a16:creationId xmlns:a16="http://schemas.microsoft.com/office/drawing/2014/main" id="{E60DE7AC-7596-448B-9974-20423BADAC35}"/>
                </a:ext>
              </a:extLst>
            </p:cNvPr>
            <p:cNvSpPr/>
            <p:nvPr/>
          </p:nvSpPr>
          <p:spPr>
            <a:xfrm>
              <a:off x="7588808" y="3625266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0" y="1"/>
                  </a:moveTo>
                  <a:lnTo>
                    <a:pt x="0" y="1859"/>
                  </a:lnTo>
                  <a:lnTo>
                    <a:pt x="9157" y="7167"/>
                  </a:lnTo>
                  <a:lnTo>
                    <a:pt x="9157" y="5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29;p40">
              <a:extLst>
                <a:ext uri="{FF2B5EF4-FFF2-40B4-BE49-F238E27FC236}">
                  <a16:creationId xmlns:a16="http://schemas.microsoft.com/office/drawing/2014/main" id="{F5204FA0-2110-40B5-BBC5-0CC43654CCE6}"/>
                </a:ext>
              </a:extLst>
            </p:cNvPr>
            <p:cNvSpPr/>
            <p:nvPr/>
          </p:nvSpPr>
          <p:spPr>
            <a:xfrm>
              <a:off x="7588808" y="3625266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0" y="1"/>
                  </a:moveTo>
                  <a:lnTo>
                    <a:pt x="9157" y="5309"/>
                  </a:lnTo>
                  <a:lnTo>
                    <a:pt x="9157" y="7167"/>
                  </a:lnTo>
                  <a:lnTo>
                    <a:pt x="0" y="185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30;p40">
              <a:extLst>
                <a:ext uri="{FF2B5EF4-FFF2-40B4-BE49-F238E27FC236}">
                  <a16:creationId xmlns:a16="http://schemas.microsoft.com/office/drawing/2014/main" id="{8090BF4F-0823-4BB9-9105-078153637051}"/>
                </a:ext>
              </a:extLst>
            </p:cNvPr>
            <p:cNvSpPr/>
            <p:nvPr/>
          </p:nvSpPr>
          <p:spPr>
            <a:xfrm>
              <a:off x="7740631" y="3713289"/>
              <a:ext cx="26429" cy="30806"/>
            </a:xfrm>
            <a:custGeom>
              <a:avLst/>
              <a:gdLst/>
              <a:ahLst/>
              <a:cxnLst/>
              <a:rect l="l" t="t" r="r" b="b"/>
              <a:pathLst>
                <a:path w="1594" h="1858" extrusionOk="0">
                  <a:moveTo>
                    <a:pt x="0" y="0"/>
                  </a:moveTo>
                  <a:lnTo>
                    <a:pt x="0" y="1858"/>
                  </a:lnTo>
                  <a:lnTo>
                    <a:pt x="1593" y="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31;p40">
              <a:extLst>
                <a:ext uri="{FF2B5EF4-FFF2-40B4-BE49-F238E27FC236}">
                  <a16:creationId xmlns:a16="http://schemas.microsoft.com/office/drawing/2014/main" id="{F6715B51-7E88-4317-A446-C6CD94183937}"/>
                </a:ext>
              </a:extLst>
            </p:cNvPr>
            <p:cNvSpPr/>
            <p:nvPr/>
          </p:nvSpPr>
          <p:spPr>
            <a:xfrm>
              <a:off x="7740631" y="3713289"/>
              <a:ext cx="26429" cy="30806"/>
            </a:xfrm>
            <a:custGeom>
              <a:avLst/>
              <a:gdLst/>
              <a:ahLst/>
              <a:cxnLst/>
              <a:rect l="l" t="t" r="r" b="b"/>
              <a:pathLst>
                <a:path w="1594" h="1858" fill="none" extrusionOk="0">
                  <a:moveTo>
                    <a:pt x="0" y="1858"/>
                  </a:moveTo>
                  <a:lnTo>
                    <a:pt x="1593" y="929"/>
                  </a:lnTo>
                  <a:lnTo>
                    <a:pt x="0" y="0"/>
                  </a:lnTo>
                  <a:lnTo>
                    <a:pt x="0" y="1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32;p40">
              <a:extLst>
                <a:ext uri="{FF2B5EF4-FFF2-40B4-BE49-F238E27FC236}">
                  <a16:creationId xmlns:a16="http://schemas.microsoft.com/office/drawing/2014/main" id="{F2D47F5D-9B6D-45DF-B205-2B49FE15B360}"/>
                </a:ext>
              </a:extLst>
            </p:cNvPr>
            <p:cNvSpPr/>
            <p:nvPr/>
          </p:nvSpPr>
          <p:spPr>
            <a:xfrm>
              <a:off x="6926504" y="3563654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extrusionOk="0">
                  <a:moveTo>
                    <a:pt x="1" y="1"/>
                  </a:moveTo>
                  <a:lnTo>
                    <a:pt x="1" y="1859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33;p40">
              <a:extLst>
                <a:ext uri="{FF2B5EF4-FFF2-40B4-BE49-F238E27FC236}">
                  <a16:creationId xmlns:a16="http://schemas.microsoft.com/office/drawing/2014/main" id="{4CF3DD24-9F25-43B6-9EA2-A3A9D7747104}"/>
                </a:ext>
              </a:extLst>
            </p:cNvPr>
            <p:cNvSpPr/>
            <p:nvPr/>
          </p:nvSpPr>
          <p:spPr>
            <a:xfrm>
              <a:off x="6926504" y="3563654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fill="none" extrusionOk="0">
                  <a:moveTo>
                    <a:pt x="1" y="1"/>
                  </a:moveTo>
                  <a:lnTo>
                    <a:pt x="9158" y="5309"/>
                  </a:lnTo>
                  <a:lnTo>
                    <a:pt x="9158" y="7167"/>
                  </a:lnTo>
                  <a:lnTo>
                    <a:pt x="1" y="18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34;p40">
              <a:extLst>
                <a:ext uri="{FF2B5EF4-FFF2-40B4-BE49-F238E27FC236}">
                  <a16:creationId xmlns:a16="http://schemas.microsoft.com/office/drawing/2014/main" id="{7CD290CE-CD7C-43E7-8F06-519A419269F5}"/>
                </a:ext>
              </a:extLst>
            </p:cNvPr>
            <p:cNvSpPr/>
            <p:nvPr/>
          </p:nvSpPr>
          <p:spPr>
            <a:xfrm>
              <a:off x="6926504" y="3563654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extrusionOk="0">
                  <a:moveTo>
                    <a:pt x="1" y="1"/>
                  </a:moveTo>
                  <a:lnTo>
                    <a:pt x="1" y="1859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35;p40">
              <a:extLst>
                <a:ext uri="{FF2B5EF4-FFF2-40B4-BE49-F238E27FC236}">
                  <a16:creationId xmlns:a16="http://schemas.microsoft.com/office/drawing/2014/main" id="{D8CB135F-D3B3-4AD6-A60A-3AC8E3B6ADBE}"/>
                </a:ext>
              </a:extLst>
            </p:cNvPr>
            <p:cNvSpPr/>
            <p:nvPr/>
          </p:nvSpPr>
          <p:spPr>
            <a:xfrm>
              <a:off x="6926504" y="3563654"/>
              <a:ext cx="151840" cy="118845"/>
            </a:xfrm>
            <a:custGeom>
              <a:avLst/>
              <a:gdLst/>
              <a:ahLst/>
              <a:cxnLst/>
              <a:rect l="l" t="t" r="r" b="b"/>
              <a:pathLst>
                <a:path w="9158" h="7168" fill="none" extrusionOk="0">
                  <a:moveTo>
                    <a:pt x="1" y="1"/>
                  </a:moveTo>
                  <a:lnTo>
                    <a:pt x="1" y="1859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436;p40">
              <a:extLst>
                <a:ext uri="{FF2B5EF4-FFF2-40B4-BE49-F238E27FC236}">
                  <a16:creationId xmlns:a16="http://schemas.microsoft.com/office/drawing/2014/main" id="{8998122B-B33E-4E2A-A1AA-7F94A2AF7168}"/>
                </a:ext>
              </a:extLst>
            </p:cNvPr>
            <p:cNvSpPr/>
            <p:nvPr/>
          </p:nvSpPr>
          <p:spPr>
            <a:xfrm>
              <a:off x="7078327" y="3403027"/>
              <a:ext cx="429090" cy="279472"/>
            </a:xfrm>
            <a:custGeom>
              <a:avLst/>
              <a:gdLst/>
              <a:ahLst/>
              <a:cxnLst/>
              <a:rect l="l" t="t" r="r" b="b"/>
              <a:pathLst>
                <a:path w="25880" h="16856" extrusionOk="0">
                  <a:moveTo>
                    <a:pt x="25879" y="1"/>
                  </a:moveTo>
                  <a:lnTo>
                    <a:pt x="1" y="14997"/>
                  </a:lnTo>
                  <a:lnTo>
                    <a:pt x="1" y="16855"/>
                  </a:lnTo>
                  <a:lnTo>
                    <a:pt x="25879" y="1991"/>
                  </a:lnTo>
                  <a:lnTo>
                    <a:pt x="2587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437;p40">
              <a:extLst>
                <a:ext uri="{FF2B5EF4-FFF2-40B4-BE49-F238E27FC236}">
                  <a16:creationId xmlns:a16="http://schemas.microsoft.com/office/drawing/2014/main" id="{834B0378-7420-474C-87A5-8BB152E637FC}"/>
                </a:ext>
              </a:extLst>
            </p:cNvPr>
            <p:cNvSpPr/>
            <p:nvPr/>
          </p:nvSpPr>
          <p:spPr>
            <a:xfrm>
              <a:off x="7078327" y="3403027"/>
              <a:ext cx="429090" cy="279472"/>
            </a:xfrm>
            <a:custGeom>
              <a:avLst/>
              <a:gdLst/>
              <a:ahLst/>
              <a:cxnLst/>
              <a:rect l="l" t="t" r="r" b="b"/>
              <a:pathLst>
                <a:path w="25880" h="16856" fill="none" extrusionOk="0">
                  <a:moveTo>
                    <a:pt x="1" y="14997"/>
                  </a:moveTo>
                  <a:lnTo>
                    <a:pt x="25879" y="1"/>
                  </a:lnTo>
                  <a:lnTo>
                    <a:pt x="25879" y="1991"/>
                  </a:lnTo>
                  <a:lnTo>
                    <a:pt x="1" y="16855"/>
                  </a:lnTo>
                  <a:lnTo>
                    <a:pt x="1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438;p40">
              <a:extLst>
                <a:ext uri="{FF2B5EF4-FFF2-40B4-BE49-F238E27FC236}">
                  <a16:creationId xmlns:a16="http://schemas.microsoft.com/office/drawing/2014/main" id="{04CD71D4-B95C-4B4E-90F9-6FA474C7C7A9}"/>
                </a:ext>
              </a:extLst>
            </p:cNvPr>
            <p:cNvSpPr/>
            <p:nvPr/>
          </p:nvSpPr>
          <p:spPr>
            <a:xfrm>
              <a:off x="7078327" y="3491051"/>
              <a:ext cx="305868" cy="191449"/>
            </a:xfrm>
            <a:custGeom>
              <a:avLst/>
              <a:gdLst/>
              <a:ahLst/>
              <a:cxnLst/>
              <a:rect l="l" t="t" r="r" b="b"/>
              <a:pathLst>
                <a:path w="18448" h="11547" extrusionOk="0">
                  <a:moveTo>
                    <a:pt x="16722" y="0"/>
                  </a:moveTo>
                  <a:lnTo>
                    <a:pt x="1" y="9688"/>
                  </a:lnTo>
                  <a:lnTo>
                    <a:pt x="1" y="11546"/>
                  </a:lnTo>
                  <a:lnTo>
                    <a:pt x="18447" y="929"/>
                  </a:lnTo>
                  <a:lnTo>
                    <a:pt x="16722" y="0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439;p40">
              <a:extLst>
                <a:ext uri="{FF2B5EF4-FFF2-40B4-BE49-F238E27FC236}">
                  <a16:creationId xmlns:a16="http://schemas.microsoft.com/office/drawing/2014/main" id="{2F3868EA-0EC9-4BBC-A225-44F03219B54B}"/>
                </a:ext>
              </a:extLst>
            </p:cNvPr>
            <p:cNvSpPr/>
            <p:nvPr/>
          </p:nvSpPr>
          <p:spPr>
            <a:xfrm>
              <a:off x="7078327" y="3491051"/>
              <a:ext cx="305868" cy="191449"/>
            </a:xfrm>
            <a:custGeom>
              <a:avLst/>
              <a:gdLst/>
              <a:ahLst/>
              <a:cxnLst/>
              <a:rect l="l" t="t" r="r" b="b"/>
              <a:pathLst>
                <a:path w="18448" h="11547" fill="none" extrusionOk="0">
                  <a:moveTo>
                    <a:pt x="16722" y="0"/>
                  </a:moveTo>
                  <a:lnTo>
                    <a:pt x="1" y="9688"/>
                  </a:lnTo>
                  <a:lnTo>
                    <a:pt x="1" y="11546"/>
                  </a:lnTo>
                  <a:lnTo>
                    <a:pt x="18447" y="929"/>
                  </a:lnTo>
                  <a:lnTo>
                    <a:pt x="167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440;p40">
              <a:extLst>
                <a:ext uri="{FF2B5EF4-FFF2-40B4-BE49-F238E27FC236}">
                  <a16:creationId xmlns:a16="http://schemas.microsoft.com/office/drawing/2014/main" id="{6BB0E5B3-B923-445D-A0D5-5D2FD85E95C4}"/>
                </a:ext>
              </a:extLst>
            </p:cNvPr>
            <p:cNvSpPr/>
            <p:nvPr/>
          </p:nvSpPr>
          <p:spPr>
            <a:xfrm>
              <a:off x="6926504" y="3315021"/>
              <a:ext cx="580913" cy="336673"/>
            </a:xfrm>
            <a:custGeom>
              <a:avLst/>
              <a:gdLst/>
              <a:ahLst/>
              <a:cxnLst/>
              <a:rect l="l" t="t" r="r" b="b"/>
              <a:pathLst>
                <a:path w="35037" h="20306" extrusionOk="0">
                  <a:moveTo>
                    <a:pt x="25879" y="0"/>
                  </a:moveTo>
                  <a:lnTo>
                    <a:pt x="1" y="14997"/>
                  </a:lnTo>
                  <a:lnTo>
                    <a:pt x="9158" y="20305"/>
                  </a:lnTo>
                  <a:lnTo>
                    <a:pt x="35036" y="5309"/>
                  </a:lnTo>
                  <a:lnTo>
                    <a:pt x="2587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441;p40">
              <a:extLst>
                <a:ext uri="{FF2B5EF4-FFF2-40B4-BE49-F238E27FC236}">
                  <a16:creationId xmlns:a16="http://schemas.microsoft.com/office/drawing/2014/main" id="{700D04BE-6359-49AB-8C0F-59CA58379243}"/>
                </a:ext>
              </a:extLst>
            </p:cNvPr>
            <p:cNvSpPr/>
            <p:nvPr/>
          </p:nvSpPr>
          <p:spPr>
            <a:xfrm>
              <a:off x="6926504" y="3315021"/>
              <a:ext cx="580913" cy="336673"/>
            </a:xfrm>
            <a:custGeom>
              <a:avLst/>
              <a:gdLst/>
              <a:ahLst/>
              <a:cxnLst/>
              <a:rect l="l" t="t" r="r" b="b"/>
              <a:pathLst>
                <a:path w="35037" h="20306" fill="none" extrusionOk="0">
                  <a:moveTo>
                    <a:pt x="9158" y="20305"/>
                  </a:moveTo>
                  <a:lnTo>
                    <a:pt x="1" y="14997"/>
                  </a:lnTo>
                  <a:lnTo>
                    <a:pt x="25879" y="0"/>
                  </a:lnTo>
                  <a:lnTo>
                    <a:pt x="35036" y="5309"/>
                  </a:lnTo>
                  <a:lnTo>
                    <a:pt x="9158" y="20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442;p40">
              <a:extLst>
                <a:ext uri="{FF2B5EF4-FFF2-40B4-BE49-F238E27FC236}">
                  <a16:creationId xmlns:a16="http://schemas.microsoft.com/office/drawing/2014/main" id="{01101D42-1A18-4B0E-8697-CC90927E124E}"/>
                </a:ext>
              </a:extLst>
            </p:cNvPr>
            <p:cNvSpPr/>
            <p:nvPr/>
          </p:nvSpPr>
          <p:spPr>
            <a:xfrm>
              <a:off x="6926504" y="3403027"/>
              <a:ext cx="429090" cy="248667"/>
            </a:xfrm>
            <a:custGeom>
              <a:avLst/>
              <a:gdLst/>
              <a:ahLst/>
              <a:cxnLst/>
              <a:rect l="l" t="t" r="r" b="b"/>
              <a:pathLst>
                <a:path w="25880" h="14998" extrusionOk="0">
                  <a:moveTo>
                    <a:pt x="16722" y="1"/>
                  </a:moveTo>
                  <a:lnTo>
                    <a:pt x="8494" y="4778"/>
                  </a:lnTo>
                  <a:lnTo>
                    <a:pt x="8494" y="10352"/>
                  </a:lnTo>
                  <a:lnTo>
                    <a:pt x="7034" y="11281"/>
                  </a:lnTo>
                  <a:lnTo>
                    <a:pt x="7034" y="5707"/>
                  </a:lnTo>
                  <a:lnTo>
                    <a:pt x="1" y="9689"/>
                  </a:lnTo>
                  <a:lnTo>
                    <a:pt x="9158" y="14997"/>
                  </a:lnTo>
                  <a:lnTo>
                    <a:pt x="25879" y="5309"/>
                  </a:lnTo>
                  <a:lnTo>
                    <a:pt x="16722" y="1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443;p40">
              <a:extLst>
                <a:ext uri="{FF2B5EF4-FFF2-40B4-BE49-F238E27FC236}">
                  <a16:creationId xmlns:a16="http://schemas.microsoft.com/office/drawing/2014/main" id="{44414ABF-500A-4727-835D-9B941CB73567}"/>
                </a:ext>
              </a:extLst>
            </p:cNvPr>
            <p:cNvSpPr/>
            <p:nvPr/>
          </p:nvSpPr>
          <p:spPr>
            <a:xfrm>
              <a:off x="6926504" y="3403027"/>
              <a:ext cx="429090" cy="248667"/>
            </a:xfrm>
            <a:custGeom>
              <a:avLst/>
              <a:gdLst/>
              <a:ahLst/>
              <a:cxnLst/>
              <a:rect l="l" t="t" r="r" b="b"/>
              <a:pathLst>
                <a:path w="25880" h="14998" fill="none" extrusionOk="0">
                  <a:moveTo>
                    <a:pt x="16722" y="1"/>
                  </a:moveTo>
                  <a:lnTo>
                    <a:pt x="8494" y="4778"/>
                  </a:lnTo>
                  <a:lnTo>
                    <a:pt x="8494" y="10352"/>
                  </a:lnTo>
                  <a:lnTo>
                    <a:pt x="7034" y="11281"/>
                  </a:lnTo>
                  <a:lnTo>
                    <a:pt x="7034" y="5707"/>
                  </a:lnTo>
                  <a:lnTo>
                    <a:pt x="1" y="9689"/>
                  </a:lnTo>
                  <a:lnTo>
                    <a:pt x="9158" y="14997"/>
                  </a:lnTo>
                  <a:lnTo>
                    <a:pt x="25879" y="5309"/>
                  </a:lnTo>
                  <a:lnTo>
                    <a:pt x="16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444;p40">
              <a:extLst>
                <a:ext uri="{FF2B5EF4-FFF2-40B4-BE49-F238E27FC236}">
                  <a16:creationId xmlns:a16="http://schemas.microsoft.com/office/drawing/2014/main" id="{336C330B-10FC-46E0-9EF2-55CFC448923F}"/>
                </a:ext>
              </a:extLst>
            </p:cNvPr>
            <p:cNvSpPr/>
            <p:nvPr/>
          </p:nvSpPr>
          <p:spPr>
            <a:xfrm>
              <a:off x="7016715" y="3326013"/>
              <a:ext cx="26429" cy="264070"/>
            </a:xfrm>
            <a:custGeom>
              <a:avLst/>
              <a:gdLst/>
              <a:ahLst/>
              <a:cxnLst/>
              <a:rect l="l" t="t" r="r" b="b"/>
              <a:pathLst>
                <a:path w="1594" h="15927" extrusionOk="0">
                  <a:moveTo>
                    <a:pt x="1" y="1"/>
                  </a:moveTo>
                  <a:lnTo>
                    <a:pt x="1" y="14997"/>
                  </a:lnTo>
                  <a:lnTo>
                    <a:pt x="1593" y="15926"/>
                  </a:lnTo>
                  <a:lnTo>
                    <a:pt x="1593" y="9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445;p40">
              <a:extLst>
                <a:ext uri="{FF2B5EF4-FFF2-40B4-BE49-F238E27FC236}">
                  <a16:creationId xmlns:a16="http://schemas.microsoft.com/office/drawing/2014/main" id="{9AA3F6DB-386F-4FDC-94E1-170699FCE37E}"/>
                </a:ext>
              </a:extLst>
            </p:cNvPr>
            <p:cNvSpPr/>
            <p:nvPr/>
          </p:nvSpPr>
          <p:spPr>
            <a:xfrm>
              <a:off x="7043127" y="3326013"/>
              <a:ext cx="24223" cy="264070"/>
            </a:xfrm>
            <a:custGeom>
              <a:avLst/>
              <a:gdLst/>
              <a:ahLst/>
              <a:cxnLst/>
              <a:rect l="l" t="t" r="r" b="b"/>
              <a:pathLst>
                <a:path w="1461" h="15927" extrusionOk="0">
                  <a:moveTo>
                    <a:pt x="1460" y="1"/>
                  </a:moveTo>
                  <a:lnTo>
                    <a:pt x="0" y="930"/>
                  </a:lnTo>
                  <a:lnTo>
                    <a:pt x="0" y="15926"/>
                  </a:lnTo>
                  <a:lnTo>
                    <a:pt x="1460" y="14997"/>
                  </a:lnTo>
                  <a:lnTo>
                    <a:pt x="146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446;p40">
              <a:extLst>
                <a:ext uri="{FF2B5EF4-FFF2-40B4-BE49-F238E27FC236}">
                  <a16:creationId xmlns:a16="http://schemas.microsoft.com/office/drawing/2014/main" id="{F7D92BB1-7671-41DB-AEDB-86B1710A990B}"/>
                </a:ext>
              </a:extLst>
            </p:cNvPr>
            <p:cNvSpPr/>
            <p:nvPr/>
          </p:nvSpPr>
          <p:spPr>
            <a:xfrm>
              <a:off x="7043127" y="3326013"/>
              <a:ext cx="24223" cy="264070"/>
            </a:xfrm>
            <a:custGeom>
              <a:avLst/>
              <a:gdLst/>
              <a:ahLst/>
              <a:cxnLst/>
              <a:rect l="l" t="t" r="r" b="b"/>
              <a:pathLst>
                <a:path w="1461" h="15927" fill="none" extrusionOk="0">
                  <a:moveTo>
                    <a:pt x="1460" y="1"/>
                  </a:moveTo>
                  <a:lnTo>
                    <a:pt x="1460" y="14997"/>
                  </a:lnTo>
                  <a:lnTo>
                    <a:pt x="0" y="15926"/>
                  </a:lnTo>
                  <a:lnTo>
                    <a:pt x="0" y="930"/>
                  </a:lnTo>
                  <a:lnTo>
                    <a:pt x="14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447;p40">
              <a:extLst>
                <a:ext uri="{FF2B5EF4-FFF2-40B4-BE49-F238E27FC236}">
                  <a16:creationId xmlns:a16="http://schemas.microsoft.com/office/drawing/2014/main" id="{B6D6DB75-CDE2-4AAE-A988-DE133DA44CDF}"/>
                </a:ext>
              </a:extLst>
            </p:cNvPr>
            <p:cNvSpPr/>
            <p:nvPr/>
          </p:nvSpPr>
          <p:spPr>
            <a:xfrm>
              <a:off x="6963908" y="326441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extrusionOk="0">
                  <a:moveTo>
                    <a:pt x="1" y="0"/>
                  </a:moveTo>
                  <a:lnTo>
                    <a:pt x="1" y="1858"/>
                  </a:lnTo>
                  <a:lnTo>
                    <a:pt x="9025" y="7166"/>
                  </a:lnTo>
                  <a:lnTo>
                    <a:pt x="9025" y="51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448;p40">
              <a:extLst>
                <a:ext uri="{FF2B5EF4-FFF2-40B4-BE49-F238E27FC236}">
                  <a16:creationId xmlns:a16="http://schemas.microsoft.com/office/drawing/2014/main" id="{B17A174D-C125-419B-BCE3-67D58EEF7B2B}"/>
                </a:ext>
              </a:extLst>
            </p:cNvPr>
            <p:cNvSpPr/>
            <p:nvPr/>
          </p:nvSpPr>
          <p:spPr>
            <a:xfrm>
              <a:off x="6963908" y="3264419"/>
              <a:ext cx="149635" cy="118829"/>
            </a:xfrm>
            <a:custGeom>
              <a:avLst/>
              <a:gdLst/>
              <a:ahLst/>
              <a:cxnLst/>
              <a:rect l="l" t="t" r="r" b="b"/>
              <a:pathLst>
                <a:path w="9025" h="7167" fill="none" extrusionOk="0">
                  <a:moveTo>
                    <a:pt x="1" y="0"/>
                  </a:moveTo>
                  <a:lnTo>
                    <a:pt x="9025" y="5176"/>
                  </a:lnTo>
                  <a:lnTo>
                    <a:pt x="9025" y="7166"/>
                  </a:lnTo>
                  <a:lnTo>
                    <a:pt x="1" y="18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449;p40">
              <a:extLst>
                <a:ext uri="{FF2B5EF4-FFF2-40B4-BE49-F238E27FC236}">
                  <a16:creationId xmlns:a16="http://schemas.microsoft.com/office/drawing/2014/main" id="{F9F74A72-C3EF-4E23-B900-BB6A5F27FB8D}"/>
                </a:ext>
              </a:extLst>
            </p:cNvPr>
            <p:cNvSpPr/>
            <p:nvPr/>
          </p:nvSpPr>
          <p:spPr>
            <a:xfrm>
              <a:off x="7113543" y="3350220"/>
              <a:ext cx="28617" cy="33027"/>
            </a:xfrm>
            <a:custGeom>
              <a:avLst/>
              <a:gdLst/>
              <a:ahLst/>
              <a:cxnLst/>
              <a:rect l="l" t="t" r="r" b="b"/>
              <a:pathLst>
                <a:path w="1726" h="1992" extrusionOk="0">
                  <a:moveTo>
                    <a:pt x="0" y="1"/>
                  </a:moveTo>
                  <a:lnTo>
                    <a:pt x="0" y="1991"/>
                  </a:lnTo>
                  <a:lnTo>
                    <a:pt x="1725" y="10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450;p40">
              <a:extLst>
                <a:ext uri="{FF2B5EF4-FFF2-40B4-BE49-F238E27FC236}">
                  <a16:creationId xmlns:a16="http://schemas.microsoft.com/office/drawing/2014/main" id="{CEA69406-5BE1-43F7-8B24-CDE153928F23}"/>
                </a:ext>
              </a:extLst>
            </p:cNvPr>
            <p:cNvSpPr/>
            <p:nvPr/>
          </p:nvSpPr>
          <p:spPr>
            <a:xfrm>
              <a:off x="7113543" y="3350220"/>
              <a:ext cx="28617" cy="33027"/>
            </a:xfrm>
            <a:custGeom>
              <a:avLst/>
              <a:gdLst/>
              <a:ahLst/>
              <a:cxnLst/>
              <a:rect l="l" t="t" r="r" b="b"/>
              <a:pathLst>
                <a:path w="1726" h="1992" fill="none" extrusionOk="0">
                  <a:moveTo>
                    <a:pt x="0" y="1991"/>
                  </a:moveTo>
                  <a:lnTo>
                    <a:pt x="1725" y="1062"/>
                  </a:lnTo>
                  <a:lnTo>
                    <a:pt x="0" y="1"/>
                  </a:lnTo>
                  <a:lnTo>
                    <a:pt x="0" y="19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451;p40">
              <a:extLst>
                <a:ext uri="{FF2B5EF4-FFF2-40B4-BE49-F238E27FC236}">
                  <a16:creationId xmlns:a16="http://schemas.microsoft.com/office/drawing/2014/main" id="{72F833E6-5601-4794-B7AD-316614C0671E}"/>
                </a:ext>
              </a:extLst>
            </p:cNvPr>
            <p:cNvSpPr/>
            <p:nvPr/>
          </p:nvSpPr>
          <p:spPr>
            <a:xfrm>
              <a:off x="6301603" y="3202807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1" y="0"/>
                  </a:moveTo>
                  <a:lnTo>
                    <a:pt x="1" y="1858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452;p40">
              <a:extLst>
                <a:ext uri="{FF2B5EF4-FFF2-40B4-BE49-F238E27FC236}">
                  <a16:creationId xmlns:a16="http://schemas.microsoft.com/office/drawing/2014/main" id="{FE4C65F2-DE4C-475B-A394-9083E4779E5B}"/>
                </a:ext>
              </a:extLst>
            </p:cNvPr>
            <p:cNvSpPr/>
            <p:nvPr/>
          </p:nvSpPr>
          <p:spPr>
            <a:xfrm>
              <a:off x="6301603" y="3202807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1" y="0"/>
                  </a:moveTo>
                  <a:lnTo>
                    <a:pt x="9158" y="5309"/>
                  </a:lnTo>
                  <a:lnTo>
                    <a:pt x="9158" y="7167"/>
                  </a:lnTo>
                  <a:lnTo>
                    <a:pt x="1" y="18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453;p40">
              <a:extLst>
                <a:ext uri="{FF2B5EF4-FFF2-40B4-BE49-F238E27FC236}">
                  <a16:creationId xmlns:a16="http://schemas.microsoft.com/office/drawing/2014/main" id="{8ACE6616-4280-42B3-8111-9C426826F8AC}"/>
                </a:ext>
              </a:extLst>
            </p:cNvPr>
            <p:cNvSpPr/>
            <p:nvPr/>
          </p:nvSpPr>
          <p:spPr>
            <a:xfrm>
              <a:off x="6301603" y="3202807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1" y="0"/>
                  </a:moveTo>
                  <a:lnTo>
                    <a:pt x="1" y="1858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D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454;p40">
              <a:extLst>
                <a:ext uri="{FF2B5EF4-FFF2-40B4-BE49-F238E27FC236}">
                  <a16:creationId xmlns:a16="http://schemas.microsoft.com/office/drawing/2014/main" id="{B1760547-6D39-4DF9-BEB3-C3E91A119DD9}"/>
                </a:ext>
              </a:extLst>
            </p:cNvPr>
            <p:cNvSpPr/>
            <p:nvPr/>
          </p:nvSpPr>
          <p:spPr>
            <a:xfrm>
              <a:off x="6301603" y="3202807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1" y="0"/>
                  </a:moveTo>
                  <a:lnTo>
                    <a:pt x="1" y="1858"/>
                  </a:lnTo>
                  <a:lnTo>
                    <a:pt x="9158" y="7167"/>
                  </a:lnTo>
                  <a:lnTo>
                    <a:pt x="9158" y="53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455;p40">
              <a:extLst>
                <a:ext uri="{FF2B5EF4-FFF2-40B4-BE49-F238E27FC236}">
                  <a16:creationId xmlns:a16="http://schemas.microsoft.com/office/drawing/2014/main" id="{07E92945-6722-4769-8F4C-262B647C43D7}"/>
                </a:ext>
              </a:extLst>
            </p:cNvPr>
            <p:cNvSpPr/>
            <p:nvPr/>
          </p:nvSpPr>
          <p:spPr>
            <a:xfrm>
              <a:off x="6453427" y="3042180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extrusionOk="0">
                  <a:moveTo>
                    <a:pt x="25879" y="0"/>
                  </a:moveTo>
                  <a:lnTo>
                    <a:pt x="1" y="14997"/>
                  </a:lnTo>
                  <a:lnTo>
                    <a:pt x="1" y="16855"/>
                  </a:lnTo>
                  <a:lnTo>
                    <a:pt x="25879" y="1858"/>
                  </a:lnTo>
                  <a:lnTo>
                    <a:pt x="2587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456;p40">
              <a:extLst>
                <a:ext uri="{FF2B5EF4-FFF2-40B4-BE49-F238E27FC236}">
                  <a16:creationId xmlns:a16="http://schemas.microsoft.com/office/drawing/2014/main" id="{3573DBD0-884B-48B7-869B-D146B8309026}"/>
                </a:ext>
              </a:extLst>
            </p:cNvPr>
            <p:cNvSpPr/>
            <p:nvPr/>
          </p:nvSpPr>
          <p:spPr>
            <a:xfrm>
              <a:off x="6453427" y="3042180"/>
              <a:ext cx="429090" cy="279456"/>
            </a:xfrm>
            <a:custGeom>
              <a:avLst/>
              <a:gdLst/>
              <a:ahLst/>
              <a:cxnLst/>
              <a:rect l="l" t="t" r="r" b="b"/>
              <a:pathLst>
                <a:path w="25880" h="16855" fill="none" extrusionOk="0">
                  <a:moveTo>
                    <a:pt x="1" y="14997"/>
                  </a:moveTo>
                  <a:lnTo>
                    <a:pt x="25879" y="0"/>
                  </a:lnTo>
                  <a:lnTo>
                    <a:pt x="25879" y="1858"/>
                  </a:lnTo>
                  <a:lnTo>
                    <a:pt x="1" y="16855"/>
                  </a:lnTo>
                  <a:lnTo>
                    <a:pt x="1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457;p40">
              <a:extLst>
                <a:ext uri="{FF2B5EF4-FFF2-40B4-BE49-F238E27FC236}">
                  <a16:creationId xmlns:a16="http://schemas.microsoft.com/office/drawing/2014/main" id="{853BE8D1-13CA-49FC-AC7B-E49BB5E46028}"/>
                </a:ext>
              </a:extLst>
            </p:cNvPr>
            <p:cNvSpPr/>
            <p:nvPr/>
          </p:nvSpPr>
          <p:spPr>
            <a:xfrm>
              <a:off x="6453427" y="3130187"/>
              <a:ext cx="303663" cy="191449"/>
            </a:xfrm>
            <a:custGeom>
              <a:avLst/>
              <a:gdLst/>
              <a:ahLst/>
              <a:cxnLst/>
              <a:rect l="l" t="t" r="r" b="b"/>
              <a:pathLst>
                <a:path w="18315" h="11547" extrusionOk="0">
                  <a:moveTo>
                    <a:pt x="16722" y="1"/>
                  </a:moveTo>
                  <a:lnTo>
                    <a:pt x="1" y="9689"/>
                  </a:lnTo>
                  <a:lnTo>
                    <a:pt x="1" y="11547"/>
                  </a:lnTo>
                  <a:lnTo>
                    <a:pt x="18315" y="930"/>
                  </a:lnTo>
                  <a:lnTo>
                    <a:pt x="16722" y="1"/>
                  </a:lnTo>
                  <a:close/>
                </a:path>
              </a:pathLst>
            </a:custGeom>
            <a:solidFill>
              <a:srgbClr val="85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458;p40">
              <a:extLst>
                <a:ext uri="{FF2B5EF4-FFF2-40B4-BE49-F238E27FC236}">
                  <a16:creationId xmlns:a16="http://schemas.microsoft.com/office/drawing/2014/main" id="{28799025-ADCA-453E-A8FE-4E1500A3D303}"/>
                </a:ext>
              </a:extLst>
            </p:cNvPr>
            <p:cNvSpPr/>
            <p:nvPr/>
          </p:nvSpPr>
          <p:spPr>
            <a:xfrm>
              <a:off x="6453427" y="3130187"/>
              <a:ext cx="303663" cy="191449"/>
            </a:xfrm>
            <a:custGeom>
              <a:avLst/>
              <a:gdLst/>
              <a:ahLst/>
              <a:cxnLst/>
              <a:rect l="l" t="t" r="r" b="b"/>
              <a:pathLst>
                <a:path w="18315" h="11547" fill="none" extrusionOk="0">
                  <a:moveTo>
                    <a:pt x="16722" y="1"/>
                  </a:moveTo>
                  <a:lnTo>
                    <a:pt x="1" y="9689"/>
                  </a:lnTo>
                  <a:lnTo>
                    <a:pt x="1" y="11547"/>
                  </a:lnTo>
                  <a:lnTo>
                    <a:pt x="18315" y="930"/>
                  </a:lnTo>
                  <a:lnTo>
                    <a:pt x="167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459;p40">
              <a:extLst>
                <a:ext uri="{FF2B5EF4-FFF2-40B4-BE49-F238E27FC236}">
                  <a16:creationId xmlns:a16="http://schemas.microsoft.com/office/drawing/2014/main" id="{400E2F49-3D2C-447B-ACF4-5487FE62A91B}"/>
                </a:ext>
              </a:extLst>
            </p:cNvPr>
            <p:cNvSpPr/>
            <p:nvPr/>
          </p:nvSpPr>
          <p:spPr>
            <a:xfrm>
              <a:off x="6301603" y="2954157"/>
              <a:ext cx="580913" cy="336673"/>
            </a:xfrm>
            <a:custGeom>
              <a:avLst/>
              <a:gdLst/>
              <a:ahLst/>
              <a:cxnLst/>
              <a:rect l="l" t="t" r="r" b="b"/>
              <a:pathLst>
                <a:path w="35037" h="20306" extrusionOk="0">
                  <a:moveTo>
                    <a:pt x="25879" y="1"/>
                  </a:moveTo>
                  <a:lnTo>
                    <a:pt x="1" y="14997"/>
                  </a:lnTo>
                  <a:lnTo>
                    <a:pt x="9158" y="20306"/>
                  </a:lnTo>
                  <a:lnTo>
                    <a:pt x="35036" y="5309"/>
                  </a:lnTo>
                  <a:lnTo>
                    <a:pt x="2587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460;p40">
              <a:extLst>
                <a:ext uri="{FF2B5EF4-FFF2-40B4-BE49-F238E27FC236}">
                  <a16:creationId xmlns:a16="http://schemas.microsoft.com/office/drawing/2014/main" id="{A0E0369D-960D-4972-B4E2-25FDE5B880ED}"/>
                </a:ext>
              </a:extLst>
            </p:cNvPr>
            <p:cNvSpPr/>
            <p:nvPr/>
          </p:nvSpPr>
          <p:spPr>
            <a:xfrm>
              <a:off x="6301603" y="2954157"/>
              <a:ext cx="580913" cy="336673"/>
            </a:xfrm>
            <a:custGeom>
              <a:avLst/>
              <a:gdLst/>
              <a:ahLst/>
              <a:cxnLst/>
              <a:rect l="l" t="t" r="r" b="b"/>
              <a:pathLst>
                <a:path w="35037" h="20306" fill="none" extrusionOk="0">
                  <a:moveTo>
                    <a:pt x="9158" y="20306"/>
                  </a:moveTo>
                  <a:lnTo>
                    <a:pt x="1" y="14997"/>
                  </a:lnTo>
                  <a:lnTo>
                    <a:pt x="25879" y="1"/>
                  </a:lnTo>
                  <a:lnTo>
                    <a:pt x="35036" y="5309"/>
                  </a:lnTo>
                  <a:lnTo>
                    <a:pt x="9158" y="20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461;p40">
              <a:extLst>
                <a:ext uri="{FF2B5EF4-FFF2-40B4-BE49-F238E27FC236}">
                  <a16:creationId xmlns:a16="http://schemas.microsoft.com/office/drawing/2014/main" id="{0D78E80A-3936-4C50-A33C-BE37A8AE814B}"/>
                </a:ext>
              </a:extLst>
            </p:cNvPr>
            <p:cNvSpPr/>
            <p:nvPr/>
          </p:nvSpPr>
          <p:spPr>
            <a:xfrm>
              <a:off x="6301603" y="3042180"/>
              <a:ext cx="429090" cy="248650"/>
            </a:xfrm>
            <a:custGeom>
              <a:avLst/>
              <a:gdLst/>
              <a:ahLst/>
              <a:cxnLst/>
              <a:rect l="l" t="t" r="r" b="b"/>
              <a:pathLst>
                <a:path w="25880" h="14997" extrusionOk="0">
                  <a:moveTo>
                    <a:pt x="16722" y="0"/>
                  </a:moveTo>
                  <a:lnTo>
                    <a:pt x="8494" y="4778"/>
                  </a:lnTo>
                  <a:lnTo>
                    <a:pt x="8494" y="10352"/>
                  </a:lnTo>
                  <a:lnTo>
                    <a:pt x="6902" y="11148"/>
                  </a:lnTo>
                  <a:lnTo>
                    <a:pt x="6902" y="5707"/>
                  </a:lnTo>
                  <a:lnTo>
                    <a:pt x="1" y="9688"/>
                  </a:lnTo>
                  <a:lnTo>
                    <a:pt x="9158" y="14997"/>
                  </a:lnTo>
                  <a:lnTo>
                    <a:pt x="25879" y="5309"/>
                  </a:lnTo>
                  <a:lnTo>
                    <a:pt x="16722" y="0"/>
                  </a:lnTo>
                  <a:close/>
                </a:path>
              </a:pathLst>
            </a:custGeom>
            <a:solidFill>
              <a:srgbClr val="9E3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462;p40">
              <a:extLst>
                <a:ext uri="{FF2B5EF4-FFF2-40B4-BE49-F238E27FC236}">
                  <a16:creationId xmlns:a16="http://schemas.microsoft.com/office/drawing/2014/main" id="{DDA3CD04-929E-4C67-B876-0908271B859B}"/>
                </a:ext>
              </a:extLst>
            </p:cNvPr>
            <p:cNvSpPr/>
            <p:nvPr/>
          </p:nvSpPr>
          <p:spPr>
            <a:xfrm>
              <a:off x="6301603" y="3042180"/>
              <a:ext cx="429090" cy="248650"/>
            </a:xfrm>
            <a:custGeom>
              <a:avLst/>
              <a:gdLst/>
              <a:ahLst/>
              <a:cxnLst/>
              <a:rect l="l" t="t" r="r" b="b"/>
              <a:pathLst>
                <a:path w="25880" h="14997" fill="none" extrusionOk="0">
                  <a:moveTo>
                    <a:pt x="16722" y="0"/>
                  </a:moveTo>
                  <a:lnTo>
                    <a:pt x="8494" y="4778"/>
                  </a:lnTo>
                  <a:lnTo>
                    <a:pt x="8494" y="10352"/>
                  </a:lnTo>
                  <a:lnTo>
                    <a:pt x="6902" y="11148"/>
                  </a:lnTo>
                  <a:lnTo>
                    <a:pt x="6902" y="5707"/>
                  </a:lnTo>
                  <a:lnTo>
                    <a:pt x="1" y="9688"/>
                  </a:lnTo>
                  <a:lnTo>
                    <a:pt x="9158" y="14997"/>
                  </a:lnTo>
                  <a:lnTo>
                    <a:pt x="25879" y="5309"/>
                  </a:lnTo>
                  <a:lnTo>
                    <a:pt x="167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463;p40">
              <a:extLst>
                <a:ext uri="{FF2B5EF4-FFF2-40B4-BE49-F238E27FC236}">
                  <a16:creationId xmlns:a16="http://schemas.microsoft.com/office/drawing/2014/main" id="{4B720CF0-DE64-4D07-A6AA-CAA2271A1FF5}"/>
                </a:ext>
              </a:extLst>
            </p:cNvPr>
            <p:cNvSpPr/>
            <p:nvPr/>
          </p:nvSpPr>
          <p:spPr>
            <a:xfrm>
              <a:off x="6391815" y="2965166"/>
              <a:ext cx="24223" cy="261848"/>
            </a:xfrm>
            <a:custGeom>
              <a:avLst/>
              <a:gdLst/>
              <a:ahLst/>
              <a:cxnLst/>
              <a:rect l="l" t="t" r="r" b="b"/>
              <a:pathLst>
                <a:path w="1461" h="15793" extrusionOk="0">
                  <a:moveTo>
                    <a:pt x="1" y="0"/>
                  </a:moveTo>
                  <a:lnTo>
                    <a:pt x="1" y="14997"/>
                  </a:lnTo>
                  <a:lnTo>
                    <a:pt x="1461" y="15793"/>
                  </a:lnTo>
                  <a:lnTo>
                    <a:pt x="1461" y="9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464;p40">
              <a:extLst>
                <a:ext uri="{FF2B5EF4-FFF2-40B4-BE49-F238E27FC236}">
                  <a16:creationId xmlns:a16="http://schemas.microsoft.com/office/drawing/2014/main" id="{7A38F147-1849-449E-923A-C72DD75E63E5}"/>
                </a:ext>
              </a:extLst>
            </p:cNvPr>
            <p:cNvSpPr/>
            <p:nvPr/>
          </p:nvSpPr>
          <p:spPr>
            <a:xfrm>
              <a:off x="6416022" y="2965166"/>
              <a:ext cx="26429" cy="261848"/>
            </a:xfrm>
            <a:custGeom>
              <a:avLst/>
              <a:gdLst/>
              <a:ahLst/>
              <a:cxnLst/>
              <a:rect l="l" t="t" r="r" b="b"/>
              <a:pathLst>
                <a:path w="1594" h="15793" extrusionOk="0">
                  <a:moveTo>
                    <a:pt x="1593" y="0"/>
                  </a:moveTo>
                  <a:lnTo>
                    <a:pt x="1" y="929"/>
                  </a:lnTo>
                  <a:lnTo>
                    <a:pt x="1" y="15793"/>
                  </a:lnTo>
                  <a:lnTo>
                    <a:pt x="1593" y="14997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465;p40">
              <a:extLst>
                <a:ext uri="{FF2B5EF4-FFF2-40B4-BE49-F238E27FC236}">
                  <a16:creationId xmlns:a16="http://schemas.microsoft.com/office/drawing/2014/main" id="{37AA26B6-998B-469F-A98A-39C39682941D}"/>
                </a:ext>
              </a:extLst>
            </p:cNvPr>
            <p:cNvSpPr/>
            <p:nvPr/>
          </p:nvSpPr>
          <p:spPr>
            <a:xfrm>
              <a:off x="6416022" y="2965166"/>
              <a:ext cx="26429" cy="261848"/>
            </a:xfrm>
            <a:custGeom>
              <a:avLst/>
              <a:gdLst/>
              <a:ahLst/>
              <a:cxnLst/>
              <a:rect l="l" t="t" r="r" b="b"/>
              <a:pathLst>
                <a:path w="1594" h="15793" fill="none" extrusionOk="0">
                  <a:moveTo>
                    <a:pt x="1593" y="0"/>
                  </a:moveTo>
                  <a:lnTo>
                    <a:pt x="1593" y="14997"/>
                  </a:lnTo>
                  <a:lnTo>
                    <a:pt x="1" y="15793"/>
                  </a:lnTo>
                  <a:lnTo>
                    <a:pt x="1" y="929"/>
                  </a:lnTo>
                  <a:lnTo>
                    <a:pt x="15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466;p40">
              <a:extLst>
                <a:ext uri="{FF2B5EF4-FFF2-40B4-BE49-F238E27FC236}">
                  <a16:creationId xmlns:a16="http://schemas.microsoft.com/office/drawing/2014/main" id="{2778F355-681D-4D5E-8DB7-DB1FE223F151}"/>
                </a:ext>
              </a:extLst>
            </p:cNvPr>
            <p:cNvSpPr/>
            <p:nvPr/>
          </p:nvSpPr>
          <p:spPr>
            <a:xfrm>
              <a:off x="6336819" y="2903555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extrusionOk="0">
                  <a:moveTo>
                    <a:pt x="0" y="1"/>
                  </a:moveTo>
                  <a:lnTo>
                    <a:pt x="0" y="1858"/>
                  </a:lnTo>
                  <a:lnTo>
                    <a:pt x="9157" y="7167"/>
                  </a:lnTo>
                  <a:lnTo>
                    <a:pt x="9157" y="51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467;p40">
              <a:extLst>
                <a:ext uri="{FF2B5EF4-FFF2-40B4-BE49-F238E27FC236}">
                  <a16:creationId xmlns:a16="http://schemas.microsoft.com/office/drawing/2014/main" id="{E7BD0900-E661-4DE8-A3B0-738131A2637C}"/>
                </a:ext>
              </a:extLst>
            </p:cNvPr>
            <p:cNvSpPr/>
            <p:nvPr/>
          </p:nvSpPr>
          <p:spPr>
            <a:xfrm>
              <a:off x="6336819" y="2903555"/>
              <a:ext cx="151840" cy="118829"/>
            </a:xfrm>
            <a:custGeom>
              <a:avLst/>
              <a:gdLst/>
              <a:ahLst/>
              <a:cxnLst/>
              <a:rect l="l" t="t" r="r" b="b"/>
              <a:pathLst>
                <a:path w="9158" h="7167" fill="none" extrusionOk="0">
                  <a:moveTo>
                    <a:pt x="0" y="1"/>
                  </a:moveTo>
                  <a:lnTo>
                    <a:pt x="9157" y="5176"/>
                  </a:lnTo>
                  <a:lnTo>
                    <a:pt x="9157" y="7167"/>
                  </a:lnTo>
                  <a:lnTo>
                    <a:pt x="0" y="185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468;p40">
              <a:extLst>
                <a:ext uri="{FF2B5EF4-FFF2-40B4-BE49-F238E27FC236}">
                  <a16:creationId xmlns:a16="http://schemas.microsoft.com/office/drawing/2014/main" id="{89E2BF5C-1483-4C55-99D3-08133571AC85}"/>
                </a:ext>
              </a:extLst>
            </p:cNvPr>
            <p:cNvSpPr/>
            <p:nvPr/>
          </p:nvSpPr>
          <p:spPr>
            <a:xfrm>
              <a:off x="6488642" y="2989373"/>
              <a:ext cx="26412" cy="33011"/>
            </a:xfrm>
            <a:custGeom>
              <a:avLst/>
              <a:gdLst/>
              <a:ahLst/>
              <a:cxnLst/>
              <a:rect l="l" t="t" r="r" b="b"/>
              <a:pathLst>
                <a:path w="1593" h="1991" extrusionOk="0">
                  <a:moveTo>
                    <a:pt x="0" y="0"/>
                  </a:moveTo>
                  <a:lnTo>
                    <a:pt x="0" y="1991"/>
                  </a:lnTo>
                  <a:lnTo>
                    <a:pt x="1593" y="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469;p40">
              <a:extLst>
                <a:ext uri="{FF2B5EF4-FFF2-40B4-BE49-F238E27FC236}">
                  <a16:creationId xmlns:a16="http://schemas.microsoft.com/office/drawing/2014/main" id="{ECB07180-99A7-41BB-9B9A-5DE4E5AF037C}"/>
                </a:ext>
              </a:extLst>
            </p:cNvPr>
            <p:cNvSpPr/>
            <p:nvPr/>
          </p:nvSpPr>
          <p:spPr>
            <a:xfrm>
              <a:off x="6488642" y="2989373"/>
              <a:ext cx="26412" cy="33011"/>
            </a:xfrm>
            <a:custGeom>
              <a:avLst/>
              <a:gdLst/>
              <a:ahLst/>
              <a:cxnLst/>
              <a:rect l="l" t="t" r="r" b="b"/>
              <a:pathLst>
                <a:path w="1593" h="1991" fill="none" extrusionOk="0">
                  <a:moveTo>
                    <a:pt x="0" y="1991"/>
                  </a:moveTo>
                  <a:lnTo>
                    <a:pt x="1593" y="929"/>
                  </a:lnTo>
                  <a:lnTo>
                    <a:pt x="0" y="0"/>
                  </a:lnTo>
                  <a:lnTo>
                    <a:pt x="0" y="19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470;p40">
              <a:extLst>
                <a:ext uri="{FF2B5EF4-FFF2-40B4-BE49-F238E27FC236}">
                  <a16:creationId xmlns:a16="http://schemas.microsoft.com/office/drawing/2014/main" id="{82B154C1-69A3-4AEE-A394-226B07465AEC}"/>
                </a:ext>
              </a:extLst>
            </p:cNvPr>
            <p:cNvSpPr/>
            <p:nvPr/>
          </p:nvSpPr>
          <p:spPr>
            <a:xfrm>
              <a:off x="6154191" y="2463488"/>
              <a:ext cx="2193750" cy="1344422"/>
            </a:xfrm>
            <a:custGeom>
              <a:avLst/>
              <a:gdLst/>
              <a:ahLst/>
              <a:cxnLst/>
              <a:rect l="l" t="t" r="r" b="b"/>
              <a:pathLst>
                <a:path w="132313" h="81087" extrusionOk="0">
                  <a:moveTo>
                    <a:pt x="25215" y="0"/>
                  </a:moveTo>
                  <a:lnTo>
                    <a:pt x="24552" y="133"/>
                  </a:lnTo>
                  <a:lnTo>
                    <a:pt x="1062" y="13802"/>
                  </a:lnTo>
                  <a:lnTo>
                    <a:pt x="531" y="14200"/>
                  </a:lnTo>
                  <a:lnTo>
                    <a:pt x="266" y="14599"/>
                  </a:lnTo>
                  <a:lnTo>
                    <a:pt x="0" y="15262"/>
                  </a:lnTo>
                  <a:lnTo>
                    <a:pt x="0" y="16058"/>
                  </a:lnTo>
                  <a:lnTo>
                    <a:pt x="0" y="16855"/>
                  </a:lnTo>
                  <a:lnTo>
                    <a:pt x="266" y="17784"/>
                  </a:lnTo>
                  <a:lnTo>
                    <a:pt x="664" y="18713"/>
                  </a:lnTo>
                  <a:lnTo>
                    <a:pt x="1062" y="19509"/>
                  </a:lnTo>
                  <a:lnTo>
                    <a:pt x="1593" y="20305"/>
                  </a:lnTo>
                  <a:lnTo>
                    <a:pt x="2256" y="21101"/>
                  </a:lnTo>
                  <a:lnTo>
                    <a:pt x="3053" y="21765"/>
                  </a:lnTo>
                  <a:lnTo>
                    <a:pt x="3716" y="22296"/>
                  </a:lnTo>
                  <a:lnTo>
                    <a:pt x="104709" y="80556"/>
                  </a:lnTo>
                  <a:lnTo>
                    <a:pt x="105505" y="80954"/>
                  </a:lnTo>
                  <a:lnTo>
                    <a:pt x="106301" y="81087"/>
                  </a:lnTo>
                  <a:lnTo>
                    <a:pt x="106965" y="81087"/>
                  </a:lnTo>
                  <a:lnTo>
                    <a:pt x="107628" y="80821"/>
                  </a:lnTo>
                  <a:lnTo>
                    <a:pt x="131251" y="67285"/>
                  </a:lnTo>
                  <a:lnTo>
                    <a:pt x="131649" y="66887"/>
                  </a:lnTo>
                  <a:lnTo>
                    <a:pt x="131914" y="66488"/>
                  </a:lnTo>
                  <a:lnTo>
                    <a:pt x="132180" y="65825"/>
                  </a:lnTo>
                  <a:lnTo>
                    <a:pt x="132313" y="65161"/>
                  </a:lnTo>
                  <a:lnTo>
                    <a:pt x="132180" y="64232"/>
                  </a:lnTo>
                  <a:lnTo>
                    <a:pt x="132047" y="63436"/>
                  </a:lnTo>
                  <a:lnTo>
                    <a:pt x="131649" y="62507"/>
                  </a:lnTo>
                  <a:lnTo>
                    <a:pt x="131251" y="61711"/>
                  </a:lnTo>
                  <a:lnTo>
                    <a:pt x="130720" y="60915"/>
                  </a:lnTo>
                  <a:lnTo>
                    <a:pt x="130057" y="60118"/>
                  </a:lnTo>
                  <a:lnTo>
                    <a:pt x="129393" y="59455"/>
                  </a:lnTo>
                  <a:lnTo>
                    <a:pt x="128597" y="58924"/>
                  </a:lnTo>
                  <a:lnTo>
                    <a:pt x="27339" y="531"/>
                  </a:lnTo>
                  <a:lnTo>
                    <a:pt x="26542" y="133"/>
                  </a:lnTo>
                  <a:lnTo>
                    <a:pt x="2587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471;p40">
              <a:extLst>
                <a:ext uri="{FF2B5EF4-FFF2-40B4-BE49-F238E27FC236}">
                  <a16:creationId xmlns:a16="http://schemas.microsoft.com/office/drawing/2014/main" id="{23CABA81-F4C8-4706-91D3-5142676C0704}"/>
                </a:ext>
              </a:extLst>
            </p:cNvPr>
            <p:cNvSpPr/>
            <p:nvPr/>
          </p:nvSpPr>
          <p:spPr>
            <a:xfrm>
              <a:off x="6154191" y="2463488"/>
              <a:ext cx="2193750" cy="1344422"/>
            </a:xfrm>
            <a:custGeom>
              <a:avLst/>
              <a:gdLst/>
              <a:ahLst/>
              <a:cxnLst/>
              <a:rect l="l" t="t" r="r" b="b"/>
              <a:pathLst>
                <a:path w="132313" h="81087" fill="none" extrusionOk="0">
                  <a:moveTo>
                    <a:pt x="128597" y="58924"/>
                  </a:moveTo>
                  <a:lnTo>
                    <a:pt x="27339" y="531"/>
                  </a:lnTo>
                  <a:lnTo>
                    <a:pt x="27339" y="531"/>
                  </a:lnTo>
                  <a:lnTo>
                    <a:pt x="26542" y="133"/>
                  </a:lnTo>
                  <a:lnTo>
                    <a:pt x="25879" y="0"/>
                  </a:lnTo>
                  <a:lnTo>
                    <a:pt x="25215" y="0"/>
                  </a:lnTo>
                  <a:lnTo>
                    <a:pt x="24552" y="133"/>
                  </a:lnTo>
                  <a:lnTo>
                    <a:pt x="1062" y="13802"/>
                  </a:lnTo>
                  <a:lnTo>
                    <a:pt x="1062" y="13802"/>
                  </a:lnTo>
                  <a:lnTo>
                    <a:pt x="531" y="14200"/>
                  </a:lnTo>
                  <a:lnTo>
                    <a:pt x="266" y="14599"/>
                  </a:lnTo>
                  <a:lnTo>
                    <a:pt x="0" y="15262"/>
                  </a:lnTo>
                  <a:lnTo>
                    <a:pt x="0" y="16058"/>
                  </a:lnTo>
                  <a:lnTo>
                    <a:pt x="0" y="16058"/>
                  </a:lnTo>
                  <a:lnTo>
                    <a:pt x="0" y="16855"/>
                  </a:lnTo>
                  <a:lnTo>
                    <a:pt x="266" y="17784"/>
                  </a:lnTo>
                  <a:lnTo>
                    <a:pt x="664" y="18713"/>
                  </a:lnTo>
                  <a:lnTo>
                    <a:pt x="1062" y="19509"/>
                  </a:lnTo>
                  <a:lnTo>
                    <a:pt x="1593" y="20305"/>
                  </a:lnTo>
                  <a:lnTo>
                    <a:pt x="2256" y="21101"/>
                  </a:lnTo>
                  <a:lnTo>
                    <a:pt x="3053" y="21765"/>
                  </a:lnTo>
                  <a:lnTo>
                    <a:pt x="3716" y="22296"/>
                  </a:lnTo>
                  <a:lnTo>
                    <a:pt x="104709" y="80556"/>
                  </a:lnTo>
                  <a:lnTo>
                    <a:pt x="104709" y="80556"/>
                  </a:lnTo>
                  <a:lnTo>
                    <a:pt x="105505" y="80954"/>
                  </a:lnTo>
                  <a:lnTo>
                    <a:pt x="106301" y="81087"/>
                  </a:lnTo>
                  <a:lnTo>
                    <a:pt x="106965" y="81087"/>
                  </a:lnTo>
                  <a:lnTo>
                    <a:pt x="107628" y="80821"/>
                  </a:lnTo>
                  <a:lnTo>
                    <a:pt x="131251" y="67285"/>
                  </a:lnTo>
                  <a:lnTo>
                    <a:pt x="131251" y="67285"/>
                  </a:lnTo>
                  <a:lnTo>
                    <a:pt x="131649" y="66887"/>
                  </a:lnTo>
                  <a:lnTo>
                    <a:pt x="131914" y="66488"/>
                  </a:lnTo>
                  <a:lnTo>
                    <a:pt x="132180" y="65825"/>
                  </a:lnTo>
                  <a:lnTo>
                    <a:pt x="132313" y="65161"/>
                  </a:lnTo>
                  <a:lnTo>
                    <a:pt x="132313" y="65161"/>
                  </a:lnTo>
                  <a:lnTo>
                    <a:pt x="132180" y="64232"/>
                  </a:lnTo>
                  <a:lnTo>
                    <a:pt x="132047" y="63436"/>
                  </a:lnTo>
                  <a:lnTo>
                    <a:pt x="131649" y="62507"/>
                  </a:lnTo>
                  <a:lnTo>
                    <a:pt x="131251" y="61711"/>
                  </a:lnTo>
                  <a:lnTo>
                    <a:pt x="130720" y="60915"/>
                  </a:lnTo>
                  <a:lnTo>
                    <a:pt x="130057" y="60118"/>
                  </a:lnTo>
                  <a:lnTo>
                    <a:pt x="129393" y="59455"/>
                  </a:lnTo>
                  <a:lnTo>
                    <a:pt x="128597" y="589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472;p40">
              <a:extLst>
                <a:ext uri="{FF2B5EF4-FFF2-40B4-BE49-F238E27FC236}">
                  <a16:creationId xmlns:a16="http://schemas.microsoft.com/office/drawing/2014/main" id="{5D8E31E8-9622-48C3-AE04-31E7EBA43CF4}"/>
                </a:ext>
              </a:extLst>
            </p:cNvPr>
            <p:cNvSpPr/>
            <p:nvPr/>
          </p:nvSpPr>
          <p:spPr>
            <a:xfrm>
              <a:off x="6154191" y="2687915"/>
              <a:ext cx="1802097" cy="1119996"/>
            </a:xfrm>
            <a:custGeom>
              <a:avLst/>
              <a:gdLst/>
              <a:ahLst/>
              <a:cxnLst/>
              <a:rect l="l" t="t" r="r" b="b"/>
              <a:pathLst>
                <a:path w="108691" h="67551" extrusionOk="0">
                  <a:moveTo>
                    <a:pt x="1593" y="1"/>
                  </a:moveTo>
                  <a:lnTo>
                    <a:pt x="1062" y="266"/>
                  </a:lnTo>
                  <a:lnTo>
                    <a:pt x="531" y="664"/>
                  </a:lnTo>
                  <a:lnTo>
                    <a:pt x="266" y="1063"/>
                  </a:lnTo>
                  <a:lnTo>
                    <a:pt x="0" y="1726"/>
                  </a:lnTo>
                  <a:lnTo>
                    <a:pt x="0" y="2522"/>
                  </a:lnTo>
                  <a:lnTo>
                    <a:pt x="0" y="3319"/>
                  </a:lnTo>
                  <a:lnTo>
                    <a:pt x="266" y="4248"/>
                  </a:lnTo>
                  <a:lnTo>
                    <a:pt x="664" y="5177"/>
                  </a:lnTo>
                  <a:lnTo>
                    <a:pt x="1062" y="5973"/>
                  </a:lnTo>
                  <a:lnTo>
                    <a:pt x="1593" y="6769"/>
                  </a:lnTo>
                  <a:lnTo>
                    <a:pt x="2256" y="7565"/>
                  </a:lnTo>
                  <a:lnTo>
                    <a:pt x="3053" y="8229"/>
                  </a:lnTo>
                  <a:lnTo>
                    <a:pt x="3716" y="8760"/>
                  </a:lnTo>
                  <a:lnTo>
                    <a:pt x="104709" y="67020"/>
                  </a:lnTo>
                  <a:lnTo>
                    <a:pt x="105505" y="67418"/>
                  </a:lnTo>
                  <a:lnTo>
                    <a:pt x="106301" y="67551"/>
                  </a:lnTo>
                  <a:lnTo>
                    <a:pt x="106965" y="67551"/>
                  </a:lnTo>
                  <a:lnTo>
                    <a:pt x="107628" y="67285"/>
                  </a:lnTo>
                  <a:lnTo>
                    <a:pt x="108027" y="67020"/>
                  </a:lnTo>
                  <a:lnTo>
                    <a:pt x="108425" y="66489"/>
                  </a:lnTo>
                  <a:lnTo>
                    <a:pt x="108557" y="65958"/>
                  </a:lnTo>
                  <a:lnTo>
                    <a:pt x="108690" y="65162"/>
                  </a:lnTo>
                  <a:lnTo>
                    <a:pt x="108557" y="64366"/>
                  </a:lnTo>
                  <a:lnTo>
                    <a:pt x="108425" y="63437"/>
                  </a:lnTo>
                  <a:lnTo>
                    <a:pt x="108159" y="62640"/>
                  </a:lnTo>
                  <a:lnTo>
                    <a:pt x="107628" y="61711"/>
                  </a:lnTo>
                  <a:lnTo>
                    <a:pt x="107098" y="60915"/>
                  </a:lnTo>
                  <a:lnTo>
                    <a:pt x="106434" y="60251"/>
                  </a:lnTo>
                  <a:lnTo>
                    <a:pt x="105770" y="59588"/>
                  </a:lnTo>
                  <a:lnTo>
                    <a:pt x="104974" y="59057"/>
                  </a:lnTo>
                  <a:lnTo>
                    <a:pt x="3716" y="532"/>
                  </a:lnTo>
                  <a:lnTo>
                    <a:pt x="2920" y="266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473;p40">
              <a:extLst>
                <a:ext uri="{FF2B5EF4-FFF2-40B4-BE49-F238E27FC236}">
                  <a16:creationId xmlns:a16="http://schemas.microsoft.com/office/drawing/2014/main" id="{4566792E-2A0E-4365-8BF6-CCC8CE27D14C}"/>
                </a:ext>
              </a:extLst>
            </p:cNvPr>
            <p:cNvSpPr/>
            <p:nvPr/>
          </p:nvSpPr>
          <p:spPr>
            <a:xfrm>
              <a:off x="6154191" y="2687915"/>
              <a:ext cx="1802097" cy="1119996"/>
            </a:xfrm>
            <a:custGeom>
              <a:avLst/>
              <a:gdLst/>
              <a:ahLst/>
              <a:cxnLst/>
              <a:rect l="l" t="t" r="r" b="b"/>
              <a:pathLst>
                <a:path w="108691" h="67551" fill="none" extrusionOk="0">
                  <a:moveTo>
                    <a:pt x="3716" y="8760"/>
                  </a:moveTo>
                  <a:lnTo>
                    <a:pt x="104709" y="67020"/>
                  </a:lnTo>
                  <a:lnTo>
                    <a:pt x="104709" y="67020"/>
                  </a:lnTo>
                  <a:lnTo>
                    <a:pt x="105505" y="67418"/>
                  </a:lnTo>
                  <a:lnTo>
                    <a:pt x="106301" y="67551"/>
                  </a:lnTo>
                  <a:lnTo>
                    <a:pt x="106965" y="67551"/>
                  </a:lnTo>
                  <a:lnTo>
                    <a:pt x="107628" y="67285"/>
                  </a:lnTo>
                  <a:lnTo>
                    <a:pt x="107628" y="67285"/>
                  </a:lnTo>
                  <a:lnTo>
                    <a:pt x="108027" y="67020"/>
                  </a:lnTo>
                  <a:lnTo>
                    <a:pt x="108425" y="66489"/>
                  </a:lnTo>
                  <a:lnTo>
                    <a:pt x="108557" y="65958"/>
                  </a:lnTo>
                  <a:lnTo>
                    <a:pt x="108690" y="65162"/>
                  </a:lnTo>
                  <a:lnTo>
                    <a:pt x="108690" y="65162"/>
                  </a:lnTo>
                  <a:lnTo>
                    <a:pt x="108557" y="64366"/>
                  </a:lnTo>
                  <a:lnTo>
                    <a:pt x="108425" y="63437"/>
                  </a:lnTo>
                  <a:lnTo>
                    <a:pt x="108159" y="62640"/>
                  </a:lnTo>
                  <a:lnTo>
                    <a:pt x="107628" y="61711"/>
                  </a:lnTo>
                  <a:lnTo>
                    <a:pt x="107098" y="60915"/>
                  </a:lnTo>
                  <a:lnTo>
                    <a:pt x="106434" y="60251"/>
                  </a:lnTo>
                  <a:lnTo>
                    <a:pt x="105770" y="59588"/>
                  </a:lnTo>
                  <a:lnTo>
                    <a:pt x="104974" y="59057"/>
                  </a:lnTo>
                  <a:lnTo>
                    <a:pt x="3716" y="532"/>
                  </a:lnTo>
                  <a:lnTo>
                    <a:pt x="3716" y="532"/>
                  </a:lnTo>
                  <a:lnTo>
                    <a:pt x="2920" y="266"/>
                  </a:lnTo>
                  <a:lnTo>
                    <a:pt x="2256" y="1"/>
                  </a:lnTo>
                  <a:lnTo>
                    <a:pt x="1593" y="1"/>
                  </a:lnTo>
                  <a:lnTo>
                    <a:pt x="1062" y="266"/>
                  </a:lnTo>
                  <a:lnTo>
                    <a:pt x="1062" y="266"/>
                  </a:lnTo>
                  <a:lnTo>
                    <a:pt x="531" y="664"/>
                  </a:lnTo>
                  <a:lnTo>
                    <a:pt x="266" y="1063"/>
                  </a:lnTo>
                  <a:lnTo>
                    <a:pt x="0" y="1726"/>
                  </a:lnTo>
                  <a:lnTo>
                    <a:pt x="0" y="2522"/>
                  </a:lnTo>
                  <a:lnTo>
                    <a:pt x="0" y="2522"/>
                  </a:lnTo>
                  <a:lnTo>
                    <a:pt x="0" y="3319"/>
                  </a:lnTo>
                  <a:lnTo>
                    <a:pt x="266" y="4248"/>
                  </a:lnTo>
                  <a:lnTo>
                    <a:pt x="664" y="5177"/>
                  </a:lnTo>
                  <a:lnTo>
                    <a:pt x="1062" y="5973"/>
                  </a:lnTo>
                  <a:lnTo>
                    <a:pt x="1593" y="6769"/>
                  </a:lnTo>
                  <a:lnTo>
                    <a:pt x="2256" y="7565"/>
                  </a:lnTo>
                  <a:lnTo>
                    <a:pt x="3053" y="8229"/>
                  </a:lnTo>
                  <a:lnTo>
                    <a:pt x="3716" y="8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474;p40">
              <a:extLst>
                <a:ext uri="{FF2B5EF4-FFF2-40B4-BE49-F238E27FC236}">
                  <a16:creationId xmlns:a16="http://schemas.microsoft.com/office/drawing/2014/main" id="{2B9A794B-D843-45A6-9756-948C5F1FE2B7}"/>
                </a:ext>
              </a:extLst>
            </p:cNvPr>
            <p:cNvSpPr/>
            <p:nvPr/>
          </p:nvSpPr>
          <p:spPr>
            <a:xfrm>
              <a:off x="6154191" y="2687915"/>
              <a:ext cx="1802097" cy="1119996"/>
            </a:xfrm>
            <a:custGeom>
              <a:avLst/>
              <a:gdLst/>
              <a:ahLst/>
              <a:cxnLst/>
              <a:rect l="l" t="t" r="r" b="b"/>
              <a:pathLst>
                <a:path w="108691" h="67551" extrusionOk="0">
                  <a:moveTo>
                    <a:pt x="22990" y="13027"/>
                  </a:moveTo>
                  <a:lnTo>
                    <a:pt x="23755" y="13537"/>
                  </a:lnTo>
                  <a:lnTo>
                    <a:pt x="23755" y="13469"/>
                  </a:lnTo>
                  <a:lnTo>
                    <a:pt x="22990" y="13027"/>
                  </a:lnTo>
                  <a:close/>
                  <a:moveTo>
                    <a:pt x="23755" y="12078"/>
                  </a:moveTo>
                  <a:lnTo>
                    <a:pt x="23755" y="13469"/>
                  </a:lnTo>
                  <a:lnTo>
                    <a:pt x="44686" y="25553"/>
                  </a:lnTo>
                  <a:lnTo>
                    <a:pt x="44060" y="25083"/>
                  </a:lnTo>
                  <a:lnTo>
                    <a:pt x="44060" y="23756"/>
                  </a:lnTo>
                  <a:lnTo>
                    <a:pt x="34505" y="18315"/>
                  </a:lnTo>
                  <a:lnTo>
                    <a:pt x="34505" y="19642"/>
                  </a:lnTo>
                  <a:lnTo>
                    <a:pt x="33311" y="18978"/>
                  </a:lnTo>
                  <a:lnTo>
                    <a:pt x="33311" y="17651"/>
                  </a:lnTo>
                  <a:lnTo>
                    <a:pt x="23755" y="12078"/>
                  </a:lnTo>
                  <a:close/>
                  <a:moveTo>
                    <a:pt x="44686" y="25553"/>
                  </a:moveTo>
                  <a:lnTo>
                    <a:pt x="45122" y="25879"/>
                  </a:lnTo>
                  <a:lnTo>
                    <a:pt x="45122" y="25804"/>
                  </a:lnTo>
                  <a:lnTo>
                    <a:pt x="44686" y="25553"/>
                  </a:lnTo>
                  <a:close/>
                  <a:moveTo>
                    <a:pt x="45122" y="24420"/>
                  </a:moveTo>
                  <a:lnTo>
                    <a:pt x="45122" y="25804"/>
                  </a:lnTo>
                  <a:lnTo>
                    <a:pt x="54677" y="31321"/>
                  </a:lnTo>
                  <a:lnTo>
                    <a:pt x="54677" y="29993"/>
                  </a:lnTo>
                  <a:lnTo>
                    <a:pt x="45122" y="24420"/>
                  </a:lnTo>
                  <a:close/>
                  <a:moveTo>
                    <a:pt x="55871" y="30657"/>
                  </a:moveTo>
                  <a:lnTo>
                    <a:pt x="55871" y="31984"/>
                  </a:lnTo>
                  <a:lnTo>
                    <a:pt x="55075" y="31586"/>
                  </a:lnTo>
                  <a:lnTo>
                    <a:pt x="76043" y="43663"/>
                  </a:lnTo>
                  <a:lnTo>
                    <a:pt x="76043" y="42336"/>
                  </a:lnTo>
                  <a:lnTo>
                    <a:pt x="66621" y="36894"/>
                  </a:lnTo>
                  <a:lnTo>
                    <a:pt x="66621" y="38222"/>
                  </a:lnTo>
                  <a:lnTo>
                    <a:pt x="65426" y="37425"/>
                  </a:lnTo>
                  <a:lnTo>
                    <a:pt x="65426" y="36098"/>
                  </a:lnTo>
                  <a:lnTo>
                    <a:pt x="55871" y="30657"/>
                  </a:lnTo>
                  <a:close/>
                  <a:moveTo>
                    <a:pt x="77238" y="42999"/>
                  </a:moveTo>
                  <a:lnTo>
                    <a:pt x="77238" y="44326"/>
                  </a:lnTo>
                  <a:lnTo>
                    <a:pt x="76840" y="44194"/>
                  </a:lnTo>
                  <a:lnTo>
                    <a:pt x="86793" y="49900"/>
                  </a:lnTo>
                  <a:lnTo>
                    <a:pt x="86793" y="48440"/>
                  </a:lnTo>
                  <a:lnTo>
                    <a:pt x="77238" y="42999"/>
                  </a:lnTo>
                  <a:close/>
                  <a:moveTo>
                    <a:pt x="87324" y="50165"/>
                  </a:moveTo>
                  <a:lnTo>
                    <a:pt x="87987" y="50564"/>
                  </a:lnTo>
                  <a:lnTo>
                    <a:pt x="87987" y="50550"/>
                  </a:lnTo>
                  <a:lnTo>
                    <a:pt x="87324" y="50165"/>
                  </a:lnTo>
                  <a:close/>
                  <a:moveTo>
                    <a:pt x="87987" y="49237"/>
                  </a:moveTo>
                  <a:lnTo>
                    <a:pt x="87987" y="50550"/>
                  </a:lnTo>
                  <a:lnTo>
                    <a:pt x="97410" y="56005"/>
                  </a:lnTo>
                  <a:lnTo>
                    <a:pt x="97410" y="54678"/>
                  </a:lnTo>
                  <a:lnTo>
                    <a:pt x="87987" y="49237"/>
                  </a:lnTo>
                  <a:close/>
                  <a:moveTo>
                    <a:pt x="1991" y="1"/>
                  </a:moveTo>
                  <a:lnTo>
                    <a:pt x="1460" y="134"/>
                  </a:lnTo>
                  <a:lnTo>
                    <a:pt x="1062" y="266"/>
                  </a:lnTo>
                  <a:lnTo>
                    <a:pt x="531" y="664"/>
                  </a:lnTo>
                  <a:lnTo>
                    <a:pt x="266" y="1063"/>
                  </a:lnTo>
                  <a:lnTo>
                    <a:pt x="0" y="1726"/>
                  </a:lnTo>
                  <a:lnTo>
                    <a:pt x="0" y="2522"/>
                  </a:lnTo>
                  <a:lnTo>
                    <a:pt x="0" y="3319"/>
                  </a:lnTo>
                  <a:lnTo>
                    <a:pt x="266" y="4248"/>
                  </a:lnTo>
                  <a:lnTo>
                    <a:pt x="664" y="5177"/>
                  </a:lnTo>
                  <a:lnTo>
                    <a:pt x="1062" y="5973"/>
                  </a:lnTo>
                  <a:lnTo>
                    <a:pt x="1593" y="6769"/>
                  </a:lnTo>
                  <a:lnTo>
                    <a:pt x="2256" y="7565"/>
                  </a:lnTo>
                  <a:lnTo>
                    <a:pt x="3053" y="8229"/>
                  </a:lnTo>
                  <a:lnTo>
                    <a:pt x="3716" y="8760"/>
                  </a:lnTo>
                  <a:lnTo>
                    <a:pt x="104709" y="67020"/>
                  </a:lnTo>
                  <a:lnTo>
                    <a:pt x="105638" y="67418"/>
                  </a:lnTo>
                  <a:lnTo>
                    <a:pt x="106567" y="67551"/>
                  </a:lnTo>
                  <a:lnTo>
                    <a:pt x="107098" y="67551"/>
                  </a:lnTo>
                  <a:lnTo>
                    <a:pt x="107628" y="67285"/>
                  </a:lnTo>
                  <a:lnTo>
                    <a:pt x="108027" y="67020"/>
                  </a:lnTo>
                  <a:lnTo>
                    <a:pt x="108425" y="66489"/>
                  </a:lnTo>
                  <a:lnTo>
                    <a:pt x="108557" y="65958"/>
                  </a:lnTo>
                  <a:lnTo>
                    <a:pt x="108690" y="65162"/>
                  </a:lnTo>
                  <a:lnTo>
                    <a:pt x="108690" y="65029"/>
                  </a:lnTo>
                  <a:lnTo>
                    <a:pt x="108557" y="64233"/>
                  </a:lnTo>
                  <a:lnTo>
                    <a:pt x="108425" y="63304"/>
                  </a:lnTo>
                  <a:lnTo>
                    <a:pt x="108027" y="62508"/>
                  </a:lnTo>
                  <a:lnTo>
                    <a:pt x="107628" y="61711"/>
                  </a:lnTo>
                  <a:lnTo>
                    <a:pt x="107098" y="60915"/>
                  </a:lnTo>
                  <a:lnTo>
                    <a:pt x="106434" y="60119"/>
                  </a:lnTo>
                  <a:lnTo>
                    <a:pt x="105770" y="59588"/>
                  </a:lnTo>
                  <a:lnTo>
                    <a:pt x="104974" y="59057"/>
                  </a:lnTo>
                  <a:lnTo>
                    <a:pt x="98604" y="55341"/>
                  </a:lnTo>
                  <a:lnTo>
                    <a:pt x="98604" y="56668"/>
                  </a:lnTo>
                  <a:lnTo>
                    <a:pt x="97808" y="56270"/>
                  </a:lnTo>
                  <a:lnTo>
                    <a:pt x="97808" y="56270"/>
                  </a:lnTo>
                  <a:lnTo>
                    <a:pt x="104443" y="59986"/>
                  </a:lnTo>
                  <a:lnTo>
                    <a:pt x="105107" y="60517"/>
                  </a:lnTo>
                  <a:lnTo>
                    <a:pt x="105638" y="61048"/>
                  </a:lnTo>
                  <a:lnTo>
                    <a:pt x="106169" y="61579"/>
                  </a:lnTo>
                  <a:lnTo>
                    <a:pt x="106699" y="62375"/>
                  </a:lnTo>
                  <a:lnTo>
                    <a:pt x="106965" y="63038"/>
                  </a:lnTo>
                  <a:lnTo>
                    <a:pt x="107363" y="63702"/>
                  </a:lnTo>
                  <a:lnTo>
                    <a:pt x="107496" y="64498"/>
                  </a:lnTo>
                  <a:lnTo>
                    <a:pt x="107496" y="65162"/>
                  </a:lnTo>
                  <a:lnTo>
                    <a:pt x="107363" y="65825"/>
                  </a:lnTo>
                  <a:lnTo>
                    <a:pt x="107230" y="66091"/>
                  </a:lnTo>
                  <a:lnTo>
                    <a:pt x="106965" y="66356"/>
                  </a:lnTo>
                  <a:lnTo>
                    <a:pt x="106567" y="66489"/>
                  </a:lnTo>
                  <a:lnTo>
                    <a:pt x="106036" y="66356"/>
                  </a:lnTo>
                  <a:lnTo>
                    <a:pt x="105372" y="66091"/>
                  </a:lnTo>
                  <a:lnTo>
                    <a:pt x="4380" y="7698"/>
                  </a:lnTo>
                  <a:lnTo>
                    <a:pt x="3716" y="7300"/>
                  </a:lnTo>
                  <a:lnTo>
                    <a:pt x="3053" y="6769"/>
                  </a:lnTo>
                  <a:lnTo>
                    <a:pt x="2522" y="6106"/>
                  </a:lnTo>
                  <a:lnTo>
                    <a:pt x="2124" y="5442"/>
                  </a:lnTo>
                  <a:lnTo>
                    <a:pt x="1725" y="4646"/>
                  </a:lnTo>
                  <a:lnTo>
                    <a:pt x="1460" y="3982"/>
                  </a:lnTo>
                  <a:lnTo>
                    <a:pt x="1195" y="3186"/>
                  </a:lnTo>
                  <a:lnTo>
                    <a:pt x="1195" y="2522"/>
                  </a:lnTo>
                  <a:lnTo>
                    <a:pt x="1327" y="1726"/>
                  </a:lnTo>
                  <a:lnTo>
                    <a:pt x="1460" y="1461"/>
                  </a:lnTo>
                  <a:lnTo>
                    <a:pt x="1593" y="1328"/>
                  </a:lnTo>
                  <a:lnTo>
                    <a:pt x="1991" y="1195"/>
                  </a:lnTo>
                  <a:lnTo>
                    <a:pt x="2522" y="1195"/>
                  </a:lnTo>
                  <a:lnTo>
                    <a:pt x="3185" y="1593"/>
                  </a:lnTo>
                  <a:lnTo>
                    <a:pt x="22990" y="13027"/>
                  </a:lnTo>
                  <a:lnTo>
                    <a:pt x="22561" y="12741"/>
                  </a:lnTo>
                  <a:lnTo>
                    <a:pt x="22561" y="11414"/>
                  </a:lnTo>
                  <a:lnTo>
                    <a:pt x="13139" y="5973"/>
                  </a:lnTo>
                  <a:lnTo>
                    <a:pt x="13139" y="7300"/>
                  </a:lnTo>
                  <a:lnTo>
                    <a:pt x="11944" y="6636"/>
                  </a:lnTo>
                  <a:lnTo>
                    <a:pt x="11944" y="5309"/>
                  </a:lnTo>
                  <a:lnTo>
                    <a:pt x="3716" y="532"/>
                  </a:lnTo>
                  <a:lnTo>
                    <a:pt x="2787" y="134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475;p40">
              <a:extLst>
                <a:ext uri="{FF2B5EF4-FFF2-40B4-BE49-F238E27FC236}">
                  <a16:creationId xmlns:a16="http://schemas.microsoft.com/office/drawing/2014/main" id="{CECC590B-C7B9-4B16-842D-096EE3073A6C}"/>
                </a:ext>
              </a:extLst>
            </p:cNvPr>
            <p:cNvSpPr/>
            <p:nvPr/>
          </p:nvSpPr>
          <p:spPr>
            <a:xfrm>
              <a:off x="7238954" y="3286420"/>
              <a:ext cx="19813" cy="35216"/>
            </a:xfrm>
            <a:custGeom>
              <a:avLst/>
              <a:gdLst/>
              <a:ahLst/>
              <a:cxnLst/>
              <a:rect l="l" t="t" r="r" b="b"/>
              <a:pathLst>
                <a:path w="1195" h="2124" fill="none" extrusionOk="0">
                  <a:moveTo>
                    <a:pt x="1195" y="2124"/>
                  </a:moveTo>
                  <a:lnTo>
                    <a:pt x="0" y="1327"/>
                  </a:lnTo>
                  <a:lnTo>
                    <a:pt x="0" y="0"/>
                  </a:lnTo>
                  <a:lnTo>
                    <a:pt x="1195" y="796"/>
                  </a:lnTo>
                  <a:lnTo>
                    <a:pt x="1195" y="21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476;p40">
              <a:extLst>
                <a:ext uri="{FF2B5EF4-FFF2-40B4-BE49-F238E27FC236}">
                  <a16:creationId xmlns:a16="http://schemas.microsoft.com/office/drawing/2014/main" id="{B111CD7D-C6B3-467A-8D08-B128C3ACECBE}"/>
                </a:ext>
              </a:extLst>
            </p:cNvPr>
            <p:cNvSpPr/>
            <p:nvPr/>
          </p:nvSpPr>
          <p:spPr>
            <a:xfrm>
              <a:off x="6884705" y="3081790"/>
              <a:ext cx="17608" cy="35216"/>
            </a:xfrm>
            <a:custGeom>
              <a:avLst/>
              <a:gdLst/>
              <a:ahLst/>
              <a:cxnLst/>
              <a:rect l="l" t="t" r="r" b="b"/>
              <a:pathLst>
                <a:path w="1062" h="2124" fill="none" extrusionOk="0">
                  <a:moveTo>
                    <a:pt x="1062" y="2123"/>
                  </a:moveTo>
                  <a:lnTo>
                    <a:pt x="0" y="1327"/>
                  </a:lnTo>
                  <a:lnTo>
                    <a:pt x="0" y="0"/>
                  </a:lnTo>
                  <a:lnTo>
                    <a:pt x="1062" y="664"/>
                  </a:lnTo>
                  <a:lnTo>
                    <a:pt x="1062" y="2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477;p40">
              <a:extLst>
                <a:ext uri="{FF2B5EF4-FFF2-40B4-BE49-F238E27FC236}">
                  <a16:creationId xmlns:a16="http://schemas.microsoft.com/office/drawing/2014/main" id="{8DA5EDF1-5459-463D-94C4-7FA2C39CFA92}"/>
                </a:ext>
              </a:extLst>
            </p:cNvPr>
            <p:cNvSpPr/>
            <p:nvPr/>
          </p:nvSpPr>
          <p:spPr>
            <a:xfrm>
              <a:off x="6706470" y="2980569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fill="none" extrusionOk="0">
                  <a:moveTo>
                    <a:pt x="1195" y="1991"/>
                  </a:moveTo>
                  <a:lnTo>
                    <a:pt x="1" y="1327"/>
                  </a:lnTo>
                  <a:lnTo>
                    <a:pt x="1" y="0"/>
                  </a:lnTo>
                  <a:lnTo>
                    <a:pt x="1195" y="664"/>
                  </a:lnTo>
                  <a:lnTo>
                    <a:pt x="1195" y="19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478;p40">
              <a:extLst>
                <a:ext uri="{FF2B5EF4-FFF2-40B4-BE49-F238E27FC236}">
                  <a16:creationId xmlns:a16="http://schemas.microsoft.com/office/drawing/2014/main" id="{B68E9664-00F9-440E-8F40-98623EF32134}"/>
                </a:ext>
              </a:extLst>
            </p:cNvPr>
            <p:cNvSpPr/>
            <p:nvPr/>
          </p:nvSpPr>
          <p:spPr>
            <a:xfrm>
              <a:off x="6173987" y="2707728"/>
              <a:ext cx="1762487" cy="1082575"/>
            </a:xfrm>
            <a:custGeom>
              <a:avLst/>
              <a:gdLst/>
              <a:ahLst/>
              <a:cxnLst/>
              <a:rect l="l" t="t" r="r" b="b"/>
              <a:pathLst>
                <a:path w="106302" h="65294" fill="none" extrusionOk="0">
                  <a:moveTo>
                    <a:pt x="105373" y="65294"/>
                  </a:moveTo>
                  <a:lnTo>
                    <a:pt x="105373" y="65294"/>
                  </a:lnTo>
                  <a:lnTo>
                    <a:pt x="104842" y="65161"/>
                  </a:lnTo>
                  <a:lnTo>
                    <a:pt x="104178" y="64896"/>
                  </a:lnTo>
                  <a:lnTo>
                    <a:pt x="3186" y="6503"/>
                  </a:lnTo>
                  <a:lnTo>
                    <a:pt x="3186" y="6503"/>
                  </a:lnTo>
                  <a:lnTo>
                    <a:pt x="2522" y="6105"/>
                  </a:lnTo>
                  <a:lnTo>
                    <a:pt x="1859" y="5574"/>
                  </a:lnTo>
                  <a:lnTo>
                    <a:pt x="1328" y="4911"/>
                  </a:lnTo>
                  <a:lnTo>
                    <a:pt x="930" y="4247"/>
                  </a:lnTo>
                  <a:lnTo>
                    <a:pt x="531" y="3451"/>
                  </a:lnTo>
                  <a:lnTo>
                    <a:pt x="266" y="2787"/>
                  </a:lnTo>
                  <a:lnTo>
                    <a:pt x="1" y="1991"/>
                  </a:lnTo>
                  <a:lnTo>
                    <a:pt x="1" y="1327"/>
                  </a:lnTo>
                  <a:lnTo>
                    <a:pt x="1" y="1327"/>
                  </a:lnTo>
                  <a:lnTo>
                    <a:pt x="133" y="531"/>
                  </a:lnTo>
                  <a:lnTo>
                    <a:pt x="266" y="266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1328" y="0"/>
                  </a:lnTo>
                  <a:lnTo>
                    <a:pt x="1991" y="398"/>
                  </a:lnTo>
                  <a:lnTo>
                    <a:pt x="53483" y="30126"/>
                  </a:lnTo>
                  <a:lnTo>
                    <a:pt x="53483" y="28798"/>
                  </a:lnTo>
                  <a:lnTo>
                    <a:pt x="54677" y="29462"/>
                  </a:lnTo>
                  <a:lnTo>
                    <a:pt x="54677" y="30789"/>
                  </a:lnTo>
                  <a:lnTo>
                    <a:pt x="53881" y="30391"/>
                  </a:lnTo>
                  <a:lnTo>
                    <a:pt x="74849" y="42468"/>
                  </a:lnTo>
                  <a:lnTo>
                    <a:pt x="74849" y="41141"/>
                  </a:lnTo>
                  <a:lnTo>
                    <a:pt x="76044" y="41804"/>
                  </a:lnTo>
                  <a:lnTo>
                    <a:pt x="76044" y="43131"/>
                  </a:lnTo>
                  <a:lnTo>
                    <a:pt x="75646" y="42999"/>
                  </a:lnTo>
                  <a:lnTo>
                    <a:pt x="85599" y="48705"/>
                  </a:lnTo>
                  <a:lnTo>
                    <a:pt x="85599" y="47245"/>
                  </a:lnTo>
                  <a:lnTo>
                    <a:pt x="86793" y="48042"/>
                  </a:lnTo>
                  <a:lnTo>
                    <a:pt x="86793" y="49369"/>
                  </a:lnTo>
                  <a:lnTo>
                    <a:pt x="86130" y="48970"/>
                  </a:lnTo>
                  <a:lnTo>
                    <a:pt x="96216" y="54810"/>
                  </a:lnTo>
                  <a:lnTo>
                    <a:pt x="96216" y="53483"/>
                  </a:lnTo>
                  <a:lnTo>
                    <a:pt x="97410" y="54146"/>
                  </a:lnTo>
                  <a:lnTo>
                    <a:pt x="97410" y="55473"/>
                  </a:lnTo>
                  <a:lnTo>
                    <a:pt x="96614" y="55075"/>
                  </a:lnTo>
                  <a:lnTo>
                    <a:pt x="103249" y="58791"/>
                  </a:lnTo>
                  <a:lnTo>
                    <a:pt x="103249" y="58791"/>
                  </a:lnTo>
                  <a:lnTo>
                    <a:pt x="103913" y="59322"/>
                  </a:lnTo>
                  <a:lnTo>
                    <a:pt x="104444" y="59853"/>
                  </a:lnTo>
                  <a:lnTo>
                    <a:pt x="104975" y="60384"/>
                  </a:lnTo>
                  <a:lnTo>
                    <a:pt x="105505" y="61180"/>
                  </a:lnTo>
                  <a:lnTo>
                    <a:pt x="105771" y="61843"/>
                  </a:lnTo>
                  <a:lnTo>
                    <a:pt x="106169" y="62507"/>
                  </a:lnTo>
                  <a:lnTo>
                    <a:pt x="106302" y="63303"/>
                  </a:lnTo>
                  <a:lnTo>
                    <a:pt x="106302" y="63967"/>
                  </a:lnTo>
                  <a:lnTo>
                    <a:pt x="106302" y="63967"/>
                  </a:lnTo>
                  <a:lnTo>
                    <a:pt x="106169" y="64630"/>
                  </a:lnTo>
                  <a:lnTo>
                    <a:pt x="106036" y="64896"/>
                  </a:lnTo>
                  <a:lnTo>
                    <a:pt x="105771" y="65161"/>
                  </a:lnTo>
                  <a:lnTo>
                    <a:pt x="105771" y="65161"/>
                  </a:lnTo>
                  <a:lnTo>
                    <a:pt x="105373" y="652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479;p40">
              <a:extLst>
                <a:ext uri="{FF2B5EF4-FFF2-40B4-BE49-F238E27FC236}">
                  <a16:creationId xmlns:a16="http://schemas.microsoft.com/office/drawing/2014/main" id="{CAB5FC24-410A-4AB0-84E7-813FFE6F79A5}"/>
                </a:ext>
              </a:extLst>
            </p:cNvPr>
            <p:cNvSpPr/>
            <p:nvPr/>
          </p:nvSpPr>
          <p:spPr>
            <a:xfrm>
              <a:off x="6154191" y="2687915"/>
              <a:ext cx="1802097" cy="1119996"/>
            </a:xfrm>
            <a:custGeom>
              <a:avLst/>
              <a:gdLst/>
              <a:ahLst/>
              <a:cxnLst/>
              <a:rect l="l" t="t" r="r" b="b"/>
              <a:pathLst>
                <a:path w="108691" h="67551" fill="none" extrusionOk="0">
                  <a:moveTo>
                    <a:pt x="1991" y="1"/>
                  </a:moveTo>
                  <a:lnTo>
                    <a:pt x="1991" y="1"/>
                  </a:lnTo>
                  <a:lnTo>
                    <a:pt x="1460" y="134"/>
                  </a:lnTo>
                  <a:lnTo>
                    <a:pt x="1062" y="266"/>
                  </a:lnTo>
                  <a:lnTo>
                    <a:pt x="1062" y="266"/>
                  </a:lnTo>
                  <a:lnTo>
                    <a:pt x="531" y="664"/>
                  </a:lnTo>
                  <a:lnTo>
                    <a:pt x="266" y="1063"/>
                  </a:lnTo>
                  <a:lnTo>
                    <a:pt x="0" y="1726"/>
                  </a:lnTo>
                  <a:lnTo>
                    <a:pt x="0" y="2522"/>
                  </a:lnTo>
                  <a:lnTo>
                    <a:pt x="0" y="2522"/>
                  </a:lnTo>
                  <a:lnTo>
                    <a:pt x="0" y="3319"/>
                  </a:lnTo>
                  <a:lnTo>
                    <a:pt x="266" y="4248"/>
                  </a:lnTo>
                  <a:lnTo>
                    <a:pt x="664" y="5177"/>
                  </a:lnTo>
                  <a:lnTo>
                    <a:pt x="1062" y="5973"/>
                  </a:lnTo>
                  <a:lnTo>
                    <a:pt x="1593" y="6769"/>
                  </a:lnTo>
                  <a:lnTo>
                    <a:pt x="2256" y="7565"/>
                  </a:lnTo>
                  <a:lnTo>
                    <a:pt x="3053" y="8229"/>
                  </a:lnTo>
                  <a:lnTo>
                    <a:pt x="3716" y="8760"/>
                  </a:lnTo>
                  <a:lnTo>
                    <a:pt x="104709" y="67020"/>
                  </a:lnTo>
                  <a:lnTo>
                    <a:pt x="104709" y="67020"/>
                  </a:lnTo>
                  <a:lnTo>
                    <a:pt x="105638" y="67418"/>
                  </a:lnTo>
                  <a:lnTo>
                    <a:pt x="106567" y="67551"/>
                  </a:lnTo>
                  <a:lnTo>
                    <a:pt x="106567" y="67551"/>
                  </a:lnTo>
                  <a:lnTo>
                    <a:pt x="107098" y="67551"/>
                  </a:lnTo>
                  <a:lnTo>
                    <a:pt x="107628" y="67285"/>
                  </a:lnTo>
                  <a:lnTo>
                    <a:pt x="107628" y="67285"/>
                  </a:lnTo>
                  <a:lnTo>
                    <a:pt x="108027" y="67020"/>
                  </a:lnTo>
                  <a:lnTo>
                    <a:pt x="108425" y="66489"/>
                  </a:lnTo>
                  <a:lnTo>
                    <a:pt x="108557" y="65958"/>
                  </a:lnTo>
                  <a:lnTo>
                    <a:pt x="108690" y="65162"/>
                  </a:lnTo>
                  <a:lnTo>
                    <a:pt x="108690" y="65162"/>
                  </a:lnTo>
                  <a:lnTo>
                    <a:pt x="108690" y="65029"/>
                  </a:lnTo>
                  <a:lnTo>
                    <a:pt x="108690" y="65029"/>
                  </a:lnTo>
                  <a:lnTo>
                    <a:pt x="108557" y="64233"/>
                  </a:lnTo>
                  <a:lnTo>
                    <a:pt x="108425" y="63304"/>
                  </a:lnTo>
                  <a:lnTo>
                    <a:pt x="108027" y="62508"/>
                  </a:lnTo>
                  <a:lnTo>
                    <a:pt x="107628" y="61711"/>
                  </a:lnTo>
                  <a:lnTo>
                    <a:pt x="107098" y="60915"/>
                  </a:lnTo>
                  <a:lnTo>
                    <a:pt x="106434" y="60119"/>
                  </a:lnTo>
                  <a:lnTo>
                    <a:pt x="105770" y="59588"/>
                  </a:lnTo>
                  <a:lnTo>
                    <a:pt x="104974" y="59057"/>
                  </a:lnTo>
                  <a:lnTo>
                    <a:pt x="98604" y="55341"/>
                  </a:lnTo>
                  <a:lnTo>
                    <a:pt x="98604" y="55341"/>
                  </a:lnTo>
                  <a:lnTo>
                    <a:pt x="97410" y="54678"/>
                  </a:lnTo>
                  <a:lnTo>
                    <a:pt x="87987" y="49237"/>
                  </a:lnTo>
                  <a:lnTo>
                    <a:pt x="87987" y="49237"/>
                  </a:lnTo>
                  <a:lnTo>
                    <a:pt x="86793" y="48440"/>
                  </a:lnTo>
                  <a:lnTo>
                    <a:pt x="77238" y="42999"/>
                  </a:lnTo>
                  <a:lnTo>
                    <a:pt x="77238" y="42999"/>
                  </a:lnTo>
                  <a:lnTo>
                    <a:pt x="76043" y="42336"/>
                  </a:lnTo>
                  <a:lnTo>
                    <a:pt x="66621" y="36894"/>
                  </a:lnTo>
                  <a:lnTo>
                    <a:pt x="66621" y="36894"/>
                  </a:lnTo>
                  <a:lnTo>
                    <a:pt x="65426" y="36098"/>
                  </a:lnTo>
                  <a:lnTo>
                    <a:pt x="55871" y="30657"/>
                  </a:lnTo>
                  <a:lnTo>
                    <a:pt x="55871" y="30657"/>
                  </a:lnTo>
                  <a:lnTo>
                    <a:pt x="54677" y="29993"/>
                  </a:lnTo>
                  <a:lnTo>
                    <a:pt x="45122" y="24420"/>
                  </a:lnTo>
                  <a:lnTo>
                    <a:pt x="45122" y="24420"/>
                  </a:lnTo>
                  <a:lnTo>
                    <a:pt x="44060" y="23756"/>
                  </a:lnTo>
                  <a:lnTo>
                    <a:pt x="34505" y="18315"/>
                  </a:lnTo>
                  <a:lnTo>
                    <a:pt x="34505" y="18315"/>
                  </a:lnTo>
                  <a:lnTo>
                    <a:pt x="33311" y="17651"/>
                  </a:lnTo>
                  <a:lnTo>
                    <a:pt x="23755" y="12078"/>
                  </a:lnTo>
                  <a:lnTo>
                    <a:pt x="23755" y="13537"/>
                  </a:lnTo>
                  <a:lnTo>
                    <a:pt x="22561" y="12741"/>
                  </a:lnTo>
                  <a:lnTo>
                    <a:pt x="22561" y="11414"/>
                  </a:lnTo>
                  <a:lnTo>
                    <a:pt x="23490" y="11945"/>
                  </a:lnTo>
                  <a:lnTo>
                    <a:pt x="22561" y="11414"/>
                  </a:lnTo>
                  <a:lnTo>
                    <a:pt x="13139" y="5973"/>
                  </a:lnTo>
                  <a:lnTo>
                    <a:pt x="13139" y="7300"/>
                  </a:lnTo>
                  <a:lnTo>
                    <a:pt x="11944" y="6636"/>
                  </a:lnTo>
                  <a:lnTo>
                    <a:pt x="11944" y="5309"/>
                  </a:lnTo>
                  <a:lnTo>
                    <a:pt x="3716" y="532"/>
                  </a:lnTo>
                  <a:lnTo>
                    <a:pt x="3716" y="532"/>
                  </a:lnTo>
                  <a:lnTo>
                    <a:pt x="2787" y="134"/>
                  </a:lnTo>
                  <a:lnTo>
                    <a:pt x="19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480;p40">
              <a:extLst>
                <a:ext uri="{FF2B5EF4-FFF2-40B4-BE49-F238E27FC236}">
                  <a16:creationId xmlns:a16="http://schemas.microsoft.com/office/drawing/2014/main" id="{7048976D-BF77-4B41-BC61-333EDC6F8431}"/>
                </a:ext>
              </a:extLst>
            </p:cNvPr>
            <p:cNvSpPr/>
            <p:nvPr/>
          </p:nvSpPr>
          <p:spPr>
            <a:xfrm>
              <a:off x="6173987" y="2707728"/>
              <a:ext cx="1762487" cy="1082575"/>
            </a:xfrm>
            <a:custGeom>
              <a:avLst/>
              <a:gdLst/>
              <a:ahLst/>
              <a:cxnLst/>
              <a:rect l="l" t="t" r="r" b="b"/>
              <a:pathLst>
                <a:path w="106302" h="65294" extrusionOk="0">
                  <a:moveTo>
                    <a:pt x="797" y="0"/>
                  </a:moveTo>
                  <a:lnTo>
                    <a:pt x="399" y="133"/>
                  </a:lnTo>
                  <a:lnTo>
                    <a:pt x="266" y="266"/>
                  </a:lnTo>
                  <a:lnTo>
                    <a:pt x="133" y="531"/>
                  </a:lnTo>
                  <a:lnTo>
                    <a:pt x="1" y="1327"/>
                  </a:lnTo>
                  <a:lnTo>
                    <a:pt x="1" y="1991"/>
                  </a:lnTo>
                  <a:lnTo>
                    <a:pt x="266" y="2787"/>
                  </a:lnTo>
                  <a:lnTo>
                    <a:pt x="531" y="3451"/>
                  </a:lnTo>
                  <a:lnTo>
                    <a:pt x="930" y="4247"/>
                  </a:lnTo>
                  <a:lnTo>
                    <a:pt x="1328" y="4911"/>
                  </a:lnTo>
                  <a:lnTo>
                    <a:pt x="1859" y="5574"/>
                  </a:lnTo>
                  <a:lnTo>
                    <a:pt x="2522" y="6105"/>
                  </a:lnTo>
                  <a:lnTo>
                    <a:pt x="3186" y="6503"/>
                  </a:lnTo>
                  <a:lnTo>
                    <a:pt x="104178" y="64896"/>
                  </a:lnTo>
                  <a:lnTo>
                    <a:pt x="104842" y="65161"/>
                  </a:lnTo>
                  <a:lnTo>
                    <a:pt x="105373" y="65294"/>
                  </a:lnTo>
                  <a:lnTo>
                    <a:pt x="105771" y="65161"/>
                  </a:lnTo>
                  <a:lnTo>
                    <a:pt x="106036" y="64896"/>
                  </a:lnTo>
                  <a:lnTo>
                    <a:pt x="106169" y="64630"/>
                  </a:lnTo>
                  <a:lnTo>
                    <a:pt x="106302" y="63967"/>
                  </a:lnTo>
                  <a:lnTo>
                    <a:pt x="106302" y="63303"/>
                  </a:lnTo>
                  <a:lnTo>
                    <a:pt x="106169" y="62507"/>
                  </a:lnTo>
                  <a:lnTo>
                    <a:pt x="105771" y="61843"/>
                  </a:lnTo>
                  <a:lnTo>
                    <a:pt x="105505" y="61180"/>
                  </a:lnTo>
                  <a:lnTo>
                    <a:pt x="104975" y="60384"/>
                  </a:lnTo>
                  <a:lnTo>
                    <a:pt x="104444" y="59853"/>
                  </a:lnTo>
                  <a:lnTo>
                    <a:pt x="103913" y="59322"/>
                  </a:lnTo>
                  <a:lnTo>
                    <a:pt x="103249" y="58791"/>
                  </a:lnTo>
                  <a:lnTo>
                    <a:pt x="1991" y="39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481;p40">
              <a:extLst>
                <a:ext uri="{FF2B5EF4-FFF2-40B4-BE49-F238E27FC236}">
                  <a16:creationId xmlns:a16="http://schemas.microsoft.com/office/drawing/2014/main" id="{6E87A5A0-4D46-42AE-BB79-97B175491D86}"/>
                </a:ext>
              </a:extLst>
            </p:cNvPr>
            <p:cNvSpPr/>
            <p:nvPr/>
          </p:nvSpPr>
          <p:spPr>
            <a:xfrm>
              <a:off x="6173987" y="2707728"/>
              <a:ext cx="1762487" cy="1082575"/>
            </a:xfrm>
            <a:custGeom>
              <a:avLst/>
              <a:gdLst/>
              <a:ahLst/>
              <a:cxnLst/>
              <a:rect l="l" t="t" r="r" b="b"/>
              <a:pathLst>
                <a:path w="106302" h="65294" fill="none" extrusionOk="0">
                  <a:moveTo>
                    <a:pt x="105373" y="65294"/>
                  </a:moveTo>
                  <a:lnTo>
                    <a:pt x="105373" y="65294"/>
                  </a:lnTo>
                  <a:lnTo>
                    <a:pt x="104842" y="65161"/>
                  </a:lnTo>
                  <a:lnTo>
                    <a:pt x="104178" y="64896"/>
                  </a:lnTo>
                  <a:lnTo>
                    <a:pt x="3186" y="6503"/>
                  </a:lnTo>
                  <a:lnTo>
                    <a:pt x="3186" y="6503"/>
                  </a:lnTo>
                  <a:lnTo>
                    <a:pt x="2522" y="6105"/>
                  </a:lnTo>
                  <a:lnTo>
                    <a:pt x="1859" y="5574"/>
                  </a:lnTo>
                  <a:lnTo>
                    <a:pt x="1328" y="4911"/>
                  </a:lnTo>
                  <a:lnTo>
                    <a:pt x="930" y="4247"/>
                  </a:lnTo>
                  <a:lnTo>
                    <a:pt x="531" y="3451"/>
                  </a:lnTo>
                  <a:lnTo>
                    <a:pt x="266" y="2787"/>
                  </a:lnTo>
                  <a:lnTo>
                    <a:pt x="1" y="1991"/>
                  </a:lnTo>
                  <a:lnTo>
                    <a:pt x="1" y="1327"/>
                  </a:lnTo>
                  <a:lnTo>
                    <a:pt x="1" y="1327"/>
                  </a:lnTo>
                  <a:lnTo>
                    <a:pt x="133" y="531"/>
                  </a:lnTo>
                  <a:lnTo>
                    <a:pt x="266" y="266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1328" y="0"/>
                  </a:lnTo>
                  <a:lnTo>
                    <a:pt x="1991" y="398"/>
                  </a:lnTo>
                  <a:lnTo>
                    <a:pt x="103249" y="58791"/>
                  </a:lnTo>
                  <a:lnTo>
                    <a:pt x="103249" y="58791"/>
                  </a:lnTo>
                  <a:lnTo>
                    <a:pt x="103913" y="59322"/>
                  </a:lnTo>
                  <a:lnTo>
                    <a:pt x="104444" y="59853"/>
                  </a:lnTo>
                  <a:lnTo>
                    <a:pt x="104975" y="60384"/>
                  </a:lnTo>
                  <a:lnTo>
                    <a:pt x="105505" y="61180"/>
                  </a:lnTo>
                  <a:lnTo>
                    <a:pt x="105771" y="61843"/>
                  </a:lnTo>
                  <a:lnTo>
                    <a:pt x="106169" y="62507"/>
                  </a:lnTo>
                  <a:lnTo>
                    <a:pt x="106302" y="63303"/>
                  </a:lnTo>
                  <a:lnTo>
                    <a:pt x="106302" y="63967"/>
                  </a:lnTo>
                  <a:lnTo>
                    <a:pt x="106302" y="63967"/>
                  </a:lnTo>
                  <a:lnTo>
                    <a:pt x="106169" y="64630"/>
                  </a:lnTo>
                  <a:lnTo>
                    <a:pt x="106036" y="64896"/>
                  </a:lnTo>
                  <a:lnTo>
                    <a:pt x="105771" y="65161"/>
                  </a:lnTo>
                  <a:lnTo>
                    <a:pt x="105771" y="65161"/>
                  </a:lnTo>
                  <a:lnTo>
                    <a:pt x="105373" y="652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482;p40">
              <a:extLst>
                <a:ext uri="{FF2B5EF4-FFF2-40B4-BE49-F238E27FC236}">
                  <a16:creationId xmlns:a16="http://schemas.microsoft.com/office/drawing/2014/main" id="{0F4F3D73-3489-40F8-96DE-4543974B8953}"/>
                </a:ext>
              </a:extLst>
            </p:cNvPr>
            <p:cNvSpPr/>
            <p:nvPr/>
          </p:nvSpPr>
          <p:spPr>
            <a:xfrm>
              <a:off x="7839647" y="3686877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664" y="0"/>
                  </a:moveTo>
                  <a:lnTo>
                    <a:pt x="266" y="133"/>
                  </a:lnTo>
                  <a:lnTo>
                    <a:pt x="0" y="399"/>
                  </a:lnTo>
                  <a:lnTo>
                    <a:pt x="0" y="929"/>
                  </a:lnTo>
                  <a:lnTo>
                    <a:pt x="0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3"/>
                  </a:lnTo>
                  <a:lnTo>
                    <a:pt x="1991" y="3053"/>
                  </a:lnTo>
                  <a:lnTo>
                    <a:pt x="2257" y="2787"/>
                  </a:lnTo>
                  <a:lnTo>
                    <a:pt x="2257" y="2257"/>
                  </a:lnTo>
                  <a:lnTo>
                    <a:pt x="2257" y="1726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266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483;p40">
              <a:extLst>
                <a:ext uri="{FF2B5EF4-FFF2-40B4-BE49-F238E27FC236}">
                  <a16:creationId xmlns:a16="http://schemas.microsoft.com/office/drawing/2014/main" id="{52C01311-4156-4C73-8CD4-8AD300BED72E}"/>
                </a:ext>
              </a:extLst>
            </p:cNvPr>
            <p:cNvSpPr/>
            <p:nvPr/>
          </p:nvSpPr>
          <p:spPr>
            <a:xfrm>
              <a:off x="7661412" y="3585656"/>
              <a:ext cx="37421" cy="50635"/>
            </a:xfrm>
            <a:custGeom>
              <a:avLst/>
              <a:gdLst/>
              <a:ahLst/>
              <a:cxnLst/>
              <a:rect l="l" t="t" r="r" b="b"/>
              <a:pathLst>
                <a:path w="2257" h="3054" extrusionOk="0">
                  <a:moveTo>
                    <a:pt x="266" y="1"/>
                  </a:moveTo>
                  <a:lnTo>
                    <a:pt x="1" y="266"/>
                  </a:lnTo>
                  <a:lnTo>
                    <a:pt x="1" y="797"/>
                  </a:lnTo>
                  <a:lnTo>
                    <a:pt x="1" y="1328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3" y="2788"/>
                  </a:lnTo>
                  <a:lnTo>
                    <a:pt x="1593" y="3053"/>
                  </a:lnTo>
                  <a:lnTo>
                    <a:pt x="1992" y="2920"/>
                  </a:lnTo>
                  <a:lnTo>
                    <a:pt x="2257" y="2655"/>
                  </a:lnTo>
                  <a:lnTo>
                    <a:pt x="2257" y="2124"/>
                  </a:lnTo>
                  <a:lnTo>
                    <a:pt x="2257" y="1593"/>
                  </a:lnTo>
                  <a:lnTo>
                    <a:pt x="1992" y="930"/>
                  </a:lnTo>
                  <a:lnTo>
                    <a:pt x="1593" y="532"/>
                  </a:lnTo>
                  <a:lnTo>
                    <a:pt x="1063" y="134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484;p40">
              <a:extLst>
                <a:ext uri="{FF2B5EF4-FFF2-40B4-BE49-F238E27FC236}">
                  <a16:creationId xmlns:a16="http://schemas.microsoft.com/office/drawing/2014/main" id="{B23EEA85-3AE9-4CB2-AA26-DF5531BFD7E2}"/>
                </a:ext>
              </a:extLst>
            </p:cNvPr>
            <p:cNvSpPr/>
            <p:nvPr/>
          </p:nvSpPr>
          <p:spPr>
            <a:xfrm>
              <a:off x="7483194" y="3482247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266" y="0"/>
                  </a:moveTo>
                  <a:lnTo>
                    <a:pt x="0" y="399"/>
                  </a:lnTo>
                  <a:lnTo>
                    <a:pt x="0" y="797"/>
                  </a:lnTo>
                  <a:lnTo>
                    <a:pt x="0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3"/>
                  </a:lnTo>
                  <a:lnTo>
                    <a:pt x="1991" y="2920"/>
                  </a:lnTo>
                  <a:lnTo>
                    <a:pt x="2256" y="2655"/>
                  </a:lnTo>
                  <a:lnTo>
                    <a:pt x="2256" y="2124"/>
                  </a:lnTo>
                  <a:lnTo>
                    <a:pt x="2256" y="1593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133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485;p40">
              <a:extLst>
                <a:ext uri="{FF2B5EF4-FFF2-40B4-BE49-F238E27FC236}">
                  <a16:creationId xmlns:a16="http://schemas.microsoft.com/office/drawing/2014/main" id="{C1720352-BC91-4663-B9E8-7FA91A6A1549}"/>
                </a:ext>
              </a:extLst>
            </p:cNvPr>
            <p:cNvSpPr/>
            <p:nvPr/>
          </p:nvSpPr>
          <p:spPr>
            <a:xfrm>
              <a:off x="7304959" y="3378837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664" y="0"/>
                  </a:moveTo>
                  <a:lnTo>
                    <a:pt x="266" y="133"/>
                  </a:lnTo>
                  <a:lnTo>
                    <a:pt x="1" y="398"/>
                  </a:lnTo>
                  <a:lnTo>
                    <a:pt x="1" y="796"/>
                  </a:lnTo>
                  <a:lnTo>
                    <a:pt x="1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2"/>
                  </a:lnTo>
                  <a:lnTo>
                    <a:pt x="1991" y="2920"/>
                  </a:lnTo>
                  <a:lnTo>
                    <a:pt x="2257" y="2654"/>
                  </a:lnTo>
                  <a:lnTo>
                    <a:pt x="2257" y="2256"/>
                  </a:lnTo>
                  <a:lnTo>
                    <a:pt x="2257" y="1593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133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486;p40">
              <a:extLst>
                <a:ext uri="{FF2B5EF4-FFF2-40B4-BE49-F238E27FC236}">
                  <a16:creationId xmlns:a16="http://schemas.microsoft.com/office/drawing/2014/main" id="{428A41F3-55F1-40DB-8A7A-6129500DCBC7}"/>
                </a:ext>
              </a:extLst>
            </p:cNvPr>
            <p:cNvSpPr/>
            <p:nvPr/>
          </p:nvSpPr>
          <p:spPr>
            <a:xfrm>
              <a:off x="7126740" y="3275411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664" y="1"/>
                  </a:moveTo>
                  <a:lnTo>
                    <a:pt x="266" y="133"/>
                  </a:lnTo>
                  <a:lnTo>
                    <a:pt x="0" y="399"/>
                  </a:lnTo>
                  <a:lnTo>
                    <a:pt x="0" y="930"/>
                  </a:lnTo>
                  <a:lnTo>
                    <a:pt x="0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3"/>
                  </a:lnTo>
                  <a:lnTo>
                    <a:pt x="1991" y="3053"/>
                  </a:lnTo>
                  <a:lnTo>
                    <a:pt x="2256" y="2788"/>
                  </a:lnTo>
                  <a:lnTo>
                    <a:pt x="2256" y="2257"/>
                  </a:lnTo>
                  <a:lnTo>
                    <a:pt x="2256" y="1726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266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487;p40">
              <a:extLst>
                <a:ext uri="{FF2B5EF4-FFF2-40B4-BE49-F238E27FC236}">
                  <a16:creationId xmlns:a16="http://schemas.microsoft.com/office/drawing/2014/main" id="{70C04D2C-0BB0-4F3A-9413-F9A2E38CC596}"/>
                </a:ext>
              </a:extLst>
            </p:cNvPr>
            <p:cNvSpPr/>
            <p:nvPr/>
          </p:nvSpPr>
          <p:spPr>
            <a:xfrm>
              <a:off x="6948505" y="3174190"/>
              <a:ext cx="37421" cy="48430"/>
            </a:xfrm>
            <a:custGeom>
              <a:avLst/>
              <a:gdLst/>
              <a:ahLst/>
              <a:cxnLst/>
              <a:rect l="l" t="t" r="r" b="b"/>
              <a:pathLst>
                <a:path w="2257" h="2921" extrusionOk="0">
                  <a:moveTo>
                    <a:pt x="266" y="1"/>
                  </a:moveTo>
                  <a:lnTo>
                    <a:pt x="1" y="266"/>
                  </a:lnTo>
                  <a:lnTo>
                    <a:pt x="1" y="797"/>
                  </a:lnTo>
                  <a:lnTo>
                    <a:pt x="1" y="1328"/>
                  </a:lnTo>
                  <a:lnTo>
                    <a:pt x="266" y="1992"/>
                  </a:lnTo>
                  <a:lnTo>
                    <a:pt x="664" y="2390"/>
                  </a:lnTo>
                  <a:lnTo>
                    <a:pt x="1062" y="2788"/>
                  </a:lnTo>
                  <a:lnTo>
                    <a:pt x="1593" y="2921"/>
                  </a:lnTo>
                  <a:lnTo>
                    <a:pt x="1991" y="2921"/>
                  </a:lnTo>
                  <a:lnTo>
                    <a:pt x="2257" y="2655"/>
                  </a:lnTo>
                  <a:lnTo>
                    <a:pt x="2257" y="2124"/>
                  </a:lnTo>
                  <a:lnTo>
                    <a:pt x="2257" y="1593"/>
                  </a:lnTo>
                  <a:lnTo>
                    <a:pt x="1991" y="930"/>
                  </a:lnTo>
                  <a:lnTo>
                    <a:pt x="1593" y="532"/>
                  </a:lnTo>
                  <a:lnTo>
                    <a:pt x="1062" y="134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488;p40">
              <a:extLst>
                <a:ext uri="{FF2B5EF4-FFF2-40B4-BE49-F238E27FC236}">
                  <a16:creationId xmlns:a16="http://schemas.microsoft.com/office/drawing/2014/main" id="{A424EA2F-4F0C-4CFF-B10F-8A863774EB77}"/>
                </a:ext>
              </a:extLst>
            </p:cNvPr>
            <p:cNvSpPr/>
            <p:nvPr/>
          </p:nvSpPr>
          <p:spPr>
            <a:xfrm>
              <a:off x="6770287" y="3070781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266" y="1"/>
                  </a:moveTo>
                  <a:lnTo>
                    <a:pt x="0" y="399"/>
                  </a:lnTo>
                  <a:lnTo>
                    <a:pt x="0" y="797"/>
                  </a:lnTo>
                  <a:lnTo>
                    <a:pt x="0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3"/>
                  </a:lnTo>
                  <a:lnTo>
                    <a:pt x="1991" y="2920"/>
                  </a:lnTo>
                  <a:lnTo>
                    <a:pt x="2256" y="2655"/>
                  </a:lnTo>
                  <a:lnTo>
                    <a:pt x="2256" y="2124"/>
                  </a:lnTo>
                  <a:lnTo>
                    <a:pt x="2256" y="1593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133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489;p40">
              <a:extLst>
                <a:ext uri="{FF2B5EF4-FFF2-40B4-BE49-F238E27FC236}">
                  <a16:creationId xmlns:a16="http://schemas.microsoft.com/office/drawing/2014/main" id="{B1FB9E55-2CCE-42D2-BA88-F3D1BDAF2398}"/>
                </a:ext>
              </a:extLst>
            </p:cNvPr>
            <p:cNvSpPr/>
            <p:nvPr/>
          </p:nvSpPr>
          <p:spPr>
            <a:xfrm>
              <a:off x="6592052" y="2967371"/>
              <a:ext cx="37421" cy="50619"/>
            </a:xfrm>
            <a:custGeom>
              <a:avLst/>
              <a:gdLst/>
              <a:ahLst/>
              <a:cxnLst/>
              <a:rect l="l" t="t" r="r" b="b"/>
              <a:pathLst>
                <a:path w="2257" h="3053" extrusionOk="0">
                  <a:moveTo>
                    <a:pt x="664" y="0"/>
                  </a:moveTo>
                  <a:lnTo>
                    <a:pt x="266" y="133"/>
                  </a:lnTo>
                  <a:lnTo>
                    <a:pt x="1" y="398"/>
                  </a:lnTo>
                  <a:lnTo>
                    <a:pt x="1" y="796"/>
                  </a:lnTo>
                  <a:lnTo>
                    <a:pt x="1" y="1460"/>
                  </a:lnTo>
                  <a:lnTo>
                    <a:pt x="266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2"/>
                  </a:lnTo>
                  <a:lnTo>
                    <a:pt x="1991" y="2920"/>
                  </a:lnTo>
                  <a:lnTo>
                    <a:pt x="2257" y="2654"/>
                  </a:lnTo>
                  <a:lnTo>
                    <a:pt x="2257" y="2256"/>
                  </a:lnTo>
                  <a:lnTo>
                    <a:pt x="2257" y="1593"/>
                  </a:lnTo>
                  <a:lnTo>
                    <a:pt x="1991" y="1062"/>
                  </a:lnTo>
                  <a:lnTo>
                    <a:pt x="1593" y="531"/>
                  </a:lnTo>
                  <a:lnTo>
                    <a:pt x="1062" y="133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490;p40">
              <a:extLst>
                <a:ext uri="{FF2B5EF4-FFF2-40B4-BE49-F238E27FC236}">
                  <a16:creationId xmlns:a16="http://schemas.microsoft.com/office/drawing/2014/main" id="{4909CD02-830F-4DF5-B818-898F41BE2257}"/>
                </a:ext>
              </a:extLst>
            </p:cNvPr>
            <p:cNvSpPr/>
            <p:nvPr/>
          </p:nvSpPr>
          <p:spPr>
            <a:xfrm>
              <a:off x="6413833" y="2863945"/>
              <a:ext cx="37421" cy="50635"/>
            </a:xfrm>
            <a:custGeom>
              <a:avLst/>
              <a:gdLst/>
              <a:ahLst/>
              <a:cxnLst/>
              <a:rect l="l" t="t" r="r" b="b"/>
              <a:pathLst>
                <a:path w="2257" h="3054" extrusionOk="0">
                  <a:moveTo>
                    <a:pt x="664" y="1"/>
                  </a:moveTo>
                  <a:lnTo>
                    <a:pt x="265" y="133"/>
                  </a:lnTo>
                  <a:lnTo>
                    <a:pt x="0" y="399"/>
                  </a:lnTo>
                  <a:lnTo>
                    <a:pt x="0" y="930"/>
                  </a:lnTo>
                  <a:lnTo>
                    <a:pt x="0" y="1461"/>
                  </a:lnTo>
                  <a:lnTo>
                    <a:pt x="265" y="1991"/>
                  </a:lnTo>
                  <a:lnTo>
                    <a:pt x="664" y="2522"/>
                  </a:lnTo>
                  <a:lnTo>
                    <a:pt x="1062" y="2920"/>
                  </a:lnTo>
                  <a:lnTo>
                    <a:pt x="1593" y="3053"/>
                  </a:lnTo>
                  <a:lnTo>
                    <a:pt x="1991" y="3053"/>
                  </a:lnTo>
                  <a:lnTo>
                    <a:pt x="2256" y="2655"/>
                  </a:lnTo>
                  <a:lnTo>
                    <a:pt x="2256" y="2257"/>
                  </a:lnTo>
                  <a:lnTo>
                    <a:pt x="2256" y="1726"/>
                  </a:lnTo>
                  <a:lnTo>
                    <a:pt x="1991" y="1062"/>
                  </a:lnTo>
                  <a:lnTo>
                    <a:pt x="1593" y="532"/>
                  </a:lnTo>
                  <a:lnTo>
                    <a:pt x="1062" y="266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491;p40">
              <a:extLst>
                <a:ext uri="{FF2B5EF4-FFF2-40B4-BE49-F238E27FC236}">
                  <a16:creationId xmlns:a16="http://schemas.microsoft.com/office/drawing/2014/main" id="{B6BB4B3F-5BB3-487F-AD90-3261BE1FE70C}"/>
                </a:ext>
              </a:extLst>
            </p:cNvPr>
            <p:cNvSpPr/>
            <p:nvPr/>
          </p:nvSpPr>
          <p:spPr>
            <a:xfrm>
              <a:off x="6235598" y="2762741"/>
              <a:ext cx="37421" cy="48414"/>
            </a:xfrm>
            <a:custGeom>
              <a:avLst/>
              <a:gdLst/>
              <a:ahLst/>
              <a:cxnLst/>
              <a:rect l="l" t="t" r="r" b="b"/>
              <a:pathLst>
                <a:path w="2257" h="2920" extrusionOk="0">
                  <a:moveTo>
                    <a:pt x="266" y="0"/>
                  </a:moveTo>
                  <a:lnTo>
                    <a:pt x="1" y="265"/>
                  </a:lnTo>
                  <a:lnTo>
                    <a:pt x="1" y="796"/>
                  </a:lnTo>
                  <a:lnTo>
                    <a:pt x="1" y="1327"/>
                  </a:lnTo>
                  <a:lnTo>
                    <a:pt x="266" y="1991"/>
                  </a:lnTo>
                  <a:lnTo>
                    <a:pt x="664" y="2389"/>
                  </a:lnTo>
                  <a:lnTo>
                    <a:pt x="1062" y="2787"/>
                  </a:lnTo>
                  <a:lnTo>
                    <a:pt x="1593" y="2920"/>
                  </a:lnTo>
                  <a:lnTo>
                    <a:pt x="1991" y="2920"/>
                  </a:lnTo>
                  <a:lnTo>
                    <a:pt x="2257" y="2654"/>
                  </a:lnTo>
                  <a:lnTo>
                    <a:pt x="2257" y="2123"/>
                  </a:lnTo>
                  <a:lnTo>
                    <a:pt x="2257" y="1593"/>
                  </a:lnTo>
                  <a:lnTo>
                    <a:pt x="1991" y="929"/>
                  </a:lnTo>
                  <a:lnTo>
                    <a:pt x="1593" y="531"/>
                  </a:lnTo>
                  <a:lnTo>
                    <a:pt x="1062" y="133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492;p40">
              <a:extLst>
                <a:ext uri="{FF2B5EF4-FFF2-40B4-BE49-F238E27FC236}">
                  <a16:creationId xmlns:a16="http://schemas.microsoft.com/office/drawing/2014/main" id="{C31990D9-C3D9-4F99-B20E-498752EF7F07}"/>
                </a:ext>
              </a:extLst>
            </p:cNvPr>
            <p:cNvSpPr/>
            <p:nvPr/>
          </p:nvSpPr>
          <p:spPr>
            <a:xfrm>
              <a:off x="7769232" y="3594460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extrusionOk="0">
                  <a:moveTo>
                    <a:pt x="1" y="1"/>
                  </a:moveTo>
                  <a:lnTo>
                    <a:pt x="1" y="1328"/>
                  </a:lnTo>
                  <a:lnTo>
                    <a:pt x="399" y="1593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493;p40">
              <a:extLst>
                <a:ext uri="{FF2B5EF4-FFF2-40B4-BE49-F238E27FC236}">
                  <a16:creationId xmlns:a16="http://schemas.microsoft.com/office/drawing/2014/main" id="{F5D0F72F-9F81-47BD-AA6F-CCC63DD96B89}"/>
                </a:ext>
              </a:extLst>
            </p:cNvPr>
            <p:cNvSpPr/>
            <p:nvPr/>
          </p:nvSpPr>
          <p:spPr>
            <a:xfrm>
              <a:off x="7769232" y="3594460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fill="none" extrusionOk="0">
                  <a:moveTo>
                    <a:pt x="1" y="1"/>
                  </a:moveTo>
                  <a:lnTo>
                    <a:pt x="1" y="1328"/>
                  </a:lnTo>
                  <a:lnTo>
                    <a:pt x="399" y="1593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494;p40">
              <a:extLst>
                <a:ext uri="{FF2B5EF4-FFF2-40B4-BE49-F238E27FC236}">
                  <a16:creationId xmlns:a16="http://schemas.microsoft.com/office/drawing/2014/main" id="{13566030-4664-43FB-A409-AC0A93A3F5CE}"/>
                </a:ext>
              </a:extLst>
            </p:cNvPr>
            <p:cNvSpPr/>
            <p:nvPr/>
          </p:nvSpPr>
          <p:spPr>
            <a:xfrm>
              <a:off x="7769232" y="3616462"/>
              <a:ext cx="6615" cy="4427"/>
            </a:xfrm>
            <a:custGeom>
              <a:avLst/>
              <a:gdLst/>
              <a:ahLst/>
              <a:cxnLst/>
              <a:rect l="l" t="t" r="r" b="b"/>
              <a:pathLst>
                <a:path w="399" h="267" extrusionOk="0">
                  <a:moveTo>
                    <a:pt x="1" y="1"/>
                  </a:moveTo>
                  <a:lnTo>
                    <a:pt x="1" y="1"/>
                  </a:lnTo>
                  <a:lnTo>
                    <a:pt x="39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495;p40">
              <a:extLst>
                <a:ext uri="{FF2B5EF4-FFF2-40B4-BE49-F238E27FC236}">
                  <a16:creationId xmlns:a16="http://schemas.microsoft.com/office/drawing/2014/main" id="{4979D86D-DE4E-4A06-8B3D-CD8E84DA719A}"/>
                </a:ext>
              </a:extLst>
            </p:cNvPr>
            <p:cNvSpPr/>
            <p:nvPr/>
          </p:nvSpPr>
          <p:spPr>
            <a:xfrm>
              <a:off x="7769232" y="3616462"/>
              <a:ext cx="6615" cy="4427"/>
            </a:xfrm>
            <a:custGeom>
              <a:avLst/>
              <a:gdLst/>
              <a:ahLst/>
              <a:cxnLst/>
              <a:rect l="l" t="t" r="r" b="b"/>
              <a:pathLst>
                <a:path w="399" h="26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9" y="26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496;p40">
              <a:extLst>
                <a:ext uri="{FF2B5EF4-FFF2-40B4-BE49-F238E27FC236}">
                  <a16:creationId xmlns:a16="http://schemas.microsoft.com/office/drawing/2014/main" id="{FBC8EFB1-7F0C-4B44-B2D0-48C10A1EF99C}"/>
                </a:ext>
              </a:extLst>
            </p:cNvPr>
            <p:cNvSpPr/>
            <p:nvPr/>
          </p:nvSpPr>
          <p:spPr>
            <a:xfrm>
              <a:off x="7593202" y="3491051"/>
              <a:ext cx="19830" cy="35216"/>
            </a:xfrm>
            <a:custGeom>
              <a:avLst/>
              <a:gdLst/>
              <a:ahLst/>
              <a:cxnLst/>
              <a:rect l="l" t="t" r="r" b="b"/>
              <a:pathLst>
                <a:path w="1196" h="2124" extrusionOk="0">
                  <a:moveTo>
                    <a:pt x="1" y="0"/>
                  </a:moveTo>
                  <a:lnTo>
                    <a:pt x="1" y="1460"/>
                  </a:lnTo>
                  <a:lnTo>
                    <a:pt x="532" y="1725"/>
                  </a:lnTo>
                  <a:lnTo>
                    <a:pt x="1195" y="2124"/>
                  </a:lnTo>
                  <a:lnTo>
                    <a:pt x="1195" y="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497;p40">
              <a:extLst>
                <a:ext uri="{FF2B5EF4-FFF2-40B4-BE49-F238E27FC236}">
                  <a16:creationId xmlns:a16="http://schemas.microsoft.com/office/drawing/2014/main" id="{10A46866-6CFA-43A4-BC1A-FD1CC42DA04D}"/>
                </a:ext>
              </a:extLst>
            </p:cNvPr>
            <p:cNvSpPr/>
            <p:nvPr/>
          </p:nvSpPr>
          <p:spPr>
            <a:xfrm>
              <a:off x="7593202" y="3491051"/>
              <a:ext cx="19830" cy="35216"/>
            </a:xfrm>
            <a:custGeom>
              <a:avLst/>
              <a:gdLst/>
              <a:ahLst/>
              <a:cxnLst/>
              <a:rect l="l" t="t" r="r" b="b"/>
              <a:pathLst>
                <a:path w="1196" h="2124" fill="none" extrusionOk="0">
                  <a:moveTo>
                    <a:pt x="1" y="0"/>
                  </a:moveTo>
                  <a:lnTo>
                    <a:pt x="1" y="1460"/>
                  </a:lnTo>
                  <a:lnTo>
                    <a:pt x="532" y="1725"/>
                  </a:lnTo>
                  <a:lnTo>
                    <a:pt x="1195" y="2124"/>
                  </a:lnTo>
                  <a:lnTo>
                    <a:pt x="1195" y="79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498;p40">
              <a:extLst>
                <a:ext uri="{FF2B5EF4-FFF2-40B4-BE49-F238E27FC236}">
                  <a16:creationId xmlns:a16="http://schemas.microsoft.com/office/drawing/2014/main" id="{EC8F2AEB-D892-45A0-8B57-945283ED4932}"/>
                </a:ext>
              </a:extLst>
            </p:cNvPr>
            <p:cNvSpPr/>
            <p:nvPr/>
          </p:nvSpPr>
          <p:spPr>
            <a:xfrm>
              <a:off x="7593202" y="3515257"/>
              <a:ext cx="8821" cy="4410"/>
            </a:xfrm>
            <a:custGeom>
              <a:avLst/>
              <a:gdLst/>
              <a:ahLst/>
              <a:cxnLst/>
              <a:rect l="l" t="t" r="r" b="b"/>
              <a:pathLst>
                <a:path w="532" h="266" extrusionOk="0">
                  <a:moveTo>
                    <a:pt x="1" y="0"/>
                  </a:moveTo>
                  <a:lnTo>
                    <a:pt x="1" y="0"/>
                  </a:lnTo>
                  <a:lnTo>
                    <a:pt x="532" y="2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499;p40">
              <a:extLst>
                <a:ext uri="{FF2B5EF4-FFF2-40B4-BE49-F238E27FC236}">
                  <a16:creationId xmlns:a16="http://schemas.microsoft.com/office/drawing/2014/main" id="{670D6C85-0796-4150-9C52-14CF2451F432}"/>
                </a:ext>
              </a:extLst>
            </p:cNvPr>
            <p:cNvSpPr/>
            <p:nvPr/>
          </p:nvSpPr>
          <p:spPr>
            <a:xfrm>
              <a:off x="7593202" y="3515257"/>
              <a:ext cx="8821" cy="4410"/>
            </a:xfrm>
            <a:custGeom>
              <a:avLst/>
              <a:gdLst/>
              <a:ahLst/>
              <a:cxnLst/>
              <a:rect l="l" t="t" r="r" b="b"/>
              <a:pathLst>
                <a:path w="532" h="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32" y="26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500;p40">
              <a:extLst>
                <a:ext uri="{FF2B5EF4-FFF2-40B4-BE49-F238E27FC236}">
                  <a16:creationId xmlns:a16="http://schemas.microsoft.com/office/drawing/2014/main" id="{C0929FB4-F439-4EE0-8E0F-D2C26D9612EC}"/>
                </a:ext>
              </a:extLst>
            </p:cNvPr>
            <p:cNvSpPr/>
            <p:nvPr/>
          </p:nvSpPr>
          <p:spPr>
            <a:xfrm>
              <a:off x="7414984" y="3389830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extrusionOk="0">
                  <a:moveTo>
                    <a:pt x="0" y="1"/>
                  </a:moveTo>
                  <a:lnTo>
                    <a:pt x="0" y="1328"/>
                  </a:lnTo>
                  <a:lnTo>
                    <a:pt x="797" y="1859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501;p40">
              <a:extLst>
                <a:ext uri="{FF2B5EF4-FFF2-40B4-BE49-F238E27FC236}">
                  <a16:creationId xmlns:a16="http://schemas.microsoft.com/office/drawing/2014/main" id="{E7D9BFCA-F96A-4430-86FA-ED639138A76C}"/>
                </a:ext>
              </a:extLst>
            </p:cNvPr>
            <p:cNvSpPr/>
            <p:nvPr/>
          </p:nvSpPr>
          <p:spPr>
            <a:xfrm>
              <a:off x="7414984" y="3389830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fill="none" extrusionOk="0">
                  <a:moveTo>
                    <a:pt x="0" y="1"/>
                  </a:moveTo>
                  <a:lnTo>
                    <a:pt x="0" y="1328"/>
                  </a:lnTo>
                  <a:lnTo>
                    <a:pt x="797" y="1859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502;p40">
              <a:extLst>
                <a:ext uri="{FF2B5EF4-FFF2-40B4-BE49-F238E27FC236}">
                  <a16:creationId xmlns:a16="http://schemas.microsoft.com/office/drawing/2014/main" id="{11E0A16F-6FD1-4DC3-A962-94AE4ECCE9BB}"/>
                </a:ext>
              </a:extLst>
            </p:cNvPr>
            <p:cNvSpPr/>
            <p:nvPr/>
          </p:nvSpPr>
          <p:spPr>
            <a:xfrm>
              <a:off x="7414984" y="3411831"/>
              <a:ext cx="13214" cy="8821"/>
            </a:xfrm>
            <a:custGeom>
              <a:avLst/>
              <a:gdLst/>
              <a:ahLst/>
              <a:cxnLst/>
              <a:rect l="l" t="t" r="r" b="b"/>
              <a:pathLst>
                <a:path w="797" h="532" extrusionOk="0">
                  <a:moveTo>
                    <a:pt x="0" y="1"/>
                  </a:moveTo>
                  <a:lnTo>
                    <a:pt x="0" y="1"/>
                  </a:lnTo>
                  <a:lnTo>
                    <a:pt x="797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503;p40">
              <a:extLst>
                <a:ext uri="{FF2B5EF4-FFF2-40B4-BE49-F238E27FC236}">
                  <a16:creationId xmlns:a16="http://schemas.microsoft.com/office/drawing/2014/main" id="{26C0692B-997F-4C42-90A1-5147BD5D03AB}"/>
                </a:ext>
              </a:extLst>
            </p:cNvPr>
            <p:cNvSpPr/>
            <p:nvPr/>
          </p:nvSpPr>
          <p:spPr>
            <a:xfrm>
              <a:off x="7414984" y="3411831"/>
              <a:ext cx="13214" cy="8821"/>
            </a:xfrm>
            <a:custGeom>
              <a:avLst/>
              <a:gdLst/>
              <a:ahLst/>
              <a:cxnLst/>
              <a:rect l="l" t="t" r="r" b="b"/>
              <a:pathLst>
                <a:path w="797" h="5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797" y="53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504;p40">
              <a:extLst>
                <a:ext uri="{FF2B5EF4-FFF2-40B4-BE49-F238E27FC236}">
                  <a16:creationId xmlns:a16="http://schemas.microsoft.com/office/drawing/2014/main" id="{969157A2-2E8B-4FE9-B60A-787115F2850F}"/>
                </a:ext>
              </a:extLst>
            </p:cNvPr>
            <p:cNvSpPr/>
            <p:nvPr/>
          </p:nvSpPr>
          <p:spPr>
            <a:xfrm>
              <a:off x="7238954" y="3286420"/>
              <a:ext cx="19813" cy="35216"/>
            </a:xfrm>
            <a:custGeom>
              <a:avLst/>
              <a:gdLst/>
              <a:ahLst/>
              <a:cxnLst/>
              <a:rect l="l" t="t" r="r" b="b"/>
              <a:pathLst>
                <a:path w="1195" h="2124" extrusionOk="0">
                  <a:moveTo>
                    <a:pt x="0" y="0"/>
                  </a:moveTo>
                  <a:lnTo>
                    <a:pt x="0" y="1327"/>
                  </a:lnTo>
                  <a:lnTo>
                    <a:pt x="1195" y="2124"/>
                  </a:lnTo>
                  <a:lnTo>
                    <a:pt x="1195" y="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505;p40">
              <a:extLst>
                <a:ext uri="{FF2B5EF4-FFF2-40B4-BE49-F238E27FC236}">
                  <a16:creationId xmlns:a16="http://schemas.microsoft.com/office/drawing/2014/main" id="{15D49D5B-CEFC-4B67-9302-1809AB50772A}"/>
                </a:ext>
              </a:extLst>
            </p:cNvPr>
            <p:cNvSpPr/>
            <p:nvPr/>
          </p:nvSpPr>
          <p:spPr>
            <a:xfrm>
              <a:off x="7238954" y="3286420"/>
              <a:ext cx="19813" cy="35216"/>
            </a:xfrm>
            <a:custGeom>
              <a:avLst/>
              <a:gdLst/>
              <a:ahLst/>
              <a:cxnLst/>
              <a:rect l="l" t="t" r="r" b="b"/>
              <a:pathLst>
                <a:path w="1195" h="2124" fill="none" extrusionOk="0">
                  <a:moveTo>
                    <a:pt x="0" y="0"/>
                  </a:moveTo>
                  <a:lnTo>
                    <a:pt x="0" y="1327"/>
                  </a:lnTo>
                  <a:lnTo>
                    <a:pt x="1195" y="2124"/>
                  </a:lnTo>
                  <a:lnTo>
                    <a:pt x="1195" y="79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506;p40">
              <a:extLst>
                <a:ext uri="{FF2B5EF4-FFF2-40B4-BE49-F238E27FC236}">
                  <a16:creationId xmlns:a16="http://schemas.microsoft.com/office/drawing/2014/main" id="{35B392D6-2577-4C18-BB5F-5C7BFA827254}"/>
                </a:ext>
              </a:extLst>
            </p:cNvPr>
            <p:cNvSpPr/>
            <p:nvPr/>
          </p:nvSpPr>
          <p:spPr>
            <a:xfrm>
              <a:off x="7060719" y="3185199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extrusionOk="0">
                  <a:moveTo>
                    <a:pt x="1" y="0"/>
                  </a:moveTo>
                  <a:lnTo>
                    <a:pt x="1" y="1328"/>
                  </a:lnTo>
                  <a:lnTo>
                    <a:pt x="399" y="1593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507;p40">
              <a:extLst>
                <a:ext uri="{FF2B5EF4-FFF2-40B4-BE49-F238E27FC236}">
                  <a16:creationId xmlns:a16="http://schemas.microsoft.com/office/drawing/2014/main" id="{EF85082A-9355-40F8-A808-38920B79B203}"/>
                </a:ext>
              </a:extLst>
            </p:cNvPr>
            <p:cNvSpPr/>
            <p:nvPr/>
          </p:nvSpPr>
          <p:spPr>
            <a:xfrm>
              <a:off x="7060719" y="3185199"/>
              <a:ext cx="19830" cy="33027"/>
            </a:xfrm>
            <a:custGeom>
              <a:avLst/>
              <a:gdLst/>
              <a:ahLst/>
              <a:cxnLst/>
              <a:rect l="l" t="t" r="r" b="b"/>
              <a:pathLst>
                <a:path w="1196" h="1992" fill="none" extrusionOk="0">
                  <a:moveTo>
                    <a:pt x="1" y="0"/>
                  </a:moveTo>
                  <a:lnTo>
                    <a:pt x="1" y="1328"/>
                  </a:lnTo>
                  <a:lnTo>
                    <a:pt x="399" y="1593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508;p40">
              <a:extLst>
                <a:ext uri="{FF2B5EF4-FFF2-40B4-BE49-F238E27FC236}">
                  <a16:creationId xmlns:a16="http://schemas.microsoft.com/office/drawing/2014/main" id="{628525CF-0E0E-4893-80B8-C717F0099922}"/>
                </a:ext>
              </a:extLst>
            </p:cNvPr>
            <p:cNvSpPr/>
            <p:nvPr/>
          </p:nvSpPr>
          <p:spPr>
            <a:xfrm>
              <a:off x="7060719" y="3207201"/>
              <a:ext cx="6632" cy="4410"/>
            </a:xfrm>
            <a:custGeom>
              <a:avLst/>
              <a:gdLst/>
              <a:ahLst/>
              <a:cxnLst/>
              <a:rect l="l" t="t" r="r" b="b"/>
              <a:pathLst>
                <a:path w="400" h="266" extrusionOk="0">
                  <a:moveTo>
                    <a:pt x="1" y="1"/>
                  </a:moveTo>
                  <a:lnTo>
                    <a:pt x="1" y="1"/>
                  </a:lnTo>
                  <a:lnTo>
                    <a:pt x="39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509;p40">
              <a:extLst>
                <a:ext uri="{FF2B5EF4-FFF2-40B4-BE49-F238E27FC236}">
                  <a16:creationId xmlns:a16="http://schemas.microsoft.com/office/drawing/2014/main" id="{659EA8CF-D9A5-4F27-A1BD-AA1FC4129B20}"/>
                </a:ext>
              </a:extLst>
            </p:cNvPr>
            <p:cNvSpPr/>
            <p:nvPr/>
          </p:nvSpPr>
          <p:spPr>
            <a:xfrm>
              <a:off x="7060719" y="3207201"/>
              <a:ext cx="6632" cy="4410"/>
            </a:xfrm>
            <a:custGeom>
              <a:avLst/>
              <a:gdLst/>
              <a:ahLst/>
              <a:cxnLst/>
              <a:rect l="l" t="t" r="r" b="b"/>
              <a:pathLst>
                <a:path w="400" h="26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9" y="26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510;p40">
              <a:extLst>
                <a:ext uri="{FF2B5EF4-FFF2-40B4-BE49-F238E27FC236}">
                  <a16:creationId xmlns:a16="http://schemas.microsoft.com/office/drawing/2014/main" id="{9932BD2C-DB67-4713-B675-1975DD4095C1}"/>
                </a:ext>
              </a:extLst>
            </p:cNvPr>
            <p:cNvSpPr/>
            <p:nvPr/>
          </p:nvSpPr>
          <p:spPr>
            <a:xfrm>
              <a:off x="6884705" y="3081790"/>
              <a:ext cx="17608" cy="35216"/>
            </a:xfrm>
            <a:custGeom>
              <a:avLst/>
              <a:gdLst/>
              <a:ahLst/>
              <a:cxnLst/>
              <a:rect l="l" t="t" r="r" b="b"/>
              <a:pathLst>
                <a:path w="1062" h="2124" extrusionOk="0">
                  <a:moveTo>
                    <a:pt x="0" y="0"/>
                  </a:moveTo>
                  <a:lnTo>
                    <a:pt x="0" y="1327"/>
                  </a:lnTo>
                  <a:lnTo>
                    <a:pt x="1062" y="2123"/>
                  </a:lnTo>
                  <a:lnTo>
                    <a:pt x="1062" y="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511;p40">
              <a:extLst>
                <a:ext uri="{FF2B5EF4-FFF2-40B4-BE49-F238E27FC236}">
                  <a16:creationId xmlns:a16="http://schemas.microsoft.com/office/drawing/2014/main" id="{20C63D61-E846-4ECF-8169-B5FFF883C4C2}"/>
                </a:ext>
              </a:extLst>
            </p:cNvPr>
            <p:cNvSpPr/>
            <p:nvPr/>
          </p:nvSpPr>
          <p:spPr>
            <a:xfrm>
              <a:off x="6884705" y="3081790"/>
              <a:ext cx="17608" cy="35216"/>
            </a:xfrm>
            <a:custGeom>
              <a:avLst/>
              <a:gdLst/>
              <a:ahLst/>
              <a:cxnLst/>
              <a:rect l="l" t="t" r="r" b="b"/>
              <a:pathLst>
                <a:path w="1062" h="2124" fill="none" extrusionOk="0">
                  <a:moveTo>
                    <a:pt x="0" y="0"/>
                  </a:moveTo>
                  <a:lnTo>
                    <a:pt x="0" y="1327"/>
                  </a:lnTo>
                  <a:lnTo>
                    <a:pt x="1062" y="2123"/>
                  </a:lnTo>
                  <a:lnTo>
                    <a:pt x="1062" y="6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512;p40">
              <a:extLst>
                <a:ext uri="{FF2B5EF4-FFF2-40B4-BE49-F238E27FC236}">
                  <a16:creationId xmlns:a16="http://schemas.microsoft.com/office/drawing/2014/main" id="{06472A53-10CE-4010-98FB-B2B80FD0356E}"/>
                </a:ext>
              </a:extLst>
            </p:cNvPr>
            <p:cNvSpPr/>
            <p:nvPr/>
          </p:nvSpPr>
          <p:spPr>
            <a:xfrm>
              <a:off x="6706470" y="2980569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extrusionOk="0">
                  <a:moveTo>
                    <a:pt x="1" y="0"/>
                  </a:moveTo>
                  <a:lnTo>
                    <a:pt x="1" y="1327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513;p40">
              <a:extLst>
                <a:ext uri="{FF2B5EF4-FFF2-40B4-BE49-F238E27FC236}">
                  <a16:creationId xmlns:a16="http://schemas.microsoft.com/office/drawing/2014/main" id="{BAF83CE1-5B05-41CF-B0C9-1E670D1B4EE0}"/>
                </a:ext>
              </a:extLst>
            </p:cNvPr>
            <p:cNvSpPr/>
            <p:nvPr/>
          </p:nvSpPr>
          <p:spPr>
            <a:xfrm>
              <a:off x="6706470" y="2980569"/>
              <a:ext cx="19813" cy="33027"/>
            </a:xfrm>
            <a:custGeom>
              <a:avLst/>
              <a:gdLst/>
              <a:ahLst/>
              <a:cxnLst/>
              <a:rect l="l" t="t" r="r" b="b"/>
              <a:pathLst>
                <a:path w="1195" h="1992" fill="none" extrusionOk="0">
                  <a:moveTo>
                    <a:pt x="1" y="0"/>
                  </a:moveTo>
                  <a:lnTo>
                    <a:pt x="1" y="1327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514;p40">
              <a:extLst>
                <a:ext uri="{FF2B5EF4-FFF2-40B4-BE49-F238E27FC236}">
                  <a16:creationId xmlns:a16="http://schemas.microsoft.com/office/drawing/2014/main" id="{A1D23781-E28A-4514-A153-4D02272026A3}"/>
                </a:ext>
              </a:extLst>
            </p:cNvPr>
            <p:cNvSpPr/>
            <p:nvPr/>
          </p:nvSpPr>
          <p:spPr>
            <a:xfrm>
              <a:off x="6543638" y="2885947"/>
              <a:ext cx="4427" cy="2222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1" y="1"/>
                  </a:moveTo>
                  <a:lnTo>
                    <a:pt x="266" y="134"/>
                  </a:lnTo>
                  <a:lnTo>
                    <a:pt x="266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515;p40">
              <a:extLst>
                <a:ext uri="{FF2B5EF4-FFF2-40B4-BE49-F238E27FC236}">
                  <a16:creationId xmlns:a16="http://schemas.microsoft.com/office/drawing/2014/main" id="{0D0B0FD8-F36B-457E-8A57-863F4BE9FC37}"/>
                </a:ext>
              </a:extLst>
            </p:cNvPr>
            <p:cNvSpPr/>
            <p:nvPr/>
          </p:nvSpPr>
          <p:spPr>
            <a:xfrm>
              <a:off x="6543638" y="2885947"/>
              <a:ext cx="4427" cy="2222"/>
            </a:xfrm>
            <a:custGeom>
              <a:avLst/>
              <a:gdLst/>
              <a:ahLst/>
              <a:cxnLst/>
              <a:rect l="l" t="t" r="r" b="b"/>
              <a:pathLst>
                <a:path w="267" h="134" fill="none" extrusionOk="0">
                  <a:moveTo>
                    <a:pt x="1" y="1"/>
                  </a:moveTo>
                  <a:lnTo>
                    <a:pt x="266" y="134"/>
                  </a:lnTo>
                  <a:lnTo>
                    <a:pt x="266" y="1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516;p40">
              <a:extLst>
                <a:ext uri="{FF2B5EF4-FFF2-40B4-BE49-F238E27FC236}">
                  <a16:creationId xmlns:a16="http://schemas.microsoft.com/office/drawing/2014/main" id="{2E8EB99D-1A3A-4984-9DE7-852B9874932F}"/>
                </a:ext>
              </a:extLst>
            </p:cNvPr>
            <p:cNvSpPr/>
            <p:nvPr/>
          </p:nvSpPr>
          <p:spPr>
            <a:xfrm>
              <a:off x="6528252" y="2877143"/>
              <a:ext cx="19813" cy="35233"/>
            </a:xfrm>
            <a:custGeom>
              <a:avLst/>
              <a:gdLst/>
              <a:ahLst/>
              <a:cxnLst/>
              <a:rect l="l" t="t" r="r" b="b"/>
              <a:pathLst>
                <a:path w="1195" h="2125" extrusionOk="0">
                  <a:moveTo>
                    <a:pt x="0" y="1"/>
                  </a:moveTo>
                  <a:lnTo>
                    <a:pt x="0" y="1328"/>
                  </a:lnTo>
                  <a:lnTo>
                    <a:pt x="1194" y="2124"/>
                  </a:lnTo>
                  <a:lnTo>
                    <a:pt x="1194" y="665"/>
                  </a:lnTo>
                  <a:lnTo>
                    <a:pt x="929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517;p40">
              <a:extLst>
                <a:ext uri="{FF2B5EF4-FFF2-40B4-BE49-F238E27FC236}">
                  <a16:creationId xmlns:a16="http://schemas.microsoft.com/office/drawing/2014/main" id="{B332A54A-DA92-4B0C-A9B8-B0795CFF6D72}"/>
                </a:ext>
              </a:extLst>
            </p:cNvPr>
            <p:cNvSpPr/>
            <p:nvPr/>
          </p:nvSpPr>
          <p:spPr>
            <a:xfrm>
              <a:off x="6528252" y="2877143"/>
              <a:ext cx="19813" cy="35233"/>
            </a:xfrm>
            <a:custGeom>
              <a:avLst/>
              <a:gdLst/>
              <a:ahLst/>
              <a:cxnLst/>
              <a:rect l="l" t="t" r="r" b="b"/>
              <a:pathLst>
                <a:path w="1195" h="2125" fill="none" extrusionOk="0">
                  <a:moveTo>
                    <a:pt x="0" y="1"/>
                  </a:moveTo>
                  <a:lnTo>
                    <a:pt x="0" y="1328"/>
                  </a:lnTo>
                  <a:lnTo>
                    <a:pt x="1194" y="2124"/>
                  </a:lnTo>
                  <a:lnTo>
                    <a:pt x="1194" y="665"/>
                  </a:lnTo>
                  <a:lnTo>
                    <a:pt x="929" y="53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518;p40">
              <a:extLst>
                <a:ext uri="{FF2B5EF4-FFF2-40B4-BE49-F238E27FC236}">
                  <a16:creationId xmlns:a16="http://schemas.microsoft.com/office/drawing/2014/main" id="{7CB443FA-1808-4B16-B134-61CEA991CEF1}"/>
                </a:ext>
              </a:extLst>
            </p:cNvPr>
            <p:cNvSpPr/>
            <p:nvPr/>
          </p:nvSpPr>
          <p:spPr>
            <a:xfrm>
              <a:off x="6352222" y="2775939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extrusionOk="0">
                  <a:moveTo>
                    <a:pt x="0" y="0"/>
                  </a:moveTo>
                  <a:lnTo>
                    <a:pt x="0" y="0"/>
                  </a:lnTo>
                  <a:lnTo>
                    <a:pt x="1195" y="664"/>
                  </a:lnTo>
                  <a:lnTo>
                    <a:pt x="1195" y="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519;p40">
              <a:extLst>
                <a:ext uri="{FF2B5EF4-FFF2-40B4-BE49-F238E27FC236}">
                  <a16:creationId xmlns:a16="http://schemas.microsoft.com/office/drawing/2014/main" id="{433B2E99-053D-4F22-9641-B1CD7191B697}"/>
                </a:ext>
              </a:extLst>
            </p:cNvPr>
            <p:cNvSpPr/>
            <p:nvPr/>
          </p:nvSpPr>
          <p:spPr>
            <a:xfrm>
              <a:off x="6352222" y="2775939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95" y="664"/>
                  </a:lnTo>
                  <a:lnTo>
                    <a:pt x="1195" y="6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520;p40">
              <a:extLst>
                <a:ext uri="{FF2B5EF4-FFF2-40B4-BE49-F238E27FC236}">
                  <a16:creationId xmlns:a16="http://schemas.microsoft.com/office/drawing/2014/main" id="{892B4EE5-D9AD-4E80-A2CA-FED1A11D9084}"/>
                </a:ext>
              </a:extLst>
            </p:cNvPr>
            <p:cNvSpPr/>
            <p:nvPr/>
          </p:nvSpPr>
          <p:spPr>
            <a:xfrm>
              <a:off x="6352222" y="2775939"/>
              <a:ext cx="19813" cy="33011"/>
            </a:xfrm>
            <a:custGeom>
              <a:avLst/>
              <a:gdLst/>
              <a:ahLst/>
              <a:cxnLst/>
              <a:rect l="l" t="t" r="r" b="b"/>
              <a:pathLst>
                <a:path w="1195" h="1991" extrusionOk="0">
                  <a:moveTo>
                    <a:pt x="0" y="0"/>
                  </a:moveTo>
                  <a:lnTo>
                    <a:pt x="0" y="1327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521;p40">
              <a:extLst>
                <a:ext uri="{FF2B5EF4-FFF2-40B4-BE49-F238E27FC236}">
                  <a16:creationId xmlns:a16="http://schemas.microsoft.com/office/drawing/2014/main" id="{A375F75B-8AE4-432C-BDED-D5D10DA616B4}"/>
                </a:ext>
              </a:extLst>
            </p:cNvPr>
            <p:cNvSpPr/>
            <p:nvPr/>
          </p:nvSpPr>
          <p:spPr>
            <a:xfrm>
              <a:off x="6352222" y="2775939"/>
              <a:ext cx="19813" cy="33011"/>
            </a:xfrm>
            <a:custGeom>
              <a:avLst/>
              <a:gdLst/>
              <a:ahLst/>
              <a:cxnLst/>
              <a:rect l="l" t="t" r="r" b="b"/>
              <a:pathLst>
                <a:path w="1195" h="1991" fill="none" extrusionOk="0">
                  <a:moveTo>
                    <a:pt x="0" y="0"/>
                  </a:moveTo>
                  <a:lnTo>
                    <a:pt x="0" y="1327"/>
                  </a:lnTo>
                  <a:lnTo>
                    <a:pt x="1195" y="1991"/>
                  </a:lnTo>
                  <a:lnTo>
                    <a:pt x="1195" y="6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522;p40">
              <a:extLst>
                <a:ext uri="{FF2B5EF4-FFF2-40B4-BE49-F238E27FC236}">
                  <a16:creationId xmlns:a16="http://schemas.microsoft.com/office/drawing/2014/main" id="{91AA1747-5293-409A-BE69-99B71963D560}"/>
                </a:ext>
              </a:extLst>
            </p:cNvPr>
            <p:cNvSpPr/>
            <p:nvPr/>
          </p:nvSpPr>
          <p:spPr>
            <a:xfrm>
              <a:off x="8160901" y="3367828"/>
              <a:ext cx="8821" cy="4410"/>
            </a:xfrm>
            <a:custGeom>
              <a:avLst/>
              <a:gdLst/>
              <a:ahLst/>
              <a:cxnLst/>
              <a:rect l="l" t="t" r="r" b="b"/>
              <a:pathLst>
                <a:path w="532" h="266" extrusionOk="0">
                  <a:moveTo>
                    <a:pt x="0" y="0"/>
                  </a:moveTo>
                  <a:lnTo>
                    <a:pt x="0" y="0"/>
                  </a:lnTo>
                  <a:lnTo>
                    <a:pt x="5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523;p40">
              <a:extLst>
                <a:ext uri="{FF2B5EF4-FFF2-40B4-BE49-F238E27FC236}">
                  <a16:creationId xmlns:a16="http://schemas.microsoft.com/office/drawing/2014/main" id="{20E36DA9-7F0D-498F-9B52-ED16AEA7C4EE}"/>
                </a:ext>
              </a:extLst>
            </p:cNvPr>
            <p:cNvSpPr/>
            <p:nvPr/>
          </p:nvSpPr>
          <p:spPr>
            <a:xfrm>
              <a:off x="8160901" y="3367828"/>
              <a:ext cx="8821" cy="4410"/>
            </a:xfrm>
            <a:custGeom>
              <a:avLst/>
              <a:gdLst/>
              <a:ahLst/>
              <a:cxnLst/>
              <a:rect l="l" t="t" r="r" b="b"/>
              <a:pathLst>
                <a:path w="532" h="26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31" y="26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524;p40">
              <a:extLst>
                <a:ext uri="{FF2B5EF4-FFF2-40B4-BE49-F238E27FC236}">
                  <a16:creationId xmlns:a16="http://schemas.microsoft.com/office/drawing/2014/main" id="{9A351FD4-16FC-457D-8D30-7A9F5CA27E78}"/>
                </a:ext>
              </a:extLst>
            </p:cNvPr>
            <p:cNvSpPr/>
            <p:nvPr/>
          </p:nvSpPr>
          <p:spPr>
            <a:xfrm>
              <a:off x="7769232" y="3367828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extrusionOk="0">
                  <a:moveTo>
                    <a:pt x="23623" y="0"/>
                  </a:moveTo>
                  <a:lnTo>
                    <a:pt x="1" y="13670"/>
                  </a:lnTo>
                  <a:lnTo>
                    <a:pt x="1195" y="14333"/>
                  </a:lnTo>
                  <a:lnTo>
                    <a:pt x="24818" y="664"/>
                  </a:lnTo>
                  <a:lnTo>
                    <a:pt x="24154" y="266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525;p40">
              <a:extLst>
                <a:ext uri="{FF2B5EF4-FFF2-40B4-BE49-F238E27FC236}">
                  <a16:creationId xmlns:a16="http://schemas.microsoft.com/office/drawing/2014/main" id="{09B6B6FB-0484-4F6F-AFDC-A9BFC5C60257}"/>
                </a:ext>
              </a:extLst>
            </p:cNvPr>
            <p:cNvSpPr/>
            <p:nvPr/>
          </p:nvSpPr>
          <p:spPr>
            <a:xfrm>
              <a:off x="7769232" y="3367828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fill="none" extrusionOk="0">
                  <a:moveTo>
                    <a:pt x="23623" y="0"/>
                  </a:moveTo>
                  <a:lnTo>
                    <a:pt x="1" y="13670"/>
                  </a:lnTo>
                  <a:lnTo>
                    <a:pt x="1195" y="14333"/>
                  </a:lnTo>
                  <a:lnTo>
                    <a:pt x="24818" y="664"/>
                  </a:lnTo>
                  <a:lnTo>
                    <a:pt x="24154" y="266"/>
                  </a:lnTo>
                  <a:lnTo>
                    <a:pt x="236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526;p40">
              <a:extLst>
                <a:ext uri="{FF2B5EF4-FFF2-40B4-BE49-F238E27FC236}">
                  <a16:creationId xmlns:a16="http://schemas.microsoft.com/office/drawing/2014/main" id="{73C80105-6FA0-463D-844D-D0D6B6AD2858}"/>
                </a:ext>
              </a:extLst>
            </p:cNvPr>
            <p:cNvSpPr/>
            <p:nvPr/>
          </p:nvSpPr>
          <p:spPr>
            <a:xfrm>
              <a:off x="7769232" y="3594460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extrusionOk="0">
                  <a:moveTo>
                    <a:pt x="1" y="1"/>
                  </a:moveTo>
                  <a:lnTo>
                    <a:pt x="1" y="1"/>
                  </a:lnTo>
                  <a:lnTo>
                    <a:pt x="1195" y="664"/>
                  </a:lnTo>
                  <a:lnTo>
                    <a:pt x="1195" y="6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527;p40">
              <a:extLst>
                <a:ext uri="{FF2B5EF4-FFF2-40B4-BE49-F238E27FC236}">
                  <a16:creationId xmlns:a16="http://schemas.microsoft.com/office/drawing/2014/main" id="{645A480E-039F-480A-8493-8549FA21A3DC}"/>
                </a:ext>
              </a:extLst>
            </p:cNvPr>
            <p:cNvSpPr/>
            <p:nvPr/>
          </p:nvSpPr>
          <p:spPr>
            <a:xfrm>
              <a:off x="7769232" y="3594460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5" y="664"/>
                  </a:lnTo>
                  <a:lnTo>
                    <a:pt x="1195" y="66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528;p40">
              <a:extLst>
                <a:ext uri="{FF2B5EF4-FFF2-40B4-BE49-F238E27FC236}">
                  <a16:creationId xmlns:a16="http://schemas.microsoft.com/office/drawing/2014/main" id="{9EFC6166-564E-4CF5-A570-ACF7802609ED}"/>
                </a:ext>
              </a:extLst>
            </p:cNvPr>
            <p:cNvSpPr/>
            <p:nvPr/>
          </p:nvSpPr>
          <p:spPr>
            <a:xfrm>
              <a:off x="7593202" y="3266607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extrusionOk="0">
                  <a:moveTo>
                    <a:pt x="23623" y="1"/>
                  </a:moveTo>
                  <a:lnTo>
                    <a:pt x="1" y="13537"/>
                  </a:lnTo>
                  <a:lnTo>
                    <a:pt x="1195" y="14334"/>
                  </a:lnTo>
                  <a:lnTo>
                    <a:pt x="24818" y="664"/>
                  </a:lnTo>
                  <a:lnTo>
                    <a:pt x="24021" y="266"/>
                  </a:lnTo>
                  <a:lnTo>
                    <a:pt x="23623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529;p40">
              <a:extLst>
                <a:ext uri="{FF2B5EF4-FFF2-40B4-BE49-F238E27FC236}">
                  <a16:creationId xmlns:a16="http://schemas.microsoft.com/office/drawing/2014/main" id="{EC8F0BC3-B72E-4F16-A0C0-FD2F21FEB631}"/>
                </a:ext>
              </a:extLst>
            </p:cNvPr>
            <p:cNvSpPr/>
            <p:nvPr/>
          </p:nvSpPr>
          <p:spPr>
            <a:xfrm>
              <a:off x="7593202" y="3266607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fill="none" extrusionOk="0">
                  <a:moveTo>
                    <a:pt x="23623" y="1"/>
                  </a:moveTo>
                  <a:lnTo>
                    <a:pt x="1" y="13537"/>
                  </a:lnTo>
                  <a:lnTo>
                    <a:pt x="1195" y="14334"/>
                  </a:lnTo>
                  <a:lnTo>
                    <a:pt x="24818" y="664"/>
                  </a:lnTo>
                  <a:lnTo>
                    <a:pt x="24021" y="266"/>
                  </a:lnTo>
                  <a:lnTo>
                    <a:pt x="23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530;p40">
              <a:extLst>
                <a:ext uri="{FF2B5EF4-FFF2-40B4-BE49-F238E27FC236}">
                  <a16:creationId xmlns:a16="http://schemas.microsoft.com/office/drawing/2014/main" id="{6A7D2B9B-8578-49F1-9E03-8332F3AEA672}"/>
                </a:ext>
              </a:extLst>
            </p:cNvPr>
            <p:cNvSpPr/>
            <p:nvPr/>
          </p:nvSpPr>
          <p:spPr>
            <a:xfrm>
              <a:off x="7593202" y="3491051"/>
              <a:ext cx="19830" cy="13214"/>
            </a:xfrm>
            <a:custGeom>
              <a:avLst/>
              <a:gdLst/>
              <a:ahLst/>
              <a:cxnLst/>
              <a:rect l="l" t="t" r="r" b="b"/>
              <a:pathLst>
                <a:path w="1196" h="797" extrusionOk="0">
                  <a:moveTo>
                    <a:pt x="1" y="0"/>
                  </a:moveTo>
                  <a:lnTo>
                    <a:pt x="1" y="0"/>
                  </a:lnTo>
                  <a:lnTo>
                    <a:pt x="1195" y="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531;p40">
              <a:extLst>
                <a:ext uri="{FF2B5EF4-FFF2-40B4-BE49-F238E27FC236}">
                  <a16:creationId xmlns:a16="http://schemas.microsoft.com/office/drawing/2014/main" id="{B5369793-F573-45D6-B13E-57885335E280}"/>
                </a:ext>
              </a:extLst>
            </p:cNvPr>
            <p:cNvSpPr/>
            <p:nvPr/>
          </p:nvSpPr>
          <p:spPr>
            <a:xfrm>
              <a:off x="7593202" y="3491051"/>
              <a:ext cx="19830" cy="13214"/>
            </a:xfrm>
            <a:custGeom>
              <a:avLst/>
              <a:gdLst/>
              <a:ahLst/>
              <a:cxnLst/>
              <a:rect l="l" t="t" r="r" b="b"/>
              <a:pathLst>
                <a:path w="1196" h="7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195" y="79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532;p40">
              <a:extLst>
                <a:ext uri="{FF2B5EF4-FFF2-40B4-BE49-F238E27FC236}">
                  <a16:creationId xmlns:a16="http://schemas.microsoft.com/office/drawing/2014/main" id="{E215FE11-87D1-44C4-91EB-CC3E6E02AA34}"/>
                </a:ext>
              </a:extLst>
            </p:cNvPr>
            <p:cNvSpPr/>
            <p:nvPr/>
          </p:nvSpPr>
          <p:spPr>
            <a:xfrm>
              <a:off x="7806636" y="3163198"/>
              <a:ext cx="8821" cy="6615"/>
            </a:xfrm>
            <a:custGeom>
              <a:avLst/>
              <a:gdLst/>
              <a:ahLst/>
              <a:cxnLst/>
              <a:rect l="l" t="t" r="r" b="b"/>
              <a:pathLst>
                <a:path w="532" h="399" extrusionOk="0">
                  <a:moveTo>
                    <a:pt x="1" y="0"/>
                  </a:moveTo>
                  <a:lnTo>
                    <a:pt x="1" y="0"/>
                  </a:lnTo>
                  <a:lnTo>
                    <a:pt x="532" y="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4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533;p40">
              <a:extLst>
                <a:ext uri="{FF2B5EF4-FFF2-40B4-BE49-F238E27FC236}">
                  <a16:creationId xmlns:a16="http://schemas.microsoft.com/office/drawing/2014/main" id="{D82FF3C0-5672-42CD-B054-D2C9E30D58B1}"/>
                </a:ext>
              </a:extLst>
            </p:cNvPr>
            <p:cNvSpPr/>
            <p:nvPr/>
          </p:nvSpPr>
          <p:spPr>
            <a:xfrm>
              <a:off x="7806636" y="3163198"/>
              <a:ext cx="8821" cy="6615"/>
            </a:xfrm>
            <a:custGeom>
              <a:avLst/>
              <a:gdLst/>
              <a:ahLst/>
              <a:cxnLst/>
              <a:rect l="l" t="t" r="r" b="b"/>
              <a:pathLst>
                <a:path w="532" h="39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32" y="39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534;p40">
              <a:extLst>
                <a:ext uri="{FF2B5EF4-FFF2-40B4-BE49-F238E27FC236}">
                  <a16:creationId xmlns:a16="http://schemas.microsoft.com/office/drawing/2014/main" id="{547AF555-90A9-4613-9E69-FF367D01AC76}"/>
                </a:ext>
              </a:extLst>
            </p:cNvPr>
            <p:cNvSpPr/>
            <p:nvPr/>
          </p:nvSpPr>
          <p:spPr>
            <a:xfrm>
              <a:off x="7414984" y="3163198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extrusionOk="0">
                  <a:moveTo>
                    <a:pt x="23623" y="0"/>
                  </a:moveTo>
                  <a:lnTo>
                    <a:pt x="20703" y="1726"/>
                  </a:lnTo>
                  <a:lnTo>
                    <a:pt x="20703" y="3185"/>
                  </a:lnTo>
                  <a:lnTo>
                    <a:pt x="24817" y="664"/>
                  </a:lnTo>
                  <a:lnTo>
                    <a:pt x="24154" y="398"/>
                  </a:lnTo>
                  <a:lnTo>
                    <a:pt x="23623" y="0"/>
                  </a:lnTo>
                  <a:close/>
                  <a:moveTo>
                    <a:pt x="4778" y="10883"/>
                  </a:moveTo>
                  <a:lnTo>
                    <a:pt x="0" y="13670"/>
                  </a:lnTo>
                  <a:lnTo>
                    <a:pt x="1195" y="14333"/>
                  </a:lnTo>
                  <a:lnTo>
                    <a:pt x="5972" y="11679"/>
                  </a:lnTo>
                  <a:lnTo>
                    <a:pt x="4778" y="10883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535;p40">
              <a:extLst>
                <a:ext uri="{FF2B5EF4-FFF2-40B4-BE49-F238E27FC236}">
                  <a16:creationId xmlns:a16="http://schemas.microsoft.com/office/drawing/2014/main" id="{512A61E0-56D9-488A-837E-EE4210B61068}"/>
                </a:ext>
              </a:extLst>
            </p:cNvPr>
            <p:cNvSpPr/>
            <p:nvPr/>
          </p:nvSpPr>
          <p:spPr>
            <a:xfrm>
              <a:off x="7414984" y="3343621"/>
              <a:ext cx="99032" cy="57234"/>
            </a:xfrm>
            <a:custGeom>
              <a:avLst/>
              <a:gdLst/>
              <a:ahLst/>
              <a:cxnLst/>
              <a:rect l="l" t="t" r="r" b="b"/>
              <a:pathLst>
                <a:path w="5973" h="3452" fill="none" extrusionOk="0">
                  <a:moveTo>
                    <a:pt x="4778" y="1"/>
                  </a:moveTo>
                  <a:lnTo>
                    <a:pt x="0" y="2788"/>
                  </a:lnTo>
                  <a:lnTo>
                    <a:pt x="1195" y="3451"/>
                  </a:lnTo>
                  <a:lnTo>
                    <a:pt x="5972" y="797"/>
                  </a:lnTo>
                  <a:lnTo>
                    <a:pt x="4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536;p40">
              <a:extLst>
                <a:ext uri="{FF2B5EF4-FFF2-40B4-BE49-F238E27FC236}">
                  <a16:creationId xmlns:a16="http://schemas.microsoft.com/office/drawing/2014/main" id="{0FAC5623-E371-4F05-8C6E-477E8B6D9C1B}"/>
                </a:ext>
              </a:extLst>
            </p:cNvPr>
            <p:cNvSpPr/>
            <p:nvPr/>
          </p:nvSpPr>
          <p:spPr>
            <a:xfrm>
              <a:off x="7758239" y="3163198"/>
              <a:ext cx="68227" cy="52824"/>
            </a:xfrm>
            <a:custGeom>
              <a:avLst/>
              <a:gdLst/>
              <a:ahLst/>
              <a:cxnLst/>
              <a:rect l="l" t="t" r="r" b="b"/>
              <a:pathLst>
                <a:path w="4115" h="3186" fill="none" extrusionOk="0">
                  <a:moveTo>
                    <a:pt x="2920" y="0"/>
                  </a:moveTo>
                  <a:lnTo>
                    <a:pt x="0" y="1726"/>
                  </a:lnTo>
                  <a:lnTo>
                    <a:pt x="0" y="3185"/>
                  </a:lnTo>
                  <a:lnTo>
                    <a:pt x="4114" y="664"/>
                  </a:lnTo>
                  <a:lnTo>
                    <a:pt x="3451" y="398"/>
                  </a:lnTo>
                  <a:lnTo>
                    <a:pt x="29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537;p40">
              <a:extLst>
                <a:ext uri="{FF2B5EF4-FFF2-40B4-BE49-F238E27FC236}">
                  <a16:creationId xmlns:a16="http://schemas.microsoft.com/office/drawing/2014/main" id="{9901666D-D912-4861-BE22-2155432147D5}"/>
                </a:ext>
              </a:extLst>
            </p:cNvPr>
            <p:cNvSpPr/>
            <p:nvPr/>
          </p:nvSpPr>
          <p:spPr>
            <a:xfrm>
              <a:off x="7414984" y="3389830"/>
              <a:ext cx="19813" cy="11026"/>
            </a:xfrm>
            <a:custGeom>
              <a:avLst/>
              <a:gdLst/>
              <a:ahLst/>
              <a:cxnLst/>
              <a:rect l="l" t="t" r="r" b="b"/>
              <a:pathLst>
                <a:path w="1195" h="665" extrusionOk="0">
                  <a:moveTo>
                    <a:pt x="0" y="1"/>
                  </a:moveTo>
                  <a:lnTo>
                    <a:pt x="0" y="1"/>
                  </a:lnTo>
                  <a:lnTo>
                    <a:pt x="1195" y="6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538;p40">
              <a:extLst>
                <a:ext uri="{FF2B5EF4-FFF2-40B4-BE49-F238E27FC236}">
                  <a16:creationId xmlns:a16="http://schemas.microsoft.com/office/drawing/2014/main" id="{DF2D8415-6623-4E5A-A39A-C7D3B6B37469}"/>
                </a:ext>
              </a:extLst>
            </p:cNvPr>
            <p:cNvSpPr/>
            <p:nvPr/>
          </p:nvSpPr>
          <p:spPr>
            <a:xfrm>
              <a:off x="7414984" y="3389830"/>
              <a:ext cx="19813" cy="11026"/>
            </a:xfrm>
            <a:custGeom>
              <a:avLst/>
              <a:gdLst/>
              <a:ahLst/>
              <a:cxnLst/>
              <a:rect l="l" t="t" r="r" b="b"/>
              <a:pathLst>
                <a:path w="1195" h="6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95" y="66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539;p40">
              <a:extLst>
                <a:ext uri="{FF2B5EF4-FFF2-40B4-BE49-F238E27FC236}">
                  <a16:creationId xmlns:a16="http://schemas.microsoft.com/office/drawing/2014/main" id="{756E796D-7A70-42E6-AD73-AD44E19E4672}"/>
                </a:ext>
              </a:extLst>
            </p:cNvPr>
            <p:cNvSpPr/>
            <p:nvPr/>
          </p:nvSpPr>
          <p:spPr>
            <a:xfrm>
              <a:off x="7635017" y="3064182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3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4540;p40">
              <a:extLst>
                <a:ext uri="{FF2B5EF4-FFF2-40B4-BE49-F238E27FC236}">
                  <a16:creationId xmlns:a16="http://schemas.microsoft.com/office/drawing/2014/main" id="{925B5CAD-8F37-4E76-ABD5-B5DF8623E597}"/>
                </a:ext>
              </a:extLst>
            </p:cNvPr>
            <p:cNvSpPr/>
            <p:nvPr/>
          </p:nvSpPr>
          <p:spPr>
            <a:xfrm>
              <a:off x="7635017" y="3064182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3" y="1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4541;p40">
              <a:extLst>
                <a:ext uri="{FF2B5EF4-FFF2-40B4-BE49-F238E27FC236}">
                  <a16:creationId xmlns:a16="http://schemas.microsoft.com/office/drawing/2014/main" id="{0D3F2407-CAD8-474C-909B-A85C3A26B7D3}"/>
                </a:ext>
              </a:extLst>
            </p:cNvPr>
            <p:cNvSpPr/>
            <p:nvPr/>
          </p:nvSpPr>
          <p:spPr>
            <a:xfrm>
              <a:off x="7630607" y="3061977"/>
              <a:ext cx="4427" cy="2222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1" y="1"/>
                  </a:moveTo>
                  <a:lnTo>
                    <a:pt x="1" y="1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4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4542;p40">
              <a:extLst>
                <a:ext uri="{FF2B5EF4-FFF2-40B4-BE49-F238E27FC236}">
                  <a16:creationId xmlns:a16="http://schemas.microsoft.com/office/drawing/2014/main" id="{FF952C6A-5859-4C08-8094-9A79F02A771B}"/>
                </a:ext>
              </a:extLst>
            </p:cNvPr>
            <p:cNvSpPr/>
            <p:nvPr/>
          </p:nvSpPr>
          <p:spPr>
            <a:xfrm>
              <a:off x="7630607" y="3061977"/>
              <a:ext cx="4427" cy="2222"/>
            </a:xfrm>
            <a:custGeom>
              <a:avLst/>
              <a:gdLst/>
              <a:ahLst/>
              <a:cxnLst/>
              <a:rect l="l" t="t" r="r" b="b"/>
              <a:pathLst>
                <a:path w="267" h="13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4543;p40">
              <a:extLst>
                <a:ext uri="{FF2B5EF4-FFF2-40B4-BE49-F238E27FC236}">
                  <a16:creationId xmlns:a16="http://schemas.microsoft.com/office/drawing/2014/main" id="{E0C2DD71-34F2-4C66-BAEB-63CAAAB656F7}"/>
                </a:ext>
              </a:extLst>
            </p:cNvPr>
            <p:cNvSpPr/>
            <p:nvPr/>
          </p:nvSpPr>
          <p:spPr>
            <a:xfrm>
              <a:off x="7238954" y="3061977"/>
              <a:ext cx="409277" cy="237658"/>
            </a:xfrm>
            <a:custGeom>
              <a:avLst/>
              <a:gdLst/>
              <a:ahLst/>
              <a:cxnLst/>
              <a:rect l="l" t="t" r="r" b="b"/>
              <a:pathLst>
                <a:path w="24685" h="14334" extrusionOk="0">
                  <a:moveTo>
                    <a:pt x="23623" y="1"/>
                  </a:moveTo>
                  <a:lnTo>
                    <a:pt x="18447" y="2920"/>
                  </a:lnTo>
                  <a:lnTo>
                    <a:pt x="19509" y="3584"/>
                  </a:lnTo>
                  <a:lnTo>
                    <a:pt x="24685" y="664"/>
                  </a:lnTo>
                  <a:lnTo>
                    <a:pt x="24021" y="266"/>
                  </a:lnTo>
                  <a:lnTo>
                    <a:pt x="23888" y="133"/>
                  </a:lnTo>
                  <a:lnTo>
                    <a:pt x="23623" y="1"/>
                  </a:lnTo>
                  <a:close/>
                  <a:moveTo>
                    <a:pt x="4645" y="10883"/>
                  </a:moveTo>
                  <a:lnTo>
                    <a:pt x="0" y="13537"/>
                  </a:lnTo>
                  <a:lnTo>
                    <a:pt x="1195" y="14333"/>
                  </a:lnTo>
                  <a:lnTo>
                    <a:pt x="5840" y="11546"/>
                  </a:lnTo>
                  <a:lnTo>
                    <a:pt x="4645" y="10883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4544;p40">
              <a:extLst>
                <a:ext uri="{FF2B5EF4-FFF2-40B4-BE49-F238E27FC236}">
                  <a16:creationId xmlns:a16="http://schemas.microsoft.com/office/drawing/2014/main" id="{976DEDFA-B7EF-45EB-A73F-18157E7595F8}"/>
                </a:ext>
              </a:extLst>
            </p:cNvPr>
            <p:cNvSpPr/>
            <p:nvPr/>
          </p:nvSpPr>
          <p:spPr>
            <a:xfrm>
              <a:off x="7238954" y="3242400"/>
              <a:ext cx="96827" cy="57234"/>
            </a:xfrm>
            <a:custGeom>
              <a:avLst/>
              <a:gdLst/>
              <a:ahLst/>
              <a:cxnLst/>
              <a:rect l="l" t="t" r="r" b="b"/>
              <a:pathLst>
                <a:path w="5840" h="3452" fill="none" extrusionOk="0">
                  <a:moveTo>
                    <a:pt x="4645" y="1"/>
                  </a:moveTo>
                  <a:lnTo>
                    <a:pt x="0" y="2655"/>
                  </a:lnTo>
                  <a:lnTo>
                    <a:pt x="1195" y="3451"/>
                  </a:lnTo>
                  <a:lnTo>
                    <a:pt x="5840" y="664"/>
                  </a:lnTo>
                  <a:lnTo>
                    <a:pt x="46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4545;p40">
              <a:extLst>
                <a:ext uri="{FF2B5EF4-FFF2-40B4-BE49-F238E27FC236}">
                  <a16:creationId xmlns:a16="http://schemas.microsoft.com/office/drawing/2014/main" id="{461AB16E-0795-4A88-8C47-2F38D8A971CC}"/>
                </a:ext>
              </a:extLst>
            </p:cNvPr>
            <p:cNvSpPr/>
            <p:nvPr/>
          </p:nvSpPr>
          <p:spPr>
            <a:xfrm>
              <a:off x="7544805" y="3061977"/>
              <a:ext cx="103426" cy="59423"/>
            </a:xfrm>
            <a:custGeom>
              <a:avLst/>
              <a:gdLst/>
              <a:ahLst/>
              <a:cxnLst/>
              <a:rect l="l" t="t" r="r" b="b"/>
              <a:pathLst>
                <a:path w="6238" h="3584" fill="none" extrusionOk="0">
                  <a:moveTo>
                    <a:pt x="5176" y="1"/>
                  </a:moveTo>
                  <a:lnTo>
                    <a:pt x="0" y="2920"/>
                  </a:lnTo>
                  <a:lnTo>
                    <a:pt x="1062" y="3584"/>
                  </a:lnTo>
                  <a:lnTo>
                    <a:pt x="6238" y="664"/>
                  </a:lnTo>
                  <a:lnTo>
                    <a:pt x="5574" y="266"/>
                  </a:lnTo>
                  <a:lnTo>
                    <a:pt x="5441" y="133"/>
                  </a:lnTo>
                  <a:lnTo>
                    <a:pt x="51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4546;p40">
              <a:extLst>
                <a:ext uri="{FF2B5EF4-FFF2-40B4-BE49-F238E27FC236}">
                  <a16:creationId xmlns:a16="http://schemas.microsoft.com/office/drawing/2014/main" id="{922CA236-369B-4877-84A8-C7FF7EF1DEA3}"/>
                </a:ext>
              </a:extLst>
            </p:cNvPr>
            <p:cNvSpPr/>
            <p:nvPr/>
          </p:nvSpPr>
          <p:spPr>
            <a:xfrm>
              <a:off x="7238954" y="3286420"/>
              <a:ext cx="19813" cy="13214"/>
            </a:xfrm>
            <a:custGeom>
              <a:avLst/>
              <a:gdLst/>
              <a:ahLst/>
              <a:cxnLst/>
              <a:rect l="l" t="t" r="r" b="b"/>
              <a:pathLst>
                <a:path w="1195" h="797" extrusionOk="0">
                  <a:moveTo>
                    <a:pt x="0" y="0"/>
                  </a:moveTo>
                  <a:lnTo>
                    <a:pt x="0" y="0"/>
                  </a:lnTo>
                  <a:lnTo>
                    <a:pt x="1195" y="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4547;p40">
              <a:extLst>
                <a:ext uri="{FF2B5EF4-FFF2-40B4-BE49-F238E27FC236}">
                  <a16:creationId xmlns:a16="http://schemas.microsoft.com/office/drawing/2014/main" id="{20B5BD19-8E59-42FA-B0B2-5BB2E3D56B15}"/>
                </a:ext>
              </a:extLst>
            </p:cNvPr>
            <p:cNvSpPr/>
            <p:nvPr/>
          </p:nvSpPr>
          <p:spPr>
            <a:xfrm>
              <a:off x="7238954" y="3286420"/>
              <a:ext cx="19813" cy="13214"/>
            </a:xfrm>
            <a:custGeom>
              <a:avLst/>
              <a:gdLst/>
              <a:ahLst/>
              <a:cxnLst/>
              <a:rect l="l" t="t" r="r" b="b"/>
              <a:pathLst>
                <a:path w="1195" h="7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95" y="79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4548;p40">
              <a:extLst>
                <a:ext uri="{FF2B5EF4-FFF2-40B4-BE49-F238E27FC236}">
                  <a16:creationId xmlns:a16="http://schemas.microsoft.com/office/drawing/2014/main" id="{F1ABBBF7-1D2C-44A9-9DA4-D78F301EBEAA}"/>
                </a:ext>
              </a:extLst>
            </p:cNvPr>
            <p:cNvSpPr/>
            <p:nvPr/>
          </p:nvSpPr>
          <p:spPr>
            <a:xfrm>
              <a:off x="7452388" y="2958567"/>
              <a:ext cx="8821" cy="6615"/>
            </a:xfrm>
            <a:custGeom>
              <a:avLst/>
              <a:gdLst/>
              <a:ahLst/>
              <a:cxnLst/>
              <a:rect l="l" t="t" r="r" b="b"/>
              <a:pathLst>
                <a:path w="532" h="399" extrusionOk="0">
                  <a:moveTo>
                    <a:pt x="0" y="0"/>
                  </a:moveTo>
                  <a:lnTo>
                    <a:pt x="0" y="0"/>
                  </a:lnTo>
                  <a:lnTo>
                    <a:pt x="531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4549;p40">
              <a:extLst>
                <a:ext uri="{FF2B5EF4-FFF2-40B4-BE49-F238E27FC236}">
                  <a16:creationId xmlns:a16="http://schemas.microsoft.com/office/drawing/2014/main" id="{148FEDFE-25D2-4612-8EA4-5D8414BB0AC2}"/>
                </a:ext>
              </a:extLst>
            </p:cNvPr>
            <p:cNvSpPr/>
            <p:nvPr/>
          </p:nvSpPr>
          <p:spPr>
            <a:xfrm>
              <a:off x="7452388" y="2958567"/>
              <a:ext cx="8821" cy="6615"/>
            </a:xfrm>
            <a:custGeom>
              <a:avLst/>
              <a:gdLst/>
              <a:ahLst/>
              <a:cxnLst/>
              <a:rect l="l" t="t" r="r" b="b"/>
              <a:pathLst>
                <a:path w="532" h="39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31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550;p40">
              <a:extLst>
                <a:ext uri="{FF2B5EF4-FFF2-40B4-BE49-F238E27FC236}">
                  <a16:creationId xmlns:a16="http://schemas.microsoft.com/office/drawing/2014/main" id="{39999DBF-817C-40E9-986D-75EF280D8D4F}"/>
                </a:ext>
              </a:extLst>
            </p:cNvPr>
            <p:cNvSpPr/>
            <p:nvPr/>
          </p:nvSpPr>
          <p:spPr>
            <a:xfrm>
              <a:off x="7060719" y="2958567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extrusionOk="0">
                  <a:moveTo>
                    <a:pt x="23623" y="0"/>
                  </a:moveTo>
                  <a:lnTo>
                    <a:pt x="16192" y="4380"/>
                  </a:lnTo>
                  <a:lnTo>
                    <a:pt x="17386" y="5043"/>
                  </a:lnTo>
                  <a:lnTo>
                    <a:pt x="24818" y="664"/>
                  </a:lnTo>
                  <a:lnTo>
                    <a:pt x="24154" y="398"/>
                  </a:lnTo>
                  <a:lnTo>
                    <a:pt x="23623" y="0"/>
                  </a:lnTo>
                  <a:close/>
                  <a:moveTo>
                    <a:pt x="11016" y="7299"/>
                  </a:moveTo>
                  <a:lnTo>
                    <a:pt x="1" y="13669"/>
                  </a:lnTo>
                  <a:lnTo>
                    <a:pt x="1195" y="14333"/>
                  </a:lnTo>
                  <a:lnTo>
                    <a:pt x="9689" y="9423"/>
                  </a:lnTo>
                  <a:lnTo>
                    <a:pt x="9556" y="9290"/>
                  </a:lnTo>
                  <a:lnTo>
                    <a:pt x="11016" y="7299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551;p40">
              <a:extLst>
                <a:ext uri="{FF2B5EF4-FFF2-40B4-BE49-F238E27FC236}">
                  <a16:creationId xmlns:a16="http://schemas.microsoft.com/office/drawing/2014/main" id="{E30C102D-34AB-428D-931B-8CB977E1D398}"/>
                </a:ext>
              </a:extLst>
            </p:cNvPr>
            <p:cNvSpPr/>
            <p:nvPr/>
          </p:nvSpPr>
          <p:spPr>
            <a:xfrm>
              <a:off x="7060719" y="3079585"/>
              <a:ext cx="182645" cy="116640"/>
            </a:xfrm>
            <a:custGeom>
              <a:avLst/>
              <a:gdLst/>
              <a:ahLst/>
              <a:cxnLst/>
              <a:rect l="l" t="t" r="r" b="b"/>
              <a:pathLst>
                <a:path w="11016" h="7035" fill="none" extrusionOk="0">
                  <a:moveTo>
                    <a:pt x="11016" y="0"/>
                  </a:moveTo>
                  <a:lnTo>
                    <a:pt x="1" y="6370"/>
                  </a:lnTo>
                  <a:lnTo>
                    <a:pt x="1195" y="7034"/>
                  </a:lnTo>
                  <a:lnTo>
                    <a:pt x="9689" y="2124"/>
                  </a:lnTo>
                  <a:lnTo>
                    <a:pt x="9556" y="1991"/>
                  </a:lnTo>
                  <a:lnTo>
                    <a:pt x="1101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552;p40">
              <a:extLst>
                <a:ext uri="{FF2B5EF4-FFF2-40B4-BE49-F238E27FC236}">
                  <a16:creationId xmlns:a16="http://schemas.microsoft.com/office/drawing/2014/main" id="{D529398B-165C-42E5-A224-3CE4846FED19}"/>
                </a:ext>
              </a:extLst>
            </p:cNvPr>
            <p:cNvSpPr/>
            <p:nvPr/>
          </p:nvSpPr>
          <p:spPr>
            <a:xfrm>
              <a:off x="7329166" y="2958567"/>
              <a:ext cx="143036" cy="83630"/>
            </a:xfrm>
            <a:custGeom>
              <a:avLst/>
              <a:gdLst/>
              <a:ahLst/>
              <a:cxnLst/>
              <a:rect l="l" t="t" r="r" b="b"/>
              <a:pathLst>
                <a:path w="8627" h="5044" fill="none" extrusionOk="0">
                  <a:moveTo>
                    <a:pt x="7432" y="0"/>
                  </a:moveTo>
                  <a:lnTo>
                    <a:pt x="1" y="4380"/>
                  </a:lnTo>
                  <a:lnTo>
                    <a:pt x="1195" y="5043"/>
                  </a:lnTo>
                  <a:lnTo>
                    <a:pt x="8627" y="664"/>
                  </a:lnTo>
                  <a:lnTo>
                    <a:pt x="7963" y="398"/>
                  </a:lnTo>
                  <a:lnTo>
                    <a:pt x="7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553;p40">
              <a:extLst>
                <a:ext uri="{FF2B5EF4-FFF2-40B4-BE49-F238E27FC236}">
                  <a16:creationId xmlns:a16="http://schemas.microsoft.com/office/drawing/2014/main" id="{665F3A6D-9E18-4E47-8B57-65714D6BEFE1}"/>
                </a:ext>
              </a:extLst>
            </p:cNvPr>
            <p:cNvSpPr/>
            <p:nvPr/>
          </p:nvSpPr>
          <p:spPr>
            <a:xfrm>
              <a:off x="7060719" y="3185199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extrusionOk="0">
                  <a:moveTo>
                    <a:pt x="1" y="0"/>
                  </a:moveTo>
                  <a:lnTo>
                    <a:pt x="1" y="0"/>
                  </a:lnTo>
                  <a:lnTo>
                    <a:pt x="1195" y="6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554;p40">
              <a:extLst>
                <a:ext uri="{FF2B5EF4-FFF2-40B4-BE49-F238E27FC236}">
                  <a16:creationId xmlns:a16="http://schemas.microsoft.com/office/drawing/2014/main" id="{9ECF2EEB-C7CC-4308-AF83-5D5CBDE7D29C}"/>
                </a:ext>
              </a:extLst>
            </p:cNvPr>
            <p:cNvSpPr/>
            <p:nvPr/>
          </p:nvSpPr>
          <p:spPr>
            <a:xfrm>
              <a:off x="7060719" y="3185199"/>
              <a:ext cx="19830" cy="11026"/>
            </a:xfrm>
            <a:custGeom>
              <a:avLst/>
              <a:gdLst/>
              <a:ahLst/>
              <a:cxnLst/>
              <a:rect l="l" t="t" r="r" b="b"/>
              <a:pathLst>
                <a:path w="1196" h="66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195" y="66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555;p40">
              <a:extLst>
                <a:ext uri="{FF2B5EF4-FFF2-40B4-BE49-F238E27FC236}">
                  <a16:creationId xmlns:a16="http://schemas.microsoft.com/office/drawing/2014/main" id="{FB2C9014-A4C0-4592-9054-B0236A4C9235}"/>
                </a:ext>
              </a:extLst>
            </p:cNvPr>
            <p:cNvSpPr/>
            <p:nvPr/>
          </p:nvSpPr>
          <p:spPr>
            <a:xfrm>
              <a:off x="7274153" y="2857346"/>
              <a:ext cx="11026" cy="4427"/>
            </a:xfrm>
            <a:custGeom>
              <a:avLst/>
              <a:gdLst/>
              <a:ahLst/>
              <a:cxnLst/>
              <a:rect l="l" t="t" r="r" b="b"/>
              <a:pathLst>
                <a:path w="665" h="267" extrusionOk="0">
                  <a:moveTo>
                    <a:pt x="1" y="1"/>
                  </a:moveTo>
                  <a:lnTo>
                    <a:pt x="1" y="1"/>
                  </a:lnTo>
                  <a:lnTo>
                    <a:pt x="664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556;p40">
              <a:extLst>
                <a:ext uri="{FF2B5EF4-FFF2-40B4-BE49-F238E27FC236}">
                  <a16:creationId xmlns:a16="http://schemas.microsoft.com/office/drawing/2014/main" id="{050CDA2C-8166-4EB5-BCD6-4342328E5787}"/>
                </a:ext>
              </a:extLst>
            </p:cNvPr>
            <p:cNvSpPr/>
            <p:nvPr/>
          </p:nvSpPr>
          <p:spPr>
            <a:xfrm>
              <a:off x="7274153" y="2857346"/>
              <a:ext cx="11026" cy="4427"/>
            </a:xfrm>
            <a:custGeom>
              <a:avLst/>
              <a:gdLst/>
              <a:ahLst/>
              <a:cxnLst/>
              <a:rect l="l" t="t" r="r" b="b"/>
              <a:pathLst>
                <a:path w="665" h="26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64" y="26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557;p40">
              <a:extLst>
                <a:ext uri="{FF2B5EF4-FFF2-40B4-BE49-F238E27FC236}">
                  <a16:creationId xmlns:a16="http://schemas.microsoft.com/office/drawing/2014/main" id="{1D7B96F3-5D60-47A4-A262-ECFE9604CC33}"/>
                </a:ext>
              </a:extLst>
            </p:cNvPr>
            <p:cNvSpPr/>
            <p:nvPr/>
          </p:nvSpPr>
          <p:spPr>
            <a:xfrm>
              <a:off x="6884705" y="2857346"/>
              <a:ext cx="409277" cy="235453"/>
            </a:xfrm>
            <a:custGeom>
              <a:avLst/>
              <a:gdLst/>
              <a:ahLst/>
              <a:cxnLst/>
              <a:rect l="l" t="t" r="r" b="b"/>
              <a:pathLst>
                <a:path w="24685" h="14201" extrusionOk="0">
                  <a:moveTo>
                    <a:pt x="23490" y="1"/>
                  </a:moveTo>
                  <a:lnTo>
                    <a:pt x="0" y="13537"/>
                  </a:lnTo>
                  <a:lnTo>
                    <a:pt x="1062" y="14201"/>
                  </a:lnTo>
                  <a:lnTo>
                    <a:pt x="24684" y="664"/>
                  </a:lnTo>
                  <a:lnTo>
                    <a:pt x="24153" y="266"/>
                  </a:lnTo>
                  <a:lnTo>
                    <a:pt x="23490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558;p40">
              <a:extLst>
                <a:ext uri="{FF2B5EF4-FFF2-40B4-BE49-F238E27FC236}">
                  <a16:creationId xmlns:a16="http://schemas.microsoft.com/office/drawing/2014/main" id="{C1E18C5C-65AB-412D-8139-582A0A989325}"/>
                </a:ext>
              </a:extLst>
            </p:cNvPr>
            <p:cNvSpPr/>
            <p:nvPr/>
          </p:nvSpPr>
          <p:spPr>
            <a:xfrm>
              <a:off x="6884705" y="2857346"/>
              <a:ext cx="409277" cy="235453"/>
            </a:xfrm>
            <a:custGeom>
              <a:avLst/>
              <a:gdLst/>
              <a:ahLst/>
              <a:cxnLst/>
              <a:rect l="l" t="t" r="r" b="b"/>
              <a:pathLst>
                <a:path w="24685" h="14201" fill="none" extrusionOk="0">
                  <a:moveTo>
                    <a:pt x="23490" y="1"/>
                  </a:moveTo>
                  <a:lnTo>
                    <a:pt x="0" y="13537"/>
                  </a:lnTo>
                  <a:lnTo>
                    <a:pt x="1062" y="14201"/>
                  </a:lnTo>
                  <a:lnTo>
                    <a:pt x="24684" y="664"/>
                  </a:lnTo>
                  <a:lnTo>
                    <a:pt x="24153" y="266"/>
                  </a:lnTo>
                  <a:lnTo>
                    <a:pt x="23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559;p40">
              <a:extLst>
                <a:ext uri="{FF2B5EF4-FFF2-40B4-BE49-F238E27FC236}">
                  <a16:creationId xmlns:a16="http://schemas.microsoft.com/office/drawing/2014/main" id="{C135A246-999E-4C85-80DA-54E968B85E46}"/>
                </a:ext>
              </a:extLst>
            </p:cNvPr>
            <p:cNvSpPr/>
            <p:nvPr/>
          </p:nvSpPr>
          <p:spPr>
            <a:xfrm>
              <a:off x="6884705" y="3081790"/>
              <a:ext cx="17608" cy="11009"/>
            </a:xfrm>
            <a:custGeom>
              <a:avLst/>
              <a:gdLst/>
              <a:ahLst/>
              <a:cxnLst/>
              <a:rect l="l" t="t" r="r" b="b"/>
              <a:pathLst>
                <a:path w="1062" h="664" extrusionOk="0">
                  <a:moveTo>
                    <a:pt x="0" y="0"/>
                  </a:moveTo>
                  <a:lnTo>
                    <a:pt x="0" y="0"/>
                  </a:lnTo>
                  <a:lnTo>
                    <a:pt x="1062" y="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560;p40">
              <a:extLst>
                <a:ext uri="{FF2B5EF4-FFF2-40B4-BE49-F238E27FC236}">
                  <a16:creationId xmlns:a16="http://schemas.microsoft.com/office/drawing/2014/main" id="{004C89D9-4D7C-47E8-8A1B-783AA0440321}"/>
                </a:ext>
              </a:extLst>
            </p:cNvPr>
            <p:cNvSpPr/>
            <p:nvPr/>
          </p:nvSpPr>
          <p:spPr>
            <a:xfrm>
              <a:off x="6884705" y="3081790"/>
              <a:ext cx="17608" cy="11009"/>
            </a:xfrm>
            <a:custGeom>
              <a:avLst/>
              <a:gdLst/>
              <a:ahLst/>
              <a:cxnLst/>
              <a:rect l="l" t="t" r="r" b="b"/>
              <a:pathLst>
                <a:path w="1062" h="66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062" y="6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561;p40">
              <a:extLst>
                <a:ext uri="{FF2B5EF4-FFF2-40B4-BE49-F238E27FC236}">
                  <a16:creationId xmlns:a16="http://schemas.microsoft.com/office/drawing/2014/main" id="{5CDC4F1D-F17C-4F8E-A5DD-7B2103A2E7C6}"/>
                </a:ext>
              </a:extLst>
            </p:cNvPr>
            <p:cNvSpPr/>
            <p:nvPr/>
          </p:nvSpPr>
          <p:spPr>
            <a:xfrm>
              <a:off x="7098140" y="2753937"/>
              <a:ext cx="11009" cy="6615"/>
            </a:xfrm>
            <a:custGeom>
              <a:avLst/>
              <a:gdLst/>
              <a:ahLst/>
              <a:cxnLst/>
              <a:rect l="l" t="t" r="r" b="b"/>
              <a:pathLst>
                <a:path w="664" h="399" extrusionOk="0">
                  <a:moveTo>
                    <a:pt x="0" y="0"/>
                  </a:moveTo>
                  <a:lnTo>
                    <a:pt x="0" y="0"/>
                  </a:lnTo>
                  <a:lnTo>
                    <a:pt x="66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562;p40">
              <a:extLst>
                <a:ext uri="{FF2B5EF4-FFF2-40B4-BE49-F238E27FC236}">
                  <a16:creationId xmlns:a16="http://schemas.microsoft.com/office/drawing/2014/main" id="{7776D768-E340-49AD-9981-38D91DB62329}"/>
                </a:ext>
              </a:extLst>
            </p:cNvPr>
            <p:cNvSpPr/>
            <p:nvPr/>
          </p:nvSpPr>
          <p:spPr>
            <a:xfrm>
              <a:off x="7098140" y="2753937"/>
              <a:ext cx="11009" cy="6615"/>
            </a:xfrm>
            <a:custGeom>
              <a:avLst/>
              <a:gdLst/>
              <a:ahLst/>
              <a:cxnLst/>
              <a:rect l="l" t="t" r="r" b="b"/>
              <a:pathLst>
                <a:path w="664" h="39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6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563;p40">
              <a:extLst>
                <a:ext uri="{FF2B5EF4-FFF2-40B4-BE49-F238E27FC236}">
                  <a16:creationId xmlns:a16="http://schemas.microsoft.com/office/drawing/2014/main" id="{EE3C6EDF-5DEE-4D74-BCCB-0759220822B5}"/>
                </a:ext>
              </a:extLst>
            </p:cNvPr>
            <p:cNvSpPr/>
            <p:nvPr/>
          </p:nvSpPr>
          <p:spPr>
            <a:xfrm>
              <a:off x="6706470" y="2753937"/>
              <a:ext cx="411482" cy="237641"/>
            </a:xfrm>
            <a:custGeom>
              <a:avLst/>
              <a:gdLst/>
              <a:ahLst/>
              <a:cxnLst/>
              <a:rect l="l" t="t" r="r" b="b"/>
              <a:pathLst>
                <a:path w="24818" h="14333" extrusionOk="0">
                  <a:moveTo>
                    <a:pt x="23623" y="0"/>
                  </a:moveTo>
                  <a:lnTo>
                    <a:pt x="1" y="13669"/>
                  </a:lnTo>
                  <a:lnTo>
                    <a:pt x="1195" y="14333"/>
                  </a:lnTo>
                  <a:lnTo>
                    <a:pt x="24817" y="664"/>
                  </a:lnTo>
                  <a:lnTo>
                    <a:pt x="24287" y="398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564;p40">
              <a:extLst>
                <a:ext uri="{FF2B5EF4-FFF2-40B4-BE49-F238E27FC236}">
                  <a16:creationId xmlns:a16="http://schemas.microsoft.com/office/drawing/2014/main" id="{0C182E4B-C321-46AE-914D-90FA91878781}"/>
                </a:ext>
              </a:extLst>
            </p:cNvPr>
            <p:cNvSpPr/>
            <p:nvPr/>
          </p:nvSpPr>
          <p:spPr>
            <a:xfrm>
              <a:off x="6706470" y="2753937"/>
              <a:ext cx="411482" cy="237641"/>
            </a:xfrm>
            <a:custGeom>
              <a:avLst/>
              <a:gdLst/>
              <a:ahLst/>
              <a:cxnLst/>
              <a:rect l="l" t="t" r="r" b="b"/>
              <a:pathLst>
                <a:path w="24818" h="14333" fill="none" extrusionOk="0">
                  <a:moveTo>
                    <a:pt x="23623" y="0"/>
                  </a:moveTo>
                  <a:lnTo>
                    <a:pt x="1" y="13669"/>
                  </a:lnTo>
                  <a:lnTo>
                    <a:pt x="1195" y="14333"/>
                  </a:lnTo>
                  <a:lnTo>
                    <a:pt x="24817" y="664"/>
                  </a:lnTo>
                  <a:lnTo>
                    <a:pt x="24287" y="398"/>
                  </a:lnTo>
                  <a:lnTo>
                    <a:pt x="236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565;p40">
              <a:extLst>
                <a:ext uri="{FF2B5EF4-FFF2-40B4-BE49-F238E27FC236}">
                  <a16:creationId xmlns:a16="http://schemas.microsoft.com/office/drawing/2014/main" id="{4B3648B9-E310-4354-AE86-809751DC7ADA}"/>
                </a:ext>
              </a:extLst>
            </p:cNvPr>
            <p:cNvSpPr/>
            <p:nvPr/>
          </p:nvSpPr>
          <p:spPr>
            <a:xfrm>
              <a:off x="6706470" y="2980569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extrusionOk="0">
                  <a:moveTo>
                    <a:pt x="1" y="0"/>
                  </a:moveTo>
                  <a:lnTo>
                    <a:pt x="1" y="0"/>
                  </a:lnTo>
                  <a:lnTo>
                    <a:pt x="1195" y="6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566;p40">
              <a:extLst>
                <a:ext uri="{FF2B5EF4-FFF2-40B4-BE49-F238E27FC236}">
                  <a16:creationId xmlns:a16="http://schemas.microsoft.com/office/drawing/2014/main" id="{21B53567-C622-45B4-A26C-1B3BD2D3AE7F}"/>
                </a:ext>
              </a:extLst>
            </p:cNvPr>
            <p:cNvSpPr/>
            <p:nvPr/>
          </p:nvSpPr>
          <p:spPr>
            <a:xfrm>
              <a:off x="6706470" y="2980569"/>
              <a:ext cx="19813" cy="11009"/>
            </a:xfrm>
            <a:custGeom>
              <a:avLst/>
              <a:gdLst/>
              <a:ahLst/>
              <a:cxnLst/>
              <a:rect l="l" t="t" r="r" b="b"/>
              <a:pathLst>
                <a:path w="1195" h="66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195" y="66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567;p40">
              <a:extLst>
                <a:ext uri="{FF2B5EF4-FFF2-40B4-BE49-F238E27FC236}">
                  <a16:creationId xmlns:a16="http://schemas.microsoft.com/office/drawing/2014/main" id="{4D05D6B5-C858-4609-B12C-F584D8C84D08}"/>
                </a:ext>
              </a:extLst>
            </p:cNvPr>
            <p:cNvSpPr/>
            <p:nvPr/>
          </p:nvSpPr>
          <p:spPr>
            <a:xfrm>
              <a:off x="6919905" y="2652716"/>
              <a:ext cx="11026" cy="4410"/>
            </a:xfrm>
            <a:custGeom>
              <a:avLst/>
              <a:gdLst/>
              <a:ahLst/>
              <a:cxnLst/>
              <a:rect l="l" t="t" r="r" b="b"/>
              <a:pathLst>
                <a:path w="665" h="266" extrusionOk="0">
                  <a:moveTo>
                    <a:pt x="0" y="1"/>
                  </a:moveTo>
                  <a:lnTo>
                    <a:pt x="0" y="1"/>
                  </a:lnTo>
                  <a:lnTo>
                    <a:pt x="664" y="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568;p40">
              <a:extLst>
                <a:ext uri="{FF2B5EF4-FFF2-40B4-BE49-F238E27FC236}">
                  <a16:creationId xmlns:a16="http://schemas.microsoft.com/office/drawing/2014/main" id="{C374F9D7-380B-4D1C-B6CB-F2E0E52F3FE2}"/>
                </a:ext>
              </a:extLst>
            </p:cNvPr>
            <p:cNvSpPr/>
            <p:nvPr/>
          </p:nvSpPr>
          <p:spPr>
            <a:xfrm>
              <a:off x="6919905" y="2652716"/>
              <a:ext cx="11026" cy="4410"/>
            </a:xfrm>
            <a:custGeom>
              <a:avLst/>
              <a:gdLst/>
              <a:ahLst/>
              <a:cxnLst/>
              <a:rect l="l" t="t" r="r" b="b"/>
              <a:pathLst>
                <a:path w="665" h="26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64" y="26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569;p40">
              <a:extLst>
                <a:ext uri="{FF2B5EF4-FFF2-40B4-BE49-F238E27FC236}">
                  <a16:creationId xmlns:a16="http://schemas.microsoft.com/office/drawing/2014/main" id="{D0E9A77A-2FB1-4A01-8498-659F6BA87593}"/>
                </a:ext>
              </a:extLst>
            </p:cNvPr>
            <p:cNvSpPr/>
            <p:nvPr/>
          </p:nvSpPr>
          <p:spPr>
            <a:xfrm>
              <a:off x="6528252" y="2652716"/>
              <a:ext cx="411466" cy="235453"/>
            </a:xfrm>
            <a:custGeom>
              <a:avLst/>
              <a:gdLst/>
              <a:ahLst/>
              <a:cxnLst/>
              <a:rect l="l" t="t" r="r" b="b"/>
              <a:pathLst>
                <a:path w="24817" h="14201" extrusionOk="0">
                  <a:moveTo>
                    <a:pt x="23622" y="1"/>
                  </a:moveTo>
                  <a:lnTo>
                    <a:pt x="22428" y="664"/>
                  </a:lnTo>
                  <a:lnTo>
                    <a:pt x="22428" y="2124"/>
                  </a:lnTo>
                  <a:lnTo>
                    <a:pt x="24817" y="664"/>
                  </a:lnTo>
                  <a:lnTo>
                    <a:pt x="24286" y="266"/>
                  </a:lnTo>
                  <a:lnTo>
                    <a:pt x="23622" y="1"/>
                  </a:lnTo>
                  <a:close/>
                  <a:moveTo>
                    <a:pt x="4778" y="10883"/>
                  </a:moveTo>
                  <a:lnTo>
                    <a:pt x="0" y="13537"/>
                  </a:lnTo>
                  <a:lnTo>
                    <a:pt x="929" y="14068"/>
                  </a:lnTo>
                  <a:lnTo>
                    <a:pt x="1194" y="14201"/>
                  </a:lnTo>
                  <a:lnTo>
                    <a:pt x="5972" y="11546"/>
                  </a:lnTo>
                  <a:lnTo>
                    <a:pt x="4778" y="10883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570;p40">
              <a:extLst>
                <a:ext uri="{FF2B5EF4-FFF2-40B4-BE49-F238E27FC236}">
                  <a16:creationId xmlns:a16="http://schemas.microsoft.com/office/drawing/2014/main" id="{0252D1DD-3E1D-471C-AE3C-B6B71098AE39}"/>
                </a:ext>
              </a:extLst>
            </p:cNvPr>
            <p:cNvSpPr/>
            <p:nvPr/>
          </p:nvSpPr>
          <p:spPr>
            <a:xfrm>
              <a:off x="6528252" y="2833140"/>
              <a:ext cx="99016" cy="55029"/>
            </a:xfrm>
            <a:custGeom>
              <a:avLst/>
              <a:gdLst/>
              <a:ahLst/>
              <a:cxnLst/>
              <a:rect l="l" t="t" r="r" b="b"/>
              <a:pathLst>
                <a:path w="5972" h="3319" fill="none" extrusionOk="0">
                  <a:moveTo>
                    <a:pt x="4778" y="1"/>
                  </a:moveTo>
                  <a:lnTo>
                    <a:pt x="0" y="2655"/>
                  </a:lnTo>
                  <a:lnTo>
                    <a:pt x="929" y="3186"/>
                  </a:lnTo>
                  <a:lnTo>
                    <a:pt x="1194" y="3319"/>
                  </a:lnTo>
                  <a:lnTo>
                    <a:pt x="5972" y="664"/>
                  </a:lnTo>
                  <a:lnTo>
                    <a:pt x="4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571;p40">
              <a:extLst>
                <a:ext uri="{FF2B5EF4-FFF2-40B4-BE49-F238E27FC236}">
                  <a16:creationId xmlns:a16="http://schemas.microsoft.com/office/drawing/2014/main" id="{DFE1D29A-541C-4274-A0EF-052EE5123F85}"/>
                </a:ext>
              </a:extLst>
            </p:cNvPr>
            <p:cNvSpPr/>
            <p:nvPr/>
          </p:nvSpPr>
          <p:spPr>
            <a:xfrm>
              <a:off x="6900108" y="2652716"/>
              <a:ext cx="39610" cy="35216"/>
            </a:xfrm>
            <a:custGeom>
              <a:avLst/>
              <a:gdLst/>
              <a:ahLst/>
              <a:cxnLst/>
              <a:rect l="l" t="t" r="r" b="b"/>
              <a:pathLst>
                <a:path w="2389" h="2124" fill="none" extrusionOk="0">
                  <a:moveTo>
                    <a:pt x="1194" y="1"/>
                  </a:moveTo>
                  <a:lnTo>
                    <a:pt x="0" y="664"/>
                  </a:lnTo>
                  <a:lnTo>
                    <a:pt x="0" y="2124"/>
                  </a:lnTo>
                  <a:lnTo>
                    <a:pt x="2389" y="664"/>
                  </a:lnTo>
                  <a:lnTo>
                    <a:pt x="1858" y="266"/>
                  </a:lnTo>
                  <a:lnTo>
                    <a:pt x="1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572;p40">
              <a:extLst>
                <a:ext uri="{FF2B5EF4-FFF2-40B4-BE49-F238E27FC236}">
                  <a16:creationId xmlns:a16="http://schemas.microsoft.com/office/drawing/2014/main" id="{39DDF6C7-C66A-4D9B-89D2-8FC3DC33194D}"/>
                </a:ext>
              </a:extLst>
            </p:cNvPr>
            <p:cNvSpPr/>
            <p:nvPr/>
          </p:nvSpPr>
          <p:spPr>
            <a:xfrm>
              <a:off x="6528252" y="2877143"/>
              <a:ext cx="15403" cy="8821"/>
            </a:xfrm>
            <a:custGeom>
              <a:avLst/>
              <a:gdLst/>
              <a:ahLst/>
              <a:cxnLst/>
              <a:rect l="l" t="t" r="r" b="b"/>
              <a:pathLst>
                <a:path w="929" h="532" extrusionOk="0">
                  <a:moveTo>
                    <a:pt x="0" y="1"/>
                  </a:moveTo>
                  <a:lnTo>
                    <a:pt x="0" y="1"/>
                  </a:lnTo>
                  <a:lnTo>
                    <a:pt x="929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573;p40">
              <a:extLst>
                <a:ext uri="{FF2B5EF4-FFF2-40B4-BE49-F238E27FC236}">
                  <a16:creationId xmlns:a16="http://schemas.microsoft.com/office/drawing/2014/main" id="{358C4B19-4A67-44D2-B115-DF1F348D30B6}"/>
                </a:ext>
              </a:extLst>
            </p:cNvPr>
            <p:cNvSpPr/>
            <p:nvPr/>
          </p:nvSpPr>
          <p:spPr>
            <a:xfrm>
              <a:off x="6528252" y="2877143"/>
              <a:ext cx="15403" cy="8821"/>
            </a:xfrm>
            <a:custGeom>
              <a:avLst/>
              <a:gdLst/>
              <a:ahLst/>
              <a:cxnLst/>
              <a:rect l="l" t="t" r="r" b="b"/>
              <a:pathLst>
                <a:path w="929" h="5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929" y="53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574;p40">
              <a:extLst>
                <a:ext uri="{FF2B5EF4-FFF2-40B4-BE49-F238E27FC236}">
                  <a16:creationId xmlns:a16="http://schemas.microsoft.com/office/drawing/2014/main" id="{36ED405A-F4E4-442C-B899-52E30D0F2090}"/>
                </a:ext>
              </a:extLst>
            </p:cNvPr>
            <p:cNvSpPr/>
            <p:nvPr/>
          </p:nvSpPr>
          <p:spPr>
            <a:xfrm>
              <a:off x="6743875" y="2549307"/>
              <a:ext cx="11026" cy="8804"/>
            </a:xfrm>
            <a:custGeom>
              <a:avLst/>
              <a:gdLst/>
              <a:ahLst/>
              <a:cxnLst/>
              <a:rect l="l" t="t" r="r" b="b"/>
              <a:pathLst>
                <a:path w="665" h="531" extrusionOk="0">
                  <a:moveTo>
                    <a:pt x="1" y="0"/>
                  </a:moveTo>
                  <a:lnTo>
                    <a:pt x="1" y="0"/>
                  </a:lnTo>
                  <a:lnTo>
                    <a:pt x="664" y="5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575;p40">
              <a:extLst>
                <a:ext uri="{FF2B5EF4-FFF2-40B4-BE49-F238E27FC236}">
                  <a16:creationId xmlns:a16="http://schemas.microsoft.com/office/drawing/2014/main" id="{021EC2F2-03B4-4EE6-8988-F522FD282EC9}"/>
                </a:ext>
              </a:extLst>
            </p:cNvPr>
            <p:cNvSpPr/>
            <p:nvPr/>
          </p:nvSpPr>
          <p:spPr>
            <a:xfrm>
              <a:off x="6743875" y="2549307"/>
              <a:ext cx="11026" cy="8804"/>
            </a:xfrm>
            <a:custGeom>
              <a:avLst/>
              <a:gdLst/>
              <a:ahLst/>
              <a:cxnLst/>
              <a:rect l="l" t="t" r="r" b="b"/>
              <a:pathLst>
                <a:path w="665" h="5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664" y="5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576;p40">
              <a:extLst>
                <a:ext uri="{FF2B5EF4-FFF2-40B4-BE49-F238E27FC236}">
                  <a16:creationId xmlns:a16="http://schemas.microsoft.com/office/drawing/2014/main" id="{8B598339-6E73-4341-BD33-76D7605D196A}"/>
                </a:ext>
              </a:extLst>
            </p:cNvPr>
            <p:cNvSpPr/>
            <p:nvPr/>
          </p:nvSpPr>
          <p:spPr>
            <a:xfrm>
              <a:off x="6352222" y="2549307"/>
              <a:ext cx="411482" cy="237641"/>
            </a:xfrm>
            <a:custGeom>
              <a:avLst/>
              <a:gdLst/>
              <a:ahLst/>
              <a:cxnLst/>
              <a:rect l="l" t="t" r="r" b="b"/>
              <a:pathLst>
                <a:path w="24818" h="14333" extrusionOk="0">
                  <a:moveTo>
                    <a:pt x="23623" y="0"/>
                  </a:moveTo>
                  <a:lnTo>
                    <a:pt x="16191" y="4380"/>
                  </a:lnTo>
                  <a:lnTo>
                    <a:pt x="16722" y="4645"/>
                  </a:lnTo>
                  <a:lnTo>
                    <a:pt x="18978" y="3318"/>
                  </a:lnTo>
                  <a:lnTo>
                    <a:pt x="19641" y="3716"/>
                  </a:lnTo>
                  <a:lnTo>
                    <a:pt x="24817" y="664"/>
                  </a:lnTo>
                  <a:lnTo>
                    <a:pt x="24286" y="531"/>
                  </a:lnTo>
                  <a:lnTo>
                    <a:pt x="23623" y="0"/>
                  </a:lnTo>
                  <a:close/>
                  <a:moveTo>
                    <a:pt x="5043" y="10750"/>
                  </a:moveTo>
                  <a:lnTo>
                    <a:pt x="0" y="13669"/>
                  </a:lnTo>
                  <a:lnTo>
                    <a:pt x="1195" y="14333"/>
                  </a:lnTo>
                  <a:lnTo>
                    <a:pt x="5839" y="11546"/>
                  </a:lnTo>
                  <a:lnTo>
                    <a:pt x="5043" y="11148"/>
                  </a:lnTo>
                  <a:lnTo>
                    <a:pt x="5043" y="1075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577;p40">
              <a:extLst>
                <a:ext uri="{FF2B5EF4-FFF2-40B4-BE49-F238E27FC236}">
                  <a16:creationId xmlns:a16="http://schemas.microsoft.com/office/drawing/2014/main" id="{7BDE94DD-4E1E-416C-9CED-6F0EAD9CFF04}"/>
                </a:ext>
              </a:extLst>
            </p:cNvPr>
            <p:cNvSpPr/>
            <p:nvPr/>
          </p:nvSpPr>
          <p:spPr>
            <a:xfrm>
              <a:off x="6352222" y="2727525"/>
              <a:ext cx="96827" cy="59423"/>
            </a:xfrm>
            <a:custGeom>
              <a:avLst/>
              <a:gdLst/>
              <a:ahLst/>
              <a:cxnLst/>
              <a:rect l="l" t="t" r="r" b="b"/>
              <a:pathLst>
                <a:path w="5840" h="3584" fill="none" extrusionOk="0">
                  <a:moveTo>
                    <a:pt x="5043" y="1"/>
                  </a:moveTo>
                  <a:lnTo>
                    <a:pt x="0" y="2920"/>
                  </a:lnTo>
                  <a:lnTo>
                    <a:pt x="1195" y="3584"/>
                  </a:lnTo>
                  <a:lnTo>
                    <a:pt x="5839" y="797"/>
                  </a:lnTo>
                  <a:lnTo>
                    <a:pt x="5043" y="399"/>
                  </a:lnTo>
                  <a:lnTo>
                    <a:pt x="50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578;p40">
              <a:extLst>
                <a:ext uri="{FF2B5EF4-FFF2-40B4-BE49-F238E27FC236}">
                  <a16:creationId xmlns:a16="http://schemas.microsoft.com/office/drawing/2014/main" id="{FD5B1956-0BB7-4837-B80A-1FF093EA4D4C}"/>
                </a:ext>
              </a:extLst>
            </p:cNvPr>
            <p:cNvSpPr/>
            <p:nvPr/>
          </p:nvSpPr>
          <p:spPr>
            <a:xfrm>
              <a:off x="6620652" y="2549307"/>
              <a:ext cx="143052" cy="77014"/>
            </a:xfrm>
            <a:custGeom>
              <a:avLst/>
              <a:gdLst/>
              <a:ahLst/>
              <a:cxnLst/>
              <a:rect l="l" t="t" r="r" b="b"/>
              <a:pathLst>
                <a:path w="8628" h="4645" fill="none" extrusionOk="0">
                  <a:moveTo>
                    <a:pt x="7433" y="0"/>
                  </a:moveTo>
                  <a:lnTo>
                    <a:pt x="1" y="4380"/>
                  </a:lnTo>
                  <a:lnTo>
                    <a:pt x="532" y="4645"/>
                  </a:lnTo>
                  <a:lnTo>
                    <a:pt x="2788" y="3318"/>
                  </a:lnTo>
                  <a:lnTo>
                    <a:pt x="3451" y="3716"/>
                  </a:lnTo>
                  <a:lnTo>
                    <a:pt x="8627" y="664"/>
                  </a:lnTo>
                  <a:lnTo>
                    <a:pt x="8096" y="531"/>
                  </a:lnTo>
                  <a:lnTo>
                    <a:pt x="7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579;p40">
              <a:extLst>
                <a:ext uri="{FF2B5EF4-FFF2-40B4-BE49-F238E27FC236}">
                  <a16:creationId xmlns:a16="http://schemas.microsoft.com/office/drawing/2014/main" id="{7AEBD7E0-4ADB-431E-A19E-6C80691D5697}"/>
                </a:ext>
              </a:extLst>
            </p:cNvPr>
            <p:cNvSpPr/>
            <p:nvPr/>
          </p:nvSpPr>
          <p:spPr>
            <a:xfrm>
              <a:off x="4974806" y="2738534"/>
              <a:ext cx="453281" cy="261848"/>
            </a:xfrm>
            <a:custGeom>
              <a:avLst/>
              <a:gdLst/>
              <a:ahLst/>
              <a:cxnLst/>
              <a:rect l="l" t="t" r="r" b="b"/>
              <a:pathLst>
                <a:path w="27339" h="15793" extrusionOk="0">
                  <a:moveTo>
                    <a:pt x="13670" y="0"/>
                  </a:moveTo>
                  <a:lnTo>
                    <a:pt x="0" y="7963"/>
                  </a:lnTo>
                  <a:lnTo>
                    <a:pt x="13670" y="15793"/>
                  </a:lnTo>
                  <a:lnTo>
                    <a:pt x="27339" y="7963"/>
                  </a:lnTo>
                  <a:lnTo>
                    <a:pt x="136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580;p40">
              <a:extLst>
                <a:ext uri="{FF2B5EF4-FFF2-40B4-BE49-F238E27FC236}">
                  <a16:creationId xmlns:a16="http://schemas.microsoft.com/office/drawing/2014/main" id="{D1E88536-73C2-44DE-BBD7-C020B0A75DA8}"/>
                </a:ext>
              </a:extLst>
            </p:cNvPr>
            <p:cNvSpPr/>
            <p:nvPr/>
          </p:nvSpPr>
          <p:spPr>
            <a:xfrm>
              <a:off x="4974806" y="2738534"/>
              <a:ext cx="453281" cy="261848"/>
            </a:xfrm>
            <a:custGeom>
              <a:avLst/>
              <a:gdLst/>
              <a:ahLst/>
              <a:cxnLst/>
              <a:rect l="l" t="t" r="r" b="b"/>
              <a:pathLst>
                <a:path w="27339" h="15793" fill="none" extrusionOk="0">
                  <a:moveTo>
                    <a:pt x="0" y="7963"/>
                  </a:moveTo>
                  <a:lnTo>
                    <a:pt x="13670" y="0"/>
                  </a:lnTo>
                  <a:lnTo>
                    <a:pt x="27339" y="7963"/>
                  </a:lnTo>
                  <a:lnTo>
                    <a:pt x="13670" y="15793"/>
                  </a:lnTo>
                  <a:lnTo>
                    <a:pt x="0" y="79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581;p40">
              <a:extLst>
                <a:ext uri="{FF2B5EF4-FFF2-40B4-BE49-F238E27FC236}">
                  <a16:creationId xmlns:a16="http://schemas.microsoft.com/office/drawing/2014/main" id="{458571BB-2FB5-4544-BA36-6E7342930028}"/>
                </a:ext>
              </a:extLst>
            </p:cNvPr>
            <p:cNvSpPr/>
            <p:nvPr/>
          </p:nvSpPr>
          <p:spPr>
            <a:xfrm>
              <a:off x="4970395" y="2514091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extrusionOk="0">
                  <a:moveTo>
                    <a:pt x="13936" y="1"/>
                  </a:moveTo>
                  <a:lnTo>
                    <a:pt x="1" y="8096"/>
                  </a:lnTo>
                  <a:lnTo>
                    <a:pt x="11679" y="14864"/>
                  </a:lnTo>
                  <a:lnTo>
                    <a:pt x="13936" y="13537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582;p40">
              <a:extLst>
                <a:ext uri="{FF2B5EF4-FFF2-40B4-BE49-F238E27FC236}">
                  <a16:creationId xmlns:a16="http://schemas.microsoft.com/office/drawing/2014/main" id="{A8082365-AFB5-44FE-97AB-D733581B562D}"/>
                </a:ext>
              </a:extLst>
            </p:cNvPr>
            <p:cNvSpPr/>
            <p:nvPr/>
          </p:nvSpPr>
          <p:spPr>
            <a:xfrm>
              <a:off x="4970395" y="2514091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fill="none" extrusionOk="0">
                  <a:moveTo>
                    <a:pt x="13936" y="13537"/>
                  </a:moveTo>
                  <a:lnTo>
                    <a:pt x="13936" y="1"/>
                  </a:lnTo>
                  <a:lnTo>
                    <a:pt x="1" y="8096"/>
                  </a:lnTo>
                  <a:lnTo>
                    <a:pt x="11679" y="14864"/>
                  </a:lnTo>
                  <a:lnTo>
                    <a:pt x="13936" y="13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583;p40">
              <a:extLst>
                <a:ext uri="{FF2B5EF4-FFF2-40B4-BE49-F238E27FC236}">
                  <a16:creationId xmlns:a16="http://schemas.microsoft.com/office/drawing/2014/main" id="{03990D77-7C58-42BA-80C7-A195FB93B746}"/>
                </a:ext>
              </a:extLst>
            </p:cNvPr>
            <p:cNvSpPr/>
            <p:nvPr/>
          </p:nvSpPr>
          <p:spPr>
            <a:xfrm>
              <a:off x="5201438" y="2514091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extrusionOk="0">
                  <a:moveTo>
                    <a:pt x="1" y="1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3935" y="80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584;p40">
              <a:extLst>
                <a:ext uri="{FF2B5EF4-FFF2-40B4-BE49-F238E27FC236}">
                  <a16:creationId xmlns:a16="http://schemas.microsoft.com/office/drawing/2014/main" id="{995C34E8-628E-43A2-ACCB-13F713AE6997}"/>
                </a:ext>
              </a:extLst>
            </p:cNvPr>
            <p:cNvSpPr/>
            <p:nvPr/>
          </p:nvSpPr>
          <p:spPr>
            <a:xfrm>
              <a:off x="5201438" y="2514091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fill="none" extrusionOk="0">
                  <a:moveTo>
                    <a:pt x="1" y="1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3935" y="809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585;p40">
              <a:extLst>
                <a:ext uri="{FF2B5EF4-FFF2-40B4-BE49-F238E27FC236}">
                  <a16:creationId xmlns:a16="http://schemas.microsoft.com/office/drawing/2014/main" id="{A6DDC6D7-A71F-4F7E-9E03-EA2497A0528A}"/>
                </a:ext>
              </a:extLst>
            </p:cNvPr>
            <p:cNvSpPr/>
            <p:nvPr/>
          </p:nvSpPr>
          <p:spPr>
            <a:xfrm>
              <a:off x="4970395" y="2648322"/>
              <a:ext cx="231059" cy="352060"/>
            </a:xfrm>
            <a:custGeom>
              <a:avLst/>
              <a:gdLst/>
              <a:ahLst/>
              <a:cxnLst/>
              <a:rect l="l" t="t" r="r" b="b"/>
              <a:pathLst>
                <a:path w="13936" h="21234" extrusionOk="0">
                  <a:moveTo>
                    <a:pt x="1" y="0"/>
                  </a:moveTo>
                  <a:lnTo>
                    <a:pt x="1" y="13138"/>
                  </a:lnTo>
                  <a:lnTo>
                    <a:pt x="13936" y="21234"/>
                  </a:lnTo>
                  <a:lnTo>
                    <a:pt x="13936" y="80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586;p40">
              <a:extLst>
                <a:ext uri="{FF2B5EF4-FFF2-40B4-BE49-F238E27FC236}">
                  <a16:creationId xmlns:a16="http://schemas.microsoft.com/office/drawing/2014/main" id="{7F1E39FC-090B-402A-8655-F88FEBA493DE}"/>
                </a:ext>
              </a:extLst>
            </p:cNvPr>
            <p:cNvSpPr/>
            <p:nvPr/>
          </p:nvSpPr>
          <p:spPr>
            <a:xfrm>
              <a:off x="4970395" y="2648322"/>
              <a:ext cx="231059" cy="352060"/>
            </a:xfrm>
            <a:custGeom>
              <a:avLst/>
              <a:gdLst/>
              <a:ahLst/>
              <a:cxnLst/>
              <a:rect l="l" t="t" r="r" b="b"/>
              <a:pathLst>
                <a:path w="13936" h="21234" fill="none" extrusionOk="0">
                  <a:moveTo>
                    <a:pt x="1" y="0"/>
                  </a:moveTo>
                  <a:lnTo>
                    <a:pt x="1" y="13138"/>
                  </a:lnTo>
                  <a:lnTo>
                    <a:pt x="13936" y="21234"/>
                  </a:lnTo>
                  <a:lnTo>
                    <a:pt x="13936" y="809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587;p40">
              <a:extLst>
                <a:ext uri="{FF2B5EF4-FFF2-40B4-BE49-F238E27FC236}">
                  <a16:creationId xmlns:a16="http://schemas.microsoft.com/office/drawing/2014/main" id="{5BF10CCF-B2C5-463F-A1B1-53838CC95D24}"/>
                </a:ext>
              </a:extLst>
            </p:cNvPr>
            <p:cNvSpPr/>
            <p:nvPr/>
          </p:nvSpPr>
          <p:spPr>
            <a:xfrm>
              <a:off x="5201438" y="2648322"/>
              <a:ext cx="231059" cy="352060"/>
            </a:xfrm>
            <a:custGeom>
              <a:avLst/>
              <a:gdLst/>
              <a:ahLst/>
              <a:cxnLst/>
              <a:rect l="l" t="t" r="r" b="b"/>
              <a:pathLst>
                <a:path w="13936" h="21234" extrusionOk="0">
                  <a:moveTo>
                    <a:pt x="13935" y="0"/>
                  </a:moveTo>
                  <a:lnTo>
                    <a:pt x="1" y="8095"/>
                  </a:lnTo>
                  <a:lnTo>
                    <a:pt x="1" y="21234"/>
                  </a:lnTo>
                  <a:lnTo>
                    <a:pt x="13935" y="13138"/>
                  </a:lnTo>
                  <a:lnTo>
                    <a:pt x="139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588;p40">
              <a:extLst>
                <a:ext uri="{FF2B5EF4-FFF2-40B4-BE49-F238E27FC236}">
                  <a16:creationId xmlns:a16="http://schemas.microsoft.com/office/drawing/2014/main" id="{615C85D7-BF43-4EA2-A1FA-D97D07D08311}"/>
                </a:ext>
              </a:extLst>
            </p:cNvPr>
            <p:cNvSpPr/>
            <p:nvPr/>
          </p:nvSpPr>
          <p:spPr>
            <a:xfrm>
              <a:off x="5201438" y="2648322"/>
              <a:ext cx="231059" cy="352060"/>
            </a:xfrm>
            <a:custGeom>
              <a:avLst/>
              <a:gdLst/>
              <a:ahLst/>
              <a:cxnLst/>
              <a:rect l="l" t="t" r="r" b="b"/>
              <a:pathLst>
                <a:path w="13936" h="21234" fill="none" extrusionOk="0">
                  <a:moveTo>
                    <a:pt x="1" y="8095"/>
                  </a:moveTo>
                  <a:lnTo>
                    <a:pt x="1" y="21234"/>
                  </a:lnTo>
                  <a:lnTo>
                    <a:pt x="13935" y="13138"/>
                  </a:lnTo>
                  <a:lnTo>
                    <a:pt x="13935" y="0"/>
                  </a:lnTo>
                  <a:lnTo>
                    <a:pt x="1" y="80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589;p40">
              <a:extLst>
                <a:ext uri="{FF2B5EF4-FFF2-40B4-BE49-F238E27FC236}">
                  <a16:creationId xmlns:a16="http://schemas.microsoft.com/office/drawing/2014/main" id="{D3CCA69F-0773-4465-91CA-1A6ADF7872CD}"/>
                </a:ext>
              </a:extLst>
            </p:cNvPr>
            <p:cNvSpPr/>
            <p:nvPr/>
          </p:nvSpPr>
          <p:spPr>
            <a:xfrm>
              <a:off x="5201438" y="2782537"/>
              <a:ext cx="173841" cy="217845"/>
            </a:xfrm>
            <a:custGeom>
              <a:avLst/>
              <a:gdLst/>
              <a:ahLst/>
              <a:cxnLst/>
              <a:rect l="l" t="t" r="r" b="b"/>
              <a:pathLst>
                <a:path w="10485" h="13139" extrusionOk="0">
                  <a:moveTo>
                    <a:pt x="1" y="0"/>
                  </a:moveTo>
                  <a:lnTo>
                    <a:pt x="1" y="13139"/>
                  </a:lnTo>
                  <a:lnTo>
                    <a:pt x="10485" y="7167"/>
                  </a:lnTo>
                  <a:lnTo>
                    <a:pt x="266" y="126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590;p40">
              <a:extLst>
                <a:ext uri="{FF2B5EF4-FFF2-40B4-BE49-F238E27FC236}">
                  <a16:creationId xmlns:a16="http://schemas.microsoft.com/office/drawing/2014/main" id="{5DA030E9-F3EB-447C-818A-10A330F6C0E4}"/>
                </a:ext>
              </a:extLst>
            </p:cNvPr>
            <p:cNvSpPr/>
            <p:nvPr/>
          </p:nvSpPr>
          <p:spPr>
            <a:xfrm>
              <a:off x="5201438" y="2782537"/>
              <a:ext cx="173841" cy="217845"/>
            </a:xfrm>
            <a:custGeom>
              <a:avLst/>
              <a:gdLst/>
              <a:ahLst/>
              <a:cxnLst/>
              <a:rect l="l" t="t" r="r" b="b"/>
              <a:pathLst>
                <a:path w="10485" h="13139" fill="none" extrusionOk="0">
                  <a:moveTo>
                    <a:pt x="1" y="0"/>
                  </a:moveTo>
                  <a:lnTo>
                    <a:pt x="266" y="12608"/>
                  </a:lnTo>
                  <a:lnTo>
                    <a:pt x="10485" y="7167"/>
                  </a:lnTo>
                  <a:lnTo>
                    <a:pt x="1" y="1313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591;p40">
              <a:extLst>
                <a:ext uri="{FF2B5EF4-FFF2-40B4-BE49-F238E27FC236}">
                  <a16:creationId xmlns:a16="http://schemas.microsoft.com/office/drawing/2014/main" id="{85EBE225-4E99-422C-B296-10526AE59BD5}"/>
                </a:ext>
              </a:extLst>
            </p:cNvPr>
            <p:cNvSpPr/>
            <p:nvPr/>
          </p:nvSpPr>
          <p:spPr>
            <a:xfrm>
              <a:off x="5263049" y="2916752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extrusionOk="0">
                  <a:moveTo>
                    <a:pt x="133" y="1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592;p40">
              <a:extLst>
                <a:ext uri="{FF2B5EF4-FFF2-40B4-BE49-F238E27FC236}">
                  <a16:creationId xmlns:a16="http://schemas.microsoft.com/office/drawing/2014/main" id="{D8338C70-D971-4C3F-93A9-70D57344282C}"/>
                </a:ext>
              </a:extLst>
            </p:cNvPr>
            <p:cNvSpPr/>
            <p:nvPr/>
          </p:nvSpPr>
          <p:spPr>
            <a:xfrm>
              <a:off x="5263049" y="2916752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fill="none" extrusionOk="0">
                  <a:moveTo>
                    <a:pt x="133" y="1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593;p40">
              <a:extLst>
                <a:ext uri="{FF2B5EF4-FFF2-40B4-BE49-F238E27FC236}">
                  <a16:creationId xmlns:a16="http://schemas.microsoft.com/office/drawing/2014/main" id="{DFB20F70-84FC-4581-BD01-AA39ACBABF2B}"/>
                </a:ext>
              </a:extLst>
            </p:cNvPr>
            <p:cNvSpPr/>
            <p:nvPr/>
          </p:nvSpPr>
          <p:spPr>
            <a:xfrm>
              <a:off x="5258655" y="2912359"/>
              <a:ext cx="8804" cy="11009"/>
            </a:xfrm>
            <a:custGeom>
              <a:avLst/>
              <a:gdLst/>
              <a:ahLst/>
              <a:cxnLst/>
              <a:rect l="l" t="t" r="r" b="b"/>
              <a:pathLst>
                <a:path w="531" h="664" extrusionOk="0">
                  <a:moveTo>
                    <a:pt x="265" y="0"/>
                  </a:moveTo>
                  <a:lnTo>
                    <a:pt x="0" y="664"/>
                  </a:lnTo>
                  <a:lnTo>
                    <a:pt x="133" y="664"/>
                  </a:lnTo>
                  <a:lnTo>
                    <a:pt x="265" y="531"/>
                  </a:lnTo>
                  <a:lnTo>
                    <a:pt x="398" y="266"/>
                  </a:lnTo>
                  <a:lnTo>
                    <a:pt x="531" y="398"/>
                  </a:lnTo>
                  <a:lnTo>
                    <a:pt x="531" y="266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594;p40">
              <a:extLst>
                <a:ext uri="{FF2B5EF4-FFF2-40B4-BE49-F238E27FC236}">
                  <a16:creationId xmlns:a16="http://schemas.microsoft.com/office/drawing/2014/main" id="{62583420-EC84-4F14-8CCF-1F493F19825B}"/>
                </a:ext>
              </a:extLst>
            </p:cNvPr>
            <p:cNvSpPr/>
            <p:nvPr/>
          </p:nvSpPr>
          <p:spPr>
            <a:xfrm>
              <a:off x="5258655" y="2912359"/>
              <a:ext cx="8804" cy="11009"/>
            </a:xfrm>
            <a:custGeom>
              <a:avLst/>
              <a:gdLst/>
              <a:ahLst/>
              <a:cxnLst/>
              <a:rect l="l" t="t" r="r" b="b"/>
              <a:pathLst>
                <a:path w="531" h="664" fill="none" extrusionOk="0">
                  <a:moveTo>
                    <a:pt x="265" y="0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133" y="664"/>
                  </a:lnTo>
                  <a:lnTo>
                    <a:pt x="133" y="664"/>
                  </a:lnTo>
                  <a:lnTo>
                    <a:pt x="265" y="531"/>
                  </a:lnTo>
                  <a:lnTo>
                    <a:pt x="398" y="266"/>
                  </a:lnTo>
                  <a:lnTo>
                    <a:pt x="398" y="266"/>
                  </a:lnTo>
                  <a:lnTo>
                    <a:pt x="531" y="398"/>
                  </a:lnTo>
                  <a:lnTo>
                    <a:pt x="531" y="398"/>
                  </a:lnTo>
                  <a:lnTo>
                    <a:pt x="531" y="266"/>
                  </a:lnTo>
                  <a:lnTo>
                    <a:pt x="2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595;p40">
              <a:extLst>
                <a:ext uri="{FF2B5EF4-FFF2-40B4-BE49-F238E27FC236}">
                  <a16:creationId xmlns:a16="http://schemas.microsoft.com/office/drawing/2014/main" id="{A7E31D6F-B896-44BB-90FA-5C6025914AD4}"/>
                </a:ext>
              </a:extLst>
            </p:cNvPr>
            <p:cNvSpPr/>
            <p:nvPr/>
          </p:nvSpPr>
          <p:spPr>
            <a:xfrm>
              <a:off x="5274058" y="2910154"/>
              <a:ext cx="2205" cy="26429"/>
            </a:xfrm>
            <a:custGeom>
              <a:avLst/>
              <a:gdLst/>
              <a:ahLst/>
              <a:cxnLst/>
              <a:rect l="l" t="t" r="r" b="b"/>
              <a:pathLst>
                <a:path w="133" h="1594" extrusionOk="0">
                  <a:moveTo>
                    <a:pt x="133" y="1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596;p40">
              <a:extLst>
                <a:ext uri="{FF2B5EF4-FFF2-40B4-BE49-F238E27FC236}">
                  <a16:creationId xmlns:a16="http://schemas.microsoft.com/office/drawing/2014/main" id="{C51162D4-42A4-46D1-A191-EEDFCC9FAB0E}"/>
                </a:ext>
              </a:extLst>
            </p:cNvPr>
            <p:cNvSpPr/>
            <p:nvPr/>
          </p:nvSpPr>
          <p:spPr>
            <a:xfrm>
              <a:off x="5274058" y="2910154"/>
              <a:ext cx="2205" cy="26429"/>
            </a:xfrm>
            <a:custGeom>
              <a:avLst/>
              <a:gdLst/>
              <a:ahLst/>
              <a:cxnLst/>
              <a:rect l="l" t="t" r="r" b="b"/>
              <a:pathLst>
                <a:path w="133" h="1594" fill="none" extrusionOk="0">
                  <a:moveTo>
                    <a:pt x="133" y="1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597;p40">
              <a:extLst>
                <a:ext uri="{FF2B5EF4-FFF2-40B4-BE49-F238E27FC236}">
                  <a16:creationId xmlns:a16="http://schemas.microsoft.com/office/drawing/2014/main" id="{058DE76C-DEF2-4790-AF5B-50E2D00B96D7}"/>
                </a:ext>
              </a:extLst>
            </p:cNvPr>
            <p:cNvSpPr/>
            <p:nvPr/>
          </p:nvSpPr>
          <p:spPr>
            <a:xfrm>
              <a:off x="5269648" y="2905760"/>
              <a:ext cx="11026" cy="11009"/>
            </a:xfrm>
            <a:custGeom>
              <a:avLst/>
              <a:gdLst/>
              <a:ahLst/>
              <a:cxnLst/>
              <a:rect l="l" t="t" r="r" b="b"/>
              <a:pathLst>
                <a:path w="665" h="664" extrusionOk="0">
                  <a:moveTo>
                    <a:pt x="266" y="0"/>
                  </a:moveTo>
                  <a:lnTo>
                    <a:pt x="1" y="664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399" y="266"/>
                  </a:lnTo>
                  <a:lnTo>
                    <a:pt x="399" y="398"/>
                  </a:lnTo>
                  <a:lnTo>
                    <a:pt x="664" y="39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598;p40">
              <a:extLst>
                <a:ext uri="{FF2B5EF4-FFF2-40B4-BE49-F238E27FC236}">
                  <a16:creationId xmlns:a16="http://schemas.microsoft.com/office/drawing/2014/main" id="{B2FF2825-39C6-4141-AC0B-E9AC8D8A8F2A}"/>
                </a:ext>
              </a:extLst>
            </p:cNvPr>
            <p:cNvSpPr/>
            <p:nvPr/>
          </p:nvSpPr>
          <p:spPr>
            <a:xfrm>
              <a:off x="5269648" y="2905760"/>
              <a:ext cx="11026" cy="11009"/>
            </a:xfrm>
            <a:custGeom>
              <a:avLst/>
              <a:gdLst/>
              <a:ahLst/>
              <a:cxnLst/>
              <a:rect l="l" t="t" r="r" b="b"/>
              <a:pathLst>
                <a:path w="665" h="664" fill="none" extrusionOk="0">
                  <a:moveTo>
                    <a:pt x="266" y="0"/>
                  </a:moveTo>
                  <a:lnTo>
                    <a:pt x="1" y="664"/>
                  </a:lnTo>
                  <a:lnTo>
                    <a:pt x="133" y="664"/>
                  </a:lnTo>
                  <a:lnTo>
                    <a:pt x="133" y="664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399" y="266"/>
                  </a:lnTo>
                  <a:lnTo>
                    <a:pt x="399" y="398"/>
                  </a:lnTo>
                  <a:lnTo>
                    <a:pt x="531" y="398"/>
                  </a:lnTo>
                  <a:lnTo>
                    <a:pt x="664" y="398"/>
                  </a:lnTo>
                  <a:lnTo>
                    <a:pt x="664" y="398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599;p40">
              <a:extLst>
                <a:ext uri="{FF2B5EF4-FFF2-40B4-BE49-F238E27FC236}">
                  <a16:creationId xmlns:a16="http://schemas.microsoft.com/office/drawing/2014/main" id="{47B978CC-2B91-490B-9180-9D468A15CCA2}"/>
                </a:ext>
              </a:extLst>
            </p:cNvPr>
            <p:cNvSpPr/>
            <p:nvPr/>
          </p:nvSpPr>
          <p:spPr>
            <a:xfrm>
              <a:off x="5227849" y="2940959"/>
              <a:ext cx="8804" cy="22018"/>
            </a:xfrm>
            <a:custGeom>
              <a:avLst/>
              <a:gdLst/>
              <a:ahLst/>
              <a:cxnLst/>
              <a:rect l="l" t="t" r="r" b="b"/>
              <a:pathLst>
                <a:path w="531" h="1328" extrusionOk="0">
                  <a:moveTo>
                    <a:pt x="398" y="1"/>
                  </a:moveTo>
                  <a:lnTo>
                    <a:pt x="398" y="797"/>
                  </a:lnTo>
                  <a:lnTo>
                    <a:pt x="266" y="1062"/>
                  </a:lnTo>
                  <a:lnTo>
                    <a:pt x="133" y="1195"/>
                  </a:lnTo>
                  <a:lnTo>
                    <a:pt x="133" y="1062"/>
                  </a:lnTo>
                  <a:lnTo>
                    <a:pt x="133" y="930"/>
                  </a:lnTo>
                  <a:lnTo>
                    <a:pt x="133" y="797"/>
                  </a:lnTo>
                  <a:lnTo>
                    <a:pt x="0" y="930"/>
                  </a:lnTo>
                  <a:lnTo>
                    <a:pt x="0" y="1062"/>
                  </a:lnTo>
                  <a:lnTo>
                    <a:pt x="133" y="1328"/>
                  </a:lnTo>
                  <a:lnTo>
                    <a:pt x="266" y="1195"/>
                  </a:lnTo>
                  <a:lnTo>
                    <a:pt x="398" y="1062"/>
                  </a:lnTo>
                  <a:lnTo>
                    <a:pt x="531" y="797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600;p40">
              <a:extLst>
                <a:ext uri="{FF2B5EF4-FFF2-40B4-BE49-F238E27FC236}">
                  <a16:creationId xmlns:a16="http://schemas.microsoft.com/office/drawing/2014/main" id="{9095AC48-11D7-49D1-A83B-4F73DC031CCC}"/>
                </a:ext>
              </a:extLst>
            </p:cNvPr>
            <p:cNvSpPr/>
            <p:nvPr/>
          </p:nvSpPr>
          <p:spPr>
            <a:xfrm>
              <a:off x="5227849" y="2940959"/>
              <a:ext cx="8804" cy="22018"/>
            </a:xfrm>
            <a:custGeom>
              <a:avLst/>
              <a:gdLst/>
              <a:ahLst/>
              <a:cxnLst/>
              <a:rect l="l" t="t" r="r" b="b"/>
              <a:pathLst>
                <a:path w="531" h="1328" fill="none" extrusionOk="0">
                  <a:moveTo>
                    <a:pt x="531" y="1"/>
                  </a:moveTo>
                  <a:lnTo>
                    <a:pt x="398" y="1"/>
                  </a:lnTo>
                  <a:lnTo>
                    <a:pt x="398" y="797"/>
                  </a:lnTo>
                  <a:lnTo>
                    <a:pt x="398" y="797"/>
                  </a:lnTo>
                  <a:lnTo>
                    <a:pt x="266" y="1062"/>
                  </a:lnTo>
                  <a:lnTo>
                    <a:pt x="266" y="1062"/>
                  </a:lnTo>
                  <a:lnTo>
                    <a:pt x="133" y="1195"/>
                  </a:lnTo>
                  <a:lnTo>
                    <a:pt x="133" y="1062"/>
                  </a:lnTo>
                  <a:lnTo>
                    <a:pt x="133" y="930"/>
                  </a:lnTo>
                  <a:lnTo>
                    <a:pt x="133" y="797"/>
                  </a:lnTo>
                  <a:lnTo>
                    <a:pt x="0" y="930"/>
                  </a:lnTo>
                  <a:lnTo>
                    <a:pt x="0" y="1062"/>
                  </a:lnTo>
                  <a:lnTo>
                    <a:pt x="0" y="1062"/>
                  </a:lnTo>
                  <a:lnTo>
                    <a:pt x="133" y="1328"/>
                  </a:lnTo>
                  <a:lnTo>
                    <a:pt x="133" y="1328"/>
                  </a:lnTo>
                  <a:lnTo>
                    <a:pt x="266" y="1195"/>
                  </a:lnTo>
                  <a:lnTo>
                    <a:pt x="266" y="1195"/>
                  </a:lnTo>
                  <a:lnTo>
                    <a:pt x="398" y="1062"/>
                  </a:lnTo>
                  <a:lnTo>
                    <a:pt x="531" y="797"/>
                  </a:lnTo>
                  <a:lnTo>
                    <a:pt x="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601;p40">
              <a:extLst>
                <a:ext uri="{FF2B5EF4-FFF2-40B4-BE49-F238E27FC236}">
                  <a16:creationId xmlns:a16="http://schemas.microsoft.com/office/drawing/2014/main" id="{AA0A3BF5-7096-429D-B3A7-8F0733F9DD44}"/>
                </a:ext>
              </a:extLst>
            </p:cNvPr>
            <p:cNvSpPr/>
            <p:nvPr/>
          </p:nvSpPr>
          <p:spPr>
            <a:xfrm>
              <a:off x="5216840" y="2918958"/>
              <a:ext cx="33027" cy="30822"/>
            </a:xfrm>
            <a:custGeom>
              <a:avLst/>
              <a:gdLst/>
              <a:ahLst/>
              <a:cxnLst/>
              <a:rect l="l" t="t" r="r" b="b"/>
              <a:pathLst>
                <a:path w="1992" h="1859" extrusionOk="0">
                  <a:moveTo>
                    <a:pt x="266" y="1726"/>
                  </a:moveTo>
                  <a:lnTo>
                    <a:pt x="266" y="1726"/>
                  </a:lnTo>
                  <a:lnTo>
                    <a:pt x="266" y="1726"/>
                  </a:lnTo>
                  <a:lnTo>
                    <a:pt x="266" y="1726"/>
                  </a:lnTo>
                  <a:close/>
                  <a:moveTo>
                    <a:pt x="1460" y="0"/>
                  </a:moveTo>
                  <a:lnTo>
                    <a:pt x="1062" y="133"/>
                  </a:lnTo>
                  <a:lnTo>
                    <a:pt x="664" y="399"/>
                  </a:lnTo>
                  <a:lnTo>
                    <a:pt x="399" y="797"/>
                  </a:lnTo>
                  <a:lnTo>
                    <a:pt x="133" y="1328"/>
                  </a:lnTo>
                  <a:lnTo>
                    <a:pt x="1" y="1858"/>
                  </a:lnTo>
                  <a:lnTo>
                    <a:pt x="1" y="1858"/>
                  </a:lnTo>
                  <a:lnTo>
                    <a:pt x="266" y="1726"/>
                  </a:lnTo>
                  <a:lnTo>
                    <a:pt x="266" y="1195"/>
                  </a:lnTo>
                  <a:lnTo>
                    <a:pt x="531" y="797"/>
                  </a:lnTo>
                  <a:lnTo>
                    <a:pt x="797" y="531"/>
                  </a:lnTo>
                  <a:lnTo>
                    <a:pt x="1062" y="266"/>
                  </a:lnTo>
                  <a:lnTo>
                    <a:pt x="1460" y="133"/>
                  </a:lnTo>
                  <a:lnTo>
                    <a:pt x="1726" y="266"/>
                  </a:lnTo>
                  <a:lnTo>
                    <a:pt x="1858" y="399"/>
                  </a:lnTo>
                  <a:lnTo>
                    <a:pt x="1858" y="664"/>
                  </a:lnTo>
                  <a:lnTo>
                    <a:pt x="266" y="1726"/>
                  </a:lnTo>
                  <a:lnTo>
                    <a:pt x="266" y="1726"/>
                  </a:lnTo>
                  <a:lnTo>
                    <a:pt x="1062" y="1328"/>
                  </a:lnTo>
                  <a:lnTo>
                    <a:pt x="1195" y="1328"/>
                  </a:lnTo>
                  <a:lnTo>
                    <a:pt x="1991" y="797"/>
                  </a:lnTo>
                  <a:lnTo>
                    <a:pt x="1991" y="266"/>
                  </a:lnTo>
                  <a:lnTo>
                    <a:pt x="1726" y="133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602;p40">
              <a:extLst>
                <a:ext uri="{FF2B5EF4-FFF2-40B4-BE49-F238E27FC236}">
                  <a16:creationId xmlns:a16="http://schemas.microsoft.com/office/drawing/2014/main" id="{5F140D52-0B90-4532-BB52-4B0FA681C54A}"/>
                </a:ext>
              </a:extLst>
            </p:cNvPr>
            <p:cNvSpPr/>
            <p:nvPr/>
          </p:nvSpPr>
          <p:spPr>
            <a:xfrm>
              <a:off x="5221234" y="2921163"/>
              <a:ext cx="26429" cy="26412"/>
            </a:xfrm>
            <a:custGeom>
              <a:avLst/>
              <a:gdLst/>
              <a:ahLst/>
              <a:cxnLst/>
              <a:rect l="l" t="t" r="r" b="b"/>
              <a:pathLst>
                <a:path w="1594" h="1593" fill="none" extrusionOk="0">
                  <a:moveTo>
                    <a:pt x="1" y="1593"/>
                  </a:moveTo>
                  <a:lnTo>
                    <a:pt x="1" y="1593"/>
                  </a:lnTo>
                  <a:lnTo>
                    <a:pt x="1" y="1062"/>
                  </a:lnTo>
                  <a:lnTo>
                    <a:pt x="266" y="664"/>
                  </a:lnTo>
                  <a:lnTo>
                    <a:pt x="532" y="398"/>
                  </a:lnTo>
                  <a:lnTo>
                    <a:pt x="797" y="133"/>
                  </a:lnTo>
                  <a:lnTo>
                    <a:pt x="797" y="133"/>
                  </a:lnTo>
                  <a:lnTo>
                    <a:pt x="1195" y="0"/>
                  </a:lnTo>
                  <a:lnTo>
                    <a:pt x="1195" y="0"/>
                  </a:lnTo>
                  <a:lnTo>
                    <a:pt x="1461" y="133"/>
                  </a:lnTo>
                  <a:lnTo>
                    <a:pt x="1461" y="133"/>
                  </a:lnTo>
                  <a:lnTo>
                    <a:pt x="1593" y="266"/>
                  </a:lnTo>
                  <a:lnTo>
                    <a:pt x="1593" y="531"/>
                  </a:lnTo>
                  <a:lnTo>
                    <a:pt x="1" y="1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603;p40">
              <a:extLst>
                <a:ext uri="{FF2B5EF4-FFF2-40B4-BE49-F238E27FC236}">
                  <a16:creationId xmlns:a16="http://schemas.microsoft.com/office/drawing/2014/main" id="{21BB4F3C-AFCD-4F9F-9FBC-73084E001358}"/>
                </a:ext>
              </a:extLst>
            </p:cNvPr>
            <p:cNvSpPr/>
            <p:nvPr/>
          </p:nvSpPr>
          <p:spPr>
            <a:xfrm>
              <a:off x="5216840" y="2918958"/>
              <a:ext cx="33027" cy="30822"/>
            </a:xfrm>
            <a:custGeom>
              <a:avLst/>
              <a:gdLst/>
              <a:ahLst/>
              <a:cxnLst/>
              <a:rect l="l" t="t" r="r" b="b"/>
              <a:pathLst>
                <a:path w="1992" h="1859" fill="none" extrusionOk="0">
                  <a:moveTo>
                    <a:pt x="1460" y="0"/>
                  </a:moveTo>
                  <a:lnTo>
                    <a:pt x="1460" y="0"/>
                  </a:lnTo>
                  <a:lnTo>
                    <a:pt x="1062" y="133"/>
                  </a:lnTo>
                  <a:lnTo>
                    <a:pt x="1062" y="133"/>
                  </a:lnTo>
                  <a:lnTo>
                    <a:pt x="664" y="399"/>
                  </a:lnTo>
                  <a:lnTo>
                    <a:pt x="399" y="797"/>
                  </a:lnTo>
                  <a:lnTo>
                    <a:pt x="133" y="1328"/>
                  </a:lnTo>
                  <a:lnTo>
                    <a:pt x="1" y="1858"/>
                  </a:lnTo>
                  <a:lnTo>
                    <a:pt x="1" y="1858"/>
                  </a:lnTo>
                  <a:lnTo>
                    <a:pt x="1062" y="1328"/>
                  </a:lnTo>
                  <a:lnTo>
                    <a:pt x="1195" y="1328"/>
                  </a:lnTo>
                  <a:lnTo>
                    <a:pt x="1991" y="797"/>
                  </a:lnTo>
                  <a:lnTo>
                    <a:pt x="1991" y="797"/>
                  </a:lnTo>
                  <a:lnTo>
                    <a:pt x="1991" y="797"/>
                  </a:lnTo>
                  <a:lnTo>
                    <a:pt x="1991" y="266"/>
                  </a:lnTo>
                  <a:lnTo>
                    <a:pt x="1726" y="133"/>
                  </a:lnTo>
                  <a:lnTo>
                    <a:pt x="1726" y="133"/>
                  </a:lnTo>
                  <a:lnTo>
                    <a:pt x="14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604;p40">
              <a:extLst>
                <a:ext uri="{FF2B5EF4-FFF2-40B4-BE49-F238E27FC236}">
                  <a16:creationId xmlns:a16="http://schemas.microsoft.com/office/drawing/2014/main" id="{9B7E3AC9-5B3E-4EC3-AA7F-164F7AA0A0F7}"/>
                </a:ext>
              </a:extLst>
            </p:cNvPr>
            <p:cNvSpPr/>
            <p:nvPr/>
          </p:nvSpPr>
          <p:spPr>
            <a:xfrm>
              <a:off x="4970395" y="2514091"/>
              <a:ext cx="462101" cy="268463"/>
            </a:xfrm>
            <a:custGeom>
              <a:avLst/>
              <a:gdLst/>
              <a:ahLst/>
              <a:cxnLst/>
              <a:rect l="l" t="t" r="r" b="b"/>
              <a:pathLst>
                <a:path w="27871" h="16192" extrusionOk="0">
                  <a:moveTo>
                    <a:pt x="13936" y="1"/>
                  </a:moveTo>
                  <a:lnTo>
                    <a:pt x="1" y="8096"/>
                  </a:lnTo>
                  <a:lnTo>
                    <a:pt x="13936" y="16191"/>
                  </a:lnTo>
                  <a:lnTo>
                    <a:pt x="27870" y="8096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605;p40">
              <a:extLst>
                <a:ext uri="{FF2B5EF4-FFF2-40B4-BE49-F238E27FC236}">
                  <a16:creationId xmlns:a16="http://schemas.microsoft.com/office/drawing/2014/main" id="{6C2A6949-DF48-49C9-8DE4-89F9C91AD4F2}"/>
                </a:ext>
              </a:extLst>
            </p:cNvPr>
            <p:cNvSpPr/>
            <p:nvPr/>
          </p:nvSpPr>
          <p:spPr>
            <a:xfrm>
              <a:off x="4970395" y="2514091"/>
              <a:ext cx="462101" cy="268463"/>
            </a:xfrm>
            <a:custGeom>
              <a:avLst/>
              <a:gdLst/>
              <a:ahLst/>
              <a:cxnLst/>
              <a:rect l="l" t="t" r="r" b="b"/>
              <a:pathLst>
                <a:path w="27871" h="16192" fill="none" extrusionOk="0">
                  <a:moveTo>
                    <a:pt x="13936" y="1"/>
                  </a:moveTo>
                  <a:lnTo>
                    <a:pt x="1" y="8096"/>
                  </a:lnTo>
                  <a:lnTo>
                    <a:pt x="13936" y="16191"/>
                  </a:lnTo>
                  <a:lnTo>
                    <a:pt x="27870" y="8096"/>
                  </a:lnTo>
                  <a:lnTo>
                    <a:pt x="1393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606;p40">
              <a:extLst>
                <a:ext uri="{FF2B5EF4-FFF2-40B4-BE49-F238E27FC236}">
                  <a16:creationId xmlns:a16="http://schemas.microsoft.com/office/drawing/2014/main" id="{5327847D-1453-4F02-A898-FB2245009F21}"/>
                </a:ext>
              </a:extLst>
            </p:cNvPr>
            <p:cNvSpPr/>
            <p:nvPr/>
          </p:nvSpPr>
          <p:spPr>
            <a:xfrm>
              <a:off x="4970395" y="2648322"/>
              <a:ext cx="462101" cy="134232"/>
            </a:xfrm>
            <a:custGeom>
              <a:avLst/>
              <a:gdLst/>
              <a:ahLst/>
              <a:cxnLst/>
              <a:rect l="l" t="t" r="r" b="b"/>
              <a:pathLst>
                <a:path w="27871" h="8096" extrusionOk="0">
                  <a:moveTo>
                    <a:pt x="27870" y="0"/>
                  </a:moveTo>
                  <a:lnTo>
                    <a:pt x="21765" y="3318"/>
                  </a:lnTo>
                  <a:lnTo>
                    <a:pt x="21898" y="3451"/>
                  </a:lnTo>
                  <a:lnTo>
                    <a:pt x="27870" y="0"/>
                  </a:lnTo>
                  <a:close/>
                  <a:moveTo>
                    <a:pt x="1" y="0"/>
                  </a:moveTo>
                  <a:lnTo>
                    <a:pt x="13936" y="8095"/>
                  </a:lnTo>
                  <a:lnTo>
                    <a:pt x="19775" y="4645"/>
                  </a:lnTo>
                  <a:lnTo>
                    <a:pt x="19509" y="4512"/>
                  </a:lnTo>
                  <a:lnTo>
                    <a:pt x="13936" y="75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6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607;p40">
              <a:extLst>
                <a:ext uri="{FF2B5EF4-FFF2-40B4-BE49-F238E27FC236}">
                  <a16:creationId xmlns:a16="http://schemas.microsoft.com/office/drawing/2014/main" id="{975881CA-38D5-428B-9742-7A58659B9662}"/>
                </a:ext>
              </a:extLst>
            </p:cNvPr>
            <p:cNvSpPr/>
            <p:nvPr/>
          </p:nvSpPr>
          <p:spPr>
            <a:xfrm>
              <a:off x="4970395" y="2648322"/>
              <a:ext cx="327869" cy="134232"/>
            </a:xfrm>
            <a:custGeom>
              <a:avLst/>
              <a:gdLst/>
              <a:ahLst/>
              <a:cxnLst/>
              <a:rect l="l" t="t" r="r" b="b"/>
              <a:pathLst>
                <a:path w="19775" h="8096" fill="none" extrusionOk="0">
                  <a:moveTo>
                    <a:pt x="1" y="0"/>
                  </a:moveTo>
                  <a:lnTo>
                    <a:pt x="13936" y="8095"/>
                  </a:lnTo>
                  <a:lnTo>
                    <a:pt x="19775" y="4645"/>
                  </a:lnTo>
                  <a:lnTo>
                    <a:pt x="19775" y="4645"/>
                  </a:lnTo>
                  <a:lnTo>
                    <a:pt x="19775" y="4645"/>
                  </a:lnTo>
                  <a:lnTo>
                    <a:pt x="19509" y="4512"/>
                  </a:lnTo>
                  <a:lnTo>
                    <a:pt x="13936" y="756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608;p40">
              <a:extLst>
                <a:ext uri="{FF2B5EF4-FFF2-40B4-BE49-F238E27FC236}">
                  <a16:creationId xmlns:a16="http://schemas.microsoft.com/office/drawing/2014/main" id="{8ACB1C89-5E63-4865-8203-27BD2662AD75}"/>
                </a:ext>
              </a:extLst>
            </p:cNvPr>
            <p:cNvSpPr/>
            <p:nvPr/>
          </p:nvSpPr>
          <p:spPr>
            <a:xfrm>
              <a:off x="5331259" y="2648322"/>
              <a:ext cx="101237" cy="57218"/>
            </a:xfrm>
            <a:custGeom>
              <a:avLst/>
              <a:gdLst/>
              <a:ahLst/>
              <a:cxnLst/>
              <a:rect l="l" t="t" r="r" b="b"/>
              <a:pathLst>
                <a:path w="6106" h="3451" fill="none" extrusionOk="0">
                  <a:moveTo>
                    <a:pt x="6105" y="0"/>
                  </a:moveTo>
                  <a:lnTo>
                    <a:pt x="0" y="3318"/>
                  </a:lnTo>
                  <a:lnTo>
                    <a:pt x="133" y="3451"/>
                  </a:lnTo>
                  <a:lnTo>
                    <a:pt x="133" y="3451"/>
                  </a:lnTo>
                  <a:lnTo>
                    <a:pt x="133" y="3451"/>
                  </a:lnTo>
                  <a:lnTo>
                    <a:pt x="6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609;p40">
              <a:extLst>
                <a:ext uri="{FF2B5EF4-FFF2-40B4-BE49-F238E27FC236}">
                  <a16:creationId xmlns:a16="http://schemas.microsoft.com/office/drawing/2014/main" id="{79B9C84F-E3BF-4798-930E-19728E3E9CD7}"/>
                </a:ext>
              </a:extLst>
            </p:cNvPr>
            <p:cNvSpPr/>
            <p:nvPr/>
          </p:nvSpPr>
          <p:spPr>
            <a:xfrm>
              <a:off x="5065017" y="2571308"/>
              <a:ext cx="268463" cy="154028"/>
            </a:xfrm>
            <a:custGeom>
              <a:avLst/>
              <a:gdLst/>
              <a:ahLst/>
              <a:cxnLst/>
              <a:rect l="l" t="t" r="r" b="b"/>
              <a:pathLst>
                <a:path w="16192" h="9290" extrusionOk="0">
                  <a:moveTo>
                    <a:pt x="2257" y="0"/>
                  </a:moveTo>
                  <a:lnTo>
                    <a:pt x="1" y="1327"/>
                  </a:lnTo>
                  <a:lnTo>
                    <a:pt x="14068" y="9290"/>
                  </a:lnTo>
                  <a:lnTo>
                    <a:pt x="16191" y="8096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610;p40">
              <a:extLst>
                <a:ext uri="{FF2B5EF4-FFF2-40B4-BE49-F238E27FC236}">
                  <a16:creationId xmlns:a16="http://schemas.microsoft.com/office/drawing/2014/main" id="{340B35B7-5564-4CA7-9A86-B38AD9F1ADF0}"/>
                </a:ext>
              </a:extLst>
            </p:cNvPr>
            <p:cNvSpPr/>
            <p:nvPr/>
          </p:nvSpPr>
          <p:spPr>
            <a:xfrm>
              <a:off x="5065017" y="2571308"/>
              <a:ext cx="268463" cy="154028"/>
            </a:xfrm>
            <a:custGeom>
              <a:avLst/>
              <a:gdLst/>
              <a:ahLst/>
              <a:cxnLst/>
              <a:rect l="l" t="t" r="r" b="b"/>
              <a:pathLst>
                <a:path w="16192" h="9290" fill="none" extrusionOk="0">
                  <a:moveTo>
                    <a:pt x="1" y="1327"/>
                  </a:moveTo>
                  <a:lnTo>
                    <a:pt x="14068" y="9290"/>
                  </a:lnTo>
                  <a:lnTo>
                    <a:pt x="16191" y="8096"/>
                  </a:lnTo>
                  <a:lnTo>
                    <a:pt x="2257" y="0"/>
                  </a:lnTo>
                  <a:lnTo>
                    <a:pt x="1" y="13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611;p40">
              <a:extLst>
                <a:ext uri="{FF2B5EF4-FFF2-40B4-BE49-F238E27FC236}">
                  <a16:creationId xmlns:a16="http://schemas.microsoft.com/office/drawing/2014/main" id="{178AF3EF-EEF0-4F77-A272-BE71D391DD4C}"/>
                </a:ext>
              </a:extLst>
            </p:cNvPr>
            <p:cNvSpPr/>
            <p:nvPr/>
          </p:nvSpPr>
          <p:spPr>
            <a:xfrm>
              <a:off x="5298248" y="2705523"/>
              <a:ext cx="35232" cy="66022"/>
            </a:xfrm>
            <a:custGeom>
              <a:avLst/>
              <a:gdLst/>
              <a:ahLst/>
              <a:cxnLst/>
              <a:rect l="l" t="t" r="r" b="b"/>
              <a:pathLst>
                <a:path w="2125" h="3982" extrusionOk="0">
                  <a:moveTo>
                    <a:pt x="2124" y="1"/>
                  </a:moveTo>
                  <a:lnTo>
                    <a:pt x="1" y="1195"/>
                  </a:lnTo>
                  <a:lnTo>
                    <a:pt x="1" y="3982"/>
                  </a:lnTo>
                  <a:lnTo>
                    <a:pt x="266" y="3584"/>
                  </a:lnTo>
                  <a:lnTo>
                    <a:pt x="532" y="3716"/>
                  </a:lnTo>
                  <a:lnTo>
                    <a:pt x="797" y="3186"/>
                  </a:lnTo>
                  <a:lnTo>
                    <a:pt x="1063" y="3318"/>
                  </a:lnTo>
                  <a:lnTo>
                    <a:pt x="1328" y="2920"/>
                  </a:lnTo>
                  <a:lnTo>
                    <a:pt x="1593" y="3053"/>
                  </a:lnTo>
                  <a:lnTo>
                    <a:pt x="1859" y="2655"/>
                  </a:lnTo>
                  <a:lnTo>
                    <a:pt x="2124" y="2787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612;p40">
              <a:extLst>
                <a:ext uri="{FF2B5EF4-FFF2-40B4-BE49-F238E27FC236}">
                  <a16:creationId xmlns:a16="http://schemas.microsoft.com/office/drawing/2014/main" id="{731446D5-8785-4BBD-9D4E-90ADC976110B}"/>
                </a:ext>
              </a:extLst>
            </p:cNvPr>
            <p:cNvSpPr/>
            <p:nvPr/>
          </p:nvSpPr>
          <p:spPr>
            <a:xfrm>
              <a:off x="5298248" y="2705523"/>
              <a:ext cx="35232" cy="66022"/>
            </a:xfrm>
            <a:custGeom>
              <a:avLst/>
              <a:gdLst/>
              <a:ahLst/>
              <a:cxnLst/>
              <a:rect l="l" t="t" r="r" b="b"/>
              <a:pathLst>
                <a:path w="2125" h="3982" fill="none" extrusionOk="0">
                  <a:moveTo>
                    <a:pt x="2124" y="1"/>
                  </a:moveTo>
                  <a:lnTo>
                    <a:pt x="2124" y="2787"/>
                  </a:lnTo>
                  <a:lnTo>
                    <a:pt x="1859" y="2655"/>
                  </a:lnTo>
                  <a:lnTo>
                    <a:pt x="1593" y="3053"/>
                  </a:lnTo>
                  <a:lnTo>
                    <a:pt x="1328" y="2920"/>
                  </a:lnTo>
                  <a:lnTo>
                    <a:pt x="1063" y="3318"/>
                  </a:lnTo>
                  <a:lnTo>
                    <a:pt x="797" y="3186"/>
                  </a:lnTo>
                  <a:lnTo>
                    <a:pt x="532" y="3716"/>
                  </a:lnTo>
                  <a:lnTo>
                    <a:pt x="266" y="3584"/>
                  </a:lnTo>
                  <a:lnTo>
                    <a:pt x="1" y="3982"/>
                  </a:lnTo>
                  <a:lnTo>
                    <a:pt x="1" y="1195"/>
                  </a:lnTo>
                  <a:lnTo>
                    <a:pt x="2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613;p40">
              <a:extLst>
                <a:ext uri="{FF2B5EF4-FFF2-40B4-BE49-F238E27FC236}">
                  <a16:creationId xmlns:a16="http://schemas.microsoft.com/office/drawing/2014/main" id="{D3E0E324-3636-4516-9935-C7D25A003E3A}"/>
                </a:ext>
              </a:extLst>
            </p:cNvPr>
            <p:cNvSpPr/>
            <p:nvPr/>
          </p:nvSpPr>
          <p:spPr>
            <a:xfrm>
              <a:off x="5298248" y="2705523"/>
              <a:ext cx="35232" cy="19813"/>
            </a:xfrm>
            <a:custGeom>
              <a:avLst/>
              <a:gdLst/>
              <a:ahLst/>
              <a:cxnLst/>
              <a:rect l="l" t="t" r="r" b="b"/>
              <a:pathLst>
                <a:path w="2125" h="1195" extrusionOk="0">
                  <a:moveTo>
                    <a:pt x="2124" y="1"/>
                  </a:moveTo>
                  <a:lnTo>
                    <a:pt x="1" y="1195"/>
                  </a:lnTo>
                  <a:lnTo>
                    <a:pt x="1" y="1195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B5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614;p40">
              <a:extLst>
                <a:ext uri="{FF2B5EF4-FFF2-40B4-BE49-F238E27FC236}">
                  <a16:creationId xmlns:a16="http://schemas.microsoft.com/office/drawing/2014/main" id="{B3A3694E-15DA-408A-81D6-A0AAE4AE942B}"/>
                </a:ext>
              </a:extLst>
            </p:cNvPr>
            <p:cNvSpPr/>
            <p:nvPr/>
          </p:nvSpPr>
          <p:spPr>
            <a:xfrm>
              <a:off x="5298248" y="2705523"/>
              <a:ext cx="35232" cy="19813"/>
            </a:xfrm>
            <a:custGeom>
              <a:avLst/>
              <a:gdLst/>
              <a:ahLst/>
              <a:cxnLst/>
              <a:rect l="l" t="t" r="r" b="b"/>
              <a:pathLst>
                <a:path w="2125" h="1195" fill="none" extrusionOk="0">
                  <a:moveTo>
                    <a:pt x="2124" y="1"/>
                  </a:moveTo>
                  <a:lnTo>
                    <a:pt x="1" y="1195"/>
                  </a:lnTo>
                  <a:lnTo>
                    <a:pt x="1" y="1195"/>
                  </a:lnTo>
                  <a:lnTo>
                    <a:pt x="2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615;p40">
              <a:extLst>
                <a:ext uri="{FF2B5EF4-FFF2-40B4-BE49-F238E27FC236}">
                  <a16:creationId xmlns:a16="http://schemas.microsoft.com/office/drawing/2014/main" id="{B372C3A6-3EA2-4571-97D7-BC262804003D}"/>
                </a:ext>
              </a:extLst>
            </p:cNvPr>
            <p:cNvSpPr/>
            <p:nvPr/>
          </p:nvSpPr>
          <p:spPr>
            <a:xfrm>
              <a:off x="5298248" y="2705523"/>
              <a:ext cx="35232" cy="66022"/>
            </a:xfrm>
            <a:custGeom>
              <a:avLst/>
              <a:gdLst/>
              <a:ahLst/>
              <a:cxnLst/>
              <a:rect l="l" t="t" r="r" b="b"/>
              <a:pathLst>
                <a:path w="2125" h="3982" extrusionOk="0">
                  <a:moveTo>
                    <a:pt x="2124" y="1"/>
                  </a:moveTo>
                  <a:lnTo>
                    <a:pt x="1" y="1195"/>
                  </a:lnTo>
                  <a:lnTo>
                    <a:pt x="1" y="3982"/>
                  </a:lnTo>
                  <a:lnTo>
                    <a:pt x="266" y="3584"/>
                  </a:lnTo>
                  <a:lnTo>
                    <a:pt x="532" y="3716"/>
                  </a:lnTo>
                  <a:lnTo>
                    <a:pt x="797" y="3186"/>
                  </a:lnTo>
                  <a:lnTo>
                    <a:pt x="1063" y="3318"/>
                  </a:lnTo>
                  <a:lnTo>
                    <a:pt x="1328" y="2920"/>
                  </a:lnTo>
                  <a:lnTo>
                    <a:pt x="1593" y="3053"/>
                  </a:lnTo>
                  <a:lnTo>
                    <a:pt x="1859" y="2655"/>
                  </a:lnTo>
                  <a:lnTo>
                    <a:pt x="2124" y="2787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616;p40">
              <a:extLst>
                <a:ext uri="{FF2B5EF4-FFF2-40B4-BE49-F238E27FC236}">
                  <a16:creationId xmlns:a16="http://schemas.microsoft.com/office/drawing/2014/main" id="{D7390CFC-240B-4379-AAE4-5A1017B4CFE9}"/>
                </a:ext>
              </a:extLst>
            </p:cNvPr>
            <p:cNvSpPr/>
            <p:nvPr/>
          </p:nvSpPr>
          <p:spPr>
            <a:xfrm>
              <a:off x="5298248" y="2705523"/>
              <a:ext cx="35232" cy="66022"/>
            </a:xfrm>
            <a:custGeom>
              <a:avLst/>
              <a:gdLst/>
              <a:ahLst/>
              <a:cxnLst/>
              <a:rect l="l" t="t" r="r" b="b"/>
              <a:pathLst>
                <a:path w="2125" h="3982" fill="none" extrusionOk="0">
                  <a:moveTo>
                    <a:pt x="2124" y="1"/>
                  </a:moveTo>
                  <a:lnTo>
                    <a:pt x="2124" y="1"/>
                  </a:lnTo>
                  <a:lnTo>
                    <a:pt x="1" y="1195"/>
                  </a:lnTo>
                  <a:lnTo>
                    <a:pt x="1" y="1195"/>
                  </a:lnTo>
                  <a:lnTo>
                    <a:pt x="1" y="3982"/>
                  </a:lnTo>
                  <a:lnTo>
                    <a:pt x="266" y="3584"/>
                  </a:lnTo>
                  <a:lnTo>
                    <a:pt x="532" y="3716"/>
                  </a:lnTo>
                  <a:lnTo>
                    <a:pt x="797" y="3186"/>
                  </a:lnTo>
                  <a:lnTo>
                    <a:pt x="1063" y="3318"/>
                  </a:lnTo>
                  <a:lnTo>
                    <a:pt x="1328" y="2920"/>
                  </a:lnTo>
                  <a:lnTo>
                    <a:pt x="1593" y="3053"/>
                  </a:lnTo>
                  <a:lnTo>
                    <a:pt x="1859" y="2655"/>
                  </a:lnTo>
                  <a:lnTo>
                    <a:pt x="2124" y="2787"/>
                  </a:lnTo>
                  <a:lnTo>
                    <a:pt x="2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617;p40">
              <a:extLst>
                <a:ext uri="{FF2B5EF4-FFF2-40B4-BE49-F238E27FC236}">
                  <a16:creationId xmlns:a16="http://schemas.microsoft.com/office/drawing/2014/main" id="{A892F769-1310-498B-B75E-A69C40D6065A}"/>
                </a:ext>
              </a:extLst>
            </p:cNvPr>
            <p:cNvSpPr/>
            <p:nvPr/>
          </p:nvSpPr>
          <p:spPr>
            <a:xfrm>
              <a:off x="5509494" y="2428289"/>
              <a:ext cx="455486" cy="264053"/>
            </a:xfrm>
            <a:custGeom>
              <a:avLst/>
              <a:gdLst/>
              <a:ahLst/>
              <a:cxnLst/>
              <a:rect l="l" t="t" r="r" b="b"/>
              <a:pathLst>
                <a:path w="27472" h="15926" extrusionOk="0">
                  <a:moveTo>
                    <a:pt x="13802" y="0"/>
                  </a:moveTo>
                  <a:lnTo>
                    <a:pt x="0" y="7963"/>
                  </a:lnTo>
                  <a:lnTo>
                    <a:pt x="13802" y="15925"/>
                  </a:lnTo>
                  <a:lnTo>
                    <a:pt x="27471" y="7963"/>
                  </a:lnTo>
                  <a:lnTo>
                    <a:pt x="138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618;p40">
              <a:extLst>
                <a:ext uri="{FF2B5EF4-FFF2-40B4-BE49-F238E27FC236}">
                  <a16:creationId xmlns:a16="http://schemas.microsoft.com/office/drawing/2014/main" id="{1ABF2284-CAE5-4F10-8062-2E258B9637C7}"/>
                </a:ext>
              </a:extLst>
            </p:cNvPr>
            <p:cNvSpPr/>
            <p:nvPr/>
          </p:nvSpPr>
          <p:spPr>
            <a:xfrm>
              <a:off x="5509494" y="2428289"/>
              <a:ext cx="455486" cy="264053"/>
            </a:xfrm>
            <a:custGeom>
              <a:avLst/>
              <a:gdLst/>
              <a:ahLst/>
              <a:cxnLst/>
              <a:rect l="l" t="t" r="r" b="b"/>
              <a:pathLst>
                <a:path w="27472" h="15926" fill="none" extrusionOk="0">
                  <a:moveTo>
                    <a:pt x="0" y="7963"/>
                  </a:moveTo>
                  <a:lnTo>
                    <a:pt x="13802" y="0"/>
                  </a:lnTo>
                  <a:lnTo>
                    <a:pt x="27471" y="7963"/>
                  </a:lnTo>
                  <a:lnTo>
                    <a:pt x="13802" y="15925"/>
                  </a:lnTo>
                  <a:lnTo>
                    <a:pt x="0" y="79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619;p40">
              <a:extLst>
                <a:ext uri="{FF2B5EF4-FFF2-40B4-BE49-F238E27FC236}">
                  <a16:creationId xmlns:a16="http://schemas.microsoft.com/office/drawing/2014/main" id="{2AB719FC-B668-409A-8EAC-494343C0B4BF}"/>
                </a:ext>
              </a:extLst>
            </p:cNvPr>
            <p:cNvSpPr/>
            <p:nvPr/>
          </p:nvSpPr>
          <p:spPr>
            <a:xfrm>
              <a:off x="5505084" y="2203846"/>
              <a:ext cx="233247" cy="246462"/>
            </a:xfrm>
            <a:custGeom>
              <a:avLst/>
              <a:gdLst/>
              <a:ahLst/>
              <a:cxnLst/>
              <a:rect l="l" t="t" r="r" b="b"/>
              <a:pathLst>
                <a:path w="14068" h="14865" extrusionOk="0">
                  <a:moveTo>
                    <a:pt x="14068" y="1"/>
                  </a:moveTo>
                  <a:lnTo>
                    <a:pt x="1" y="8096"/>
                  </a:lnTo>
                  <a:lnTo>
                    <a:pt x="11812" y="14864"/>
                  </a:lnTo>
                  <a:lnTo>
                    <a:pt x="14068" y="13537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620;p40">
              <a:extLst>
                <a:ext uri="{FF2B5EF4-FFF2-40B4-BE49-F238E27FC236}">
                  <a16:creationId xmlns:a16="http://schemas.microsoft.com/office/drawing/2014/main" id="{B8276382-F1F9-46A2-BB9C-EE3C595DAEC9}"/>
                </a:ext>
              </a:extLst>
            </p:cNvPr>
            <p:cNvSpPr/>
            <p:nvPr/>
          </p:nvSpPr>
          <p:spPr>
            <a:xfrm>
              <a:off x="5505084" y="2203846"/>
              <a:ext cx="233247" cy="246462"/>
            </a:xfrm>
            <a:custGeom>
              <a:avLst/>
              <a:gdLst/>
              <a:ahLst/>
              <a:cxnLst/>
              <a:rect l="l" t="t" r="r" b="b"/>
              <a:pathLst>
                <a:path w="14068" h="14865" fill="none" extrusionOk="0">
                  <a:moveTo>
                    <a:pt x="14068" y="13537"/>
                  </a:moveTo>
                  <a:lnTo>
                    <a:pt x="14068" y="1"/>
                  </a:lnTo>
                  <a:lnTo>
                    <a:pt x="1" y="8096"/>
                  </a:lnTo>
                  <a:lnTo>
                    <a:pt x="11812" y="14864"/>
                  </a:lnTo>
                  <a:lnTo>
                    <a:pt x="14068" y="13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621;p40">
              <a:extLst>
                <a:ext uri="{FF2B5EF4-FFF2-40B4-BE49-F238E27FC236}">
                  <a16:creationId xmlns:a16="http://schemas.microsoft.com/office/drawing/2014/main" id="{3E1C2CD6-855B-4860-9D2B-6E61FCF76CE7}"/>
                </a:ext>
              </a:extLst>
            </p:cNvPr>
            <p:cNvSpPr/>
            <p:nvPr/>
          </p:nvSpPr>
          <p:spPr>
            <a:xfrm>
              <a:off x="5738315" y="2203846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extrusionOk="0">
                  <a:moveTo>
                    <a:pt x="1" y="1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3936" y="80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622;p40">
              <a:extLst>
                <a:ext uri="{FF2B5EF4-FFF2-40B4-BE49-F238E27FC236}">
                  <a16:creationId xmlns:a16="http://schemas.microsoft.com/office/drawing/2014/main" id="{487C239A-EF25-4321-A384-A3CC9AB85F8C}"/>
                </a:ext>
              </a:extLst>
            </p:cNvPr>
            <p:cNvSpPr/>
            <p:nvPr/>
          </p:nvSpPr>
          <p:spPr>
            <a:xfrm>
              <a:off x="5738315" y="2203846"/>
              <a:ext cx="231059" cy="246462"/>
            </a:xfrm>
            <a:custGeom>
              <a:avLst/>
              <a:gdLst/>
              <a:ahLst/>
              <a:cxnLst/>
              <a:rect l="l" t="t" r="r" b="b"/>
              <a:pathLst>
                <a:path w="13936" h="14865" fill="none" extrusionOk="0">
                  <a:moveTo>
                    <a:pt x="1" y="1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3936" y="809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623;p40">
              <a:extLst>
                <a:ext uri="{FF2B5EF4-FFF2-40B4-BE49-F238E27FC236}">
                  <a16:creationId xmlns:a16="http://schemas.microsoft.com/office/drawing/2014/main" id="{CC15FA6D-9549-46A6-BA9F-FDCA0FD34715}"/>
                </a:ext>
              </a:extLst>
            </p:cNvPr>
            <p:cNvSpPr/>
            <p:nvPr/>
          </p:nvSpPr>
          <p:spPr>
            <a:xfrm>
              <a:off x="5505084" y="2338061"/>
              <a:ext cx="233247" cy="354281"/>
            </a:xfrm>
            <a:custGeom>
              <a:avLst/>
              <a:gdLst/>
              <a:ahLst/>
              <a:cxnLst/>
              <a:rect l="l" t="t" r="r" b="b"/>
              <a:pathLst>
                <a:path w="14068" h="21368" extrusionOk="0">
                  <a:moveTo>
                    <a:pt x="1" y="1"/>
                  </a:moveTo>
                  <a:lnTo>
                    <a:pt x="1" y="13272"/>
                  </a:lnTo>
                  <a:lnTo>
                    <a:pt x="14068" y="21367"/>
                  </a:lnTo>
                  <a:lnTo>
                    <a:pt x="14068" y="80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624;p40">
              <a:extLst>
                <a:ext uri="{FF2B5EF4-FFF2-40B4-BE49-F238E27FC236}">
                  <a16:creationId xmlns:a16="http://schemas.microsoft.com/office/drawing/2014/main" id="{63048FAC-C29F-43F8-B265-01875907CC3A}"/>
                </a:ext>
              </a:extLst>
            </p:cNvPr>
            <p:cNvSpPr/>
            <p:nvPr/>
          </p:nvSpPr>
          <p:spPr>
            <a:xfrm>
              <a:off x="5505084" y="2338061"/>
              <a:ext cx="233247" cy="354281"/>
            </a:xfrm>
            <a:custGeom>
              <a:avLst/>
              <a:gdLst/>
              <a:ahLst/>
              <a:cxnLst/>
              <a:rect l="l" t="t" r="r" b="b"/>
              <a:pathLst>
                <a:path w="14068" h="21368" fill="none" extrusionOk="0">
                  <a:moveTo>
                    <a:pt x="1" y="1"/>
                  </a:moveTo>
                  <a:lnTo>
                    <a:pt x="1" y="13272"/>
                  </a:lnTo>
                  <a:lnTo>
                    <a:pt x="14068" y="21367"/>
                  </a:lnTo>
                  <a:lnTo>
                    <a:pt x="14068" y="809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625;p40">
              <a:extLst>
                <a:ext uri="{FF2B5EF4-FFF2-40B4-BE49-F238E27FC236}">
                  <a16:creationId xmlns:a16="http://schemas.microsoft.com/office/drawing/2014/main" id="{75B95507-454E-4D32-8439-F7AFE3A78CB8}"/>
                </a:ext>
              </a:extLst>
            </p:cNvPr>
            <p:cNvSpPr/>
            <p:nvPr/>
          </p:nvSpPr>
          <p:spPr>
            <a:xfrm>
              <a:off x="5738315" y="2338061"/>
              <a:ext cx="231059" cy="354281"/>
            </a:xfrm>
            <a:custGeom>
              <a:avLst/>
              <a:gdLst/>
              <a:ahLst/>
              <a:cxnLst/>
              <a:rect l="l" t="t" r="r" b="b"/>
              <a:pathLst>
                <a:path w="13936" h="21368" extrusionOk="0">
                  <a:moveTo>
                    <a:pt x="13936" y="1"/>
                  </a:moveTo>
                  <a:lnTo>
                    <a:pt x="1" y="8096"/>
                  </a:lnTo>
                  <a:lnTo>
                    <a:pt x="1" y="21367"/>
                  </a:lnTo>
                  <a:lnTo>
                    <a:pt x="13936" y="13272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626;p40">
              <a:extLst>
                <a:ext uri="{FF2B5EF4-FFF2-40B4-BE49-F238E27FC236}">
                  <a16:creationId xmlns:a16="http://schemas.microsoft.com/office/drawing/2014/main" id="{7421A8D3-C3F6-4A73-96D4-4BD459CC9B76}"/>
                </a:ext>
              </a:extLst>
            </p:cNvPr>
            <p:cNvSpPr/>
            <p:nvPr/>
          </p:nvSpPr>
          <p:spPr>
            <a:xfrm>
              <a:off x="5738315" y="2338061"/>
              <a:ext cx="231059" cy="354281"/>
            </a:xfrm>
            <a:custGeom>
              <a:avLst/>
              <a:gdLst/>
              <a:ahLst/>
              <a:cxnLst/>
              <a:rect l="l" t="t" r="r" b="b"/>
              <a:pathLst>
                <a:path w="13936" h="21368" fill="none" extrusionOk="0">
                  <a:moveTo>
                    <a:pt x="1" y="8096"/>
                  </a:moveTo>
                  <a:lnTo>
                    <a:pt x="1" y="21367"/>
                  </a:lnTo>
                  <a:lnTo>
                    <a:pt x="13936" y="13272"/>
                  </a:lnTo>
                  <a:lnTo>
                    <a:pt x="13936" y="1"/>
                  </a:lnTo>
                  <a:lnTo>
                    <a:pt x="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627;p40">
              <a:extLst>
                <a:ext uri="{FF2B5EF4-FFF2-40B4-BE49-F238E27FC236}">
                  <a16:creationId xmlns:a16="http://schemas.microsoft.com/office/drawing/2014/main" id="{94716D53-EA0B-42FE-93EF-8B88D5EE1DCD}"/>
                </a:ext>
              </a:extLst>
            </p:cNvPr>
            <p:cNvSpPr/>
            <p:nvPr/>
          </p:nvSpPr>
          <p:spPr>
            <a:xfrm>
              <a:off x="5738315" y="2472292"/>
              <a:ext cx="171653" cy="220050"/>
            </a:xfrm>
            <a:custGeom>
              <a:avLst/>
              <a:gdLst/>
              <a:ahLst/>
              <a:cxnLst/>
              <a:rect l="l" t="t" r="r" b="b"/>
              <a:pathLst>
                <a:path w="10353" h="13272" extrusionOk="0">
                  <a:moveTo>
                    <a:pt x="1" y="0"/>
                  </a:moveTo>
                  <a:lnTo>
                    <a:pt x="1" y="13271"/>
                  </a:lnTo>
                  <a:lnTo>
                    <a:pt x="10352" y="7167"/>
                  </a:lnTo>
                  <a:lnTo>
                    <a:pt x="266" y="12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628;p40">
              <a:extLst>
                <a:ext uri="{FF2B5EF4-FFF2-40B4-BE49-F238E27FC236}">
                  <a16:creationId xmlns:a16="http://schemas.microsoft.com/office/drawing/2014/main" id="{A8F3FD7B-3500-44C1-BEE1-524022E23A40}"/>
                </a:ext>
              </a:extLst>
            </p:cNvPr>
            <p:cNvSpPr/>
            <p:nvPr/>
          </p:nvSpPr>
          <p:spPr>
            <a:xfrm>
              <a:off x="5738315" y="2472292"/>
              <a:ext cx="171653" cy="220050"/>
            </a:xfrm>
            <a:custGeom>
              <a:avLst/>
              <a:gdLst/>
              <a:ahLst/>
              <a:cxnLst/>
              <a:rect l="l" t="t" r="r" b="b"/>
              <a:pathLst>
                <a:path w="10353" h="13272" fill="none" extrusionOk="0">
                  <a:moveTo>
                    <a:pt x="1" y="0"/>
                  </a:moveTo>
                  <a:lnTo>
                    <a:pt x="266" y="12740"/>
                  </a:lnTo>
                  <a:lnTo>
                    <a:pt x="10352" y="7167"/>
                  </a:lnTo>
                  <a:lnTo>
                    <a:pt x="1" y="1327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629;p40">
              <a:extLst>
                <a:ext uri="{FF2B5EF4-FFF2-40B4-BE49-F238E27FC236}">
                  <a16:creationId xmlns:a16="http://schemas.microsoft.com/office/drawing/2014/main" id="{19DC2216-AD91-4EA4-BB74-86BA8B313237}"/>
                </a:ext>
              </a:extLst>
            </p:cNvPr>
            <p:cNvSpPr/>
            <p:nvPr/>
          </p:nvSpPr>
          <p:spPr>
            <a:xfrm>
              <a:off x="5799926" y="2606508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extrusionOk="0">
                  <a:moveTo>
                    <a:pt x="1" y="1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34" y="1593"/>
                  </a:lnTo>
                  <a:lnTo>
                    <a:pt x="134" y="1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630;p40">
              <a:extLst>
                <a:ext uri="{FF2B5EF4-FFF2-40B4-BE49-F238E27FC236}">
                  <a16:creationId xmlns:a16="http://schemas.microsoft.com/office/drawing/2014/main" id="{55ACC68C-968F-44CD-BA7F-F0FBD2A57C6B}"/>
                </a:ext>
              </a:extLst>
            </p:cNvPr>
            <p:cNvSpPr/>
            <p:nvPr/>
          </p:nvSpPr>
          <p:spPr>
            <a:xfrm>
              <a:off x="5799926" y="2606508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fill="none" extrusionOk="0">
                  <a:moveTo>
                    <a:pt x="1" y="1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" y="1593"/>
                  </a:lnTo>
                  <a:lnTo>
                    <a:pt x="134" y="1593"/>
                  </a:lnTo>
                  <a:lnTo>
                    <a:pt x="134" y="13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631;p40">
              <a:extLst>
                <a:ext uri="{FF2B5EF4-FFF2-40B4-BE49-F238E27FC236}">
                  <a16:creationId xmlns:a16="http://schemas.microsoft.com/office/drawing/2014/main" id="{5B4673A5-F577-4E2D-8A89-26A4A5CDAF6F}"/>
                </a:ext>
              </a:extLst>
            </p:cNvPr>
            <p:cNvSpPr/>
            <p:nvPr/>
          </p:nvSpPr>
          <p:spPr>
            <a:xfrm>
              <a:off x="5795532" y="2602114"/>
              <a:ext cx="8821" cy="13214"/>
            </a:xfrm>
            <a:custGeom>
              <a:avLst/>
              <a:gdLst/>
              <a:ahLst/>
              <a:cxnLst/>
              <a:rect l="l" t="t" r="r" b="b"/>
              <a:pathLst>
                <a:path w="532" h="797" extrusionOk="0">
                  <a:moveTo>
                    <a:pt x="266" y="0"/>
                  </a:moveTo>
                  <a:lnTo>
                    <a:pt x="0" y="664"/>
                  </a:lnTo>
                  <a:lnTo>
                    <a:pt x="0" y="796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266" y="266"/>
                  </a:lnTo>
                  <a:lnTo>
                    <a:pt x="399" y="398"/>
                  </a:lnTo>
                  <a:lnTo>
                    <a:pt x="399" y="531"/>
                  </a:lnTo>
                  <a:lnTo>
                    <a:pt x="531" y="531"/>
                  </a:lnTo>
                  <a:lnTo>
                    <a:pt x="531" y="39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632;p40">
              <a:extLst>
                <a:ext uri="{FF2B5EF4-FFF2-40B4-BE49-F238E27FC236}">
                  <a16:creationId xmlns:a16="http://schemas.microsoft.com/office/drawing/2014/main" id="{CCCEFEC2-F6D1-485D-A195-9967481589B8}"/>
                </a:ext>
              </a:extLst>
            </p:cNvPr>
            <p:cNvSpPr/>
            <p:nvPr/>
          </p:nvSpPr>
          <p:spPr>
            <a:xfrm>
              <a:off x="5795532" y="2602114"/>
              <a:ext cx="8821" cy="13214"/>
            </a:xfrm>
            <a:custGeom>
              <a:avLst/>
              <a:gdLst/>
              <a:ahLst/>
              <a:cxnLst/>
              <a:rect l="l" t="t" r="r" b="b"/>
              <a:pathLst>
                <a:path w="532" h="797" fill="none" extrusionOk="0">
                  <a:moveTo>
                    <a:pt x="266" y="0"/>
                  </a:moveTo>
                  <a:lnTo>
                    <a:pt x="0" y="664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266" y="266"/>
                  </a:lnTo>
                  <a:lnTo>
                    <a:pt x="399" y="398"/>
                  </a:lnTo>
                  <a:lnTo>
                    <a:pt x="399" y="531"/>
                  </a:lnTo>
                  <a:lnTo>
                    <a:pt x="531" y="531"/>
                  </a:lnTo>
                  <a:lnTo>
                    <a:pt x="531" y="398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633;p40">
              <a:extLst>
                <a:ext uri="{FF2B5EF4-FFF2-40B4-BE49-F238E27FC236}">
                  <a16:creationId xmlns:a16="http://schemas.microsoft.com/office/drawing/2014/main" id="{3EE38A0C-553F-4981-BEBF-91C4882D5B6A}"/>
                </a:ext>
              </a:extLst>
            </p:cNvPr>
            <p:cNvSpPr/>
            <p:nvPr/>
          </p:nvSpPr>
          <p:spPr>
            <a:xfrm>
              <a:off x="5810935" y="2599909"/>
              <a:ext cx="2222" cy="26412"/>
            </a:xfrm>
            <a:custGeom>
              <a:avLst/>
              <a:gdLst/>
              <a:ahLst/>
              <a:cxnLst/>
              <a:rect l="l" t="t" r="r" b="b"/>
              <a:pathLst>
                <a:path w="134" h="1593" extrusionOk="0">
                  <a:moveTo>
                    <a:pt x="0" y="0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634;p40">
              <a:extLst>
                <a:ext uri="{FF2B5EF4-FFF2-40B4-BE49-F238E27FC236}">
                  <a16:creationId xmlns:a16="http://schemas.microsoft.com/office/drawing/2014/main" id="{3BEE148E-B348-47A3-B40E-7E167F6ECFBF}"/>
                </a:ext>
              </a:extLst>
            </p:cNvPr>
            <p:cNvSpPr/>
            <p:nvPr/>
          </p:nvSpPr>
          <p:spPr>
            <a:xfrm>
              <a:off x="5810935" y="2599909"/>
              <a:ext cx="2222" cy="26412"/>
            </a:xfrm>
            <a:custGeom>
              <a:avLst/>
              <a:gdLst/>
              <a:ahLst/>
              <a:cxnLst/>
              <a:rect l="l" t="t" r="r" b="b"/>
              <a:pathLst>
                <a:path w="134" h="1593" fill="none" extrusionOk="0">
                  <a:moveTo>
                    <a:pt x="0" y="0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635;p40">
              <a:extLst>
                <a:ext uri="{FF2B5EF4-FFF2-40B4-BE49-F238E27FC236}">
                  <a16:creationId xmlns:a16="http://schemas.microsoft.com/office/drawing/2014/main" id="{715E68E0-1AAE-4CFE-98B8-0CB295DE4675}"/>
                </a:ext>
              </a:extLst>
            </p:cNvPr>
            <p:cNvSpPr/>
            <p:nvPr/>
          </p:nvSpPr>
          <p:spPr>
            <a:xfrm>
              <a:off x="5806525" y="2595515"/>
              <a:ext cx="8821" cy="13214"/>
            </a:xfrm>
            <a:custGeom>
              <a:avLst/>
              <a:gdLst/>
              <a:ahLst/>
              <a:cxnLst/>
              <a:rect l="l" t="t" r="r" b="b"/>
              <a:pathLst>
                <a:path w="532" h="797" extrusionOk="0">
                  <a:moveTo>
                    <a:pt x="266" y="0"/>
                  </a:moveTo>
                  <a:lnTo>
                    <a:pt x="1" y="664"/>
                  </a:lnTo>
                  <a:lnTo>
                    <a:pt x="1" y="796"/>
                  </a:lnTo>
                  <a:lnTo>
                    <a:pt x="134" y="796"/>
                  </a:lnTo>
                  <a:lnTo>
                    <a:pt x="134" y="664"/>
                  </a:lnTo>
                  <a:lnTo>
                    <a:pt x="266" y="531"/>
                  </a:lnTo>
                  <a:lnTo>
                    <a:pt x="266" y="265"/>
                  </a:lnTo>
                  <a:lnTo>
                    <a:pt x="399" y="398"/>
                  </a:lnTo>
                  <a:lnTo>
                    <a:pt x="399" y="531"/>
                  </a:lnTo>
                  <a:lnTo>
                    <a:pt x="532" y="531"/>
                  </a:lnTo>
                  <a:lnTo>
                    <a:pt x="532" y="39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636;p40">
              <a:extLst>
                <a:ext uri="{FF2B5EF4-FFF2-40B4-BE49-F238E27FC236}">
                  <a16:creationId xmlns:a16="http://schemas.microsoft.com/office/drawing/2014/main" id="{22C4370C-B9FC-4076-8B16-98274248DB01}"/>
                </a:ext>
              </a:extLst>
            </p:cNvPr>
            <p:cNvSpPr/>
            <p:nvPr/>
          </p:nvSpPr>
          <p:spPr>
            <a:xfrm>
              <a:off x="5806525" y="2595515"/>
              <a:ext cx="8821" cy="13214"/>
            </a:xfrm>
            <a:custGeom>
              <a:avLst/>
              <a:gdLst/>
              <a:ahLst/>
              <a:cxnLst/>
              <a:rect l="l" t="t" r="r" b="b"/>
              <a:pathLst>
                <a:path w="532" h="797" fill="none" extrusionOk="0">
                  <a:moveTo>
                    <a:pt x="266" y="0"/>
                  </a:moveTo>
                  <a:lnTo>
                    <a:pt x="1" y="664"/>
                  </a:lnTo>
                  <a:lnTo>
                    <a:pt x="1" y="796"/>
                  </a:lnTo>
                  <a:lnTo>
                    <a:pt x="134" y="796"/>
                  </a:lnTo>
                  <a:lnTo>
                    <a:pt x="134" y="664"/>
                  </a:lnTo>
                  <a:lnTo>
                    <a:pt x="266" y="531"/>
                  </a:lnTo>
                  <a:lnTo>
                    <a:pt x="266" y="265"/>
                  </a:lnTo>
                  <a:lnTo>
                    <a:pt x="399" y="398"/>
                  </a:lnTo>
                  <a:lnTo>
                    <a:pt x="399" y="531"/>
                  </a:lnTo>
                  <a:lnTo>
                    <a:pt x="532" y="531"/>
                  </a:lnTo>
                  <a:lnTo>
                    <a:pt x="532" y="398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637;p40">
              <a:extLst>
                <a:ext uri="{FF2B5EF4-FFF2-40B4-BE49-F238E27FC236}">
                  <a16:creationId xmlns:a16="http://schemas.microsoft.com/office/drawing/2014/main" id="{7240983A-0B28-4E95-A8CA-5ED415CE293A}"/>
                </a:ext>
              </a:extLst>
            </p:cNvPr>
            <p:cNvSpPr/>
            <p:nvPr/>
          </p:nvSpPr>
          <p:spPr>
            <a:xfrm>
              <a:off x="5764726" y="2630714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extrusionOk="0">
                  <a:moveTo>
                    <a:pt x="531" y="0"/>
                  </a:moveTo>
                  <a:lnTo>
                    <a:pt x="266" y="133"/>
                  </a:lnTo>
                  <a:lnTo>
                    <a:pt x="266" y="797"/>
                  </a:lnTo>
                  <a:lnTo>
                    <a:pt x="266" y="1062"/>
                  </a:lnTo>
                  <a:lnTo>
                    <a:pt x="133" y="1195"/>
                  </a:lnTo>
                  <a:lnTo>
                    <a:pt x="133" y="1062"/>
                  </a:lnTo>
                  <a:lnTo>
                    <a:pt x="133" y="929"/>
                  </a:lnTo>
                  <a:lnTo>
                    <a:pt x="0" y="797"/>
                  </a:lnTo>
                  <a:lnTo>
                    <a:pt x="0" y="929"/>
                  </a:lnTo>
                  <a:lnTo>
                    <a:pt x="0" y="1062"/>
                  </a:lnTo>
                  <a:lnTo>
                    <a:pt x="0" y="1328"/>
                  </a:lnTo>
                  <a:lnTo>
                    <a:pt x="266" y="1328"/>
                  </a:lnTo>
                  <a:lnTo>
                    <a:pt x="399" y="1062"/>
                  </a:lnTo>
                  <a:lnTo>
                    <a:pt x="531" y="797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638;p40">
              <a:extLst>
                <a:ext uri="{FF2B5EF4-FFF2-40B4-BE49-F238E27FC236}">
                  <a16:creationId xmlns:a16="http://schemas.microsoft.com/office/drawing/2014/main" id="{C22E3646-102C-4DE8-8F20-16A542AD17C0}"/>
                </a:ext>
              </a:extLst>
            </p:cNvPr>
            <p:cNvSpPr/>
            <p:nvPr/>
          </p:nvSpPr>
          <p:spPr>
            <a:xfrm>
              <a:off x="5764726" y="2630714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fill="none" extrusionOk="0">
                  <a:moveTo>
                    <a:pt x="531" y="0"/>
                  </a:moveTo>
                  <a:lnTo>
                    <a:pt x="266" y="133"/>
                  </a:lnTo>
                  <a:lnTo>
                    <a:pt x="266" y="797"/>
                  </a:lnTo>
                  <a:lnTo>
                    <a:pt x="266" y="797"/>
                  </a:lnTo>
                  <a:lnTo>
                    <a:pt x="266" y="1062"/>
                  </a:lnTo>
                  <a:lnTo>
                    <a:pt x="133" y="1195"/>
                  </a:lnTo>
                  <a:lnTo>
                    <a:pt x="133" y="1195"/>
                  </a:lnTo>
                  <a:lnTo>
                    <a:pt x="133" y="1062"/>
                  </a:lnTo>
                  <a:lnTo>
                    <a:pt x="133" y="929"/>
                  </a:lnTo>
                  <a:lnTo>
                    <a:pt x="0" y="797"/>
                  </a:lnTo>
                  <a:lnTo>
                    <a:pt x="0" y="929"/>
                  </a:lnTo>
                  <a:lnTo>
                    <a:pt x="0" y="1062"/>
                  </a:lnTo>
                  <a:lnTo>
                    <a:pt x="0" y="1062"/>
                  </a:lnTo>
                  <a:lnTo>
                    <a:pt x="0" y="1328"/>
                  </a:lnTo>
                  <a:lnTo>
                    <a:pt x="133" y="1328"/>
                  </a:lnTo>
                  <a:lnTo>
                    <a:pt x="266" y="1328"/>
                  </a:lnTo>
                  <a:lnTo>
                    <a:pt x="266" y="1328"/>
                  </a:lnTo>
                  <a:lnTo>
                    <a:pt x="399" y="1062"/>
                  </a:lnTo>
                  <a:lnTo>
                    <a:pt x="531" y="797"/>
                  </a:lnTo>
                  <a:lnTo>
                    <a:pt x="5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639;p40">
              <a:extLst>
                <a:ext uri="{FF2B5EF4-FFF2-40B4-BE49-F238E27FC236}">
                  <a16:creationId xmlns:a16="http://schemas.microsoft.com/office/drawing/2014/main" id="{0CD42DCB-47AC-4DC0-898A-3C89D01BE6D5}"/>
                </a:ext>
              </a:extLst>
            </p:cNvPr>
            <p:cNvSpPr/>
            <p:nvPr/>
          </p:nvSpPr>
          <p:spPr>
            <a:xfrm>
              <a:off x="5753717" y="2608713"/>
              <a:ext cx="33027" cy="33011"/>
            </a:xfrm>
            <a:custGeom>
              <a:avLst/>
              <a:gdLst/>
              <a:ahLst/>
              <a:cxnLst/>
              <a:rect l="l" t="t" r="r" b="b"/>
              <a:pathLst>
                <a:path w="1992" h="1991" extrusionOk="0">
                  <a:moveTo>
                    <a:pt x="1461" y="133"/>
                  </a:moveTo>
                  <a:lnTo>
                    <a:pt x="1593" y="266"/>
                  </a:lnTo>
                  <a:lnTo>
                    <a:pt x="1726" y="398"/>
                  </a:lnTo>
                  <a:lnTo>
                    <a:pt x="1859" y="664"/>
                  </a:lnTo>
                  <a:lnTo>
                    <a:pt x="134" y="1726"/>
                  </a:lnTo>
                  <a:lnTo>
                    <a:pt x="266" y="1327"/>
                  </a:lnTo>
                  <a:lnTo>
                    <a:pt x="399" y="929"/>
                  </a:lnTo>
                  <a:lnTo>
                    <a:pt x="797" y="531"/>
                  </a:lnTo>
                  <a:lnTo>
                    <a:pt x="1063" y="266"/>
                  </a:lnTo>
                  <a:lnTo>
                    <a:pt x="1461" y="133"/>
                  </a:lnTo>
                  <a:close/>
                  <a:moveTo>
                    <a:pt x="1461" y="0"/>
                  </a:moveTo>
                  <a:lnTo>
                    <a:pt x="930" y="133"/>
                  </a:lnTo>
                  <a:lnTo>
                    <a:pt x="664" y="531"/>
                  </a:lnTo>
                  <a:lnTo>
                    <a:pt x="266" y="929"/>
                  </a:lnTo>
                  <a:lnTo>
                    <a:pt x="134" y="1327"/>
                  </a:lnTo>
                  <a:lnTo>
                    <a:pt x="1" y="1858"/>
                  </a:lnTo>
                  <a:lnTo>
                    <a:pt x="1" y="1991"/>
                  </a:lnTo>
                  <a:lnTo>
                    <a:pt x="930" y="1460"/>
                  </a:lnTo>
                  <a:lnTo>
                    <a:pt x="1195" y="1327"/>
                  </a:lnTo>
                  <a:lnTo>
                    <a:pt x="1992" y="797"/>
                  </a:lnTo>
                  <a:lnTo>
                    <a:pt x="1859" y="398"/>
                  </a:lnTo>
                  <a:lnTo>
                    <a:pt x="1726" y="133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640;p40">
              <a:extLst>
                <a:ext uri="{FF2B5EF4-FFF2-40B4-BE49-F238E27FC236}">
                  <a16:creationId xmlns:a16="http://schemas.microsoft.com/office/drawing/2014/main" id="{BD88063D-8275-43E5-AE99-A2A8F40D636C}"/>
                </a:ext>
              </a:extLst>
            </p:cNvPr>
            <p:cNvSpPr/>
            <p:nvPr/>
          </p:nvSpPr>
          <p:spPr>
            <a:xfrm>
              <a:off x="5755922" y="2610918"/>
              <a:ext cx="28617" cy="26412"/>
            </a:xfrm>
            <a:custGeom>
              <a:avLst/>
              <a:gdLst/>
              <a:ahLst/>
              <a:cxnLst/>
              <a:rect l="l" t="t" r="r" b="b"/>
              <a:pathLst>
                <a:path w="1726" h="1593" fill="none" extrusionOk="0">
                  <a:moveTo>
                    <a:pt x="1" y="1593"/>
                  </a:moveTo>
                  <a:lnTo>
                    <a:pt x="1" y="1593"/>
                  </a:lnTo>
                  <a:lnTo>
                    <a:pt x="133" y="1194"/>
                  </a:lnTo>
                  <a:lnTo>
                    <a:pt x="266" y="796"/>
                  </a:lnTo>
                  <a:lnTo>
                    <a:pt x="664" y="398"/>
                  </a:lnTo>
                  <a:lnTo>
                    <a:pt x="930" y="133"/>
                  </a:lnTo>
                  <a:lnTo>
                    <a:pt x="930" y="133"/>
                  </a:lnTo>
                  <a:lnTo>
                    <a:pt x="1328" y="0"/>
                  </a:lnTo>
                  <a:lnTo>
                    <a:pt x="1328" y="0"/>
                  </a:lnTo>
                  <a:lnTo>
                    <a:pt x="1460" y="133"/>
                  </a:lnTo>
                  <a:lnTo>
                    <a:pt x="1460" y="133"/>
                  </a:lnTo>
                  <a:lnTo>
                    <a:pt x="1593" y="265"/>
                  </a:lnTo>
                  <a:lnTo>
                    <a:pt x="1726" y="531"/>
                  </a:lnTo>
                  <a:lnTo>
                    <a:pt x="1" y="1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641;p40">
              <a:extLst>
                <a:ext uri="{FF2B5EF4-FFF2-40B4-BE49-F238E27FC236}">
                  <a16:creationId xmlns:a16="http://schemas.microsoft.com/office/drawing/2014/main" id="{B5E08F41-C0C0-4060-9C26-2D19EA676530}"/>
                </a:ext>
              </a:extLst>
            </p:cNvPr>
            <p:cNvSpPr/>
            <p:nvPr/>
          </p:nvSpPr>
          <p:spPr>
            <a:xfrm>
              <a:off x="5753717" y="2608713"/>
              <a:ext cx="33027" cy="33011"/>
            </a:xfrm>
            <a:custGeom>
              <a:avLst/>
              <a:gdLst/>
              <a:ahLst/>
              <a:cxnLst/>
              <a:rect l="l" t="t" r="r" b="b"/>
              <a:pathLst>
                <a:path w="1992" h="1991" fill="none" extrusionOk="0">
                  <a:moveTo>
                    <a:pt x="1461" y="0"/>
                  </a:moveTo>
                  <a:lnTo>
                    <a:pt x="1461" y="0"/>
                  </a:lnTo>
                  <a:lnTo>
                    <a:pt x="930" y="133"/>
                  </a:lnTo>
                  <a:lnTo>
                    <a:pt x="930" y="133"/>
                  </a:lnTo>
                  <a:lnTo>
                    <a:pt x="664" y="531"/>
                  </a:lnTo>
                  <a:lnTo>
                    <a:pt x="266" y="929"/>
                  </a:lnTo>
                  <a:lnTo>
                    <a:pt x="134" y="1327"/>
                  </a:lnTo>
                  <a:lnTo>
                    <a:pt x="1" y="1858"/>
                  </a:lnTo>
                  <a:lnTo>
                    <a:pt x="1" y="1991"/>
                  </a:lnTo>
                  <a:lnTo>
                    <a:pt x="930" y="1460"/>
                  </a:lnTo>
                  <a:lnTo>
                    <a:pt x="1195" y="1327"/>
                  </a:lnTo>
                  <a:lnTo>
                    <a:pt x="1992" y="797"/>
                  </a:lnTo>
                  <a:lnTo>
                    <a:pt x="1992" y="797"/>
                  </a:lnTo>
                  <a:lnTo>
                    <a:pt x="1992" y="797"/>
                  </a:lnTo>
                  <a:lnTo>
                    <a:pt x="1859" y="398"/>
                  </a:lnTo>
                  <a:lnTo>
                    <a:pt x="1726" y="133"/>
                  </a:lnTo>
                  <a:lnTo>
                    <a:pt x="1726" y="133"/>
                  </a:lnTo>
                  <a:lnTo>
                    <a:pt x="14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642;p40">
              <a:extLst>
                <a:ext uri="{FF2B5EF4-FFF2-40B4-BE49-F238E27FC236}">
                  <a16:creationId xmlns:a16="http://schemas.microsoft.com/office/drawing/2014/main" id="{87560E90-AED2-4511-A889-CF0D2EFB7881}"/>
                </a:ext>
              </a:extLst>
            </p:cNvPr>
            <p:cNvSpPr/>
            <p:nvPr/>
          </p:nvSpPr>
          <p:spPr>
            <a:xfrm>
              <a:off x="5505084" y="2203846"/>
              <a:ext cx="464290" cy="268463"/>
            </a:xfrm>
            <a:custGeom>
              <a:avLst/>
              <a:gdLst/>
              <a:ahLst/>
              <a:cxnLst/>
              <a:rect l="l" t="t" r="r" b="b"/>
              <a:pathLst>
                <a:path w="28003" h="16192" extrusionOk="0">
                  <a:moveTo>
                    <a:pt x="14068" y="1"/>
                  </a:moveTo>
                  <a:lnTo>
                    <a:pt x="1" y="8096"/>
                  </a:lnTo>
                  <a:lnTo>
                    <a:pt x="14068" y="16191"/>
                  </a:lnTo>
                  <a:lnTo>
                    <a:pt x="28003" y="8096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643;p40">
              <a:extLst>
                <a:ext uri="{FF2B5EF4-FFF2-40B4-BE49-F238E27FC236}">
                  <a16:creationId xmlns:a16="http://schemas.microsoft.com/office/drawing/2014/main" id="{806C6404-C662-4B2C-A683-1A49ABCAF68C}"/>
                </a:ext>
              </a:extLst>
            </p:cNvPr>
            <p:cNvSpPr/>
            <p:nvPr/>
          </p:nvSpPr>
          <p:spPr>
            <a:xfrm>
              <a:off x="5505084" y="2203846"/>
              <a:ext cx="464290" cy="268463"/>
            </a:xfrm>
            <a:custGeom>
              <a:avLst/>
              <a:gdLst/>
              <a:ahLst/>
              <a:cxnLst/>
              <a:rect l="l" t="t" r="r" b="b"/>
              <a:pathLst>
                <a:path w="28003" h="16192" fill="none" extrusionOk="0">
                  <a:moveTo>
                    <a:pt x="14068" y="1"/>
                  </a:moveTo>
                  <a:lnTo>
                    <a:pt x="1" y="8096"/>
                  </a:lnTo>
                  <a:lnTo>
                    <a:pt x="14068" y="16191"/>
                  </a:lnTo>
                  <a:lnTo>
                    <a:pt x="28003" y="8096"/>
                  </a:lnTo>
                  <a:lnTo>
                    <a:pt x="14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644;p40">
              <a:extLst>
                <a:ext uri="{FF2B5EF4-FFF2-40B4-BE49-F238E27FC236}">
                  <a16:creationId xmlns:a16="http://schemas.microsoft.com/office/drawing/2014/main" id="{2C735FE0-EB3D-4AFA-945C-C5781E8579AB}"/>
                </a:ext>
              </a:extLst>
            </p:cNvPr>
            <p:cNvSpPr/>
            <p:nvPr/>
          </p:nvSpPr>
          <p:spPr>
            <a:xfrm>
              <a:off x="5505084" y="2338061"/>
              <a:ext cx="464290" cy="134248"/>
            </a:xfrm>
            <a:custGeom>
              <a:avLst/>
              <a:gdLst/>
              <a:ahLst/>
              <a:cxnLst/>
              <a:rect l="l" t="t" r="r" b="b"/>
              <a:pathLst>
                <a:path w="28003" h="8097" extrusionOk="0">
                  <a:moveTo>
                    <a:pt x="28003" y="1"/>
                  </a:moveTo>
                  <a:lnTo>
                    <a:pt x="21765" y="3451"/>
                  </a:lnTo>
                  <a:lnTo>
                    <a:pt x="22031" y="3451"/>
                  </a:lnTo>
                  <a:lnTo>
                    <a:pt x="28003" y="1"/>
                  </a:lnTo>
                  <a:close/>
                  <a:moveTo>
                    <a:pt x="1" y="1"/>
                  </a:moveTo>
                  <a:lnTo>
                    <a:pt x="14068" y="8096"/>
                  </a:lnTo>
                  <a:lnTo>
                    <a:pt x="19907" y="4778"/>
                  </a:lnTo>
                  <a:lnTo>
                    <a:pt x="19642" y="4646"/>
                  </a:lnTo>
                  <a:lnTo>
                    <a:pt x="14068" y="75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86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645;p40">
              <a:extLst>
                <a:ext uri="{FF2B5EF4-FFF2-40B4-BE49-F238E27FC236}">
                  <a16:creationId xmlns:a16="http://schemas.microsoft.com/office/drawing/2014/main" id="{D70757C1-8AAF-4A36-9648-A7CEA3ADDA3E}"/>
                </a:ext>
              </a:extLst>
            </p:cNvPr>
            <p:cNvSpPr/>
            <p:nvPr/>
          </p:nvSpPr>
          <p:spPr>
            <a:xfrm>
              <a:off x="5505084" y="2338061"/>
              <a:ext cx="330075" cy="134248"/>
            </a:xfrm>
            <a:custGeom>
              <a:avLst/>
              <a:gdLst/>
              <a:ahLst/>
              <a:cxnLst/>
              <a:rect l="l" t="t" r="r" b="b"/>
              <a:pathLst>
                <a:path w="19908" h="8097" fill="none" extrusionOk="0">
                  <a:moveTo>
                    <a:pt x="1" y="1"/>
                  </a:moveTo>
                  <a:lnTo>
                    <a:pt x="14068" y="8096"/>
                  </a:lnTo>
                  <a:lnTo>
                    <a:pt x="19907" y="4778"/>
                  </a:lnTo>
                  <a:lnTo>
                    <a:pt x="19907" y="4778"/>
                  </a:lnTo>
                  <a:lnTo>
                    <a:pt x="19907" y="4778"/>
                  </a:lnTo>
                  <a:lnTo>
                    <a:pt x="19642" y="4646"/>
                  </a:lnTo>
                  <a:lnTo>
                    <a:pt x="14068" y="756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646;p40">
              <a:extLst>
                <a:ext uri="{FF2B5EF4-FFF2-40B4-BE49-F238E27FC236}">
                  <a16:creationId xmlns:a16="http://schemas.microsoft.com/office/drawing/2014/main" id="{08370CFC-CF0D-42AF-BE77-7FBB5DC7BF3E}"/>
                </a:ext>
              </a:extLst>
            </p:cNvPr>
            <p:cNvSpPr/>
            <p:nvPr/>
          </p:nvSpPr>
          <p:spPr>
            <a:xfrm>
              <a:off x="5865947" y="2338061"/>
              <a:ext cx="103426" cy="57234"/>
            </a:xfrm>
            <a:custGeom>
              <a:avLst/>
              <a:gdLst/>
              <a:ahLst/>
              <a:cxnLst/>
              <a:rect l="l" t="t" r="r" b="b"/>
              <a:pathLst>
                <a:path w="6238" h="3452" fill="none" extrusionOk="0">
                  <a:moveTo>
                    <a:pt x="6238" y="1"/>
                  </a:moveTo>
                  <a:lnTo>
                    <a:pt x="0" y="3451"/>
                  </a:lnTo>
                  <a:lnTo>
                    <a:pt x="266" y="3451"/>
                  </a:lnTo>
                  <a:lnTo>
                    <a:pt x="266" y="3451"/>
                  </a:lnTo>
                  <a:lnTo>
                    <a:pt x="266" y="3451"/>
                  </a:lnTo>
                  <a:lnTo>
                    <a:pt x="62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647;p40">
              <a:extLst>
                <a:ext uri="{FF2B5EF4-FFF2-40B4-BE49-F238E27FC236}">
                  <a16:creationId xmlns:a16="http://schemas.microsoft.com/office/drawing/2014/main" id="{CB4C7BB4-33D7-4745-BD7B-06D50E21E2D2}"/>
                </a:ext>
              </a:extLst>
            </p:cNvPr>
            <p:cNvSpPr/>
            <p:nvPr/>
          </p:nvSpPr>
          <p:spPr>
            <a:xfrm>
              <a:off x="5601894" y="2261063"/>
              <a:ext cx="268463" cy="156233"/>
            </a:xfrm>
            <a:custGeom>
              <a:avLst/>
              <a:gdLst/>
              <a:ahLst/>
              <a:cxnLst/>
              <a:rect l="l" t="t" r="r" b="b"/>
              <a:pathLst>
                <a:path w="16192" h="9423" extrusionOk="0">
                  <a:moveTo>
                    <a:pt x="2124" y="0"/>
                  </a:moveTo>
                  <a:lnTo>
                    <a:pt x="1" y="1327"/>
                  </a:lnTo>
                  <a:lnTo>
                    <a:pt x="14068" y="9422"/>
                  </a:lnTo>
                  <a:lnTo>
                    <a:pt x="16192" y="8095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648;p40">
              <a:extLst>
                <a:ext uri="{FF2B5EF4-FFF2-40B4-BE49-F238E27FC236}">
                  <a16:creationId xmlns:a16="http://schemas.microsoft.com/office/drawing/2014/main" id="{BE9F1BFB-7A91-4BFD-92D5-D9633113DA73}"/>
                </a:ext>
              </a:extLst>
            </p:cNvPr>
            <p:cNvSpPr/>
            <p:nvPr/>
          </p:nvSpPr>
          <p:spPr>
            <a:xfrm>
              <a:off x="5835142" y="2395278"/>
              <a:ext cx="35216" cy="66022"/>
            </a:xfrm>
            <a:custGeom>
              <a:avLst/>
              <a:gdLst/>
              <a:ahLst/>
              <a:cxnLst/>
              <a:rect l="l" t="t" r="r" b="b"/>
              <a:pathLst>
                <a:path w="2124" h="3982" extrusionOk="0">
                  <a:moveTo>
                    <a:pt x="2124" y="0"/>
                  </a:moveTo>
                  <a:lnTo>
                    <a:pt x="0" y="1327"/>
                  </a:lnTo>
                  <a:lnTo>
                    <a:pt x="0" y="3982"/>
                  </a:lnTo>
                  <a:lnTo>
                    <a:pt x="266" y="3584"/>
                  </a:lnTo>
                  <a:lnTo>
                    <a:pt x="531" y="3716"/>
                  </a:lnTo>
                  <a:lnTo>
                    <a:pt x="796" y="3318"/>
                  </a:lnTo>
                  <a:lnTo>
                    <a:pt x="1062" y="3451"/>
                  </a:lnTo>
                  <a:lnTo>
                    <a:pt x="1327" y="2920"/>
                  </a:lnTo>
                  <a:lnTo>
                    <a:pt x="1593" y="3053"/>
                  </a:lnTo>
                  <a:lnTo>
                    <a:pt x="1858" y="2655"/>
                  </a:lnTo>
                  <a:lnTo>
                    <a:pt x="2124" y="2787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649;p40">
              <a:extLst>
                <a:ext uri="{FF2B5EF4-FFF2-40B4-BE49-F238E27FC236}">
                  <a16:creationId xmlns:a16="http://schemas.microsoft.com/office/drawing/2014/main" id="{1DFC36FB-6F26-4940-8C44-CF354FC852F0}"/>
                </a:ext>
              </a:extLst>
            </p:cNvPr>
            <p:cNvSpPr/>
            <p:nvPr/>
          </p:nvSpPr>
          <p:spPr>
            <a:xfrm>
              <a:off x="5835142" y="2395278"/>
              <a:ext cx="35216" cy="66022"/>
            </a:xfrm>
            <a:custGeom>
              <a:avLst/>
              <a:gdLst/>
              <a:ahLst/>
              <a:cxnLst/>
              <a:rect l="l" t="t" r="r" b="b"/>
              <a:pathLst>
                <a:path w="2124" h="3982" fill="none" extrusionOk="0">
                  <a:moveTo>
                    <a:pt x="2124" y="0"/>
                  </a:moveTo>
                  <a:lnTo>
                    <a:pt x="2124" y="2787"/>
                  </a:lnTo>
                  <a:lnTo>
                    <a:pt x="1858" y="2655"/>
                  </a:lnTo>
                  <a:lnTo>
                    <a:pt x="1593" y="3053"/>
                  </a:lnTo>
                  <a:lnTo>
                    <a:pt x="1327" y="2920"/>
                  </a:lnTo>
                  <a:lnTo>
                    <a:pt x="1062" y="3451"/>
                  </a:lnTo>
                  <a:lnTo>
                    <a:pt x="796" y="3318"/>
                  </a:lnTo>
                  <a:lnTo>
                    <a:pt x="531" y="3716"/>
                  </a:lnTo>
                  <a:lnTo>
                    <a:pt x="266" y="3584"/>
                  </a:lnTo>
                  <a:lnTo>
                    <a:pt x="0" y="3982"/>
                  </a:lnTo>
                  <a:lnTo>
                    <a:pt x="0" y="1327"/>
                  </a:lnTo>
                  <a:lnTo>
                    <a:pt x="21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650;p40">
              <a:extLst>
                <a:ext uri="{FF2B5EF4-FFF2-40B4-BE49-F238E27FC236}">
                  <a16:creationId xmlns:a16="http://schemas.microsoft.com/office/drawing/2014/main" id="{97E70B69-837C-464A-9E92-C3DBEEEF1EE9}"/>
                </a:ext>
              </a:extLst>
            </p:cNvPr>
            <p:cNvSpPr/>
            <p:nvPr/>
          </p:nvSpPr>
          <p:spPr>
            <a:xfrm>
              <a:off x="5835142" y="2395278"/>
              <a:ext cx="35216" cy="22018"/>
            </a:xfrm>
            <a:custGeom>
              <a:avLst/>
              <a:gdLst/>
              <a:ahLst/>
              <a:cxnLst/>
              <a:rect l="l" t="t" r="r" b="b"/>
              <a:pathLst>
                <a:path w="2124" h="1328" extrusionOk="0">
                  <a:moveTo>
                    <a:pt x="2124" y="0"/>
                  </a:moveTo>
                  <a:lnTo>
                    <a:pt x="0" y="1327"/>
                  </a:lnTo>
                  <a:lnTo>
                    <a:pt x="0" y="1327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B5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651;p40">
              <a:extLst>
                <a:ext uri="{FF2B5EF4-FFF2-40B4-BE49-F238E27FC236}">
                  <a16:creationId xmlns:a16="http://schemas.microsoft.com/office/drawing/2014/main" id="{5F17E9BB-96F3-434C-9114-29204ADD26D5}"/>
                </a:ext>
              </a:extLst>
            </p:cNvPr>
            <p:cNvSpPr/>
            <p:nvPr/>
          </p:nvSpPr>
          <p:spPr>
            <a:xfrm>
              <a:off x="5835142" y="2395278"/>
              <a:ext cx="35216" cy="22018"/>
            </a:xfrm>
            <a:custGeom>
              <a:avLst/>
              <a:gdLst/>
              <a:ahLst/>
              <a:cxnLst/>
              <a:rect l="l" t="t" r="r" b="b"/>
              <a:pathLst>
                <a:path w="2124" h="1328" fill="none" extrusionOk="0">
                  <a:moveTo>
                    <a:pt x="2124" y="0"/>
                  </a:moveTo>
                  <a:lnTo>
                    <a:pt x="0" y="1327"/>
                  </a:lnTo>
                  <a:lnTo>
                    <a:pt x="0" y="1327"/>
                  </a:lnTo>
                  <a:lnTo>
                    <a:pt x="21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652;p40">
              <a:extLst>
                <a:ext uri="{FF2B5EF4-FFF2-40B4-BE49-F238E27FC236}">
                  <a16:creationId xmlns:a16="http://schemas.microsoft.com/office/drawing/2014/main" id="{867406E5-A40D-4D74-B32E-EBDDA538C2D3}"/>
                </a:ext>
              </a:extLst>
            </p:cNvPr>
            <p:cNvSpPr/>
            <p:nvPr/>
          </p:nvSpPr>
          <p:spPr>
            <a:xfrm>
              <a:off x="5835142" y="2395278"/>
              <a:ext cx="35216" cy="66022"/>
            </a:xfrm>
            <a:custGeom>
              <a:avLst/>
              <a:gdLst/>
              <a:ahLst/>
              <a:cxnLst/>
              <a:rect l="l" t="t" r="r" b="b"/>
              <a:pathLst>
                <a:path w="2124" h="3982" extrusionOk="0">
                  <a:moveTo>
                    <a:pt x="2124" y="0"/>
                  </a:moveTo>
                  <a:lnTo>
                    <a:pt x="0" y="1327"/>
                  </a:lnTo>
                  <a:lnTo>
                    <a:pt x="0" y="3982"/>
                  </a:lnTo>
                  <a:lnTo>
                    <a:pt x="266" y="3584"/>
                  </a:lnTo>
                  <a:lnTo>
                    <a:pt x="531" y="3716"/>
                  </a:lnTo>
                  <a:lnTo>
                    <a:pt x="796" y="3318"/>
                  </a:lnTo>
                  <a:lnTo>
                    <a:pt x="1062" y="3451"/>
                  </a:lnTo>
                  <a:lnTo>
                    <a:pt x="1327" y="2920"/>
                  </a:lnTo>
                  <a:lnTo>
                    <a:pt x="1593" y="3053"/>
                  </a:lnTo>
                  <a:lnTo>
                    <a:pt x="1858" y="2655"/>
                  </a:lnTo>
                  <a:lnTo>
                    <a:pt x="2124" y="2787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653;p40">
              <a:extLst>
                <a:ext uri="{FF2B5EF4-FFF2-40B4-BE49-F238E27FC236}">
                  <a16:creationId xmlns:a16="http://schemas.microsoft.com/office/drawing/2014/main" id="{994DFDE9-5E1E-4B42-BC85-97A7091D55FF}"/>
                </a:ext>
              </a:extLst>
            </p:cNvPr>
            <p:cNvSpPr/>
            <p:nvPr/>
          </p:nvSpPr>
          <p:spPr>
            <a:xfrm>
              <a:off x="6440229" y="2604302"/>
              <a:ext cx="455486" cy="264070"/>
            </a:xfrm>
            <a:custGeom>
              <a:avLst/>
              <a:gdLst/>
              <a:ahLst/>
              <a:cxnLst/>
              <a:rect l="l" t="t" r="r" b="b"/>
              <a:pathLst>
                <a:path w="27472" h="15927" extrusionOk="0">
                  <a:moveTo>
                    <a:pt x="13670" y="1"/>
                  </a:moveTo>
                  <a:lnTo>
                    <a:pt x="1" y="7964"/>
                  </a:lnTo>
                  <a:lnTo>
                    <a:pt x="13670" y="15926"/>
                  </a:lnTo>
                  <a:lnTo>
                    <a:pt x="27472" y="7964"/>
                  </a:lnTo>
                  <a:lnTo>
                    <a:pt x="136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654;p40">
              <a:extLst>
                <a:ext uri="{FF2B5EF4-FFF2-40B4-BE49-F238E27FC236}">
                  <a16:creationId xmlns:a16="http://schemas.microsoft.com/office/drawing/2014/main" id="{081CF7C8-276A-4C18-BFB1-033D8AD3CAF2}"/>
                </a:ext>
              </a:extLst>
            </p:cNvPr>
            <p:cNvSpPr/>
            <p:nvPr/>
          </p:nvSpPr>
          <p:spPr>
            <a:xfrm>
              <a:off x="6440229" y="2604302"/>
              <a:ext cx="455486" cy="264070"/>
            </a:xfrm>
            <a:custGeom>
              <a:avLst/>
              <a:gdLst/>
              <a:ahLst/>
              <a:cxnLst/>
              <a:rect l="l" t="t" r="r" b="b"/>
              <a:pathLst>
                <a:path w="27472" h="15927" fill="none" extrusionOk="0">
                  <a:moveTo>
                    <a:pt x="1" y="7964"/>
                  </a:moveTo>
                  <a:lnTo>
                    <a:pt x="13670" y="1"/>
                  </a:lnTo>
                  <a:lnTo>
                    <a:pt x="27472" y="7964"/>
                  </a:lnTo>
                  <a:lnTo>
                    <a:pt x="13670" y="15926"/>
                  </a:lnTo>
                  <a:lnTo>
                    <a:pt x="1" y="79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655;p40">
              <a:extLst>
                <a:ext uri="{FF2B5EF4-FFF2-40B4-BE49-F238E27FC236}">
                  <a16:creationId xmlns:a16="http://schemas.microsoft.com/office/drawing/2014/main" id="{8D55D66F-42D5-4A4D-9201-514F522EDBB0}"/>
                </a:ext>
              </a:extLst>
            </p:cNvPr>
            <p:cNvSpPr/>
            <p:nvPr/>
          </p:nvSpPr>
          <p:spPr>
            <a:xfrm>
              <a:off x="6435835" y="2379876"/>
              <a:ext cx="231042" cy="246445"/>
            </a:xfrm>
            <a:custGeom>
              <a:avLst/>
              <a:gdLst/>
              <a:ahLst/>
              <a:cxnLst/>
              <a:rect l="l" t="t" r="r" b="b"/>
              <a:pathLst>
                <a:path w="13935" h="14864" extrusionOk="0">
                  <a:moveTo>
                    <a:pt x="13935" y="0"/>
                  </a:moveTo>
                  <a:lnTo>
                    <a:pt x="0" y="8096"/>
                  </a:lnTo>
                  <a:lnTo>
                    <a:pt x="11679" y="14864"/>
                  </a:lnTo>
                  <a:lnTo>
                    <a:pt x="13935" y="13537"/>
                  </a:lnTo>
                  <a:lnTo>
                    <a:pt x="139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656;p40">
              <a:extLst>
                <a:ext uri="{FF2B5EF4-FFF2-40B4-BE49-F238E27FC236}">
                  <a16:creationId xmlns:a16="http://schemas.microsoft.com/office/drawing/2014/main" id="{4ED2E979-8228-4D68-AE0F-2FA538D92120}"/>
                </a:ext>
              </a:extLst>
            </p:cNvPr>
            <p:cNvSpPr/>
            <p:nvPr/>
          </p:nvSpPr>
          <p:spPr>
            <a:xfrm>
              <a:off x="6666861" y="2379876"/>
              <a:ext cx="233264" cy="246445"/>
            </a:xfrm>
            <a:custGeom>
              <a:avLst/>
              <a:gdLst/>
              <a:ahLst/>
              <a:cxnLst/>
              <a:rect l="l" t="t" r="r" b="b"/>
              <a:pathLst>
                <a:path w="14069" h="14864" extrusionOk="0">
                  <a:moveTo>
                    <a:pt x="1" y="0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4068" y="80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657;p40">
              <a:extLst>
                <a:ext uri="{FF2B5EF4-FFF2-40B4-BE49-F238E27FC236}">
                  <a16:creationId xmlns:a16="http://schemas.microsoft.com/office/drawing/2014/main" id="{7858F4DC-54E9-495E-84AD-7A749DFF6019}"/>
                </a:ext>
              </a:extLst>
            </p:cNvPr>
            <p:cNvSpPr/>
            <p:nvPr/>
          </p:nvSpPr>
          <p:spPr>
            <a:xfrm>
              <a:off x="6435835" y="2514091"/>
              <a:ext cx="231042" cy="354281"/>
            </a:xfrm>
            <a:custGeom>
              <a:avLst/>
              <a:gdLst/>
              <a:ahLst/>
              <a:cxnLst/>
              <a:rect l="l" t="t" r="r" b="b"/>
              <a:pathLst>
                <a:path w="13935" h="21368" extrusionOk="0">
                  <a:moveTo>
                    <a:pt x="0" y="1"/>
                  </a:moveTo>
                  <a:lnTo>
                    <a:pt x="0" y="13272"/>
                  </a:lnTo>
                  <a:lnTo>
                    <a:pt x="13935" y="21367"/>
                  </a:lnTo>
                  <a:lnTo>
                    <a:pt x="13935" y="80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658;p40">
              <a:extLst>
                <a:ext uri="{FF2B5EF4-FFF2-40B4-BE49-F238E27FC236}">
                  <a16:creationId xmlns:a16="http://schemas.microsoft.com/office/drawing/2014/main" id="{3C0F71F5-075C-4C49-8CA0-C119103B3FF0}"/>
                </a:ext>
              </a:extLst>
            </p:cNvPr>
            <p:cNvSpPr/>
            <p:nvPr/>
          </p:nvSpPr>
          <p:spPr>
            <a:xfrm>
              <a:off x="6435835" y="2514091"/>
              <a:ext cx="231042" cy="354281"/>
            </a:xfrm>
            <a:custGeom>
              <a:avLst/>
              <a:gdLst/>
              <a:ahLst/>
              <a:cxnLst/>
              <a:rect l="l" t="t" r="r" b="b"/>
              <a:pathLst>
                <a:path w="13935" h="21368" fill="none" extrusionOk="0">
                  <a:moveTo>
                    <a:pt x="0" y="1"/>
                  </a:moveTo>
                  <a:lnTo>
                    <a:pt x="0" y="13272"/>
                  </a:lnTo>
                  <a:lnTo>
                    <a:pt x="13935" y="21367"/>
                  </a:lnTo>
                  <a:lnTo>
                    <a:pt x="13935" y="80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659;p40">
              <a:extLst>
                <a:ext uri="{FF2B5EF4-FFF2-40B4-BE49-F238E27FC236}">
                  <a16:creationId xmlns:a16="http://schemas.microsoft.com/office/drawing/2014/main" id="{037FAC7A-72D3-4395-8FBC-9BA778E8780D}"/>
                </a:ext>
              </a:extLst>
            </p:cNvPr>
            <p:cNvSpPr/>
            <p:nvPr/>
          </p:nvSpPr>
          <p:spPr>
            <a:xfrm>
              <a:off x="6361026" y="2514091"/>
              <a:ext cx="305851" cy="237658"/>
            </a:xfrm>
            <a:custGeom>
              <a:avLst/>
              <a:gdLst/>
              <a:ahLst/>
              <a:cxnLst/>
              <a:rect l="l" t="t" r="r" b="b"/>
              <a:pathLst>
                <a:path w="18447" h="14334" extrusionOk="0">
                  <a:moveTo>
                    <a:pt x="4512" y="1"/>
                  </a:moveTo>
                  <a:lnTo>
                    <a:pt x="0" y="6238"/>
                  </a:lnTo>
                  <a:lnTo>
                    <a:pt x="14067" y="14333"/>
                  </a:lnTo>
                  <a:lnTo>
                    <a:pt x="18447" y="8096"/>
                  </a:lnTo>
                  <a:lnTo>
                    <a:pt x="451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660;p40">
              <a:extLst>
                <a:ext uri="{FF2B5EF4-FFF2-40B4-BE49-F238E27FC236}">
                  <a16:creationId xmlns:a16="http://schemas.microsoft.com/office/drawing/2014/main" id="{FDCAB5B0-7C6E-44BE-9C6F-01BEB42412DD}"/>
                </a:ext>
              </a:extLst>
            </p:cNvPr>
            <p:cNvSpPr/>
            <p:nvPr/>
          </p:nvSpPr>
          <p:spPr>
            <a:xfrm>
              <a:off x="6361026" y="2514091"/>
              <a:ext cx="305851" cy="237658"/>
            </a:xfrm>
            <a:custGeom>
              <a:avLst/>
              <a:gdLst/>
              <a:ahLst/>
              <a:cxnLst/>
              <a:rect l="l" t="t" r="r" b="b"/>
              <a:pathLst>
                <a:path w="18447" h="14334" fill="none" extrusionOk="0">
                  <a:moveTo>
                    <a:pt x="4512" y="1"/>
                  </a:moveTo>
                  <a:lnTo>
                    <a:pt x="0" y="6238"/>
                  </a:lnTo>
                  <a:lnTo>
                    <a:pt x="14067" y="14333"/>
                  </a:lnTo>
                  <a:lnTo>
                    <a:pt x="18447" y="8096"/>
                  </a:lnTo>
                  <a:lnTo>
                    <a:pt x="45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661;p40">
              <a:extLst>
                <a:ext uri="{FF2B5EF4-FFF2-40B4-BE49-F238E27FC236}">
                  <a16:creationId xmlns:a16="http://schemas.microsoft.com/office/drawing/2014/main" id="{835EB5B3-7D9A-4815-B888-373D63E9A5DF}"/>
                </a:ext>
              </a:extLst>
            </p:cNvPr>
            <p:cNvSpPr/>
            <p:nvPr/>
          </p:nvSpPr>
          <p:spPr>
            <a:xfrm>
              <a:off x="6361026" y="2617517"/>
              <a:ext cx="305851" cy="134232"/>
            </a:xfrm>
            <a:custGeom>
              <a:avLst/>
              <a:gdLst/>
              <a:ahLst/>
              <a:cxnLst/>
              <a:rect l="l" t="t" r="r" b="b"/>
              <a:pathLst>
                <a:path w="18447" h="8096" extrusionOk="0">
                  <a:moveTo>
                    <a:pt x="0" y="0"/>
                  </a:moveTo>
                  <a:lnTo>
                    <a:pt x="14067" y="8095"/>
                  </a:lnTo>
                  <a:lnTo>
                    <a:pt x="18447" y="1858"/>
                  </a:lnTo>
                  <a:lnTo>
                    <a:pt x="13935" y="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662;p40">
              <a:extLst>
                <a:ext uri="{FF2B5EF4-FFF2-40B4-BE49-F238E27FC236}">
                  <a16:creationId xmlns:a16="http://schemas.microsoft.com/office/drawing/2014/main" id="{5C2C63C6-B21D-4A8B-BDA3-3A32909BCDB6}"/>
                </a:ext>
              </a:extLst>
            </p:cNvPr>
            <p:cNvSpPr/>
            <p:nvPr/>
          </p:nvSpPr>
          <p:spPr>
            <a:xfrm>
              <a:off x="6361026" y="2617517"/>
              <a:ext cx="305851" cy="134232"/>
            </a:xfrm>
            <a:custGeom>
              <a:avLst/>
              <a:gdLst/>
              <a:ahLst/>
              <a:cxnLst/>
              <a:rect l="l" t="t" r="r" b="b"/>
              <a:pathLst>
                <a:path w="18447" h="8096" fill="none" extrusionOk="0">
                  <a:moveTo>
                    <a:pt x="0" y="0"/>
                  </a:moveTo>
                  <a:lnTo>
                    <a:pt x="14067" y="8095"/>
                  </a:lnTo>
                  <a:lnTo>
                    <a:pt x="18447" y="1858"/>
                  </a:lnTo>
                  <a:lnTo>
                    <a:pt x="13935" y="769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663;p40">
              <a:extLst>
                <a:ext uri="{FF2B5EF4-FFF2-40B4-BE49-F238E27FC236}">
                  <a16:creationId xmlns:a16="http://schemas.microsoft.com/office/drawing/2014/main" id="{4DD1C756-B48A-4D10-BC3C-B91B30C45D3C}"/>
                </a:ext>
              </a:extLst>
            </p:cNvPr>
            <p:cNvSpPr/>
            <p:nvPr/>
          </p:nvSpPr>
          <p:spPr>
            <a:xfrm>
              <a:off x="6666861" y="2514091"/>
              <a:ext cx="233264" cy="354281"/>
            </a:xfrm>
            <a:custGeom>
              <a:avLst/>
              <a:gdLst/>
              <a:ahLst/>
              <a:cxnLst/>
              <a:rect l="l" t="t" r="r" b="b"/>
              <a:pathLst>
                <a:path w="14069" h="21368" extrusionOk="0">
                  <a:moveTo>
                    <a:pt x="14068" y="1"/>
                  </a:moveTo>
                  <a:lnTo>
                    <a:pt x="1" y="8096"/>
                  </a:lnTo>
                  <a:lnTo>
                    <a:pt x="1" y="21367"/>
                  </a:lnTo>
                  <a:lnTo>
                    <a:pt x="14068" y="13272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664;p40">
              <a:extLst>
                <a:ext uri="{FF2B5EF4-FFF2-40B4-BE49-F238E27FC236}">
                  <a16:creationId xmlns:a16="http://schemas.microsoft.com/office/drawing/2014/main" id="{C5FC1023-B565-4E04-8324-54A8E63E5971}"/>
                </a:ext>
              </a:extLst>
            </p:cNvPr>
            <p:cNvSpPr/>
            <p:nvPr/>
          </p:nvSpPr>
          <p:spPr>
            <a:xfrm>
              <a:off x="6666861" y="2514091"/>
              <a:ext cx="233264" cy="354281"/>
            </a:xfrm>
            <a:custGeom>
              <a:avLst/>
              <a:gdLst/>
              <a:ahLst/>
              <a:cxnLst/>
              <a:rect l="l" t="t" r="r" b="b"/>
              <a:pathLst>
                <a:path w="14069" h="21368" fill="none" extrusionOk="0">
                  <a:moveTo>
                    <a:pt x="14068" y="1"/>
                  </a:moveTo>
                  <a:lnTo>
                    <a:pt x="14068" y="13272"/>
                  </a:lnTo>
                  <a:lnTo>
                    <a:pt x="1" y="21367"/>
                  </a:lnTo>
                  <a:lnTo>
                    <a:pt x="1" y="8096"/>
                  </a:lnTo>
                  <a:lnTo>
                    <a:pt x="14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665;p40">
              <a:extLst>
                <a:ext uri="{FF2B5EF4-FFF2-40B4-BE49-F238E27FC236}">
                  <a16:creationId xmlns:a16="http://schemas.microsoft.com/office/drawing/2014/main" id="{6F9E47C9-FB59-4C2D-88B4-C222D5381DCB}"/>
                </a:ext>
              </a:extLst>
            </p:cNvPr>
            <p:cNvSpPr/>
            <p:nvPr/>
          </p:nvSpPr>
          <p:spPr>
            <a:xfrm>
              <a:off x="6666861" y="2648322"/>
              <a:ext cx="173841" cy="220050"/>
            </a:xfrm>
            <a:custGeom>
              <a:avLst/>
              <a:gdLst/>
              <a:ahLst/>
              <a:cxnLst/>
              <a:rect l="l" t="t" r="r" b="b"/>
              <a:pathLst>
                <a:path w="10485" h="13272" extrusionOk="0">
                  <a:moveTo>
                    <a:pt x="1" y="0"/>
                  </a:moveTo>
                  <a:lnTo>
                    <a:pt x="1" y="13271"/>
                  </a:lnTo>
                  <a:lnTo>
                    <a:pt x="10485" y="7166"/>
                  </a:lnTo>
                  <a:lnTo>
                    <a:pt x="266" y="12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666;p40">
              <a:extLst>
                <a:ext uri="{FF2B5EF4-FFF2-40B4-BE49-F238E27FC236}">
                  <a16:creationId xmlns:a16="http://schemas.microsoft.com/office/drawing/2014/main" id="{861D9CAE-B9BF-4E56-A9A4-447CDC8B6B00}"/>
                </a:ext>
              </a:extLst>
            </p:cNvPr>
            <p:cNvSpPr/>
            <p:nvPr/>
          </p:nvSpPr>
          <p:spPr>
            <a:xfrm>
              <a:off x="6666861" y="2648322"/>
              <a:ext cx="173841" cy="220050"/>
            </a:xfrm>
            <a:custGeom>
              <a:avLst/>
              <a:gdLst/>
              <a:ahLst/>
              <a:cxnLst/>
              <a:rect l="l" t="t" r="r" b="b"/>
              <a:pathLst>
                <a:path w="10485" h="13272" fill="none" extrusionOk="0">
                  <a:moveTo>
                    <a:pt x="1" y="0"/>
                  </a:moveTo>
                  <a:lnTo>
                    <a:pt x="266" y="12740"/>
                  </a:lnTo>
                  <a:lnTo>
                    <a:pt x="10485" y="7166"/>
                  </a:lnTo>
                  <a:lnTo>
                    <a:pt x="1" y="1327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667;p40">
              <a:extLst>
                <a:ext uri="{FF2B5EF4-FFF2-40B4-BE49-F238E27FC236}">
                  <a16:creationId xmlns:a16="http://schemas.microsoft.com/office/drawing/2014/main" id="{FC76DEA8-6D31-49AD-96DA-5BE3BDCB4DAA}"/>
                </a:ext>
              </a:extLst>
            </p:cNvPr>
            <p:cNvSpPr/>
            <p:nvPr/>
          </p:nvSpPr>
          <p:spPr>
            <a:xfrm>
              <a:off x="6666861" y="2514091"/>
              <a:ext cx="305868" cy="237658"/>
            </a:xfrm>
            <a:custGeom>
              <a:avLst/>
              <a:gdLst/>
              <a:ahLst/>
              <a:cxnLst/>
              <a:rect l="l" t="t" r="r" b="b"/>
              <a:pathLst>
                <a:path w="18448" h="14334" extrusionOk="0">
                  <a:moveTo>
                    <a:pt x="14068" y="1"/>
                  </a:moveTo>
                  <a:lnTo>
                    <a:pt x="1" y="8096"/>
                  </a:lnTo>
                  <a:lnTo>
                    <a:pt x="4513" y="14333"/>
                  </a:lnTo>
                  <a:lnTo>
                    <a:pt x="18448" y="623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668;p40">
              <a:extLst>
                <a:ext uri="{FF2B5EF4-FFF2-40B4-BE49-F238E27FC236}">
                  <a16:creationId xmlns:a16="http://schemas.microsoft.com/office/drawing/2014/main" id="{20938FED-EC63-4B02-A412-214DBC719F23}"/>
                </a:ext>
              </a:extLst>
            </p:cNvPr>
            <p:cNvSpPr/>
            <p:nvPr/>
          </p:nvSpPr>
          <p:spPr>
            <a:xfrm>
              <a:off x="6728472" y="2782537"/>
              <a:ext cx="2222" cy="26412"/>
            </a:xfrm>
            <a:custGeom>
              <a:avLst/>
              <a:gdLst/>
              <a:ahLst/>
              <a:cxnLst/>
              <a:rect l="l" t="t" r="r" b="b"/>
              <a:pathLst>
                <a:path w="134" h="1593" extrusionOk="0">
                  <a:moveTo>
                    <a:pt x="133" y="0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669;p40">
              <a:extLst>
                <a:ext uri="{FF2B5EF4-FFF2-40B4-BE49-F238E27FC236}">
                  <a16:creationId xmlns:a16="http://schemas.microsoft.com/office/drawing/2014/main" id="{7EDE29E0-7BFD-48A7-9514-C1500C44BA05}"/>
                </a:ext>
              </a:extLst>
            </p:cNvPr>
            <p:cNvSpPr/>
            <p:nvPr/>
          </p:nvSpPr>
          <p:spPr>
            <a:xfrm>
              <a:off x="6728472" y="2782537"/>
              <a:ext cx="2222" cy="26412"/>
            </a:xfrm>
            <a:custGeom>
              <a:avLst/>
              <a:gdLst/>
              <a:ahLst/>
              <a:cxnLst/>
              <a:rect l="l" t="t" r="r" b="b"/>
              <a:pathLst>
                <a:path w="134" h="1593" fill="none" extrusionOk="0">
                  <a:moveTo>
                    <a:pt x="133" y="0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33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670;p40">
              <a:extLst>
                <a:ext uri="{FF2B5EF4-FFF2-40B4-BE49-F238E27FC236}">
                  <a16:creationId xmlns:a16="http://schemas.microsoft.com/office/drawing/2014/main" id="{F2F4AE65-6730-4DCF-8BD0-5E93EB697E66}"/>
                </a:ext>
              </a:extLst>
            </p:cNvPr>
            <p:cNvSpPr/>
            <p:nvPr/>
          </p:nvSpPr>
          <p:spPr>
            <a:xfrm>
              <a:off x="6724078" y="2778144"/>
              <a:ext cx="11009" cy="13214"/>
            </a:xfrm>
            <a:custGeom>
              <a:avLst/>
              <a:gdLst/>
              <a:ahLst/>
              <a:cxnLst/>
              <a:rect l="l" t="t" r="r" b="b"/>
              <a:pathLst>
                <a:path w="664" h="797" extrusionOk="0">
                  <a:moveTo>
                    <a:pt x="266" y="0"/>
                  </a:moveTo>
                  <a:lnTo>
                    <a:pt x="0" y="664"/>
                  </a:lnTo>
                  <a:lnTo>
                    <a:pt x="133" y="796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398" y="265"/>
                  </a:lnTo>
                  <a:lnTo>
                    <a:pt x="398" y="398"/>
                  </a:lnTo>
                  <a:lnTo>
                    <a:pt x="531" y="531"/>
                  </a:lnTo>
                  <a:lnTo>
                    <a:pt x="664" y="531"/>
                  </a:lnTo>
                  <a:lnTo>
                    <a:pt x="664" y="39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671;p40">
              <a:extLst>
                <a:ext uri="{FF2B5EF4-FFF2-40B4-BE49-F238E27FC236}">
                  <a16:creationId xmlns:a16="http://schemas.microsoft.com/office/drawing/2014/main" id="{C013EE15-D1BC-4865-A6F6-7E2BDDF15374}"/>
                </a:ext>
              </a:extLst>
            </p:cNvPr>
            <p:cNvSpPr/>
            <p:nvPr/>
          </p:nvSpPr>
          <p:spPr>
            <a:xfrm>
              <a:off x="6724078" y="2778144"/>
              <a:ext cx="11009" cy="13214"/>
            </a:xfrm>
            <a:custGeom>
              <a:avLst/>
              <a:gdLst/>
              <a:ahLst/>
              <a:cxnLst/>
              <a:rect l="l" t="t" r="r" b="b"/>
              <a:pathLst>
                <a:path w="664" h="797" fill="none" extrusionOk="0">
                  <a:moveTo>
                    <a:pt x="266" y="0"/>
                  </a:moveTo>
                  <a:lnTo>
                    <a:pt x="0" y="664"/>
                  </a:lnTo>
                  <a:lnTo>
                    <a:pt x="133" y="796"/>
                  </a:lnTo>
                  <a:lnTo>
                    <a:pt x="133" y="796"/>
                  </a:lnTo>
                  <a:lnTo>
                    <a:pt x="133" y="664"/>
                  </a:lnTo>
                  <a:lnTo>
                    <a:pt x="266" y="531"/>
                  </a:lnTo>
                  <a:lnTo>
                    <a:pt x="398" y="265"/>
                  </a:lnTo>
                  <a:lnTo>
                    <a:pt x="398" y="398"/>
                  </a:lnTo>
                  <a:lnTo>
                    <a:pt x="531" y="531"/>
                  </a:lnTo>
                  <a:lnTo>
                    <a:pt x="664" y="531"/>
                  </a:lnTo>
                  <a:lnTo>
                    <a:pt x="664" y="398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672;p40">
              <a:extLst>
                <a:ext uri="{FF2B5EF4-FFF2-40B4-BE49-F238E27FC236}">
                  <a16:creationId xmlns:a16="http://schemas.microsoft.com/office/drawing/2014/main" id="{E7B4D525-6A12-477F-B48D-BC26985BA48E}"/>
                </a:ext>
              </a:extLst>
            </p:cNvPr>
            <p:cNvSpPr/>
            <p:nvPr/>
          </p:nvSpPr>
          <p:spPr>
            <a:xfrm>
              <a:off x="6739481" y="2775939"/>
              <a:ext cx="2205" cy="26412"/>
            </a:xfrm>
            <a:custGeom>
              <a:avLst/>
              <a:gdLst/>
              <a:ahLst/>
              <a:cxnLst/>
              <a:rect l="l" t="t" r="r" b="b"/>
              <a:pathLst>
                <a:path w="133" h="1593" extrusionOk="0">
                  <a:moveTo>
                    <a:pt x="133" y="0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673;p40">
              <a:extLst>
                <a:ext uri="{FF2B5EF4-FFF2-40B4-BE49-F238E27FC236}">
                  <a16:creationId xmlns:a16="http://schemas.microsoft.com/office/drawing/2014/main" id="{FB4BDA05-A75D-4853-A568-44740C5458F3}"/>
                </a:ext>
              </a:extLst>
            </p:cNvPr>
            <p:cNvSpPr/>
            <p:nvPr/>
          </p:nvSpPr>
          <p:spPr>
            <a:xfrm>
              <a:off x="6739481" y="2775939"/>
              <a:ext cx="2205" cy="26412"/>
            </a:xfrm>
            <a:custGeom>
              <a:avLst/>
              <a:gdLst/>
              <a:ahLst/>
              <a:cxnLst/>
              <a:rect l="l" t="t" r="r" b="b"/>
              <a:pathLst>
                <a:path w="133" h="1593" fill="none" extrusionOk="0">
                  <a:moveTo>
                    <a:pt x="133" y="0"/>
                  </a:moveTo>
                  <a:lnTo>
                    <a:pt x="0" y="266"/>
                  </a:lnTo>
                  <a:lnTo>
                    <a:pt x="0" y="1593"/>
                  </a:lnTo>
                  <a:lnTo>
                    <a:pt x="133" y="1593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674;p40">
              <a:extLst>
                <a:ext uri="{FF2B5EF4-FFF2-40B4-BE49-F238E27FC236}">
                  <a16:creationId xmlns:a16="http://schemas.microsoft.com/office/drawing/2014/main" id="{2C34C0C4-88FA-4609-BA91-F922D22D27B1}"/>
                </a:ext>
              </a:extLst>
            </p:cNvPr>
            <p:cNvSpPr/>
            <p:nvPr/>
          </p:nvSpPr>
          <p:spPr>
            <a:xfrm>
              <a:off x="6737276" y="2771528"/>
              <a:ext cx="8821" cy="13231"/>
            </a:xfrm>
            <a:custGeom>
              <a:avLst/>
              <a:gdLst/>
              <a:ahLst/>
              <a:cxnLst/>
              <a:rect l="l" t="t" r="r" b="b"/>
              <a:pathLst>
                <a:path w="532" h="798" extrusionOk="0">
                  <a:moveTo>
                    <a:pt x="266" y="1"/>
                  </a:moveTo>
                  <a:lnTo>
                    <a:pt x="1" y="664"/>
                  </a:lnTo>
                  <a:lnTo>
                    <a:pt x="1" y="797"/>
                  </a:lnTo>
                  <a:lnTo>
                    <a:pt x="133" y="664"/>
                  </a:lnTo>
                  <a:lnTo>
                    <a:pt x="133" y="532"/>
                  </a:lnTo>
                  <a:lnTo>
                    <a:pt x="266" y="266"/>
                  </a:lnTo>
                  <a:lnTo>
                    <a:pt x="266" y="399"/>
                  </a:lnTo>
                  <a:lnTo>
                    <a:pt x="399" y="532"/>
                  </a:lnTo>
                  <a:lnTo>
                    <a:pt x="531" y="532"/>
                  </a:lnTo>
                  <a:lnTo>
                    <a:pt x="531" y="399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675;p40">
              <a:extLst>
                <a:ext uri="{FF2B5EF4-FFF2-40B4-BE49-F238E27FC236}">
                  <a16:creationId xmlns:a16="http://schemas.microsoft.com/office/drawing/2014/main" id="{94A23FEE-3ED7-4C5A-BBF9-BF7F17341524}"/>
                </a:ext>
              </a:extLst>
            </p:cNvPr>
            <p:cNvSpPr/>
            <p:nvPr/>
          </p:nvSpPr>
          <p:spPr>
            <a:xfrm>
              <a:off x="6737276" y="2771528"/>
              <a:ext cx="8821" cy="13231"/>
            </a:xfrm>
            <a:custGeom>
              <a:avLst/>
              <a:gdLst/>
              <a:ahLst/>
              <a:cxnLst/>
              <a:rect l="l" t="t" r="r" b="b"/>
              <a:pathLst>
                <a:path w="532" h="798" fill="none" extrusionOk="0">
                  <a:moveTo>
                    <a:pt x="266" y="1"/>
                  </a:moveTo>
                  <a:lnTo>
                    <a:pt x="1" y="664"/>
                  </a:lnTo>
                  <a:lnTo>
                    <a:pt x="1" y="797"/>
                  </a:lnTo>
                  <a:lnTo>
                    <a:pt x="1" y="797"/>
                  </a:lnTo>
                  <a:lnTo>
                    <a:pt x="133" y="664"/>
                  </a:lnTo>
                  <a:lnTo>
                    <a:pt x="133" y="532"/>
                  </a:lnTo>
                  <a:lnTo>
                    <a:pt x="266" y="266"/>
                  </a:lnTo>
                  <a:lnTo>
                    <a:pt x="266" y="399"/>
                  </a:lnTo>
                  <a:lnTo>
                    <a:pt x="399" y="532"/>
                  </a:lnTo>
                  <a:lnTo>
                    <a:pt x="531" y="532"/>
                  </a:lnTo>
                  <a:lnTo>
                    <a:pt x="531" y="399"/>
                  </a:lnTo>
                  <a:lnTo>
                    <a:pt x="2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676;p40">
              <a:extLst>
                <a:ext uri="{FF2B5EF4-FFF2-40B4-BE49-F238E27FC236}">
                  <a16:creationId xmlns:a16="http://schemas.microsoft.com/office/drawing/2014/main" id="{241B5BBE-87E1-49DF-863C-67BB3E2873D1}"/>
                </a:ext>
              </a:extLst>
            </p:cNvPr>
            <p:cNvSpPr/>
            <p:nvPr/>
          </p:nvSpPr>
          <p:spPr>
            <a:xfrm>
              <a:off x="6693273" y="2806744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extrusionOk="0">
                  <a:moveTo>
                    <a:pt x="531" y="0"/>
                  </a:moveTo>
                  <a:lnTo>
                    <a:pt x="398" y="133"/>
                  </a:lnTo>
                  <a:lnTo>
                    <a:pt x="398" y="797"/>
                  </a:lnTo>
                  <a:lnTo>
                    <a:pt x="398" y="1062"/>
                  </a:lnTo>
                  <a:lnTo>
                    <a:pt x="266" y="1195"/>
                  </a:lnTo>
                  <a:lnTo>
                    <a:pt x="133" y="1195"/>
                  </a:lnTo>
                  <a:lnTo>
                    <a:pt x="133" y="929"/>
                  </a:lnTo>
                  <a:lnTo>
                    <a:pt x="133" y="797"/>
                  </a:lnTo>
                  <a:lnTo>
                    <a:pt x="0" y="929"/>
                  </a:lnTo>
                  <a:lnTo>
                    <a:pt x="0" y="1195"/>
                  </a:lnTo>
                  <a:lnTo>
                    <a:pt x="133" y="1327"/>
                  </a:lnTo>
                  <a:lnTo>
                    <a:pt x="266" y="1327"/>
                  </a:lnTo>
                  <a:lnTo>
                    <a:pt x="531" y="1062"/>
                  </a:lnTo>
                  <a:lnTo>
                    <a:pt x="531" y="797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677;p40">
              <a:extLst>
                <a:ext uri="{FF2B5EF4-FFF2-40B4-BE49-F238E27FC236}">
                  <a16:creationId xmlns:a16="http://schemas.microsoft.com/office/drawing/2014/main" id="{2C57A1A3-8945-430D-883A-1CF85932D8D8}"/>
                </a:ext>
              </a:extLst>
            </p:cNvPr>
            <p:cNvSpPr/>
            <p:nvPr/>
          </p:nvSpPr>
          <p:spPr>
            <a:xfrm>
              <a:off x="6693273" y="2806744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fill="none" extrusionOk="0">
                  <a:moveTo>
                    <a:pt x="531" y="0"/>
                  </a:moveTo>
                  <a:lnTo>
                    <a:pt x="398" y="133"/>
                  </a:lnTo>
                  <a:lnTo>
                    <a:pt x="398" y="797"/>
                  </a:lnTo>
                  <a:lnTo>
                    <a:pt x="398" y="797"/>
                  </a:lnTo>
                  <a:lnTo>
                    <a:pt x="398" y="1062"/>
                  </a:lnTo>
                  <a:lnTo>
                    <a:pt x="266" y="1195"/>
                  </a:lnTo>
                  <a:lnTo>
                    <a:pt x="133" y="1195"/>
                  </a:lnTo>
                  <a:lnTo>
                    <a:pt x="133" y="1195"/>
                  </a:lnTo>
                  <a:lnTo>
                    <a:pt x="133" y="929"/>
                  </a:lnTo>
                  <a:lnTo>
                    <a:pt x="133" y="797"/>
                  </a:lnTo>
                  <a:lnTo>
                    <a:pt x="0" y="929"/>
                  </a:lnTo>
                  <a:lnTo>
                    <a:pt x="0" y="1195"/>
                  </a:lnTo>
                  <a:lnTo>
                    <a:pt x="0" y="1195"/>
                  </a:lnTo>
                  <a:lnTo>
                    <a:pt x="133" y="1327"/>
                  </a:lnTo>
                  <a:lnTo>
                    <a:pt x="266" y="1327"/>
                  </a:lnTo>
                  <a:lnTo>
                    <a:pt x="266" y="1327"/>
                  </a:lnTo>
                  <a:lnTo>
                    <a:pt x="266" y="1327"/>
                  </a:lnTo>
                  <a:lnTo>
                    <a:pt x="531" y="1062"/>
                  </a:lnTo>
                  <a:lnTo>
                    <a:pt x="531" y="797"/>
                  </a:lnTo>
                  <a:lnTo>
                    <a:pt x="5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678;p40">
              <a:extLst>
                <a:ext uri="{FF2B5EF4-FFF2-40B4-BE49-F238E27FC236}">
                  <a16:creationId xmlns:a16="http://schemas.microsoft.com/office/drawing/2014/main" id="{435C742C-ED8F-4550-86C7-39370D9E78FB}"/>
                </a:ext>
              </a:extLst>
            </p:cNvPr>
            <p:cNvSpPr/>
            <p:nvPr/>
          </p:nvSpPr>
          <p:spPr>
            <a:xfrm>
              <a:off x="6684469" y="2784743"/>
              <a:ext cx="33027" cy="33011"/>
            </a:xfrm>
            <a:custGeom>
              <a:avLst/>
              <a:gdLst/>
              <a:ahLst/>
              <a:cxnLst/>
              <a:rect l="l" t="t" r="r" b="b"/>
              <a:pathLst>
                <a:path w="1992" h="1991" extrusionOk="0">
                  <a:moveTo>
                    <a:pt x="1328" y="133"/>
                  </a:moveTo>
                  <a:lnTo>
                    <a:pt x="1593" y="266"/>
                  </a:lnTo>
                  <a:lnTo>
                    <a:pt x="1726" y="398"/>
                  </a:lnTo>
                  <a:lnTo>
                    <a:pt x="1726" y="796"/>
                  </a:lnTo>
                  <a:lnTo>
                    <a:pt x="133" y="1725"/>
                  </a:lnTo>
                  <a:lnTo>
                    <a:pt x="133" y="1327"/>
                  </a:lnTo>
                  <a:lnTo>
                    <a:pt x="399" y="929"/>
                  </a:lnTo>
                  <a:lnTo>
                    <a:pt x="664" y="531"/>
                  </a:lnTo>
                  <a:lnTo>
                    <a:pt x="929" y="266"/>
                  </a:lnTo>
                  <a:lnTo>
                    <a:pt x="1328" y="133"/>
                  </a:lnTo>
                  <a:close/>
                  <a:moveTo>
                    <a:pt x="1328" y="0"/>
                  </a:moveTo>
                  <a:lnTo>
                    <a:pt x="929" y="133"/>
                  </a:lnTo>
                  <a:lnTo>
                    <a:pt x="531" y="531"/>
                  </a:lnTo>
                  <a:lnTo>
                    <a:pt x="266" y="929"/>
                  </a:lnTo>
                  <a:lnTo>
                    <a:pt x="0" y="1327"/>
                  </a:lnTo>
                  <a:lnTo>
                    <a:pt x="0" y="1858"/>
                  </a:lnTo>
                  <a:lnTo>
                    <a:pt x="0" y="1991"/>
                  </a:lnTo>
                  <a:lnTo>
                    <a:pt x="929" y="1460"/>
                  </a:lnTo>
                  <a:lnTo>
                    <a:pt x="1062" y="1327"/>
                  </a:lnTo>
                  <a:lnTo>
                    <a:pt x="1991" y="796"/>
                  </a:lnTo>
                  <a:lnTo>
                    <a:pt x="1858" y="398"/>
                  </a:lnTo>
                  <a:lnTo>
                    <a:pt x="1593" y="133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679;p40">
              <a:extLst>
                <a:ext uri="{FF2B5EF4-FFF2-40B4-BE49-F238E27FC236}">
                  <a16:creationId xmlns:a16="http://schemas.microsoft.com/office/drawing/2014/main" id="{E398F291-8BC2-4C26-B264-7D6BA90CBE53}"/>
                </a:ext>
              </a:extLst>
            </p:cNvPr>
            <p:cNvSpPr/>
            <p:nvPr/>
          </p:nvSpPr>
          <p:spPr>
            <a:xfrm>
              <a:off x="6686674" y="2786931"/>
              <a:ext cx="26412" cy="26429"/>
            </a:xfrm>
            <a:custGeom>
              <a:avLst/>
              <a:gdLst/>
              <a:ahLst/>
              <a:cxnLst/>
              <a:rect l="l" t="t" r="r" b="b"/>
              <a:pathLst>
                <a:path w="1593" h="1594" fill="none" extrusionOk="0">
                  <a:moveTo>
                    <a:pt x="0" y="1593"/>
                  </a:moveTo>
                  <a:lnTo>
                    <a:pt x="0" y="1593"/>
                  </a:lnTo>
                  <a:lnTo>
                    <a:pt x="0" y="1195"/>
                  </a:lnTo>
                  <a:lnTo>
                    <a:pt x="266" y="797"/>
                  </a:lnTo>
                  <a:lnTo>
                    <a:pt x="531" y="399"/>
                  </a:lnTo>
                  <a:lnTo>
                    <a:pt x="796" y="134"/>
                  </a:lnTo>
                  <a:lnTo>
                    <a:pt x="796" y="134"/>
                  </a:lnTo>
                  <a:lnTo>
                    <a:pt x="1195" y="1"/>
                  </a:lnTo>
                  <a:lnTo>
                    <a:pt x="1195" y="1"/>
                  </a:lnTo>
                  <a:lnTo>
                    <a:pt x="1460" y="134"/>
                  </a:lnTo>
                  <a:lnTo>
                    <a:pt x="1460" y="134"/>
                  </a:lnTo>
                  <a:lnTo>
                    <a:pt x="1593" y="266"/>
                  </a:lnTo>
                  <a:lnTo>
                    <a:pt x="1593" y="664"/>
                  </a:lnTo>
                  <a:lnTo>
                    <a:pt x="0" y="1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680;p40">
              <a:extLst>
                <a:ext uri="{FF2B5EF4-FFF2-40B4-BE49-F238E27FC236}">
                  <a16:creationId xmlns:a16="http://schemas.microsoft.com/office/drawing/2014/main" id="{4E2DFBB7-8297-485D-A693-FFEF3FC87D08}"/>
                </a:ext>
              </a:extLst>
            </p:cNvPr>
            <p:cNvSpPr/>
            <p:nvPr/>
          </p:nvSpPr>
          <p:spPr>
            <a:xfrm>
              <a:off x="6684469" y="2784743"/>
              <a:ext cx="33027" cy="33011"/>
            </a:xfrm>
            <a:custGeom>
              <a:avLst/>
              <a:gdLst/>
              <a:ahLst/>
              <a:cxnLst/>
              <a:rect l="l" t="t" r="r" b="b"/>
              <a:pathLst>
                <a:path w="1992" h="1991" fill="none" extrusionOk="0">
                  <a:moveTo>
                    <a:pt x="1328" y="0"/>
                  </a:moveTo>
                  <a:lnTo>
                    <a:pt x="1328" y="0"/>
                  </a:lnTo>
                  <a:lnTo>
                    <a:pt x="929" y="133"/>
                  </a:lnTo>
                  <a:lnTo>
                    <a:pt x="929" y="133"/>
                  </a:lnTo>
                  <a:lnTo>
                    <a:pt x="531" y="531"/>
                  </a:lnTo>
                  <a:lnTo>
                    <a:pt x="266" y="929"/>
                  </a:lnTo>
                  <a:lnTo>
                    <a:pt x="0" y="1327"/>
                  </a:lnTo>
                  <a:lnTo>
                    <a:pt x="0" y="1858"/>
                  </a:lnTo>
                  <a:lnTo>
                    <a:pt x="0" y="1991"/>
                  </a:lnTo>
                  <a:lnTo>
                    <a:pt x="929" y="1460"/>
                  </a:lnTo>
                  <a:lnTo>
                    <a:pt x="1062" y="1327"/>
                  </a:lnTo>
                  <a:lnTo>
                    <a:pt x="1991" y="796"/>
                  </a:lnTo>
                  <a:lnTo>
                    <a:pt x="1991" y="796"/>
                  </a:lnTo>
                  <a:lnTo>
                    <a:pt x="1991" y="796"/>
                  </a:lnTo>
                  <a:lnTo>
                    <a:pt x="1858" y="398"/>
                  </a:lnTo>
                  <a:lnTo>
                    <a:pt x="1593" y="133"/>
                  </a:lnTo>
                  <a:lnTo>
                    <a:pt x="1593" y="133"/>
                  </a:lnTo>
                  <a:lnTo>
                    <a:pt x="13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681;p40">
              <a:extLst>
                <a:ext uri="{FF2B5EF4-FFF2-40B4-BE49-F238E27FC236}">
                  <a16:creationId xmlns:a16="http://schemas.microsoft.com/office/drawing/2014/main" id="{045BE938-FFA7-45F9-AAEB-6613131FB013}"/>
                </a:ext>
              </a:extLst>
            </p:cNvPr>
            <p:cNvSpPr/>
            <p:nvPr/>
          </p:nvSpPr>
          <p:spPr>
            <a:xfrm>
              <a:off x="7298360" y="3099381"/>
              <a:ext cx="453297" cy="264070"/>
            </a:xfrm>
            <a:custGeom>
              <a:avLst/>
              <a:gdLst/>
              <a:ahLst/>
              <a:cxnLst/>
              <a:rect l="l" t="t" r="r" b="b"/>
              <a:pathLst>
                <a:path w="27340" h="15927" extrusionOk="0">
                  <a:moveTo>
                    <a:pt x="13670" y="1"/>
                  </a:moveTo>
                  <a:lnTo>
                    <a:pt x="1" y="7963"/>
                  </a:lnTo>
                  <a:lnTo>
                    <a:pt x="13670" y="15926"/>
                  </a:lnTo>
                  <a:lnTo>
                    <a:pt x="27339" y="7963"/>
                  </a:lnTo>
                  <a:lnTo>
                    <a:pt x="136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682;p40">
              <a:extLst>
                <a:ext uri="{FF2B5EF4-FFF2-40B4-BE49-F238E27FC236}">
                  <a16:creationId xmlns:a16="http://schemas.microsoft.com/office/drawing/2014/main" id="{F4060122-3230-4DC1-A195-F7A077A6D92A}"/>
                </a:ext>
              </a:extLst>
            </p:cNvPr>
            <p:cNvSpPr/>
            <p:nvPr/>
          </p:nvSpPr>
          <p:spPr>
            <a:xfrm>
              <a:off x="7298360" y="3099381"/>
              <a:ext cx="453297" cy="264070"/>
            </a:xfrm>
            <a:custGeom>
              <a:avLst/>
              <a:gdLst/>
              <a:ahLst/>
              <a:cxnLst/>
              <a:rect l="l" t="t" r="r" b="b"/>
              <a:pathLst>
                <a:path w="27340" h="15927" fill="none" extrusionOk="0">
                  <a:moveTo>
                    <a:pt x="1" y="7963"/>
                  </a:moveTo>
                  <a:lnTo>
                    <a:pt x="13670" y="1"/>
                  </a:lnTo>
                  <a:lnTo>
                    <a:pt x="27339" y="7963"/>
                  </a:lnTo>
                  <a:lnTo>
                    <a:pt x="13670" y="15926"/>
                  </a:lnTo>
                  <a:lnTo>
                    <a:pt x="1" y="79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683;p40">
              <a:extLst>
                <a:ext uri="{FF2B5EF4-FFF2-40B4-BE49-F238E27FC236}">
                  <a16:creationId xmlns:a16="http://schemas.microsoft.com/office/drawing/2014/main" id="{EC8FE52E-A2CD-442A-AD61-3F94B4087D67}"/>
                </a:ext>
              </a:extLst>
            </p:cNvPr>
            <p:cNvSpPr/>
            <p:nvPr/>
          </p:nvSpPr>
          <p:spPr>
            <a:xfrm>
              <a:off x="7293966" y="2874954"/>
              <a:ext cx="231042" cy="246445"/>
            </a:xfrm>
            <a:custGeom>
              <a:avLst/>
              <a:gdLst/>
              <a:ahLst/>
              <a:cxnLst/>
              <a:rect l="l" t="t" r="r" b="b"/>
              <a:pathLst>
                <a:path w="13935" h="14864" extrusionOk="0">
                  <a:moveTo>
                    <a:pt x="13935" y="0"/>
                  </a:moveTo>
                  <a:lnTo>
                    <a:pt x="0" y="8096"/>
                  </a:lnTo>
                  <a:lnTo>
                    <a:pt x="11679" y="14864"/>
                  </a:lnTo>
                  <a:lnTo>
                    <a:pt x="13935" y="13537"/>
                  </a:lnTo>
                  <a:lnTo>
                    <a:pt x="139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684;p40">
              <a:extLst>
                <a:ext uri="{FF2B5EF4-FFF2-40B4-BE49-F238E27FC236}">
                  <a16:creationId xmlns:a16="http://schemas.microsoft.com/office/drawing/2014/main" id="{454D07CC-58D5-47CF-B637-C64602721E8E}"/>
                </a:ext>
              </a:extLst>
            </p:cNvPr>
            <p:cNvSpPr/>
            <p:nvPr/>
          </p:nvSpPr>
          <p:spPr>
            <a:xfrm>
              <a:off x="7524992" y="2874954"/>
              <a:ext cx="233264" cy="246445"/>
            </a:xfrm>
            <a:custGeom>
              <a:avLst/>
              <a:gdLst/>
              <a:ahLst/>
              <a:cxnLst/>
              <a:rect l="l" t="t" r="r" b="b"/>
              <a:pathLst>
                <a:path w="14069" h="14864" extrusionOk="0">
                  <a:moveTo>
                    <a:pt x="1" y="0"/>
                  </a:moveTo>
                  <a:lnTo>
                    <a:pt x="1" y="13537"/>
                  </a:lnTo>
                  <a:lnTo>
                    <a:pt x="2257" y="14864"/>
                  </a:lnTo>
                  <a:lnTo>
                    <a:pt x="14068" y="80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685;p40">
              <a:extLst>
                <a:ext uri="{FF2B5EF4-FFF2-40B4-BE49-F238E27FC236}">
                  <a16:creationId xmlns:a16="http://schemas.microsoft.com/office/drawing/2014/main" id="{D12AC0B8-54B5-43A1-B9F5-6D3C3370CF09}"/>
                </a:ext>
              </a:extLst>
            </p:cNvPr>
            <p:cNvSpPr/>
            <p:nvPr/>
          </p:nvSpPr>
          <p:spPr>
            <a:xfrm>
              <a:off x="7293966" y="3009169"/>
              <a:ext cx="231042" cy="354281"/>
            </a:xfrm>
            <a:custGeom>
              <a:avLst/>
              <a:gdLst/>
              <a:ahLst/>
              <a:cxnLst/>
              <a:rect l="l" t="t" r="r" b="b"/>
              <a:pathLst>
                <a:path w="13935" h="21368" extrusionOk="0">
                  <a:moveTo>
                    <a:pt x="0" y="1"/>
                  </a:moveTo>
                  <a:lnTo>
                    <a:pt x="0" y="13272"/>
                  </a:lnTo>
                  <a:lnTo>
                    <a:pt x="13935" y="21367"/>
                  </a:lnTo>
                  <a:lnTo>
                    <a:pt x="13935" y="80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686;p40">
              <a:extLst>
                <a:ext uri="{FF2B5EF4-FFF2-40B4-BE49-F238E27FC236}">
                  <a16:creationId xmlns:a16="http://schemas.microsoft.com/office/drawing/2014/main" id="{CE5D0679-2E95-4E36-8889-9A82CB49BE49}"/>
                </a:ext>
              </a:extLst>
            </p:cNvPr>
            <p:cNvSpPr/>
            <p:nvPr/>
          </p:nvSpPr>
          <p:spPr>
            <a:xfrm>
              <a:off x="7293966" y="3009169"/>
              <a:ext cx="231042" cy="354281"/>
            </a:xfrm>
            <a:custGeom>
              <a:avLst/>
              <a:gdLst/>
              <a:ahLst/>
              <a:cxnLst/>
              <a:rect l="l" t="t" r="r" b="b"/>
              <a:pathLst>
                <a:path w="13935" h="21368" fill="none" extrusionOk="0">
                  <a:moveTo>
                    <a:pt x="0" y="1"/>
                  </a:moveTo>
                  <a:lnTo>
                    <a:pt x="0" y="13272"/>
                  </a:lnTo>
                  <a:lnTo>
                    <a:pt x="13935" y="21367"/>
                  </a:lnTo>
                  <a:lnTo>
                    <a:pt x="13935" y="80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687;p40">
              <a:extLst>
                <a:ext uri="{FF2B5EF4-FFF2-40B4-BE49-F238E27FC236}">
                  <a16:creationId xmlns:a16="http://schemas.microsoft.com/office/drawing/2014/main" id="{E2C2FD9D-1494-4AD5-8980-D1EFCC0AA135}"/>
                </a:ext>
              </a:extLst>
            </p:cNvPr>
            <p:cNvSpPr/>
            <p:nvPr/>
          </p:nvSpPr>
          <p:spPr>
            <a:xfrm>
              <a:off x="7219157" y="3009169"/>
              <a:ext cx="305851" cy="237658"/>
            </a:xfrm>
            <a:custGeom>
              <a:avLst/>
              <a:gdLst/>
              <a:ahLst/>
              <a:cxnLst/>
              <a:rect l="l" t="t" r="r" b="b"/>
              <a:pathLst>
                <a:path w="18447" h="14334" extrusionOk="0">
                  <a:moveTo>
                    <a:pt x="4512" y="1"/>
                  </a:moveTo>
                  <a:lnTo>
                    <a:pt x="0" y="6238"/>
                  </a:lnTo>
                  <a:lnTo>
                    <a:pt x="14067" y="14333"/>
                  </a:lnTo>
                  <a:lnTo>
                    <a:pt x="18447" y="8096"/>
                  </a:lnTo>
                  <a:lnTo>
                    <a:pt x="451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688;p40">
              <a:extLst>
                <a:ext uri="{FF2B5EF4-FFF2-40B4-BE49-F238E27FC236}">
                  <a16:creationId xmlns:a16="http://schemas.microsoft.com/office/drawing/2014/main" id="{1F0887B2-25A1-48FE-89C4-13B0775098F6}"/>
                </a:ext>
              </a:extLst>
            </p:cNvPr>
            <p:cNvSpPr/>
            <p:nvPr/>
          </p:nvSpPr>
          <p:spPr>
            <a:xfrm>
              <a:off x="7219157" y="3009169"/>
              <a:ext cx="305851" cy="237658"/>
            </a:xfrm>
            <a:custGeom>
              <a:avLst/>
              <a:gdLst/>
              <a:ahLst/>
              <a:cxnLst/>
              <a:rect l="l" t="t" r="r" b="b"/>
              <a:pathLst>
                <a:path w="18447" h="14334" fill="none" extrusionOk="0">
                  <a:moveTo>
                    <a:pt x="4512" y="1"/>
                  </a:moveTo>
                  <a:lnTo>
                    <a:pt x="0" y="6238"/>
                  </a:lnTo>
                  <a:lnTo>
                    <a:pt x="14067" y="14333"/>
                  </a:lnTo>
                  <a:lnTo>
                    <a:pt x="18447" y="8096"/>
                  </a:lnTo>
                  <a:lnTo>
                    <a:pt x="45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689;p40">
              <a:extLst>
                <a:ext uri="{FF2B5EF4-FFF2-40B4-BE49-F238E27FC236}">
                  <a16:creationId xmlns:a16="http://schemas.microsoft.com/office/drawing/2014/main" id="{F29762AA-A7B1-4805-A357-9C7FB7C4A4BB}"/>
                </a:ext>
              </a:extLst>
            </p:cNvPr>
            <p:cNvSpPr/>
            <p:nvPr/>
          </p:nvSpPr>
          <p:spPr>
            <a:xfrm>
              <a:off x="7219157" y="3112595"/>
              <a:ext cx="305851" cy="134232"/>
            </a:xfrm>
            <a:custGeom>
              <a:avLst/>
              <a:gdLst/>
              <a:ahLst/>
              <a:cxnLst/>
              <a:rect l="l" t="t" r="r" b="b"/>
              <a:pathLst>
                <a:path w="18447" h="8096" extrusionOk="0">
                  <a:moveTo>
                    <a:pt x="0" y="0"/>
                  </a:moveTo>
                  <a:lnTo>
                    <a:pt x="14067" y="8095"/>
                  </a:lnTo>
                  <a:lnTo>
                    <a:pt x="18447" y="1858"/>
                  </a:lnTo>
                  <a:lnTo>
                    <a:pt x="13935" y="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690;p40">
              <a:extLst>
                <a:ext uri="{FF2B5EF4-FFF2-40B4-BE49-F238E27FC236}">
                  <a16:creationId xmlns:a16="http://schemas.microsoft.com/office/drawing/2014/main" id="{E083CB6E-3B21-4201-846E-CF8167E910B7}"/>
                </a:ext>
              </a:extLst>
            </p:cNvPr>
            <p:cNvSpPr/>
            <p:nvPr/>
          </p:nvSpPr>
          <p:spPr>
            <a:xfrm>
              <a:off x="7219157" y="3112595"/>
              <a:ext cx="305851" cy="134232"/>
            </a:xfrm>
            <a:custGeom>
              <a:avLst/>
              <a:gdLst/>
              <a:ahLst/>
              <a:cxnLst/>
              <a:rect l="l" t="t" r="r" b="b"/>
              <a:pathLst>
                <a:path w="18447" h="8096" fill="none" extrusionOk="0">
                  <a:moveTo>
                    <a:pt x="0" y="0"/>
                  </a:moveTo>
                  <a:lnTo>
                    <a:pt x="14067" y="8095"/>
                  </a:lnTo>
                  <a:lnTo>
                    <a:pt x="18447" y="1858"/>
                  </a:lnTo>
                  <a:lnTo>
                    <a:pt x="18447" y="1858"/>
                  </a:lnTo>
                  <a:lnTo>
                    <a:pt x="13935" y="769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691;p40">
              <a:extLst>
                <a:ext uri="{FF2B5EF4-FFF2-40B4-BE49-F238E27FC236}">
                  <a16:creationId xmlns:a16="http://schemas.microsoft.com/office/drawing/2014/main" id="{259798FE-C321-4908-A74B-3C76A9874402}"/>
                </a:ext>
              </a:extLst>
            </p:cNvPr>
            <p:cNvSpPr/>
            <p:nvPr/>
          </p:nvSpPr>
          <p:spPr>
            <a:xfrm>
              <a:off x="7524992" y="3009169"/>
              <a:ext cx="233264" cy="354281"/>
            </a:xfrm>
            <a:custGeom>
              <a:avLst/>
              <a:gdLst/>
              <a:ahLst/>
              <a:cxnLst/>
              <a:rect l="l" t="t" r="r" b="b"/>
              <a:pathLst>
                <a:path w="14069" h="21368" extrusionOk="0">
                  <a:moveTo>
                    <a:pt x="14068" y="1"/>
                  </a:moveTo>
                  <a:lnTo>
                    <a:pt x="1" y="8096"/>
                  </a:lnTo>
                  <a:lnTo>
                    <a:pt x="1" y="21367"/>
                  </a:lnTo>
                  <a:lnTo>
                    <a:pt x="14068" y="13272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692;p40">
              <a:extLst>
                <a:ext uri="{FF2B5EF4-FFF2-40B4-BE49-F238E27FC236}">
                  <a16:creationId xmlns:a16="http://schemas.microsoft.com/office/drawing/2014/main" id="{B5F45034-1A46-40ED-A7D6-A560CEF233AF}"/>
                </a:ext>
              </a:extLst>
            </p:cNvPr>
            <p:cNvSpPr/>
            <p:nvPr/>
          </p:nvSpPr>
          <p:spPr>
            <a:xfrm>
              <a:off x="7524992" y="3009169"/>
              <a:ext cx="233264" cy="354281"/>
            </a:xfrm>
            <a:custGeom>
              <a:avLst/>
              <a:gdLst/>
              <a:ahLst/>
              <a:cxnLst/>
              <a:rect l="l" t="t" r="r" b="b"/>
              <a:pathLst>
                <a:path w="14069" h="21368" fill="none" extrusionOk="0">
                  <a:moveTo>
                    <a:pt x="14068" y="1"/>
                  </a:moveTo>
                  <a:lnTo>
                    <a:pt x="14068" y="13272"/>
                  </a:lnTo>
                  <a:lnTo>
                    <a:pt x="1" y="21367"/>
                  </a:lnTo>
                  <a:lnTo>
                    <a:pt x="1" y="8096"/>
                  </a:lnTo>
                  <a:lnTo>
                    <a:pt x="14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693;p40">
              <a:extLst>
                <a:ext uri="{FF2B5EF4-FFF2-40B4-BE49-F238E27FC236}">
                  <a16:creationId xmlns:a16="http://schemas.microsoft.com/office/drawing/2014/main" id="{70DF0FF2-672B-4402-99A1-602DB8BEFDF6}"/>
                </a:ext>
              </a:extLst>
            </p:cNvPr>
            <p:cNvSpPr/>
            <p:nvPr/>
          </p:nvSpPr>
          <p:spPr>
            <a:xfrm>
              <a:off x="7524992" y="3143385"/>
              <a:ext cx="173841" cy="220066"/>
            </a:xfrm>
            <a:custGeom>
              <a:avLst/>
              <a:gdLst/>
              <a:ahLst/>
              <a:cxnLst/>
              <a:rect l="l" t="t" r="r" b="b"/>
              <a:pathLst>
                <a:path w="10485" h="13273" extrusionOk="0">
                  <a:moveTo>
                    <a:pt x="1" y="1"/>
                  </a:moveTo>
                  <a:lnTo>
                    <a:pt x="1" y="13272"/>
                  </a:lnTo>
                  <a:lnTo>
                    <a:pt x="10485" y="7167"/>
                  </a:lnTo>
                  <a:lnTo>
                    <a:pt x="266" y="127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694;p40">
              <a:extLst>
                <a:ext uri="{FF2B5EF4-FFF2-40B4-BE49-F238E27FC236}">
                  <a16:creationId xmlns:a16="http://schemas.microsoft.com/office/drawing/2014/main" id="{2BD3BDF3-1C13-4E9B-B65C-0DCE4CE4A43E}"/>
                </a:ext>
              </a:extLst>
            </p:cNvPr>
            <p:cNvSpPr/>
            <p:nvPr/>
          </p:nvSpPr>
          <p:spPr>
            <a:xfrm>
              <a:off x="7524992" y="3143385"/>
              <a:ext cx="173841" cy="220066"/>
            </a:xfrm>
            <a:custGeom>
              <a:avLst/>
              <a:gdLst/>
              <a:ahLst/>
              <a:cxnLst/>
              <a:rect l="l" t="t" r="r" b="b"/>
              <a:pathLst>
                <a:path w="10485" h="13273" fill="none" extrusionOk="0">
                  <a:moveTo>
                    <a:pt x="1" y="1"/>
                  </a:moveTo>
                  <a:lnTo>
                    <a:pt x="266" y="12741"/>
                  </a:lnTo>
                  <a:lnTo>
                    <a:pt x="10485" y="7167"/>
                  </a:lnTo>
                  <a:lnTo>
                    <a:pt x="1" y="13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695;p40">
              <a:extLst>
                <a:ext uri="{FF2B5EF4-FFF2-40B4-BE49-F238E27FC236}">
                  <a16:creationId xmlns:a16="http://schemas.microsoft.com/office/drawing/2014/main" id="{8DA44133-4FCD-47C7-ABF9-A14C8A0D5C19}"/>
                </a:ext>
              </a:extLst>
            </p:cNvPr>
            <p:cNvSpPr/>
            <p:nvPr/>
          </p:nvSpPr>
          <p:spPr>
            <a:xfrm>
              <a:off x="7524992" y="3009169"/>
              <a:ext cx="305868" cy="237658"/>
            </a:xfrm>
            <a:custGeom>
              <a:avLst/>
              <a:gdLst/>
              <a:ahLst/>
              <a:cxnLst/>
              <a:rect l="l" t="t" r="r" b="b"/>
              <a:pathLst>
                <a:path w="18448" h="14334" extrusionOk="0">
                  <a:moveTo>
                    <a:pt x="14068" y="1"/>
                  </a:moveTo>
                  <a:lnTo>
                    <a:pt x="1" y="8096"/>
                  </a:lnTo>
                  <a:lnTo>
                    <a:pt x="4513" y="14333"/>
                  </a:lnTo>
                  <a:lnTo>
                    <a:pt x="18448" y="623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696;p40">
              <a:extLst>
                <a:ext uri="{FF2B5EF4-FFF2-40B4-BE49-F238E27FC236}">
                  <a16:creationId xmlns:a16="http://schemas.microsoft.com/office/drawing/2014/main" id="{4BB77B6C-8A57-4A88-BB47-04F51E20EEC7}"/>
                </a:ext>
              </a:extLst>
            </p:cNvPr>
            <p:cNvSpPr/>
            <p:nvPr/>
          </p:nvSpPr>
          <p:spPr>
            <a:xfrm>
              <a:off x="7586603" y="3277616"/>
              <a:ext cx="2222" cy="28617"/>
            </a:xfrm>
            <a:custGeom>
              <a:avLst/>
              <a:gdLst/>
              <a:ahLst/>
              <a:cxnLst/>
              <a:rect l="l" t="t" r="r" b="b"/>
              <a:pathLst>
                <a:path w="134" h="1726" extrusionOk="0">
                  <a:moveTo>
                    <a:pt x="133" y="0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" y="1726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697;p40">
              <a:extLst>
                <a:ext uri="{FF2B5EF4-FFF2-40B4-BE49-F238E27FC236}">
                  <a16:creationId xmlns:a16="http://schemas.microsoft.com/office/drawing/2014/main" id="{4D248F81-0924-4499-B9F3-4129960D1CD3}"/>
                </a:ext>
              </a:extLst>
            </p:cNvPr>
            <p:cNvSpPr/>
            <p:nvPr/>
          </p:nvSpPr>
          <p:spPr>
            <a:xfrm>
              <a:off x="7586603" y="3277616"/>
              <a:ext cx="2222" cy="28617"/>
            </a:xfrm>
            <a:custGeom>
              <a:avLst/>
              <a:gdLst/>
              <a:ahLst/>
              <a:cxnLst/>
              <a:rect l="l" t="t" r="r" b="b"/>
              <a:pathLst>
                <a:path w="134" h="1726" fill="none" extrusionOk="0">
                  <a:moveTo>
                    <a:pt x="133" y="0"/>
                  </a:moveTo>
                  <a:lnTo>
                    <a:pt x="1" y="266"/>
                  </a:lnTo>
                  <a:lnTo>
                    <a:pt x="1" y="1593"/>
                  </a:lnTo>
                  <a:lnTo>
                    <a:pt x="1" y="1726"/>
                  </a:lnTo>
                  <a:lnTo>
                    <a:pt x="133" y="1593"/>
                  </a:lnTo>
                  <a:lnTo>
                    <a:pt x="133" y="133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698;p40">
              <a:extLst>
                <a:ext uri="{FF2B5EF4-FFF2-40B4-BE49-F238E27FC236}">
                  <a16:creationId xmlns:a16="http://schemas.microsoft.com/office/drawing/2014/main" id="{7B5374C0-400E-40ED-931B-79447065ED14}"/>
                </a:ext>
              </a:extLst>
            </p:cNvPr>
            <p:cNvSpPr/>
            <p:nvPr/>
          </p:nvSpPr>
          <p:spPr>
            <a:xfrm>
              <a:off x="7582209" y="3273206"/>
              <a:ext cx="11009" cy="13231"/>
            </a:xfrm>
            <a:custGeom>
              <a:avLst/>
              <a:gdLst/>
              <a:ahLst/>
              <a:cxnLst/>
              <a:rect l="l" t="t" r="r" b="b"/>
              <a:pathLst>
                <a:path w="664" h="798" extrusionOk="0">
                  <a:moveTo>
                    <a:pt x="266" y="1"/>
                  </a:moveTo>
                  <a:lnTo>
                    <a:pt x="0" y="664"/>
                  </a:lnTo>
                  <a:lnTo>
                    <a:pt x="133" y="797"/>
                  </a:lnTo>
                  <a:lnTo>
                    <a:pt x="133" y="664"/>
                  </a:lnTo>
                  <a:lnTo>
                    <a:pt x="266" y="532"/>
                  </a:lnTo>
                  <a:lnTo>
                    <a:pt x="398" y="266"/>
                  </a:lnTo>
                  <a:lnTo>
                    <a:pt x="398" y="399"/>
                  </a:lnTo>
                  <a:lnTo>
                    <a:pt x="531" y="532"/>
                  </a:lnTo>
                  <a:lnTo>
                    <a:pt x="664" y="399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699;p40">
              <a:extLst>
                <a:ext uri="{FF2B5EF4-FFF2-40B4-BE49-F238E27FC236}">
                  <a16:creationId xmlns:a16="http://schemas.microsoft.com/office/drawing/2014/main" id="{75922261-F300-4B0E-9081-4BE42886BB54}"/>
                </a:ext>
              </a:extLst>
            </p:cNvPr>
            <p:cNvSpPr/>
            <p:nvPr/>
          </p:nvSpPr>
          <p:spPr>
            <a:xfrm>
              <a:off x="7582209" y="3273206"/>
              <a:ext cx="11009" cy="13231"/>
            </a:xfrm>
            <a:custGeom>
              <a:avLst/>
              <a:gdLst/>
              <a:ahLst/>
              <a:cxnLst/>
              <a:rect l="l" t="t" r="r" b="b"/>
              <a:pathLst>
                <a:path w="664" h="798" fill="none" extrusionOk="0">
                  <a:moveTo>
                    <a:pt x="266" y="1"/>
                  </a:moveTo>
                  <a:lnTo>
                    <a:pt x="0" y="664"/>
                  </a:lnTo>
                  <a:lnTo>
                    <a:pt x="133" y="797"/>
                  </a:lnTo>
                  <a:lnTo>
                    <a:pt x="133" y="797"/>
                  </a:lnTo>
                  <a:lnTo>
                    <a:pt x="133" y="664"/>
                  </a:lnTo>
                  <a:lnTo>
                    <a:pt x="266" y="532"/>
                  </a:lnTo>
                  <a:lnTo>
                    <a:pt x="398" y="266"/>
                  </a:lnTo>
                  <a:lnTo>
                    <a:pt x="398" y="399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664" y="399"/>
                  </a:lnTo>
                  <a:lnTo>
                    <a:pt x="2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700;p40">
              <a:extLst>
                <a:ext uri="{FF2B5EF4-FFF2-40B4-BE49-F238E27FC236}">
                  <a16:creationId xmlns:a16="http://schemas.microsoft.com/office/drawing/2014/main" id="{FDF51895-709E-4543-BE3F-E41FD8606117}"/>
                </a:ext>
              </a:extLst>
            </p:cNvPr>
            <p:cNvSpPr/>
            <p:nvPr/>
          </p:nvSpPr>
          <p:spPr>
            <a:xfrm>
              <a:off x="7597612" y="3273206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extrusionOk="0">
                  <a:moveTo>
                    <a:pt x="133" y="1"/>
                  </a:moveTo>
                  <a:lnTo>
                    <a:pt x="0" y="134"/>
                  </a:lnTo>
                  <a:lnTo>
                    <a:pt x="0" y="1461"/>
                  </a:lnTo>
                  <a:lnTo>
                    <a:pt x="133" y="1593"/>
                  </a:lnTo>
                  <a:lnTo>
                    <a:pt x="133" y="146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701;p40">
              <a:extLst>
                <a:ext uri="{FF2B5EF4-FFF2-40B4-BE49-F238E27FC236}">
                  <a16:creationId xmlns:a16="http://schemas.microsoft.com/office/drawing/2014/main" id="{698EA4CD-CB5F-4817-89CD-01C43809BD7D}"/>
                </a:ext>
              </a:extLst>
            </p:cNvPr>
            <p:cNvSpPr/>
            <p:nvPr/>
          </p:nvSpPr>
          <p:spPr>
            <a:xfrm>
              <a:off x="7597612" y="3273206"/>
              <a:ext cx="2222" cy="26429"/>
            </a:xfrm>
            <a:custGeom>
              <a:avLst/>
              <a:gdLst/>
              <a:ahLst/>
              <a:cxnLst/>
              <a:rect l="l" t="t" r="r" b="b"/>
              <a:pathLst>
                <a:path w="134" h="1594" fill="none" extrusionOk="0">
                  <a:moveTo>
                    <a:pt x="133" y="1"/>
                  </a:moveTo>
                  <a:lnTo>
                    <a:pt x="0" y="134"/>
                  </a:lnTo>
                  <a:lnTo>
                    <a:pt x="0" y="1461"/>
                  </a:lnTo>
                  <a:lnTo>
                    <a:pt x="133" y="1593"/>
                  </a:lnTo>
                  <a:lnTo>
                    <a:pt x="133" y="1461"/>
                  </a:lnTo>
                  <a:lnTo>
                    <a:pt x="133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702;p40">
              <a:extLst>
                <a:ext uri="{FF2B5EF4-FFF2-40B4-BE49-F238E27FC236}">
                  <a16:creationId xmlns:a16="http://schemas.microsoft.com/office/drawing/2014/main" id="{7B8751B3-1E67-49F0-9F30-B7B57BD8ABB5}"/>
                </a:ext>
              </a:extLst>
            </p:cNvPr>
            <p:cNvSpPr/>
            <p:nvPr/>
          </p:nvSpPr>
          <p:spPr>
            <a:xfrm>
              <a:off x="7595407" y="3266607"/>
              <a:ext cx="8821" cy="13231"/>
            </a:xfrm>
            <a:custGeom>
              <a:avLst/>
              <a:gdLst/>
              <a:ahLst/>
              <a:cxnLst/>
              <a:rect l="l" t="t" r="r" b="b"/>
              <a:pathLst>
                <a:path w="532" h="798" extrusionOk="0">
                  <a:moveTo>
                    <a:pt x="266" y="1"/>
                  </a:moveTo>
                  <a:lnTo>
                    <a:pt x="1" y="664"/>
                  </a:lnTo>
                  <a:lnTo>
                    <a:pt x="1" y="797"/>
                  </a:lnTo>
                  <a:lnTo>
                    <a:pt x="133" y="664"/>
                  </a:lnTo>
                  <a:lnTo>
                    <a:pt x="133" y="532"/>
                  </a:lnTo>
                  <a:lnTo>
                    <a:pt x="266" y="399"/>
                  </a:lnTo>
                  <a:lnTo>
                    <a:pt x="399" y="532"/>
                  </a:lnTo>
                  <a:lnTo>
                    <a:pt x="531" y="532"/>
                  </a:lnTo>
                  <a:lnTo>
                    <a:pt x="531" y="399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703;p40">
              <a:extLst>
                <a:ext uri="{FF2B5EF4-FFF2-40B4-BE49-F238E27FC236}">
                  <a16:creationId xmlns:a16="http://schemas.microsoft.com/office/drawing/2014/main" id="{C9F0450A-B49C-4FD0-A39B-9B512A7D386D}"/>
                </a:ext>
              </a:extLst>
            </p:cNvPr>
            <p:cNvSpPr/>
            <p:nvPr/>
          </p:nvSpPr>
          <p:spPr>
            <a:xfrm>
              <a:off x="7595407" y="3266607"/>
              <a:ext cx="8821" cy="13231"/>
            </a:xfrm>
            <a:custGeom>
              <a:avLst/>
              <a:gdLst/>
              <a:ahLst/>
              <a:cxnLst/>
              <a:rect l="l" t="t" r="r" b="b"/>
              <a:pathLst>
                <a:path w="532" h="798" fill="none" extrusionOk="0">
                  <a:moveTo>
                    <a:pt x="266" y="1"/>
                  </a:moveTo>
                  <a:lnTo>
                    <a:pt x="1" y="664"/>
                  </a:lnTo>
                  <a:lnTo>
                    <a:pt x="1" y="797"/>
                  </a:lnTo>
                  <a:lnTo>
                    <a:pt x="1" y="797"/>
                  </a:lnTo>
                  <a:lnTo>
                    <a:pt x="133" y="664"/>
                  </a:lnTo>
                  <a:lnTo>
                    <a:pt x="133" y="532"/>
                  </a:lnTo>
                  <a:lnTo>
                    <a:pt x="266" y="399"/>
                  </a:lnTo>
                  <a:lnTo>
                    <a:pt x="266" y="399"/>
                  </a:lnTo>
                  <a:lnTo>
                    <a:pt x="399" y="532"/>
                  </a:lnTo>
                  <a:lnTo>
                    <a:pt x="531" y="532"/>
                  </a:lnTo>
                  <a:lnTo>
                    <a:pt x="531" y="399"/>
                  </a:lnTo>
                  <a:lnTo>
                    <a:pt x="2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704;p40">
              <a:extLst>
                <a:ext uri="{FF2B5EF4-FFF2-40B4-BE49-F238E27FC236}">
                  <a16:creationId xmlns:a16="http://schemas.microsoft.com/office/drawing/2014/main" id="{42A08EF7-8E7C-41F7-BA33-CB4251839FFB}"/>
                </a:ext>
              </a:extLst>
            </p:cNvPr>
            <p:cNvSpPr/>
            <p:nvPr/>
          </p:nvSpPr>
          <p:spPr>
            <a:xfrm>
              <a:off x="7551404" y="3301823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extrusionOk="0">
                  <a:moveTo>
                    <a:pt x="531" y="0"/>
                  </a:moveTo>
                  <a:lnTo>
                    <a:pt x="399" y="133"/>
                  </a:lnTo>
                  <a:lnTo>
                    <a:pt x="399" y="796"/>
                  </a:lnTo>
                  <a:lnTo>
                    <a:pt x="266" y="1062"/>
                  </a:lnTo>
                  <a:lnTo>
                    <a:pt x="266" y="1195"/>
                  </a:lnTo>
                  <a:lnTo>
                    <a:pt x="133" y="1195"/>
                  </a:lnTo>
                  <a:lnTo>
                    <a:pt x="133" y="929"/>
                  </a:lnTo>
                  <a:lnTo>
                    <a:pt x="0" y="929"/>
                  </a:lnTo>
                  <a:lnTo>
                    <a:pt x="0" y="1195"/>
                  </a:lnTo>
                  <a:lnTo>
                    <a:pt x="133" y="1327"/>
                  </a:lnTo>
                  <a:lnTo>
                    <a:pt x="266" y="1327"/>
                  </a:lnTo>
                  <a:lnTo>
                    <a:pt x="399" y="1062"/>
                  </a:lnTo>
                  <a:lnTo>
                    <a:pt x="531" y="796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705;p40">
              <a:extLst>
                <a:ext uri="{FF2B5EF4-FFF2-40B4-BE49-F238E27FC236}">
                  <a16:creationId xmlns:a16="http://schemas.microsoft.com/office/drawing/2014/main" id="{A9DD98F1-8A9A-4CD2-AF68-FD289F870EC1}"/>
                </a:ext>
              </a:extLst>
            </p:cNvPr>
            <p:cNvSpPr/>
            <p:nvPr/>
          </p:nvSpPr>
          <p:spPr>
            <a:xfrm>
              <a:off x="7551404" y="3301823"/>
              <a:ext cx="8821" cy="22018"/>
            </a:xfrm>
            <a:custGeom>
              <a:avLst/>
              <a:gdLst/>
              <a:ahLst/>
              <a:cxnLst/>
              <a:rect l="l" t="t" r="r" b="b"/>
              <a:pathLst>
                <a:path w="532" h="1328" fill="none" extrusionOk="0">
                  <a:moveTo>
                    <a:pt x="531" y="0"/>
                  </a:moveTo>
                  <a:lnTo>
                    <a:pt x="399" y="133"/>
                  </a:lnTo>
                  <a:lnTo>
                    <a:pt x="399" y="796"/>
                  </a:lnTo>
                  <a:lnTo>
                    <a:pt x="399" y="796"/>
                  </a:lnTo>
                  <a:lnTo>
                    <a:pt x="266" y="1062"/>
                  </a:lnTo>
                  <a:lnTo>
                    <a:pt x="266" y="1195"/>
                  </a:lnTo>
                  <a:lnTo>
                    <a:pt x="133" y="1195"/>
                  </a:lnTo>
                  <a:lnTo>
                    <a:pt x="133" y="1195"/>
                  </a:lnTo>
                  <a:lnTo>
                    <a:pt x="133" y="929"/>
                  </a:lnTo>
                  <a:lnTo>
                    <a:pt x="133" y="929"/>
                  </a:lnTo>
                  <a:lnTo>
                    <a:pt x="0" y="929"/>
                  </a:lnTo>
                  <a:lnTo>
                    <a:pt x="0" y="1195"/>
                  </a:lnTo>
                  <a:lnTo>
                    <a:pt x="0" y="1195"/>
                  </a:lnTo>
                  <a:lnTo>
                    <a:pt x="133" y="1327"/>
                  </a:lnTo>
                  <a:lnTo>
                    <a:pt x="133" y="1327"/>
                  </a:lnTo>
                  <a:lnTo>
                    <a:pt x="266" y="1327"/>
                  </a:lnTo>
                  <a:lnTo>
                    <a:pt x="266" y="1327"/>
                  </a:lnTo>
                  <a:lnTo>
                    <a:pt x="399" y="1062"/>
                  </a:lnTo>
                  <a:lnTo>
                    <a:pt x="531" y="796"/>
                  </a:lnTo>
                  <a:lnTo>
                    <a:pt x="5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706;p40">
              <a:extLst>
                <a:ext uri="{FF2B5EF4-FFF2-40B4-BE49-F238E27FC236}">
                  <a16:creationId xmlns:a16="http://schemas.microsoft.com/office/drawing/2014/main" id="{03F224DC-4825-4264-80A3-1C0359AFA0DE}"/>
                </a:ext>
              </a:extLst>
            </p:cNvPr>
            <p:cNvSpPr/>
            <p:nvPr/>
          </p:nvSpPr>
          <p:spPr>
            <a:xfrm>
              <a:off x="7542600" y="3279821"/>
              <a:ext cx="30822" cy="33011"/>
            </a:xfrm>
            <a:custGeom>
              <a:avLst/>
              <a:gdLst/>
              <a:ahLst/>
              <a:cxnLst/>
              <a:rect l="l" t="t" r="r" b="b"/>
              <a:pathLst>
                <a:path w="1859" h="1991" extrusionOk="0">
                  <a:moveTo>
                    <a:pt x="1328" y="0"/>
                  </a:moveTo>
                  <a:lnTo>
                    <a:pt x="930" y="265"/>
                  </a:lnTo>
                  <a:lnTo>
                    <a:pt x="1593" y="265"/>
                  </a:lnTo>
                  <a:lnTo>
                    <a:pt x="1726" y="398"/>
                  </a:lnTo>
                  <a:lnTo>
                    <a:pt x="1726" y="796"/>
                  </a:lnTo>
                  <a:lnTo>
                    <a:pt x="133" y="1725"/>
                  </a:lnTo>
                  <a:lnTo>
                    <a:pt x="133" y="1327"/>
                  </a:lnTo>
                  <a:lnTo>
                    <a:pt x="399" y="929"/>
                  </a:lnTo>
                  <a:lnTo>
                    <a:pt x="664" y="531"/>
                  </a:lnTo>
                  <a:lnTo>
                    <a:pt x="930" y="265"/>
                  </a:lnTo>
                  <a:lnTo>
                    <a:pt x="531" y="531"/>
                  </a:lnTo>
                  <a:lnTo>
                    <a:pt x="266" y="929"/>
                  </a:lnTo>
                  <a:lnTo>
                    <a:pt x="1" y="1327"/>
                  </a:lnTo>
                  <a:lnTo>
                    <a:pt x="1" y="1858"/>
                  </a:lnTo>
                  <a:lnTo>
                    <a:pt x="1" y="1991"/>
                  </a:lnTo>
                  <a:lnTo>
                    <a:pt x="930" y="1460"/>
                  </a:lnTo>
                  <a:lnTo>
                    <a:pt x="1062" y="1327"/>
                  </a:lnTo>
                  <a:lnTo>
                    <a:pt x="1858" y="796"/>
                  </a:lnTo>
                  <a:lnTo>
                    <a:pt x="1858" y="398"/>
                  </a:lnTo>
                  <a:lnTo>
                    <a:pt x="1593" y="133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BEC1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707;p40">
              <a:extLst>
                <a:ext uri="{FF2B5EF4-FFF2-40B4-BE49-F238E27FC236}">
                  <a16:creationId xmlns:a16="http://schemas.microsoft.com/office/drawing/2014/main" id="{47DAEF69-E033-4536-8E6A-BE6654C75194}"/>
                </a:ext>
              </a:extLst>
            </p:cNvPr>
            <p:cNvSpPr/>
            <p:nvPr/>
          </p:nvSpPr>
          <p:spPr>
            <a:xfrm>
              <a:off x="7544805" y="3284215"/>
              <a:ext cx="26412" cy="24223"/>
            </a:xfrm>
            <a:custGeom>
              <a:avLst/>
              <a:gdLst/>
              <a:ahLst/>
              <a:cxnLst/>
              <a:rect l="l" t="t" r="r" b="b"/>
              <a:pathLst>
                <a:path w="1593" h="1461" fill="none" extrusionOk="0">
                  <a:moveTo>
                    <a:pt x="0" y="1460"/>
                  </a:moveTo>
                  <a:lnTo>
                    <a:pt x="0" y="1460"/>
                  </a:lnTo>
                  <a:lnTo>
                    <a:pt x="0" y="1062"/>
                  </a:lnTo>
                  <a:lnTo>
                    <a:pt x="266" y="664"/>
                  </a:lnTo>
                  <a:lnTo>
                    <a:pt x="531" y="266"/>
                  </a:lnTo>
                  <a:lnTo>
                    <a:pt x="797" y="0"/>
                  </a:lnTo>
                  <a:lnTo>
                    <a:pt x="797" y="0"/>
                  </a:lnTo>
                  <a:lnTo>
                    <a:pt x="1195" y="0"/>
                  </a:lnTo>
                  <a:lnTo>
                    <a:pt x="1195" y="0"/>
                  </a:lnTo>
                  <a:lnTo>
                    <a:pt x="1460" y="0"/>
                  </a:lnTo>
                  <a:lnTo>
                    <a:pt x="1460" y="0"/>
                  </a:lnTo>
                  <a:lnTo>
                    <a:pt x="1593" y="133"/>
                  </a:lnTo>
                  <a:lnTo>
                    <a:pt x="1593" y="531"/>
                  </a:lnTo>
                  <a:lnTo>
                    <a:pt x="0" y="14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708;p40">
              <a:extLst>
                <a:ext uri="{FF2B5EF4-FFF2-40B4-BE49-F238E27FC236}">
                  <a16:creationId xmlns:a16="http://schemas.microsoft.com/office/drawing/2014/main" id="{C3A715C6-3E87-43E3-9509-BEB53BC68C65}"/>
                </a:ext>
              </a:extLst>
            </p:cNvPr>
            <p:cNvSpPr/>
            <p:nvPr/>
          </p:nvSpPr>
          <p:spPr>
            <a:xfrm>
              <a:off x="7542600" y="3279821"/>
              <a:ext cx="30822" cy="33011"/>
            </a:xfrm>
            <a:custGeom>
              <a:avLst/>
              <a:gdLst/>
              <a:ahLst/>
              <a:cxnLst/>
              <a:rect l="l" t="t" r="r" b="b"/>
              <a:pathLst>
                <a:path w="1859" h="1991" fill="none" extrusionOk="0">
                  <a:moveTo>
                    <a:pt x="1328" y="0"/>
                  </a:moveTo>
                  <a:lnTo>
                    <a:pt x="1328" y="0"/>
                  </a:lnTo>
                  <a:lnTo>
                    <a:pt x="930" y="265"/>
                  </a:lnTo>
                  <a:lnTo>
                    <a:pt x="930" y="265"/>
                  </a:lnTo>
                  <a:lnTo>
                    <a:pt x="531" y="531"/>
                  </a:lnTo>
                  <a:lnTo>
                    <a:pt x="266" y="929"/>
                  </a:lnTo>
                  <a:lnTo>
                    <a:pt x="1" y="1327"/>
                  </a:lnTo>
                  <a:lnTo>
                    <a:pt x="1" y="1858"/>
                  </a:lnTo>
                  <a:lnTo>
                    <a:pt x="1" y="1991"/>
                  </a:lnTo>
                  <a:lnTo>
                    <a:pt x="930" y="1460"/>
                  </a:lnTo>
                  <a:lnTo>
                    <a:pt x="1062" y="1327"/>
                  </a:lnTo>
                  <a:lnTo>
                    <a:pt x="1858" y="796"/>
                  </a:lnTo>
                  <a:lnTo>
                    <a:pt x="1858" y="796"/>
                  </a:lnTo>
                  <a:lnTo>
                    <a:pt x="1858" y="796"/>
                  </a:lnTo>
                  <a:lnTo>
                    <a:pt x="1858" y="398"/>
                  </a:lnTo>
                  <a:lnTo>
                    <a:pt x="1593" y="133"/>
                  </a:lnTo>
                  <a:lnTo>
                    <a:pt x="1593" y="133"/>
                  </a:lnTo>
                  <a:lnTo>
                    <a:pt x="13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709;p40">
              <a:extLst>
                <a:ext uri="{FF2B5EF4-FFF2-40B4-BE49-F238E27FC236}">
                  <a16:creationId xmlns:a16="http://schemas.microsoft.com/office/drawing/2014/main" id="{841E3389-469F-4E54-82D1-6A7F7243AB50}"/>
                </a:ext>
              </a:extLst>
            </p:cNvPr>
            <p:cNvSpPr/>
            <p:nvPr/>
          </p:nvSpPr>
          <p:spPr>
            <a:xfrm>
              <a:off x="6257600" y="3719888"/>
              <a:ext cx="851549" cy="589701"/>
            </a:xfrm>
            <a:custGeom>
              <a:avLst/>
              <a:gdLst/>
              <a:ahLst/>
              <a:cxnLst/>
              <a:rect l="l" t="t" r="r" b="b"/>
              <a:pathLst>
                <a:path w="51360" h="35567" extrusionOk="0">
                  <a:moveTo>
                    <a:pt x="25614" y="16324"/>
                  </a:moveTo>
                  <a:lnTo>
                    <a:pt x="27737" y="16456"/>
                  </a:lnTo>
                  <a:lnTo>
                    <a:pt x="29860" y="16854"/>
                  </a:lnTo>
                  <a:lnTo>
                    <a:pt x="31851" y="17385"/>
                  </a:lnTo>
                  <a:lnTo>
                    <a:pt x="33576" y="18181"/>
                  </a:lnTo>
                  <a:lnTo>
                    <a:pt x="34505" y="18845"/>
                  </a:lnTo>
                  <a:lnTo>
                    <a:pt x="33576" y="19376"/>
                  </a:lnTo>
                  <a:lnTo>
                    <a:pt x="31851" y="20172"/>
                  </a:lnTo>
                  <a:lnTo>
                    <a:pt x="29860" y="20836"/>
                  </a:lnTo>
                  <a:lnTo>
                    <a:pt x="27737" y="21101"/>
                  </a:lnTo>
                  <a:lnTo>
                    <a:pt x="25614" y="21234"/>
                  </a:lnTo>
                  <a:lnTo>
                    <a:pt x="23490" y="21101"/>
                  </a:lnTo>
                  <a:lnTo>
                    <a:pt x="21500" y="20836"/>
                  </a:lnTo>
                  <a:lnTo>
                    <a:pt x="19509" y="20172"/>
                  </a:lnTo>
                  <a:lnTo>
                    <a:pt x="17784" y="19376"/>
                  </a:lnTo>
                  <a:lnTo>
                    <a:pt x="16855" y="18845"/>
                  </a:lnTo>
                  <a:lnTo>
                    <a:pt x="17784" y="18181"/>
                  </a:lnTo>
                  <a:lnTo>
                    <a:pt x="19509" y="17385"/>
                  </a:lnTo>
                  <a:lnTo>
                    <a:pt x="21500" y="16854"/>
                  </a:lnTo>
                  <a:lnTo>
                    <a:pt x="23490" y="16456"/>
                  </a:lnTo>
                  <a:lnTo>
                    <a:pt x="25614" y="16324"/>
                  </a:lnTo>
                  <a:close/>
                  <a:moveTo>
                    <a:pt x="22031" y="0"/>
                  </a:moveTo>
                  <a:lnTo>
                    <a:pt x="21765" y="133"/>
                  </a:lnTo>
                  <a:lnTo>
                    <a:pt x="21632" y="398"/>
                  </a:lnTo>
                  <a:lnTo>
                    <a:pt x="21500" y="531"/>
                  </a:lnTo>
                  <a:lnTo>
                    <a:pt x="20969" y="3716"/>
                  </a:lnTo>
                  <a:lnTo>
                    <a:pt x="20703" y="4114"/>
                  </a:lnTo>
                  <a:lnTo>
                    <a:pt x="20305" y="4380"/>
                  </a:lnTo>
                  <a:lnTo>
                    <a:pt x="18447" y="4778"/>
                  </a:lnTo>
                  <a:lnTo>
                    <a:pt x="16589" y="5176"/>
                  </a:lnTo>
                  <a:lnTo>
                    <a:pt x="16059" y="5309"/>
                  </a:lnTo>
                  <a:lnTo>
                    <a:pt x="15528" y="5176"/>
                  </a:lnTo>
                  <a:lnTo>
                    <a:pt x="10883" y="2920"/>
                  </a:lnTo>
                  <a:lnTo>
                    <a:pt x="10352" y="2920"/>
                  </a:lnTo>
                  <a:lnTo>
                    <a:pt x="9821" y="3052"/>
                  </a:lnTo>
                  <a:lnTo>
                    <a:pt x="5176" y="5707"/>
                  </a:lnTo>
                  <a:lnTo>
                    <a:pt x="5044" y="5839"/>
                  </a:lnTo>
                  <a:lnTo>
                    <a:pt x="4911" y="5972"/>
                  </a:lnTo>
                  <a:lnTo>
                    <a:pt x="4911" y="12210"/>
                  </a:lnTo>
                  <a:lnTo>
                    <a:pt x="531" y="12475"/>
                  </a:lnTo>
                  <a:lnTo>
                    <a:pt x="266" y="12608"/>
                  </a:lnTo>
                  <a:lnTo>
                    <a:pt x="133" y="12740"/>
                  </a:lnTo>
                  <a:lnTo>
                    <a:pt x="1" y="12873"/>
                  </a:lnTo>
                  <a:lnTo>
                    <a:pt x="1" y="13138"/>
                  </a:lnTo>
                  <a:lnTo>
                    <a:pt x="1" y="16589"/>
                  </a:lnTo>
                  <a:lnTo>
                    <a:pt x="1" y="18978"/>
                  </a:lnTo>
                  <a:lnTo>
                    <a:pt x="1" y="22428"/>
                  </a:lnTo>
                  <a:lnTo>
                    <a:pt x="1" y="22694"/>
                  </a:lnTo>
                  <a:lnTo>
                    <a:pt x="133" y="22959"/>
                  </a:lnTo>
                  <a:lnTo>
                    <a:pt x="399" y="23092"/>
                  </a:lnTo>
                  <a:lnTo>
                    <a:pt x="664" y="23092"/>
                  </a:lnTo>
                  <a:lnTo>
                    <a:pt x="4911" y="23357"/>
                  </a:lnTo>
                  <a:lnTo>
                    <a:pt x="4911" y="26940"/>
                  </a:lnTo>
                  <a:lnTo>
                    <a:pt x="4911" y="27073"/>
                  </a:lnTo>
                  <a:lnTo>
                    <a:pt x="4911" y="28135"/>
                  </a:lnTo>
                  <a:lnTo>
                    <a:pt x="4911" y="29595"/>
                  </a:lnTo>
                  <a:lnTo>
                    <a:pt x="5044" y="29727"/>
                  </a:lnTo>
                  <a:lnTo>
                    <a:pt x="5176" y="29860"/>
                  </a:lnTo>
                  <a:lnTo>
                    <a:pt x="9821" y="32647"/>
                  </a:lnTo>
                  <a:lnTo>
                    <a:pt x="10219" y="32647"/>
                  </a:lnTo>
                  <a:lnTo>
                    <a:pt x="10352" y="32780"/>
                  </a:lnTo>
                  <a:lnTo>
                    <a:pt x="10617" y="32780"/>
                  </a:lnTo>
                  <a:lnTo>
                    <a:pt x="10617" y="32647"/>
                  </a:lnTo>
                  <a:lnTo>
                    <a:pt x="10883" y="32647"/>
                  </a:lnTo>
                  <a:lnTo>
                    <a:pt x="15528" y="30391"/>
                  </a:lnTo>
                  <a:lnTo>
                    <a:pt x="16589" y="30391"/>
                  </a:lnTo>
                  <a:lnTo>
                    <a:pt x="18447" y="30922"/>
                  </a:lnTo>
                  <a:lnTo>
                    <a:pt x="20305" y="31320"/>
                  </a:lnTo>
                  <a:lnTo>
                    <a:pt x="20703" y="31453"/>
                  </a:lnTo>
                  <a:lnTo>
                    <a:pt x="20969" y="31983"/>
                  </a:lnTo>
                  <a:lnTo>
                    <a:pt x="21500" y="35036"/>
                  </a:lnTo>
                  <a:lnTo>
                    <a:pt x="21632" y="35168"/>
                  </a:lnTo>
                  <a:lnTo>
                    <a:pt x="21632" y="35301"/>
                  </a:lnTo>
                  <a:lnTo>
                    <a:pt x="21765" y="35434"/>
                  </a:lnTo>
                  <a:lnTo>
                    <a:pt x="21898" y="35434"/>
                  </a:lnTo>
                  <a:lnTo>
                    <a:pt x="22296" y="35567"/>
                  </a:lnTo>
                  <a:lnTo>
                    <a:pt x="29330" y="35567"/>
                  </a:lnTo>
                  <a:lnTo>
                    <a:pt x="29462" y="35434"/>
                  </a:lnTo>
                  <a:lnTo>
                    <a:pt x="29728" y="35301"/>
                  </a:lnTo>
                  <a:lnTo>
                    <a:pt x="29728" y="35036"/>
                  </a:lnTo>
                  <a:lnTo>
                    <a:pt x="30391" y="31983"/>
                  </a:lnTo>
                  <a:lnTo>
                    <a:pt x="30657" y="31453"/>
                  </a:lnTo>
                  <a:lnTo>
                    <a:pt x="31055" y="31320"/>
                  </a:lnTo>
                  <a:lnTo>
                    <a:pt x="32913" y="30922"/>
                  </a:lnTo>
                  <a:lnTo>
                    <a:pt x="34771" y="30391"/>
                  </a:lnTo>
                  <a:lnTo>
                    <a:pt x="35832" y="30391"/>
                  </a:lnTo>
                  <a:lnTo>
                    <a:pt x="40477" y="32647"/>
                  </a:lnTo>
                  <a:lnTo>
                    <a:pt x="41008" y="32780"/>
                  </a:lnTo>
                  <a:lnTo>
                    <a:pt x="41274" y="32647"/>
                  </a:lnTo>
                  <a:lnTo>
                    <a:pt x="41539" y="32647"/>
                  </a:lnTo>
                  <a:lnTo>
                    <a:pt x="46184" y="29860"/>
                  </a:lnTo>
                  <a:lnTo>
                    <a:pt x="46317" y="29727"/>
                  </a:lnTo>
                  <a:lnTo>
                    <a:pt x="46449" y="29595"/>
                  </a:lnTo>
                  <a:lnTo>
                    <a:pt x="46449" y="23357"/>
                  </a:lnTo>
                  <a:lnTo>
                    <a:pt x="50829" y="23092"/>
                  </a:lnTo>
                  <a:lnTo>
                    <a:pt x="51094" y="23092"/>
                  </a:lnTo>
                  <a:lnTo>
                    <a:pt x="51227" y="22959"/>
                  </a:lnTo>
                  <a:lnTo>
                    <a:pt x="51360" y="22694"/>
                  </a:lnTo>
                  <a:lnTo>
                    <a:pt x="51360" y="22428"/>
                  </a:lnTo>
                  <a:lnTo>
                    <a:pt x="51360" y="16058"/>
                  </a:lnTo>
                  <a:lnTo>
                    <a:pt x="51360" y="15925"/>
                  </a:lnTo>
                  <a:lnTo>
                    <a:pt x="51360" y="13138"/>
                  </a:lnTo>
                  <a:lnTo>
                    <a:pt x="51360" y="12873"/>
                  </a:lnTo>
                  <a:lnTo>
                    <a:pt x="51227" y="12740"/>
                  </a:lnTo>
                  <a:lnTo>
                    <a:pt x="51094" y="12608"/>
                  </a:lnTo>
                  <a:lnTo>
                    <a:pt x="50829" y="12475"/>
                  </a:lnTo>
                  <a:lnTo>
                    <a:pt x="46449" y="12210"/>
                  </a:lnTo>
                  <a:lnTo>
                    <a:pt x="46449" y="6105"/>
                  </a:lnTo>
                  <a:lnTo>
                    <a:pt x="46317" y="5839"/>
                  </a:lnTo>
                  <a:lnTo>
                    <a:pt x="46184" y="5707"/>
                  </a:lnTo>
                  <a:lnTo>
                    <a:pt x="41539" y="3052"/>
                  </a:lnTo>
                  <a:lnTo>
                    <a:pt x="41008" y="2920"/>
                  </a:lnTo>
                  <a:lnTo>
                    <a:pt x="40477" y="2920"/>
                  </a:lnTo>
                  <a:lnTo>
                    <a:pt x="35832" y="5176"/>
                  </a:lnTo>
                  <a:lnTo>
                    <a:pt x="35302" y="5309"/>
                  </a:lnTo>
                  <a:lnTo>
                    <a:pt x="34771" y="5176"/>
                  </a:lnTo>
                  <a:lnTo>
                    <a:pt x="32913" y="4778"/>
                  </a:lnTo>
                  <a:lnTo>
                    <a:pt x="31055" y="4380"/>
                  </a:lnTo>
                  <a:lnTo>
                    <a:pt x="30657" y="4114"/>
                  </a:lnTo>
                  <a:lnTo>
                    <a:pt x="30391" y="3716"/>
                  </a:lnTo>
                  <a:lnTo>
                    <a:pt x="29728" y="531"/>
                  </a:lnTo>
                  <a:lnTo>
                    <a:pt x="29728" y="398"/>
                  </a:lnTo>
                  <a:lnTo>
                    <a:pt x="29595" y="133"/>
                  </a:lnTo>
                  <a:lnTo>
                    <a:pt x="2933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710;p40">
              <a:extLst>
                <a:ext uri="{FF2B5EF4-FFF2-40B4-BE49-F238E27FC236}">
                  <a16:creationId xmlns:a16="http://schemas.microsoft.com/office/drawing/2014/main" id="{75CD50C9-A517-49C0-BC43-6BC491E41799}"/>
                </a:ext>
              </a:extLst>
            </p:cNvPr>
            <p:cNvSpPr/>
            <p:nvPr/>
          </p:nvSpPr>
          <p:spPr>
            <a:xfrm>
              <a:off x="6257600" y="3719888"/>
              <a:ext cx="851549" cy="589701"/>
            </a:xfrm>
            <a:custGeom>
              <a:avLst/>
              <a:gdLst/>
              <a:ahLst/>
              <a:cxnLst/>
              <a:rect l="l" t="t" r="r" b="b"/>
              <a:pathLst>
                <a:path w="51360" h="35567" fill="none" extrusionOk="0">
                  <a:moveTo>
                    <a:pt x="51360" y="15925"/>
                  </a:moveTo>
                  <a:lnTo>
                    <a:pt x="51360" y="13138"/>
                  </a:lnTo>
                  <a:lnTo>
                    <a:pt x="51360" y="13138"/>
                  </a:lnTo>
                  <a:lnTo>
                    <a:pt x="51360" y="12873"/>
                  </a:lnTo>
                  <a:lnTo>
                    <a:pt x="51227" y="12740"/>
                  </a:lnTo>
                  <a:lnTo>
                    <a:pt x="51094" y="12608"/>
                  </a:lnTo>
                  <a:lnTo>
                    <a:pt x="50829" y="12475"/>
                  </a:lnTo>
                  <a:lnTo>
                    <a:pt x="46449" y="12210"/>
                  </a:lnTo>
                  <a:lnTo>
                    <a:pt x="46449" y="5972"/>
                  </a:lnTo>
                  <a:lnTo>
                    <a:pt x="46449" y="6105"/>
                  </a:lnTo>
                  <a:lnTo>
                    <a:pt x="46449" y="6105"/>
                  </a:lnTo>
                  <a:lnTo>
                    <a:pt x="46317" y="5839"/>
                  </a:lnTo>
                  <a:lnTo>
                    <a:pt x="46184" y="5707"/>
                  </a:lnTo>
                  <a:lnTo>
                    <a:pt x="41539" y="3052"/>
                  </a:lnTo>
                  <a:lnTo>
                    <a:pt x="41539" y="3052"/>
                  </a:lnTo>
                  <a:lnTo>
                    <a:pt x="41008" y="2920"/>
                  </a:lnTo>
                  <a:lnTo>
                    <a:pt x="40477" y="2920"/>
                  </a:lnTo>
                  <a:lnTo>
                    <a:pt x="35832" y="5176"/>
                  </a:lnTo>
                  <a:lnTo>
                    <a:pt x="35832" y="5176"/>
                  </a:lnTo>
                  <a:lnTo>
                    <a:pt x="35302" y="5309"/>
                  </a:lnTo>
                  <a:lnTo>
                    <a:pt x="34771" y="5176"/>
                  </a:lnTo>
                  <a:lnTo>
                    <a:pt x="34771" y="5176"/>
                  </a:lnTo>
                  <a:lnTo>
                    <a:pt x="32913" y="4778"/>
                  </a:lnTo>
                  <a:lnTo>
                    <a:pt x="31055" y="4380"/>
                  </a:lnTo>
                  <a:lnTo>
                    <a:pt x="31055" y="4380"/>
                  </a:lnTo>
                  <a:lnTo>
                    <a:pt x="30657" y="4114"/>
                  </a:lnTo>
                  <a:lnTo>
                    <a:pt x="30391" y="3716"/>
                  </a:lnTo>
                  <a:lnTo>
                    <a:pt x="29728" y="531"/>
                  </a:lnTo>
                  <a:lnTo>
                    <a:pt x="29728" y="531"/>
                  </a:lnTo>
                  <a:lnTo>
                    <a:pt x="29728" y="398"/>
                  </a:lnTo>
                  <a:lnTo>
                    <a:pt x="29595" y="133"/>
                  </a:lnTo>
                  <a:lnTo>
                    <a:pt x="29330" y="0"/>
                  </a:lnTo>
                  <a:lnTo>
                    <a:pt x="29064" y="0"/>
                  </a:lnTo>
                  <a:lnTo>
                    <a:pt x="22296" y="0"/>
                  </a:lnTo>
                  <a:lnTo>
                    <a:pt x="22296" y="0"/>
                  </a:lnTo>
                  <a:lnTo>
                    <a:pt x="22031" y="0"/>
                  </a:lnTo>
                  <a:lnTo>
                    <a:pt x="21765" y="133"/>
                  </a:lnTo>
                  <a:lnTo>
                    <a:pt x="21632" y="398"/>
                  </a:lnTo>
                  <a:lnTo>
                    <a:pt x="21500" y="531"/>
                  </a:lnTo>
                  <a:lnTo>
                    <a:pt x="20969" y="3716"/>
                  </a:lnTo>
                  <a:lnTo>
                    <a:pt x="20969" y="3716"/>
                  </a:lnTo>
                  <a:lnTo>
                    <a:pt x="20703" y="4114"/>
                  </a:lnTo>
                  <a:lnTo>
                    <a:pt x="20305" y="4380"/>
                  </a:lnTo>
                  <a:lnTo>
                    <a:pt x="20305" y="4380"/>
                  </a:lnTo>
                  <a:lnTo>
                    <a:pt x="18447" y="4778"/>
                  </a:lnTo>
                  <a:lnTo>
                    <a:pt x="16589" y="5176"/>
                  </a:lnTo>
                  <a:lnTo>
                    <a:pt x="16589" y="5176"/>
                  </a:lnTo>
                  <a:lnTo>
                    <a:pt x="16059" y="5309"/>
                  </a:lnTo>
                  <a:lnTo>
                    <a:pt x="15528" y="5176"/>
                  </a:lnTo>
                  <a:lnTo>
                    <a:pt x="10883" y="2920"/>
                  </a:lnTo>
                  <a:lnTo>
                    <a:pt x="10883" y="2920"/>
                  </a:lnTo>
                  <a:lnTo>
                    <a:pt x="10352" y="2920"/>
                  </a:lnTo>
                  <a:lnTo>
                    <a:pt x="9821" y="3052"/>
                  </a:lnTo>
                  <a:lnTo>
                    <a:pt x="5176" y="5707"/>
                  </a:lnTo>
                  <a:lnTo>
                    <a:pt x="5176" y="5707"/>
                  </a:lnTo>
                  <a:lnTo>
                    <a:pt x="5044" y="5839"/>
                  </a:lnTo>
                  <a:lnTo>
                    <a:pt x="4911" y="5972"/>
                  </a:lnTo>
                  <a:lnTo>
                    <a:pt x="4911" y="5972"/>
                  </a:lnTo>
                  <a:lnTo>
                    <a:pt x="4911" y="12210"/>
                  </a:lnTo>
                  <a:lnTo>
                    <a:pt x="531" y="12475"/>
                  </a:lnTo>
                  <a:lnTo>
                    <a:pt x="531" y="12475"/>
                  </a:lnTo>
                  <a:lnTo>
                    <a:pt x="266" y="12608"/>
                  </a:lnTo>
                  <a:lnTo>
                    <a:pt x="133" y="12740"/>
                  </a:lnTo>
                  <a:lnTo>
                    <a:pt x="1" y="12873"/>
                  </a:lnTo>
                  <a:lnTo>
                    <a:pt x="1" y="13138"/>
                  </a:lnTo>
                  <a:lnTo>
                    <a:pt x="1" y="16589"/>
                  </a:lnTo>
                  <a:lnTo>
                    <a:pt x="1" y="16589"/>
                  </a:lnTo>
                  <a:lnTo>
                    <a:pt x="1" y="18978"/>
                  </a:lnTo>
                  <a:lnTo>
                    <a:pt x="1" y="18978"/>
                  </a:lnTo>
                  <a:lnTo>
                    <a:pt x="1" y="22428"/>
                  </a:lnTo>
                  <a:lnTo>
                    <a:pt x="1" y="22428"/>
                  </a:lnTo>
                  <a:lnTo>
                    <a:pt x="1" y="22428"/>
                  </a:lnTo>
                  <a:lnTo>
                    <a:pt x="1" y="22428"/>
                  </a:lnTo>
                  <a:lnTo>
                    <a:pt x="1" y="22694"/>
                  </a:lnTo>
                  <a:lnTo>
                    <a:pt x="1" y="22694"/>
                  </a:lnTo>
                  <a:lnTo>
                    <a:pt x="133" y="22959"/>
                  </a:lnTo>
                  <a:lnTo>
                    <a:pt x="133" y="22959"/>
                  </a:lnTo>
                  <a:lnTo>
                    <a:pt x="399" y="23092"/>
                  </a:lnTo>
                  <a:lnTo>
                    <a:pt x="531" y="23092"/>
                  </a:lnTo>
                  <a:lnTo>
                    <a:pt x="664" y="23092"/>
                  </a:lnTo>
                  <a:lnTo>
                    <a:pt x="4911" y="23357"/>
                  </a:lnTo>
                  <a:lnTo>
                    <a:pt x="4911" y="23357"/>
                  </a:lnTo>
                  <a:lnTo>
                    <a:pt x="4911" y="26940"/>
                  </a:lnTo>
                  <a:lnTo>
                    <a:pt x="4911" y="26940"/>
                  </a:lnTo>
                  <a:lnTo>
                    <a:pt x="4911" y="26940"/>
                  </a:lnTo>
                  <a:lnTo>
                    <a:pt x="4911" y="27073"/>
                  </a:lnTo>
                  <a:lnTo>
                    <a:pt x="4911" y="28135"/>
                  </a:lnTo>
                  <a:lnTo>
                    <a:pt x="4911" y="29595"/>
                  </a:lnTo>
                  <a:lnTo>
                    <a:pt x="4911" y="29595"/>
                  </a:lnTo>
                  <a:lnTo>
                    <a:pt x="4911" y="29595"/>
                  </a:lnTo>
                  <a:lnTo>
                    <a:pt x="5044" y="29727"/>
                  </a:lnTo>
                  <a:lnTo>
                    <a:pt x="5044" y="29727"/>
                  </a:lnTo>
                  <a:lnTo>
                    <a:pt x="5044" y="29727"/>
                  </a:lnTo>
                  <a:lnTo>
                    <a:pt x="5176" y="29860"/>
                  </a:lnTo>
                  <a:lnTo>
                    <a:pt x="9821" y="32647"/>
                  </a:lnTo>
                  <a:lnTo>
                    <a:pt x="9821" y="32647"/>
                  </a:lnTo>
                  <a:lnTo>
                    <a:pt x="9821" y="32647"/>
                  </a:lnTo>
                  <a:lnTo>
                    <a:pt x="10219" y="32647"/>
                  </a:lnTo>
                  <a:lnTo>
                    <a:pt x="10352" y="32780"/>
                  </a:lnTo>
                  <a:lnTo>
                    <a:pt x="10352" y="32780"/>
                  </a:lnTo>
                  <a:lnTo>
                    <a:pt x="10617" y="32780"/>
                  </a:lnTo>
                  <a:lnTo>
                    <a:pt x="10617" y="32647"/>
                  </a:lnTo>
                  <a:lnTo>
                    <a:pt x="10617" y="32647"/>
                  </a:lnTo>
                  <a:lnTo>
                    <a:pt x="10883" y="32647"/>
                  </a:lnTo>
                  <a:lnTo>
                    <a:pt x="15528" y="30391"/>
                  </a:lnTo>
                  <a:lnTo>
                    <a:pt x="15528" y="30391"/>
                  </a:lnTo>
                  <a:lnTo>
                    <a:pt x="16059" y="30391"/>
                  </a:lnTo>
                  <a:lnTo>
                    <a:pt x="16589" y="30391"/>
                  </a:lnTo>
                  <a:lnTo>
                    <a:pt x="16589" y="30391"/>
                  </a:lnTo>
                  <a:lnTo>
                    <a:pt x="18447" y="30922"/>
                  </a:lnTo>
                  <a:lnTo>
                    <a:pt x="20305" y="31320"/>
                  </a:lnTo>
                  <a:lnTo>
                    <a:pt x="20305" y="31320"/>
                  </a:lnTo>
                  <a:lnTo>
                    <a:pt x="20703" y="31453"/>
                  </a:lnTo>
                  <a:lnTo>
                    <a:pt x="20969" y="31983"/>
                  </a:lnTo>
                  <a:lnTo>
                    <a:pt x="21500" y="35036"/>
                  </a:lnTo>
                  <a:lnTo>
                    <a:pt x="21500" y="35036"/>
                  </a:lnTo>
                  <a:lnTo>
                    <a:pt x="21632" y="35168"/>
                  </a:lnTo>
                  <a:lnTo>
                    <a:pt x="21632" y="35301"/>
                  </a:lnTo>
                  <a:lnTo>
                    <a:pt x="21765" y="35434"/>
                  </a:lnTo>
                  <a:lnTo>
                    <a:pt x="21898" y="35434"/>
                  </a:lnTo>
                  <a:lnTo>
                    <a:pt x="21898" y="35434"/>
                  </a:lnTo>
                  <a:lnTo>
                    <a:pt x="22296" y="35567"/>
                  </a:lnTo>
                  <a:lnTo>
                    <a:pt x="29064" y="35567"/>
                  </a:lnTo>
                  <a:lnTo>
                    <a:pt x="29064" y="35567"/>
                  </a:lnTo>
                  <a:lnTo>
                    <a:pt x="29330" y="35567"/>
                  </a:lnTo>
                  <a:lnTo>
                    <a:pt x="29462" y="35434"/>
                  </a:lnTo>
                  <a:lnTo>
                    <a:pt x="29462" y="35434"/>
                  </a:lnTo>
                  <a:lnTo>
                    <a:pt x="29462" y="35434"/>
                  </a:lnTo>
                  <a:lnTo>
                    <a:pt x="29728" y="35301"/>
                  </a:lnTo>
                  <a:lnTo>
                    <a:pt x="29728" y="35036"/>
                  </a:lnTo>
                  <a:lnTo>
                    <a:pt x="30391" y="31983"/>
                  </a:lnTo>
                  <a:lnTo>
                    <a:pt x="30391" y="31983"/>
                  </a:lnTo>
                  <a:lnTo>
                    <a:pt x="30657" y="31453"/>
                  </a:lnTo>
                  <a:lnTo>
                    <a:pt x="31055" y="31320"/>
                  </a:lnTo>
                  <a:lnTo>
                    <a:pt x="31055" y="31320"/>
                  </a:lnTo>
                  <a:lnTo>
                    <a:pt x="32913" y="30922"/>
                  </a:lnTo>
                  <a:lnTo>
                    <a:pt x="34771" y="30391"/>
                  </a:lnTo>
                  <a:lnTo>
                    <a:pt x="34771" y="30391"/>
                  </a:lnTo>
                  <a:lnTo>
                    <a:pt x="35302" y="30391"/>
                  </a:lnTo>
                  <a:lnTo>
                    <a:pt x="35832" y="30391"/>
                  </a:lnTo>
                  <a:lnTo>
                    <a:pt x="40477" y="32647"/>
                  </a:lnTo>
                  <a:lnTo>
                    <a:pt x="40477" y="32647"/>
                  </a:lnTo>
                  <a:lnTo>
                    <a:pt x="41008" y="32780"/>
                  </a:lnTo>
                  <a:lnTo>
                    <a:pt x="41008" y="32780"/>
                  </a:lnTo>
                  <a:lnTo>
                    <a:pt x="41008" y="32780"/>
                  </a:lnTo>
                  <a:lnTo>
                    <a:pt x="41274" y="32647"/>
                  </a:lnTo>
                  <a:lnTo>
                    <a:pt x="41539" y="32647"/>
                  </a:lnTo>
                  <a:lnTo>
                    <a:pt x="46184" y="29860"/>
                  </a:lnTo>
                  <a:lnTo>
                    <a:pt x="46184" y="29860"/>
                  </a:lnTo>
                  <a:lnTo>
                    <a:pt x="46317" y="29727"/>
                  </a:lnTo>
                  <a:lnTo>
                    <a:pt x="46449" y="29595"/>
                  </a:lnTo>
                  <a:lnTo>
                    <a:pt x="46449" y="29595"/>
                  </a:lnTo>
                  <a:lnTo>
                    <a:pt x="46449" y="23357"/>
                  </a:lnTo>
                  <a:lnTo>
                    <a:pt x="50829" y="23092"/>
                  </a:lnTo>
                  <a:lnTo>
                    <a:pt x="50829" y="23092"/>
                  </a:lnTo>
                  <a:lnTo>
                    <a:pt x="51094" y="23092"/>
                  </a:lnTo>
                  <a:lnTo>
                    <a:pt x="51227" y="22959"/>
                  </a:lnTo>
                  <a:lnTo>
                    <a:pt x="51360" y="22694"/>
                  </a:lnTo>
                  <a:lnTo>
                    <a:pt x="51360" y="22428"/>
                  </a:lnTo>
                  <a:lnTo>
                    <a:pt x="51360" y="16058"/>
                  </a:lnTo>
                  <a:lnTo>
                    <a:pt x="51360" y="159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711;p40">
              <a:extLst>
                <a:ext uri="{FF2B5EF4-FFF2-40B4-BE49-F238E27FC236}">
                  <a16:creationId xmlns:a16="http://schemas.microsoft.com/office/drawing/2014/main" id="{9EC6749A-FB1B-4230-8027-37DCE3C9EDF5}"/>
                </a:ext>
              </a:extLst>
            </p:cNvPr>
            <p:cNvSpPr/>
            <p:nvPr/>
          </p:nvSpPr>
          <p:spPr>
            <a:xfrm>
              <a:off x="6537039" y="3990523"/>
              <a:ext cx="292670" cy="81424"/>
            </a:xfrm>
            <a:custGeom>
              <a:avLst/>
              <a:gdLst/>
              <a:ahLst/>
              <a:cxnLst/>
              <a:rect l="l" t="t" r="r" b="b"/>
              <a:pathLst>
                <a:path w="17652" h="4911" fill="none" extrusionOk="0">
                  <a:moveTo>
                    <a:pt x="17651" y="2522"/>
                  </a:moveTo>
                  <a:lnTo>
                    <a:pt x="17651" y="2522"/>
                  </a:lnTo>
                  <a:lnTo>
                    <a:pt x="16722" y="3053"/>
                  </a:lnTo>
                  <a:lnTo>
                    <a:pt x="16722" y="3053"/>
                  </a:lnTo>
                  <a:lnTo>
                    <a:pt x="14997" y="3849"/>
                  </a:lnTo>
                  <a:lnTo>
                    <a:pt x="13006" y="4513"/>
                  </a:lnTo>
                  <a:lnTo>
                    <a:pt x="10883" y="4778"/>
                  </a:lnTo>
                  <a:lnTo>
                    <a:pt x="8760" y="4911"/>
                  </a:lnTo>
                  <a:lnTo>
                    <a:pt x="6636" y="4778"/>
                  </a:lnTo>
                  <a:lnTo>
                    <a:pt x="4646" y="4513"/>
                  </a:lnTo>
                  <a:lnTo>
                    <a:pt x="2655" y="3849"/>
                  </a:lnTo>
                  <a:lnTo>
                    <a:pt x="930" y="3053"/>
                  </a:lnTo>
                  <a:lnTo>
                    <a:pt x="930" y="3053"/>
                  </a:lnTo>
                  <a:lnTo>
                    <a:pt x="1" y="2522"/>
                  </a:lnTo>
                  <a:lnTo>
                    <a:pt x="1" y="2522"/>
                  </a:lnTo>
                  <a:lnTo>
                    <a:pt x="930" y="1858"/>
                  </a:lnTo>
                  <a:lnTo>
                    <a:pt x="930" y="1858"/>
                  </a:lnTo>
                  <a:lnTo>
                    <a:pt x="2655" y="1062"/>
                  </a:lnTo>
                  <a:lnTo>
                    <a:pt x="4646" y="531"/>
                  </a:lnTo>
                  <a:lnTo>
                    <a:pt x="6636" y="133"/>
                  </a:lnTo>
                  <a:lnTo>
                    <a:pt x="8760" y="1"/>
                  </a:lnTo>
                  <a:lnTo>
                    <a:pt x="10883" y="133"/>
                  </a:lnTo>
                  <a:lnTo>
                    <a:pt x="13006" y="531"/>
                  </a:lnTo>
                  <a:lnTo>
                    <a:pt x="14997" y="1062"/>
                  </a:lnTo>
                  <a:lnTo>
                    <a:pt x="16722" y="1858"/>
                  </a:lnTo>
                  <a:lnTo>
                    <a:pt x="16722" y="1858"/>
                  </a:lnTo>
                  <a:lnTo>
                    <a:pt x="17651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712;p40">
              <a:extLst>
                <a:ext uri="{FF2B5EF4-FFF2-40B4-BE49-F238E27FC236}">
                  <a16:creationId xmlns:a16="http://schemas.microsoft.com/office/drawing/2014/main" id="{0EA0CF65-E65A-4475-AFF9-CD765096484A}"/>
                </a:ext>
              </a:extLst>
            </p:cNvPr>
            <p:cNvSpPr/>
            <p:nvPr/>
          </p:nvSpPr>
          <p:spPr>
            <a:xfrm>
              <a:off x="6257600" y="3999327"/>
              <a:ext cx="851549" cy="310262"/>
            </a:xfrm>
            <a:custGeom>
              <a:avLst/>
              <a:gdLst/>
              <a:ahLst/>
              <a:cxnLst/>
              <a:rect l="l" t="t" r="r" b="b"/>
              <a:pathLst>
                <a:path w="51360" h="18713" extrusionOk="0">
                  <a:moveTo>
                    <a:pt x="1" y="0"/>
                  </a:moveTo>
                  <a:lnTo>
                    <a:pt x="1" y="5574"/>
                  </a:lnTo>
                  <a:lnTo>
                    <a:pt x="1" y="5840"/>
                  </a:lnTo>
                  <a:lnTo>
                    <a:pt x="133" y="6105"/>
                  </a:lnTo>
                  <a:lnTo>
                    <a:pt x="266" y="6238"/>
                  </a:lnTo>
                  <a:lnTo>
                    <a:pt x="664" y="6238"/>
                  </a:lnTo>
                  <a:lnTo>
                    <a:pt x="4115" y="6503"/>
                  </a:lnTo>
                  <a:lnTo>
                    <a:pt x="4911" y="6503"/>
                  </a:lnTo>
                  <a:lnTo>
                    <a:pt x="4911" y="6901"/>
                  </a:lnTo>
                  <a:lnTo>
                    <a:pt x="5044" y="6636"/>
                  </a:lnTo>
                  <a:lnTo>
                    <a:pt x="5176" y="6503"/>
                  </a:lnTo>
                  <a:lnTo>
                    <a:pt x="8760" y="3849"/>
                  </a:lnTo>
                  <a:lnTo>
                    <a:pt x="9025" y="3716"/>
                  </a:lnTo>
                  <a:lnTo>
                    <a:pt x="9025" y="3584"/>
                  </a:lnTo>
                  <a:lnTo>
                    <a:pt x="9025" y="3318"/>
                  </a:lnTo>
                  <a:lnTo>
                    <a:pt x="8892" y="3185"/>
                  </a:lnTo>
                  <a:lnTo>
                    <a:pt x="8096" y="2256"/>
                  </a:lnTo>
                  <a:lnTo>
                    <a:pt x="7565" y="1327"/>
                  </a:lnTo>
                  <a:lnTo>
                    <a:pt x="7167" y="929"/>
                  </a:lnTo>
                  <a:lnTo>
                    <a:pt x="6769" y="797"/>
                  </a:lnTo>
                  <a:lnTo>
                    <a:pt x="531" y="399"/>
                  </a:lnTo>
                  <a:lnTo>
                    <a:pt x="266" y="266"/>
                  </a:lnTo>
                  <a:lnTo>
                    <a:pt x="133" y="133"/>
                  </a:lnTo>
                  <a:lnTo>
                    <a:pt x="1" y="0"/>
                  </a:lnTo>
                  <a:close/>
                  <a:moveTo>
                    <a:pt x="51360" y="0"/>
                  </a:moveTo>
                  <a:lnTo>
                    <a:pt x="51227" y="133"/>
                  </a:lnTo>
                  <a:lnTo>
                    <a:pt x="51094" y="266"/>
                  </a:lnTo>
                  <a:lnTo>
                    <a:pt x="50829" y="399"/>
                  </a:lnTo>
                  <a:lnTo>
                    <a:pt x="44591" y="797"/>
                  </a:lnTo>
                  <a:lnTo>
                    <a:pt x="44193" y="929"/>
                  </a:lnTo>
                  <a:lnTo>
                    <a:pt x="43795" y="1327"/>
                  </a:lnTo>
                  <a:lnTo>
                    <a:pt x="43132" y="2256"/>
                  </a:lnTo>
                  <a:lnTo>
                    <a:pt x="42468" y="3185"/>
                  </a:lnTo>
                  <a:lnTo>
                    <a:pt x="42335" y="3318"/>
                  </a:lnTo>
                  <a:lnTo>
                    <a:pt x="42335" y="3584"/>
                  </a:lnTo>
                  <a:lnTo>
                    <a:pt x="42335" y="3716"/>
                  </a:lnTo>
                  <a:lnTo>
                    <a:pt x="42468" y="3849"/>
                  </a:lnTo>
                  <a:lnTo>
                    <a:pt x="46184" y="6503"/>
                  </a:lnTo>
                  <a:lnTo>
                    <a:pt x="46317" y="6636"/>
                  </a:lnTo>
                  <a:lnTo>
                    <a:pt x="46449" y="6901"/>
                  </a:lnTo>
                  <a:lnTo>
                    <a:pt x="46449" y="6503"/>
                  </a:lnTo>
                  <a:lnTo>
                    <a:pt x="50829" y="6238"/>
                  </a:lnTo>
                  <a:lnTo>
                    <a:pt x="51094" y="6238"/>
                  </a:lnTo>
                  <a:lnTo>
                    <a:pt x="51227" y="6105"/>
                  </a:lnTo>
                  <a:lnTo>
                    <a:pt x="51360" y="5840"/>
                  </a:lnTo>
                  <a:lnTo>
                    <a:pt x="51360" y="5574"/>
                  </a:lnTo>
                  <a:lnTo>
                    <a:pt x="51360" y="0"/>
                  </a:lnTo>
                  <a:close/>
                  <a:moveTo>
                    <a:pt x="4911" y="6901"/>
                  </a:moveTo>
                  <a:lnTo>
                    <a:pt x="4911" y="10086"/>
                  </a:lnTo>
                  <a:lnTo>
                    <a:pt x="4911" y="11281"/>
                  </a:lnTo>
                  <a:lnTo>
                    <a:pt x="4911" y="12741"/>
                  </a:lnTo>
                  <a:lnTo>
                    <a:pt x="5044" y="12873"/>
                  </a:lnTo>
                  <a:lnTo>
                    <a:pt x="5044" y="13006"/>
                  </a:lnTo>
                  <a:lnTo>
                    <a:pt x="5176" y="13006"/>
                  </a:lnTo>
                  <a:lnTo>
                    <a:pt x="9821" y="15793"/>
                  </a:lnTo>
                  <a:lnTo>
                    <a:pt x="10219" y="15793"/>
                  </a:lnTo>
                  <a:lnTo>
                    <a:pt x="10485" y="15926"/>
                  </a:lnTo>
                  <a:lnTo>
                    <a:pt x="10617" y="15926"/>
                  </a:lnTo>
                  <a:lnTo>
                    <a:pt x="10617" y="15793"/>
                  </a:lnTo>
                  <a:lnTo>
                    <a:pt x="10883" y="15793"/>
                  </a:lnTo>
                  <a:lnTo>
                    <a:pt x="15528" y="13537"/>
                  </a:lnTo>
                  <a:lnTo>
                    <a:pt x="16589" y="13537"/>
                  </a:lnTo>
                  <a:lnTo>
                    <a:pt x="18447" y="14068"/>
                  </a:lnTo>
                  <a:lnTo>
                    <a:pt x="20305" y="14466"/>
                  </a:lnTo>
                  <a:lnTo>
                    <a:pt x="20703" y="14599"/>
                  </a:lnTo>
                  <a:lnTo>
                    <a:pt x="20836" y="14864"/>
                  </a:lnTo>
                  <a:lnTo>
                    <a:pt x="20969" y="15129"/>
                  </a:lnTo>
                  <a:lnTo>
                    <a:pt x="21500" y="18182"/>
                  </a:lnTo>
                  <a:lnTo>
                    <a:pt x="21632" y="18314"/>
                  </a:lnTo>
                  <a:lnTo>
                    <a:pt x="21632" y="18447"/>
                  </a:lnTo>
                  <a:lnTo>
                    <a:pt x="21898" y="18580"/>
                  </a:lnTo>
                  <a:lnTo>
                    <a:pt x="22163" y="18713"/>
                  </a:lnTo>
                  <a:lnTo>
                    <a:pt x="29330" y="18713"/>
                  </a:lnTo>
                  <a:lnTo>
                    <a:pt x="29462" y="18580"/>
                  </a:lnTo>
                  <a:lnTo>
                    <a:pt x="29728" y="18447"/>
                  </a:lnTo>
                  <a:lnTo>
                    <a:pt x="29728" y="18182"/>
                  </a:lnTo>
                  <a:lnTo>
                    <a:pt x="30391" y="15129"/>
                  </a:lnTo>
                  <a:lnTo>
                    <a:pt x="30524" y="14731"/>
                  </a:lnTo>
                  <a:lnTo>
                    <a:pt x="30789" y="14599"/>
                  </a:lnTo>
                  <a:lnTo>
                    <a:pt x="30789" y="14466"/>
                  </a:lnTo>
                  <a:lnTo>
                    <a:pt x="31055" y="14466"/>
                  </a:lnTo>
                  <a:lnTo>
                    <a:pt x="32913" y="14068"/>
                  </a:lnTo>
                  <a:lnTo>
                    <a:pt x="34771" y="13537"/>
                  </a:lnTo>
                  <a:lnTo>
                    <a:pt x="35832" y="13537"/>
                  </a:lnTo>
                  <a:lnTo>
                    <a:pt x="40477" y="15793"/>
                  </a:lnTo>
                  <a:lnTo>
                    <a:pt x="41008" y="15926"/>
                  </a:lnTo>
                  <a:lnTo>
                    <a:pt x="41274" y="15793"/>
                  </a:lnTo>
                  <a:lnTo>
                    <a:pt x="41539" y="15793"/>
                  </a:lnTo>
                  <a:lnTo>
                    <a:pt x="46184" y="13006"/>
                  </a:lnTo>
                  <a:lnTo>
                    <a:pt x="46317" y="12873"/>
                  </a:lnTo>
                  <a:lnTo>
                    <a:pt x="46449" y="12741"/>
                  </a:lnTo>
                  <a:lnTo>
                    <a:pt x="46449" y="6901"/>
                  </a:lnTo>
                  <a:lnTo>
                    <a:pt x="46317" y="7034"/>
                  </a:lnTo>
                  <a:lnTo>
                    <a:pt x="46184" y="7167"/>
                  </a:lnTo>
                  <a:lnTo>
                    <a:pt x="41539" y="9821"/>
                  </a:lnTo>
                  <a:lnTo>
                    <a:pt x="41008" y="9954"/>
                  </a:lnTo>
                  <a:lnTo>
                    <a:pt x="40477" y="9954"/>
                  </a:lnTo>
                  <a:lnTo>
                    <a:pt x="35832" y="7698"/>
                  </a:lnTo>
                  <a:lnTo>
                    <a:pt x="35302" y="7565"/>
                  </a:lnTo>
                  <a:lnTo>
                    <a:pt x="34771" y="7698"/>
                  </a:lnTo>
                  <a:lnTo>
                    <a:pt x="32913" y="8096"/>
                  </a:lnTo>
                  <a:lnTo>
                    <a:pt x="31055" y="8494"/>
                  </a:lnTo>
                  <a:lnTo>
                    <a:pt x="30657" y="8759"/>
                  </a:lnTo>
                  <a:lnTo>
                    <a:pt x="30391" y="9157"/>
                  </a:lnTo>
                  <a:lnTo>
                    <a:pt x="29728" y="12342"/>
                  </a:lnTo>
                  <a:lnTo>
                    <a:pt x="29728" y="12475"/>
                  </a:lnTo>
                  <a:lnTo>
                    <a:pt x="29595" y="12741"/>
                  </a:lnTo>
                  <a:lnTo>
                    <a:pt x="29330" y="12873"/>
                  </a:lnTo>
                  <a:lnTo>
                    <a:pt x="22031" y="12873"/>
                  </a:lnTo>
                  <a:lnTo>
                    <a:pt x="21765" y="12741"/>
                  </a:lnTo>
                  <a:lnTo>
                    <a:pt x="21632" y="12475"/>
                  </a:lnTo>
                  <a:lnTo>
                    <a:pt x="21500" y="12342"/>
                  </a:lnTo>
                  <a:lnTo>
                    <a:pt x="20969" y="9157"/>
                  </a:lnTo>
                  <a:lnTo>
                    <a:pt x="20703" y="8759"/>
                  </a:lnTo>
                  <a:lnTo>
                    <a:pt x="20305" y="8494"/>
                  </a:lnTo>
                  <a:lnTo>
                    <a:pt x="18447" y="8096"/>
                  </a:lnTo>
                  <a:lnTo>
                    <a:pt x="16589" y="7698"/>
                  </a:lnTo>
                  <a:lnTo>
                    <a:pt x="16059" y="7565"/>
                  </a:lnTo>
                  <a:lnTo>
                    <a:pt x="15528" y="7698"/>
                  </a:lnTo>
                  <a:lnTo>
                    <a:pt x="10883" y="9954"/>
                  </a:lnTo>
                  <a:lnTo>
                    <a:pt x="10352" y="9954"/>
                  </a:lnTo>
                  <a:lnTo>
                    <a:pt x="9821" y="9821"/>
                  </a:lnTo>
                  <a:lnTo>
                    <a:pt x="5176" y="7167"/>
                  </a:lnTo>
                  <a:lnTo>
                    <a:pt x="5044" y="7034"/>
                  </a:lnTo>
                  <a:lnTo>
                    <a:pt x="4911" y="69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713;p40">
              <a:extLst>
                <a:ext uri="{FF2B5EF4-FFF2-40B4-BE49-F238E27FC236}">
                  <a16:creationId xmlns:a16="http://schemas.microsoft.com/office/drawing/2014/main" id="{6A839E46-C764-485C-9D99-3F25D4DC7DAC}"/>
                </a:ext>
              </a:extLst>
            </p:cNvPr>
            <p:cNvSpPr/>
            <p:nvPr/>
          </p:nvSpPr>
          <p:spPr>
            <a:xfrm>
              <a:off x="6257600" y="3983924"/>
              <a:ext cx="851549" cy="325664"/>
            </a:xfrm>
            <a:custGeom>
              <a:avLst/>
              <a:gdLst/>
              <a:ahLst/>
              <a:cxnLst/>
              <a:rect l="l" t="t" r="r" b="b"/>
              <a:pathLst>
                <a:path w="51360" h="19642" fill="none" extrusionOk="0">
                  <a:moveTo>
                    <a:pt x="51360" y="133"/>
                  </a:moveTo>
                  <a:lnTo>
                    <a:pt x="51360" y="6503"/>
                  </a:lnTo>
                  <a:lnTo>
                    <a:pt x="51360" y="6503"/>
                  </a:lnTo>
                  <a:lnTo>
                    <a:pt x="51360" y="6769"/>
                  </a:lnTo>
                  <a:lnTo>
                    <a:pt x="51227" y="7034"/>
                  </a:lnTo>
                  <a:lnTo>
                    <a:pt x="51094" y="7167"/>
                  </a:lnTo>
                  <a:lnTo>
                    <a:pt x="50829" y="7167"/>
                  </a:lnTo>
                  <a:lnTo>
                    <a:pt x="46449" y="7432"/>
                  </a:lnTo>
                  <a:lnTo>
                    <a:pt x="46449" y="13670"/>
                  </a:lnTo>
                  <a:lnTo>
                    <a:pt x="46449" y="13670"/>
                  </a:lnTo>
                  <a:lnTo>
                    <a:pt x="46317" y="13802"/>
                  </a:lnTo>
                  <a:lnTo>
                    <a:pt x="46184" y="13935"/>
                  </a:lnTo>
                  <a:lnTo>
                    <a:pt x="41539" y="16722"/>
                  </a:lnTo>
                  <a:lnTo>
                    <a:pt x="41539" y="16722"/>
                  </a:lnTo>
                  <a:lnTo>
                    <a:pt x="41274" y="16722"/>
                  </a:lnTo>
                  <a:lnTo>
                    <a:pt x="41008" y="16855"/>
                  </a:lnTo>
                  <a:lnTo>
                    <a:pt x="41008" y="16855"/>
                  </a:lnTo>
                  <a:lnTo>
                    <a:pt x="41008" y="16855"/>
                  </a:lnTo>
                  <a:lnTo>
                    <a:pt x="40477" y="16722"/>
                  </a:lnTo>
                  <a:lnTo>
                    <a:pt x="35832" y="14466"/>
                  </a:lnTo>
                  <a:lnTo>
                    <a:pt x="35832" y="14466"/>
                  </a:lnTo>
                  <a:lnTo>
                    <a:pt x="35302" y="14466"/>
                  </a:lnTo>
                  <a:lnTo>
                    <a:pt x="35302" y="14466"/>
                  </a:lnTo>
                  <a:lnTo>
                    <a:pt x="35302" y="14466"/>
                  </a:lnTo>
                  <a:lnTo>
                    <a:pt x="34771" y="14466"/>
                  </a:lnTo>
                  <a:lnTo>
                    <a:pt x="34771" y="14466"/>
                  </a:lnTo>
                  <a:lnTo>
                    <a:pt x="32913" y="14997"/>
                  </a:lnTo>
                  <a:lnTo>
                    <a:pt x="31055" y="15395"/>
                  </a:lnTo>
                  <a:lnTo>
                    <a:pt x="31055" y="15395"/>
                  </a:lnTo>
                  <a:lnTo>
                    <a:pt x="30789" y="15395"/>
                  </a:lnTo>
                  <a:lnTo>
                    <a:pt x="30789" y="15528"/>
                  </a:lnTo>
                  <a:lnTo>
                    <a:pt x="30789" y="15528"/>
                  </a:lnTo>
                  <a:lnTo>
                    <a:pt x="30524" y="15660"/>
                  </a:lnTo>
                  <a:lnTo>
                    <a:pt x="30391" y="16058"/>
                  </a:lnTo>
                  <a:lnTo>
                    <a:pt x="29728" y="19111"/>
                  </a:lnTo>
                  <a:lnTo>
                    <a:pt x="29728" y="19111"/>
                  </a:lnTo>
                  <a:lnTo>
                    <a:pt x="29728" y="19376"/>
                  </a:lnTo>
                  <a:lnTo>
                    <a:pt x="29462" y="19509"/>
                  </a:lnTo>
                  <a:lnTo>
                    <a:pt x="29462" y="19509"/>
                  </a:lnTo>
                  <a:lnTo>
                    <a:pt x="29462" y="19509"/>
                  </a:lnTo>
                  <a:lnTo>
                    <a:pt x="29330" y="19642"/>
                  </a:lnTo>
                  <a:lnTo>
                    <a:pt x="29064" y="19642"/>
                  </a:lnTo>
                  <a:lnTo>
                    <a:pt x="22296" y="19642"/>
                  </a:lnTo>
                  <a:lnTo>
                    <a:pt x="22163" y="19642"/>
                  </a:lnTo>
                  <a:lnTo>
                    <a:pt x="22163" y="19642"/>
                  </a:lnTo>
                  <a:lnTo>
                    <a:pt x="21898" y="19509"/>
                  </a:lnTo>
                  <a:lnTo>
                    <a:pt x="21632" y="19376"/>
                  </a:lnTo>
                  <a:lnTo>
                    <a:pt x="21632" y="19243"/>
                  </a:lnTo>
                  <a:lnTo>
                    <a:pt x="21632" y="19243"/>
                  </a:lnTo>
                  <a:lnTo>
                    <a:pt x="21500" y="19111"/>
                  </a:lnTo>
                  <a:lnTo>
                    <a:pt x="20969" y="16058"/>
                  </a:lnTo>
                  <a:lnTo>
                    <a:pt x="20969" y="16058"/>
                  </a:lnTo>
                  <a:lnTo>
                    <a:pt x="20836" y="15793"/>
                  </a:lnTo>
                  <a:lnTo>
                    <a:pt x="20703" y="15528"/>
                  </a:lnTo>
                  <a:lnTo>
                    <a:pt x="20703" y="15528"/>
                  </a:lnTo>
                  <a:lnTo>
                    <a:pt x="20703" y="15528"/>
                  </a:lnTo>
                  <a:lnTo>
                    <a:pt x="20305" y="15395"/>
                  </a:lnTo>
                  <a:lnTo>
                    <a:pt x="20305" y="15395"/>
                  </a:lnTo>
                  <a:lnTo>
                    <a:pt x="18447" y="14997"/>
                  </a:lnTo>
                  <a:lnTo>
                    <a:pt x="16589" y="14466"/>
                  </a:lnTo>
                  <a:lnTo>
                    <a:pt x="16589" y="14466"/>
                  </a:lnTo>
                  <a:lnTo>
                    <a:pt x="15926" y="14466"/>
                  </a:lnTo>
                  <a:lnTo>
                    <a:pt x="15926" y="14466"/>
                  </a:lnTo>
                  <a:lnTo>
                    <a:pt x="15926" y="14466"/>
                  </a:lnTo>
                  <a:lnTo>
                    <a:pt x="15528" y="14466"/>
                  </a:lnTo>
                  <a:lnTo>
                    <a:pt x="10883" y="16722"/>
                  </a:lnTo>
                  <a:lnTo>
                    <a:pt x="10883" y="16722"/>
                  </a:lnTo>
                  <a:lnTo>
                    <a:pt x="10617" y="16722"/>
                  </a:lnTo>
                  <a:lnTo>
                    <a:pt x="10617" y="16855"/>
                  </a:lnTo>
                  <a:lnTo>
                    <a:pt x="10485" y="16855"/>
                  </a:lnTo>
                  <a:lnTo>
                    <a:pt x="10485" y="16855"/>
                  </a:lnTo>
                  <a:lnTo>
                    <a:pt x="10219" y="16722"/>
                  </a:lnTo>
                  <a:lnTo>
                    <a:pt x="9821" y="16722"/>
                  </a:lnTo>
                  <a:lnTo>
                    <a:pt x="9821" y="16722"/>
                  </a:lnTo>
                  <a:lnTo>
                    <a:pt x="5176" y="13935"/>
                  </a:lnTo>
                  <a:lnTo>
                    <a:pt x="5044" y="13935"/>
                  </a:lnTo>
                  <a:lnTo>
                    <a:pt x="5044" y="13802"/>
                  </a:lnTo>
                  <a:lnTo>
                    <a:pt x="4911" y="13670"/>
                  </a:lnTo>
                  <a:lnTo>
                    <a:pt x="4911" y="13670"/>
                  </a:lnTo>
                  <a:lnTo>
                    <a:pt x="4911" y="12210"/>
                  </a:lnTo>
                  <a:lnTo>
                    <a:pt x="4911" y="11015"/>
                  </a:lnTo>
                  <a:lnTo>
                    <a:pt x="4911" y="7432"/>
                  </a:lnTo>
                  <a:lnTo>
                    <a:pt x="4115" y="7432"/>
                  </a:lnTo>
                  <a:lnTo>
                    <a:pt x="664" y="7167"/>
                  </a:lnTo>
                  <a:lnTo>
                    <a:pt x="531" y="7167"/>
                  </a:lnTo>
                  <a:lnTo>
                    <a:pt x="531" y="7167"/>
                  </a:lnTo>
                  <a:lnTo>
                    <a:pt x="531" y="7167"/>
                  </a:lnTo>
                  <a:lnTo>
                    <a:pt x="266" y="7167"/>
                  </a:lnTo>
                  <a:lnTo>
                    <a:pt x="133" y="7034"/>
                  </a:lnTo>
                  <a:lnTo>
                    <a:pt x="1" y="6769"/>
                  </a:lnTo>
                  <a:lnTo>
                    <a:pt x="1" y="6503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1" y="929"/>
                  </a:lnTo>
                  <a:lnTo>
                    <a:pt x="133" y="1062"/>
                  </a:lnTo>
                  <a:lnTo>
                    <a:pt x="266" y="1195"/>
                  </a:lnTo>
                  <a:lnTo>
                    <a:pt x="531" y="1328"/>
                  </a:lnTo>
                  <a:lnTo>
                    <a:pt x="6769" y="1726"/>
                  </a:lnTo>
                  <a:lnTo>
                    <a:pt x="6769" y="1726"/>
                  </a:lnTo>
                  <a:lnTo>
                    <a:pt x="7167" y="1858"/>
                  </a:lnTo>
                  <a:lnTo>
                    <a:pt x="7565" y="2256"/>
                  </a:lnTo>
                  <a:lnTo>
                    <a:pt x="7565" y="2256"/>
                  </a:lnTo>
                  <a:lnTo>
                    <a:pt x="8096" y="3185"/>
                  </a:lnTo>
                  <a:lnTo>
                    <a:pt x="8892" y="4114"/>
                  </a:lnTo>
                  <a:lnTo>
                    <a:pt x="8892" y="4114"/>
                  </a:lnTo>
                  <a:lnTo>
                    <a:pt x="9025" y="4247"/>
                  </a:lnTo>
                  <a:lnTo>
                    <a:pt x="9025" y="4513"/>
                  </a:lnTo>
                  <a:lnTo>
                    <a:pt x="9025" y="4645"/>
                  </a:lnTo>
                  <a:lnTo>
                    <a:pt x="8760" y="4778"/>
                  </a:lnTo>
                  <a:lnTo>
                    <a:pt x="5176" y="7432"/>
                  </a:lnTo>
                  <a:lnTo>
                    <a:pt x="5176" y="7432"/>
                  </a:lnTo>
                  <a:lnTo>
                    <a:pt x="5044" y="7565"/>
                  </a:lnTo>
                  <a:lnTo>
                    <a:pt x="4911" y="7830"/>
                  </a:lnTo>
                  <a:lnTo>
                    <a:pt x="5044" y="7963"/>
                  </a:lnTo>
                  <a:lnTo>
                    <a:pt x="5176" y="8096"/>
                  </a:lnTo>
                  <a:lnTo>
                    <a:pt x="9821" y="10750"/>
                  </a:lnTo>
                  <a:lnTo>
                    <a:pt x="9821" y="10750"/>
                  </a:lnTo>
                  <a:lnTo>
                    <a:pt x="10352" y="10883"/>
                  </a:lnTo>
                  <a:lnTo>
                    <a:pt x="10883" y="10883"/>
                  </a:lnTo>
                  <a:lnTo>
                    <a:pt x="15528" y="8627"/>
                  </a:lnTo>
                  <a:lnTo>
                    <a:pt x="15528" y="8627"/>
                  </a:lnTo>
                  <a:lnTo>
                    <a:pt x="16059" y="8494"/>
                  </a:lnTo>
                  <a:lnTo>
                    <a:pt x="16589" y="8627"/>
                  </a:lnTo>
                  <a:lnTo>
                    <a:pt x="16589" y="8627"/>
                  </a:lnTo>
                  <a:lnTo>
                    <a:pt x="18447" y="9025"/>
                  </a:lnTo>
                  <a:lnTo>
                    <a:pt x="20305" y="9423"/>
                  </a:lnTo>
                  <a:lnTo>
                    <a:pt x="20305" y="9423"/>
                  </a:lnTo>
                  <a:lnTo>
                    <a:pt x="20703" y="9688"/>
                  </a:lnTo>
                  <a:lnTo>
                    <a:pt x="20969" y="10086"/>
                  </a:lnTo>
                  <a:lnTo>
                    <a:pt x="21500" y="13271"/>
                  </a:lnTo>
                  <a:lnTo>
                    <a:pt x="21500" y="13271"/>
                  </a:lnTo>
                  <a:lnTo>
                    <a:pt x="21632" y="13404"/>
                  </a:lnTo>
                  <a:lnTo>
                    <a:pt x="21765" y="13670"/>
                  </a:lnTo>
                  <a:lnTo>
                    <a:pt x="22031" y="13802"/>
                  </a:lnTo>
                  <a:lnTo>
                    <a:pt x="22296" y="13802"/>
                  </a:lnTo>
                  <a:lnTo>
                    <a:pt x="29064" y="13802"/>
                  </a:lnTo>
                  <a:lnTo>
                    <a:pt x="29064" y="13802"/>
                  </a:lnTo>
                  <a:lnTo>
                    <a:pt x="29330" y="13802"/>
                  </a:lnTo>
                  <a:lnTo>
                    <a:pt x="29595" y="13670"/>
                  </a:lnTo>
                  <a:lnTo>
                    <a:pt x="29728" y="13404"/>
                  </a:lnTo>
                  <a:lnTo>
                    <a:pt x="29728" y="13271"/>
                  </a:lnTo>
                  <a:lnTo>
                    <a:pt x="30391" y="10086"/>
                  </a:lnTo>
                  <a:lnTo>
                    <a:pt x="30391" y="10086"/>
                  </a:lnTo>
                  <a:lnTo>
                    <a:pt x="30657" y="9688"/>
                  </a:lnTo>
                  <a:lnTo>
                    <a:pt x="31055" y="9423"/>
                  </a:lnTo>
                  <a:lnTo>
                    <a:pt x="31055" y="9423"/>
                  </a:lnTo>
                  <a:lnTo>
                    <a:pt x="32913" y="9025"/>
                  </a:lnTo>
                  <a:lnTo>
                    <a:pt x="34771" y="8627"/>
                  </a:lnTo>
                  <a:lnTo>
                    <a:pt x="34771" y="8627"/>
                  </a:lnTo>
                  <a:lnTo>
                    <a:pt x="35302" y="8494"/>
                  </a:lnTo>
                  <a:lnTo>
                    <a:pt x="35832" y="8627"/>
                  </a:lnTo>
                  <a:lnTo>
                    <a:pt x="40477" y="10883"/>
                  </a:lnTo>
                  <a:lnTo>
                    <a:pt x="40477" y="10883"/>
                  </a:lnTo>
                  <a:lnTo>
                    <a:pt x="41008" y="10883"/>
                  </a:lnTo>
                  <a:lnTo>
                    <a:pt x="41539" y="10750"/>
                  </a:lnTo>
                  <a:lnTo>
                    <a:pt x="46184" y="8096"/>
                  </a:lnTo>
                  <a:lnTo>
                    <a:pt x="46184" y="8096"/>
                  </a:lnTo>
                  <a:lnTo>
                    <a:pt x="46317" y="7963"/>
                  </a:lnTo>
                  <a:lnTo>
                    <a:pt x="46449" y="7830"/>
                  </a:lnTo>
                  <a:lnTo>
                    <a:pt x="46317" y="7565"/>
                  </a:lnTo>
                  <a:lnTo>
                    <a:pt x="46184" y="7432"/>
                  </a:lnTo>
                  <a:lnTo>
                    <a:pt x="42468" y="4778"/>
                  </a:lnTo>
                  <a:lnTo>
                    <a:pt x="42468" y="4778"/>
                  </a:lnTo>
                  <a:lnTo>
                    <a:pt x="42335" y="4645"/>
                  </a:lnTo>
                  <a:lnTo>
                    <a:pt x="42335" y="4513"/>
                  </a:lnTo>
                  <a:lnTo>
                    <a:pt x="42335" y="4247"/>
                  </a:lnTo>
                  <a:lnTo>
                    <a:pt x="42468" y="4114"/>
                  </a:lnTo>
                  <a:lnTo>
                    <a:pt x="42468" y="4114"/>
                  </a:lnTo>
                  <a:lnTo>
                    <a:pt x="43132" y="3185"/>
                  </a:lnTo>
                  <a:lnTo>
                    <a:pt x="43795" y="2256"/>
                  </a:lnTo>
                  <a:lnTo>
                    <a:pt x="43795" y="2256"/>
                  </a:lnTo>
                  <a:lnTo>
                    <a:pt x="44193" y="1858"/>
                  </a:lnTo>
                  <a:lnTo>
                    <a:pt x="44591" y="1726"/>
                  </a:lnTo>
                  <a:lnTo>
                    <a:pt x="50829" y="1328"/>
                  </a:lnTo>
                  <a:lnTo>
                    <a:pt x="50829" y="1328"/>
                  </a:lnTo>
                  <a:lnTo>
                    <a:pt x="51094" y="1195"/>
                  </a:lnTo>
                  <a:lnTo>
                    <a:pt x="51227" y="1062"/>
                  </a:lnTo>
                  <a:lnTo>
                    <a:pt x="51360" y="929"/>
                  </a:lnTo>
                  <a:lnTo>
                    <a:pt x="51360" y="664"/>
                  </a:lnTo>
                  <a:lnTo>
                    <a:pt x="51360" y="0"/>
                  </a:lnTo>
                  <a:lnTo>
                    <a:pt x="51360" y="1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714;p40">
              <a:extLst>
                <a:ext uri="{FF2B5EF4-FFF2-40B4-BE49-F238E27FC236}">
                  <a16:creationId xmlns:a16="http://schemas.microsoft.com/office/drawing/2014/main" id="{EA6C0B14-0CFC-4BDE-951C-EFD1E05DD6D8}"/>
                </a:ext>
              </a:extLst>
            </p:cNvPr>
            <p:cNvSpPr/>
            <p:nvPr/>
          </p:nvSpPr>
          <p:spPr>
            <a:xfrm>
              <a:off x="6959514" y="3821092"/>
              <a:ext cx="68227" cy="101237"/>
            </a:xfrm>
            <a:custGeom>
              <a:avLst/>
              <a:gdLst/>
              <a:ahLst/>
              <a:cxnLst/>
              <a:rect l="l" t="t" r="r" b="b"/>
              <a:pathLst>
                <a:path w="4115" h="6106" extrusionOk="0">
                  <a:moveTo>
                    <a:pt x="4114" y="1"/>
                  </a:moveTo>
                  <a:lnTo>
                    <a:pt x="3849" y="266"/>
                  </a:lnTo>
                  <a:lnTo>
                    <a:pt x="133" y="2920"/>
                  </a:lnTo>
                  <a:lnTo>
                    <a:pt x="0" y="3053"/>
                  </a:lnTo>
                  <a:lnTo>
                    <a:pt x="0" y="3186"/>
                  </a:lnTo>
                  <a:lnTo>
                    <a:pt x="0" y="3451"/>
                  </a:lnTo>
                  <a:lnTo>
                    <a:pt x="133" y="3584"/>
                  </a:lnTo>
                  <a:lnTo>
                    <a:pt x="797" y="4513"/>
                  </a:lnTo>
                  <a:lnTo>
                    <a:pt x="1460" y="5442"/>
                  </a:lnTo>
                  <a:lnTo>
                    <a:pt x="1858" y="5840"/>
                  </a:lnTo>
                  <a:lnTo>
                    <a:pt x="2256" y="5973"/>
                  </a:lnTo>
                  <a:lnTo>
                    <a:pt x="4114" y="6106"/>
                  </a:lnTo>
                  <a:lnTo>
                    <a:pt x="411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715;p40">
              <a:extLst>
                <a:ext uri="{FF2B5EF4-FFF2-40B4-BE49-F238E27FC236}">
                  <a16:creationId xmlns:a16="http://schemas.microsoft.com/office/drawing/2014/main" id="{D96052AD-6E61-4B61-9A4E-F213FD1FFCD7}"/>
                </a:ext>
              </a:extLst>
            </p:cNvPr>
            <p:cNvSpPr/>
            <p:nvPr/>
          </p:nvSpPr>
          <p:spPr>
            <a:xfrm>
              <a:off x="6339008" y="3818903"/>
              <a:ext cx="68227" cy="103426"/>
            </a:xfrm>
            <a:custGeom>
              <a:avLst/>
              <a:gdLst/>
              <a:ahLst/>
              <a:cxnLst/>
              <a:rect l="l" t="t" r="r" b="b"/>
              <a:pathLst>
                <a:path w="4115" h="6238" extrusionOk="0">
                  <a:moveTo>
                    <a:pt x="1" y="0"/>
                  </a:moveTo>
                  <a:lnTo>
                    <a:pt x="1" y="6238"/>
                  </a:lnTo>
                  <a:lnTo>
                    <a:pt x="1859" y="6105"/>
                  </a:lnTo>
                  <a:lnTo>
                    <a:pt x="2257" y="5972"/>
                  </a:lnTo>
                  <a:lnTo>
                    <a:pt x="2655" y="5574"/>
                  </a:lnTo>
                  <a:lnTo>
                    <a:pt x="3186" y="4645"/>
                  </a:lnTo>
                  <a:lnTo>
                    <a:pt x="3982" y="3716"/>
                  </a:lnTo>
                  <a:lnTo>
                    <a:pt x="4115" y="3583"/>
                  </a:lnTo>
                  <a:lnTo>
                    <a:pt x="4115" y="3318"/>
                  </a:lnTo>
                  <a:lnTo>
                    <a:pt x="4115" y="3185"/>
                  </a:lnTo>
                  <a:lnTo>
                    <a:pt x="3850" y="3052"/>
                  </a:lnTo>
                  <a:lnTo>
                    <a:pt x="266" y="398"/>
                  </a:lnTo>
                  <a:lnTo>
                    <a:pt x="134" y="2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716;p40">
              <a:extLst>
                <a:ext uri="{FF2B5EF4-FFF2-40B4-BE49-F238E27FC236}">
                  <a16:creationId xmlns:a16="http://schemas.microsoft.com/office/drawing/2014/main" id="{36391440-3ACA-4CE1-86CD-91311EE035D7}"/>
                </a:ext>
              </a:extLst>
            </p:cNvPr>
            <p:cNvSpPr/>
            <p:nvPr/>
          </p:nvSpPr>
          <p:spPr>
            <a:xfrm>
              <a:off x="6257600" y="3719888"/>
              <a:ext cx="851549" cy="492890"/>
            </a:xfrm>
            <a:custGeom>
              <a:avLst/>
              <a:gdLst/>
              <a:ahLst/>
              <a:cxnLst/>
              <a:rect l="l" t="t" r="r" b="b"/>
              <a:pathLst>
                <a:path w="51360" h="29728" extrusionOk="0">
                  <a:moveTo>
                    <a:pt x="25614" y="8494"/>
                  </a:moveTo>
                  <a:lnTo>
                    <a:pt x="27737" y="8626"/>
                  </a:lnTo>
                  <a:lnTo>
                    <a:pt x="29860" y="8892"/>
                  </a:lnTo>
                  <a:lnTo>
                    <a:pt x="31851" y="9555"/>
                  </a:lnTo>
                  <a:lnTo>
                    <a:pt x="33576" y="10352"/>
                  </a:lnTo>
                  <a:lnTo>
                    <a:pt x="34240" y="10750"/>
                  </a:lnTo>
                  <a:lnTo>
                    <a:pt x="34903" y="11281"/>
                  </a:lnTo>
                  <a:lnTo>
                    <a:pt x="35567" y="11811"/>
                  </a:lnTo>
                  <a:lnTo>
                    <a:pt x="35965" y="12475"/>
                  </a:lnTo>
                  <a:lnTo>
                    <a:pt x="36363" y="13006"/>
                  </a:lnTo>
                  <a:lnTo>
                    <a:pt x="36629" y="13669"/>
                  </a:lnTo>
                  <a:lnTo>
                    <a:pt x="36761" y="14200"/>
                  </a:lnTo>
                  <a:lnTo>
                    <a:pt x="36761" y="14864"/>
                  </a:lnTo>
                  <a:lnTo>
                    <a:pt x="36761" y="15527"/>
                  </a:lnTo>
                  <a:lnTo>
                    <a:pt x="36629" y="16058"/>
                  </a:lnTo>
                  <a:lnTo>
                    <a:pt x="36363" y="16722"/>
                  </a:lnTo>
                  <a:lnTo>
                    <a:pt x="35965" y="17253"/>
                  </a:lnTo>
                  <a:lnTo>
                    <a:pt x="35567" y="17783"/>
                  </a:lnTo>
                  <a:lnTo>
                    <a:pt x="34903" y="18447"/>
                  </a:lnTo>
                  <a:lnTo>
                    <a:pt x="34240" y="18845"/>
                  </a:lnTo>
                  <a:lnTo>
                    <a:pt x="33576" y="19376"/>
                  </a:lnTo>
                  <a:lnTo>
                    <a:pt x="31851" y="20172"/>
                  </a:lnTo>
                  <a:lnTo>
                    <a:pt x="29860" y="20836"/>
                  </a:lnTo>
                  <a:lnTo>
                    <a:pt x="27737" y="21101"/>
                  </a:lnTo>
                  <a:lnTo>
                    <a:pt x="25614" y="21234"/>
                  </a:lnTo>
                  <a:lnTo>
                    <a:pt x="23490" y="21101"/>
                  </a:lnTo>
                  <a:lnTo>
                    <a:pt x="21500" y="20836"/>
                  </a:lnTo>
                  <a:lnTo>
                    <a:pt x="19509" y="20172"/>
                  </a:lnTo>
                  <a:lnTo>
                    <a:pt x="17784" y="19376"/>
                  </a:lnTo>
                  <a:lnTo>
                    <a:pt x="16988" y="18845"/>
                  </a:lnTo>
                  <a:lnTo>
                    <a:pt x="16324" y="18447"/>
                  </a:lnTo>
                  <a:lnTo>
                    <a:pt x="15793" y="17783"/>
                  </a:lnTo>
                  <a:lnTo>
                    <a:pt x="15395" y="17253"/>
                  </a:lnTo>
                  <a:lnTo>
                    <a:pt x="14997" y="16722"/>
                  </a:lnTo>
                  <a:lnTo>
                    <a:pt x="14731" y="16058"/>
                  </a:lnTo>
                  <a:lnTo>
                    <a:pt x="14599" y="15527"/>
                  </a:lnTo>
                  <a:lnTo>
                    <a:pt x="14599" y="14864"/>
                  </a:lnTo>
                  <a:lnTo>
                    <a:pt x="14599" y="14200"/>
                  </a:lnTo>
                  <a:lnTo>
                    <a:pt x="14731" y="13669"/>
                  </a:lnTo>
                  <a:lnTo>
                    <a:pt x="14997" y="13006"/>
                  </a:lnTo>
                  <a:lnTo>
                    <a:pt x="15395" y="12475"/>
                  </a:lnTo>
                  <a:lnTo>
                    <a:pt x="15793" y="11811"/>
                  </a:lnTo>
                  <a:lnTo>
                    <a:pt x="16324" y="11281"/>
                  </a:lnTo>
                  <a:lnTo>
                    <a:pt x="16988" y="10750"/>
                  </a:lnTo>
                  <a:lnTo>
                    <a:pt x="17784" y="10352"/>
                  </a:lnTo>
                  <a:lnTo>
                    <a:pt x="19509" y="9555"/>
                  </a:lnTo>
                  <a:lnTo>
                    <a:pt x="21500" y="8892"/>
                  </a:lnTo>
                  <a:lnTo>
                    <a:pt x="23490" y="8626"/>
                  </a:lnTo>
                  <a:lnTo>
                    <a:pt x="25614" y="8494"/>
                  </a:lnTo>
                  <a:close/>
                  <a:moveTo>
                    <a:pt x="22031" y="0"/>
                  </a:moveTo>
                  <a:lnTo>
                    <a:pt x="21765" y="133"/>
                  </a:lnTo>
                  <a:lnTo>
                    <a:pt x="21632" y="398"/>
                  </a:lnTo>
                  <a:lnTo>
                    <a:pt x="21500" y="531"/>
                  </a:lnTo>
                  <a:lnTo>
                    <a:pt x="20969" y="3716"/>
                  </a:lnTo>
                  <a:lnTo>
                    <a:pt x="20703" y="4114"/>
                  </a:lnTo>
                  <a:lnTo>
                    <a:pt x="20305" y="4380"/>
                  </a:lnTo>
                  <a:lnTo>
                    <a:pt x="18447" y="4778"/>
                  </a:lnTo>
                  <a:lnTo>
                    <a:pt x="16589" y="5176"/>
                  </a:lnTo>
                  <a:lnTo>
                    <a:pt x="16059" y="5309"/>
                  </a:lnTo>
                  <a:lnTo>
                    <a:pt x="15528" y="5176"/>
                  </a:lnTo>
                  <a:lnTo>
                    <a:pt x="10883" y="2920"/>
                  </a:lnTo>
                  <a:lnTo>
                    <a:pt x="10352" y="2920"/>
                  </a:lnTo>
                  <a:lnTo>
                    <a:pt x="9821" y="3052"/>
                  </a:lnTo>
                  <a:lnTo>
                    <a:pt x="5176" y="5707"/>
                  </a:lnTo>
                  <a:lnTo>
                    <a:pt x="5044" y="5839"/>
                  </a:lnTo>
                  <a:lnTo>
                    <a:pt x="4911" y="5972"/>
                  </a:lnTo>
                  <a:lnTo>
                    <a:pt x="5044" y="6238"/>
                  </a:lnTo>
                  <a:lnTo>
                    <a:pt x="5176" y="6370"/>
                  </a:lnTo>
                  <a:lnTo>
                    <a:pt x="8760" y="9024"/>
                  </a:lnTo>
                  <a:lnTo>
                    <a:pt x="9025" y="9157"/>
                  </a:lnTo>
                  <a:lnTo>
                    <a:pt x="9025" y="9290"/>
                  </a:lnTo>
                  <a:lnTo>
                    <a:pt x="9025" y="9555"/>
                  </a:lnTo>
                  <a:lnTo>
                    <a:pt x="8892" y="9688"/>
                  </a:lnTo>
                  <a:lnTo>
                    <a:pt x="8096" y="10617"/>
                  </a:lnTo>
                  <a:lnTo>
                    <a:pt x="7565" y="11546"/>
                  </a:lnTo>
                  <a:lnTo>
                    <a:pt x="7167" y="11944"/>
                  </a:lnTo>
                  <a:lnTo>
                    <a:pt x="6769" y="12077"/>
                  </a:lnTo>
                  <a:lnTo>
                    <a:pt x="531" y="12475"/>
                  </a:lnTo>
                  <a:lnTo>
                    <a:pt x="266" y="12608"/>
                  </a:lnTo>
                  <a:lnTo>
                    <a:pt x="133" y="12740"/>
                  </a:lnTo>
                  <a:lnTo>
                    <a:pt x="1" y="12873"/>
                  </a:lnTo>
                  <a:lnTo>
                    <a:pt x="1" y="13138"/>
                  </a:lnTo>
                  <a:lnTo>
                    <a:pt x="1" y="16589"/>
                  </a:lnTo>
                  <a:lnTo>
                    <a:pt x="1" y="16854"/>
                  </a:lnTo>
                  <a:lnTo>
                    <a:pt x="133" y="16987"/>
                  </a:lnTo>
                  <a:lnTo>
                    <a:pt x="266" y="17120"/>
                  </a:lnTo>
                  <a:lnTo>
                    <a:pt x="531" y="17253"/>
                  </a:lnTo>
                  <a:lnTo>
                    <a:pt x="6769" y="17651"/>
                  </a:lnTo>
                  <a:lnTo>
                    <a:pt x="7167" y="17783"/>
                  </a:lnTo>
                  <a:lnTo>
                    <a:pt x="7565" y="18181"/>
                  </a:lnTo>
                  <a:lnTo>
                    <a:pt x="8096" y="19110"/>
                  </a:lnTo>
                  <a:lnTo>
                    <a:pt x="8892" y="20039"/>
                  </a:lnTo>
                  <a:lnTo>
                    <a:pt x="9025" y="20172"/>
                  </a:lnTo>
                  <a:lnTo>
                    <a:pt x="9025" y="20438"/>
                  </a:lnTo>
                  <a:lnTo>
                    <a:pt x="9025" y="20570"/>
                  </a:lnTo>
                  <a:lnTo>
                    <a:pt x="8760" y="20703"/>
                  </a:lnTo>
                  <a:lnTo>
                    <a:pt x="5176" y="23357"/>
                  </a:lnTo>
                  <a:lnTo>
                    <a:pt x="5044" y="23490"/>
                  </a:lnTo>
                  <a:lnTo>
                    <a:pt x="4911" y="23755"/>
                  </a:lnTo>
                  <a:lnTo>
                    <a:pt x="5044" y="23888"/>
                  </a:lnTo>
                  <a:lnTo>
                    <a:pt x="5176" y="24021"/>
                  </a:lnTo>
                  <a:lnTo>
                    <a:pt x="9821" y="26675"/>
                  </a:lnTo>
                  <a:lnTo>
                    <a:pt x="10352" y="26808"/>
                  </a:lnTo>
                  <a:lnTo>
                    <a:pt x="10883" y="26808"/>
                  </a:lnTo>
                  <a:lnTo>
                    <a:pt x="15528" y="24552"/>
                  </a:lnTo>
                  <a:lnTo>
                    <a:pt x="16059" y="24419"/>
                  </a:lnTo>
                  <a:lnTo>
                    <a:pt x="16589" y="24552"/>
                  </a:lnTo>
                  <a:lnTo>
                    <a:pt x="18447" y="24950"/>
                  </a:lnTo>
                  <a:lnTo>
                    <a:pt x="20305" y="25348"/>
                  </a:lnTo>
                  <a:lnTo>
                    <a:pt x="20703" y="25613"/>
                  </a:lnTo>
                  <a:lnTo>
                    <a:pt x="20969" y="26011"/>
                  </a:lnTo>
                  <a:lnTo>
                    <a:pt x="21500" y="29196"/>
                  </a:lnTo>
                  <a:lnTo>
                    <a:pt x="21632" y="29329"/>
                  </a:lnTo>
                  <a:lnTo>
                    <a:pt x="21765" y="29595"/>
                  </a:lnTo>
                  <a:lnTo>
                    <a:pt x="22031" y="29727"/>
                  </a:lnTo>
                  <a:lnTo>
                    <a:pt x="29330" y="29727"/>
                  </a:lnTo>
                  <a:lnTo>
                    <a:pt x="29595" y="29595"/>
                  </a:lnTo>
                  <a:lnTo>
                    <a:pt x="29728" y="29329"/>
                  </a:lnTo>
                  <a:lnTo>
                    <a:pt x="29728" y="29196"/>
                  </a:lnTo>
                  <a:lnTo>
                    <a:pt x="30391" y="26011"/>
                  </a:lnTo>
                  <a:lnTo>
                    <a:pt x="30657" y="25613"/>
                  </a:lnTo>
                  <a:lnTo>
                    <a:pt x="31055" y="25348"/>
                  </a:lnTo>
                  <a:lnTo>
                    <a:pt x="32913" y="24950"/>
                  </a:lnTo>
                  <a:lnTo>
                    <a:pt x="34771" y="24552"/>
                  </a:lnTo>
                  <a:lnTo>
                    <a:pt x="35302" y="24419"/>
                  </a:lnTo>
                  <a:lnTo>
                    <a:pt x="35832" y="24552"/>
                  </a:lnTo>
                  <a:lnTo>
                    <a:pt x="40477" y="26808"/>
                  </a:lnTo>
                  <a:lnTo>
                    <a:pt x="41008" y="26808"/>
                  </a:lnTo>
                  <a:lnTo>
                    <a:pt x="41539" y="26675"/>
                  </a:lnTo>
                  <a:lnTo>
                    <a:pt x="46184" y="24021"/>
                  </a:lnTo>
                  <a:lnTo>
                    <a:pt x="46317" y="23888"/>
                  </a:lnTo>
                  <a:lnTo>
                    <a:pt x="46449" y="23755"/>
                  </a:lnTo>
                  <a:lnTo>
                    <a:pt x="46317" y="23490"/>
                  </a:lnTo>
                  <a:lnTo>
                    <a:pt x="46184" y="23357"/>
                  </a:lnTo>
                  <a:lnTo>
                    <a:pt x="42468" y="20703"/>
                  </a:lnTo>
                  <a:lnTo>
                    <a:pt x="42335" y="20570"/>
                  </a:lnTo>
                  <a:lnTo>
                    <a:pt x="42335" y="20438"/>
                  </a:lnTo>
                  <a:lnTo>
                    <a:pt x="42335" y="20172"/>
                  </a:lnTo>
                  <a:lnTo>
                    <a:pt x="42468" y="20039"/>
                  </a:lnTo>
                  <a:lnTo>
                    <a:pt x="43132" y="19110"/>
                  </a:lnTo>
                  <a:lnTo>
                    <a:pt x="43795" y="18181"/>
                  </a:lnTo>
                  <a:lnTo>
                    <a:pt x="44193" y="17783"/>
                  </a:lnTo>
                  <a:lnTo>
                    <a:pt x="44591" y="17651"/>
                  </a:lnTo>
                  <a:lnTo>
                    <a:pt x="50829" y="17253"/>
                  </a:lnTo>
                  <a:lnTo>
                    <a:pt x="51094" y="17120"/>
                  </a:lnTo>
                  <a:lnTo>
                    <a:pt x="51227" y="16987"/>
                  </a:lnTo>
                  <a:lnTo>
                    <a:pt x="51360" y="16854"/>
                  </a:lnTo>
                  <a:lnTo>
                    <a:pt x="51360" y="16589"/>
                  </a:lnTo>
                  <a:lnTo>
                    <a:pt x="51360" y="13138"/>
                  </a:lnTo>
                  <a:lnTo>
                    <a:pt x="51360" y="12873"/>
                  </a:lnTo>
                  <a:lnTo>
                    <a:pt x="51227" y="12740"/>
                  </a:lnTo>
                  <a:lnTo>
                    <a:pt x="51094" y="12608"/>
                  </a:lnTo>
                  <a:lnTo>
                    <a:pt x="50829" y="12475"/>
                  </a:lnTo>
                  <a:lnTo>
                    <a:pt x="44591" y="12077"/>
                  </a:lnTo>
                  <a:lnTo>
                    <a:pt x="44193" y="11944"/>
                  </a:lnTo>
                  <a:lnTo>
                    <a:pt x="43795" y="11546"/>
                  </a:lnTo>
                  <a:lnTo>
                    <a:pt x="43132" y="10617"/>
                  </a:lnTo>
                  <a:lnTo>
                    <a:pt x="42468" y="9688"/>
                  </a:lnTo>
                  <a:lnTo>
                    <a:pt x="42335" y="9555"/>
                  </a:lnTo>
                  <a:lnTo>
                    <a:pt x="42335" y="9290"/>
                  </a:lnTo>
                  <a:lnTo>
                    <a:pt x="42335" y="9157"/>
                  </a:lnTo>
                  <a:lnTo>
                    <a:pt x="42468" y="9024"/>
                  </a:lnTo>
                  <a:lnTo>
                    <a:pt x="46184" y="6370"/>
                  </a:lnTo>
                  <a:lnTo>
                    <a:pt x="46317" y="6238"/>
                  </a:lnTo>
                  <a:lnTo>
                    <a:pt x="46449" y="5972"/>
                  </a:lnTo>
                  <a:lnTo>
                    <a:pt x="46317" y="5839"/>
                  </a:lnTo>
                  <a:lnTo>
                    <a:pt x="46184" y="5707"/>
                  </a:lnTo>
                  <a:lnTo>
                    <a:pt x="41539" y="3052"/>
                  </a:lnTo>
                  <a:lnTo>
                    <a:pt x="41008" y="2920"/>
                  </a:lnTo>
                  <a:lnTo>
                    <a:pt x="40477" y="2920"/>
                  </a:lnTo>
                  <a:lnTo>
                    <a:pt x="35832" y="5176"/>
                  </a:lnTo>
                  <a:lnTo>
                    <a:pt x="35302" y="5309"/>
                  </a:lnTo>
                  <a:lnTo>
                    <a:pt x="34771" y="5176"/>
                  </a:lnTo>
                  <a:lnTo>
                    <a:pt x="32913" y="4778"/>
                  </a:lnTo>
                  <a:lnTo>
                    <a:pt x="31055" y="4380"/>
                  </a:lnTo>
                  <a:lnTo>
                    <a:pt x="30657" y="4114"/>
                  </a:lnTo>
                  <a:lnTo>
                    <a:pt x="30391" y="3716"/>
                  </a:lnTo>
                  <a:lnTo>
                    <a:pt x="29728" y="531"/>
                  </a:lnTo>
                  <a:lnTo>
                    <a:pt x="29728" y="398"/>
                  </a:lnTo>
                  <a:lnTo>
                    <a:pt x="29595" y="133"/>
                  </a:lnTo>
                  <a:lnTo>
                    <a:pt x="2933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717;p40">
              <a:extLst>
                <a:ext uri="{FF2B5EF4-FFF2-40B4-BE49-F238E27FC236}">
                  <a16:creationId xmlns:a16="http://schemas.microsoft.com/office/drawing/2014/main" id="{E19C1522-A8FB-411D-9F8C-4029B554F174}"/>
                </a:ext>
              </a:extLst>
            </p:cNvPr>
            <p:cNvSpPr/>
            <p:nvPr/>
          </p:nvSpPr>
          <p:spPr>
            <a:xfrm>
              <a:off x="6257600" y="3719888"/>
              <a:ext cx="851549" cy="492890"/>
            </a:xfrm>
            <a:custGeom>
              <a:avLst/>
              <a:gdLst/>
              <a:ahLst/>
              <a:cxnLst/>
              <a:rect l="l" t="t" r="r" b="b"/>
              <a:pathLst>
                <a:path w="51360" h="29728" fill="none" extrusionOk="0">
                  <a:moveTo>
                    <a:pt x="9821" y="3052"/>
                  </a:moveTo>
                  <a:lnTo>
                    <a:pt x="5176" y="5707"/>
                  </a:lnTo>
                  <a:lnTo>
                    <a:pt x="5176" y="5707"/>
                  </a:lnTo>
                  <a:lnTo>
                    <a:pt x="5044" y="5839"/>
                  </a:lnTo>
                  <a:lnTo>
                    <a:pt x="4911" y="5972"/>
                  </a:lnTo>
                  <a:lnTo>
                    <a:pt x="5044" y="6238"/>
                  </a:lnTo>
                  <a:lnTo>
                    <a:pt x="5176" y="6370"/>
                  </a:lnTo>
                  <a:lnTo>
                    <a:pt x="8760" y="9024"/>
                  </a:lnTo>
                  <a:lnTo>
                    <a:pt x="8760" y="9024"/>
                  </a:lnTo>
                  <a:lnTo>
                    <a:pt x="9025" y="9157"/>
                  </a:lnTo>
                  <a:lnTo>
                    <a:pt x="9025" y="9290"/>
                  </a:lnTo>
                  <a:lnTo>
                    <a:pt x="9025" y="9555"/>
                  </a:lnTo>
                  <a:lnTo>
                    <a:pt x="8892" y="9688"/>
                  </a:lnTo>
                  <a:lnTo>
                    <a:pt x="8892" y="9688"/>
                  </a:lnTo>
                  <a:lnTo>
                    <a:pt x="8096" y="10617"/>
                  </a:lnTo>
                  <a:lnTo>
                    <a:pt x="7565" y="11546"/>
                  </a:lnTo>
                  <a:lnTo>
                    <a:pt x="7565" y="11546"/>
                  </a:lnTo>
                  <a:lnTo>
                    <a:pt x="7167" y="11944"/>
                  </a:lnTo>
                  <a:lnTo>
                    <a:pt x="6769" y="12077"/>
                  </a:lnTo>
                  <a:lnTo>
                    <a:pt x="531" y="12475"/>
                  </a:lnTo>
                  <a:lnTo>
                    <a:pt x="531" y="12475"/>
                  </a:lnTo>
                  <a:lnTo>
                    <a:pt x="266" y="12608"/>
                  </a:lnTo>
                  <a:lnTo>
                    <a:pt x="133" y="12740"/>
                  </a:lnTo>
                  <a:lnTo>
                    <a:pt x="1" y="12873"/>
                  </a:lnTo>
                  <a:lnTo>
                    <a:pt x="1" y="13138"/>
                  </a:lnTo>
                  <a:lnTo>
                    <a:pt x="1" y="16589"/>
                  </a:lnTo>
                  <a:lnTo>
                    <a:pt x="1" y="16589"/>
                  </a:lnTo>
                  <a:lnTo>
                    <a:pt x="1" y="16854"/>
                  </a:lnTo>
                  <a:lnTo>
                    <a:pt x="133" y="16987"/>
                  </a:lnTo>
                  <a:lnTo>
                    <a:pt x="266" y="17120"/>
                  </a:lnTo>
                  <a:lnTo>
                    <a:pt x="531" y="17253"/>
                  </a:lnTo>
                  <a:lnTo>
                    <a:pt x="6769" y="17651"/>
                  </a:lnTo>
                  <a:lnTo>
                    <a:pt x="6769" y="17651"/>
                  </a:lnTo>
                  <a:lnTo>
                    <a:pt x="7167" y="17783"/>
                  </a:lnTo>
                  <a:lnTo>
                    <a:pt x="7565" y="18181"/>
                  </a:lnTo>
                  <a:lnTo>
                    <a:pt x="7565" y="18181"/>
                  </a:lnTo>
                  <a:lnTo>
                    <a:pt x="8096" y="19110"/>
                  </a:lnTo>
                  <a:lnTo>
                    <a:pt x="8892" y="20039"/>
                  </a:lnTo>
                  <a:lnTo>
                    <a:pt x="8892" y="20039"/>
                  </a:lnTo>
                  <a:lnTo>
                    <a:pt x="9025" y="20172"/>
                  </a:lnTo>
                  <a:lnTo>
                    <a:pt x="9025" y="20438"/>
                  </a:lnTo>
                  <a:lnTo>
                    <a:pt x="9025" y="20570"/>
                  </a:lnTo>
                  <a:lnTo>
                    <a:pt x="8760" y="20703"/>
                  </a:lnTo>
                  <a:lnTo>
                    <a:pt x="5176" y="23357"/>
                  </a:lnTo>
                  <a:lnTo>
                    <a:pt x="5176" y="23357"/>
                  </a:lnTo>
                  <a:lnTo>
                    <a:pt x="5044" y="23490"/>
                  </a:lnTo>
                  <a:lnTo>
                    <a:pt x="4911" y="23755"/>
                  </a:lnTo>
                  <a:lnTo>
                    <a:pt x="5044" y="23888"/>
                  </a:lnTo>
                  <a:lnTo>
                    <a:pt x="5176" y="24021"/>
                  </a:lnTo>
                  <a:lnTo>
                    <a:pt x="9821" y="26675"/>
                  </a:lnTo>
                  <a:lnTo>
                    <a:pt x="9821" y="26675"/>
                  </a:lnTo>
                  <a:lnTo>
                    <a:pt x="10352" y="26808"/>
                  </a:lnTo>
                  <a:lnTo>
                    <a:pt x="10883" y="26808"/>
                  </a:lnTo>
                  <a:lnTo>
                    <a:pt x="15528" y="24552"/>
                  </a:lnTo>
                  <a:lnTo>
                    <a:pt x="15528" y="24552"/>
                  </a:lnTo>
                  <a:lnTo>
                    <a:pt x="16059" y="24419"/>
                  </a:lnTo>
                  <a:lnTo>
                    <a:pt x="16589" y="24552"/>
                  </a:lnTo>
                  <a:lnTo>
                    <a:pt x="16589" y="24552"/>
                  </a:lnTo>
                  <a:lnTo>
                    <a:pt x="18447" y="24950"/>
                  </a:lnTo>
                  <a:lnTo>
                    <a:pt x="20305" y="25348"/>
                  </a:lnTo>
                  <a:lnTo>
                    <a:pt x="20305" y="25348"/>
                  </a:lnTo>
                  <a:lnTo>
                    <a:pt x="20703" y="25613"/>
                  </a:lnTo>
                  <a:lnTo>
                    <a:pt x="20969" y="26011"/>
                  </a:lnTo>
                  <a:lnTo>
                    <a:pt x="21500" y="29196"/>
                  </a:lnTo>
                  <a:lnTo>
                    <a:pt x="21500" y="29196"/>
                  </a:lnTo>
                  <a:lnTo>
                    <a:pt x="21632" y="29329"/>
                  </a:lnTo>
                  <a:lnTo>
                    <a:pt x="21765" y="29595"/>
                  </a:lnTo>
                  <a:lnTo>
                    <a:pt x="22031" y="29727"/>
                  </a:lnTo>
                  <a:lnTo>
                    <a:pt x="22296" y="29727"/>
                  </a:lnTo>
                  <a:lnTo>
                    <a:pt x="29064" y="29727"/>
                  </a:lnTo>
                  <a:lnTo>
                    <a:pt x="29064" y="29727"/>
                  </a:lnTo>
                  <a:lnTo>
                    <a:pt x="29330" y="29727"/>
                  </a:lnTo>
                  <a:lnTo>
                    <a:pt x="29595" y="29595"/>
                  </a:lnTo>
                  <a:lnTo>
                    <a:pt x="29728" y="29329"/>
                  </a:lnTo>
                  <a:lnTo>
                    <a:pt x="29728" y="29196"/>
                  </a:lnTo>
                  <a:lnTo>
                    <a:pt x="30391" y="26011"/>
                  </a:lnTo>
                  <a:lnTo>
                    <a:pt x="30391" y="26011"/>
                  </a:lnTo>
                  <a:lnTo>
                    <a:pt x="30657" y="25613"/>
                  </a:lnTo>
                  <a:lnTo>
                    <a:pt x="31055" y="25348"/>
                  </a:lnTo>
                  <a:lnTo>
                    <a:pt x="31055" y="25348"/>
                  </a:lnTo>
                  <a:lnTo>
                    <a:pt x="32913" y="24950"/>
                  </a:lnTo>
                  <a:lnTo>
                    <a:pt x="34771" y="24552"/>
                  </a:lnTo>
                  <a:lnTo>
                    <a:pt x="34771" y="24552"/>
                  </a:lnTo>
                  <a:lnTo>
                    <a:pt x="35302" y="24419"/>
                  </a:lnTo>
                  <a:lnTo>
                    <a:pt x="35832" y="24552"/>
                  </a:lnTo>
                  <a:lnTo>
                    <a:pt x="40477" y="26808"/>
                  </a:lnTo>
                  <a:lnTo>
                    <a:pt x="40477" y="26808"/>
                  </a:lnTo>
                  <a:lnTo>
                    <a:pt x="41008" y="26808"/>
                  </a:lnTo>
                  <a:lnTo>
                    <a:pt x="41539" y="26675"/>
                  </a:lnTo>
                  <a:lnTo>
                    <a:pt x="46184" y="24021"/>
                  </a:lnTo>
                  <a:lnTo>
                    <a:pt x="46184" y="24021"/>
                  </a:lnTo>
                  <a:lnTo>
                    <a:pt x="46317" y="23888"/>
                  </a:lnTo>
                  <a:lnTo>
                    <a:pt x="46449" y="23755"/>
                  </a:lnTo>
                  <a:lnTo>
                    <a:pt x="46317" y="23490"/>
                  </a:lnTo>
                  <a:lnTo>
                    <a:pt x="46184" y="23357"/>
                  </a:lnTo>
                  <a:lnTo>
                    <a:pt x="42468" y="20703"/>
                  </a:lnTo>
                  <a:lnTo>
                    <a:pt x="42468" y="20703"/>
                  </a:lnTo>
                  <a:lnTo>
                    <a:pt x="42335" y="20570"/>
                  </a:lnTo>
                  <a:lnTo>
                    <a:pt x="42335" y="20438"/>
                  </a:lnTo>
                  <a:lnTo>
                    <a:pt x="42335" y="20172"/>
                  </a:lnTo>
                  <a:lnTo>
                    <a:pt x="42468" y="20039"/>
                  </a:lnTo>
                  <a:lnTo>
                    <a:pt x="42468" y="20039"/>
                  </a:lnTo>
                  <a:lnTo>
                    <a:pt x="43132" y="19110"/>
                  </a:lnTo>
                  <a:lnTo>
                    <a:pt x="43795" y="18181"/>
                  </a:lnTo>
                  <a:lnTo>
                    <a:pt x="43795" y="18181"/>
                  </a:lnTo>
                  <a:lnTo>
                    <a:pt x="44193" y="17783"/>
                  </a:lnTo>
                  <a:lnTo>
                    <a:pt x="44591" y="17651"/>
                  </a:lnTo>
                  <a:lnTo>
                    <a:pt x="50829" y="17253"/>
                  </a:lnTo>
                  <a:lnTo>
                    <a:pt x="50829" y="17253"/>
                  </a:lnTo>
                  <a:lnTo>
                    <a:pt x="51094" y="17120"/>
                  </a:lnTo>
                  <a:lnTo>
                    <a:pt x="51227" y="16987"/>
                  </a:lnTo>
                  <a:lnTo>
                    <a:pt x="51360" y="16854"/>
                  </a:lnTo>
                  <a:lnTo>
                    <a:pt x="51360" y="16589"/>
                  </a:lnTo>
                  <a:lnTo>
                    <a:pt x="51360" y="13138"/>
                  </a:lnTo>
                  <a:lnTo>
                    <a:pt x="51360" y="13138"/>
                  </a:lnTo>
                  <a:lnTo>
                    <a:pt x="51360" y="12873"/>
                  </a:lnTo>
                  <a:lnTo>
                    <a:pt x="51227" y="12740"/>
                  </a:lnTo>
                  <a:lnTo>
                    <a:pt x="51094" y="12608"/>
                  </a:lnTo>
                  <a:lnTo>
                    <a:pt x="50829" y="12475"/>
                  </a:lnTo>
                  <a:lnTo>
                    <a:pt x="44591" y="12077"/>
                  </a:lnTo>
                  <a:lnTo>
                    <a:pt x="44591" y="12077"/>
                  </a:lnTo>
                  <a:lnTo>
                    <a:pt x="44193" y="11944"/>
                  </a:lnTo>
                  <a:lnTo>
                    <a:pt x="43795" y="11546"/>
                  </a:lnTo>
                  <a:lnTo>
                    <a:pt x="43795" y="11546"/>
                  </a:lnTo>
                  <a:lnTo>
                    <a:pt x="43132" y="10617"/>
                  </a:lnTo>
                  <a:lnTo>
                    <a:pt x="42468" y="9688"/>
                  </a:lnTo>
                  <a:lnTo>
                    <a:pt x="42468" y="9688"/>
                  </a:lnTo>
                  <a:lnTo>
                    <a:pt x="42335" y="9555"/>
                  </a:lnTo>
                  <a:lnTo>
                    <a:pt x="42335" y="9290"/>
                  </a:lnTo>
                  <a:lnTo>
                    <a:pt x="42335" y="9157"/>
                  </a:lnTo>
                  <a:lnTo>
                    <a:pt x="42468" y="9024"/>
                  </a:lnTo>
                  <a:lnTo>
                    <a:pt x="46184" y="6370"/>
                  </a:lnTo>
                  <a:lnTo>
                    <a:pt x="46184" y="6370"/>
                  </a:lnTo>
                  <a:lnTo>
                    <a:pt x="46317" y="6238"/>
                  </a:lnTo>
                  <a:lnTo>
                    <a:pt x="46449" y="5972"/>
                  </a:lnTo>
                  <a:lnTo>
                    <a:pt x="46317" y="5839"/>
                  </a:lnTo>
                  <a:lnTo>
                    <a:pt x="46184" y="5707"/>
                  </a:lnTo>
                  <a:lnTo>
                    <a:pt x="41539" y="3052"/>
                  </a:lnTo>
                  <a:lnTo>
                    <a:pt x="41539" y="3052"/>
                  </a:lnTo>
                  <a:lnTo>
                    <a:pt x="41008" y="2920"/>
                  </a:lnTo>
                  <a:lnTo>
                    <a:pt x="40477" y="2920"/>
                  </a:lnTo>
                  <a:lnTo>
                    <a:pt x="35832" y="5176"/>
                  </a:lnTo>
                  <a:lnTo>
                    <a:pt x="35832" y="5176"/>
                  </a:lnTo>
                  <a:lnTo>
                    <a:pt x="35302" y="5309"/>
                  </a:lnTo>
                  <a:lnTo>
                    <a:pt x="34771" y="5176"/>
                  </a:lnTo>
                  <a:lnTo>
                    <a:pt x="34771" y="5176"/>
                  </a:lnTo>
                  <a:lnTo>
                    <a:pt x="32913" y="4778"/>
                  </a:lnTo>
                  <a:lnTo>
                    <a:pt x="31055" y="4380"/>
                  </a:lnTo>
                  <a:lnTo>
                    <a:pt x="31055" y="4380"/>
                  </a:lnTo>
                  <a:lnTo>
                    <a:pt x="30657" y="4114"/>
                  </a:lnTo>
                  <a:lnTo>
                    <a:pt x="30391" y="3716"/>
                  </a:lnTo>
                  <a:lnTo>
                    <a:pt x="29728" y="531"/>
                  </a:lnTo>
                  <a:lnTo>
                    <a:pt x="29728" y="531"/>
                  </a:lnTo>
                  <a:lnTo>
                    <a:pt x="29728" y="398"/>
                  </a:lnTo>
                  <a:lnTo>
                    <a:pt x="29595" y="133"/>
                  </a:lnTo>
                  <a:lnTo>
                    <a:pt x="29330" y="0"/>
                  </a:lnTo>
                  <a:lnTo>
                    <a:pt x="29064" y="0"/>
                  </a:lnTo>
                  <a:lnTo>
                    <a:pt x="22296" y="0"/>
                  </a:lnTo>
                  <a:lnTo>
                    <a:pt x="22296" y="0"/>
                  </a:lnTo>
                  <a:lnTo>
                    <a:pt x="22031" y="0"/>
                  </a:lnTo>
                  <a:lnTo>
                    <a:pt x="21765" y="133"/>
                  </a:lnTo>
                  <a:lnTo>
                    <a:pt x="21632" y="398"/>
                  </a:lnTo>
                  <a:lnTo>
                    <a:pt x="21500" y="531"/>
                  </a:lnTo>
                  <a:lnTo>
                    <a:pt x="20969" y="3716"/>
                  </a:lnTo>
                  <a:lnTo>
                    <a:pt x="20969" y="3716"/>
                  </a:lnTo>
                  <a:lnTo>
                    <a:pt x="20703" y="4114"/>
                  </a:lnTo>
                  <a:lnTo>
                    <a:pt x="20305" y="4380"/>
                  </a:lnTo>
                  <a:lnTo>
                    <a:pt x="20305" y="4380"/>
                  </a:lnTo>
                  <a:lnTo>
                    <a:pt x="18447" y="4778"/>
                  </a:lnTo>
                  <a:lnTo>
                    <a:pt x="16589" y="5176"/>
                  </a:lnTo>
                  <a:lnTo>
                    <a:pt x="16589" y="5176"/>
                  </a:lnTo>
                  <a:lnTo>
                    <a:pt x="16059" y="5309"/>
                  </a:lnTo>
                  <a:lnTo>
                    <a:pt x="15528" y="5176"/>
                  </a:lnTo>
                  <a:lnTo>
                    <a:pt x="10883" y="2920"/>
                  </a:lnTo>
                  <a:lnTo>
                    <a:pt x="10883" y="2920"/>
                  </a:lnTo>
                  <a:lnTo>
                    <a:pt x="10352" y="2920"/>
                  </a:lnTo>
                  <a:lnTo>
                    <a:pt x="9821" y="30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718;p40">
              <a:extLst>
                <a:ext uri="{FF2B5EF4-FFF2-40B4-BE49-F238E27FC236}">
                  <a16:creationId xmlns:a16="http://schemas.microsoft.com/office/drawing/2014/main" id="{63B330C2-EAF3-4917-BF40-68FA1400A8B2}"/>
                </a:ext>
              </a:extLst>
            </p:cNvPr>
            <p:cNvSpPr/>
            <p:nvPr/>
          </p:nvSpPr>
          <p:spPr>
            <a:xfrm>
              <a:off x="6499635" y="3860702"/>
              <a:ext cx="367479" cy="211246"/>
            </a:xfrm>
            <a:custGeom>
              <a:avLst/>
              <a:gdLst/>
              <a:ahLst/>
              <a:cxnLst/>
              <a:rect l="l" t="t" r="r" b="b"/>
              <a:pathLst>
                <a:path w="22164" h="12741" fill="none" extrusionOk="0">
                  <a:moveTo>
                    <a:pt x="18978" y="1859"/>
                  </a:moveTo>
                  <a:lnTo>
                    <a:pt x="18978" y="1859"/>
                  </a:lnTo>
                  <a:lnTo>
                    <a:pt x="19642" y="2257"/>
                  </a:lnTo>
                  <a:lnTo>
                    <a:pt x="20305" y="2788"/>
                  </a:lnTo>
                  <a:lnTo>
                    <a:pt x="20969" y="3318"/>
                  </a:lnTo>
                  <a:lnTo>
                    <a:pt x="21367" y="3982"/>
                  </a:lnTo>
                  <a:lnTo>
                    <a:pt x="21765" y="4513"/>
                  </a:lnTo>
                  <a:lnTo>
                    <a:pt x="22031" y="5176"/>
                  </a:lnTo>
                  <a:lnTo>
                    <a:pt x="22163" y="5707"/>
                  </a:lnTo>
                  <a:lnTo>
                    <a:pt x="22163" y="6371"/>
                  </a:lnTo>
                  <a:lnTo>
                    <a:pt x="22163" y="7034"/>
                  </a:lnTo>
                  <a:lnTo>
                    <a:pt x="22031" y="7565"/>
                  </a:lnTo>
                  <a:lnTo>
                    <a:pt x="21765" y="8229"/>
                  </a:lnTo>
                  <a:lnTo>
                    <a:pt x="21367" y="8760"/>
                  </a:lnTo>
                  <a:lnTo>
                    <a:pt x="20969" y="9290"/>
                  </a:lnTo>
                  <a:lnTo>
                    <a:pt x="20305" y="9954"/>
                  </a:lnTo>
                  <a:lnTo>
                    <a:pt x="19642" y="10352"/>
                  </a:lnTo>
                  <a:lnTo>
                    <a:pt x="18978" y="10883"/>
                  </a:lnTo>
                  <a:lnTo>
                    <a:pt x="18978" y="10883"/>
                  </a:lnTo>
                  <a:lnTo>
                    <a:pt x="17253" y="11679"/>
                  </a:lnTo>
                  <a:lnTo>
                    <a:pt x="15262" y="12343"/>
                  </a:lnTo>
                  <a:lnTo>
                    <a:pt x="13139" y="12608"/>
                  </a:lnTo>
                  <a:lnTo>
                    <a:pt x="11016" y="12741"/>
                  </a:lnTo>
                  <a:lnTo>
                    <a:pt x="8892" y="12608"/>
                  </a:lnTo>
                  <a:lnTo>
                    <a:pt x="6902" y="12343"/>
                  </a:lnTo>
                  <a:lnTo>
                    <a:pt x="4911" y="11679"/>
                  </a:lnTo>
                  <a:lnTo>
                    <a:pt x="3186" y="10883"/>
                  </a:lnTo>
                  <a:lnTo>
                    <a:pt x="3186" y="10883"/>
                  </a:lnTo>
                  <a:lnTo>
                    <a:pt x="2390" y="10352"/>
                  </a:lnTo>
                  <a:lnTo>
                    <a:pt x="1726" y="9954"/>
                  </a:lnTo>
                  <a:lnTo>
                    <a:pt x="1195" y="9290"/>
                  </a:lnTo>
                  <a:lnTo>
                    <a:pt x="797" y="8760"/>
                  </a:lnTo>
                  <a:lnTo>
                    <a:pt x="399" y="8229"/>
                  </a:lnTo>
                  <a:lnTo>
                    <a:pt x="133" y="7565"/>
                  </a:lnTo>
                  <a:lnTo>
                    <a:pt x="1" y="7034"/>
                  </a:lnTo>
                  <a:lnTo>
                    <a:pt x="1" y="6371"/>
                  </a:lnTo>
                  <a:lnTo>
                    <a:pt x="1" y="5707"/>
                  </a:lnTo>
                  <a:lnTo>
                    <a:pt x="133" y="5176"/>
                  </a:lnTo>
                  <a:lnTo>
                    <a:pt x="399" y="4513"/>
                  </a:lnTo>
                  <a:lnTo>
                    <a:pt x="797" y="3982"/>
                  </a:lnTo>
                  <a:lnTo>
                    <a:pt x="1195" y="3318"/>
                  </a:lnTo>
                  <a:lnTo>
                    <a:pt x="1726" y="2788"/>
                  </a:lnTo>
                  <a:lnTo>
                    <a:pt x="2390" y="2257"/>
                  </a:lnTo>
                  <a:lnTo>
                    <a:pt x="3186" y="1859"/>
                  </a:lnTo>
                  <a:lnTo>
                    <a:pt x="3186" y="1859"/>
                  </a:lnTo>
                  <a:lnTo>
                    <a:pt x="4911" y="1062"/>
                  </a:lnTo>
                  <a:lnTo>
                    <a:pt x="6902" y="399"/>
                  </a:lnTo>
                  <a:lnTo>
                    <a:pt x="8892" y="133"/>
                  </a:lnTo>
                  <a:lnTo>
                    <a:pt x="11016" y="1"/>
                  </a:lnTo>
                  <a:lnTo>
                    <a:pt x="13139" y="133"/>
                  </a:lnTo>
                  <a:lnTo>
                    <a:pt x="15262" y="399"/>
                  </a:lnTo>
                  <a:lnTo>
                    <a:pt x="17253" y="1062"/>
                  </a:lnTo>
                  <a:lnTo>
                    <a:pt x="18978" y="18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719;p40">
              <a:extLst>
                <a:ext uri="{FF2B5EF4-FFF2-40B4-BE49-F238E27FC236}">
                  <a16:creationId xmlns:a16="http://schemas.microsoft.com/office/drawing/2014/main" id="{F5F3C994-0E4E-44BA-A231-E3A83184AD82}"/>
                </a:ext>
              </a:extLst>
            </p:cNvPr>
            <p:cNvSpPr/>
            <p:nvPr/>
          </p:nvSpPr>
          <p:spPr>
            <a:xfrm>
              <a:off x="6257600" y="3999327"/>
              <a:ext cx="116640" cy="114435"/>
            </a:xfrm>
            <a:custGeom>
              <a:avLst/>
              <a:gdLst/>
              <a:ahLst/>
              <a:cxnLst/>
              <a:rect l="l" t="t" r="r" b="b"/>
              <a:pathLst>
                <a:path w="7035" h="6902" extrusionOk="0">
                  <a:moveTo>
                    <a:pt x="1" y="0"/>
                  </a:moveTo>
                  <a:lnTo>
                    <a:pt x="1" y="5574"/>
                  </a:lnTo>
                  <a:lnTo>
                    <a:pt x="1" y="5840"/>
                  </a:lnTo>
                  <a:lnTo>
                    <a:pt x="133" y="6105"/>
                  </a:lnTo>
                  <a:lnTo>
                    <a:pt x="266" y="6238"/>
                  </a:lnTo>
                  <a:lnTo>
                    <a:pt x="664" y="6238"/>
                  </a:lnTo>
                  <a:lnTo>
                    <a:pt x="4115" y="6503"/>
                  </a:lnTo>
                  <a:lnTo>
                    <a:pt x="4911" y="6503"/>
                  </a:lnTo>
                  <a:lnTo>
                    <a:pt x="4911" y="6901"/>
                  </a:lnTo>
                  <a:lnTo>
                    <a:pt x="5044" y="6636"/>
                  </a:lnTo>
                  <a:lnTo>
                    <a:pt x="5176" y="6503"/>
                  </a:lnTo>
                  <a:lnTo>
                    <a:pt x="7034" y="5176"/>
                  </a:lnTo>
                  <a:lnTo>
                    <a:pt x="7034" y="797"/>
                  </a:lnTo>
                  <a:lnTo>
                    <a:pt x="6769" y="797"/>
                  </a:lnTo>
                  <a:lnTo>
                    <a:pt x="531" y="399"/>
                  </a:lnTo>
                  <a:lnTo>
                    <a:pt x="266" y="266"/>
                  </a:lnTo>
                  <a:lnTo>
                    <a:pt x="133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720;p40">
              <a:extLst>
                <a:ext uri="{FF2B5EF4-FFF2-40B4-BE49-F238E27FC236}">
                  <a16:creationId xmlns:a16="http://schemas.microsoft.com/office/drawing/2014/main" id="{422CB085-5BF5-4145-AE4F-0A3543B79950}"/>
                </a:ext>
              </a:extLst>
            </p:cNvPr>
            <p:cNvSpPr/>
            <p:nvPr/>
          </p:nvSpPr>
          <p:spPr>
            <a:xfrm>
              <a:off x="6427031" y="4124738"/>
              <a:ext cx="94622" cy="138642"/>
            </a:xfrm>
            <a:custGeom>
              <a:avLst/>
              <a:gdLst/>
              <a:ahLst/>
              <a:cxnLst/>
              <a:rect l="l" t="t" r="r" b="b"/>
              <a:pathLst>
                <a:path w="5707" h="8362" extrusionOk="0">
                  <a:moveTo>
                    <a:pt x="5707" y="1"/>
                  </a:moveTo>
                  <a:lnTo>
                    <a:pt x="5309" y="134"/>
                  </a:lnTo>
                  <a:lnTo>
                    <a:pt x="664" y="2390"/>
                  </a:lnTo>
                  <a:lnTo>
                    <a:pt x="0" y="2390"/>
                  </a:lnTo>
                  <a:lnTo>
                    <a:pt x="0" y="8362"/>
                  </a:lnTo>
                  <a:lnTo>
                    <a:pt x="398" y="8362"/>
                  </a:lnTo>
                  <a:lnTo>
                    <a:pt x="398" y="8229"/>
                  </a:lnTo>
                  <a:lnTo>
                    <a:pt x="664" y="8229"/>
                  </a:lnTo>
                  <a:lnTo>
                    <a:pt x="5309" y="5973"/>
                  </a:lnTo>
                  <a:lnTo>
                    <a:pt x="5707" y="5973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721;p40">
              <a:extLst>
                <a:ext uri="{FF2B5EF4-FFF2-40B4-BE49-F238E27FC236}">
                  <a16:creationId xmlns:a16="http://schemas.microsoft.com/office/drawing/2014/main" id="{4A9436F0-767A-44D0-8F6F-2B7364506DA3}"/>
                </a:ext>
              </a:extLst>
            </p:cNvPr>
            <p:cNvSpPr/>
            <p:nvPr/>
          </p:nvSpPr>
          <p:spPr>
            <a:xfrm>
              <a:off x="6603061" y="4146740"/>
              <a:ext cx="13214" cy="156250"/>
            </a:xfrm>
            <a:custGeom>
              <a:avLst/>
              <a:gdLst/>
              <a:ahLst/>
              <a:cxnLst/>
              <a:rect l="l" t="t" r="r" b="b"/>
              <a:pathLst>
                <a:path w="797" h="9424" extrusionOk="0">
                  <a:moveTo>
                    <a:pt x="0" y="1"/>
                  </a:moveTo>
                  <a:lnTo>
                    <a:pt x="0" y="5973"/>
                  </a:lnTo>
                  <a:lnTo>
                    <a:pt x="133" y="6238"/>
                  </a:lnTo>
                  <a:lnTo>
                    <a:pt x="664" y="9291"/>
                  </a:lnTo>
                  <a:lnTo>
                    <a:pt x="796" y="9423"/>
                  </a:lnTo>
                  <a:lnTo>
                    <a:pt x="796" y="3584"/>
                  </a:lnTo>
                  <a:lnTo>
                    <a:pt x="664" y="3451"/>
                  </a:lnTo>
                  <a:lnTo>
                    <a:pt x="133" y="2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722;p40">
              <a:extLst>
                <a:ext uri="{FF2B5EF4-FFF2-40B4-BE49-F238E27FC236}">
                  <a16:creationId xmlns:a16="http://schemas.microsoft.com/office/drawing/2014/main" id="{421D5911-AB5C-4AAE-82F2-BB760A395697}"/>
                </a:ext>
              </a:extLst>
            </p:cNvPr>
            <p:cNvSpPr/>
            <p:nvPr/>
          </p:nvSpPr>
          <p:spPr>
            <a:xfrm>
              <a:off x="6750474" y="4148945"/>
              <a:ext cx="11026" cy="57234"/>
            </a:xfrm>
            <a:custGeom>
              <a:avLst/>
              <a:gdLst/>
              <a:ahLst/>
              <a:cxnLst/>
              <a:rect l="l" t="t" r="r" b="b"/>
              <a:pathLst>
                <a:path w="665" h="3452" extrusionOk="0">
                  <a:moveTo>
                    <a:pt x="664" y="1"/>
                  </a:moveTo>
                  <a:lnTo>
                    <a:pt x="664" y="1"/>
                  </a:lnTo>
                  <a:lnTo>
                    <a:pt x="664" y="133"/>
                  </a:lnTo>
                  <a:lnTo>
                    <a:pt x="1" y="3318"/>
                  </a:lnTo>
                  <a:lnTo>
                    <a:pt x="1" y="3318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318"/>
                  </a:lnTo>
                  <a:lnTo>
                    <a:pt x="664" y="133"/>
                  </a:lnTo>
                  <a:lnTo>
                    <a:pt x="664" y="133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723;p40">
              <a:extLst>
                <a:ext uri="{FF2B5EF4-FFF2-40B4-BE49-F238E27FC236}">
                  <a16:creationId xmlns:a16="http://schemas.microsoft.com/office/drawing/2014/main" id="{2656AD83-65A9-4BDF-9088-CE7FF50A2642}"/>
                </a:ext>
              </a:extLst>
            </p:cNvPr>
            <p:cNvSpPr/>
            <p:nvPr/>
          </p:nvSpPr>
          <p:spPr>
            <a:xfrm>
              <a:off x="6750474" y="4148945"/>
              <a:ext cx="11026" cy="57234"/>
            </a:xfrm>
            <a:custGeom>
              <a:avLst/>
              <a:gdLst/>
              <a:ahLst/>
              <a:cxnLst/>
              <a:rect l="l" t="t" r="r" b="b"/>
              <a:pathLst>
                <a:path w="665" h="3452" fill="none" extrusionOk="0">
                  <a:moveTo>
                    <a:pt x="664" y="1"/>
                  </a:moveTo>
                  <a:lnTo>
                    <a:pt x="664" y="1"/>
                  </a:lnTo>
                  <a:lnTo>
                    <a:pt x="664" y="133"/>
                  </a:lnTo>
                  <a:lnTo>
                    <a:pt x="1" y="3318"/>
                  </a:lnTo>
                  <a:lnTo>
                    <a:pt x="1" y="3318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318"/>
                  </a:lnTo>
                  <a:lnTo>
                    <a:pt x="664" y="133"/>
                  </a:lnTo>
                  <a:lnTo>
                    <a:pt x="664" y="133"/>
                  </a:lnTo>
                  <a:lnTo>
                    <a:pt x="6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724;p40">
              <a:extLst>
                <a:ext uri="{FF2B5EF4-FFF2-40B4-BE49-F238E27FC236}">
                  <a16:creationId xmlns:a16="http://schemas.microsoft.com/office/drawing/2014/main" id="{430FA1CF-0B09-4CCA-B9D6-54438C718B88}"/>
                </a:ext>
              </a:extLst>
            </p:cNvPr>
            <p:cNvSpPr/>
            <p:nvPr/>
          </p:nvSpPr>
          <p:spPr>
            <a:xfrm>
              <a:off x="6761483" y="4245756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3" y="1"/>
                  </a:moveTo>
                  <a:lnTo>
                    <a:pt x="133" y="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33" y="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725;p40">
              <a:extLst>
                <a:ext uri="{FF2B5EF4-FFF2-40B4-BE49-F238E27FC236}">
                  <a16:creationId xmlns:a16="http://schemas.microsoft.com/office/drawing/2014/main" id="{84D17EFE-A910-43BF-A413-5FD5D7D20DD6}"/>
                </a:ext>
              </a:extLst>
            </p:cNvPr>
            <p:cNvSpPr/>
            <p:nvPr/>
          </p:nvSpPr>
          <p:spPr>
            <a:xfrm>
              <a:off x="6761483" y="4245756"/>
              <a:ext cx="2222" cy="2222"/>
            </a:xfrm>
            <a:custGeom>
              <a:avLst/>
              <a:gdLst/>
              <a:ahLst/>
              <a:cxnLst/>
              <a:rect l="l" t="t" r="r" b="b"/>
              <a:pathLst>
                <a:path w="134" h="134" fill="none" extrusionOk="0">
                  <a:moveTo>
                    <a:pt x="133" y="1"/>
                  </a:moveTo>
                  <a:lnTo>
                    <a:pt x="133" y="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33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726;p40">
              <a:extLst>
                <a:ext uri="{FF2B5EF4-FFF2-40B4-BE49-F238E27FC236}">
                  <a16:creationId xmlns:a16="http://schemas.microsoft.com/office/drawing/2014/main" id="{9BA211E4-C5AD-46DC-BBCD-CFA2B5B409CF}"/>
                </a:ext>
              </a:extLst>
            </p:cNvPr>
            <p:cNvSpPr/>
            <p:nvPr/>
          </p:nvSpPr>
          <p:spPr>
            <a:xfrm>
              <a:off x="6750474" y="4146740"/>
              <a:ext cx="13231" cy="154045"/>
            </a:xfrm>
            <a:custGeom>
              <a:avLst/>
              <a:gdLst/>
              <a:ahLst/>
              <a:cxnLst/>
              <a:rect l="l" t="t" r="r" b="b"/>
              <a:pathLst>
                <a:path w="798" h="9291" extrusionOk="0">
                  <a:moveTo>
                    <a:pt x="797" y="1"/>
                  </a:moveTo>
                  <a:lnTo>
                    <a:pt x="664" y="134"/>
                  </a:lnTo>
                  <a:lnTo>
                    <a:pt x="664" y="266"/>
                  </a:lnTo>
                  <a:lnTo>
                    <a:pt x="1" y="3451"/>
                  </a:lnTo>
                  <a:lnTo>
                    <a:pt x="1" y="3584"/>
                  </a:lnTo>
                  <a:lnTo>
                    <a:pt x="1" y="9291"/>
                  </a:lnTo>
                  <a:lnTo>
                    <a:pt x="664" y="6238"/>
                  </a:lnTo>
                  <a:lnTo>
                    <a:pt x="664" y="6106"/>
                  </a:lnTo>
                  <a:lnTo>
                    <a:pt x="797" y="5973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727;p40">
              <a:extLst>
                <a:ext uri="{FF2B5EF4-FFF2-40B4-BE49-F238E27FC236}">
                  <a16:creationId xmlns:a16="http://schemas.microsoft.com/office/drawing/2014/main" id="{743A46D3-CDAB-411C-9CAC-252666990F38}"/>
                </a:ext>
              </a:extLst>
            </p:cNvPr>
            <p:cNvSpPr/>
            <p:nvPr/>
          </p:nvSpPr>
          <p:spPr>
            <a:xfrm>
              <a:off x="6750474" y="4146740"/>
              <a:ext cx="13231" cy="158455"/>
            </a:xfrm>
            <a:custGeom>
              <a:avLst/>
              <a:gdLst/>
              <a:ahLst/>
              <a:cxnLst/>
              <a:rect l="l" t="t" r="r" b="b"/>
              <a:pathLst>
                <a:path w="798" h="9557" fill="none" extrusionOk="0">
                  <a:moveTo>
                    <a:pt x="797" y="1"/>
                  </a:moveTo>
                  <a:lnTo>
                    <a:pt x="797" y="1"/>
                  </a:lnTo>
                  <a:lnTo>
                    <a:pt x="664" y="134"/>
                  </a:lnTo>
                  <a:lnTo>
                    <a:pt x="664" y="134"/>
                  </a:lnTo>
                  <a:lnTo>
                    <a:pt x="664" y="266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584"/>
                  </a:lnTo>
                  <a:lnTo>
                    <a:pt x="1" y="9556"/>
                  </a:lnTo>
                  <a:lnTo>
                    <a:pt x="1" y="9556"/>
                  </a:lnTo>
                  <a:lnTo>
                    <a:pt x="1" y="9291"/>
                  </a:lnTo>
                  <a:lnTo>
                    <a:pt x="1" y="9291"/>
                  </a:lnTo>
                  <a:lnTo>
                    <a:pt x="1" y="9291"/>
                  </a:lnTo>
                  <a:lnTo>
                    <a:pt x="1" y="9291"/>
                  </a:lnTo>
                  <a:lnTo>
                    <a:pt x="664" y="6238"/>
                  </a:lnTo>
                  <a:lnTo>
                    <a:pt x="664" y="6238"/>
                  </a:lnTo>
                  <a:lnTo>
                    <a:pt x="664" y="6106"/>
                  </a:lnTo>
                  <a:lnTo>
                    <a:pt x="664" y="6106"/>
                  </a:lnTo>
                  <a:lnTo>
                    <a:pt x="797" y="5973"/>
                  </a:lnTo>
                  <a:lnTo>
                    <a:pt x="7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728;p40">
              <a:extLst>
                <a:ext uri="{FF2B5EF4-FFF2-40B4-BE49-F238E27FC236}">
                  <a16:creationId xmlns:a16="http://schemas.microsoft.com/office/drawing/2014/main" id="{2444E258-A62B-4DDB-9D75-D6C95BD89148}"/>
                </a:ext>
              </a:extLst>
            </p:cNvPr>
            <p:cNvSpPr/>
            <p:nvPr/>
          </p:nvSpPr>
          <p:spPr>
            <a:xfrm>
              <a:off x="6935308" y="4164348"/>
              <a:ext cx="4410" cy="17"/>
            </a:xfrm>
            <a:custGeom>
              <a:avLst/>
              <a:gdLst/>
              <a:ahLst/>
              <a:cxnLst/>
              <a:rect l="l" t="t" r="r" b="b"/>
              <a:pathLst>
                <a:path w="266" h="1" extrusionOk="0">
                  <a:moveTo>
                    <a:pt x="0" y="1"/>
                  </a:moveTo>
                  <a:lnTo>
                    <a:pt x="0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729;p40">
              <a:extLst>
                <a:ext uri="{FF2B5EF4-FFF2-40B4-BE49-F238E27FC236}">
                  <a16:creationId xmlns:a16="http://schemas.microsoft.com/office/drawing/2014/main" id="{D3B7CA15-BED0-4826-BE88-E002EDA8233C}"/>
                </a:ext>
              </a:extLst>
            </p:cNvPr>
            <p:cNvSpPr/>
            <p:nvPr/>
          </p:nvSpPr>
          <p:spPr>
            <a:xfrm>
              <a:off x="6935308" y="4164348"/>
              <a:ext cx="4410" cy="17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730;p40">
              <a:extLst>
                <a:ext uri="{FF2B5EF4-FFF2-40B4-BE49-F238E27FC236}">
                  <a16:creationId xmlns:a16="http://schemas.microsoft.com/office/drawing/2014/main" id="{CEBA870F-9B61-495D-9063-5F62DFBCF08D}"/>
                </a:ext>
              </a:extLst>
            </p:cNvPr>
            <p:cNvSpPr/>
            <p:nvPr/>
          </p:nvSpPr>
          <p:spPr>
            <a:xfrm>
              <a:off x="6845096" y="4223754"/>
              <a:ext cx="94622" cy="37421"/>
            </a:xfrm>
            <a:custGeom>
              <a:avLst/>
              <a:gdLst/>
              <a:ahLst/>
              <a:cxnLst/>
              <a:rect l="l" t="t" r="r" b="b"/>
              <a:pathLst>
                <a:path w="5707" h="2257" extrusionOk="0">
                  <a:moveTo>
                    <a:pt x="5707" y="2257"/>
                  </a:move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close/>
                  <a:moveTo>
                    <a:pt x="5707" y="2257"/>
                  </a:move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close/>
                  <a:moveTo>
                    <a:pt x="5707" y="2257"/>
                  </a:move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lnTo>
                    <a:pt x="5707" y="2257"/>
                  </a:lnTo>
                  <a:close/>
                  <a:moveTo>
                    <a:pt x="398" y="1"/>
                  </a:moveTo>
                  <a:lnTo>
                    <a:pt x="398" y="1"/>
                  </a:lnTo>
                  <a:lnTo>
                    <a:pt x="398" y="1"/>
                  </a:lnTo>
                  <a:lnTo>
                    <a:pt x="398" y="1"/>
                  </a:lnTo>
                  <a:lnTo>
                    <a:pt x="398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98" y="1"/>
                  </a:lnTo>
                  <a:lnTo>
                    <a:pt x="3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4731;p40">
              <a:extLst>
                <a:ext uri="{FF2B5EF4-FFF2-40B4-BE49-F238E27FC236}">
                  <a16:creationId xmlns:a16="http://schemas.microsoft.com/office/drawing/2014/main" id="{4E209EBC-42E2-41A6-931A-01A89236E469}"/>
                </a:ext>
              </a:extLst>
            </p:cNvPr>
            <p:cNvSpPr/>
            <p:nvPr/>
          </p:nvSpPr>
          <p:spPr>
            <a:xfrm>
              <a:off x="6939701" y="4261158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4732;p40">
              <a:extLst>
                <a:ext uri="{FF2B5EF4-FFF2-40B4-BE49-F238E27FC236}">
                  <a16:creationId xmlns:a16="http://schemas.microsoft.com/office/drawing/2014/main" id="{00A1F4FB-BBA8-4D8E-BA94-3F0066DFE961}"/>
                </a:ext>
              </a:extLst>
            </p:cNvPr>
            <p:cNvSpPr/>
            <p:nvPr/>
          </p:nvSpPr>
          <p:spPr>
            <a:xfrm>
              <a:off x="6939701" y="4261158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4733;p40">
              <a:extLst>
                <a:ext uri="{FF2B5EF4-FFF2-40B4-BE49-F238E27FC236}">
                  <a16:creationId xmlns:a16="http://schemas.microsoft.com/office/drawing/2014/main" id="{94E0DBBD-935A-4B1C-869D-BF3625105FDD}"/>
                </a:ext>
              </a:extLst>
            </p:cNvPr>
            <p:cNvSpPr/>
            <p:nvPr/>
          </p:nvSpPr>
          <p:spPr>
            <a:xfrm>
              <a:off x="6939701" y="4261158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4734;p40">
              <a:extLst>
                <a:ext uri="{FF2B5EF4-FFF2-40B4-BE49-F238E27FC236}">
                  <a16:creationId xmlns:a16="http://schemas.microsoft.com/office/drawing/2014/main" id="{E7B27807-B3BA-4AD6-B1D0-E9031E254AC6}"/>
                </a:ext>
              </a:extLst>
            </p:cNvPr>
            <p:cNvSpPr/>
            <p:nvPr/>
          </p:nvSpPr>
          <p:spPr>
            <a:xfrm>
              <a:off x="6851695" y="4223754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4735;p40">
              <a:extLst>
                <a:ext uri="{FF2B5EF4-FFF2-40B4-BE49-F238E27FC236}">
                  <a16:creationId xmlns:a16="http://schemas.microsoft.com/office/drawing/2014/main" id="{B7357E06-FFC8-4DBD-831E-8679BB98AE77}"/>
                </a:ext>
              </a:extLst>
            </p:cNvPr>
            <p:cNvSpPr/>
            <p:nvPr/>
          </p:nvSpPr>
          <p:spPr>
            <a:xfrm>
              <a:off x="6845096" y="4223754"/>
              <a:ext cx="6615" cy="17"/>
            </a:xfrm>
            <a:custGeom>
              <a:avLst/>
              <a:gdLst/>
              <a:ahLst/>
              <a:cxnLst/>
              <a:rect l="l" t="t" r="r" b="b"/>
              <a:pathLst>
                <a:path w="39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98" y="1"/>
                  </a:lnTo>
                  <a:lnTo>
                    <a:pt x="39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4736;p40">
              <a:extLst>
                <a:ext uri="{FF2B5EF4-FFF2-40B4-BE49-F238E27FC236}">
                  <a16:creationId xmlns:a16="http://schemas.microsoft.com/office/drawing/2014/main" id="{56CF6166-2974-4C7F-8F83-159262A81ABB}"/>
                </a:ext>
              </a:extLst>
            </p:cNvPr>
            <p:cNvSpPr/>
            <p:nvPr/>
          </p:nvSpPr>
          <p:spPr>
            <a:xfrm>
              <a:off x="6845096" y="4124738"/>
              <a:ext cx="94622" cy="138642"/>
            </a:xfrm>
            <a:custGeom>
              <a:avLst/>
              <a:gdLst/>
              <a:ahLst/>
              <a:cxnLst/>
              <a:rect l="l" t="t" r="r" b="b"/>
              <a:pathLst>
                <a:path w="5707" h="8362" extrusionOk="0">
                  <a:moveTo>
                    <a:pt x="0" y="1"/>
                  </a:moveTo>
                  <a:lnTo>
                    <a:pt x="0" y="5973"/>
                  </a:lnTo>
                  <a:lnTo>
                    <a:pt x="398" y="5973"/>
                  </a:lnTo>
                  <a:lnTo>
                    <a:pt x="5043" y="8229"/>
                  </a:lnTo>
                  <a:lnTo>
                    <a:pt x="5574" y="8362"/>
                  </a:lnTo>
                  <a:lnTo>
                    <a:pt x="5707" y="8229"/>
                  </a:lnTo>
                  <a:lnTo>
                    <a:pt x="5707" y="2390"/>
                  </a:lnTo>
                  <a:lnTo>
                    <a:pt x="5043" y="2390"/>
                  </a:lnTo>
                  <a:lnTo>
                    <a:pt x="398" y="134"/>
                  </a:lnTo>
                  <a:lnTo>
                    <a:pt x="266" y="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4737;p40">
              <a:extLst>
                <a:ext uri="{FF2B5EF4-FFF2-40B4-BE49-F238E27FC236}">
                  <a16:creationId xmlns:a16="http://schemas.microsoft.com/office/drawing/2014/main" id="{AAC329C2-D28D-4C88-973E-5504C61883F4}"/>
                </a:ext>
              </a:extLst>
            </p:cNvPr>
            <p:cNvSpPr/>
            <p:nvPr/>
          </p:nvSpPr>
          <p:spPr>
            <a:xfrm>
              <a:off x="6845096" y="4124738"/>
              <a:ext cx="94622" cy="138642"/>
            </a:xfrm>
            <a:custGeom>
              <a:avLst/>
              <a:gdLst/>
              <a:ahLst/>
              <a:cxnLst/>
              <a:rect l="l" t="t" r="r" b="b"/>
              <a:pathLst>
                <a:path w="5707" h="8362" fill="none" extrusionOk="0">
                  <a:moveTo>
                    <a:pt x="0" y="1"/>
                  </a:moveTo>
                  <a:lnTo>
                    <a:pt x="0" y="5973"/>
                  </a:lnTo>
                  <a:lnTo>
                    <a:pt x="0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398" y="5973"/>
                  </a:lnTo>
                  <a:lnTo>
                    <a:pt x="5043" y="8229"/>
                  </a:lnTo>
                  <a:lnTo>
                    <a:pt x="5043" y="8229"/>
                  </a:lnTo>
                  <a:lnTo>
                    <a:pt x="5574" y="8362"/>
                  </a:lnTo>
                  <a:lnTo>
                    <a:pt x="5574" y="8362"/>
                  </a:lnTo>
                  <a:lnTo>
                    <a:pt x="5574" y="8362"/>
                  </a:lnTo>
                  <a:lnTo>
                    <a:pt x="5574" y="8362"/>
                  </a:lnTo>
                  <a:lnTo>
                    <a:pt x="5574" y="8362"/>
                  </a:lnTo>
                  <a:lnTo>
                    <a:pt x="5574" y="8362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8229"/>
                  </a:lnTo>
                  <a:lnTo>
                    <a:pt x="5707" y="2390"/>
                  </a:lnTo>
                  <a:lnTo>
                    <a:pt x="5707" y="2390"/>
                  </a:lnTo>
                  <a:lnTo>
                    <a:pt x="5574" y="2390"/>
                  </a:lnTo>
                  <a:lnTo>
                    <a:pt x="5574" y="2390"/>
                  </a:lnTo>
                  <a:lnTo>
                    <a:pt x="5441" y="2390"/>
                  </a:lnTo>
                  <a:lnTo>
                    <a:pt x="5441" y="2390"/>
                  </a:lnTo>
                  <a:lnTo>
                    <a:pt x="5043" y="2390"/>
                  </a:lnTo>
                  <a:lnTo>
                    <a:pt x="398" y="134"/>
                  </a:lnTo>
                  <a:lnTo>
                    <a:pt x="398" y="134"/>
                  </a:lnTo>
                  <a:lnTo>
                    <a:pt x="266" y="134"/>
                  </a:lnTo>
                  <a:lnTo>
                    <a:pt x="266" y="1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4738;p40">
              <a:extLst>
                <a:ext uri="{FF2B5EF4-FFF2-40B4-BE49-F238E27FC236}">
                  <a16:creationId xmlns:a16="http://schemas.microsoft.com/office/drawing/2014/main" id="{BD887E86-98ED-4161-AAD9-21A8207C5585}"/>
                </a:ext>
              </a:extLst>
            </p:cNvPr>
            <p:cNvSpPr/>
            <p:nvPr/>
          </p:nvSpPr>
          <p:spPr>
            <a:xfrm>
              <a:off x="6849490" y="4126943"/>
              <a:ext cx="90228" cy="37421"/>
            </a:xfrm>
            <a:custGeom>
              <a:avLst/>
              <a:gdLst/>
              <a:ahLst/>
              <a:cxnLst/>
              <a:rect l="l" t="t" r="r" b="b"/>
              <a:pathLst>
                <a:path w="5442" h="2257" extrusionOk="0">
                  <a:moveTo>
                    <a:pt x="1" y="1"/>
                  </a:moveTo>
                  <a:lnTo>
                    <a:pt x="1" y="1"/>
                  </a:lnTo>
                  <a:lnTo>
                    <a:pt x="133" y="1"/>
                  </a:lnTo>
                  <a:lnTo>
                    <a:pt x="4778" y="2257"/>
                  </a:lnTo>
                  <a:lnTo>
                    <a:pt x="4778" y="2257"/>
                  </a:lnTo>
                  <a:lnTo>
                    <a:pt x="5176" y="2257"/>
                  </a:lnTo>
                  <a:lnTo>
                    <a:pt x="5176" y="2257"/>
                  </a:lnTo>
                  <a:lnTo>
                    <a:pt x="5309" y="2257"/>
                  </a:lnTo>
                  <a:lnTo>
                    <a:pt x="5309" y="2257"/>
                  </a:lnTo>
                  <a:lnTo>
                    <a:pt x="5442" y="2257"/>
                  </a:lnTo>
                  <a:lnTo>
                    <a:pt x="5442" y="2257"/>
                  </a:lnTo>
                  <a:lnTo>
                    <a:pt x="5442" y="2257"/>
                  </a:lnTo>
                  <a:lnTo>
                    <a:pt x="5309" y="2257"/>
                  </a:lnTo>
                  <a:lnTo>
                    <a:pt x="5309" y="2257"/>
                  </a:lnTo>
                  <a:lnTo>
                    <a:pt x="4778" y="2257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4739;p40">
              <a:extLst>
                <a:ext uri="{FF2B5EF4-FFF2-40B4-BE49-F238E27FC236}">
                  <a16:creationId xmlns:a16="http://schemas.microsoft.com/office/drawing/2014/main" id="{E7045B35-312E-476C-A59C-4078B988B1AF}"/>
                </a:ext>
              </a:extLst>
            </p:cNvPr>
            <p:cNvSpPr/>
            <p:nvPr/>
          </p:nvSpPr>
          <p:spPr>
            <a:xfrm>
              <a:off x="6849490" y="4126943"/>
              <a:ext cx="90228" cy="37421"/>
            </a:xfrm>
            <a:custGeom>
              <a:avLst/>
              <a:gdLst/>
              <a:ahLst/>
              <a:cxnLst/>
              <a:rect l="l" t="t" r="r" b="b"/>
              <a:pathLst>
                <a:path w="5442" h="22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3" y="1"/>
                  </a:lnTo>
                  <a:lnTo>
                    <a:pt x="4778" y="2257"/>
                  </a:lnTo>
                  <a:lnTo>
                    <a:pt x="4778" y="2257"/>
                  </a:lnTo>
                  <a:lnTo>
                    <a:pt x="5176" y="2257"/>
                  </a:lnTo>
                  <a:lnTo>
                    <a:pt x="5176" y="2257"/>
                  </a:lnTo>
                  <a:lnTo>
                    <a:pt x="5309" y="2257"/>
                  </a:lnTo>
                  <a:lnTo>
                    <a:pt x="5309" y="2257"/>
                  </a:lnTo>
                  <a:lnTo>
                    <a:pt x="5442" y="2257"/>
                  </a:lnTo>
                  <a:lnTo>
                    <a:pt x="5442" y="2257"/>
                  </a:lnTo>
                  <a:lnTo>
                    <a:pt x="5442" y="2257"/>
                  </a:lnTo>
                  <a:lnTo>
                    <a:pt x="5309" y="2257"/>
                  </a:lnTo>
                  <a:lnTo>
                    <a:pt x="5309" y="2257"/>
                  </a:lnTo>
                  <a:lnTo>
                    <a:pt x="4778" y="2257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4740;p40">
              <a:extLst>
                <a:ext uri="{FF2B5EF4-FFF2-40B4-BE49-F238E27FC236}">
                  <a16:creationId xmlns:a16="http://schemas.microsoft.com/office/drawing/2014/main" id="{671C98F3-6ECE-45A1-A341-A526078BBF04}"/>
                </a:ext>
              </a:extLst>
            </p:cNvPr>
            <p:cNvSpPr/>
            <p:nvPr/>
          </p:nvSpPr>
          <p:spPr>
            <a:xfrm>
              <a:off x="6992509" y="3999327"/>
              <a:ext cx="116640" cy="112230"/>
            </a:xfrm>
            <a:custGeom>
              <a:avLst/>
              <a:gdLst/>
              <a:ahLst/>
              <a:cxnLst/>
              <a:rect l="l" t="t" r="r" b="b"/>
              <a:pathLst>
                <a:path w="7035" h="6769" extrusionOk="0">
                  <a:moveTo>
                    <a:pt x="7035" y="0"/>
                  </a:moveTo>
                  <a:lnTo>
                    <a:pt x="6769" y="266"/>
                  </a:lnTo>
                  <a:lnTo>
                    <a:pt x="6504" y="399"/>
                  </a:lnTo>
                  <a:lnTo>
                    <a:pt x="2921" y="531"/>
                  </a:lnTo>
                  <a:lnTo>
                    <a:pt x="266" y="797"/>
                  </a:lnTo>
                  <a:lnTo>
                    <a:pt x="1" y="797"/>
                  </a:lnTo>
                  <a:lnTo>
                    <a:pt x="1" y="5176"/>
                  </a:lnTo>
                  <a:lnTo>
                    <a:pt x="1859" y="6503"/>
                  </a:lnTo>
                  <a:lnTo>
                    <a:pt x="1992" y="6636"/>
                  </a:lnTo>
                  <a:lnTo>
                    <a:pt x="2124" y="6769"/>
                  </a:lnTo>
                  <a:lnTo>
                    <a:pt x="2124" y="6503"/>
                  </a:lnTo>
                  <a:lnTo>
                    <a:pt x="6504" y="6238"/>
                  </a:lnTo>
                  <a:lnTo>
                    <a:pt x="6769" y="6238"/>
                  </a:lnTo>
                  <a:lnTo>
                    <a:pt x="6902" y="6105"/>
                  </a:lnTo>
                  <a:lnTo>
                    <a:pt x="7035" y="5840"/>
                  </a:lnTo>
                  <a:lnTo>
                    <a:pt x="7035" y="5574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4741;p40">
              <a:extLst>
                <a:ext uri="{FF2B5EF4-FFF2-40B4-BE49-F238E27FC236}">
                  <a16:creationId xmlns:a16="http://schemas.microsoft.com/office/drawing/2014/main" id="{B0DD3E8E-9D2E-45C4-A679-F88327208723}"/>
                </a:ext>
              </a:extLst>
            </p:cNvPr>
            <p:cNvSpPr/>
            <p:nvPr/>
          </p:nvSpPr>
          <p:spPr>
            <a:xfrm>
              <a:off x="6992509" y="3983924"/>
              <a:ext cx="116640" cy="127633"/>
            </a:xfrm>
            <a:custGeom>
              <a:avLst/>
              <a:gdLst/>
              <a:ahLst/>
              <a:cxnLst/>
              <a:rect l="l" t="t" r="r" b="b"/>
              <a:pathLst>
                <a:path w="7035" h="7698" fill="none" extrusionOk="0">
                  <a:moveTo>
                    <a:pt x="7035" y="0"/>
                  </a:moveTo>
                  <a:lnTo>
                    <a:pt x="7035" y="664"/>
                  </a:lnTo>
                  <a:lnTo>
                    <a:pt x="7035" y="664"/>
                  </a:lnTo>
                  <a:lnTo>
                    <a:pt x="7035" y="929"/>
                  </a:lnTo>
                  <a:lnTo>
                    <a:pt x="6769" y="1195"/>
                  </a:lnTo>
                  <a:lnTo>
                    <a:pt x="6769" y="1195"/>
                  </a:lnTo>
                  <a:lnTo>
                    <a:pt x="6504" y="1328"/>
                  </a:lnTo>
                  <a:lnTo>
                    <a:pt x="2921" y="1460"/>
                  </a:lnTo>
                  <a:lnTo>
                    <a:pt x="266" y="1726"/>
                  </a:lnTo>
                  <a:lnTo>
                    <a:pt x="266" y="1726"/>
                  </a:lnTo>
                  <a:lnTo>
                    <a:pt x="134" y="1726"/>
                  </a:lnTo>
                  <a:lnTo>
                    <a:pt x="134" y="1726"/>
                  </a:lnTo>
                  <a:lnTo>
                    <a:pt x="1" y="1726"/>
                  </a:lnTo>
                  <a:lnTo>
                    <a:pt x="1" y="6105"/>
                  </a:lnTo>
                  <a:lnTo>
                    <a:pt x="1859" y="7432"/>
                  </a:lnTo>
                  <a:lnTo>
                    <a:pt x="1859" y="7432"/>
                  </a:lnTo>
                  <a:lnTo>
                    <a:pt x="1992" y="7565"/>
                  </a:lnTo>
                  <a:lnTo>
                    <a:pt x="2124" y="7698"/>
                  </a:lnTo>
                  <a:lnTo>
                    <a:pt x="2124" y="7698"/>
                  </a:lnTo>
                  <a:lnTo>
                    <a:pt x="2124" y="7432"/>
                  </a:lnTo>
                  <a:lnTo>
                    <a:pt x="6504" y="7167"/>
                  </a:lnTo>
                  <a:lnTo>
                    <a:pt x="6504" y="7167"/>
                  </a:lnTo>
                  <a:lnTo>
                    <a:pt x="6769" y="7167"/>
                  </a:lnTo>
                  <a:lnTo>
                    <a:pt x="6902" y="7034"/>
                  </a:lnTo>
                  <a:lnTo>
                    <a:pt x="7035" y="6769"/>
                  </a:lnTo>
                  <a:lnTo>
                    <a:pt x="7035" y="6503"/>
                  </a:lnTo>
                  <a:lnTo>
                    <a:pt x="7035" y="133"/>
                  </a:lnTo>
                  <a:lnTo>
                    <a:pt x="7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4742;p40">
              <a:extLst>
                <a:ext uri="{FF2B5EF4-FFF2-40B4-BE49-F238E27FC236}">
                  <a16:creationId xmlns:a16="http://schemas.microsoft.com/office/drawing/2014/main" id="{2990EA9C-D82C-42F3-964D-3DF98181B596}"/>
                </a:ext>
              </a:extLst>
            </p:cNvPr>
            <p:cNvSpPr/>
            <p:nvPr/>
          </p:nvSpPr>
          <p:spPr>
            <a:xfrm>
              <a:off x="7025519" y="4109335"/>
              <a:ext cx="2222" cy="4427"/>
            </a:xfrm>
            <a:custGeom>
              <a:avLst/>
              <a:gdLst/>
              <a:ahLst/>
              <a:cxnLst/>
              <a:rect l="l" t="t" r="r" b="b"/>
              <a:pathLst>
                <a:path w="134" h="267" extrusionOk="0">
                  <a:moveTo>
                    <a:pt x="1" y="1"/>
                  </a:moveTo>
                  <a:lnTo>
                    <a:pt x="133" y="266"/>
                  </a:lnTo>
                  <a:lnTo>
                    <a:pt x="133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4743;p40">
              <a:extLst>
                <a:ext uri="{FF2B5EF4-FFF2-40B4-BE49-F238E27FC236}">
                  <a16:creationId xmlns:a16="http://schemas.microsoft.com/office/drawing/2014/main" id="{59BBC88A-2DC5-4B58-ACC5-330FECE2361E}"/>
                </a:ext>
              </a:extLst>
            </p:cNvPr>
            <p:cNvSpPr/>
            <p:nvPr/>
          </p:nvSpPr>
          <p:spPr>
            <a:xfrm>
              <a:off x="6992509" y="4085145"/>
              <a:ext cx="35232" cy="28617"/>
            </a:xfrm>
            <a:custGeom>
              <a:avLst/>
              <a:gdLst/>
              <a:ahLst/>
              <a:cxnLst/>
              <a:rect l="l" t="t" r="r" b="b"/>
              <a:pathLst>
                <a:path w="2125" h="17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859" y="1327"/>
                  </a:lnTo>
                  <a:lnTo>
                    <a:pt x="1859" y="1327"/>
                  </a:lnTo>
                  <a:lnTo>
                    <a:pt x="1992" y="1460"/>
                  </a:lnTo>
                  <a:lnTo>
                    <a:pt x="2124" y="1725"/>
                  </a:lnTo>
                  <a:lnTo>
                    <a:pt x="2124" y="1725"/>
                  </a:lnTo>
                  <a:lnTo>
                    <a:pt x="2124" y="1593"/>
                  </a:lnTo>
                  <a:lnTo>
                    <a:pt x="2124" y="1593"/>
                  </a:lnTo>
                  <a:lnTo>
                    <a:pt x="1992" y="1460"/>
                  </a:lnTo>
                  <a:lnTo>
                    <a:pt x="1859" y="132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4744;p40">
              <a:extLst>
                <a:ext uri="{FF2B5EF4-FFF2-40B4-BE49-F238E27FC236}">
                  <a16:creationId xmlns:a16="http://schemas.microsoft.com/office/drawing/2014/main" id="{1ADBF719-429A-45E5-B87B-5F269F3DE7A0}"/>
                </a:ext>
              </a:extLst>
            </p:cNvPr>
            <p:cNvSpPr/>
            <p:nvPr/>
          </p:nvSpPr>
          <p:spPr>
            <a:xfrm>
              <a:off x="6994714" y="4008131"/>
              <a:ext cx="46225" cy="4410"/>
            </a:xfrm>
            <a:custGeom>
              <a:avLst/>
              <a:gdLst/>
              <a:ahLst/>
              <a:cxnLst/>
              <a:rect l="l" t="t" r="r" b="b"/>
              <a:pathLst>
                <a:path w="2788" h="266" fill="none" extrusionOk="0">
                  <a:moveTo>
                    <a:pt x="2788" y="0"/>
                  </a:moveTo>
                  <a:lnTo>
                    <a:pt x="133" y="266"/>
                  </a:lnTo>
                  <a:lnTo>
                    <a:pt x="133" y="266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33" y="266"/>
                  </a:lnTo>
                  <a:lnTo>
                    <a:pt x="2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4745;p40">
              <a:extLst>
                <a:ext uri="{FF2B5EF4-FFF2-40B4-BE49-F238E27FC236}">
                  <a16:creationId xmlns:a16="http://schemas.microsoft.com/office/drawing/2014/main" id="{C08546D5-A36F-4BE2-8131-6E6F79D5FF53}"/>
                </a:ext>
              </a:extLst>
            </p:cNvPr>
            <p:cNvSpPr/>
            <p:nvPr/>
          </p:nvSpPr>
          <p:spPr>
            <a:xfrm>
              <a:off x="7104739" y="3983924"/>
              <a:ext cx="4410" cy="19813"/>
            </a:xfrm>
            <a:custGeom>
              <a:avLst/>
              <a:gdLst/>
              <a:ahLst/>
              <a:cxnLst/>
              <a:rect l="l" t="t" r="r" b="b"/>
              <a:pathLst>
                <a:path w="266" h="1195" fill="none" extrusionOk="0">
                  <a:moveTo>
                    <a:pt x="266" y="0"/>
                  </a:moveTo>
                  <a:lnTo>
                    <a:pt x="266" y="664"/>
                  </a:lnTo>
                  <a:lnTo>
                    <a:pt x="266" y="664"/>
                  </a:lnTo>
                  <a:lnTo>
                    <a:pt x="266" y="929"/>
                  </a:lnTo>
                  <a:lnTo>
                    <a:pt x="0" y="1195"/>
                  </a:lnTo>
                  <a:lnTo>
                    <a:pt x="0" y="1195"/>
                  </a:lnTo>
                  <a:lnTo>
                    <a:pt x="0" y="1195"/>
                  </a:lnTo>
                  <a:lnTo>
                    <a:pt x="266" y="929"/>
                  </a:lnTo>
                  <a:lnTo>
                    <a:pt x="266" y="664"/>
                  </a:lnTo>
                  <a:lnTo>
                    <a:pt x="266" y="0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4746;p40">
              <a:extLst>
                <a:ext uri="{FF2B5EF4-FFF2-40B4-BE49-F238E27FC236}">
                  <a16:creationId xmlns:a16="http://schemas.microsoft.com/office/drawing/2014/main" id="{0665504C-E8B0-42E6-A178-A4473E875187}"/>
                </a:ext>
              </a:extLst>
            </p:cNvPr>
            <p:cNvSpPr/>
            <p:nvPr/>
          </p:nvSpPr>
          <p:spPr>
            <a:xfrm>
              <a:off x="7027725" y="411374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4747;p40">
              <a:extLst>
                <a:ext uri="{FF2B5EF4-FFF2-40B4-BE49-F238E27FC236}">
                  <a16:creationId xmlns:a16="http://schemas.microsoft.com/office/drawing/2014/main" id="{65157F90-467C-4290-B0B2-E9E30F9F37A3}"/>
                </a:ext>
              </a:extLst>
            </p:cNvPr>
            <p:cNvSpPr/>
            <p:nvPr/>
          </p:nvSpPr>
          <p:spPr>
            <a:xfrm>
              <a:off x="7027725" y="411374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4748;p40">
              <a:extLst>
                <a:ext uri="{FF2B5EF4-FFF2-40B4-BE49-F238E27FC236}">
                  <a16:creationId xmlns:a16="http://schemas.microsoft.com/office/drawing/2014/main" id="{6B1D0C5B-4D69-4407-AD66-9F9ED6EB5CAC}"/>
                </a:ext>
              </a:extLst>
            </p:cNvPr>
            <p:cNvSpPr/>
            <p:nvPr/>
          </p:nvSpPr>
          <p:spPr>
            <a:xfrm>
              <a:off x="7027725" y="411374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4749;p40">
              <a:extLst>
                <a:ext uri="{FF2B5EF4-FFF2-40B4-BE49-F238E27FC236}">
                  <a16:creationId xmlns:a16="http://schemas.microsoft.com/office/drawing/2014/main" id="{EAC7EFCE-174A-4FEC-B132-83D5F66ED5B9}"/>
                </a:ext>
              </a:extLst>
            </p:cNvPr>
            <p:cNvSpPr/>
            <p:nvPr/>
          </p:nvSpPr>
          <p:spPr>
            <a:xfrm>
              <a:off x="7027725" y="411374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4750;p40">
              <a:extLst>
                <a:ext uri="{FF2B5EF4-FFF2-40B4-BE49-F238E27FC236}">
                  <a16:creationId xmlns:a16="http://schemas.microsoft.com/office/drawing/2014/main" id="{8B9C5ADA-AEC6-471A-AFBC-C173A9B6CB47}"/>
                </a:ext>
              </a:extLst>
            </p:cNvPr>
            <p:cNvSpPr/>
            <p:nvPr/>
          </p:nvSpPr>
          <p:spPr>
            <a:xfrm>
              <a:off x="5648103" y="3352425"/>
              <a:ext cx="684323" cy="481898"/>
            </a:xfrm>
            <a:custGeom>
              <a:avLst/>
              <a:gdLst/>
              <a:ahLst/>
              <a:cxnLst/>
              <a:rect l="l" t="t" r="r" b="b"/>
              <a:pathLst>
                <a:path w="41274" h="29065" extrusionOk="0">
                  <a:moveTo>
                    <a:pt x="20571" y="13139"/>
                  </a:moveTo>
                  <a:lnTo>
                    <a:pt x="22296" y="13272"/>
                  </a:lnTo>
                  <a:lnTo>
                    <a:pt x="24021" y="13537"/>
                  </a:lnTo>
                  <a:lnTo>
                    <a:pt x="25614" y="13935"/>
                  </a:lnTo>
                  <a:lnTo>
                    <a:pt x="27074" y="14731"/>
                  </a:lnTo>
                  <a:lnTo>
                    <a:pt x="27737" y="15129"/>
                  </a:lnTo>
                  <a:lnTo>
                    <a:pt x="27074" y="15660"/>
                  </a:lnTo>
                  <a:lnTo>
                    <a:pt x="25747" y="16324"/>
                  </a:lnTo>
                  <a:lnTo>
                    <a:pt x="24154" y="16722"/>
                  </a:lnTo>
                  <a:lnTo>
                    <a:pt x="22827" y="16987"/>
                  </a:lnTo>
                  <a:lnTo>
                    <a:pt x="21500" y="17120"/>
                  </a:lnTo>
                  <a:lnTo>
                    <a:pt x="18846" y="17120"/>
                  </a:lnTo>
                  <a:lnTo>
                    <a:pt x="17519" y="16855"/>
                  </a:lnTo>
                  <a:lnTo>
                    <a:pt x="16324" y="16589"/>
                  </a:lnTo>
                  <a:lnTo>
                    <a:pt x="15130" y="16191"/>
                  </a:lnTo>
                  <a:lnTo>
                    <a:pt x="14201" y="15660"/>
                  </a:lnTo>
                  <a:lnTo>
                    <a:pt x="13405" y="15129"/>
                  </a:lnTo>
                  <a:lnTo>
                    <a:pt x="14068" y="14731"/>
                  </a:lnTo>
                  <a:lnTo>
                    <a:pt x="15528" y="13935"/>
                  </a:lnTo>
                  <a:lnTo>
                    <a:pt x="17120" y="13537"/>
                  </a:lnTo>
                  <a:lnTo>
                    <a:pt x="18846" y="13272"/>
                  </a:lnTo>
                  <a:lnTo>
                    <a:pt x="20571" y="13139"/>
                  </a:lnTo>
                  <a:close/>
                  <a:moveTo>
                    <a:pt x="14997" y="0"/>
                  </a:moveTo>
                  <a:lnTo>
                    <a:pt x="9954" y="1195"/>
                  </a:lnTo>
                  <a:lnTo>
                    <a:pt x="9689" y="1328"/>
                  </a:lnTo>
                  <a:lnTo>
                    <a:pt x="9556" y="1593"/>
                  </a:lnTo>
                  <a:lnTo>
                    <a:pt x="9556" y="5442"/>
                  </a:lnTo>
                  <a:lnTo>
                    <a:pt x="8627" y="6105"/>
                  </a:lnTo>
                  <a:lnTo>
                    <a:pt x="8096" y="6371"/>
                  </a:lnTo>
                  <a:lnTo>
                    <a:pt x="7698" y="6371"/>
                  </a:lnTo>
                  <a:lnTo>
                    <a:pt x="2788" y="5574"/>
                  </a:lnTo>
                  <a:lnTo>
                    <a:pt x="2390" y="5574"/>
                  </a:lnTo>
                  <a:lnTo>
                    <a:pt x="1991" y="5840"/>
                  </a:lnTo>
                  <a:lnTo>
                    <a:pt x="134" y="8494"/>
                  </a:lnTo>
                  <a:lnTo>
                    <a:pt x="1" y="8759"/>
                  </a:lnTo>
                  <a:lnTo>
                    <a:pt x="1" y="8892"/>
                  </a:lnTo>
                  <a:lnTo>
                    <a:pt x="1" y="14864"/>
                  </a:lnTo>
                  <a:lnTo>
                    <a:pt x="1" y="14997"/>
                  </a:lnTo>
                  <a:lnTo>
                    <a:pt x="1" y="20305"/>
                  </a:lnTo>
                  <a:lnTo>
                    <a:pt x="1" y="20438"/>
                  </a:lnTo>
                  <a:lnTo>
                    <a:pt x="2124" y="23225"/>
                  </a:lnTo>
                  <a:lnTo>
                    <a:pt x="2390" y="23490"/>
                  </a:lnTo>
                  <a:lnTo>
                    <a:pt x="2920" y="23490"/>
                  </a:lnTo>
                  <a:lnTo>
                    <a:pt x="7565" y="22694"/>
                  </a:lnTo>
                  <a:lnTo>
                    <a:pt x="8096" y="22694"/>
                  </a:lnTo>
                  <a:lnTo>
                    <a:pt x="8494" y="22827"/>
                  </a:lnTo>
                  <a:lnTo>
                    <a:pt x="9689" y="23623"/>
                  </a:lnTo>
                  <a:lnTo>
                    <a:pt x="9689" y="27604"/>
                  </a:lnTo>
                  <a:lnTo>
                    <a:pt x="9689" y="27737"/>
                  </a:lnTo>
                  <a:lnTo>
                    <a:pt x="9954" y="27870"/>
                  </a:lnTo>
                  <a:lnTo>
                    <a:pt x="15130" y="29064"/>
                  </a:lnTo>
                  <a:lnTo>
                    <a:pt x="15528" y="29064"/>
                  </a:lnTo>
                  <a:lnTo>
                    <a:pt x="15926" y="28799"/>
                  </a:lnTo>
                  <a:lnTo>
                    <a:pt x="18049" y="26543"/>
                  </a:lnTo>
                  <a:lnTo>
                    <a:pt x="18448" y="26277"/>
                  </a:lnTo>
                  <a:lnTo>
                    <a:pt x="18978" y="26144"/>
                  </a:lnTo>
                  <a:lnTo>
                    <a:pt x="22694" y="26144"/>
                  </a:lnTo>
                  <a:lnTo>
                    <a:pt x="22960" y="26410"/>
                  </a:lnTo>
                  <a:lnTo>
                    <a:pt x="25349" y="28931"/>
                  </a:lnTo>
                  <a:lnTo>
                    <a:pt x="25747" y="29064"/>
                  </a:lnTo>
                  <a:lnTo>
                    <a:pt x="26277" y="29064"/>
                  </a:lnTo>
                  <a:lnTo>
                    <a:pt x="31188" y="27870"/>
                  </a:lnTo>
                  <a:lnTo>
                    <a:pt x="31453" y="27737"/>
                  </a:lnTo>
                  <a:lnTo>
                    <a:pt x="31586" y="27472"/>
                  </a:lnTo>
                  <a:lnTo>
                    <a:pt x="31586" y="23623"/>
                  </a:lnTo>
                  <a:lnTo>
                    <a:pt x="32648" y="22959"/>
                  </a:lnTo>
                  <a:lnTo>
                    <a:pt x="33046" y="22694"/>
                  </a:lnTo>
                  <a:lnTo>
                    <a:pt x="33577" y="22694"/>
                  </a:lnTo>
                  <a:lnTo>
                    <a:pt x="38487" y="23490"/>
                  </a:lnTo>
                  <a:lnTo>
                    <a:pt x="38885" y="23490"/>
                  </a:lnTo>
                  <a:lnTo>
                    <a:pt x="39283" y="23092"/>
                  </a:lnTo>
                  <a:lnTo>
                    <a:pt x="41141" y="20571"/>
                  </a:lnTo>
                  <a:lnTo>
                    <a:pt x="41274" y="20172"/>
                  </a:lnTo>
                  <a:lnTo>
                    <a:pt x="41274" y="16457"/>
                  </a:lnTo>
                  <a:lnTo>
                    <a:pt x="41274" y="16324"/>
                  </a:lnTo>
                  <a:lnTo>
                    <a:pt x="41274" y="8759"/>
                  </a:lnTo>
                  <a:lnTo>
                    <a:pt x="41141" y="8627"/>
                  </a:lnTo>
                  <a:lnTo>
                    <a:pt x="39150" y="5707"/>
                  </a:lnTo>
                  <a:lnTo>
                    <a:pt x="38752" y="5574"/>
                  </a:lnTo>
                  <a:lnTo>
                    <a:pt x="38354" y="5574"/>
                  </a:lnTo>
                  <a:lnTo>
                    <a:pt x="33577" y="6371"/>
                  </a:lnTo>
                  <a:lnTo>
                    <a:pt x="33178" y="6371"/>
                  </a:lnTo>
                  <a:lnTo>
                    <a:pt x="32780" y="6238"/>
                  </a:lnTo>
                  <a:lnTo>
                    <a:pt x="31586" y="5442"/>
                  </a:lnTo>
                  <a:lnTo>
                    <a:pt x="31586" y="1593"/>
                  </a:lnTo>
                  <a:lnTo>
                    <a:pt x="31453" y="1328"/>
                  </a:lnTo>
                  <a:lnTo>
                    <a:pt x="31320" y="1195"/>
                  </a:lnTo>
                  <a:lnTo>
                    <a:pt x="26145" y="0"/>
                  </a:lnTo>
                  <a:lnTo>
                    <a:pt x="25614" y="0"/>
                  </a:lnTo>
                  <a:lnTo>
                    <a:pt x="25216" y="266"/>
                  </a:lnTo>
                  <a:lnTo>
                    <a:pt x="23092" y="2522"/>
                  </a:lnTo>
                  <a:lnTo>
                    <a:pt x="22694" y="2787"/>
                  </a:lnTo>
                  <a:lnTo>
                    <a:pt x="22296" y="2920"/>
                  </a:lnTo>
                  <a:lnTo>
                    <a:pt x="18580" y="2920"/>
                  </a:lnTo>
                  <a:lnTo>
                    <a:pt x="18182" y="2655"/>
                  </a:lnTo>
                  <a:lnTo>
                    <a:pt x="15793" y="133"/>
                  </a:lnTo>
                  <a:lnTo>
                    <a:pt x="15528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4751;p40">
              <a:extLst>
                <a:ext uri="{FF2B5EF4-FFF2-40B4-BE49-F238E27FC236}">
                  <a16:creationId xmlns:a16="http://schemas.microsoft.com/office/drawing/2014/main" id="{3F214274-7572-46FB-BACB-382A5804ED61}"/>
                </a:ext>
              </a:extLst>
            </p:cNvPr>
            <p:cNvSpPr/>
            <p:nvPr/>
          </p:nvSpPr>
          <p:spPr>
            <a:xfrm>
              <a:off x="5648103" y="3352425"/>
              <a:ext cx="684323" cy="481898"/>
            </a:xfrm>
            <a:custGeom>
              <a:avLst/>
              <a:gdLst/>
              <a:ahLst/>
              <a:cxnLst/>
              <a:rect l="l" t="t" r="r" b="b"/>
              <a:pathLst>
                <a:path w="41274" h="29065" fill="none" extrusionOk="0">
                  <a:moveTo>
                    <a:pt x="1" y="14997"/>
                  </a:moveTo>
                  <a:lnTo>
                    <a:pt x="1" y="14997"/>
                  </a:lnTo>
                  <a:lnTo>
                    <a:pt x="1" y="20305"/>
                  </a:lnTo>
                  <a:lnTo>
                    <a:pt x="1" y="20438"/>
                  </a:lnTo>
                  <a:lnTo>
                    <a:pt x="2124" y="23225"/>
                  </a:lnTo>
                  <a:lnTo>
                    <a:pt x="2124" y="23225"/>
                  </a:lnTo>
                  <a:lnTo>
                    <a:pt x="2390" y="23490"/>
                  </a:lnTo>
                  <a:lnTo>
                    <a:pt x="2920" y="23490"/>
                  </a:lnTo>
                  <a:lnTo>
                    <a:pt x="7565" y="22694"/>
                  </a:lnTo>
                  <a:lnTo>
                    <a:pt x="7565" y="22694"/>
                  </a:lnTo>
                  <a:lnTo>
                    <a:pt x="8096" y="22694"/>
                  </a:lnTo>
                  <a:lnTo>
                    <a:pt x="8494" y="22827"/>
                  </a:lnTo>
                  <a:lnTo>
                    <a:pt x="8494" y="22827"/>
                  </a:lnTo>
                  <a:lnTo>
                    <a:pt x="9689" y="23623"/>
                  </a:lnTo>
                  <a:lnTo>
                    <a:pt x="9689" y="23623"/>
                  </a:lnTo>
                  <a:lnTo>
                    <a:pt x="9689" y="27604"/>
                  </a:lnTo>
                  <a:lnTo>
                    <a:pt x="9689" y="27604"/>
                  </a:lnTo>
                  <a:lnTo>
                    <a:pt x="9689" y="27737"/>
                  </a:lnTo>
                  <a:lnTo>
                    <a:pt x="9954" y="27870"/>
                  </a:lnTo>
                  <a:lnTo>
                    <a:pt x="15130" y="29064"/>
                  </a:lnTo>
                  <a:lnTo>
                    <a:pt x="15130" y="29064"/>
                  </a:lnTo>
                  <a:lnTo>
                    <a:pt x="15528" y="29064"/>
                  </a:lnTo>
                  <a:lnTo>
                    <a:pt x="15926" y="28799"/>
                  </a:lnTo>
                  <a:lnTo>
                    <a:pt x="18049" y="26543"/>
                  </a:lnTo>
                  <a:lnTo>
                    <a:pt x="18049" y="26543"/>
                  </a:lnTo>
                  <a:lnTo>
                    <a:pt x="18448" y="26277"/>
                  </a:lnTo>
                  <a:lnTo>
                    <a:pt x="18978" y="26144"/>
                  </a:lnTo>
                  <a:lnTo>
                    <a:pt x="18978" y="26144"/>
                  </a:lnTo>
                  <a:lnTo>
                    <a:pt x="20571" y="26144"/>
                  </a:lnTo>
                  <a:lnTo>
                    <a:pt x="22163" y="26144"/>
                  </a:lnTo>
                  <a:lnTo>
                    <a:pt x="22163" y="26144"/>
                  </a:lnTo>
                  <a:lnTo>
                    <a:pt x="22694" y="26144"/>
                  </a:lnTo>
                  <a:lnTo>
                    <a:pt x="22960" y="26410"/>
                  </a:lnTo>
                  <a:lnTo>
                    <a:pt x="25349" y="28931"/>
                  </a:lnTo>
                  <a:lnTo>
                    <a:pt x="25349" y="28931"/>
                  </a:lnTo>
                  <a:lnTo>
                    <a:pt x="25747" y="29064"/>
                  </a:lnTo>
                  <a:lnTo>
                    <a:pt x="26277" y="29064"/>
                  </a:lnTo>
                  <a:lnTo>
                    <a:pt x="31188" y="27870"/>
                  </a:lnTo>
                  <a:lnTo>
                    <a:pt x="31188" y="27870"/>
                  </a:lnTo>
                  <a:lnTo>
                    <a:pt x="31453" y="27737"/>
                  </a:lnTo>
                  <a:lnTo>
                    <a:pt x="31586" y="27472"/>
                  </a:lnTo>
                  <a:lnTo>
                    <a:pt x="31586" y="23623"/>
                  </a:lnTo>
                  <a:lnTo>
                    <a:pt x="31586" y="23623"/>
                  </a:lnTo>
                  <a:lnTo>
                    <a:pt x="32648" y="22959"/>
                  </a:lnTo>
                  <a:lnTo>
                    <a:pt x="32648" y="22959"/>
                  </a:lnTo>
                  <a:lnTo>
                    <a:pt x="33046" y="22694"/>
                  </a:lnTo>
                  <a:lnTo>
                    <a:pt x="33577" y="22694"/>
                  </a:lnTo>
                  <a:lnTo>
                    <a:pt x="38487" y="23490"/>
                  </a:lnTo>
                  <a:lnTo>
                    <a:pt x="38487" y="23490"/>
                  </a:lnTo>
                  <a:lnTo>
                    <a:pt x="38885" y="23490"/>
                  </a:lnTo>
                  <a:lnTo>
                    <a:pt x="39283" y="23092"/>
                  </a:lnTo>
                  <a:lnTo>
                    <a:pt x="41141" y="20571"/>
                  </a:lnTo>
                  <a:lnTo>
                    <a:pt x="41141" y="20571"/>
                  </a:lnTo>
                  <a:lnTo>
                    <a:pt x="41274" y="20172"/>
                  </a:lnTo>
                  <a:lnTo>
                    <a:pt x="41274" y="20172"/>
                  </a:lnTo>
                  <a:lnTo>
                    <a:pt x="41274" y="16457"/>
                  </a:lnTo>
                  <a:lnTo>
                    <a:pt x="41274" y="16324"/>
                  </a:lnTo>
                  <a:lnTo>
                    <a:pt x="41274" y="16324"/>
                  </a:lnTo>
                  <a:lnTo>
                    <a:pt x="41274" y="8759"/>
                  </a:lnTo>
                  <a:lnTo>
                    <a:pt x="41274" y="8759"/>
                  </a:lnTo>
                  <a:lnTo>
                    <a:pt x="41141" y="8627"/>
                  </a:lnTo>
                  <a:lnTo>
                    <a:pt x="39150" y="5707"/>
                  </a:lnTo>
                  <a:lnTo>
                    <a:pt x="39150" y="5707"/>
                  </a:lnTo>
                  <a:lnTo>
                    <a:pt x="38752" y="5574"/>
                  </a:lnTo>
                  <a:lnTo>
                    <a:pt x="38354" y="5574"/>
                  </a:lnTo>
                  <a:lnTo>
                    <a:pt x="33577" y="6371"/>
                  </a:lnTo>
                  <a:lnTo>
                    <a:pt x="33577" y="6371"/>
                  </a:lnTo>
                  <a:lnTo>
                    <a:pt x="33178" y="6371"/>
                  </a:lnTo>
                  <a:lnTo>
                    <a:pt x="32780" y="6238"/>
                  </a:lnTo>
                  <a:lnTo>
                    <a:pt x="32780" y="6238"/>
                  </a:lnTo>
                  <a:lnTo>
                    <a:pt x="31586" y="5442"/>
                  </a:lnTo>
                  <a:lnTo>
                    <a:pt x="31586" y="5442"/>
                  </a:lnTo>
                  <a:lnTo>
                    <a:pt x="31586" y="1593"/>
                  </a:lnTo>
                  <a:lnTo>
                    <a:pt x="31586" y="1593"/>
                  </a:lnTo>
                  <a:lnTo>
                    <a:pt x="31586" y="1593"/>
                  </a:lnTo>
                  <a:lnTo>
                    <a:pt x="31453" y="1328"/>
                  </a:lnTo>
                  <a:lnTo>
                    <a:pt x="31320" y="1195"/>
                  </a:lnTo>
                  <a:lnTo>
                    <a:pt x="26145" y="0"/>
                  </a:lnTo>
                  <a:lnTo>
                    <a:pt x="26145" y="0"/>
                  </a:lnTo>
                  <a:lnTo>
                    <a:pt x="25614" y="0"/>
                  </a:lnTo>
                  <a:lnTo>
                    <a:pt x="25216" y="266"/>
                  </a:lnTo>
                  <a:lnTo>
                    <a:pt x="23092" y="2522"/>
                  </a:lnTo>
                  <a:lnTo>
                    <a:pt x="23092" y="2522"/>
                  </a:lnTo>
                  <a:lnTo>
                    <a:pt x="22694" y="2787"/>
                  </a:lnTo>
                  <a:lnTo>
                    <a:pt x="22296" y="2920"/>
                  </a:lnTo>
                  <a:lnTo>
                    <a:pt x="22296" y="2920"/>
                  </a:lnTo>
                  <a:lnTo>
                    <a:pt x="20571" y="2920"/>
                  </a:lnTo>
                  <a:lnTo>
                    <a:pt x="18978" y="2920"/>
                  </a:lnTo>
                  <a:lnTo>
                    <a:pt x="18978" y="2920"/>
                  </a:lnTo>
                  <a:lnTo>
                    <a:pt x="18580" y="2920"/>
                  </a:lnTo>
                  <a:lnTo>
                    <a:pt x="18182" y="2655"/>
                  </a:lnTo>
                  <a:lnTo>
                    <a:pt x="15793" y="133"/>
                  </a:lnTo>
                  <a:lnTo>
                    <a:pt x="15793" y="133"/>
                  </a:lnTo>
                  <a:lnTo>
                    <a:pt x="15528" y="0"/>
                  </a:lnTo>
                  <a:lnTo>
                    <a:pt x="14997" y="0"/>
                  </a:lnTo>
                  <a:lnTo>
                    <a:pt x="9954" y="1195"/>
                  </a:lnTo>
                  <a:lnTo>
                    <a:pt x="9954" y="1195"/>
                  </a:lnTo>
                  <a:lnTo>
                    <a:pt x="9689" y="1328"/>
                  </a:lnTo>
                  <a:lnTo>
                    <a:pt x="9556" y="1593"/>
                  </a:lnTo>
                  <a:lnTo>
                    <a:pt x="9556" y="1593"/>
                  </a:lnTo>
                  <a:lnTo>
                    <a:pt x="9556" y="5442"/>
                  </a:lnTo>
                  <a:lnTo>
                    <a:pt x="9556" y="5442"/>
                  </a:lnTo>
                  <a:lnTo>
                    <a:pt x="8627" y="6105"/>
                  </a:lnTo>
                  <a:lnTo>
                    <a:pt x="8627" y="6105"/>
                  </a:lnTo>
                  <a:lnTo>
                    <a:pt x="8096" y="6371"/>
                  </a:lnTo>
                  <a:lnTo>
                    <a:pt x="7698" y="6371"/>
                  </a:lnTo>
                  <a:lnTo>
                    <a:pt x="2788" y="5574"/>
                  </a:lnTo>
                  <a:lnTo>
                    <a:pt x="2788" y="5574"/>
                  </a:lnTo>
                  <a:lnTo>
                    <a:pt x="2390" y="5574"/>
                  </a:lnTo>
                  <a:lnTo>
                    <a:pt x="1991" y="5840"/>
                  </a:lnTo>
                  <a:lnTo>
                    <a:pt x="134" y="8494"/>
                  </a:lnTo>
                  <a:lnTo>
                    <a:pt x="134" y="8494"/>
                  </a:lnTo>
                  <a:lnTo>
                    <a:pt x="1" y="8759"/>
                  </a:lnTo>
                  <a:lnTo>
                    <a:pt x="1" y="8892"/>
                  </a:lnTo>
                  <a:lnTo>
                    <a:pt x="1" y="8892"/>
                  </a:lnTo>
                  <a:lnTo>
                    <a:pt x="1" y="14864"/>
                  </a:lnTo>
                  <a:lnTo>
                    <a:pt x="1" y="14864"/>
                  </a:lnTo>
                  <a:lnTo>
                    <a:pt x="1" y="14997"/>
                  </a:lnTo>
                  <a:lnTo>
                    <a:pt x="1" y="14997"/>
                  </a:lnTo>
                  <a:lnTo>
                    <a:pt x="1" y="14997"/>
                  </a:lnTo>
                  <a:lnTo>
                    <a:pt x="1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4752;p40">
              <a:extLst>
                <a:ext uri="{FF2B5EF4-FFF2-40B4-BE49-F238E27FC236}">
                  <a16:creationId xmlns:a16="http://schemas.microsoft.com/office/drawing/2014/main" id="{2216C321-8394-4FB2-B357-064E599B6F03}"/>
                </a:ext>
              </a:extLst>
            </p:cNvPr>
            <p:cNvSpPr/>
            <p:nvPr/>
          </p:nvSpPr>
          <p:spPr>
            <a:xfrm>
              <a:off x="5870341" y="3570253"/>
              <a:ext cx="237658" cy="66038"/>
            </a:xfrm>
            <a:custGeom>
              <a:avLst/>
              <a:gdLst/>
              <a:ahLst/>
              <a:cxnLst/>
              <a:rect l="l" t="t" r="r" b="b"/>
              <a:pathLst>
                <a:path w="14334" h="3983" fill="none" extrusionOk="0">
                  <a:moveTo>
                    <a:pt x="13670" y="2522"/>
                  </a:moveTo>
                  <a:lnTo>
                    <a:pt x="13670" y="2522"/>
                  </a:lnTo>
                  <a:lnTo>
                    <a:pt x="12343" y="3186"/>
                  </a:lnTo>
                  <a:lnTo>
                    <a:pt x="10750" y="3584"/>
                  </a:lnTo>
                  <a:lnTo>
                    <a:pt x="10750" y="3584"/>
                  </a:lnTo>
                  <a:lnTo>
                    <a:pt x="9423" y="3849"/>
                  </a:lnTo>
                  <a:lnTo>
                    <a:pt x="8096" y="3982"/>
                  </a:lnTo>
                  <a:lnTo>
                    <a:pt x="6636" y="3982"/>
                  </a:lnTo>
                  <a:lnTo>
                    <a:pt x="5442" y="3982"/>
                  </a:lnTo>
                  <a:lnTo>
                    <a:pt x="4115" y="3717"/>
                  </a:lnTo>
                  <a:lnTo>
                    <a:pt x="2920" y="3451"/>
                  </a:lnTo>
                  <a:lnTo>
                    <a:pt x="1726" y="3053"/>
                  </a:lnTo>
                  <a:lnTo>
                    <a:pt x="797" y="2522"/>
                  </a:lnTo>
                  <a:lnTo>
                    <a:pt x="797" y="2522"/>
                  </a:lnTo>
                  <a:lnTo>
                    <a:pt x="1" y="1991"/>
                  </a:lnTo>
                  <a:lnTo>
                    <a:pt x="1" y="1991"/>
                  </a:lnTo>
                  <a:lnTo>
                    <a:pt x="664" y="1593"/>
                  </a:lnTo>
                  <a:lnTo>
                    <a:pt x="664" y="1593"/>
                  </a:lnTo>
                  <a:lnTo>
                    <a:pt x="2124" y="797"/>
                  </a:lnTo>
                  <a:lnTo>
                    <a:pt x="3716" y="399"/>
                  </a:lnTo>
                  <a:lnTo>
                    <a:pt x="5442" y="134"/>
                  </a:lnTo>
                  <a:lnTo>
                    <a:pt x="7167" y="1"/>
                  </a:lnTo>
                  <a:lnTo>
                    <a:pt x="8892" y="134"/>
                  </a:lnTo>
                  <a:lnTo>
                    <a:pt x="10617" y="399"/>
                  </a:lnTo>
                  <a:lnTo>
                    <a:pt x="12210" y="797"/>
                  </a:lnTo>
                  <a:lnTo>
                    <a:pt x="13670" y="1593"/>
                  </a:lnTo>
                  <a:lnTo>
                    <a:pt x="13670" y="1593"/>
                  </a:lnTo>
                  <a:lnTo>
                    <a:pt x="14333" y="1991"/>
                  </a:lnTo>
                  <a:lnTo>
                    <a:pt x="14333" y="1991"/>
                  </a:lnTo>
                  <a:lnTo>
                    <a:pt x="13670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4753;p40">
              <a:extLst>
                <a:ext uri="{FF2B5EF4-FFF2-40B4-BE49-F238E27FC236}">
                  <a16:creationId xmlns:a16="http://schemas.microsoft.com/office/drawing/2014/main" id="{3C00E702-5F7C-433F-8CFA-4B2FD0F49410}"/>
                </a:ext>
              </a:extLst>
            </p:cNvPr>
            <p:cNvSpPr/>
            <p:nvPr/>
          </p:nvSpPr>
          <p:spPr>
            <a:xfrm>
              <a:off x="6149780" y="3378837"/>
              <a:ext cx="22018" cy="63816"/>
            </a:xfrm>
            <a:custGeom>
              <a:avLst/>
              <a:gdLst/>
              <a:ahLst/>
              <a:cxnLst/>
              <a:rect l="l" t="t" r="r" b="b"/>
              <a:pathLst>
                <a:path w="1328" h="3849" extrusionOk="0">
                  <a:moveTo>
                    <a:pt x="1328" y="0"/>
                  </a:moveTo>
                  <a:lnTo>
                    <a:pt x="1195" y="133"/>
                  </a:lnTo>
                  <a:lnTo>
                    <a:pt x="1" y="2654"/>
                  </a:lnTo>
                  <a:lnTo>
                    <a:pt x="1" y="3052"/>
                  </a:lnTo>
                  <a:lnTo>
                    <a:pt x="134" y="3318"/>
                  </a:lnTo>
                  <a:lnTo>
                    <a:pt x="1328" y="384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4754;p40">
              <a:extLst>
                <a:ext uri="{FF2B5EF4-FFF2-40B4-BE49-F238E27FC236}">
                  <a16:creationId xmlns:a16="http://schemas.microsoft.com/office/drawing/2014/main" id="{2F40FEA7-18E9-4515-A870-D8E6D19D3E8D}"/>
                </a:ext>
              </a:extLst>
            </p:cNvPr>
            <p:cNvSpPr/>
            <p:nvPr/>
          </p:nvSpPr>
          <p:spPr>
            <a:xfrm>
              <a:off x="6332409" y="3623060"/>
              <a:ext cx="17" cy="2222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1" y="1"/>
                  </a:moveTo>
                  <a:lnTo>
                    <a:pt x="1" y="13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4755;p40">
              <a:extLst>
                <a:ext uri="{FF2B5EF4-FFF2-40B4-BE49-F238E27FC236}">
                  <a16:creationId xmlns:a16="http://schemas.microsoft.com/office/drawing/2014/main" id="{2916D132-85EC-44D5-9A61-82A934EE95B6}"/>
                </a:ext>
              </a:extLst>
            </p:cNvPr>
            <p:cNvSpPr/>
            <p:nvPr/>
          </p:nvSpPr>
          <p:spPr>
            <a:xfrm>
              <a:off x="6332409" y="3623060"/>
              <a:ext cx="17" cy="2222"/>
            </a:xfrm>
            <a:custGeom>
              <a:avLst/>
              <a:gdLst/>
              <a:ahLst/>
              <a:cxnLst/>
              <a:rect l="l" t="t" r="r" b="b"/>
              <a:pathLst>
                <a:path w="1" h="134" fill="none" extrusionOk="0">
                  <a:moveTo>
                    <a:pt x="1" y="1"/>
                  </a:moveTo>
                  <a:lnTo>
                    <a:pt x="1" y="13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4756;p40">
              <a:extLst>
                <a:ext uri="{FF2B5EF4-FFF2-40B4-BE49-F238E27FC236}">
                  <a16:creationId xmlns:a16="http://schemas.microsoft.com/office/drawing/2014/main" id="{D2CECC67-87E5-4A26-9066-B5CF5F4A1B5A}"/>
                </a:ext>
              </a:extLst>
            </p:cNvPr>
            <p:cNvSpPr/>
            <p:nvPr/>
          </p:nvSpPr>
          <p:spPr>
            <a:xfrm>
              <a:off x="6246608" y="3497649"/>
              <a:ext cx="85818" cy="103426"/>
            </a:xfrm>
            <a:custGeom>
              <a:avLst/>
              <a:gdLst/>
              <a:ahLst/>
              <a:cxnLst/>
              <a:rect l="l" t="t" r="r" b="b"/>
              <a:pathLst>
                <a:path w="5176" h="6238" extrusionOk="0">
                  <a:moveTo>
                    <a:pt x="5176" y="0"/>
                  </a:moveTo>
                  <a:lnTo>
                    <a:pt x="5043" y="266"/>
                  </a:lnTo>
                  <a:lnTo>
                    <a:pt x="4778" y="399"/>
                  </a:lnTo>
                  <a:lnTo>
                    <a:pt x="531" y="1726"/>
                  </a:lnTo>
                  <a:lnTo>
                    <a:pt x="133" y="1991"/>
                  </a:lnTo>
                  <a:lnTo>
                    <a:pt x="0" y="2256"/>
                  </a:lnTo>
                  <a:lnTo>
                    <a:pt x="133" y="3053"/>
                  </a:lnTo>
                  <a:lnTo>
                    <a:pt x="133" y="3982"/>
                  </a:lnTo>
                  <a:lnTo>
                    <a:pt x="133" y="4247"/>
                  </a:lnTo>
                  <a:lnTo>
                    <a:pt x="398" y="4513"/>
                  </a:lnTo>
                  <a:lnTo>
                    <a:pt x="4910" y="5972"/>
                  </a:lnTo>
                  <a:lnTo>
                    <a:pt x="5043" y="5972"/>
                  </a:lnTo>
                  <a:lnTo>
                    <a:pt x="5176" y="6238"/>
                  </a:lnTo>
                  <a:lnTo>
                    <a:pt x="5176" y="399"/>
                  </a:lnTo>
                  <a:lnTo>
                    <a:pt x="5176" y="0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4757;p40">
              <a:extLst>
                <a:ext uri="{FF2B5EF4-FFF2-40B4-BE49-F238E27FC236}">
                  <a16:creationId xmlns:a16="http://schemas.microsoft.com/office/drawing/2014/main" id="{E8590FFA-B320-4475-A2AB-6525A601E209}"/>
                </a:ext>
              </a:extLst>
            </p:cNvPr>
            <p:cNvSpPr/>
            <p:nvPr/>
          </p:nvSpPr>
          <p:spPr>
            <a:xfrm>
              <a:off x="6246608" y="3497649"/>
              <a:ext cx="85818" cy="127633"/>
            </a:xfrm>
            <a:custGeom>
              <a:avLst/>
              <a:gdLst/>
              <a:ahLst/>
              <a:cxnLst/>
              <a:rect l="l" t="t" r="r" b="b"/>
              <a:pathLst>
                <a:path w="5176" h="7698" fill="none" extrusionOk="0">
                  <a:moveTo>
                    <a:pt x="5176" y="0"/>
                  </a:moveTo>
                  <a:lnTo>
                    <a:pt x="5176" y="0"/>
                  </a:lnTo>
                  <a:lnTo>
                    <a:pt x="5043" y="266"/>
                  </a:lnTo>
                  <a:lnTo>
                    <a:pt x="4778" y="399"/>
                  </a:lnTo>
                  <a:lnTo>
                    <a:pt x="531" y="1726"/>
                  </a:lnTo>
                  <a:lnTo>
                    <a:pt x="531" y="1726"/>
                  </a:lnTo>
                  <a:lnTo>
                    <a:pt x="133" y="1991"/>
                  </a:lnTo>
                  <a:lnTo>
                    <a:pt x="0" y="2256"/>
                  </a:lnTo>
                  <a:lnTo>
                    <a:pt x="0" y="2256"/>
                  </a:lnTo>
                  <a:lnTo>
                    <a:pt x="133" y="3053"/>
                  </a:lnTo>
                  <a:lnTo>
                    <a:pt x="133" y="3982"/>
                  </a:lnTo>
                  <a:lnTo>
                    <a:pt x="133" y="3982"/>
                  </a:lnTo>
                  <a:lnTo>
                    <a:pt x="133" y="4247"/>
                  </a:lnTo>
                  <a:lnTo>
                    <a:pt x="398" y="4513"/>
                  </a:lnTo>
                  <a:lnTo>
                    <a:pt x="4910" y="5972"/>
                  </a:lnTo>
                  <a:lnTo>
                    <a:pt x="4910" y="5972"/>
                  </a:lnTo>
                  <a:lnTo>
                    <a:pt x="5043" y="5972"/>
                  </a:lnTo>
                  <a:lnTo>
                    <a:pt x="5176" y="6238"/>
                  </a:lnTo>
                  <a:lnTo>
                    <a:pt x="5176" y="6238"/>
                  </a:lnTo>
                  <a:lnTo>
                    <a:pt x="5176" y="7698"/>
                  </a:lnTo>
                  <a:lnTo>
                    <a:pt x="5176" y="7698"/>
                  </a:lnTo>
                  <a:lnTo>
                    <a:pt x="5176" y="7565"/>
                  </a:lnTo>
                  <a:lnTo>
                    <a:pt x="5176" y="7565"/>
                  </a:lnTo>
                  <a:lnTo>
                    <a:pt x="5176" y="399"/>
                  </a:lnTo>
                  <a:lnTo>
                    <a:pt x="51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4758;p40">
              <a:extLst>
                <a:ext uri="{FF2B5EF4-FFF2-40B4-BE49-F238E27FC236}">
                  <a16:creationId xmlns:a16="http://schemas.microsoft.com/office/drawing/2014/main" id="{E82E75E0-3868-47A3-ABB8-76A1B66B86C1}"/>
                </a:ext>
              </a:extLst>
            </p:cNvPr>
            <p:cNvSpPr/>
            <p:nvPr/>
          </p:nvSpPr>
          <p:spPr>
            <a:xfrm>
              <a:off x="6200399" y="3728675"/>
              <a:ext cx="50619" cy="8821"/>
            </a:xfrm>
            <a:custGeom>
              <a:avLst/>
              <a:gdLst/>
              <a:ahLst/>
              <a:cxnLst/>
              <a:rect l="l" t="t" r="r" b="b"/>
              <a:pathLst>
                <a:path w="3053" h="532" extrusionOk="0">
                  <a:moveTo>
                    <a:pt x="133" y="1"/>
                  </a:moveTo>
                  <a:lnTo>
                    <a:pt x="133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266" y="1"/>
                  </a:lnTo>
                  <a:lnTo>
                    <a:pt x="3052" y="532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4759;p40">
              <a:extLst>
                <a:ext uri="{FF2B5EF4-FFF2-40B4-BE49-F238E27FC236}">
                  <a16:creationId xmlns:a16="http://schemas.microsoft.com/office/drawing/2014/main" id="{D7D267AE-0C47-41BC-A665-2C25992D5505}"/>
                </a:ext>
              </a:extLst>
            </p:cNvPr>
            <p:cNvSpPr/>
            <p:nvPr/>
          </p:nvSpPr>
          <p:spPr>
            <a:xfrm>
              <a:off x="6200399" y="3728675"/>
              <a:ext cx="50619" cy="8821"/>
            </a:xfrm>
            <a:custGeom>
              <a:avLst/>
              <a:gdLst/>
              <a:ahLst/>
              <a:cxnLst/>
              <a:rect l="l" t="t" r="r" b="b"/>
              <a:pathLst>
                <a:path w="3053" h="532" fill="none" extrusionOk="0">
                  <a:moveTo>
                    <a:pt x="133" y="1"/>
                  </a:moveTo>
                  <a:lnTo>
                    <a:pt x="133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266" y="1"/>
                  </a:lnTo>
                  <a:lnTo>
                    <a:pt x="3052" y="532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4760;p40">
              <a:extLst>
                <a:ext uri="{FF2B5EF4-FFF2-40B4-BE49-F238E27FC236}">
                  <a16:creationId xmlns:a16="http://schemas.microsoft.com/office/drawing/2014/main" id="{34F790AD-3CAA-4BFB-B6B3-E5E76162BD1A}"/>
                </a:ext>
              </a:extLst>
            </p:cNvPr>
            <p:cNvSpPr/>
            <p:nvPr/>
          </p:nvSpPr>
          <p:spPr>
            <a:xfrm>
              <a:off x="6200399" y="3640668"/>
              <a:ext cx="90228" cy="101237"/>
            </a:xfrm>
            <a:custGeom>
              <a:avLst/>
              <a:gdLst/>
              <a:ahLst/>
              <a:cxnLst/>
              <a:rect l="l" t="t" r="r" b="b"/>
              <a:pathLst>
                <a:path w="5442" h="6106" extrusionOk="0">
                  <a:moveTo>
                    <a:pt x="0" y="1"/>
                  </a:moveTo>
                  <a:lnTo>
                    <a:pt x="0" y="5309"/>
                  </a:lnTo>
                  <a:lnTo>
                    <a:pt x="266" y="5309"/>
                  </a:lnTo>
                  <a:lnTo>
                    <a:pt x="3052" y="5840"/>
                  </a:lnTo>
                  <a:lnTo>
                    <a:pt x="5176" y="6105"/>
                  </a:lnTo>
                  <a:lnTo>
                    <a:pt x="5441" y="6105"/>
                  </a:lnTo>
                  <a:lnTo>
                    <a:pt x="5441" y="797"/>
                  </a:lnTo>
                  <a:lnTo>
                    <a:pt x="5176" y="930"/>
                  </a:lnTo>
                  <a:lnTo>
                    <a:pt x="5176" y="79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4761;p40">
              <a:extLst>
                <a:ext uri="{FF2B5EF4-FFF2-40B4-BE49-F238E27FC236}">
                  <a16:creationId xmlns:a16="http://schemas.microsoft.com/office/drawing/2014/main" id="{9E3E09AF-A252-44AF-8A80-338A532D5F5D}"/>
                </a:ext>
              </a:extLst>
            </p:cNvPr>
            <p:cNvSpPr/>
            <p:nvPr/>
          </p:nvSpPr>
          <p:spPr>
            <a:xfrm>
              <a:off x="6200399" y="3640668"/>
              <a:ext cx="90228" cy="101237"/>
            </a:xfrm>
            <a:custGeom>
              <a:avLst/>
              <a:gdLst/>
              <a:ahLst/>
              <a:cxnLst/>
              <a:rect l="l" t="t" r="r" b="b"/>
              <a:pathLst>
                <a:path w="5442" h="6106" fill="none" extrusionOk="0">
                  <a:moveTo>
                    <a:pt x="133" y="1"/>
                  </a:moveTo>
                  <a:lnTo>
                    <a:pt x="133" y="1"/>
                  </a:lnTo>
                  <a:lnTo>
                    <a:pt x="0" y="1"/>
                  </a:lnTo>
                  <a:lnTo>
                    <a:pt x="0" y="5309"/>
                  </a:lnTo>
                  <a:lnTo>
                    <a:pt x="0" y="5309"/>
                  </a:lnTo>
                  <a:lnTo>
                    <a:pt x="133" y="5309"/>
                  </a:lnTo>
                  <a:lnTo>
                    <a:pt x="133" y="5309"/>
                  </a:lnTo>
                  <a:lnTo>
                    <a:pt x="266" y="5309"/>
                  </a:lnTo>
                  <a:lnTo>
                    <a:pt x="3052" y="5840"/>
                  </a:lnTo>
                  <a:lnTo>
                    <a:pt x="5176" y="6105"/>
                  </a:lnTo>
                  <a:lnTo>
                    <a:pt x="5176" y="6105"/>
                  </a:lnTo>
                  <a:lnTo>
                    <a:pt x="5176" y="6105"/>
                  </a:lnTo>
                  <a:lnTo>
                    <a:pt x="5176" y="6105"/>
                  </a:lnTo>
                  <a:lnTo>
                    <a:pt x="5441" y="6105"/>
                  </a:lnTo>
                  <a:lnTo>
                    <a:pt x="5441" y="797"/>
                  </a:lnTo>
                  <a:lnTo>
                    <a:pt x="5441" y="797"/>
                  </a:lnTo>
                  <a:lnTo>
                    <a:pt x="5176" y="930"/>
                  </a:lnTo>
                  <a:lnTo>
                    <a:pt x="5176" y="930"/>
                  </a:lnTo>
                  <a:lnTo>
                    <a:pt x="5176" y="797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1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4762;p40">
              <a:extLst>
                <a:ext uri="{FF2B5EF4-FFF2-40B4-BE49-F238E27FC236}">
                  <a16:creationId xmlns:a16="http://schemas.microsoft.com/office/drawing/2014/main" id="{8D644097-77A7-4266-8D0B-25D93F4EFEE3}"/>
                </a:ext>
              </a:extLst>
            </p:cNvPr>
            <p:cNvSpPr/>
            <p:nvPr/>
          </p:nvSpPr>
          <p:spPr>
            <a:xfrm>
              <a:off x="6147592" y="3640668"/>
              <a:ext cx="52824" cy="103426"/>
            </a:xfrm>
            <a:custGeom>
              <a:avLst/>
              <a:gdLst/>
              <a:ahLst/>
              <a:cxnLst/>
              <a:rect l="l" t="t" r="r" b="b"/>
              <a:pathLst>
                <a:path w="3186" h="6238" extrusionOk="0">
                  <a:moveTo>
                    <a:pt x="3185" y="1"/>
                  </a:moveTo>
                  <a:lnTo>
                    <a:pt x="2787" y="133"/>
                  </a:lnTo>
                  <a:lnTo>
                    <a:pt x="2389" y="266"/>
                  </a:lnTo>
                  <a:lnTo>
                    <a:pt x="1460" y="930"/>
                  </a:lnTo>
                  <a:lnTo>
                    <a:pt x="398" y="1460"/>
                  </a:lnTo>
                  <a:lnTo>
                    <a:pt x="133" y="1726"/>
                  </a:lnTo>
                  <a:lnTo>
                    <a:pt x="0" y="1859"/>
                  </a:lnTo>
                  <a:lnTo>
                    <a:pt x="133" y="1991"/>
                  </a:lnTo>
                  <a:lnTo>
                    <a:pt x="1460" y="4778"/>
                  </a:lnTo>
                  <a:lnTo>
                    <a:pt x="1460" y="6238"/>
                  </a:lnTo>
                  <a:lnTo>
                    <a:pt x="2522" y="5574"/>
                  </a:lnTo>
                  <a:lnTo>
                    <a:pt x="2787" y="5442"/>
                  </a:lnTo>
                  <a:lnTo>
                    <a:pt x="3185" y="530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4763;p40">
              <a:extLst>
                <a:ext uri="{FF2B5EF4-FFF2-40B4-BE49-F238E27FC236}">
                  <a16:creationId xmlns:a16="http://schemas.microsoft.com/office/drawing/2014/main" id="{9DB243D0-6FB5-464E-A92B-396EFDBDDDEF}"/>
                </a:ext>
              </a:extLst>
            </p:cNvPr>
            <p:cNvSpPr/>
            <p:nvPr/>
          </p:nvSpPr>
          <p:spPr>
            <a:xfrm>
              <a:off x="6024369" y="3785893"/>
              <a:ext cx="4410" cy="2222"/>
            </a:xfrm>
            <a:custGeom>
              <a:avLst/>
              <a:gdLst/>
              <a:ahLst/>
              <a:cxnLst/>
              <a:rect l="l" t="t" r="r" b="b"/>
              <a:pathLst>
                <a:path w="266" h="134" extrusionOk="0">
                  <a:moveTo>
                    <a:pt x="0" y="0"/>
                  </a:moveTo>
                  <a:lnTo>
                    <a:pt x="0" y="133"/>
                  </a:lnTo>
                  <a:lnTo>
                    <a:pt x="266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4764;p40">
              <a:extLst>
                <a:ext uri="{FF2B5EF4-FFF2-40B4-BE49-F238E27FC236}">
                  <a16:creationId xmlns:a16="http://schemas.microsoft.com/office/drawing/2014/main" id="{BE5EBBE3-7331-449C-85DA-A1A068CF471D}"/>
                </a:ext>
              </a:extLst>
            </p:cNvPr>
            <p:cNvSpPr/>
            <p:nvPr/>
          </p:nvSpPr>
          <p:spPr>
            <a:xfrm>
              <a:off x="6024369" y="3785893"/>
              <a:ext cx="4410" cy="2222"/>
            </a:xfrm>
            <a:custGeom>
              <a:avLst/>
              <a:gdLst/>
              <a:ahLst/>
              <a:cxnLst/>
              <a:rect l="l" t="t" r="r" b="b"/>
              <a:pathLst>
                <a:path w="266" h="134" fill="none" extrusionOk="0">
                  <a:moveTo>
                    <a:pt x="0" y="0"/>
                  </a:moveTo>
                  <a:lnTo>
                    <a:pt x="0" y="133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4765;p40">
              <a:extLst>
                <a:ext uri="{FF2B5EF4-FFF2-40B4-BE49-F238E27FC236}">
                  <a16:creationId xmlns:a16="http://schemas.microsoft.com/office/drawing/2014/main" id="{D7BE4966-1595-4046-AB2B-00AB73697E5F}"/>
                </a:ext>
              </a:extLst>
            </p:cNvPr>
            <p:cNvSpPr/>
            <p:nvPr/>
          </p:nvSpPr>
          <p:spPr>
            <a:xfrm>
              <a:off x="6024369" y="3700075"/>
              <a:ext cx="52824" cy="134248"/>
            </a:xfrm>
            <a:custGeom>
              <a:avLst/>
              <a:gdLst/>
              <a:ahLst/>
              <a:cxnLst/>
              <a:rect l="l" t="t" r="r" b="b"/>
              <a:pathLst>
                <a:path w="3186" h="8097" extrusionOk="0">
                  <a:moveTo>
                    <a:pt x="0" y="1"/>
                  </a:moveTo>
                  <a:lnTo>
                    <a:pt x="0" y="5176"/>
                  </a:lnTo>
                  <a:lnTo>
                    <a:pt x="266" y="5309"/>
                  </a:lnTo>
                  <a:lnTo>
                    <a:pt x="266" y="5442"/>
                  </a:lnTo>
                  <a:lnTo>
                    <a:pt x="2655" y="7963"/>
                  </a:lnTo>
                  <a:lnTo>
                    <a:pt x="3185" y="8096"/>
                  </a:lnTo>
                  <a:lnTo>
                    <a:pt x="3185" y="2788"/>
                  </a:lnTo>
                  <a:lnTo>
                    <a:pt x="2920" y="2788"/>
                  </a:lnTo>
                  <a:lnTo>
                    <a:pt x="2655" y="2655"/>
                  </a:lnTo>
                  <a:lnTo>
                    <a:pt x="266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4766;p40">
              <a:extLst>
                <a:ext uri="{FF2B5EF4-FFF2-40B4-BE49-F238E27FC236}">
                  <a16:creationId xmlns:a16="http://schemas.microsoft.com/office/drawing/2014/main" id="{2340122C-3927-4A3E-B7E2-7E40AE024DD6}"/>
                </a:ext>
              </a:extLst>
            </p:cNvPr>
            <p:cNvSpPr/>
            <p:nvPr/>
          </p:nvSpPr>
          <p:spPr>
            <a:xfrm>
              <a:off x="6024369" y="3700075"/>
              <a:ext cx="52824" cy="134248"/>
            </a:xfrm>
            <a:custGeom>
              <a:avLst/>
              <a:gdLst/>
              <a:ahLst/>
              <a:cxnLst/>
              <a:rect l="l" t="t" r="r" b="b"/>
              <a:pathLst>
                <a:path w="3186" h="8097" fill="none" extrusionOk="0">
                  <a:moveTo>
                    <a:pt x="0" y="1"/>
                  </a:moveTo>
                  <a:lnTo>
                    <a:pt x="0" y="5176"/>
                  </a:lnTo>
                  <a:lnTo>
                    <a:pt x="0" y="5176"/>
                  </a:lnTo>
                  <a:lnTo>
                    <a:pt x="266" y="5309"/>
                  </a:lnTo>
                  <a:lnTo>
                    <a:pt x="266" y="5309"/>
                  </a:lnTo>
                  <a:lnTo>
                    <a:pt x="266" y="5442"/>
                  </a:lnTo>
                  <a:lnTo>
                    <a:pt x="2655" y="7963"/>
                  </a:lnTo>
                  <a:lnTo>
                    <a:pt x="2655" y="7963"/>
                  </a:lnTo>
                  <a:lnTo>
                    <a:pt x="3185" y="8096"/>
                  </a:lnTo>
                  <a:lnTo>
                    <a:pt x="3185" y="2788"/>
                  </a:lnTo>
                  <a:lnTo>
                    <a:pt x="3185" y="2788"/>
                  </a:lnTo>
                  <a:lnTo>
                    <a:pt x="2920" y="2788"/>
                  </a:lnTo>
                  <a:lnTo>
                    <a:pt x="2655" y="2655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4767;p40">
              <a:extLst>
                <a:ext uri="{FF2B5EF4-FFF2-40B4-BE49-F238E27FC236}">
                  <a16:creationId xmlns:a16="http://schemas.microsoft.com/office/drawing/2014/main" id="{5D447319-ADE9-448E-9C42-1B54C738CBB9}"/>
                </a:ext>
              </a:extLst>
            </p:cNvPr>
            <p:cNvSpPr/>
            <p:nvPr/>
          </p:nvSpPr>
          <p:spPr>
            <a:xfrm>
              <a:off x="5958348" y="3697886"/>
              <a:ext cx="66038" cy="90228"/>
            </a:xfrm>
            <a:custGeom>
              <a:avLst/>
              <a:gdLst/>
              <a:ahLst/>
              <a:cxnLst/>
              <a:rect l="l" t="t" r="r" b="b"/>
              <a:pathLst>
                <a:path w="3983" h="5442" extrusionOk="0">
                  <a:moveTo>
                    <a:pt x="266" y="0"/>
                  </a:moveTo>
                  <a:lnTo>
                    <a:pt x="1" y="133"/>
                  </a:lnTo>
                  <a:lnTo>
                    <a:pt x="1" y="5308"/>
                  </a:lnTo>
                  <a:lnTo>
                    <a:pt x="3451" y="5308"/>
                  </a:lnTo>
                  <a:lnTo>
                    <a:pt x="3982" y="5441"/>
                  </a:lnTo>
                  <a:lnTo>
                    <a:pt x="3982" y="133"/>
                  </a:lnTo>
                  <a:lnTo>
                    <a:pt x="3451" y="0"/>
                  </a:lnTo>
                  <a:lnTo>
                    <a:pt x="1859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4768;p40">
              <a:extLst>
                <a:ext uri="{FF2B5EF4-FFF2-40B4-BE49-F238E27FC236}">
                  <a16:creationId xmlns:a16="http://schemas.microsoft.com/office/drawing/2014/main" id="{CA326F5A-A27E-4428-8676-A4DAB62CC95A}"/>
                </a:ext>
              </a:extLst>
            </p:cNvPr>
            <p:cNvSpPr/>
            <p:nvPr/>
          </p:nvSpPr>
          <p:spPr>
            <a:xfrm>
              <a:off x="5958348" y="3697886"/>
              <a:ext cx="66038" cy="90228"/>
            </a:xfrm>
            <a:custGeom>
              <a:avLst/>
              <a:gdLst/>
              <a:ahLst/>
              <a:cxnLst/>
              <a:rect l="l" t="t" r="r" b="b"/>
              <a:pathLst>
                <a:path w="3983" h="5442" fill="none" extrusionOk="0">
                  <a:moveTo>
                    <a:pt x="1" y="133"/>
                  </a:moveTo>
                  <a:lnTo>
                    <a:pt x="1" y="5308"/>
                  </a:lnTo>
                  <a:lnTo>
                    <a:pt x="1" y="5308"/>
                  </a:lnTo>
                  <a:lnTo>
                    <a:pt x="266" y="5308"/>
                  </a:lnTo>
                  <a:lnTo>
                    <a:pt x="266" y="5308"/>
                  </a:lnTo>
                  <a:lnTo>
                    <a:pt x="1859" y="5308"/>
                  </a:lnTo>
                  <a:lnTo>
                    <a:pt x="3451" y="5308"/>
                  </a:lnTo>
                  <a:lnTo>
                    <a:pt x="3451" y="5308"/>
                  </a:lnTo>
                  <a:lnTo>
                    <a:pt x="3982" y="5441"/>
                  </a:lnTo>
                  <a:lnTo>
                    <a:pt x="3982" y="133"/>
                  </a:lnTo>
                  <a:lnTo>
                    <a:pt x="3982" y="133"/>
                  </a:lnTo>
                  <a:lnTo>
                    <a:pt x="3451" y="0"/>
                  </a:lnTo>
                  <a:lnTo>
                    <a:pt x="3451" y="0"/>
                  </a:lnTo>
                  <a:lnTo>
                    <a:pt x="1859" y="133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1" y="1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4769;p40">
              <a:extLst>
                <a:ext uri="{FF2B5EF4-FFF2-40B4-BE49-F238E27FC236}">
                  <a16:creationId xmlns:a16="http://schemas.microsoft.com/office/drawing/2014/main" id="{811772FF-20F2-4749-AF84-2E91372E7018}"/>
                </a:ext>
              </a:extLst>
            </p:cNvPr>
            <p:cNvSpPr/>
            <p:nvPr/>
          </p:nvSpPr>
          <p:spPr>
            <a:xfrm>
              <a:off x="5912156" y="3785893"/>
              <a:ext cx="46208" cy="44020"/>
            </a:xfrm>
            <a:custGeom>
              <a:avLst/>
              <a:gdLst/>
              <a:ahLst/>
              <a:cxnLst/>
              <a:rect l="l" t="t" r="r" b="b"/>
              <a:pathLst>
                <a:path w="2787" h="2655" extrusionOk="0">
                  <a:moveTo>
                    <a:pt x="0" y="2655"/>
                  </a:moveTo>
                  <a:lnTo>
                    <a:pt x="0" y="2655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0" y="2655"/>
                  </a:lnTo>
                  <a:close/>
                  <a:moveTo>
                    <a:pt x="2787" y="0"/>
                  </a:moveTo>
                  <a:lnTo>
                    <a:pt x="2787" y="0"/>
                  </a:lnTo>
                  <a:lnTo>
                    <a:pt x="2256" y="266"/>
                  </a:lnTo>
                  <a:lnTo>
                    <a:pt x="2256" y="266"/>
                  </a:lnTo>
                  <a:lnTo>
                    <a:pt x="2787" y="0"/>
                  </a:lnTo>
                  <a:lnTo>
                    <a:pt x="278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4770;p40">
              <a:extLst>
                <a:ext uri="{FF2B5EF4-FFF2-40B4-BE49-F238E27FC236}">
                  <a16:creationId xmlns:a16="http://schemas.microsoft.com/office/drawing/2014/main" id="{E831867D-3061-4A27-9DF2-7C69339E04E1}"/>
                </a:ext>
              </a:extLst>
            </p:cNvPr>
            <p:cNvSpPr/>
            <p:nvPr/>
          </p:nvSpPr>
          <p:spPr>
            <a:xfrm>
              <a:off x="5912156" y="3829896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4771;p40">
              <a:extLst>
                <a:ext uri="{FF2B5EF4-FFF2-40B4-BE49-F238E27FC236}">
                  <a16:creationId xmlns:a16="http://schemas.microsoft.com/office/drawing/2014/main" id="{3089E376-102C-44C2-8709-AC59FEBAC304}"/>
                </a:ext>
              </a:extLst>
            </p:cNvPr>
            <p:cNvSpPr/>
            <p:nvPr/>
          </p:nvSpPr>
          <p:spPr>
            <a:xfrm>
              <a:off x="5949560" y="3785893"/>
              <a:ext cx="8804" cy="4410"/>
            </a:xfrm>
            <a:custGeom>
              <a:avLst/>
              <a:gdLst/>
              <a:ahLst/>
              <a:cxnLst/>
              <a:rect l="l" t="t" r="r" b="b"/>
              <a:pathLst>
                <a:path w="531" h="266" fill="none" extrusionOk="0">
                  <a:moveTo>
                    <a:pt x="531" y="0"/>
                  </a:moveTo>
                  <a:lnTo>
                    <a:pt x="531" y="0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531" y="0"/>
                  </a:lnTo>
                  <a:lnTo>
                    <a:pt x="5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4772;p40">
              <a:extLst>
                <a:ext uri="{FF2B5EF4-FFF2-40B4-BE49-F238E27FC236}">
                  <a16:creationId xmlns:a16="http://schemas.microsoft.com/office/drawing/2014/main" id="{0E9B3884-BAF4-4D9B-9A15-455E4CD5A4B3}"/>
                </a:ext>
              </a:extLst>
            </p:cNvPr>
            <p:cNvSpPr/>
            <p:nvPr/>
          </p:nvSpPr>
          <p:spPr>
            <a:xfrm>
              <a:off x="5905540" y="3700075"/>
              <a:ext cx="52824" cy="134248"/>
            </a:xfrm>
            <a:custGeom>
              <a:avLst/>
              <a:gdLst/>
              <a:ahLst/>
              <a:cxnLst/>
              <a:rect l="l" t="t" r="r" b="b"/>
              <a:pathLst>
                <a:path w="3186" h="8097" extrusionOk="0">
                  <a:moveTo>
                    <a:pt x="3186" y="1"/>
                  </a:moveTo>
                  <a:lnTo>
                    <a:pt x="2788" y="133"/>
                  </a:lnTo>
                  <a:lnTo>
                    <a:pt x="2522" y="266"/>
                  </a:lnTo>
                  <a:lnTo>
                    <a:pt x="399" y="2522"/>
                  </a:lnTo>
                  <a:lnTo>
                    <a:pt x="1" y="2788"/>
                  </a:lnTo>
                  <a:lnTo>
                    <a:pt x="1" y="8096"/>
                  </a:lnTo>
                  <a:lnTo>
                    <a:pt x="399" y="7831"/>
                  </a:lnTo>
                  <a:lnTo>
                    <a:pt x="2522" y="5575"/>
                  </a:lnTo>
                  <a:lnTo>
                    <a:pt x="2655" y="5442"/>
                  </a:lnTo>
                  <a:lnTo>
                    <a:pt x="3186" y="5176"/>
                  </a:lnTo>
                  <a:lnTo>
                    <a:pt x="3186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4773;p40">
              <a:extLst>
                <a:ext uri="{FF2B5EF4-FFF2-40B4-BE49-F238E27FC236}">
                  <a16:creationId xmlns:a16="http://schemas.microsoft.com/office/drawing/2014/main" id="{21C5F84B-E029-40F7-B852-CA96E92311BC}"/>
                </a:ext>
              </a:extLst>
            </p:cNvPr>
            <p:cNvSpPr/>
            <p:nvPr/>
          </p:nvSpPr>
          <p:spPr>
            <a:xfrm>
              <a:off x="5905540" y="3700075"/>
              <a:ext cx="52824" cy="134248"/>
            </a:xfrm>
            <a:custGeom>
              <a:avLst/>
              <a:gdLst/>
              <a:ahLst/>
              <a:cxnLst/>
              <a:rect l="l" t="t" r="r" b="b"/>
              <a:pathLst>
                <a:path w="3186" h="8097" fill="none" extrusionOk="0">
                  <a:moveTo>
                    <a:pt x="3186" y="1"/>
                  </a:moveTo>
                  <a:lnTo>
                    <a:pt x="3186" y="1"/>
                  </a:lnTo>
                  <a:lnTo>
                    <a:pt x="2788" y="133"/>
                  </a:lnTo>
                  <a:lnTo>
                    <a:pt x="2522" y="266"/>
                  </a:lnTo>
                  <a:lnTo>
                    <a:pt x="399" y="2522"/>
                  </a:lnTo>
                  <a:lnTo>
                    <a:pt x="399" y="2522"/>
                  </a:lnTo>
                  <a:lnTo>
                    <a:pt x="1" y="2788"/>
                  </a:lnTo>
                  <a:lnTo>
                    <a:pt x="1" y="8096"/>
                  </a:lnTo>
                  <a:lnTo>
                    <a:pt x="1" y="8096"/>
                  </a:lnTo>
                  <a:lnTo>
                    <a:pt x="1" y="8096"/>
                  </a:lnTo>
                  <a:lnTo>
                    <a:pt x="399" y="7831"/>
                  </a:lnTo>
                  <a:lnTo>
                    <a:pt x="399" y="7831"/>
                  </a:lnTo>
                  <a:lnTo>
                    <a:pt x="399" y="7831"/>
                  </a:lnTo>
                  <a:lnTo>
                    <a:pt x="399" y="7831"/>
                  </a:lnTo>
                  <a:lnTo>
                    <a:pt x="399" y="7831"/>
                  </a:lnTo>
                  <a:lnTo>
                    <a:pt x="2522" y="5575"/>
                  </a:lnTo>
                  <a:lnTo>
                    <a:pt x="2522" y="5575"/>
                  </a:lnTo>
                  <a:lnTo>
                    <a:pt x="2655" y="5442"/>
                  </a:lnTo>
                  <a:lnTo>
                    <a:pt x="2655" y="5442"/>
                  </a:lnTo>
                  <a:lnTo>
                    <a:pt x="3186" y="5176"/>
                  </a:lnTo>
                  <a:lnTo>
                    <a:pt x="3186" y="1"/>
                  </a:lnTo>
                  <a:lnTo>
                    <a:pt x="31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4774;p40">
              <a:extLst>
                <a:ext uri="{FF2B5EF4-FFF2-40B4-BE49-F238E27FC236}">
                  <a16:creationId xmlns:a16="http://schemas.microsoft.com/office/drawing/2014/main" id="{F44C6324-0007-4E67-8E9A-504DDD893B54}"/>
                </a:ext>
              </a:extLst>
            </p:cNvPr>
            <p:cNvSpPr/>
            <p:nvPr/>
          </p:nvSpPr>
          <p:spPr>
            <a:xfrm>
              <a:off x="5958348" y="3700075"/>
              <a:ext cx="17" cy="85835"/>
            </a:xfrm>
            <a:custGeom>
              <a:avLst/>
              <a:gdLst/>
              <a:ahLst/>
              <a:cxnLst/>
              <a:rect l="l" t="t" r="r" b="b"/>
              <a:pathLst>
                <a:path w="1" h="5177" extrusionOk="0">
                  <a:moveTo>
                    <a:pt x="1" y="1"/>
                  </a:moveTo>
                  <a:lnTo>
                    <a:pt x="1" y="1"/>
                  </a:lnTo>
                  <a:lnTo>
                    <a:pt x="1" y="5176"/>
                  </a:lnTo>
                  <a:lnTo>
                    <a:pt x="1" y="5176"/>
                  </a:lnTo>
                  <a:lnTo>
                    <a:pt x="1" y="51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4775;p40">
              <a:extLst>
                <a:ext uri="{FF2B5EF4-FFF2-40B4-BE49-F238E27FC236}">
                  <a16:creationId xmlns:a16="http://schemas.microsoft.com/office/drawing/2014/main" id="{4178A0B9-ECA1-491E-B5CE-2347A9FC3C84}"/>
                </a:ext>
              </a:extLst>
            </p:cNvPr>
            <p:cNvSpPr/>
            <p:nvPr/>
          </p:nvSpPr>
          <p:spPr>
            <a:xfrm>
              <a:off x="5958348" y="3700075"/>
              <a:ext cx="17" cy="85835"/>
            </a:xfrm>
            <a:custGeom>
              <a:avLst/>
              <a:gdLst/>
              <a:ahLst/>
              <a:cxnLst/>
              <a:rect l="l" t="t" r="r" b="b"/>
              <a:pathLst>
                <a:path w="1" h="517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5176"/>
                  </a:lnTo>
                  <a:lnTo>
                    <a:pt x="1" y="5176"/>
                  </a:lnTo>
                  <a:lnTo>
                    <a:pt x="1" y="517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4776;p40">
              <a:extLst>
                <a:ext uri="{FF2B5EF4-FFF2-40B4-BE49-F238E27FC236}">
                  <a16:creationId xmlns:a16="http://schemas.microsoft.com/office/drawing/2014/main" id="{6B244082-FFF7-4D44-8671-9C36DE99D939}"/>
                </a:ext>
              </a:extLst>
            </p:cNvPr>
            <p:cNvSpPr/>
            <p:nvPr/>
          </p:nvSpPr>
          <p:spPr>
            <a:xfrm>
              <a:off x="5808730" y="3724281"/>
              <a:ext cx="96827" cy="110041"/>
            </a:xfrm>
            <a:custGeom>
              <a:avLst/>
              <a:gdLst/>
              <a:ahLst/>
              <a:cxnLst/>
              <a:rect l="l" t="t" r="r" b="b"/>
              <a:pathLst>
                <a:path w="5840" h="6637" extrusionOk="0">
                  <a:moveTo>
                    <a:pt x="1" y="1"/>
                  </a:moveTo>
                  <a:lnTo>
                    <a:pt x="1" y="1195"/>
                  </a:lnTo>
                  <a:lnTo>
                    <a:pt x="1" y="2522"/>
                  </a:lnTo>
                  <a:lnTo>
                    <a:pt x="1" y="3186"/>
                  </a:lnTo>
                  <a:lnTo>
                    <a:pt x="1" y="5176"/>
                  </a:lnTo>
                  <a:lnTo>
                    <a:pt x="1" y="5309"/>
                  </a:lnTo>
                  <a:lnTo>
                    <a:pt x="266" y="5442"/>
                  </a:lnTo>
                  <a:lnTo>
                    <a:pt x="5442" y="6636"/>
                  </a:lnTo>
                  <a:lnTo>
                    <a:pt x="5840" y="6636"/>
                  </a:lnTo>
                  <a:lnTo>
                    <a:pt x="5840" y="1328"/>
                  </a:lnTo>
                  <a:lnTo>
                    <a:pt x="5442" y="1328"/>
                  </a:lnTo>
                  <a:lnTo>
                    <a:pt x="266" y="1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4777;p40">
              <a:extLst>
                <a:ext uri="{FF2B5EF4-FFF2-40B4-BE49-F238E27FC236}">
                  <a16:creationId xmlns:a16="http://schemas.microsoft.com/office/drawing/2014/main" id="{9BFA024B-546B-4205-857A-91BB9597B4B8}"/>
                </a:ext>
              </a:extLst>
            </p:cNvPr>
            <p:cNvSpPr/>
            <p:nvPr/>
          </p:nvSpPr>
          <p:spPr>
            <a:xfrm>
              <a:off x="5808730" y="3722076"/>
              <a:ext cx="96827" cy="112247"/>
            </a:xfrm>
            <a:custGeom>
              <a:avLst/>
              <a:gdLst/>
              <a:ahLst/>
              <a:cxnLst/>
              <a:rect l="l" t="t" r="r" b="b"/>
              <a:pathLst>
                <a:path w="5840" h="6770" fill="none" extrusionOk="0">
                  <a:moveTo>
                    <a:pt x="1" y="1"/>
                  </a:moveTo>
                  <a:lnTo>
                    <a:pt x="1" y="1328"/>
                  </a:lnTo>
                  <a:lnTo>
                    <a:pt x="1" y="1328"/>
                  </a:lnTo>
                  <a:lnTo>
                    <a:pt x="1" y="1328"/>
                  </a:lnTo>
                  <a:lnTo>
                    <a:pt x="1" y="2655"/>
                  </a:lnTo>
                  <a:lnTo>
                    <a:pt x="1" y="3319"/>
                  </a:lnTo>
                  <a:lnTo>
                    <a:pt x="1" y="3319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5442"/>
                  </a:lnTo>
                  <a:lnTo>
                    <a:pt x="266" y="5575"/>
                  </a:lnTo>
                  <a:lnTo>
                    <a:pt x="5442" y="6769"/>
                  </a:lnTo>
                  <a:lnTo>
                    <a:pt x="5442" y="6769"/>
                  </a:lnTo>
                  <a:lnTo>
                    <a:pt x="5840" y="6769"/>
                  </a:lnTo>
                  <a:lnTo>
                    <a:pt x="5840" y="1461"/>
                  </a:lnTo>
                  <a:lnTo>
                    <a:pt x="5840" y="1461"/>
                  </a:lnTo>
                  <a:lnTo>
                    <a:pt x="5442" y="1461"/>
                  </a:lnTo>
                  <a:lnTo>
                    <a:pt x="266" y="266"/>
                  </a:lnTo>
                  <a:lnTo>
                    <a:pt x="266" y="266"/>
                  </a:lnTo>
                  <a:lnTo>
                    <a:pt x="1" y="1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4778;p40">
              <a:extLst>
                <a:ext uri="{FF2B5EF4-FFF2-40B4-BE49-F238E27FC236}">
                  <a16:creationId xmlns:a16="http://schemas.microsoft.com/office/drawing/2014/main" id="{EFCAD597-0CAB-4B40-8CB8-B75D080F3F35}"/>
                </a:ext>
              </a:extLst>
            </p:cNvPr>
            <p:cNvSpPr/>
            <p:nvPr/>
          </p:nvSpPr>
          <p:spPr>
            <a:xfrm>
              <a:off x="5780129" y="3728675"/>
              <a:ext cx="24223" cy="13231"/>
            </a:xfrm>
            <a:custGeom>
              <a:avLst/>
              <a:gdLst/>
              <a:ahLst/>
              <a:cxnLst/>
              <a:rect l="l" t="t" r="r" b="b"/>
              <a:pathLst>
                <a:path w="1461" h="798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1460" y="797"/>
                  </a:lnTo>
                  <a:lnTo>
                    <a:pt x="1460" y="797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4779;p40">
              <a:extLst>
                <a:ext uri="{FF2B5EF4-FFF2-40B4-BE49-F238E27FC236}">
                  <a16:creationId xmlns:a16="http://schemas.microsoft.com/office/drawing/2014/main" id="{DF85D4AD-72D8-40E4-BAE2-38A83A03451B}"/>
                </a:ext>
              </a:extLst>
            </p:cNvPr>
            <p:cNvSpPr/>
            <p:nvPr/>
          </p:nvSpPr>
          <p:spPr>
            <a:xfrm>
              <a:off x="5780129" y="3728675"/>
              <a:ext cx="24223" cy="13231"/>
            </a:xfrm>
            <a:custGeom>
              <a:avLst/>
              <a:gdLst/>
              <a:ahLst/>
              <a:cxnLst/>
              <a:rect l="l" t="t" r="r" b="b"/>
              <a:pathLst>
                <a:path w="1461" h="7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1460" y="797"/>
                  </a:lnTo>
                  <a:lnTo>
                    <a:pt x="1460" y="797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4780;p40">
              <a:extLst>
                <a:ext uri="{FF2B5EF4-FFF2-40B4-BE49-F238E27FC236}">
                  <a16:creationId xmlns:a16="http://schemas.microsoft.com/office/drawing/2014/main" id="{FBD649C2-3CBB-4204-821D-9A0F970E01D1}"/>
                </a:ext>
              </a:extLst>
            </p:cNvPr>
            <p:cNvSpPr/>
            <p:nvPr/>
          </p:nvSpPr>
          <p:spPr>
            <a:xfrm>
              <a:off x="5780129" y="3640668"/>
              <a:ext cx="50619" cy="103426"/>
            </a:xfrm>
            <a:custGeom>
              <a:avLst/>
              <a:gdLst/>
              <a:ahLst/>
              <a:cxnLst/>
              <a:rect l="l" t="t" r="r" b="b"/>
              <a:pathLst>
                <a:path w="3053" h="6238" extrusionOk="0">
                  <a:moveTo>
                    <a:pt x="0" y="1"/>
                  </a:moveTo>
                  <a:lnTo>
                    <a:pt x="0" y="5309"/>
                  </a:lnTo>
                  <a:lnTo>
                    <a:pt x="531" y="5442"/>
                  </a:lnTo>
                  <a:lnTo>
                    <a:pt x="1460" y="6105"/>
                  </a:lnTo>
                  <a:lnTo>
                    <a:pt x="1726" y="6238"/>
                  </a:lnTo>
                  <a:lnTo>
                    <a:pt x="1726" y="5574"/>
                  </a:lnTo>
                  <a:lnTo>
                    <a:pt x="1726" y="4778"/>
                  </a:lnTo>
                  <a:lnTo>
                    <a:pt x="1726" y="4645"/>
                  </a:lnTo>
                  <a:lnTo>
                    <a:pt x="2920" y="2124"/>
                  </a:lnTo>
                  <a:lnTo>
                    <a:pt x="3053" y="1726"/>
                  </a:lnTo>
                  <a:lnTo>
                    <a:pt x="2787" y="1460"/>
                  </a:lnTo>
                  <a:lnTo>
                    <a:pt x="1593" y="930"/>
                  </a:lnTo>
                  <a:lnTo>
                    <a:pt x="531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4781;p40">
              <a:extLst>
                <a:ext uri="{FF2B5EF4-FFF2-40B4-BE49-F238E27FC236}">
                  <a16:creationId xmlns:a16="http://schemas.microsoft.com/office/drawing/2014/main" id="{66C04E54-7090-4AE2-B35D-BAFE2B702E44}"/>
                </a:ext>
              </a:extLst>
            </p:cNvPr>
            <p:cNvSpPr/>
            <p:nvPr/>
          </p:nvSpPr>
          <p:spPr>
            <a:xfrm>
              <a:off x="5780129" y="3640668"/>
              <a:ext cx="50619" cy="103426"/>
            </a:xfrm>
            <a:custGeom>
              <a:avLst/>
              <a:gdLst/>
              <a:ahLst/>
              <a:cxnLst/>
              <a:rect l="l" t="t" r="r" b="b"/>
              <a:pathLst>
                <a:path w="3053" h="6238" fill="none" extrusionOk="0">
                  <a:moveTo>
                    <a:pt x="0" y="1"/>
                  </a:moveTo>
                  <a:lnTo>
                    <a:pt x="0" y="5309"/>
                  </a:lnTo>
                  <a:lnTo>
                    <a:pt x="0" y="5309"/>
                  </a:lnTo>
                  <a:lnTo>
                    <a:pt x="531" y="5442"/>
                  </a:lnTo>
                  <a:lnTo>
                    <a:pt x="531" y="5442"/>
                  </a:lnTo>
                  <a:lnTo>
                    <a:pt x="1460" y="6105"/>
                  </a:lnTo>
                  <a:lnTo>
                    <a:pt x="1460" y="6105"/>
                  </a:lnTo>
                  <a:lnTo>
                    <a:pt x="1726" y="6238"/>
                  </a:lnTo>
                  <a:lnTo>
                    <a:pt x="1726" y="5574"/>
                  </a:lnTo>
                  <a:lnTo>
                    <a:pt x="1726" y="5574"/>
                  </a:lnTo>
                  <a:lnTo>
                    <a:pt x="1726" y="4778"/>
                  </a:lnTo>
                  <a:lnTo>
                    <a:pt x="1726" y="4778"/>
                  </a:lnTo>
                  <a:lnTo>
                    <a:pt x="1726" y="4645"/>
                  </a:lnTo>
                  <a:lnTo>
                    <a:pt x="2920" y="2124"/>
                  </a:lnTo>
                  <a:lnTo>
                    <a:pt x="2920" y="2124"/>
                  </a:lnTo>
                  <a:lnTo>
                    <a:pt x="3053" y="1726"/>
                  </a:lnTo>
                  <a:lnTo>
                    <a:pt x="2787" y="1460"/>
                  </a:lnTo>
                  <a:lnTo>
                    <a:pt x="2787" y="1460"/>
                  </a:lnTo>
                  <a:lnTo>
                    <a:pt x="1593" y="930"/>
                  </a:lnTo>
                  <a:lnTo>
                    <a:pt x="531" y="133"/>
                  </a:lnTo>
                  <a:lnTo>
                    <a:pt x="531" y="1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4782;p40">
              <a:extLst>
                <a:ext uri="{FF2B5EF4-FFF2-40B4-BE49-F238E27FC236}">
                  <a16:creationId xmlns:a16="http://schemas.microsoft.com/office/drawing/2014/main" id="{4A643E09-A052-4208-96D2-4F4878553756}"/>
                </a:ext>
              </a:extLst>
            </p:cNvPr>
            <p:cNvSpPr/>
            <p:nvPr/>
          </p:nvSpPr>
          <p:spPr>
            <a:xfrm>
              <a:off x="5808730" y="3733085"/>
              <a:ext cx="17" cy="11009"/>
            </a:xfrm>
            <a:custGeom>
              <a:avLst/>
              <a:gdLst/>
              <a:ahLst/>
              <a:cxnLst/>
              <a:rect l="l" t="t" r="r" b="b"/>
              <a:pathLst>
                <a:path w="1" h="664" extrusionOk="0">
                  <a:moveTo>
                    <a:pt x="1" y="0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4783;p40">
              <a:extLst>
                <a:ext uri="{FF2B5EF4-FFF2-40B4-BE49-F238E27FC236}">
                  <a16:creationId xmlns:a16="http://schemas.microsoft.com/office/drawing/2014/main" id="{573CC3FD-E86D-484C-9DDF-AE9AEE38658E}"/>
                </a:ext>
              </a:extLst>
            </p:cNvPr>
            <p:cNvSpPr/>
            <p:nvPr/>
          </p:nvSpPr>
          <p:spPr>
            <a:xfrm>
              <a:off x="5808730" y="3733085"/>
              <a:ext cx="17" cy="11009"/>
            </a:xfrm>
            <a:custGeom>
              <a:avLst/>
              <a:gdLst/>
              <a:ahLst/>
              <a:cxnLst/>
              <a:rect l="l" t="t" r="r" b="b"/>
              <a:pathLst>
                <a:path w="1" h="664" fill="none" extrusionOk="0">
                  <a:moveTo>
                    <a:pt x="1" y="0"/>
                  </a:moveTo>
                  <a:lnTo>
                    <a:pt x="1" y="664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1" y="66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4784;p40">
              <a:extLst>
                <a:ext uri="{FF2B5EF4-FFF2-40B4-BE49-F238E27FC236}">
                  <a16:creationId xmlns:a16="http://schemas.microsoft.com/office/drawing/2014/main" id="{F66F73D4-6346-4E2B-878B-1DAB427CE12F}"/>
                </a:ext>
              </a:extLst>
            </p:cNvPr>
            <p:cNvSpPr/>
            <p:nvPr/>
          </p:nvSpPr>
          <p:spPr>
            <a:xfrm>
              <a:off x="5648103" y="3603264"/>
              <a:ext cx="39626" cy="138642"/>
            </a:xfrm>
            <a:custGeom>
              <a:avLst/>
              <a:gdLst/>
              <a:ahLst/>
              <a:cxnLst/>
              <a:rect l="l" t="t" r="r" b="b"/>
              <a:pathLst>
                <a:path w="2390" h="8362" extrusionOk="0">
                  <a:moveTo>
                    <a:pt x="1" y="0"/>
                  </a:moveTo>
                  <a:lnTo>
                    <a:pt x="1" y="5176"/>
                  </a:lnTo>
                  <a:lnTo>
                    <a:pt x="1" y="5309"/>
                  </a:lnTo>
                  <a:lnTo>
                    <a:pt x="2124" y="8096"/>
                  </a:lnTo>
                  <a:lnTo>
                    <a:pt x="2390" y="8361"/>
                  </a:lnTo>
                  <a:lnTo>
                    <a:pt x="2390" y="3053"/>
                  </a:lnTo>
                  <a:lnTo>
                    <a:pt x="2124" y="29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4785;p40">
              <a:extLst>
                <a:ext uri="{FF2B5EF4-FFF2-40B4-BE49-F238E27FC236}">
                  <a16:creationId xmlns:a16="http://schemas.microsoft.com/office/drawing/2014/main" id="{B849E5A2-BFA7-4BF5-BCDC-EF2C1F44C329}"/>
                </a:ext>
              </a:extLst>
            </p:cNvPr>
            <p:cNvSpPr/>
            <p:nvPr/>
          </p:nvSpPr>
          <p:spPr>
            <a:xfrm>
              <a:off x="5648103" y="3352425"/>
              <a:ext cx="684323" cy="393874"/>
            </a:xfrm>
            <a:custGeom>
              <a:avLst/>
              <a:gdLst/>
              <a:ahLst/>
              <a:cxnLst/>
              <a:rect l="l" t="t" r="r" b="b"/>
              <a:pathLst>
                <a:path w="41274" h="23756" extrusionOk="0">
                  <a:moveTo>
                    <a:pt x="20704" y="6636"/>
                  </a:moveTo>
                  <a:lnTo>
                    <a:pt x="22429" y="6769"/>
                  </a:lnTo>
                  <a:lnTo>
                    <a:pt x="24154" y="7034"/>
                  </a:lnTo>
                  <a:lnTo>
                    <a:pt x="25614" y="7432"/>
                  </a:lnTo>
                  <a:lnTo>
                    <a:pt x="27074" y="8096"/>
                  </a:lnTo>
                  <a:lnTo>
                    <a:pt x="28135" y="8892"/>
                  </a:lnTo>
                  <a:lnTo>
                    <a:pt x="29064" y="9821"/>
                  </a:lnTo>
                  <a:lnTo>
                    <a:pt x="29463" y="10617"/>
                  </a:lnTo>
                  <a:lnTo>
                    <a:pt x="29728" y="11414"/>
                  </a:lnTo>
                  <a:lnTo>
                    <a:pt x="29728" y="12343"/>
                  </a:lnTo>
                  <a:lnTo>
                    <a:pt x="29463" y="13006"/>
                  </a:lnTo>
                  <a:lnTo>
                    <a:pt x="29463" y="13139"/>
                  </a:lnTo>
                  <a:lnTo>
                    <a:pt x="29463" y="13272"/>
                  </a:lnTo>
                  <a:lnTo>
                    <a:pt x="29330" y="13404"/>
                  </a:lnTo>
                  <a:lnTo>
                    <a:pt x="28666" y="14333"/>
                  </a:lnTo>
                  <a:lnTo>
                    <a:pt x="27737" y="15129"/>
                  </a:lnTo>
                  <a:lnTo>
                    <a:pt x="27074" y="15660"/>
                  </a:lnTo>
                  <a:lnTo>
                    <a:pt x="25747" y="16324"/>
                  </a:lnTo>
                  <a:lnTo>
                    <a:pt x="24154" y="16722"/>
                  </a:lnTo>
                  <a:lnTo>
                    <a:pt x="22827" y="16987"/>
                  </a:lnTo>
                  <a:lnTo>
                    <a:pt x="21500" y="17120"/>
                  </a:lnTo>
                  <a:lnTo>
                    <a:pt x="18846" y="17120"/>
                  </a:lnTo>
                  <a:lnTo>
                    <a:pt x="17519" y="16855"/>
                  </a:lnTo>
                  <a:lnTo>
                    <a:pt x="16324" y="16589"/>
                  </a:lnTo>
                  <a:lnTo>
                    <a:pt x="15130" y="16191"/>
                  </a:lnTo>
                  <a:lnTo>
                    <a:pt x="14201" y="15660"/>
                  </a:lnTo>
                  <a:lnTo>
                    <a:pt x="13405" y="15129"/>
                  </a:lnTo>
                  <a:lnTo>
                    <a:pt x="12741" y="14599"/>
                  </a:lnTo>
                  <a:lnTo>
                    <a:pt x="12210" y="13935"/>
                  </a:lnTo>
                  <a:lnTo>
                    <a:pt x="11679" y="13006"/>
                  </a:lnTo>
                  <a:lnTo>
                    <a:pt x="11414" y="12077"/>
                  </a:lnTo>
                  <a:lnTo>
                    <a:pt x="11547" y="11148"/>
                  </a:lnTo>
                  <a:lnTo>
                    <a:pt x="11945" y="10219"/>
                  </a:lnTo>
                  <a:lnTo>
                    <a:pt x="12077" y="9954"/>
                  </a:lnTo>
                  <a:lnTo>
                    <a:pt x="12210" y="9688"/>
                  </a:lnTo>
                  <a:lnTo>
                    <a:pt x="12476" y="9556"/>
                  </a:lnTo>
                  <a:lnTo>
                    <a:pt x="12476" y="9423"/>
                  </a:lnTo>
                  <a:lnTo>
                    <a:pt x="12608" y="9290"/>
                  </a:lnTo>
                  <a:lnTo>
                    <a:pt x="13537" y="8627"/>
                  </a:lnTo>
                  <a:lnTo>
                    <a:pt x="14466" y="7963"/>
                  </a:lnTo>
                  <a:lnTo>
                    <a:pt x="15661" y="7432"/>
                  </a:lnTo>
                  <a:lnTo>
                    <a:pt x="17120" y="7034"/>
                  </a:lnTo>
                  <a:lnTo>
                    <a:pt x="18846" y="6769"/>
                  </a:lnTo>
                  <a:lnTo>
                    <a:pt x="20704" y="6636"/>
                  </a:lnTo>
                  <a:close/>
                  <a:moveTo>
                    <a:pt x="14997" y="0"/>
                  </a:moveTo>
                  <a:lnTo>
                    <a:pt x="9954" y="1195"/>
                  </a:lnTo>
                  <a:lnTo>
                    <a:pt x="9689" y="1328"/>
                  </a:lnTo>
                  <a:lnTo>
                    <a:pt x="9556" y="1593"/>
                  </a:lnTo>
                  <a:lnTo>
                    <a:pt x="9689" y="1726"/>
                  </a:lnTo>
                  <a:lnTo>
                    <a:pt x="11016" y="4380"/>
                  </a:lnTo>
                  <a:lnTo>
                    <a:pt x="11016" y="4513"/>
                  </a:lnTo>
                  <a:lnTo>
                    <a:pt x="11016" y="4645"/>
                  </a:lnTo>
                  <a:lnTo>
                    <a:pt x="10618" y="4911"/>
                  </a:lnTo>
                  <a:lnTo>
                    <a:pt x="9556" y="5442"/>
                  </a:lnTo>
                  <a:lnTo>
                    <a:pt x="8627" y="6105"/>
                  </a:lnTo>
                  <a:lnTo>
                    <a:pt x="8096" y="6371"/>
                  </a:lnTo>
                  <a:lnTo>
                    <a:pt x="7698" y="6371"/>
                  </a:lnTo>
                  <a:lnTo>
                    <a:pt x="2788" y="5574"/>
                  </a:lnTo>
                  <a:lnTo>
                    <a:pt x="2390" y="5574"/>
                  </a:lnTo>
                  <a:lnTo>
                    <a:pt x="1991" y="5840"/>
                  </a:lnTo>
                  <a:lnTo>
                    <a:pt x="134" y="8494"/>
                  </a:lnTo>
                  <a:lnTo>
                    <a:pt x="1" y="8759"/>
                  </a:lnTo>
                  <a:lnTo>
                    <a:pt x="1" y="8892"/>
                  </a:lnTo>
                  <a:lnTo>
                    <a:pt x="1" y="9025"/>
                  </a:lnTo>
                  <a:lnTo>
                    <a:pt x="266" y="9158"/>
                  </a:lnTo>
                  <a:lnTo>
                    <a:pt x="4646" y="10485"/>
                  </a:lnTo>
                  <a:lnTo>
                    <a:pt x="5044" y="10750"/>
                  </a:lnTo>
                  <a:lnTo>
                    <a:pt x="5044" y="11148"/>
                  </a:lnTo>
                  <a:lnTo>
                    <a:pt x="5044" y="11944"/>
                  </a:lnTo>
                  <a:lnTo>
                    <a:pt x="5044" y="12741"/>
                  </a:lnTo>
                  <a:lnTo>
                    <a:pt x="4911" y="13006"/>
                  </a:lnTo>
                  <a:lnTo>
                    <a:pt x="4646" y="13272"/>
                  </a:lnTo>
                  <a:lnTo>
                    <a:pt x="399" y="14599"/>
                  </a:lnTo>
                  <a:lnTo>
                    <a:pt x="1" y="14864"/>
                  </a:lnTo>
                  <a:lnTo>
                    <a:pt x="1" y="14997"/>
                  </a:lnTo>
                  <a:lnTo>
                    <a:pt x="1" y="15129"/>
                  </a:lnTo>
                  <a:lnTo>
                    <a:pt x="2124" y="18049"/>
                  </a:lnTo>
                  <a:lnTo>
                    <a:pt x="2390" y="18182"/>
                  </a:lnTo>
                  <a:lnTo>
                    <a:pt x="2788" y="18182"/>
                  </a:lnTo>
                  <a:lnTo>
                    <a:pt x="7565" y="17386"/>
                  </a:lnTo>
                  <a:lnTo>
                    <a:pt x="8096" y="17386"/>
                  </a:lnTo>
                  <a:lnTo>
                    <a:pt x="8494" y="17518"/>
                  </a:lnTo>
                  <a:lnTo>
                    <a:pt x="9556" y="18315"/>
                  </a:lnTo>
                  <a:lnTo>
                    <a:pt x="10750" y="18845"/>
                  </a:lnTo>
                  <a:lnTo>
                    <a:pt x="11016" y="19111"/>
                  </a:lnTo>
                  <a:lnTo>
                    <a:pt x="10883" y="19509"/>
                  </a:lnTo>
                  <a:lnTo>
                    <a:pt x="9689" y="22030"/>
                  </a:lnTo>
                  <a:lnTo>
                    <a:pt x="9689" y="22296"/>
                  </a:lnTo>
                  <a:lnTo>
                    <a:pt x="9689" y="22429"/>
                  </a:lnTo>
                  <a:lnTo>
                    <a:pt x="9954" y="22561"/>
                  </a:lnTo>
                  <a:lnTo>
                    <a:pt x="15130" y="23756"/>
                  </a:lnTo>
                  <a:lnTo>
                    <a:pt x="15528" y="23756"/>
                  </a:lnTo>
                  <a:lnTo>
                    <a:pt x="15926" y="23490"/>
                  </a:lnTo>
                  <a:lnTo>
                    <a:pt x="18049" y="21234"/>
                  </a:lnTo>
                  <a:lnTo>
                    <a:pt x="18448" y="20969"/>
                  </a:lnTo>
                  <a:lnTo>
                    <a:pt x="18978" y="20836"/>
                  </a:lnTo>
                  <a:lnTo>
                    <a:pt x="20571" y="20969"/>
                  </a:lnTo>
                  <a:lnTo>
                    <a:pt x="22163" y="20836"/>
                  </a:lnTo>
                  <a:lnTo>
                    <a:pt x="22694" y="20969"/>
                  </a:lnTo>
                  <a:lnTo>
                    <a:pt x="22960" y="21101"/>
                  </a:lnTo>
                  <a:lnTo>
                    <a:pt x="25349" y="23623"/>
                  </a:lnTo>
                  <a:lnTo>
                    <a:pt x="25747" y="23756"/>
                  </a:lnTo>
                  <a:lnTo>
                    <a:pt x="26145" y="23756"/>
                  </a:lnTo>
                  <a:lnTo>
                    <a:pt x="31188" y="22561"/>
                  </a:lnTo>
                  <a:lnTo>
                    <a:pt x="31586" y="22429"/>
                  </a:lnTo>
                  <a:lnTo>
                    <a:pt x="31586" y="22296"/>
                  </a:lnTo>
                  <a:lnTo>
                    <a:pt x="31586" y="22163"/>
                  </a:lnTo>
                  <a:lnTo>
                    <a:pt x="30259" y="19376"/>
                  </a:lnTo>
                  <a:lnTo>
                    <a:pt x="30126" y="19244"/>
                  </a:lnTo>
                  <a:lnTo>
                    <a:pt x="30259" y="19111"/>
                  </a:lnTo>
                  <a:lnTo>
                    <a:pt x="30524" y="18845"/>
                  </a:lnTo>
                  <a:lnTo>
                    <a:pt x="31586" y="18315"/>
                  </a:lnTo>
                  <a:lnTo>
                    <a:pt x="32515" y="17651"/>
                  </a:lnTo>
                  <a:lnTo>
                    <a:pt x="33046" y="17518"/>
                  </a:lnTo>
                  <a:lnTo>
                    <a:pt x="33577" y="17386"/>
                  </a:lnTo>
                  <a:lnTo>
                    <a:pt x="38487" y="18182"/>
                  </a:lnTo>
                  <a:lnTo>
                    <a:pt x="38885" y="18182"/>
                  </a:lnTo>
                  <a:lnTo>
                    <a:pt x="39150" y="17916"/>
                  </a:lnTo>
                  <a:lnTo>
                    <a:pt x="41141" y="15262"/>
                  </a:lnTo>
                  <a:lnTo>
                    <a:pt x="41274" y="14997"/>
                  </a:lnTo>
                  <a:lnTo>
                    <a:pt x="41141" y="14731"/>
                  </a:lnTo>
                  <a:lnTo>
                    <a:pt x="41008" y="14731"/>
                  </a:lnTo>
                  <a:lnTo>
                    <a:pt x="36496" y="13272"/>
                  </a:lnTo>
                  <a:lnTo>
                    <a:pt x="36231" y="13006"/>
                  </a:lnTo>
                  <a:lnTo>
                    <a:pt x="36231" y="12741"/>
                  </a:lnTo>
                  <a:lnTo>
                    <a:pt x="36231" y="11812"/>
                  </a:lnTo>
                  <a:lnTo>
                    <a:pt x="36098" y="11015"/>
                  </a:lnTo>
                  <a:lnTo>
                    <a:pt x="36231" y="10750"/>
                  </a:lnTo>
                  <a:lnTo>
                    <a:pt x="36629" y="10485"/>
                  </a:lnTo>
                  <a:lnTo>
                    <a:pt x="40876" y="9158"/>
                  </a:lnTo>
                  <a:lnTo>
                    <a:pt x="41141" y="9025"/>
                  </a:lnTo>
                  <a:lnTo>
                    <a:pt x="41274" y="8759"/>
                  </a:lnTo>
                  <a:lnTo>
                    <a:pt x="41141" y="8627"/>
                  </a:lnTo>
                  <a:lnTo>
                    <a:pt x="39150" y="5707"/>
                  </a:lnTo>
                  <a:lnTo>
                    <a:pt x="38752" y="5574"/>
                  </a:lnTo>
                  <a:lnTo>
                    <a:pt x="38354" y="5574"/>
                  </a:lnTo>
                  <a:lnTo>
                    <a:pt x="33577" y="6371"/>
                  </a:lnTo>
                  <a:lnTo>
                    <a:pt x="33178" y="6371"/>
                  </a:lnTo>
                  <a:lnTo>
                    <a:pt x="32780" y="6238"/>
                  </a:lnTo>
                  <a:lnTo>
                    <a:pt x="31586" y="5442"/>
                  </a:lnTo>
                  <a:lnTo>
                    <a:pt x="30392" y="4911"/>
                  </a:lnTo>
                  <a:lnTo>
                    <a:pt x="30259" y="4645"/>
                  </a:lnTo>
                  <a:lnTo>
                    <a:pt x="30259" y="4247"/>
                  </a:lnTo>
                  <a:lnTo>
                    <a:pt x="31453" y="1726"/>
                  </a:lnTo>
                  <a:lnTo>
                    <a:pt x="31586" y="1593"/>
                  </a:lnTo>
                  <a:lnTo>
                    <a:pt x="31453" y="1328"/>
                  </a:lnTo>
                  <a:lnTo>
                    <a:pt x="31320" y="1195"/>
                  </a:lnTo>
                  <a:lnTo>
                    <a:pt x="26145" y="0"/>
                  </a:lnTo>
                  <a:lnTo>
                    <a:pt x="25614" y="0"/>
                  </a:lnTo>
                  <a:lnTo>
                    <a:pt x="25216" y="266"/>
                  </a:lnTo>
                  <a:lnTo>
                    <a:pt x="23092" y="2522"/>
                  </a:lnTo>
                  <a:lnTo>
                    <a:pt x="22694" y="2787"/>
                  </a:lnTo>
                  <a:lnTo>
                    <a:pt x="22296" y="2920"/>
                  </a:lnTo>
                  <a:lnTo>
                    <a:pt x="18580" y="2920"/>
                  </a:lnTo>
                  <a:lnTo>
                    <a:pt x="18182" y="2655"/>
                  </a:lnTo>
                  <a:lnTo>
                    <a:pt x="15793" y="133"/>
                  </a:lnTo>
                  <a:lnTo>
                    <a:pt x="1552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4786;p40">
              <a:extLst>
                <a:ext uri="{FF2B5EF4-FFF2-40B4-BE49-F238E27FC236}">
                  <a16:creationId xmlns:a16="http://schemas.microsoft.com/office/drawing/2014/main" id="{B58F1E98-DE88-4CEC-8F8C-3413F9730DAC}"/>
                </a:ext>
              </a:extLst>
            </p:cNvPr>
            <p:cNvSpPr/>
            <p:nvPr/>
          </p:nvSpPr>
          <p:spPr>
            <a:xfrm>
              <a:off x="5489681" y="3882703"/>
              <a:ext cx="684323" cy="481898"/>
            </a:xfrm>
            <a:custGeom>
              <a:avLst/>
              <a:gdLst/>
              <a:ahLst/>
              <a:cxnLst/>
              <a:rect l="l" t="t" r="r" b="b"/>
              <a:pathLst>
                <a:path w="41274" h="29065" extrusionOk="0">
                  <a:moveTo>
                    <a:pt x="22429" y="13139"/>
                  </a:moveTo>
                  <a:lnTo>
                    <a:pt x="24154" y="13537"/>
                  </a:lnTo>
                  <a:lnTo>
                    <a:pt x="25746" y="13935"/>
                  </a:lnTo>
                  <a:lnTo>
                    <a:pt x="27074" y="14599"/>
                  </a:lnTo>
                  <a:lnTo>
                    <a:pt x="27870" y="15130"/>
                  </a:lnTo>
                  <a:lnTo>
                    <a:pt x="27074" y="15661"/>
                  </a:lnTo>
                  <a:lnTo>
                    <a:pt x="25746" y="16191"/>
                  </a:lnTo>
                  <a:lnTo>
                    <a:pt x="24154" y="16722"/>
                  </a:lnTo>
                  <a:lnTo>
                    <a:pt x="22827" y="16988"/>
                  </a:lnTo>
                  <a:lnTo>
                    <a:pt x="21500" y="17120"/>
                  </a:lnTo>
                  <a:lnTo>
                    <a:pt x="20173" y="17120"/>
                  </a:lnTo>
                  <a:lnTo>
                    <a:pt x="18846" y="16988"/>
                  </a:lnTo>
                  <a:lnTo>
                    <a:pt x="17518" y="16855"/>
                  </a:lnTo>
                  <a:lnTo>
                    <a:pt x="16324" y="16457"/>
                  </a:lnTo>
                  <a:lnTo>
                    <a:pt x="15262" y="16059"/>
                  </a:lnTo>
                  <a:lnTo>
                    <a:pt x="14201" y="15661"/>
                  </a:lnTo>
                  <a:lnTo>
                    <a:pt x="13404" y="15130"/>
                  </a:lnTo>
                  <a:lnTo>
                    <a:pt x="14201" y="14599"/>
                  </a:lnTo>
                  <a:lnTo>
                    <a:pt x="15660" y="13935"/>
                  </a:lnTo>
                  <a:lnTo>
                    <a:pt x="17253" y="13537"/>
                  </a:lnTo>
                  <a:lnTo>
                    <a:pt x="18846" y="13139"/>
                  </a:lnTo>
                  <a:close/>
                  <a:moveTo>
                    <a:pt x="15130" y="1"/>
                  </a:moveTo>
                  <a:lnTo>
                    <a:pt x="10087" y="1195"/>
                  </a:lnTo>
                  <a:lnTo>
                    <a:pt x="9821" y="1328"/>
                  </a:lnTo>
                  <a:lnTo>
                    <a:pt x="9689" y="1461"/>
                  </a:lnTo>
                  <a:lnTo>
                    <a:pt x="9689" y="5442"/>
                  </a:lnTo>
                  <a:lnTo>
                    <a:pt x="8760" y="6105"/>
                  </a:lnTo>
                  <a:lnTo>
                    <a:pt x="8229" y="6238"/>
                  </a:lnTo>
                  <a:lnTo>
                    <a:pt x="7698" y="6371"/>
                  </a:lnTo>
                  <a:lnTo>
                    <a:pt x="2788" y="5442"/>
                  </a:lnTo>
                  <a:lnTo>
                    <a:pt x="2389" y="5575"/>
                  </a:lnTo>
                  <a:lnTo>
                    <a:pt x="2124" y="5840"/>
                  </a:lnTo>
                  <a:lnTo>
                    <a:pt x="133" y="8494"/>
                  </a:lnTo>
                  <a:lnTo>
                    <a:pt x="133" y="8760"/>
                  </a:lnTo>
                  <a:lnTo>
                    <a:pt x="133" y="14864"/>
                  </a:lnTo>
                  <a:lnTo>
                    <a:pt x="1" y="14997"/>
                  </a:lnTo>
                  <a:lnTo>
                    <a:pt x="1" y="20173"/>
                  </a:lnTo>
                  <a:lnTo>
                    <a:pt x="133" y="20305"/>
                  </a:lnTo>
                  <a:lnTo>
                    <a:pt x="2124" y="23225"/>
                  </a:lnTo>
                  <a:lnTo>
                    <a:pt x="2522" y="23490"/>
                  </a:lnTo>
                  <a:lnTo>
                    <a:pt x="2920" y="23490"/>
                  </a:lnTo>
                  <a:lnTo>
                    <a:pt x="7698" y="22694"/>
                  </a:lnTo>
                  <a:lnTo>
                    <a:pt x="8229" y="22694"/>
                  </a:lnTo>
                  <a:lnTo>
                    <a:pt x="8494" y="22827"/>
                  </a:lnTo>
                  <a:lnTo>
                    <a:pt x="9689" y="23490"/>
                  </a:lnTo>
                  <a:lnTo>
                    <a:pt x="9689" y="27472"/>
                  </a:lnTo>
                  <a:lnTo>
                    <a:pt x="9821" y="27737"/>
                  </a:lnTo>
                  <a:lnTo>
                    <a:pt x="9954" y="27737"/>
                  </a:lnTo>
                  <a:lnTo>
                    <a:pt x="15130" y="29064"/>
                  </a:lnTo>
                  <a:lnTo>
                    <a:pt x="15660" y="28932"/>
                  </a:lnTo>
                  <a:lnTo>
                    <a:pt x="16059" y="28666"/>
                  </a:lnTo>
                  <a:lnTo>
                    <a:pt x="18182" y="26410"/>
                  </a:lnTo>
                  <a:lnTo>
                    <a:pt x="18580" y="26145"/>
                  </a:lnTo>
                  <a:lnTo>
                    <a:pt x="22694" y="26145"/>
                  </a:lnTo>
                  <a:lnTo>
                    <a:pt x="23092" y="26277"/>
                  </a:lnTo>
                  <a:lnTo>
                    <a:pt x="25481" y="28799"/>
                  </a:lnTo>
                  <a:lnTo>
                    <a:pt x="25879" y="29064"/>
                  </a:lnTo>
                  <a:lnTo>
                    <a:pt x="26277" y="29064"/>
                  </a:lnTo>
                  <a:lnTo>
                    <a:pt x="31320" y="27870"/>
                  </a:lnTo>
                  <a:lnTo>
                    <a:pt x="31586" y="27605"/>
                  </a:lnTo>
                  <a:lnTo>
                    <a:pt x="31718" y="27472"/>
                  </a:lnTo>
                  <a:lnTo>
                    <a:pt x="31718" y="23490"/>
                  </a:lnTo>
                  <a:lnTo>
                    <a:pt x="32647" y="22960"/>
                  </a:lnTo>
                  <a:lnTo>
                    <a:pt x="33178" y="22694"/>
                  </a:lnTo>
                  <a:lnTo>
                    <a:pt x="33576" y="22694"/>
                  </a:lnTo>
                  <a:lnTo>
                    <a:pt x="38487" y="23490"/>
                  </a:lnTo>
                  <a:lnTo>
                    <a:pt x="38885" y="23358"/>
                  </a:lnTo>
                  <a:lnTo>
                    <a:pt x="39283" y="23092"/>
                  </a:lnTo>
                  <a:lnTo>
                    <a:pt x="41141" y="20438"/>
                  </a:lnTo>
                  <a:lnTo>
                    <a:pt x="41274" y="20173"/>
                  </a:lnTo>
                  <a:lnTo>
                    <a:pt x="41274" y="16324"/>
                  </a:lnTo>
                  <a:lnTo>
                    <a:pt x="41274" y="8760"/>
                  </a:lnTo>
                  <a:lnTo>
                    <a:pt x="41274" y="8627"/>
                  </a:lnTo>
                  <a:lnTo>
                    <a:pt x="39150" y="5707"/>
                  </a:lnTo>
                  <a:lnTo>
                    <a:pt x="38885" y="5575"/>
                  </a:lnTo>
                  <a:lnTo>
                    <a:pt x="38487" y="5442"/>
                  </a:lnTo>
                  <a:lnTo>
                    <a:pt x="33709" y="6371"/>
                  </a:lnTo>
                  <a:lnTo>
                    <a:pt x="33178" y="6238"/>
                  </a:lnTo>
                  <a:lnTo>
                    <a:pt x="32780" y="6105"/>
                  </a:lnTo>
                  <a:lnTo>
                    <a:pt x="31586" y="5442"/>
                  </a:lnTo>
                  <a:lnTo>
                    <a:pt x="31586" y="1593"/>
                  </a:lnTo>
                  <a:lnTo>
                    <a:pt x="31586" y="1461"/>
                  </a:lnTo>
                  <a:lnTo>
                    <a:pt x="31586" y="1328"/>
                  </a:lnTo>
                  <a:lnTo>
                    <a:pt x="31320" y="1195"/>
                  </a:lnTo>
                  <a:lnTo>
                    <a:pt x="26145" y="1"/>
                  </a:lnTo>
                  <a:lnTo>
                    <a:pt x="25746" y="1"/>
                  </a:lnTo>
                  <a:lnTo>
                    <a:pt x="25348" y="266"/>
                  </a:lnTo>
                  <a:lnTo>
                    <a:pt x="23225" y="2522"/>
                  </a:lnTo>
                  <a:lnTo>
                    <a:pt x="22827" y="2788"/>
                  </a:lnTo>
                  <a:lnTo>
                    <a:pt x="22296" y="2920"/>
                  </a:lnTo>
                  <a:lnTo>
                    <a:pt x="20703" y="2788"/>
                  </a:lnTo>
                  <a:lnTo>
                    <a:pt x="19111" y="2920"/>
                  </a:lnTo>
                  <a:lnTo>
                    <a:pt x="18580" y="2788"/>
                  </a:lnTo>
                  <a:lnTo>
                    <a:pt x="18315" y="2655"/>
                  </a:lnTo>
                  <a:lnTo>
                    <a:pt x="15926" y="133"/>
                  </a:lnTo>
                  <a:lnTo>
                    <a:pt x="1552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4787;p40">
              <a:extLst>
                <a:ext uri="{FF2B5EF4-FFF2-40B4-BE49-F238E27FC236}">
                  <a16:creationId xmlns:a16="http://schemas.microsoft.com/office/drawing/2014/main" id="{67E9ECAF-ED6E-440F-9F5C-060F54834575}"/>
                </a:ext>
              </a:extLst>
            </p:cNvPr>
            <p:cNvSpPr/>
            <p:nvPr/>
          </p:nvSpPr>
          <p:spPr>
            <a:xfrm>
              <a:off x="5489681" y="3882703"/>
              <a:ext cx="684323" cy="481898"/>
            </a:xfrm>
            <a:custGeom>
              <a:avLst/>
              <a:gdLst/>
              <a:ahLst/>
              <a:cxnLst/>
              <a:rect l="l" t="t" r="r" b="b"/>
              <a:pathLst>
                <a:path w="41274" h="29065" fill="none" extrusionOk="0">
                  <a:moveTo>
                    <a:pt x="1" y="14997"/>
                  </a:moveTo>
                  <a:lnTo>
                    <a:pt x="1" y="14997"/>
                  </a:lnTo>
                  <a:lnTo>
                    <a:pt x="1" y="20173"/>
                  </a:lnTo>
                  <a:lnTo>
                    <a:pt x="133" y="20305"/>
                  </a:lnTo>
                  <a:lnTo>
                    <a:pt x="2124" y="23225"/>
                  </a:lnTo>
                  <a:lnTo>
                    <a:pt x="2124" y="23225"/>
                  </a:lnTo>
                  <a:lnTo>
                    <a:pt x="2522" y="23490"/>
                  </a:lnTo>
                  <a:lnTo>
                    <a:pt x="2920" y="23490"/>
                  </a:lnTo>
                  <a:lnTo>
                    <a:pt x="7698" y="22694"/>
                  </a:lnTo>
                  <a:lnTo>
                    <a:pt x="7698" y="22694"/>
                  </a:lnTo>
                  <a:lnTo>
                    <a:pt x="8229" y="22694"/>
                  </a:lnTo>
                  <a:lnTo>
                    <a:pt x="8494" y="22827"/>
                  </a:lnTo>
                  <a:lnTo>
                    <a:pt x="8494" y="22827"/>
                  </a:lnTo>
                  <a:lnTo>
                    <a:pt x="9689" y="23490"/>
                  </a:lnTo>
                  <a:lnTo>
                    <a:pt x="9689" y="23490"/>
                  </a:lnTo>
                  <a:lnTo>
                    <a:pt x="9689" y="27472"/>
                  </a:lnTo>
                  <a:lnTo>
                    <a:pt x="9689" y="27472"/>
                  </a:lnTo>
                  <a:lnTo>
                    <a:pt x="9821" y="27737"/>
                  </a:lnTo>
                  <a:lnTo>
                    <a:pt x="9954" y="27737"/>
                  </a:lnTo>
                  <a:lnTo>
                    <a:pt x="15130" y="29064"/>
                  </a:lnTo>
                  <a:lnTo>
                    <a:pt x="15130" y="29064"/>
                  </a:lnTo>
                  <a:lnTo>
                    <a:pt x="15660" y="28932"/>
                  </a:lnTo>
                  <a:lnTo>
                    <a:pt x="16059" y="28666"/>
                  </a:lnTo>
                  <a:lnTo>
                    <a:pt x="18182" y="26410"/>
                  </a:lnTo>
                  <a:lnTo>
                    <a:pt x="18182" y="26410"/>
                  </a:lnTo>
                  <a:lnTo>
                    <a:pt x="18580" y="26145"/>
                  </a:lnTo>
                  <a:lnTo>
                    <a:pt x="18978" y="26145"/>
                  </a:lnTo>
                  <a:lnTo>
                    <a:pt x="18978" y="26145"/>
                  </a:lnTo>
                  <a:lnTo>
                    <a:pt x="20703" y="26145"/>
                  </a:lnTo>
                  <a:lnTo>
                    <a:pt x="22296" y="26145"/>
                  </a:lnTo>
                  <a:lnTo>
                    <a:pt x="22296" y="26145"/>
                  </a:lnTo>
                  <a:lnTo>
                    <a:pt x="22694" y="26145"/>
                  </a:lnTo>
                  <a:lnTo>
                    <a:pt x="23092" y="26277"/>
                  </a:lnTo>
                  <a:lnTo>
                    <a:pt x="25481" y="28799"/>
                  </a:lnTo>
                  <a:lnTo>
                    <a:pt x="25481" y="28799"/>
                  </a:lnTo>
                  <a:lnTo>
                    <a:pt x="25879" y="29064"/>
                  </a:lnTo>
                  <a:lnTo>
                    <a:pt x="26277" y="29064"/>
                  </a:lnTo>
                  <a:lnTo>
                    <a:pt x="31320" y="27870"/>
                  </a:lnTo>
                  <a:lnTo>
                    <a:pt x="31320" y="27870"/>
                  </a:lnTo>
                  <a:lnTo>
                    <a:pt x="31586" y="27605"/>
                  </a:lnTo>
                  <a:lnTo>
                    <a:pt x="31718" y="27472"/>
                  </a:lnTo>
                  <a:lnTo>
                    <a:pt x="31718" y="23490"/>
                  </a:lnTo>
                  <a:lnTo>
                    <a:pt x="31718" y="23490"/>
                  </a:lnTo>
                  <a:lnTo>
                    <a:pt x="32647" y="22960"/>
                  </a:lnTo>
                  <a:lnTo>
                    <a:pt x="32647" y="22960"/>
                  </a:lnTo>
                  <a:lnTo>
                    <a:pt x="33178" y="22694"/>
                  </a:lnTo>
                  <a:lnTo>
                    <a:pt x="33576" y="22694"/>
                  </a:lnTo>
                  <a:lnTo>
                    <a:pt x="38487" y="23490"/>
                  </a:lnTo>
                  <a:lnTo>
                    <a:pt x="38487" y="23490"/>
                  </a:lnTo>
                  <a:lnTo>
                    <a:pt x="38885" y="23358"/>
                  </a:lnTo>
                  <a:lnTo>
                    <a:pt x="39283" y="23092"/>
                  </a:lnTo>
                  <a:lnTo>
                    <a:pt x="41141" y="20438"/>
                  </a:lnTo>
                  <a:lnTo>
                    <a:pt x="41141" y="20438"/>
                  </a:lnTo>
                  <a:lnTo>
                    <a:pt x="41274" y="20173"/>
                  </a:lnTo>
                  <a:lnTo>
                    <a:pt x="41274" y="20173"/>
                  </a:lnTo>
                  <a:lnTo>
                    <a:pt x="41274" y="16324"/>
                  </a:lnTo>
                  <a:lnTo>
                    <a:pt x="41274" y="16324"/>
                  </a:lnTo>
                  <a:lnTo>
                    <a:pt x="41274" y="16324"/>
                  </a:lnTo>
                  <a:lnTo>
                    <a:pt x="41274" y="8760"/>
                  </a:lnTo>
                  <a:lnTo>
                    <a:pt x="41274" y="8760"/>
                  </a:lnTo>
                  <a:lnTo>
                    <a:pt x="41274" y="8627"/>
                  </a:lnTo>
                  <a:lnTo>
                    <a:pt x="39150" y="5707"/>
                  </a:lnTo>
                  <a:lnTo>
                    <a:pt x="39150" y="5707"/>
                  </a:lnTo>
                  <a:lnTo>
                    <a:pt x="38885" y="5575"/>
                  </a:lnTo>
                  <a:lnTo>
                    <a:pt x="38487" y="5442"/>
                  </a:lnTo>
                  <a:lnTo>
                    <a:pt x="33709" y="6371"/>
                  </a:lnTo>
                  <a:lnTo>
                    <a:pt x="33709" y="6371"/>
                  </a:lnTo>
                  <a:lnTo>
                    <a:pt x="33178" y="6238"/>
                  </a:lnTo>
                  <a:lnTo>
                    <a:pt x="32780" y="6105"/>
                  </a:lnTo>
                  <a:lnTo>
                    <a:pt x="32780" y="6105"/>
                  </a:lnTo>
                  <a:lnTo>
                    <a:pt x="31586" y="5442"/>
                  </a:lnTo>
                  <a:lnTo>
                    <a:pt x="31586" y="5442"/>
                  </a:lnTo>
                  <a:lnTo>
                    <a:pt x="31586" y="1593"/>
                  </a:lnTo>
                  <a:lnTo>
                    <a:pt x="31586" y="1461"/>
                  </a:lnTo>
                  <a:lnTo>
                    <a:pt x="31586" y="1461"/>
                  </a:lnTo>
                  <a:lnTo>
                    <a:pt x="31586" y="1328"/>
                  </a:lnTo>
                  <a:lnTo>
                    <a:pt x="31320" y="1195"/>
                  </a:lnTo>
                  <a:lnTo>
                    <a:pt x="26145" y="1"/>
                  </a:lnTo>
                  <a:lnTo>
                    <a:pt x="26145" y="1"/>
                  </a:lnTo>
                  <a:lnTo>
                    <a:pt x="25746" y="1"/>
                  </a:lnTo>
                  <a:lnTo>
                    <a:pt x="25348" y="266"/>
                  </a:lnTo>
                  <a:lnTo>
                    <a:pt x="23225" y="2522"/>
                  </a:lnTo>
                  <a:lnTo>
                    <a:pt x="23225" y="2522"/>
                  </a:lnTo>
                  <a:lnTo>
                    <a:pt x="22827" y="2788"/>
                  </a:lnTo>
                  <a:lnTo>
                    <a:pt x="22296" y="2920"/>
                  </a:lnTo>
                  <a:lnTo>
                    <a:pt x="22296" y="2920"/>
                  </a:lnTo>
                  <a:lnTo>
                    <a:pt x="20703" y="2788"/>
                  </a:lnTo>
                  <a:lnTo>
                    <a:pt x="19111" y="2920"/>
                  </a:lnTo>
                  <a:lnTo>
                    <a:pt x="19111" y="2920"/>
                  </a:lnTo>
                  <a:lnTo>
                    <a:pt x="18580" y="2788"/>
                  </a:lnTo>
                  <a:lnTo>
                    <a:pt x="18315" y="2655"/>
                  </a:lnTo>
                  <a:lnTo>
                    <a:pt x="15926" y="133"/>
                  </a:lnTo>
                  <a:lnTo>
                    <a:pt x="15926" y="133"/>
                  </a:lnTo>
                  <a:lnTo>
                    <a:pt x="15528" y="1"/>
                  </a:lnTo>
                  <a:lnTo>
                    <a:pt x="15130" y="1"/>
                  </a:lnTo>
                  <a:lnTo>
                    <a:pt x="10087" y="1195"/>
                  </a:lnTo>
                  <a:lnTo>
                    <a:pt x="10087" y="1195"/>
                  </a:lnTo>
                  <a:lnTo>
                    <a:pt x="9821" y="1328"/>
                  </a:lnTo>
                  <a:lnTo>
                    <a:pt x="9689" y="1461"/>
                  </a:lnTo>
                  <a:lnTo>
                    <a:pt x="9689" y="1461"/>
                  </a:lnTo>
                  <a:lnTo>
                    <a:pt x="9689" y="5442"/>
                  </a:lnTo>
                  <a:lnTo>
                    <a:pt x="9689" y="5442"/>
                  </a:lnTo>
                  <a:lnTo>
                    <a:pt x="8760" y="6105"/>
                  </a:lnTo>
                  <a:lnTo>
                    <a:pt x="8760" y="6105"/>
                  </a:lnTo>
                  <a:lnTo>
                    <a:pt x="8229" y="6238"/>
                  </a:lnTo>
                  <a:lnTo>
                    <a:pt x="7698" y="6371"/>
                  </a:lnTo>
                  <a:lnTo>
                    <a:pt x="2788" y="5442"/>
                  </a:lnTo>
                  <a:lnTo>
                    <a:pt x="2788" y="5442"/>
                  </a:lnTo>
                  <a:lnTo>
                    <a:pt x="2389" y="5575"/>
                  </a:lnTo>
                  <a:lnTo>
                    <a:pt x="2124" y="5840"/>
                  </a:lnTo>
                  <a:lnTo>
                    <a:pt x="133" y="8494"/>
                  </a:lnTo>
                  <a:lnTo>
                    <a:pt x="133" y="8494"/>
                  </a:lnTo>
                  <a:lnTo>
                    <a:pt x="133" y="8760"/>
                  </a:lnTo>
                  <a:lnTo>
                    <a:pt x="133" y="8760"/>
                  </a:lnTo>
                  <a:lnTo>
                    <a:pt x="133" y="8760"/>
                  </a:lnTo>
                  <a:lnTo>
                    <a:pt x="133" y="14864"/>
                  </a:lnTo>
                  <a:lnTo>
                    <a:pt x="133" y="14864"/>
                  </a:lnTo>
                  <a:lnTo>
                    <a:pt x="1" y="14997"/>
                  </a:lnTo>
                  <a:lnTo>
                    <a:pt x="1" y="14997"/>
                  </a:lnTo>
                  <a:lnTo>
                    <a:pt x="1" y="14997"/>
                  </a:lnTo>
                  <a:lnTo>
                    <a:pt x="1" y="149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4788;p40">
              <a:extLst>
                <a:ext uri="{FF2B5EF4-FFF2-40B4-BE49-F238E27FC236}">
                  <a16:creationId xmlns:a16="http://schemas.microsoft.com/office/drawing/2014/main" id="{FF38673D-D95A-43D3-9B98-FE3DBF3B145F}"/>
                </a:ext>
              </a:extLst>
            </p:cNvPr>
            <p:cNvSpPr/>
            <p:nvPr/>
          </p:nvSpPr>
          <p:spPr>
            <a:xfrm>
              <a:off x="5711919" y="4100548"/>
              <a:ext cx="239846" cy="66022"/>
            </a:xfrm>
            <a:custGeom>
              <a:avLst/>
              <a:gdLst/>
              <a:ahLst/>
              <a:cxnLst/>
              <a:rect l="l" t="t" r="r" b="b"/>
              <a:pathLst>
                <a:path w="14466" h="3982" fill="none" extrusionOk="0">
                  <a:moveTo>
                    <a:pt x="13670" y="2522"/>
                  </a:moveTo>
                  <a:lnTo>
                    <a:pt x="13670" y="2522"/>
                  </a:lnTo>
                  <a:lnTo>
                    <a:pt x="12342" y="3052"/>
                  </a:lnTo>
                  <a:lnTo>
                    <a:pt x="10750" y="3583"/>
                  </a:lnTo>
                  <a:lnTo>
                    <a:pt x="10750" y="3583"/>
                  </a:lnTo>
                  <a:lnTo>
                    <a:pt x="9423" y="3849"/>
                  </a:lnTo>
                  <a:lnTo>
                    <a:pt x="8096" y="3981"/>
                  </a:lnTo>
                  <a:lnTo>
                    <a:pt x="6769" y="3981"/>
                  </a:lnTo>
                  <a:lnTo>
                    <a:pt x="5442" y="3849"/>
                  </a:lnTo>
                  <a:lnTo>
                    <a:pt x="4114" y="3716"/>
                  </a:lnTo>
                  <a:lnTo>
                    <a:pt x="2920" y="3318"/>
                  </a:lnTo>
                  <a:lnTo>
                    <a:pt x="1858" y="2920"/>
                  </a:lnTo>
                  <a:lnTo>
                    <a:pt x="797" y="2522"/>
                  </a:lnTo>
                  <a:lnTo>
                    <a:pt x="797" y="2522"/>
                  </a:lnTo>
                  <a:lnTo>
                    <a:pt x="0" y="1991"/>
                  </a:lnTo>
                  <a:lnTo>
                    <a:pt x="0" y="1991"/>
                  </a:lnTo>
                  <a:lnTo>
                    <a:pt x="797" y="1460"/>
                  </a:lnTo>
                  <a:lnTo>
                    <a:pt x="797" y="1460"/>
                  </a:lnTo>
                  <a:lnTo>
                    <a:pt x="2256" y="796"/>
                  </a:lnTo>
                  <a:lnTo>
                    <a:pt x="3849" y="398"/>
                  </a:lnTo>
                  <a:lnTo>
                    <a:pt x="5442" y="0"/>
                  </a:lnTo>
                  <a:lnTo>
                    <a:pt x="7299" y="0"/>
                  </a:lnTo>
                  <a:lnTo>
                    <a:pt x="9025" y="0"/>
                  </a:lnTo>
                  <a:lnTo>
                    <a:pt x="10750" y="398"/>
                  </a:lnTo>
                  <a:lnTo>
                    <a:pt x="12342" y="796"/>
                  </a:lnTo>
                  <a:lnTo>
                    <a:pt x="13670" y="1460"/>
                  </a:lnTo>
                  <a:lnTo>
                    <a:pt x="13670" y="1460"/>
                  </a:lnTo>
                  <a:lnTo>
                    <a:pt x="14466" y="1991"/>
                  </a:lnTo>
                  <a:lnTo>
                    <a:pt x="14466" y="1991"/>
                  </a:lnTo>
                  <a:lnTo>
                    <a:pt x="13670" y="25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4789;p40">
              <a:extLst>
                <a:ext uri="{FF2B5EF4-FFF2-40B4-BE49-F238E27FC236}">
                  <a16:creationId xmlns:a16="http://schemas.microsoft.com/office/drawing/2014/main" id="{A6B8E5B5-A9DF-460D-9F4A-8334250CD23D}"/>
                </a:ext>
              </a:extLst>
            </p:cNvPr>
            <p:cNvSpPr/>
            <p:nvPr/>
          </p:nvSpPr>
          <p:spPr>
            <a:xfrm>
              <a:off x="5991358" y="3911304"/>
              <a:ext cx="22018" cy="61628"/>
            </a:xfrm>
            <a:custGeom>
              <a:avLst/>
              <a:gdLst/>
              <a:ahLst/>
              <a:cxnLst/>
              <a:rect l="l" t="t" r="r" b="b"/>
              <a:pathLst>
                <a:path w="1328" h="3717" extrusionOk="0">
                  <a:moveTo>
                    <a:pt x="1328" y="1"/>
                  </a:moveTo>
                  <a:lnTo>
                    <a:pt x="133" y="2522"/>
                  </a:lnTo>
                  <a:lnTo>
                    <a:pt x="1" y="2788"/>
                  </a:lnTo>
                  <a:lnTo>
                    <a:pt x="266" y="3053"/>
                  </a:lnTo>
                  <a:lnTo>
                    <a:pt x="1328" y="3717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4790;p40">
              <a:extLst>
                <a:ext uri="{FF2B5EF4-FFF2-40B4-BE49-F238E27FC236}">
                  <a16:creationId xmlns:a16="http://schemas.microsoft.com/office/drawing/2014/main" id="{E5DF75C6-FE4D-4032-A7F8-4955F645371D}"/>
                </a:ext>
              </a:extLst>
            </p:cNvPr>
            <p:cNvSpPr/>
            <p:nvPr/>
          </p:nvSpPr>
          <p:spPr>
            <a:xfrm>
              <a:off x="6173987" y="415335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4791;p40">
              <a:extLst>
                <a:ext uri="{FF2B5EF4-FFF2-40B4-BE49-F238E27FC236}">
                  <a16:creationId xmlns:a16="http://schemas.microsoft.com/office/drawing/2014/main" id="{FF69A861-BF6F-4751-8CFD-429DE607B528}"/>
                </a:ext>
              </a:extLst>
            </p:cNvPr>
            <p:cNvSpPr/>
            <p:nvPr/>
          </p:nvSpPr>
          <p:spPr>
            <a:xfrm>
              <a:off x="6173987" y="4153355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4792;p40">
              <a:extLst>
                <a:ext uri="{FF2B5EF4-FFF2-40B4-BE49-F238E27FC236}">
                  <a16:creationId xmlns:a16="http://schemas.microsoft.com/office/drawing/2014/main" id="{1F8DA393-8035-41FC-AB0F-A2F448C4920E}"/>
                </a:ext>
              </a:extLst>
            </p:cNvPr>
            <p:cNvSpPr/>
            <p:nvPr/>
          </p:nvSpPr>
          <p:spPr>
            <a:xfrm>
              <a:off x="6090374" y="4027928"/>
              <a:ext cx="83630" cy="99032"/>
            </a:xfrm>
            <a:custGeom>
              <a:avLst/>
              <a:gdLst/>
              <a:ahLst/>
              <a:cxnLst/>
              <a:rect l="l" t="t" r="r" b="b"/>
              <a:pathLst>
                <a:path w="5044" h="5973" extrusionOk="0">
                  <a:moveTo>
                    <a:pt x="5044" y="1"/>
                  </a:moveTo>
                  <a:lnTo>
                    <a:pt x="4911" y="133"/>
                  </a:lnTo>
                  <a:lnTo>
                    <a:pt x="4778" y="399"/>
                  </a:lnTo>
                  <a:lnTo>
                    <a:pt x="399" y="1726"/>
                  </a:lnTo>
                  <a:lnTo>
                    <a:pt x="133" y="1859"/>
                  </a:lnTo>
                  <a:lnTo>
                    <a:pt x="1" y="2257"/>
                  </a:lnTo>
                  <a:lnTo>
                    <a:pt x="1" y="3053"/>
                  </a:lnTo>
                  <a:lnTo>
                    <a:pt x="1" y="3849"/>
                  </a:lnTo>
                  <a:lnTo>
                    <a:pt x="133" y="4247"/>
                  </a:lnTo>
                  <a:lnTo>
                    <a:pt x="399" y="4513"/>
                  </a:lnTo>
                  <a:lnTo>
                    <a:pt x="4778" y="5840"/>
                  </a:lnTo>
                  <a:lnTo>
                    <a:pt x="5044" y="5973"/>
                  </a:lnTo>
                  <a:lnTo>
                    <a:pt x="5044" y="266"/>
                  </a:lnTo>
                  <a:lnTo>
                    <a:pt x="5044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4793;p40">
              <a:extLst>
                <a:ext uri="{FF2B5EF4-FFF2-40B4-BE49-F238E27FC236}">
                  <a16:creationId xmlns:a16="http://schemas.microsoft.com/office/drawing/2014/main" id="{B8CB102D-714F-4D7A-871A-25E0D650717B}"/>
                </a:ext>
              </a:extLst>
            </p:cNvPr>
            <p:cNvSpPr/>
            <p:nvPr/>
          </p:nvSpPr>
          <p:spPr>
            <a:xfrm>
              <a:off x="6090374" y="4027928"/>
              <a:ext cx="83630" cy="125444"/>
            </a:xfrm>
            <a:custGeom>
              <a:avLst/>
              <a:gdLst/>
              <a:ahLst/>
              <a:cxnLst/>
              <a:rect l="l" t="t" r="r" b="b"/>
              <a:pathLst>
                <a:path w="5044" h="7566" fill="none" extrusionOk="0">
                  <a:moveTo>
                    <a:pt x="5044" y="1"/>
                  </a:moveTo>
                  <a:lnTo>
                    <a:pt x="5044" y="1"/>
                  </a:lnTo>
                  <a:lnTo>
                    <a:pt x="4911" y="133"/>
                  </a:lnTo>
                  <a:lnTo>
                    <a:pt x="4778" y="399"/>
                  </a:lnTo>
                  <a:lnTo>
                    <a:pt x="399" y="1726"/>
                  </a:lnTo>
                  <a:lnTo>
                    <a:pt x="399" y="1726"/>
                  </a:lnTo>
                  <a:lnTo>
                    <a:pt x="133" y="1859"/>
                  </a:lnTo>
                  <a:lnTo>
                    <a:pt x="1" y="2257"/>
                  </a:lnTo>
                  <a:lnTo>
                    <a:pt x="1" y="2257"/>
                  </a:lnTo>
                  <a:lnTo>
                    <a:pt x="1" y="3053"/>
                  </a:lnTo>
                  <a:lnTo>
                    <a:pt x="1" y="3849"/>
                  </a:lnTo>
                  <a:lnTo>
                    <a:pt x="1" y="3849"/>
                  </a:lnTo>
                  <a:lnTo>
                    <a:pt x="133" y="4247"/>
                  </a:lnTo>
                  <a:lnTo>
                    <a:pt x="399" y="4513"/>
                  </a:lnTo>
                  <a:lnTo>
                    <a:pt x="4778" y="5840"/>
                  </a:lnTo>
                  <a:lnTo>
                    <a:pt x="4778" y="5840"/>
                  </a:lnTo>
                  <a:lnTo>
                    <a:pt x="5044" y="5973"/>
                  </a:lnTo>
                  <a:lnTo>
                    <a:pt x="5044" y="6105"/>
                  </a:lnTo>
                  <a:lnTo>
                    <a:pt x="5044" y="6105"/>
                  </a:lnTo>
                  <a:lnTo>
                    <a:pt x="5044" y="7565"/>
                  </a:lnTo>
                  <a:lnTo>
                    <a:pt x="5044" y="7565"/>
                  </a:lnTo>
                  <a:lnTo>
                    <a:pt x="5044" y="7565"/>
                  </a:lnTo>
                  <a:lnTo>
                    <a:pt x="5044" y="7565"/>
                  </a:lnTo>
                  <a:lnTo>
                    <a:pt x="5044" y="266"/>
                  </a:lnTo>
                  <a:lnTo>
                    <a:pt x="50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4794;p40">
              <a:extLst>
                <a:ext uri="{FF2B5EF4-FFF2-40B4-BE49-F238E27FC236}">
                  <a16:creationId xmlns:a16="http://schemas.microsoft.com/office/drawing/2014/main" id="{67D480F5-27FE-4FA4-9B84-0676D7AE0122}"/>
                </a:ext>
              </a:extLst>
            </p:cNvPr>
            <p:cNvSpPr/>
            <p:nvPr/>
          </p:nvSpPr>
          <p:spPr>
            <a:xfrm>
              <a:off x="6044166" y="4258970"/>
              <a:ext cx="57234" cy="8821"/>
            </a:xfrm>
            <a:custGeom>
              <a:avLst/>
              <a:gdLst/>
              <a:ahLst/>
              <a:cxnLst/>
              <a:rect l="l" t="t" r="r" b="b"/>
              <a:pathLst>
                <a:path w="3452" h="53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33" y="0"/>
                  </a:lnTo>
                  <a:lnTo>
                    <a:pt x="3451" y="531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4795;p40">
              <a:extLst>
                <a:ext uri="{FF2B5EF4-FFF2-40B4-BE49-F238E27FC236}">
                  <a16:creationId xmlns:a16="http://schemas.microsoft.com/office/drawing/2014/main" id="{41051188-49B3-4FE4-AC1B-3249850D803F}"/>
                </a:ext>
              </a:extLst>
            </p:cNvPr>
            <p:cNvSpPr/>
            <p:nvPr/>
          </p:nvSpPr>
          <p:spPr>
            <a:xfrm>
              <a:off x="6044166" y="4258970"/>
              <a:ext cx="57234" cy="8821"/>
            </a:xfrm>
            <a:custGeom>
              <a:avLst/>
              <a:gdLst/>
              <a:ahLst/>
              <a:cxnLst/>
              <a:rect l="l" t="t" r="r" b="b"/>
              <a:pathLst>
                <a:path w="3452" h="53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33" y="0"/>
                  </a:lnTo>
                  <a:lnTo>
                    <a:pt x="3451" y="531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4796;p40">
              <a:extLst>
                <a:ext uri="{FF2B5EF4-FFF2-40B4-BE49-F238E27FC236}">
                  <a16:creationId xmlns:a16="http://schemas.microsoft.com/office/drawing/2014/main" id="{471CF416-7B84-4519-BC3F-DAF06AC86B18}"/>
                </a:ext>
              </a:extLst>
            </p:cNvPr>
            <p:cNvSpPr/>
            <p:nvPr/>
          </p:nvSpPr>
          <p:spPr>
            <a:xfrm>
              <a:off x="6044166" y="4170947"/>
              <a:ext cx="88040" cy="101237"/>
            </a:xfrm>
            <a:custGeom>
              <a:avLst/>
              <a:gdLst/>
              <a:ahLst/>
              <a:cxnLst/>
              <a:rect l="l" t="t" r="r" b="b"/>
              <a:pathLst>
                <a:path w="5310" h="6106" extrusionOk="0">
                  <a:moveTo>
                    <a:pt x="1" y="1"/>
                  </a:moveTo>
                  <a:lnTo>
                    <a:pt x="1" y="5309"/>
                  </a:lnTo>
                  <a:lnTo>
                    <a:pt x="133" y="5309"/>
                  </a:lnTo>
                  <a:lnTo>
                    <a:pt x="3451" y="5840"/>
                  </a:lnTo>
                  <a:lnTo>
                    <a:pt x="5044" y="6105"/>
                  </a:lnTo>
                  <a:lnTo>
                    <a:pt x="5309" y="6105"/>
                  </a:lnTo>
                  <a:lnTo>
                    <a:pt x="5309" y="797"/>
                  </a:lnTo>
                  <a:lnTo>
                    <a:pt x="5044" y="79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4797;p40">
              <a:extLst>
                <a:ext uri="{FF2B5EF4-FFF2-40B4-BE49-F238E27FC236}">
                  <a16:creationId xmlns:a16="http://schemas.microsoft.com/office/drawing/2014/main" id="{2E140D85-67F2-434B-9C6D-52A76B210B4E}"/>
                </a:ext>
              </a:extLst>
            </p:cNvPr>
            <p:cNvSpPr/>
            <p:nvPr/>
          </p:nvSpPr>
          <p:spPr>
            <a:xfrm>
              <a:off x="6044166" y="4170947"/>
              <a:ext cx="88040" cy="101237"/>
            </a:xfrm>
            <a:custGeom>
              <a:avLst/>
              <a:gdLst/>
              <a:ahLst/>
              <a:cxnLst/>
              <a:rect l="l" t="t" r="r" b="b"/>
              <a:pathLst>
                <a:path w="5310" h="610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33" y="5309"/>
                  </a:lnTo>
                  <a:lnTo>
                    <a:pt x="3451" y="5840"/>
                  </a:lnTo>
                  <a:lnTo>
                    <a:pt x="5044" y="6105"/>
                  </a:lnTo>
                  <a:lnTo>
                    <a:pt x="5044" y="6105"/>
                  </a:lnTo>
                  <a:lnTo>
                    <a:pt x="5176" y="6105"/>
                  </a:lnTo>
                  <a:lnTo>
                    <a:pt x="5176" y="6105"/>
                  </a:lnTo>
                  <a:lnTo>
                    <a:pt x="5309" y="6105"/>
                  </a:lnTo>
                  <a:lnTo>
                    <a:pt x="5309" y="797"/>
                  </a:lnTo>
                  <a:lnTo>
                    <a:pt x="5309" y="797"/>
                  </a:lnTo>
                  <a:lnTo>
                    <a:pt x="5176" y="797"/>
                  </a:lnTo>
                  <a:lnTo>
                    <a:pt x="5176" y="797"/>
                  </a:lnTo>
                  <a:lnTo>
                    <a:pt x="5044" y="797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4798;p40">
              <a:extLst>
                <a:ext uri="{FF2B5EF4-FFF2-40B4-BE49-F238E27FC236}">
                  <a16:creationId xmlns:a16="http://schemas.microsoft.com/office/drawing/2014/main" id="{8609B887-90EC-405D-96EA-A93FB23482E9}"/>
                </a:ext>
              </a:extLst>
            </p:cNvPr>
            <p:cNvSpPr/>
            <p:nvPr/>
          </p:nvSpPr>
          <p:spPr>
            <a:xfrm>
              <a:off x="5991358" y="4170947"/>
              <a:ext cx="52824" cy="101237"/>
            </a:xfrm>
            <a:custGeom>
              <a:avLst/>
              <a:gdLst/>
              <a:ahLst/>
              <a:cxnLst/>
              <a:rect l="l" t="t" r="r" b="b"/>
              <a:pathLst>
                <a:path w="3186" h="6106" extrusionOk="0">
                  <a:moveTo>
                    <a:pt x="3186" y="1"/>
                  </a:moveTo>
                  <a:lnTo>
                    <a:pt x="2788" y="134"/>
                  </a:lnTo>
                  <a:lnTo>
                    <a:pt x="2389" y="266"/>
                  </a:lnTo>
                  <a:lnTo>
                    <a:pt x="1460" y="797"/>
                  </a:lnTo>
                  <a:lnTo>
                    <a:pt x="399" y="1461"/>
                  </a:lnTo>
                  <a:lnTo>
                    <a:pt x="1" y="1726"/>
                  </a:lnTo>
                  <a:lnTo>
                    <a:pt x="1" y="1859"/>
                  </a:lnTo>
                  <a:lnTo>
                    <a:pt x="1" y="1991"/>
                  </a:lnTo>
                  <a:lnTo>
                    <a:pt x="1328" y="4646"/>
                  </a:lnTo>
                  <a:lnTo>
                    <a:pt x="1460" y="4778"/>
                  </a:lnTo>
                  <a:lnTo>
                    <a:pt x="1460" y="6105"/>
                  </a:lnTo>
                  <a:lnTo>
                    <a:pt x="2389" y="5575"/>
                  </a:lnTo>
                  <a:lnTo>
                    <a:pt x="2788" y="5309"/>
                  </a:lnTo>
                  <a:lnTo>
                    <a:pt x="3186" y="5309"/>
                  </a:lnTo>
                  <a:lnTo>
                    <a:pt x="318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4799;p40">
              <a:extLst>
                <a:ext uri="{FF2B5EF4-FFF2-40B4-BE49-F238E27FC236}">
                  <a16:creationId xmlns:a16="http://schemas.microsoft.com/office/drawing/2014/main" id="{8C7E57A5-0C21-4BB5-B614-8278B0F638C2}"/>
                </a:ext>
              </a:extLst>
            </p:cNvPr>
            <p:cNvSpPr/>
            <p:nvPr/>
          </p:nvSpPr>
          <p:spPr>
            <a:xfrm>
              <a:off x="5868136" y="4316171"/>
              <a:ext cx="44036" cy="46225"/>
            </a:xfrm>
            <a:custGeom>
              <a:avLst/>
              <a:gdLst/>
              <a:ahLst/>
              <a:cxnLst/>
              <a:rect l="l" t="t" r="r" b="b"/>
              <a:pathLst>
                <a:path w="2656" h="2788" extrusionOk="0">
                  <a:moveTo>
                    <a:pt x="1726" y="1726"/>
                  </a:moveTo>
                  <a:lnTo>
                    <a:pt x="2655" y="2655"/>
                  </a:lnTo>
                  <a:lnTo>
                    <a:pt x="2655" y="2655"/>
                  </a:lnTo>
                  <a:lnTo>
                    <a:pt x="2655" y="2788"/>
                  </a:lnTo>
                  <a:lnTo>
                    <a:pt x="2655" y="2788"/>
                  </a:lnTo>
                  <a:lnTo>
                    <a:pt x="2655" y="2655"/>
                  </a:lnTo>
                  <a:lnTo>
                    <a:pt x="1726" y="17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4800;p40">
              <a:extLst>
                <a:ext uri="{FF2B5EF4-FFF2-40B4-BE49-F238E27FC236}">
                  <a16:creationId xmlns:a16="http://schemas.microsoft.com/office/drawing/2014/main" id="{9FD5BA81-C1BC-40F3-99E9-71B91E899CB5}"/>
                </a:ext>
              </a:extLst>
            </p:cNvPr>
            <p:cNvSpPr/>
            <p:nvPr/>
          </p:nvSpPr>
          <p:spPr>
            <a:xfrm>
              <a:off x="5896753" y="4344771"/>
              <a:ext cx="15419" cy="17625"/>
            </a:xfrm>
            <a:custGeom>
              <a:avLst/>
              <a:gdLst/>
              <a:ahLst/>
              <a:cxnLst/>
              <a:rect l="l" t="t" r="r" b="b"/>
              <a:pathLst>
                <a:path w="930" h="1063" fill="none" extrusionOk="0">
                  <a:moveTo>
                    <a:pt x="0" y="1"/>
                  </a:moveTo>
                  <a:lnTo>
                    <a:pt x="929" y="930"/>
                  </a:lnTo>
                  <a:lnTo>
                    <a:pt x="929" y="930"/>
                  </a:lnTo>
                  <a:lnTo>
                    <a:pt x="929" y="1063"/>
                  </a:lnTo>
                  <a:lnTo>
                    <a:pt x="929" y="1063"/>
                  </a:lnTo>
                  <a:lnTo>
                    <a:pt x="929" y="93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4801;p40">
              <a:extLst>
                <a:ext uri="{FF2B5EF4-FFF2-40B4-BE49-F238E27FC236}">
                  <a16:creationId xmlns:a16="http://schemas.microsoft.com/office/drawing/2014/main" id="{126AB6A3-6652-47F4-9494-FC40A5AE2194}"/>
                </a:ext>
              </a:extLst>
            </p:cNvPr>
            <p:cNvSpPr/>
            <p:nvPr/>
          </p:nvSpPr>
          <p:spPr>
            <a:xfrm>
              <a:off x="5868136" y="4316171"/>
              <a:ext cx="4427" cy="2222"/>
            </a:xfrm>
            <a:custGeom>
              <a:avLst/>
              <a:gdLst/>
              <a:ahLst/>
              <a:cxnLst/>
              <a:rect l="l" t="t" r="r" b="b"/>
              <a:pathLst>
                <a:path w="267" h="13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4802;p40">
              <a:extLst>
                <a:ext uri="{FF2B5EF4-FFF2-40B4-BE49-F238E27FC236}">
                  <a16:creationId xmlns:a16="http://schemas.microsoft.com/office/drawing/2014/main" id="{B039E6AD-D4FC-444D-9AC1-D94061320B33}"/>
                </a:ext>
              </a:extLst>
            </p:cNvPr>
            <p:cNvSpPr/>
            <p:nvPr/>
          </p:nvSpPr>
          <p:spPr>
            <a:xfrm>
              <a:off x="5868136" y="4228164"/>
              <a:ext cx="50635" cy="136437"/>
            </a:xfrm>
            <a:custGeom>
              <a:avLst/>
              <a:gdLst/>
              <a:ahLst/>
              <a:cxnLst/>
              <a:rect l="l" t="t" r="r" b="b"/>
              <a:pathLst>
                <a:path w="3054" h="8229" extrusionOk="0">
                  <a:moveTo>
                    <a:pt x="1" y="0"/>
                  </a:moveTo>
                  <a:lnTo>
                    <a:pt x="1" y="5309"/>
                  </a:lnTo>
                  <a:lnTo>
                    <a:pt x="266" y="5441"/>
                  </a:lnTo>
                  <a:lnTo>
                    <a:pt x="1726" y="7034"/>
                  </a:lnTo>
                  <a:lnTo>
                    <a:pt x="2655" y="7963"/>
                  </a:lnTo>
                  <a:lnTo>
                    <a:pt x="2655" y="8096"/>
                  </a:lnTo>
                  <a:lnTo>
                    <a:pt x="3053" y="8228"/>
                  </a:lnTo>
                  <a:lnTo>
                    <a:pt x="3053" y="2920"/>
                  </a:lnTo>
                  <a:lnTo>
                    <a:pt x="2788" y="2920"/>
                  </a:lnTo>
                  <a:lnTo>
                    <a:pt x="2655" y="2787"/>
                  </a:lnTo>
                  <a:lnTo>
                    <a:pt x="266" y="2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4803;p40">
              <a:extLst>
                <a:ext uri="{FF2B5EF4-FFF2-40B4-BE49-F238E27FC236}">
                  <a16:creationId xmlns:a16="http://schemas.microsoft.com/office/drawing/2014/main" id="{F74E0F6D-A436-49C5-BDDD-EDA7EF798DC4}"/>
                </a:ext>
              </a:extLst>
            </p:cNvPr>
            <p:cNvSpPr/>
            <p:nvPr/>
          </p:nvSpPr>
          <p:spPr>
            <a:xfrm>
              <a:off x="5868136" y="4228164"/>
              <a:ext cx="50635" cy="136437"/>
            </a:xfrm>
            <a:custGeom>
              <a:avLst/>
              <a:gdLst/>
              <a:ahLst/>
              <a:cxnLst/>
              <a:rect l="l" t="t" r="r" b="b"/>
              <a:pathLst>
                <a:path w="3054" h="8229" fill="none" extrusionOk="0">
                  <a:moveTo>
                    <a:pt x="1" y="0"/>
                  </a:moveTo>
                  <a:lnTo>
                    <a:pt x="1" y="5309"/>
                  </a:lnTo>
                  <a:lnTo>
                    <a:pt x="1" y="5309"/>
                  </a:lnTo>
                  <a:lnTo>
                    <a:pt x="266" y="5441"/>
                  </a:lnTo>
                  <a:lnTo>
                    <a:pt x="266" y="5441"/>
                  </a:lnTo>
                  <a:lnTo>
                    <a:pt x="266" y="5441"/>
                  </a:lnTo>
                  <a:lnTo>
                    <a:pt x="1726" y="7034"/>
                  </a:lnTo>
                  <a:lnTo>
                    <a:pt x="2655" y="7963"/>
                  </a:lnTo>
                  <a:lnTo>
                    <a:pt x="2655" y="7963"/>
                  </a:lnTo>
                  <a:lnTo>
                    <a:pt x="2655" y="8096"/>
                  </a:lnTo>
                  <a:lnTo>
                    <a:pt x="2655" y="8096"/>
                  </a:lnTo>
                  <a:lnTo>
                    <a:pt x="3053" y="8228"/>
                  </a:lnTo>
                  <a:lnTo>
                    <a:pt x="3053" y="2920"/>
                  </a:lnTo>
                  <a:lnTo>
                    <a:pt x="3053" y="2920"/>
                  </a:lnTo>
                  <a:lnTo>
                    <a:pt x="2788" y="2920"/>
                  </a:lnTo>
                  <a:lnTo>
                    <a:pt x="2655" y="2787"/>
                  </a:lnTo>
                  <a:lnTo>
                    <a:pt x="266" y="266"/>
                  </a:lnTo>
                  <a:lnTo>
                    <a:pt x="266" y="2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4804;p40">
              <a:extLst>
                <a:ext uri="{FF2B5EF4-FFF2-40B4-BE49-F238E27FC236}">
                  <a16:creationId xmlns:a16="http://schemas.microsoft.com/office/drawing/2014/main" id="{5C358E62-760F-41A2-8DE4-E9DBFADDCAFE}"/>
                </a:ext>
              </a:extLst>
            </p:cNvPr>
            <p:cNvSpPr/>
            <p:nvPr/>
          </p:nvSpPr>
          <p:spPr>
            <a:xfrm>
              <a:off x="5799926" y="4228164"/>
              <a:ext cx="68227" cy="88023"/>
            </a:xfrm>
            <a:custGeom>
              <a:avLst/>
              <a:gdLst/>
              <a:ahLst/>
              <a:cxnLst/>
              <a:rect l="l" t="t" r="r" b="b"/>
              <a:pathLst>
                <a:path w="4115" h="5309" extrusionOk="0">
                  <a:moveTo>
                    <a:pt x="1" y="0"/>
                  </a:moveTo>
                  <a:lnTo>
                    <a:pt x="1" y="5309"/>
                  </a:lnTo>
                  <a:lnTo>
                    <a:pt x="4115" y="5309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4805;p40">
              <a:extLst>
                <a:ext uri="{FF2B5EF4-FFF2-40B4-BE49-F238E27FC236}">
                  <a16:creationId xmlns:a16="http://schemas.microsoft.com/office/drawing/2014/main" id="{AB858889-EF38-4C2C-8740-DC5A0C9FAE57}"/>
                </a:ext>
              </a:extLst>
            </p:cNvPr>
            <p:cNvSpPr/>
            <p:nvPr/>
          </p:nvSpPr>
          <p:spPr>
            <a:xfrm>
              <a:off x="5799926" y="4228164"/>
              <a:ext cx="68227" cy="88023"/>
            </a:xfrm>
            <a:custGeom>
              <a:avLst/>
              <a:gdLst/>
              <a:ahLst/>
              <a:cxnLst/>
              <a:rect l="l" t="t" r="r" b="b"/>
              <a:pathLst>
                <a:path w="4115" h="5309" fill="none" extrusionOk="0">
                  <a:moveTo>
                    <a:pt x="1" y="0"/>
                  </a:moveTo>
                  <a:lnTo>
                    <a:pt x="1" y="5309"/>
                  </a:lnTo>
                  <a:lnTo>
                    <a:pt x="1" y="5309"/>
                  </a:lnTo>
                  <a:lnTo>
                    <a:pt x="266" y="5309"/>
                  </a:lnTo>
                  <a:lnTo>
                    <a:pt x="266" y="5309"/>
                  </a:lnTo>
                  <a:lnTo>
                    <a:pt x="1991" y="5309"/>
                  </a:lnTo>
                  <a:lnTo>
                    <a:pt x="3584" y="5309"/>
                  </a:lnTo>
                  <a:lnTo>
                    <a:pt x="3584" y="5309"/>
                  </a:lnTo>
                  <a:lnTo>
                    <a:pt x="4115" y="5309"/>
                  </a:lnTo>
                  <a:lnTo>
                    <a:pt x="4115" y="0"/>
                  </a:lnTo>
                  <a:lnTo>
                    <a:pt x="4115" y="0"/>
                  </a:lnTo>
                  <a:lnTo>
                    <a:pt x="3584" y="0"/>
                  </a:lnTo>
                  <a:lnTo>
                    <a:pt x="3584" y="0"/>
                  </a:lnTo>
                  <a:lnTo>
                    <a:pt x="1991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4806;p40">
              <a:extLst>
                <a:ext uri="{FF2B5EF4-FFF2-40B4-BE49-F238E27FC236}">
                  <a16:creationId xmlns:a16="http://schemas.microsoft.com/office/drawing/2014/main" id="{78C34471-7060-4F56-B112-B1AB925E9EC1}"/>
                </a:ext>
              </a:extLst>
            </p:cNvPr>
            <p:cNvSpPr/>
            <p:nvPr/>
          </p:nvSpPr>
          <p:spPr>
            <a:xfrm>
              <a:off x="5753717" y="4316171"/>
              <a:ext cx="46225" cy="44020"/>
            </a:xfrm>
            <a:custGeom>
              <a:avLst/>
              <a:gdLst/>
              <a:ahLst/>
              <a:cxnLst/>
              <a:rect l="l" t="t" r="r" b="b"/>
              <a:pathLst>
                <a:path w="2788" h="2655" extrusionOk="0">
                  <a:moveTo>
                    <a:pt x="134" y="2655"/>
                  </a:moveTo>
                  <a:lnTo>
                    <a:pt x="134" y="2655"/>
                  </a:lnTo>
                  <a:lnTo>
                    <a:pt x="1" y="2655"/>
                  </a:lnTo>
                  <a:lnTo>
                    <a:pt x="1" y="2655"/>
                  </a:lnTo>
                  <a:lnTo>
                    <a:pt x="134" y="2655"/>
                  </a:lnTo>
                  <a:close/>
                  <a:moveTo>
                    <a:pt x="2788" y="1"/>
                  </a:moveTo>
                  <a:lnTo>
                    <a:pt x="2788" y="1"/>
                  </a:lnTo>
                  <a:lnTo>
                    <a:pt x="2390" y="266"/>
                  </a:lnTo>
                  <a:lnTo>
                    <a:pt x="2390" y="266"/>
                  </a:lnTo>
                  <a:lnTo>
                    <a:pt x="2788" y="1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4807;p40">
              <a:extLst>
                <a:ext uri="{FF2B5EF4-FFF2-40B4-BE49-F238E27FC236}">
                  <a16:creationId xmlns:a16="http://schemas.microsoft.com/office/drawing/2014/main" id="{477DE2A8-F946-4DB0-B34E-19534D52C0BA}"/>
                </a:ext>
              </a:extLst>
            </p:cNvPr>
            <p:cNvSpPr/>
            <p:nvPr/>
          </p:nvSpPr>
          <p:spPr>
            <a:xfrm>
              <a:off x="5753717" y="4360174"/>
              <a:ext cx="2222" cy="17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4808;p40">
              <a:extLst>
                <a:ext uri="{FF2B5EF4-FFF2-40B4-BE49-F238E27FC236}">
                  <a16:creationId xmlns:a16="http://schemas.microsoft.com/office/drawing/2014/main" id="{82B2F1B1-D4BA-46EE-B7B0-C918CCE3EE07}"/>
                </a:ext>
              </a:extLst>
            </p:cNvPr>
            <p:cNvSpPr/>
            <p:nvPr/>
          </p:nvSpPr>
          <p:spPr>
            <a:xfrm>
              <a:off x="5793327" y="4316171"/>
              <a:ext cx="6615" cy="4427"/>
            </a:xfrm>
            <a:custGeom>
              <a:avLst/>
              <a:gdLst/>
              <a:ahLst/>
              <a:cxnLst/>
              <a:rect l="l" t="t" r="r" b="b"/>
              <a:pathLst>
                <a:path w="399" h="267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399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4809;p40">
              <a:extLst>
                <a:ext uri="{FF2B5EF4-FFF2-40B4-BE49-F238E27FC236}">
                  <a16:creationId xmlns:a16="http://schemas.microsoft.com/office/drawing/2014/main" id="{BC0C6753-75C9-4B20-BA13-7CA4AF90C637}"/>
                </a:ext>
              </a:extLst>
            </p:cNvPr>
            <p:cNvSpPr/>
            <p:nvPr/>
          </p:nvSpPr>
          <p:spPr>
            <a:xfrm>
              <a:off x="5747119" y="4228164"/>
              <a:ext cx="52824" cy="136437"/>
            </a:xfrm>
            <a:custGeom>
              <a:avLst/>
              <a:gdLst/>
              <a:ahLst/>
              <a:cxnLst/>
              <a:rect l="l" t="t" r="r" b="b"/>
              <a:pathLst>
                <a:path w="3186" h="8229" extrusionOk="0">
                  <a:moveTo>
                    <a:pt x="3186" y="0"/>
                  </a:moveTo>
                  <a:lnTo>
                    <a:pt x="2920" y="133"/>
                  </a:lnTo>
                  <a:lnTo>
                    <a:pt x="2655" y="398"/>
                  </a:lnTo>
                  <a:lnTo>
                    <a:pt x="532" y="2654"/>
                  </a:lnTo>
                  <a:lnTo>
                    <a:pt x="1" y="2920"/>
                  </a:lnTo>
                  <a:lnTo>
                    <a:pt x="1" y="8228"/>
                  </a:lnTo>
                  <a:lnTo>
                    <a:pt x="399" y="7963"/>
                  </a:lnTo>
                  <a:lnTo>
                    <a:pt x="532" y="7963"/>
                  </a:lnTo>
                  <a:lnTo>
                    <a:pt x="532" y="7830"/>
                  </a:lnTo>
                  <a:lnTo>
                    <a:pt x="2655" y="5574"/>
                  </a:lnTo>
                  <a:lnTo>
                    <a:pt x="2788" y="5574"/>
                  </a:lnTo>
                  <a:lnTo>
                    <a:pt x="3186" y="5309"/>
                  </a:lnTo>
                  <a:lnTo>
                    <a:pt x="3186" y="0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4810;p40">
              <a:extLst>
                <a:ext uri="{FF2B5EF4-FFF2-40B4-BE49-F238E27FC236}">
                  <a16:creationId xmlns:a16="http://schemas.microsoft.com/office/drawing/2014/main" id="{6204FFE7-363F-4219-AB33-D6D0C238BE6B}"/>
                </a:ext>
              </a:extLst>
            </p:cNvPr>
            <p:cNvSpPr/>
            <p:nvPr/>
          </p:nvSpPr>
          <p:spPr>
            <a:xfrm>
              <a:off x="5747119" y="4228164"/>
              <a:ext cx="52824" cy="136437"/>
            </a:xfrm>
            <a:custGeom>
              <a:avLst/>
              <a:gdLst/>
              <a:ahLst/>
              <a:cxnLst/>
              <a:rect l="l" t="t" r="r" b="b"/>
              <a:pathLst>
                <a:path w="3186" h="8229" fill="none" extrusionOk="0">
                  <a:moveTo>
                    <a:pt x="3186" y="0"/>
                  </a:moveTo>
                  <a:lnTo>
                    <a:pt x="3186" y="0"/>
                  </a:lnTo>
                  <a:lnTo>
                    <a:pt x="2920" y="133"/>
                  </a:lnTo>
                  <a:lnTo>
                    <a:pt x="2655" y="398"/>
                  </a:lnTo>
                  <a:lnTo>
                    <a:pt x="532" y="2654"/>
                  </a:lnTo>
                  <a:lnTo>
                    <a:pt x="532" y="2654"/>
                  </a:lnTo>
                  <a:lnTo>
                    <a:pt x="1" y="2920"/>
                  </a:lnTo>
                  <a:lnTo>
                    <a:pt x="1" y="8228"/>
                  </a:lnTo>
                  <a:lnTo>
                    <a:pt x="1" y="8228"/>
                  </a:lnTo>
                  <a:lnTo>
                    <a:pt x="1" y="8228"/>
                  </a:lnTo>
                  <a:lnTo>
                    <a:pt x="399" y="7963"/>
                  </a:lnTo>
                  <a:lnTo>
                    <a:pt x="399" y="7963"/>
                  </a:lnTo>
                  <a:lnTo>
                    <a:pt x="532" y="7963"/>
                  </a:lnTo>
                  <a:lnTo>
                    <a:pt x="532" y="7963"/>
                  </a:lnTo>
                  <a:lnTo>
                    <a:pt x="532" y="7830"/>
                  </a:lnTo>
                  <a:lnTo>
                    <a:pt x="2655" y="5574"/>
                  </a:lnTo>
                  <a:lnTo>
                    <a:pt x="2655" y="5574"/>
                  </a:lnTo>
                  <a:lnTo>
                    <a:pt x="2788" y="5574"/>
                  </a:lnTo>
                  <a:lnTo>
                    <a:pt x="2788" y="5574"/>
                  </a:lnTo>
                  <a:lnTo>
                    <a:pt x="3186" y="5309"/>
                  </a:lnTo>
                  <a:lnTo>
                    <a:pt x="3186" y="0"/>
                  </a:lnTo>
                  <a:lnTo>
                    <a:pt x="31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4811;p40">
              <a:extLst>
                <a:ext uri="{FF2B5EF4-FFF2-40B4-BE49-F238E27FC236}">
                  <a16:creationId xmlns:a16="http://schemas.microsoft.com/office/drawing/2014/main" id="{A9D569C5-FA07-4DED-B93F-8BB1A536DE0F}"/>
                </a:ext>
              </a:extLst>
            </p:cNvPr>
            <p:cNvSpPr/>
            <p:nvPr/>
          </p:nvSpPr>
          <p:spPr>
            <a:xfrm>
              <a:off x="5799926" y="4228164"/>
              <a:ext cx="17" cy="88023"/>
            </a:xfrm>
            <a:custGeom>
              <a:avLst/>
              <a:gdLst/>
              <a:ahLst/>
              <a:cxnLst/>
              <a:rect l="l" t="t" r="r" b="b"/>
              <a:pathLst>
                <a:path w="1" h="5309" extrusionOk="0">
                  <a:moveTo>
                    <a:pt x="1" y="0"/>
                  </a:moveTo>
                  <a:lnTo>
                    <a:pt x="1" y="0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4812;p40">
              <a:extLst>
                <a:ext uri="{FF2B5EF4-FFF2-40B4-BE49-F238E27FC236}">
                  <a16:creationId xmlns:a16="http://schemas.microsoft.com/office/drawing/2014/main" id="{4FBA1F52-7370-465A-A587-E6F95B4F0784}"/>
                </a:ext>
              </a:extLst>
            </p:cNvPr>
            <p:cNvSpPr/>
            <p:nvPr/>
          </p:nvSpPr>
          <p:spPr>
            <a:xfrm>
              <a:off x="5799926" y="4228164"/>
              <a:ext cx="17" cy="88023"/>
            </a:xfrm>
            <a:custGeom>
              <a:avLst/>
              <a:gdLst/>
              <a:ahLst/>
              <a:cxnLst/>
              <a:rect l="l" t="t" r="r" b="b"/>
              <a:pathLst>
                <a:path w="1" h="530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53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4813;p40">
              <a:extLst>
                <a:ext uri="{FF2B5EF4-FFF2-40B4-BE49-F238E27FC236}">
                  <a16:creationId xmlns:a16="http://schemas.microsoft.com/office/drawing/2014/main" id="{774797C0-796F-48F7-B2EF-EAEC7B95A5B1}"/>
                </a:ext>
              </a:extLst>
            </p:cNvPr>
            <p:cNvSpPr/>
            <p:nvPr/>
          </p:nvSpPr>
          <p:spPr>
            <a:xfrm>
              <a:off x="5650308" y="4252371"/>
              <a:ext cx="96827" cy="112230"/>
            </a:xfrm>
            <a:custGeom>
              <a:avLst/>
              <a:gdLst/>
              <a:ahLst/>
              <a:cxnLst/>
              <a:rect l="l" t="t" r="r" b="b"/>
              <a:pathLst>
                <a:path w="5840" h="6769" extrusionOk="0">
                  <a:moveTo>
                    <a:pt x="1" y="0"/>
                  </a:moveTo>
                  <a:lnTo>
                    <a:pt x="1" y="1194"/>
                  </a:lnTo>
                  <a:lnTo>
                    <a:pt x="1" y="2654"/>
                  </a:lnTo>
                  <a:lnTo>
                    <a:pt x="1" y="3318"/>
                  </a:lnTo>
                  <a:lnTo>
                    <a:pt x="1" y="5176"/>
                  </a:lnTo>
                  <a:lnTo>
                    <a:pt x="133" y="5441"/>
                  </a:lnTo>
                  <a:lnTo>
                    <a:pt x="266" y="5441"/>
                  </a:lnTo>
                  <a:lnTo>
                    <a:pt x="5442" y="6768"/>
                  </a:lnTo>
                  <a:lnTo>
                    <a:pt x="5840" y="6768"/>
                  </a:lnTo>
                  <a:lnTo>
                    <a:pt x="5840" y="1460"/>
                  </a:lnTo>
                  <a:lnTo>
                    <a:pt x="5442" y="1460"/>
                  </a:lnTo>
                  <a:lnTo>
                    <a:pt x="266" y="266"/>
                  </a:lnTo>
                  <a:lnTo>
                    <a:pt x="133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4814;p40">
              <a:extLst>
                <a:ext uri="{FF2B5EF4-FFF2-40B4-BE49-F238E27FC236}">
                  <a16:creationId xmlns:a16="http://schemas.microsoft.com/office/drawing/2014/main" id="{C407B841-1304-43C6-9C74-F32A770CA086}"/>
                </a:ext>
              </a:extLst>
            </p:cNvPr>
            <p:cNvSpPr/>
            <p:nvPr/>
          </p:nvSpPr>
          <p:spPr>
            <a:xfrm>
              <a:off x="5650308" y="4252371"/>
              <a:ext cx="96827" cy="112230"/>
            </a:xfrm>
            <a:custGeom>
              <a:avLst/>
              <a:gdLst/>
              <a:ahLst/>
              <a:cxnLst/>
              <a:rect l="l" t="t" r="r" b="b"/>
              <a:pathLst>
                <a:path w="5840" h="6769" fill="none" extrusionOk="0">
                  <a:moveTo>
                    <a:pt x="1" y="0"/>
                  </a:moveTo>
                  <a:lnTo>
                    <a:pt x="1" y="1194"/>
                  </a:lnTo>
                  <a:lnTo>
                    <a:pt x="1" y="1194"/>
                  </a:lnTo>
                  <a:lnTo>
                    <a:pt x="1" y="1194"/>
                  </a:lnTo>
                  <a:lnTo>
                    <a:pt x="1" y="2654"/>
                  </a:lnTo>
                  <a:lnTo>
                    <a:pt x="1" y="3318"/>
                  </a:lnTo>
                  <a:lnTo>
                    <a:pt x="1" y="3318"/>
                  </a:lnTo>
                  <a:lnTo>
                    <a:pt x="1" y="5176"/>
                  </a:lnTo>
                  <a:lnTo>
                    <a:pt x="1" y="5176"/>
                  </a:lnTo>
                  <a:lnTo>
                    <a:pt x="133" y="5441"/>
                  </a:lnTo>
                  <a:lnTo>
                    <a:pt x="266" y="5441"/>
                  </a:lnTo>
                  <a:lnTo>
                    <a:pt x="5442" y="6768"/>
                  </a:lnTo>
                  <a:lnTo>
                    <a:pt x="5442" y="6768"/>
                  </a:lnTo>
                  <a:lnTo>
                    <a:pt x="5840" y="6768"/>
                  </a:lnTo>
                  <a:lnTo>
                    <a:pt x="5840" y="1460"/>
                  </a:lnTo>
                  <a:lnTo>
                    <a:pt x="5840" y="1460"/>
                  </a:lnTo>
                  <a:lnTo>
                    <a:pt x="5442" y="1460"/>
                  </a:lnTo>
                  <a:lnTo>
                    <a:pt x="266" y="266"/>
                  </a:lnTo>
                  <a:lnTo>
                    <a:pt x="266" y="266"/>
                  </a:lnTo>
                  <a:lnTo>
                    <a:pt x="133" y="13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4815;p40">
              <a:extLst>
                <a:ext uri="{FF2B5EF4-FFF2-40B4-BE49-F238E27FC236}">
                  <a16:creationId xmlns:a16="http://schemas.microsoft.com/office/drawing/2014/main" id="{D3F0141C-7C79-4088-AC60-443055759EFA}"/>
                </a:ext>
              </a:extLst>
            </p:cNvPr>
            <p:cNvSpPr/>
            <p:nvPr/>
          </p:nvSpPr>
          <p:spPr>
            <a:xfrm>
              <a:off x="5623896" y="4258970"/>
              <a:ext cx="24223" cy="13214"/>
            </a:xfrm>
            <a:custGeom>
              <a:avLst/>
              <a:gdLst/>
              <a:ahLst/>
              <a:cxnLst/>
              <a:rect l="l" t="t" r="r" b="b"/>
              <a:pathLst>
                <a:path w="1461" h="79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1461" y="796"/>
                  </a:lnTo>
                  <a:lnTo>
                    <a:pt x="1461" y="796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4816;p40">
              <a:extLst>
                <a:ext uri="{FF2B5EF4-FFF2-40B4-BE49-F238E27FC236}">
                  <a16:creationId xmlns:a16="http://schemas.microsoft.com/office/drawing/2014/main" id="{031E2683-245D-417A-BCCD-211048E706FD}"/>
                </a:ext>
              </a:extLst>
            </p:cNvPr>
            <p:cNvSpPr/>
            <p:nvPr/>
          </p:nvSpPr>
          <p:spPr>
            <a:xfrm>
              <a:off x="5623896" y="4258970"/>
              <a:ext cx="24223" cy="13214"/>
            </a:xfrm>
            <a:custGeom>
              <a:avLst/>
              <a:gdLst/>
              <a:ahLst/>
              <a:cxnLst/>
              <a:rect l="l" t="t" r="r" b="b"/>
              <a:pathLst>
                <a:path w="1461" h="7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1461" y="796"/>
                  </a:lnTo>
                  <a:lnTo>
                    <a:pt x="1461" y="796"/>
                  </a:lnTo>
                  <a:lnTo>
                    <a:pt x="399" y="133"/>
                  </a:lnTo>
                  <a:lnTo>
                    <a:pt x="399" y="13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4817;p40">
              <a:extLst>
                <a:ext uri="{FF2B5EF4-FFF2-40B4-BE49-F238E27FC236}">
                  <a16:creationId xmlns:a16="http://schemas.microsoft.com/office/drawing/2014/main" id="{FA833825-6B66-4504-8667-5A26BA3F443C}"/>
                </a:ext>
              </a:extLst>
            </p:cNvPr>
            <p:cNvSpPr/>
            <p:nvPr/>
          </p:nvSpPr>
          <p:spPr>
            <a:xfrm>
              <a:off x="5623896" y="4170947"/>
              <a:ext cx="48430" cy="101237"/>
            </a:xfrm>
            <a:custGeom>
              <a:avLst/>
              <a:gdLst/>
              <a:ahLst/>
              <a:cxnLst/>
              <a:rect l="l" t="t" r="r" b="b"/>
              <a:pathLst>
                <a:path w="2921" h="6106" extrusionOk="0">
                  <a:moveTo>
                    <a:pt x="1" y="1"/>
                  </a:moveTo>
                  <a:lnTo>
                    <a:pt x="1" y="5309"/>
                  </a:lnTo>
                  <a:lnTo>
                    <a:pt x="399" y="5442"/>
                  </a:lnTo>
                  <a:lnTo>
                    <a:pt x="1461" y="6105"/>
                  </a:lnTo>
                  <a:lnTo>
                    <a:pt x="1594" y="6105"/>
                  </a:lnTo>
                  <a:lnTo>
                    <a:pt x="1594" y="5575"/>
                  </a:lnTo>
                  <a:lnTo>
                    <a:pt x="1594" y="4778"/>
                  </a:lnTo>
                  <a:lnTo>
                    <a:pt x="1726" y="4513"/>
                  </a:lnTo>
                  <a:lnTo>
                    <a:pt x="2921" y="2124"/>
                  </a:lnTo>
                  <a:lnTo>
                    <a:pt x="2921" y="1726"/>
                  </a:lnTo>
                  <a:lnTo>
                    <a:pt x="2788" y="1461"/>
                  </a:lnTo>
                  <a:lnTo>
                    <a:pt x="1594" y="797"/>
                  </a:lnTo>
                  <a:lnTo>
                    <a:pt x="399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4818;p40">
              <a:extLst>
                <a:ext uri="{FF2B5EF4-FFF2-40B4-BE49-F238E27FC236}">
                  <a16:creationId xmlns:a16="http://schemas.microsoft.com/office/drawing/2014/main" id="{3D9B723E-7E53-4FB0-B825-31FE94D47AE0}"/>
                </a:ext>
              </a:extLst>
            </p:cNvPr>
            <p:cNvSpPr/>
            <p:nvPr/>
          </p:nvSpPr>
          <p:spPr>
            <a:xfrm>
              <a:off x="5623896" y="4170947"/>
              <a:ext cx="48430" cy="101237"/>
            </a:xfrm>
            <a:custGeom>
              <a:avLst/>
              <a:gdLst/>
              <a:ahLst/>
              <a:cxnLst/>
              <a:rect l="l" t="t" r="r" b="b"/>
              <a:pathLst>
                <a:path w="2921" h="6106" fill="none" extrusionOk="0">
                  <a:moveTo>
                    <a:pt x="1" y="1"/>
                  </a:moveTo>
                  <a:lnTo>
                    <a:pt x="1" y="5309"/>
                  </a:lnTo>
                  <a:lnTo>
                    <a:pt x="1" y="5309"/>
                  </a:lnTo>
                  <a:lnTo>
                    <a:pt x="399" y="5442"/>
                  </a:lnTo>
                  <a:lnTo>
                    <a:pt x="399" y="5442"/>
                  </a:lnTo>
                  <a:lnTo>
                    <a:pt x="1461" y="6105"/>
                  </a:lnTo>
                  <a:lnTo>
                    <a:pt x="1461" y="6105"/>
                  </a:lnTo>
                  <a:lnTo>
                    <a:pt x="1594" y="6105"/>
                  </a:lnTo>
                  <a:lnTo>
                    <a:pt x="1594" y="5575"/>
                  </a:lnTo>
                  <a:lnTo>
                    <a:pt x="1594" y="5575"/>
                  </a:lnTo>
                  <a:lnTo>
                    <a:pt x="1594" y="4778"/>
                  </a:lnTo>
                  <a:lnTo>
                    <a:pt x="1594" y="4778"/>
                  </a:lnTo>
                  <a:lnTo>
                    <a:pt x="1726" y="4513"/>
                  </a:lnTo>
                  <a:lnTo>
                    <a:pt x="2921" y="2124"/>
                  </a:lnTo>
                  <a:lnTo>
                    <a:pt x="2921" y="2124"/>
                  </a:lnTo>
                  <a:lnTo>
                    <a:pt x="2921" y="1726"/>
                  </a:lnTo>
                  <a:lnTo>
                    <a:pt x="2788" y="1461"/>
                  </a:lnTo>
                  <a:lnTo>
                    <a:pt x="2788" y="1461"/>
                  </a:lnTo>
                  <a:lnTo>
                    <a:pt x="1594" y="797"/>
                  </a:lnTo>
                  <a:lnTo>
                    <a:pt x="399" y="134"/>
                  </a:lnTo>
                  <a:lnTo>
                    <a:pt x="399" y="1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4819;p40">
              <a:extLst>
                <a:ext uri="{FF2B5EF4-FFF2-40B4-BE49-F238E27FC236}">
                  <a16:creationId xmlns:a16="http://schemas.microsoft.com/office/drawing/2014/main" id="{B0D87812-4E51-4D08-97F7-7A66CFDE6C46}"/>
                </a:ext>
              </a:extLst>
            </p:cNvPr>
            <p:cNvSpPr/>
            <p:nvPr/>
          </p:nvSpPr>
          <p:spPr>
            <a:xfrm>
              <a:off x="5650308" y="4263364"/>
              <a:ext cx="17" cy="8821"/>
            </a:xfrm>
            <a:custGeom>
              <a:avLst/>
              <a:gdLst/>
              <a:ahLst/>
              <a:cxnLst/>
              <a:rect l="l" t="t" r="r" b="b"/>
              <a:pathLst>
                <a:path w="1" h="532" extrusionOk="0">
                  <a:moveTo>
                    <a:pt x="1" y="1"/>
                  </a:moveTo>
                  <a:lnTo>
                    <a:pt x="1" y="531"/>
                  </a:lnTo>
                  <a:lnTo>
                    <a:pt x="1" y="531"/>
                  </a:lnTo>
                  <a:lnTo>
                    <a:pt x="1" y="531"/>
                  </a:lnTo>
                  <a:lnTo>
                    <a:pt x="1" y="5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F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4820;p40">
              <a:extLst>
                <a:ext uri="{FF2B5EF4-FFF2-40B4-BE49-F238E27FC236}">
                  <a16:creationId xmlns:a16="http://schemas.microsoft.com/office/drawing/2014/main" id="{79E11EA9-D3AC-4F30-A96B-A385DDDD28E8}"/>
                </a:ext>
              </a:extLst>
            </p:cNvPr>
            <p:cNvSpPr/>
            <p:nvPr/>
          </p:nvSpPr>
          <p:spPr>
            <a:xfrm>
              <a:off x="5650308" y="4263364"/>
              <a:ext cx="17" cy="8821"/>
            </a:xfrm>
            <a:custGeom>
              <a:avLst/>
              <a:gdLst/>
              <a:ahLst/>
              <a:cxnLst/>
              <a:rect l="l" t="t" r="r" b="b"/>
              <a:pathLst>
                <a:path w="1" h="532" fill="none" extrusionOk="0">
                  <a:moveTo>
                    <a:pt x="1" y="1"/>
                  </a:moveTo>
                  <a:lnTo>
                    <a:pt x="1" y="531"/>
                  </a:lnTo>
                  <a:lnTo>
                    <a:pt x="1" y="531"/>
                  </a:lnTo>
                  <a:lnTo>
                    <a:pt x="1" y="531"/>
                  </a:lnTo>
                  <a:lnTo>
                    <a:pt x="1" y="5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4821;p40">
              <a:extLst>
                <a:ext uri="{FF2B5EF4-FFF2-40B4-BE49-F238E27FC236}">
                  <a16:creationId xmlns:a16="http://schemas.microsoft.com/office/drawing/2014/main" id="{B938823F-7D39-460B-AE16-8C792DD762AE}"/>
                </a:ext>
              </a:extLst>
            </p:cNvPr>
            <p:cNvSpPr/>
            <p:nvPr/>
          </p:nvSpPr>
          <p:spPr>
            <a:xfrm>
              <a:off x="5489681" y="4131354"/>
              <a:ext cx="41831" cy="140831"/>
            </a:xfrm>
            <a:custGeom>
              <a:avLst/>
              <a:gdLst/>
              <a:ahLst/>
              <a:cxnLst/>
              <a:rect l="l" t="t" r="r" b="b"/>
              <a:pathLst>
                <a:path w="2523" h="8494" extrusionOk="0">
                  <a:moveTo>
                    <a:pt x="1" y="0"/>
                  </a:moveTo>
                  <a:lnTo>
                    <a:pt x="1" y="5176"/>
                  </a:lnTo>
                  <a:lnTo>
                    <a:pt x="133" y="5308"/>
                  </a:lnTo>
                  <a:lnTo>
                    <a:pt x="2124" y="8228"/>
                  </a:lnTo>
                  <a:lnTo>
                    <a:pt x="2522" y="8493"/>
                  </a:lnTo>
                  <a:lnTo>
                    <a:pt x="2522" y="3185"/>
                  </a:lnTo>
                  <a:lnTo>
                    <a:pt x="2124" y="2920"/>
                  </a:lnTo>
                  <a:lnTo>
                    <a:pt x="133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4822;p40">
              <a:extLst>
                <a:ext uri="{FF2B5EF4-FFF2-40B4-BE49-F238E27FC236}">
                  <a16:creationId xmlns:a16="http://schemas.microsoft.com/office/drawing/2014/main" id="{01E1EAF3-0143-4D84-A176-9E51B23FC2B4}"/>
                </a:ext>
              </a:extLst>
            </p:cNvPr>
            <p:cNvSpPr/>
            <p:nvPr/>
          </p:nvSpPr>
          <p:spPr>
            <a:xfrm>
              <a:off x="5489681" y="3882703"/>
              <a:ext cx="684323" cy="393874"/>
            </a:xfrm>
            <a:custGeom>
              <a:avLst/>
              <a:gdLst/>
              <a:ahLst/>
              <a:cxnLst/>
              <a:rect l="l" t="t" r="r" b="b"/>
              <a:pathLst>
                <a:path w="41274" h="23756" extrusionOk="0">
                  <a:moveTo>
                    <a:pt x="20703" y="6504"/>
                  </a:moveTo>
                  <a:lnTo>
                    <a:pt x="22429" y="6636"/>
                  </a:lnTo>
                  <a:lnTo>
                    <a:pt x="24154" y="7034"/>
                  </a:lnTo>
                  <a:lnTo>
                    <a:pt x="25746" y="7433"/>
                  </a:lnTo>
                  <a:lnTo>
                    <a:pt x="27074" y="8096"/>
                  </a:lnTo>
                  <a:lnTo>
                    <a:pt x="28268" y="8892"/>
                  </a:lnTo>
                  <a:lnTo>
                    <a:pt x="29064" y="9821"/>
                  </a:lnTo>
                  <a:lnTo>
                    <a:pt x="29595" y="10618"/>
                  </a:lnTo>
                  <a:lnTo>
                    <a:pt x="29728" y="11414"/>
                  </a:lnTo>
                  <a:lnTo>
                    <a:pt x="29728" y="12210"/>
                  </a:lnTo>
                  <a:lnTo>
                    <a:pt x="29595" y="13006"/>
                  </a:lnTo>
                  <a:lnTo>
                    <a:pt x="29595" y="13139"/>
                  </a:lnTo>
                  <a:lnTo>
                    <a:pt x="29462" y="13272"/>
                  </a:lnTo>
                  <a:lnTo>
                    <a:pt x="29462" y="13404"/>
                  </a:lnTo>
                  <a:lnTo>
                    <a:pt x="28799" y="14333"/>
                  </a:lnTo>
                  <a:lnTo>
                    <a:pt x="27870" y="15130"/>
                  </a:lnTo>
                  <a:lnTo>
                    <a:pt x="27074" y="15661"/>
                  </a:lnTo>
                  <a:lnTo>
                    <a:pt x="25746" y="16191"/>
                  </a:lnTo>
                  <a:lnTo>
                    <a:pt x="24154" y="16722"/>
                  </a:lnTo>
                  <a:lnTo>
                    <a:pt x="22827" y="16988"/>
                  </a:lnTo>
                  <a:lnTo>
                    <a:pt x="21500" y="17120"/>
                  </a:lnTo>
                  <a:lnTo>
                    <a:pt x="20173" y="17120"/>
                  </a:lnTo>
                  <a:lnTo>
                    <a:pt x="18846" y="16988"/>
                  </a:lnTo>
                  <a:lnTo>
                    <a:pt x="17518" y="16855"/>
                  </a:lnTo>
                  <a:lnTo>
                    <a:pt x="16324" y="16457"/>
                  </a:lnTo>
                  <a:lnTo>
                    <a:pt x="15262" y="16059"/>
                  </a:lnTo>
                  <a:lnTo>
                    <a:pt x="14201" y="15661"/>
                  </a:lnTo>
                  <a:lnTo>
                    <a:pt x="13404" y="15130"/>
                  </a:lnTo>
                  <a:lnTo>
                    <a:pt x="12741" y="14466"/>
                  </a:lnTo>
                  <a:lnTo>
                    <a:pt x="12210" y="13803"/>
                  </a:lnTo>
                  <a:lnTo>
                    <a:pt x="11679" y="13006"/>
                  </a:lnTo>
                  <a:lnTo>
                    <a:pt x="11546" y="12077"/>
                  </a:lnTo>
                  <a:lnTo>
                    <a:pt x="11679" y="11148"/>
                  </a:lnTo>
                  <a:lnTo>
                    <a:pt x="11945" y="10219"/>
                  </a:lnTo>
                  <a:lnTo>
                    <a:pt x="12077" y="10087"/>
                  </a:lnTo>
                  <a:lnTo>
                    <a:pt x="12077" y="9954"/>
                  </a:lnTo>
                  <a:lnTo>
                    <a:pt x="12343" y="9689"/>
                  </a:lnTo>
                  <a:lnTo>
                    <a:pt x="12475" y="9423"/>
                  </a:lnTo>
                  <a:lnTo>
                    <a:pt x="12608" y="9423"/>
                  </a:lnTo>
                  <a:lnTo>
                    <a:pt x="12741" y="9290"/>
                  </a:lnTo>
                  <a:lnTo>
                    <a:pt x="13537" y="8494"/>
                  </a:lnTo>
                  <a:lnTo>
                    <a:pt x="14599" y="7963"/>
                  </a:lnTo>
                  <a:lnTo>
                    <a:pt x="15793" y="7433"/>
                  </a:lnTo>
                  <a:lnTo>
                    <a:pt x="17120" y="7034"/>
                  </a:lnTo>
                  <a:lnTo>
                    <a:pt x="18978" y="6636"/>
                  </a:lnTo>
                  <a:lnTo>
                    <a:pt x="20703" y="6504"/>
                  </a:lnTo>
                  <a:close/>
                  <a:moveTo>
                    <a:pt x="15130" y="1"/>
                  </a:moveTo>
                  <a:lnTo>
                    <a:pt x="10087" y="1195"/>
                  </a:lnTo>
                  <a:lnTo>
                    <a:pt x="9821" y="1328"/>
                  </a:lnTo>
                  <a:lnTo>
                    <a:pt x="9689" y="1461"/>
                  </a:lnTo>
                  <a:lnTo>
                    <a:pt x="9689" y="1593"/>
                  </a:lnTo>
                  <a:lnTo>
                    <a:pt x="11016" y="4380"/>
                  </a:lnTo>
                  <a:lnTo>
                    <a:pt x="11148" y="4513"/>
                  </a:lnTo>
                  <a:lnTo>
                    <a:pt x="11016" y="4646"/>
                  </a:lnTo>
                  <a:lnTo>
                    <a:pt x="10750" y="4911"/>
                  </a:lnTo>
                  <a:lnTo>
                    <a:pt x="9689" y="5442"/>
                  </a:lnTo>
                  <a:lnTo>
                    <a:pt x="8760" y="6105"/>
                  </a:lnTo>
                  <a:lnTo>
                    <a:pt x="8229" y="6238"/>
                  </a:lnTo>
                  <a:lnTo>
                    <a:pt x="7698" y="6371"/>
                  </a:lnTo>
                  <a:lnTo>
                    <a:pt x="2788" y="5442"/>
                  </a:lnTo>
                  <a:lnTo>
                    <a:pt x="2389" y="5575"/>
                  </a:lnTo>
                  <a:lnTo>
                    <a:pt x="2124" y="5840"/>
                  </a:lnTo>
                  <a:lnTo>
                    <a:pt x="133" y="8494"/>
                  </a:lnTo>
                  <a:lnTo>
                    <a:pt x="133" y="8760"/>
                  </a:lnTo>
                  <a:lnTo>
                    <a:pt x="133" y="8892"/>
                  </a:lnTo>
                  <a:lnTo>
                    <a:pt x="266" y="9025"/>
                  </a:lnTo>
                  <a:lnTo>
                    <a:pt x="4778" y="10485"/>
                  </a:lnTo>
                  <a:lnTo>
                    <a:pt x="5044" y="10750"/>
                  </a:lnTo>
                  <a:lnTo>
                    <a:pt x="5176" y="11016"/>
                  </a:lnTo>
                  <a:lnTo>
                    <a:pt x="5044" y="11812"/>
                  </a:lnTo>
                  <a:lnTo>
                    <a:pt x="5176" y="12741"/>
                  </a:lnTo>
                  <a:lnTo>
                    <a:pt x="5044" y="13006"/>
                  </a:lnTo>
                  <a:lnTo>
                    <a:pt x="4646" y="13272"/>
                  </a:lnTo>
                  <a:lnTo>
                    <a:pt x="399" y="14599"/>
                  </a:lnTo>
                  <a:lnTo>
                    <a:pt x="133" y="14864"/>
                  </a:lnTo>
                  <a:lnTo>
                    <a:pt x="1" y="14997"/>
                  </a:lnTo>
                  <a:lnTo>
                    <a:pt x="133" y="15130"/>
                  </a:lnTo>
                  <a:lnTo>
                    <a:pt x="2124" y="17917"/>
                  </a:lnTo>
                  <a:lnTo>
                    <a:pt x="2522" y="18182"/>
                  </a:lnTo>
                  <a:lnTo>
                    <a:pt x="2920" y="18182"/>
                  </a:lnTo>
                  <a:lnTo>
                    <a:pt x="7698" y="17386"/>
                  </a:lnTo>
                  <a:lnTo>
                    <a:pt x="8096" y="17386"/>
                  </a:lnTo>
                  <a:lnTo>
                    <a:pt x="8494" y="17519"/>
                  </a:lnTo>
                  <a:lnTo>
                    <a:pt x="9689" y="18182"/>
                  </a:lnTo>
                  <a:lnTo>
                    <a:pt x="10883" y="18846"/>
                  </a:lnTo>
                  <a:lnTo>
                    <a:pt x="11016" y="19111"/>
                  </a:lnTo>
                  <a:lnTo>
                    <a:pt x="11016" y="19509"/>
                  </a:lnTo>
                  <a:lnTo>
                    <a:pt x="9821" y="21898"/>
                  </a:lnTo>
                  <a:lnTo>
                    <a:pt x="9689" y="22296"/>
                  </a:lnTo>
                  <a:lnTo>
                    <a:pt x="9821" y="22429"/>
                  </a:lnTo>
                  <a:lnTo>
                    <a:pt x="9954" y="22562"/>
                  </a:lnTo>
                  <a:lnTo>
                    <a:pt x="15130" y="23756"/>
                  </a:lnTo>
                  <a:lnTo>
                    <a:pt x="15660" y="23756"/>
                  </a:lnTo>
                  <a:lnTo>
                    <a:pt x="16059" y="23490"/>
                  </a:lnTo>
                  <a:lnTo>
                    <a:pt x="18182" y="21234"/>
                  </a:lnTo>
                  <a:lnTo>
                    <a:pt x="18580" y="20969"/>
                  </a:lnTo>
                  <a:lnTo>
                    <a:pt x="18978" y="20836"/>
                  </a:lnTo>
                  <a:lnTo>
                    <a:pt x="22694" y="20836"/>
                  </a:lnTo>
                  <a:lnTo>
                    <a:pt x="23092" y="21102"/>
                  </a:lnTo>
                  <a:lnTo>
                    <a:pt x="25481" y="23623"/>
                  </a:lnTo>
                  <a:lnTo>
                    <a:pt x="25746" y="23756"/>
                  </a:lnTo>
                  <a:lnTo>
                    <a:pt x="26277" y="23756"/>
                  </a:lnTo>
                  <a:lnTo>
                    <a:pt x="31320" y="22562"/>
                  </a:lnTo>
                  <a:lnTo>
                    <a:pt x="31586" y="22296"/>
                  </a:lnTo>
                  <a:lnTo>
                    <a:pt x="31718" y="22163"/>
                  </a:lnTo>
                  <a:lnTo>
                    <a:pt x="31586" y="22031"/>
                  </a:lnTo>
                  <a:lnTo>
                    <a:pt x="30259" y="19376"/>
                  </a:lnTo>
                  <a:lnTo>
                    <a:pt x="30259" y="19244"/>
                  </a:lnTo>
                  <a:lnTo>
                    <a:pt x="30259" y="19111"/>
                  </a:lnTo>
                  <a:lnTo>
                    <a:pt x="30657" y="18846"/>
                  </a:lnTo>
                  <a:lnTo>
                    <a:pt x="31718" y="18182"/>
                  </a:lnTo>
                  <a:lnTo>
                    <a:pt x="32647" y="17651"/>
                  </a:lnTo>
                  <a:lnTo>
                    <a:pt x="33178" y="17386"/>
                  </a:lnTo>
                  <a:lnTo>
                    <a:pt x="33576" y="17386"/>
                  </a:lnTo>
                  <a:lnTo>
                    <a:pt x="38487" y="18182"/>
                  </a:lnTo>
                  <a:lnTo>
                    <a:pt x="38885" y="18182"/>
                  </a:lnTo>
                  <a:lnTo>
                    <a:pt x="39283" y="17784"/>
                  </a:lnTo>
                  <a:lnTo>
                    <a:pt x="41141" y="15262"/>
                  </a:lnTo>
                  <a:lnTo>
                    <a:pt x="41274" y="14864"/>
                  </a:lnTo>
                  <a:lnTo>
                    <a:pt x="41274" y="14732"/>
                  </a:lnTo>
                  <a:lnTo>
                    <a:pt x="41008" y="14599"/>
                  </a:lnTo>
                  <a:lnTo>
                    <a:pt x="36629" y="13272"/>
                  </a:lnTo>
                  <a:lnTo>
                    <a:pt x="36363" y="13006"/>
                  </a:lnTo>
                  <a:lnTo>
                    <a:pt x="36231" y="12608"/>
                  </a:lnTo>
                  <a:lnTo>
                    <a:pt x="36231" y="11812"/>
                  </a:lnTo>
                  <a:lnTo>
                    <a:pt x="36231" y="11016"/>
                  </a:lnTo>
                  <a:lnTo>
                    <a:pt x="36363" y="10618"/>
                  </a:lnTo>
                  <a:lnTo>
                    <a:pt x="36629" y="10485"/>
                  </a:lnTo>
                  <a:lnTo>
                    <a:pt x="40875" y="9158"/>
                  </a:lnTo>
                  <a:lnTo>
                    <a:pt x="41141" y="8892"/>
                  </a:lnTo>
                  <a:lnTo>
                    <a:pt x="41274" y="8760"/>
                  </a:lnTo>
                  <a:lnTo>
                    <a:pt x="41274" y="8627"/>
                  </a:lnTo>
                  <a:lnTo>
                    <a:pt x="39150" y="5707"/>
                  </a:lnTo>
                  <a:lnTo>
                    <a:pt x="38885" y="5575"/>
                  </a:lnTo>
                  <a:lnTo>
                    <a:pt x="38487" y="5442"/>
                  </a:lnTo>
                  <a:lnTo>
                    <a:pt x="33709" y="6371"/>
                  </a:lnTo>
                  <a:lnTo>
                    <a:pt x="33178" y="6238"/>
                  </a:lnTo>
                  <a:lnTo>
                    <a:pt x="32780" y="6105"/>
                  </a:lnTo>
                  <a:lnTo>
                    <a:pt x="31586" y="5442"/>
                  </a:lnTo>
                  <a:lnTo>
                    <a:pt x="30524" y="4778"/>
                  </a:lnTo>
                  <a:lnTo>
                    <a:pt x="30259" y="4513"/>
                  </a:lnTo>
                  <a:lnTo>
                    <a:pt x="30391" y="4247"/>
                  </a:lnTo>
                  <a:lnTo>
                    <a:pt x="31586" y="1726"/>
                  </a:lnTo>
                  <a:lnTo>
                    <a:pt x="31586" y="1593"/>
                  </a:lnTo>
                  <a:lnTo>
                    <a:pt x="31586" y="1461"/>
                  </a:lnTo>
                  <a:lnTo>
                    <a:pt x="31586" y="1328"/>
                  </a:lnTo>
                  <a:lnTo>
                    <a:pt x="31320" y="1195"/>
                  </a:lnTo>
                  <a:lnTo>
                    <a:pt x="26145" y="1"/>
                  </a:lnTo>
                  <a:lnTo>
                    <a:pt x="25746" y="1"/>
                  </a:lnTo>
                  <a:lnTo>
                    <a:pt x="25348" y="266"/>
                  </a:lnTo>
                  <a:lnTo>
                    <a:pt x="23225" y="2522"/>
                  </a:lnTo>
                  <a:lnTo>
                    <a:pt x="22827" y="2788"/>
                  </a:lnTo>
                  <a:lnTo>
                    <a:pt x="22296" y="2920"/>
                  </a:lnTo>
                  <a:lnTo>
                    <a:pt x="20703" y="2788"/>
                  </a:lnTo>
                  <a:lnTo>
                    <a:pt x="19111" y="2920"/>
                  </a:lnTo>
                  <a:lnTo>
                    <a:pt x="18580" y="2788"/>
                  </a:lnTo>
                  <a:lnTo>
                    <a:pt x="18315" y="2655"/>
                  </a:lnTo>
                  <a:lnTo>
                    <a:pt x="15926" y="133"/>
                  </a:lnTo>
                  <a:lnTo>
                    <a:pt x="1552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4823;p40">
              <a:extLst>
                <a:ext uri="{FF2B5EF4-FFF2-40B4-BE49-F238E27FC236}">
                  <a16:creationId xmlns:a16="http://schemas.microsoft.com/office/drawing/2014/main" id="{6EBC3949-5513-4421-973D-1FFFA5BE39DB}"/>
                </a:ext>
              </a:extLst>
            </p:cNvPr>
            <p:cNvSpPr/>
            <p:nvPr/>
          </p:nvSpPr>
          <p:spPr>
            <a:xfrm>
              <a:off x="5043016" y="2386474"/>
              <a:ext cx="1445643" cy="915365"/>
            </a:xfrm>
            <a:custGeom>
              <a:avLst/>
              <a:gdLst/>
              <a:ahLst/>
              <a:cxnLst/>
              <a:rect l="l" t="t" r="r" b="b"/>
              <a:pathLst>
                <a:path w="87192" h="55209" fill="none" extrusionOk="0">
                  <a:moveTo>
                    <a:pt x="85201" y="1"/>
                  </a:moveTo>
                  <a:lnTo>
                    <a:pt x="85201" y="1"/>
                  </a:lnTo>
                  <a:lnTo>
                    <a:pt x="84404" y="133"/>
                  </a:lnTo>
                  <a:lnTo>
                    <a:pt x="83475" y="531"/>
                  </a:lnTo>
                  <a:lnTo>
                    <a:pt x="75247" y="5176"/>
                  </a:lnTo>
                  <a:lnTo>
                    <a:pt x="75247" y="6636"/>
                  </a:lnTo>
                  <a:lnTo>
                    <a:pt x="74053" y="7300"/>
                  </a:lnTo>
                  <a:lnTo>
                    <a:pt x="74053" y="5973"/>
                  </a:lnTo>
                  <a:lnTo>
                    <a:pt x="64498" y="11414"/>
                  </a:lnTo>
                  <a:lnTo>
                    <a:pt x="64498" y="12741"/>
                  </a:lnTo>
                  <a:lnTo>
                    <a:pt x="63436" y="13404"/>
                  </a:lnTo>
                  <a:lnTo>
                    <a:pt x="63436" y="12077"/>
                  </a:lnTo>
                  <a:lnTo>
                    <a:pt x="53881" y="17518"/>
                  </a:lnTo>
                  <a:lnTo>
                    <a:pt x="53881" y="18978"/>
                  </a:lnTo>
                  <a:lnTo>
                    <a:pt x="52686" y="19642"/>
                  </a:lnTo>
                  <a:lnTo>
                    <a:pt x="52686" y="18315"/>
                  </a:lnTo>
                  <a:lnTo>
                    <a:pt x="43131" y="23756"/>
                  </a:lnTo>
                  <a:lnTo>
                    <a:pt x="43131" y="25083"/>
                  </a:lnTo>
                  <a:lnTo>
                    <a:pt x="41937" y="25746"/>
                  </a:lnTo>
                  <a:lnTo>
                    <a:pt x="41937" y="24419"/>
                  </a:lnTo>
                  <a:lnTo>
                    <a:pt x="32514" y="29993"/>
                  </a:lnTo>
                  <a:lnTo>
                    <a:pt x="32514" y="31320"/>
                  </a:lnTo>
                  <a:lnTo>
                    <a:pt x="31320" y="31984"/>
                  </a:lnTo>
                  <a:lnTo>
                    <a:pt x="31320" y="30657"/>
                  </a:lnTo>
                  <a:lnTo>
                    <a:pt x="21765" y="36098"/>
                  </a:lnTo>
                  <a:lnTo>
                    <a:pt x="21765" y="37425"/>
                  </a:lnTo>
                  <a:lnTo>
                    <a:pt x="20571" y="38088"/>
                  </a:lnTo>
                  <a:lnTo>
                    <a:pt x="20571" y="36761"/>
                  </a:lnTo>
                  <a:lnTo>
                    <a:pt x="11148" y="42202"/>
                  </a:lnTo>
                  <a:lnTo>
                    <a:pt x="11148" y="42202"/>
                  </a:lnTo>
                  <a:lnTo>
                    <a:pt x="11148" y="42335"/>
                  </a:lnTo>
                  <a:lnTo>
                    <a:pt x="11148" y="42202"/>
                  </a:lnTo>
                  <a:lnTo>
                    <a:pt x="11148" y="43530"/>
                  </a:lnTo>
                  <a:lnTo>
                    <a:pt x="84006" y="1460"/>
                  </a:lnTo>
                  <a:lnTo>
                    <a:pt x="84006" y="1460"/>
                  </a:lnTo>
                  <a:lnTo>
                    <a:pt x="84670" y="1195"/>
                  </a:lnTo>
                  <a:lnTo>
                    <a:pt x="85201" y="1195"/>
                  </a:lnTo>
                  <a:lnTo>
                    <a:pt x="85201" y="1195"/>
                  </a:lnTo>
                  <a:lnTo>
                    <a:pt x="85599" y="1195"/>
                  </a:lnTo>
                  <a:lnTo>
                    <a:pt x="85599" y="1195"/>
                  </a:lnTo>
                  <a:lnTo>
                    <a:pt x="85731" y="1460"/>
                  </a:lnTo>
                  <a:lnTo>
                    <a:pt x="85864" y="1726"/>
                  </a:lnTo>
                  <a:lnTo>
                    <a:pt x="85997" y="2389"/>
                  </a:lnTo>
                  <a:lnTo>
                    <a:pt x="85997" y="2389"/>
                  </a:lnTo>
                  <a:lnTo>
                    <a:pt x="85997" y="3186"/>
                  </a:lnTo>
                  <a:lnTo>
                    <a:pt x="85731" y="3849"/>
                  </a:lnTo>
                  <a:lnTo>
                    <a:pt x="85466" y="4645"/>
                  </a:lnTo>
                  <a:lnTo>
                    <a:pt x="85068" y="5442"/>
                  </a:lnTo>
                  <a:lnTo>
                    <a:pt x="84670" y="6105"/>
                  </a:lnTo>
                  <a:lnTo>
                    <a:pt x="84006" y="6769"/>
                  </a:lnTo>
                  <a:lnTo>
                    <a:pt x="83475" y="7300"/>
                  </a:lnTo>
                  <a:lnTo>
                    <a:pt x="82812" y="7698"/>
                  </a:lnTo>
                  <a:lnTo>
                    <a:pt x="3318" y="53616"/>
                  </a:lnTo>
                  <a:lnTo>
                    <a:pt x="3318" y="53616"/>
                  </a:lnTo>
                  <a:lnTo>
                    <a:pt x="2655" y="53881"/>
                  </a:lnTo>
                  <a:lnTo>
                    <a:pt x="2124" y="54014"/>
                  </a:lnTo>
                  <a:lnTo>
                    <a:pt x="2124" y="54014"/>
                  </a:lnTo>
                  <a:lnTo>
                    <a:pt x="1593" y="53881"/>
                  </a:lnTo>
                  <a:lnTo>
                    <a:pt x="1593" y="53881"/>
                  </a:lnTo>
                  <a:lnTo>
                    <a:pt x="1460" y="53616"/>
                  </a:lnTo>
                  <a:lnTo>
                    <a:pt x="1328" y="53350"/>
                  </a:lnTo>
                  <a:lnTo>
                    <a:pt x="1195" y="52687"/>
                  </a:lnTo>
                  <a:lnTo>
                    <a:pt x="1195" y="52687"/>
                  </a:lnTo>
                  <a:lnTo>
                    <a:pt x="1195" y="52023"/>
                  </a:lnTo>
                  <a:lnTo>
                    <a:pt x="1328" y="51360"/>
                  </a:lnTo>
                  <a:lnTo>
                    <a:pt x="1593" y="50563"/>
                  </a:lnTo>
                  <a:lnTo>
                    <a:pt x="1991" y="49900"/>
                  </a:lnTo>
                  <a:lnTo>
                    <a:pt x="2522" y="49236"/>
                  </a:lnTo>
                  <a:lnTo>
                    <a:pt x="3053" y="48573"/>
                  </a:lnTo>
                  <a:lnTo>
                    <a:pt x="3584" y="48042"/>
                  </a:lnTo>
                  <a:lnTo>
                    <a:pt x="4247" y="47644"/>
                  </a:lnTo>
                  <a:lnTo>
                    <a:pt x="10086" y="44193"/>
                  </a:lnTo>
                  <a:lnTo>
                    <a:pt x="10086" y="44193"/>
                  </a:lnTo>
                  <a:lnTo>
                    <a:pt x="9954" y="44326"/>
                  </a:lnTo>
                  <a:lnTo>
                    <a:pt x="9954" y="42999"/>
                  </a:lnTo>
                  <a:lnTo>
                    <a:pt x="3584" y="46582"/>
                  </a:lnTo>
                  <a:lnTo>
                    <a:pt x="3584" y="46582"/>
                  </a:lnTo>
                  <a:lnTo>
                    <a:pt x="2920" y="47113"/>
                  </a:lnTo>
                  <a:lnTo>
                    <a:pt x="2256" y="47776"/>
                  </a:lnTo>
                  <a:lnTo>
                    <a:pt x="1593" y="48440"/>
                  </a:lnTo>
                  <a:lnTo>
                    <a:pt x="1062" y="49236"/>
                  </a:lnTo>
                  <a:lnTo>
                    <a:pt x="664" y="50032"/>
                  </a:lnTo>
                  <a:lnTo>
                    <a:pt x="266" y="50961"/>
                  </a:lnTo>
                  <a:lnTo>
                    <a:pt x="133" y="51758"/>
                  </a:lnTo>
                  <a:lnTo>
                    <a:pt x="0" y="52554"/>
                  </a:lnTo>
                  <a:lnTo>
                    <a:pt x="0" y="52554"/>
                  </a:lnTo>
                  <a:lnTo>
                    <a:pt x="0" y="52819"/>
                  </a:lnTo>
                  <a:lnTo>
                    <a:pt x="0" y="52819"/>
                  </a:lnTo>
                  <a:lnTo>
                    <a:pt x="133" y="53483"/>
                  </a:lnTo>
                  <a:lnTo>
                    <a:pt x="266" y="54014"/>
                  </a:lnTo>
                  <a:lnTo>
                    <a:pt x="664" y="54545"/>
                  </a:lnTo>
                  <a:lnTo>
                    <a:pt x="1062" y="54943"/>
                  </a:lnTo>
                  <a:lnTo>
                    <a:pt x="1062" y="54943"/>
                  </a:lnTo>
                  <a:lnTo>
                    <a:pt x="1593" y="55075"/>
                  </a:lnTo>
                  <a:lnTo>
                    <a:pt x="2124" y="55208"/>
                  </a:lnTo>
                  <a:lnTo>
                    <a:pt x="2124" y="55208"/>
                  </a:lnTo>
                  <a:lnTo>
                    <a:pt x="2920" y="55075"/>
                  </a:lnTo>
                  <a:lnTo>
                    <a:pt x="3982" y="54545"/>
                  </a:lnTo>
                  <a:lnTo>
                    <a:pt x="83210" y="8759"/>
                  </a:lnTo>
                  <a:lnTo>
                    <a:pt x="84006" y="7698"/>
                  </a:lnTo>
                  <a:lnTo>
                    <a:pt x="84404" y="7963"/>
                  </a:lnTo>
                  <a:lnTo>
                    <a:pt x="84404" y="7963"/>
                  </a:lnTo>
                  <a:lnTo>
                    <a:pt x="84935" y="7432"/>
                  </a:lnTo>
                  <a:lnTo>
                    <a:pt x="85466" y="6769"/>
                  </a:lnTo>
                  <a:lnTo>
                    <a:pt x="86395" y="5442"/>
                  </a:lnTo>
                  <a:lnTo>
                    <a:pt x="86793" y="4645"/>
                  </a:lnTo>
                  <a:lnTo>
                    <a:pt x="86926" y="3849"/>
                  </a:lnTo>
                  <a:lnTo>
                    <a:pt x="87191" y="3186"/>
                  </a:lnTo>
                  <a:lnTo>
                    <a:pt x="87191" y="2389"/>
                  </a:lnTo>
                  <a:lnTo>
                    <a:pt x="87191" y="2389"/>
                  </a:lnTo>
                  <a:lnTo>
                    <a:pt x="87059" y="1726"/>
                  </a:lnTo>
                  <a:lnTo>
                    <a:pt x="86926" y="1062"/>
                  </a:lnTo>
                  <a:lnTo>
                    <a:pt x="86528" y="531"/>
                  </a:lnTo>
                  <a:lnTo>
                    <a:pt x="86130" y="266"/>
                  </a:lnTo>
                  <a:lnTo>
                    <a:pt x="86130" y="266"/>
                  </a:lnTo>
                  <a:lnTo>
                    <a:pt x="85731" y="1"/>
                  </a:lnTo>
                  <a:lnTo>
                    <a:pt x="85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4824;p40">
              <a:extLst>
                <a:ext uri="{FF2B5EF4-FFF2-40B4-BE49-F238E27FC236}">
                  <a16:creationId xmlns:a16="http://schemas.microsoft.com/office/drawing/2014/main" id="{E5457691-F729-4512-8FAE-EB67E09E08C1}"/>
                </a:ext>
              </a:extLst>
            </p:cNvPr>
            <p:cNvSpPr/>
            <p:nvPr/>
          </p:nvSpPr>
          <p:spPr>
            <a:xfrm>
              <a:off x="4816384" y="2861757"/>
              <a:ext cx="411482" cy="237641"/>
            </a:xfrm>
            <a:custGeom>
              <a:avLst/>
              <a:gdLst/>
              <a:ahLst/>
              <a:cxnLst/>
              <a:rect l="l" t="t" r="r" b="b"/>
              <a:pathLst>
                <a:path w="24818" h="14333" fill="none" extrusionOk="0">
                  <a:moveTo>
                    <a:pt x="1195" y="0"/>
                  </a:moveTo>
                  <a:lnTo>
                    <a:pt x="0" y="664"/>
                  </a:lnTo>
                  <a:lnTo>
                    <a:pt x="23623" y="14333"/>
                  </a:lnTo>
                  <a:lnTo>
                    <a:pt x="23755" y="14200"/>
                  </a:lnTo>
                  <a:lnTo>
                    <a:pt x="24817" y="13669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4825;p40">
              <a:extLst>
                <a:ext uri="{FF2B5EF4-FFF2-40B4-BE49-F238E27FC236}">
                  <a16:creationId xmlns:a16="http://schemas.microsoft.com/office/drawing/2014/main" id="{DAA997F8-330B-4564-8A71-47FCD2CA82A7}"/>
                </a:ext>
              </a:extLst>
            </p:cNvPr>
            <p:cNvSpPr/>
            <p:nvPr/>
          </p:nvSpPr>
          <p:spPr>
            <a:xfrm>
              <a:off x="5296060" y="2934360"/>
              <a:ext cx="107820" cy="61628"/>
            </a:xfrm>
            <a:custGeom>
              <a:avLst/>
              <a:gdLst/>
              <a:ahLst/>
              <a:cxnLst/>
              <a:rect l="l" t="t" r="r" b="b"/>
              <a:pathLst>
                <a:path w="6503" h="3717" fill="none" extrusionOk="0">
                  <a:moveTo>
                    <a:pt x="1195" y="0"/>
                  </a:moveTo>
                  <a:lnTo>
                    <a:pt x="0" y="664"/>
                  </a:lnTo>
                  <a:lnTo>
                    <a:pt x="5309" y="3716"/>
                  </a:lnTo>
                  <a:lnTo>
                    <a:pt x="6503" y="3053"/>
                  </a:lnTo>
                  <a:lnTo>
                    <a:pt x="11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4826;p40">
              <a:extLst>
                <a:ext uri="{FF2B5EF4-FFF2-40B4-BE49-F238E27FC236}">
                  <a16:creationId xmlns:a16="http://schemas.microsoft.com/office/drawing/2014/main" id="{47A1410D-F19C-4895-8F85-F81A936F8DDC}"/>
                </a:ext>
              </a:extLst>
            </p:cNvPr>
            <p:cNvSpPr/>
            <p:nvPr/>
          </p:nvSpPr>
          <p:spPr>
            <a:xfrm>
              <a:off x="5432480" y="2797940"/>
              <a:ext cx="149635" cy="96827"/>
            </a:xfrm>
            <a:custGeom>
              <a:avLst/>
              <a:gdLst/>
              <a:ahLst/>
              <a:cxnLst/>
              <a:rect l="l" t="t" r="r" b="b"/>
              <a:pathLst>
                <a:path w="9025" h="5840" fill="none" extrusionOk="0">
                  <a:moveTo>
                    <a:pt x="0" y="0"/>
                  </a:moveTo>
                  <a:lnTo>
                    <a:pt x="0" y="1328"/>
                  </a:lnTo>
                  <a:lnTo>
                    <a:pt x="7830" y="5840"/>
                  </a:lnTo>
                  <a:lnTo>
                    <a:pt x="9024" y="517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4827;p40">
              <a:extLst>
                <a:ext uri="{FF2B5EF4-FFF2-40B4-BE49-F238E27FC236}">
                  <a16:creationId xmlns:a16="http://schemas.microsoft.com/office/drawing/2014/main" id="{F2942F2A-21BD-40E9-9318-F2229227253D}"/>
                </a:ext>
              </a:extLst>
            </p:cNvPr>
            <p:cNvSpPr/>
            <p:nvPr/>
          </p:nvSpPr>
          <p:spPr>
            <a:xfrm>
              <a:off x="5348867" y="2553700"/>
              <a:ext cx="409277" cy="237658"/>
            </a:xfrm>
            <a:custGeom>
              <a:avLst/>
              <a:gdLst/>
              <a:ahLst/>
              <a:cxnLst/>
              <a:rect l="l" t="t" r="r" b="b"/>
              <a:pathLst>
                <a:path w="24685" h="14334" fill="none" extrusionOk="0">
                  <a:moveTo>
                    <a:pt x="1062" y="1"/>
                  </a:moveTo>
                  <a:lnTo>
                    <a:pt x="0" y="664"/>
                  </a:lnTo>
                  <a:lnTo>
                    <a:pt x="0" y="664"/>
                  </a:lnTo>
                  <a:lnTo>
                    <a:pt x="23490" y="14333"/>
                  </a:lnTo>
                  <a:lnTo>
                    <a:pt x="24684" y="13670"/>
                  </a:lnTo>
                  <a:lnTo>
                    <a:pt x="10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4828;p40">
              <a:extLst>
                <a:ext uri="{FF2B5EF4-FFF2-40B4-BE49-F238E27FC236}">
                  <a16:creationId xmlns:a16="http://schemas.microsoft.com/office/drawing/2014/main" id="{2C78D9CD-0777-44C6-9EB3-21EA69E625A0}"/>
                </a:ext>
              </a:extLst>
            </p:cNvPr>
            <p:cNvSpPr/>
            <p:nvPr/>
          </p:nvSpPr>
          <p:spPr>
            <a:xfrm>
              <a:off x="5828543" y="2628509"/>
              <a:ext cx="107820" cy="61628"/>
            </a:xfrm>
            <a:custGeom>
              <a:avLst/>
              <a:gdLst/>
              <a:ahLst/>
              <a:cxnLst/>
              <a:rect l="l" t="t" r="r" b="b"/>
              <a:pathLst>
                <a:path w="6503" h="3717" fill="none" extrusionOk="0">
                  <a:moveTo>
                    <a:pt x="1194" y="1"/>
                  </a:moveTo>
                  <a:lnTo>
                    <a:pt x="0" y="664"/>
                  </a:lnTo>
                  <a:lnTo>
                    <a:pt x="5308" y="3717"/>
                  </a:lnTo>
                  <a:lnTo>
                    <a:pt x="6503" y="2920"/>
                  </a:lnTo>
                  <a:lnTo>
                    <a:pt x="1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4829;p40">
              <a:extLst>
                <a:ext uri="{FF2B5EF4-FFF2-40B4-BE49-F238E27FC236}">
                  <a16:creationId xmlns:a16="http://schemas.microsoft.com/office/drawing/2014/main" id="{13722D17-0AAE-4E92-A298-74144769B71F}"/>
                </a:ext>
              </a:extLst>
            </p:cNvPr>
            <p:cNvSpPr/>
            <p:nvPr/>
          </p:nvSpPr>
          <p:spPr>
            <a:xfrm>
              <a:off x="5969357" y="2492089"/>
              <a:ext cx="143036" cy="94639"/>
            </a:xfrm>
            <a:custGeom>
              <a:avLst/>
              <a:gdLst/>
              <a:ahLst/>
              <a:cxnLst/>
              <a:rect l="l" t="t" r="r" b="b"/>
              <a:pathLst>
                <a:path w="8627" h="5708" fill="none" extrusionOk="0">
                  <a:moveTo>
                    <a:pt x="1" y="1"/>
                  </a:moveTo>
                  <a:lnTo>
                    <a:pt x="1" y="1460"/>
                  </a:lnTo>
                  <a:lnTo>
                    <a:pt x="7565" y="5707"/>
                  </a:lnTo>
                  <a:lnTo>
                    <a:pt x="8627" y="504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4830;p40">
              <a:extLst>
                <a:ext uri="{FF2B5EF4-FFF2-40B4-BE49-F238E27FC236}">
                  <a16:creationId xmlns:a16="http://schemas.microsoft.com/office/drawing/2014/main" id="{A46170A4-92FD-468A-9448-42A7E3E6B6FB}"/>
                </a:ext>
              </a:extLst>
            </p:cNvPr>
            <p:cNvSpPr/>
            <p:nvPr/>
          </p:nvSpPr>
          <p:spPr>
            <a:xfrm>
              <a:off x="5879145" y="2247849"/>
              <a:ext cx="411482" cy="237658"/>
            </a:xfrm>
            <a:custGeom>
              <a:avLst/>
              <a:gdLst/>
              <a:ahLst/>
              <a:cxnLst/>
              <a:rect l="l" t="t" r="r" b="b"/>
              <a:pathLst>
                <a:path w="24818" h="14334" fill="none" extrusionOk="0">
                  <a:moveTo>
                    <a:pt x="1195" y="1"/>
                  </a:moveTo>
                  <a:lnTo>
                    <a:pt x="399" y="532"/>
                  </a:lnTo>
                  <a:lnTo>
                    <a:pt x="0" y="664"/>
                  </a:lnTo>
                  <a:lnTo>
                    <a:pt x="23623" y="14334"/>
                  </a:lnTo>
                  <a:lnTo>
                    <a:pt x="24817" y="13537"/>
                  </a:lnTo>
                  <a:lnTo>
                    <a:pt x="11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4831;p40">
              <a:extLst>
                <a:ext uri="{FF2B5EF4-FFF2-40B4-BE49-F238E27FC236}">
                  <a16:creationId xmlns:a16="http://schemas.microsoft.com/office/drawing/2014/main" id="{2DFFEE68-9D5F-4B20-8538-BABFFE30B60B}"/>
                </a:ext>
              </a:extLst>
            </p:cNvPr>
            <p:cNvSpPr/>
            <p:nvPr/>
          </p:nvSpPr>
          <p:spPr>
            <a:xfrm>
              <a:off x="6319211" y="1986018"/>
              <a:ext cx="35216" cy="213451"/>
            </a:xfrm>
            <a:custGeom>
              <a:avLst/>
              <a:gdLst/>
              <a:ahLst/>
              <a:cxnLst/>
              <a:rect l="l" t="t" r="r" b="b"/>
              <a:pathLst>
                <a:path w="2124" h="12874" extrusionOk="0">
                  <a:moveTo>
                    <a:pt x="929" y="0"/>
                  </a:moveTo>
                  <a:lnTo>
                    <a:pt x="1195" y="2256"/>
                  </a:lnTo>
                  <a:lnTo>
                    <a:pt x="1" y="12873"/>
                  </a:lnTo>
                  <a:lnTo>
                    <a:pt x="2124" y="1991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4" name="Picture 903">
            <a:extLst>
              <a:ext uri="{FF2B5EF4-FFF2-40B4-BE49-F238E27FC236}">
                <a16:creationId xmlns:a16="http://schemas.microsoft.com/office/drawing/2014/main" id="{20F30DC0-2D17-4DFE-9A86-C7BB7852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7" y="3742124"/>
            <a:ext cx="1524068" cy="1524068"/>
          </a:xfrm>
          <a:prstGeom prst="rect">
            <a:avLst/>
          </a:prstGeom>
        </p:spPr>
      </p:pic>
      <p:sp>
        <p:nvSpPr>
          <p:cNvPr id="905" name="TextBox 904">
            <a:extLst>
              <a:ext uri="{FF2B5EF4-FFF2-40B4-BE49-F238E27FC236}">
                <a16:creationId xmlns:a16="http://schemas.microsoft.com/office/drawing/2014/main" id="{68D969FF-EA27-42A1-81BC-219307D1EBC0}"/>
              </a:ext>
            </a:extLst>
          </p:cNvPr>
          <p:cNvSpPr txBox="1"/>
          <p:nvPr/>
        </p:nvSpPr>
        <p:spPr>
          <a:xfrm>
            <a:off x="1608592" y="181259"/>
            <a:ext cx="3680652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accent5"/>
                </a:solidFill>
              </a:rPr>
              <a:t>أنواعُ الصِّناعةِ</a:t>
            </a:r>
            <a:endParaRPr lang="en-AE" sz="3200" b="1" dirty="0">
              <a:solidFill>
                <a:schemeClr val="accent5"/>
              </a:solidFill>
            </a:endParaRPr>
          </a:p>
        </p:txBody>
      </p:sp>
      <p:pic>
        <p:nvPicPr>
          <p:cNvPr id="906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C25E455A-CC7F-4AD7-AB85-9A20E57BD9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9992" flipH="1">
            <a:off x="4517391" y="2151653"/>
            <a:ext cx="486543" cy="4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7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1BFCA3FA-9485-4962-9045-DD849FA6E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2938" flipH="1">
            <a:off x="3609394" y="2151653"/>
            <a:ext cx="486543" cy="4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36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365;p46">
            <a:extLst>
              <a:ext uri="{FF2B5EF4-FFF2-40B4-BE49-F238E27FC236}">
                <a16:creationId xmlns:a16="http://schemas.microsoft.com/office/drawing/2014/main" id="{F504BB76-BE22-47FA-B0F0-1D3EBA13DCD7}"/>
              </a:ext>
            </a:extLst>
          </p:cNvPr>
          <p:cNvGrpSpPr/>
          <p:nvPr/>
        </p:nvGrpSpPr>
        <p:grpSpPr>
          <a:xfrm>
            <a:off x="1832031" y="1707168"/>
            <a:ext cx="5913476" cy="3401320"/>
            <a:chOff x="2147075" y="2365103"/>
            <a:chExt cx="4849775" cy="2381745"/>
          </a:xfrm>
        </p:grpSpPr>
        <p:sp>
          <p:nvSpPr>
            <p:cNvPr id="4" name="Google Shape;5366;p46">
              <a:extLst>
                <a:ext uri="{FF2B5EF4-FFF2-40B4-BE49-F238E27FC236}">
                  <a16:creationId xmlns:a16="http://schemas.microsoft.com/office/drawing/2014/main" id="{4C6A8545-58A3-45CF-ABE5-2AD1FDBDA211}"/>
                </a:ext>
              </a:extLst>
            </p:cNvPr>
            <p:cNvSpPr/>
            <p:nvPr/>
          </p:nvSpPr>
          <p:spPr>
            <a:xfrm>
              <a:off x="3957116" y="2553345"/>
              <a:ext cx="31095" cy="274635"/>
            </a:xfrm>
            <a:custGeom>
              <a:avLst/>
              <a:gdLst/>
              <a:ahLst/>
              <a:cxnLst/>
              <a:rect l="l" t="t" r="r" b="b"/>
              <a:pathLst>
                <a:path w="1328" h="11729" extrusionOk="0">
                  <a:moveTo>
                    <a:pt x="0" y="1"/>
                  </a:moveTo>
                  <a:lnTo>
                    <a:pt x="0" y="1919"/>
                  </a:lnTo>
                  <a:lnTo>
                    <a:pt x="0" y="5902"/>
                  </a:lnTo>
                  <a:lnTo>
                    <a:pt x="74" y="11728"/>
                  </a:lnTo>
                  <a:lnTo>
                    <a:pt x="1033" y="11728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367;p46">
              <a:extLst>
                <a:ext uri="{FF2B5EF4-FFF2-40B4-BE49-F238E27FC236}">
                  <a16:creationId xmlns:a16="http://schemas.microsoft.com/office/drawing/2014/main" id="{2621B58E-7D06-4AE0-B110-0CB50DE71AC5}"/>
                </a:ext>
              </a:extLst>
            </p:cNvPr>
            <p:cNvSpPr/>
            <p:nvPr/>
          </p:nvSpPr>
          <p:spPr>
            <a:xfrm>
              <a:off x="3929485" y="2791697"/>
              <a:ext cx="82913" cy="107100"/>
            </a:xfrm>
            <a:custGeom>
              <a:avLst/>
              <a:gdLst/>
              <a:ahLst/>
              <a:cxnLst/>
              <a:rect l="l" t="t" r="r" b="b"/>
              <a:pathLst>
                <a:path w="3541" h="4574" extrusionOk="0">
                  <a:moveTo>
                    <a:pt x="2287" y="1"/>
                  </a:moveTo>
                  <a:lnTo>
                    <a:pt x="1180" y="74"/>
                  </a:lnTo>
                  <a:lnTo>
                    <a:pt x="1180" y="1697"/>
                  </a:lnTo>
                  <a:lnTo>
                    <a:pt x="0" y="2361"/>
                  </a:lnTo>
                  <a:lnTo>
                    <a:pt x="0" y="3467"/>
                  </a:lnTo>
                  <a:lnTo>
                    <a:pt x="812" y="4574"/>
                  </a:lnTo>
                  <a:lnTo>
                    <a:pt x="812" y="3025"/>
                  </a:lnTo>
                  <a:lnTo>
                    <a:pt x="1844" y="2435"/>
                  </a:lnTo>
                  <a:lnTo>
                    <a:pt x="2656" y="2951"/>
                  </a:lnTo>
                  <a:lnTo>
                    <a:pt x="2656" y="4574"/>
                  </a:lnTo>
                  <a:lnTo>
                    <a:pt x="3541" y="3467"/>
                  </a:lnTo>
                  <a:lnTo>
                    <a:pt x="3467" y="2508"/>
                  </a:lnTo>
                  <a:lnTo>
                    <a:pt x="2360" y="1623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68;p46">
              <a:extLst>
                <a:ext uri="{FF2B5EF4-FFF2-40B4-BE49-F238E27FC236}">
                  <a16:creationId xmlns:a16="http://schemas.microsoft.com/office/drawing/2014/main" id="{507ED7F6-E939-4764-9C67-1AD5800D6FFA}"/>
                </a:ext>
              </a:extLst>
            </p:cNvPr>
            <p:cNvSpPr/>
            <p:nvPr/>
          </p:nvSpPr>
          <p:spPr>
            <a:xfrm>
              <a:off x="3509775" y="2489442"/>
              <a:ext cx="347174" cy="392084"/>
            </a:xfrm>
            <a:custGeom>
              <a:avLst/>
              <a:gdLst/>
              <a:ahLst/>
              <a:cxnLst/>
              <a:rect l="l" t="t" r="r" b="b"/>
              <a:pathLst>
                <a:path w="14827" h="16745" extrusionOk="0">
                  <a:moveTo>
                    <a:pt x="11728" y="1"/>
                  </a:moveTo>
                  <a:lnTo>
                    <a:pt x="11286" y="74"/>
                  </a:lnTo>
                  <a:lnTo>
                    <a:pt x="10843" y="296"/>
                  </a:lnTo>
                  <a:lnTo>
                    <a:pt x="10475" y="517"/>
                  </a:lnTo>
                  <a:lnTo>
                    <a:pt x="10106" y="886"/>
                  </a:lnTo>
                  <a:lnTo>
                    <a:pt x="517" y="12392"/>
                  </a:lnTo>
                  <a:lnTo>
                    <a:pt x="296" y="12835"/>
                  </a:lnTo>
                  <a:lnTo>
                    <a:pt x="75" y="13277"/>
                  </a:lnTo>
                  <a:lnTo>
                    <a:pt x="1" y="13720"/>
                  </a:lnTo>
                  <a:lnTo>
                    <a:pt x="1" y="14162"/>
                  </a:lnTo>
                  <a:lnTo>
                    <a:pt x="75" y="14605"/>
                  </a:lnTo>
                  <a:lnTo>
                    <a:pt x="222" y="15048"/>
                  </a:lnTo>
                  <a:lnTo>
                    <a:pt x="517" y="15490"/>
                  </a:lnTo>
                  <a:lnTo>
                    <a:pt x="886" y="15859"/>
                  </a:lnTo>
                  <a:lnTo>
                    <a:pt x="1328" y="16228"/>
                  </a:lnTo>
                  <a:lnTo>
                    <a:pt x="1697" y="16449"/>
                  </a:lnTo>
                  <a:lnTo>
                    <a:pt x="2140" y="16670"/>
                  </a:lnTo>
                  <a:lnTo>
                    <a:pt x="2656" y="16744"/>
                  </a:lnTo>
                  <a:lnTo>
                    <a:pt x="3099" y="16744"/>
                  </a:lnTo>
                  <a:lnTo>
                    <a:pt x="3541" y="16670"/>
                  </a:lnTo>
                  <a:lnTo>
                    <a:pt x="3984" y="16449"/>
                  </a:lnTo>
                  <a:lnTo>
                    <a:pt x="4426" y="16228"/>
                  </a:lnTo>
                  <a:lnTo>
                    <a:pt x="4721" y="15859"/>
                  </a:lnTo>
                  <a:lnTo>
                    <a:pt x="14310" y="4352"/>
                  </a:lnTo>
                  <a:lnTo>
                    <a:pt x="14605" y="3910"/>
                  </a:lnTo>
                  <a:lnTo>
                    <a:pt x="14753" y="3467"/>
                  </a:lnTo>
                  <a:lnTo>
                    <a:pt x="14826" y="3025"/>
                  </a:lnTo>
                  <a:lnTo>
                    <a:pt x="14826" y="2582"/>
                  </a:lnTo>
                  <a:lnTo>
                    <a:pt x="14753" y="2140"/>
                  </a:lnTo>
                  <a:lnTo>
                    <a:pt x="14605" y="1697"/>
                  </a:lnTo>
                  <a:lnTo>
                    <a:pt x="14310" y="1255"/>
                  </a:lnTo>
                  <a:lnTo>
                    <a:pt x="13941" y="886"/>
                  </a:lnTo>
                  <a:lnTo>
                    <a:pt x="13499" y="517"/>
                  </a:lnTo>
                  <a:lnTo>
                    <a:pt x="13130" y="296"/>
                  </a:lnTo>
                  <a:lnTo>
                    <a:pt x="12687" y="74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69;p46">
              <a:extLst>
                <a:ext uri="{FF2B5EF4-FFF2-40B4-BE49-F238E27FC236}">
                  <a16:creationId xmlns:a16="http://schemas.microsoft.com/office/drawing/2014/main" id="{DAF07B97-1991-4D1E-A336-7F0B8D8C406D}"/>
                </a:ext>
              </a:extLst>
            </p:cNvPr>
            <p:cNvSpPr/>
            <p:nvPr/>
          </p:nvSpPr>
          <p:spPr>
            <a:xfrm>
              <a:off x="3737754" y="2515364"/>
              <a:ext cx="272902" cy="79447"/>
            </a:xfrm>
            <a:custGeom>
              <a:avLst/>
              <a:gdLst/>
              <a:ahLst/>
              <a:cxnLst/>
              <a:rect l="l" t="t" r="r" b="b"/>
              <a:pathLst>
                <a:path w="11655" h="3393" extrusionOk="0">
                  <a:moveTo>
                    <a:pt x="1255" y="0"/>
                  </a:moveTo>
                  <a:lnTo>
                    <a:pt x="960" y="74"/>
                  </a:lnTo>
                  <a:lnTo>
                    <a:pt x="739" y="221"/>
                  </a:lnTo>
                  <a:lnTo>
                    <a:pt x="517" y="443"/>
                  </a:lnTo>
                  <a:lnTo>
                    <a:pt x="296" y="664"/>
                  </a:lnTo>
                  <a:lnTo>
                    <a:pt x="148" y="885"/>
                  </a:lnTo>
                  <a:lnTo>
                    <a:pt x="75" y="1180"/>
                  </a:lnTo>
                  <a:lnTo>
                    <a:pt x="1" y="1549"/>
                  </a:lnTo>
                  <a:lnTo>
                    <a:pt x="1" y="1844"/>
                  </a:lnTo>
                  <a:lnTo>
                    <a:pt x="75" y="2213"/>
                  </a:lnTo>
                  <a:lnTo>
                    <a:pt x="148" y="2508"/>
                  </a:lnTo>
                  <a:lnTo>
                    <a:pt x="296" y="2729"/>
                  </a:lnTo>
                  <a:lnTo>
                    <a:pt x="517" y="2950"/>
                  </a:lnTo>
                  <a:lnTo>
                    <a:pt x="739" y="3172"/>
                  </a:lnTo>
                  <a:lnTo>
                    <a:pt x="960" y="3319"/>
                  </a:lnTo>
                  <a:lnTo>
                    <a:pt x="1255" y="3393"/>
                  </a:lnTo>
                  <a:lnTo>
                    <a:pt x="10401" y="3393"/>
                  </a:lnTo>
                  <a:lnTo>
                    <a:pt x="10696" y="3319"/>
                  </a:lnTo>
                  <a:lnTo>
                    <a:pt x="10917" y="3172"/>
                  </a:lnTo>
                  <a:lnTo>
                    <a:pt x="11212" y="2950"/>
                  </a:lnTo>
                  <a:lnTo>
                    <a:pt x="11360" y="2729"/>
                  </a:lnTo>
                  <a:lnTo>
                    <a:pt x="11507" y="2508"/>
                  </a:lnTo>
                  <a:lnTo>
                    <a:pt x="11581" y="2213"/>
                  </a:lnTo>
                  <a:lnTo>
                    <a:pt x="11655" y="1844"/>
                  </a:lnTo>
                  <a:lnTo>
                    <a:pt x="11655" y="1549"/>
                  </a:lnTo>
                  <a:lnTo>
                    <a:pt x="11581" y="1180"/>
                  </a:lnTo>
                  <a:lnTo>
                    <a:pt x="11507" y="885"/>
                  </a:lnTo>
                  <a:lnTo>
                    <a:pt x="11360" y="664"/>
                  </a:lnTo>
                  <a:lnTo>
                    <a:pt x="11212" y="443"/>
                  </a:lnTo>
                  <a:lnTo>
                    <a:pt x="10917" y="221"/>
                  </a:lnTo>
                  <a:lnTo>
                    <a:pt x="10696" y="74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70;p46">
              <a:extLst>
                <a:ext uri="{FF2B5EF4-FFF2-40B4-BE49-F238E27FC236}">
                  <a16:creationId xmlns:a16="http://schemas.microsoft.com/office/drawing/2014/main" id="{6A120216-51CA-4B8D-9389-E3AB38F69CA2}"/>
                </a:ext>
              </a:extLst>
            </p:cNvPr>
            <p:cNvSpPr/>
            <p:nvPr/>
          </p:nvSpPr>
          <p:spPr>
            <a:xfrm>
              <a:off x="3497692" y="2741610"/>
              <a:ext cx="179640" cy="564770"/>
            </a:xfrm>
            <a:custGeom>
              <a:avLst/>
              <a:gdLst/>
              <a:ahLst/>
              <a:cxnLst/>
              <a:rect l="l" t="t" r="r" b="b"/>
              <a:pathLst>
                <a:path w="7672" h="24120" extrusionOk="0">
                  <a:moveTo>
                    <a:pt x="3467" y="1"/>
                  </a:moveTo>
                  <a:lnTo>
                    <a:pt x="2803" y="74"/>
                  </a:lnTo>
                  <a:lnTo>
                    <a:pt x="2139" y="296"/>
                  </a:lnTo>
                  <a:lnTo>
                    <a:pt x="1549" y="591"/>
                  </a:lnTo>
                  <a:lnTo>
                    <a:pt x="1033" y="1033"/>
                  </a:lnTo>
                  <a:lnTo>
                    <a:pt x="591" y="1549"/>
                  </a:lnTo>
                  <a:lnTo>
                    <a:pt x="296" y="2066"/>
                  </a:lnTo>
                  <a:lnTo>
                    <a:pt x="74" y="2730"/>
                  </a:lnTo>
                  <a:lnTo>
                    <a:pt x="0" y="3467"/>
                  </a:lnTo>
                  <a:lnTo>
                    <a:pt x="0" y="20727"/>
                  </a:lnTo>
                  <a:lnTo>
                    <a:pt x="74" y="21391"/>
                  </a:lnTo>
                  <a:lnTo>
                    <a:pt x="296" y="22055"/>
                  </a:lnTo>
                  <a:lnTo>
                    <a:pt x="591" y="22645"/>
                  </a:lnTo>
                  <a:lnTo>
                    <a:pt x="1033" y="23161"/>
                  </a:lnTo>
                  <a:lnTo>
                    <a:pt x="1549" y="23530"/>
                  </a:lnTo>
                  <a:lnTo>
                    <a:pt x="2139" y="23899"/>
                  </a:lnTo>
                  <a:lnTo>
                    <a:pt x="2803" y="24046"/>
                  </a:lnTo>
                  <a:lnTo>
                    <a:pt x="3467" y="24120"/>
                  </a:lnTo>
                  <a:lnTo>
                    <a:pt x="4278" y="24120"/>
                  </a:lnTo>
                  <a:lnTo>
                    <a:pt x="4942" y="24046"/>
                  </a:lnTo>
                  <a:lnTo>
                    <a:pt x="5606" y="23899"/>
                  </a:lnTo>
                  <a:lnTo>
                    <a:pt x="6196" y="23530"/>
                  </a:lnTo>
                  <a:lnTo>
                    <a:pt x="6713" y="23161"/>
                  </a:lnTo>
                  <a:lnTo>
                    <a:pt x="7155" y="22645"/>
                  </a:lnTo>
                  <a:lnTo>
                    <a:pt x="7450" y="22055"/>
                  </a:lnTo>
                  <a:lnTo>
                    <a:pt x="7598" y="21391"/>
                  </a:lnTo>
                  <a:lnTo>
                    <a:pt x="7671" y="20727"/>
                  </a:lnTo>
                  <a:lnTo>
                    <a:pt x="7671" y="3467"/>
                  </a:lnTo>
                  <a:lnTo>
                    <a:pt x="7598" y="2730"/>
                  </a:lnTo>
                  <a:lnTo>
                    <a:pt x="7450" y="2066"/>
                  </a:lnTo>
                  <a:lnTo>
                    <a:pt x="7155" y="1549"/>
                  </a:lnTo>
                  <a:lnTo>
                    <a:pt x="6713" y="1033"/>
                  </a:lnTo>
                  <a:lnTo>
                    <a:pt x="6196" y="591"/>
                  </a:lnTo>
                  <a:lnTo>
                    <a:pt x="5606" y="296"/>
                  </a:lnTo>
                  <a:lnTo>
                    <a:pt x="4942" y="74"/>
                  </a:lnTo>
                  <a:lnTo>
                    <a:pt x="427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71;p46">
              <a:extLst>
                <a:ext uri="{FF2B5EF4-FFF2-40B4-BE49-F238E27FC236}">
                  <a16:creationId xmlns:a16="http://schemas.microsoft.com/office/drawing/2014/main" id="{303068C3-159C-45C8-9700-E387FA001481}"/>
                </a:ext>
              </a:extLst>
            </p:cNvPr>
            <p:cNvSpPr/>
            <p:nvPr/>
          </p:nvSpPr>
          <p:spPr>
            <a:xfrm>
              <a:off x="3497692" y="2741610"/>
              <a:ext cx="179640" cy="564770"/>
            </a:xfrm>
            <a:custGeom>
              <a:avLst/>
              <a:gdLst/>
              <a:ahLst/>
              <a:cxnLst/>
              <a:rect l="l" t="t" r="r" b="b"/>
              <a:pathLst>
                <a:path w="7672" h="24120" fill="none" extrusionOk="0">
                  <a:moveTo>
                    <a:pt x="3467" y="1"/>
                  </a:moveTo>
                  <a:lnTo>
                    <a:pt x="4278" y="1"/>
                  </a:lnTo>
                  <a:lnTo>
                    <a:pt x="4278" y="1"/>
                  </a:lnTo>
                  <a:lnTo>
                    <a:pt x="4942" y="74"/>
                  </a:lnTo>
                  <a:lnTo>
                    <a:pt x="5606" y="296"/>
                  </a:lnTo>
                  <a:lnTo>
                    <a:pt x="6196" y="591"/>
                  </a:lnTo>
                  <a:lnTo>
                    <a:pt x="6713" y="1033"/>
                  </a:lnTo>
                  <a:lnTo>
                    <a:pt x="7155" y="1549"/>
                  </a:lnTo>
                  <a:lnTo>
                    <a:pt x="7450" y="2066"/>
                  </a:lnTo>
                  <a:lnTo>
                    <a:pt x="7598" y="2730"/>
                  </a:lnTo>
                  <a:lnTo>
                    <a:pt x="7671" y="3467"/>
                  </a:lnTo>
                  <a:lnTo>
                    <a:pt x="7671" y="20727"/>
                  </a:lnTo>
                  <a:lnTo>
                    <a:pt x="7671" y="20727"/>
                  </a:lnTo>
                  <a:lnTo>
                    <a:pt x="7598" y="21391"/>
                  </a:lnTo>
                  <a:lnTo>
                    <a:pt x="7450" y="22055"/>
                  </a:lnTo>
                  <a:lnTo>
                    <a:pt x="7155" y="22645"/>
                  </a:lnTo>
                  <a:lnTo>
                    <a:pt x="6713" y="23161"/>
                  </a:lnTo>
                  <a:lnTo>
                    <a:pt x="6196" y="23530"/>
                  </a:lnTo>
                  <a:lnTo>
                    <a:pt x="5606" y="23899"/>
                  </a:lnTo>
                  <a:lnTo>
                    <a:pt x="4942" y="24046"/>
                  </a:lnTo>
                  <a:lnTo>
                    <a:pt x="4278" y="24120"/>
                  </a:lnTo>
                  <a:lnTo>
                    <a:pt x="3467" y="24120"/>
                  </a:lnTo>
                  <a:lnTo>
                    <a:pt x="3467" y="24120"/>
                  </a:lnTo>
                  <a:lnTo>
                    <a:pt x="2803" y="24046"/>
                  </a:lnTo>
                  <a:lnTo>
                    <a:pt x="2139" y="23899"/>
                  </a:lnTo>
                  <a:lnTo>
                    <a:pt x="1549" y="23530"/>
                  </a:lnTo>
                  <a:lnTo>
                    <a:pt x="1033" y="23161"/>
                  </a:lnTo>
                  <a:lnTo>
                    <a:pt x="591" y="22645"/>
                  </a:lnTo>
                  <a:lnTo>
                    <a:pt x="296" y="22055"/>
                  </a:lnTo>
                  <a:lnTo>
                    <a:pt x="74" y="21391"/>
                  </a:lnTo>
                  <a:lnTo>
                    <a:pt x="0" y="20727"/>
                  </a:lnTo>
                  <a:lnTo>
                    <a:pt x="0" y="3467"/>
                  </a:lnTo>
                  <a:lnTo>
                    <a:pt x="0" y="3467"/>
                  </a:lnTo>
                  <a:lnTo>
                    <a:pt x="74" y="2730"/>
                  </a:lnTo>
                  <a:lnTo>
                    <a:pt x="296" y="2066"/>
                  </a:lnTo>
                  <a:lnTo>
                    <a:pt x="591" y="1549"/>
                  </a:lnTo>
                  <a:lnTo>
                    <a:pt x="1033" y="1033"/>
                  </a:lnTo>
                  <a:lnTo>
                    <a:pt x="1549" y="591"/>
                  </a:lnTo>
                  <a:lnTo>
                    <a:pt x="2139" y="296"/>
                  </a:lnTo>
                  <a:lnTo>
                    <a:pt x="2803" y="74"/>
                  </a:lnTo>
                  <a:lnTo>
                    <a:pt x="34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72;p46">
              <a:extLst>
                <a:ext uri="{FF2B5EF4-FFF2-40B4-BE49-F238E27FC236}">
                  <a16:creationId xmlns:a16="http://schemas.microsoft.com/office/drawing/2014/main" id="{73B246DC-87CA-441B-A3FC-9ACAAA24BC8D}"/>
                </a:ext>
              </a:extLst>
            </p:cNvPr>
            <p:cNvSpPr/>
            <p:nvPr/>
          </p:nvSpPr>
          <p:spPr>
            <a:xfrm>
              <a:off x="3546046" y="3176845"/>
              <a:ext cx="88111" cy="88111"/>
            </a:xfrm>
            <a:custGeom>
              <a:avLst/>
              <a:gdLst/>
              <a:ahLst/>
              <a:cxnLst/>
              <a:rect l="l" t="t" r="r" b="b"/>
              <a:pathLst>
                <a:path w="3763" h="3763" extrusionOk="0">
                  <a:moveTo>
                    <a:pt x="1476" y="1"/>
                  </a:moveTo>
                  <a:lnTo>
                    <a:pt x="1107" y="148"/>
                  </a:lnTo>
                  <a:lnTo>
                    <a:pt x="812" y="296"/>
                  </a:lnTo>
                  <a:lnTo>
                    <a:pt x="517" y="591"/>
                  </a:lnTo>
                  <a:lnTo>
                    <a:pt x="296" y="812"/>
                  </a:lnTo>
                  <a:lnTo>
                    <a:pt x="148" y="1181"/>
                  </a:lnTo>
                  <a:lnTo>
                    <a:pt x="1" y="1476"/>
                  </a:lnTo>
                  <a:lnTo>
                    <a:pt x="1" y="1919"/>
                  </a:lnTo>
                  <a:lnTo>
                    <a:pt x="1" y="2287"/>
                  </a:lnTo>
                  <a:lnTo>
                    <a:pt x="148" y="2656"/>
                  </a:lnTo>
                  <a:lnTo>
                    <a:pt x="296" y="2951"/>
                  </a:lnTo>
                  <a:lnTo>
                    <a:pt x="517" y="3246"/>
                  </a:lnTo>
                  <a:lnTo>
                    <a:pt x="812" y="3468"/>
                  </a:lnTo>
                  <a:lnTo>
                    <a:pt x="1107" y="3615"/>
                  </a:lnTo>
                  <a:lnTo>
                    <a:pt x="1476" y="3763"/>
                  </a:lnTo>
                  <a:lnTo>
                    <a:pt x="2287" y="3763"/>
                  </a:lnTo>
                  <a:lnTo>
                    <a:pt x="2582" y="3615"/>
                  </a:lnTo>
                  <a:lnTo>
                    <a:pt x="2951" y="3468"/>
                  </a:lnTo>
                  <a:lnTo>
                    <a:pt x="3246" y="3246"/>
                  </a:lnTo>
                  <a:lnTo>
                    <a:pt x="3467" y="2951"/>
                  </a:lnTo>
                  <a:lnTo>
                    <a:pt x="3615" y="2656"/>
                  </a:lnTo>
                  <a:lnTo>
                    <a:pt x="3689" y="2287"/>
                  </a:lnTo>
                  <a:lnTo>
                    <a:pt x="3762" y="1919"/>
                  </a:lnTo>
                  <a:lnTo>
                    <a:pt x="3689" y="1476"/>
                  </a:lnTo>
                  <a:lnTo>
                    <a:pt x="3615" y="1181"/>
                  </a:lnTo>
                  <a:lnTo>
                    <a:pt x="3467" y="812"/>
                  </a:lnTo>
                  <a:lnTo>
                    <a:pt x="3172" y="517"/>
                  </a:lnTo>
                  <a:lnTo>
                    <a:pt x="2951" y="296"/>
                  </a:lnTo>
                  <a:lnTo>
                    <a:pt x="2582" y="148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73;p46">
              <a:extLst>
                <a:ext uri="{FF2B5EF4-FFF2-40B4-BE49-F238E27FC236}">
                  <a16:creationId xmlns:a16="http://schemas.microsoft.com/office/drawing/2014/main" id="{1D5646D4-696A-4147-A84E-FB59D556E35E}"/>
                </a:ext>
              </a:extLst>
            </p:cNvPr>
            <p:cNvSpPr/>
            <p:nvPr/>
          </p:nvSpPr>
          <p:spPr>
            <a:xfrm>
              <a:off x="3546046" y="3176845"/>
              <a:ext cx="88111" cy="88111"/>
            </a:xfrm>
            <a:custGeom>
              <a:avLst/>
              <a:gdLst/>
              <a:ahLst/>
              <a:cxnLst/>
              <a:rect l="l" t="t" r="r" b="b"/>
              <a:pathLst>
                <a:path w="3763" h="3763" fill="none" extrusionOk="0">
                  <a:moveTo>
                    <a:pt x="3762" y="1919"/>
                  </a:moveTo>
                  <a:lnTo>
                    <a:pt x="3762" y="1919"/>
                  </a:lnTo>
                  <a:lnTo>
                    <a:pt x="3689" y="2287"/>
                  </a:lnTo>
                  <a:lnTo>
                    <a:pt x="3615" y="2656"/>
                  </a:lnTo>
                  <a:lnTo>
                    <a:pt x="3467" y="2951"/>
                  </a:lnTo>
                  <a:lnTo>
                    <a:pt x="3246" y="3246"/>
                  </a:lnTo>
                  <a:lnTo>
                    <a:pt x="2951" y="3468"/>
                  </a:lnTo>
                  <a:lnTo>
                    <a:pt x="2582" y="3615"/>
                  </a:lnTo>
                  <a:lnTo>
                    <a:pt x="2287" y="3763"/>
                  </a:lnTo>
                  <a:lnTo>
                    <a:pt x="1845" y="3763"/>
                  </a:lnTo>
                  <a:lnTo>
                    <a:pt x="1845" y="3763"/>
                  </a:lnTo>
                  <a:lnTo>
                    <a:pt x="1476" y="3763"/>
                  </a:lnTo>
                  <a:lnTo>
                    <a:pt x="1107" y="3615"/>
                  </a:lnTo>
                  <a:lnTo>
                    <a:pt x="812" y="3468"/>
                  </a:lnTo>
                  <a:lnTo>
                    <a:pt x="517" y="3246"/>
                  </a:lnTo>
                  <a:lnTo>
                    <a:pt x="296" y="2951"/>
                  </a:lnTo>
                  <a:lnTo>
                    <a:pt x="148" y="2656"/>
                  </a:lnTo>
                  <a:lnTo>
                    <a:pt x="1" y="2287"/>
                  </a:lnTo>
                  <a:lnTo>
                    <a:pt x="1" y="1919"/>
                  </a:lnTo>
                  <a:lnTo>
                    <a:pt x="1" y="1919"/>
                  </a:lnTo>
                  <a:lnTo>
                    <a:pt x="1" y="1476"/>
                  </a:lnTo>
                  <a:lnTo>
                    <a:pt x="148" y="1181"/>
                  </a:lnTo>
                  <a:lnTo>
                    <a:pt x="296" y="812"/>
                  </a:lnTo>
                  <a:lnTo>
                    <a:pt x="517" y="591"/>
                  </a:lnTo>
                  <a:lnTo>
                    <a:pt x="812" y="296"/>
                  </a:lnTo>
                  <a:lnTo>
                    <a:pt x="1107" y="148"/>
                  </a:lnTo>
                  <a:lnTo>
                    <a:pt x="1476" y="1"/>
                  </a:lnTo>
                  <a:lnTo>
                    <a:pt x="1845" y="1"/>
                  </a:lnTo>
                  <a:lnTo>
                    <a:pt x="1845" y="1"/>
                  </a:lnTo>
                  <a:lnTo>
                    <a:pt x="1845" y="1"/>
                  </a:lnTo>
                  <a:lnTo>
                    <a:pt x="2287" y="1"/>
                  </a:lnTo>
                  <a:lnTo>
                    <a:pt x="2582" y="148"/>
                  </a:lnTo>
                  <a:lnTo>
                    <a:pt x="2951" y="296"/>
                  </a:lnTo>
                  <a:lnTo>
                    <a:pt x="3172" y="517"/>
                  </a:lnTo>
                  <a:lnTo>
                    <a:pt x="3467" y="812"/>
                  </a:lnTo>
                  <a:lnTo>
                    <a:pt x="3615" y="1181"/>
                  </a:lnTo>
                  <a:lnTo>
                    <a:pt x="3689" y="1476"/>
                  </a:lnTo>
                  <a:lnTo>
                    <a:pt x="3762" y="19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74;p46">
              <a:extLst>
                <a:ext uri="{FF2B5EF4-FFF2-40B4-BE49-F238E27FC236}">
                  <a16:creationId xmlns:a16="http://schemas.microsoft.com/office/drawing/2014/main" id="{93D2C66B-3A1F-4049-9116-4B9A361E88CB}"/>
                </a:ext>
              </a:extLst>
            </p:cNvPr>
            <p:cNvSpPr/>
            <p:nvPr/>
          </p:nvSpPr>
          <p:spPr>
            <a:xfrm>
              <a:off x="3544314" y="2774416"/>
              <a:ext cx="88111" cy="89843"/>
            </a:xfrm>
            <a:custGeom>
              <a:avLst/>
              <a:gdLst/>
              <a:ahLst/>
              <a:cxnLst/>
              <a:rect l="l" t="t" r="r" b="b"/>
              <a:pathLst>
                <a:path w="3763" h="3837" extrusionOk="0">
                  <a:moveTo>
                    <a:pt x="1845" y="1"/>
                  </a:moveTo>
                  <a:lnTo>
                    <a:pt x="1476" y="75"/>
                  </a:lnTo>
                  <a:lnTo>
                    <a:pt x="1107" y="148"/>
                  </a:lnTo>
                  <a:lnTo>
                    <a:pt x="812" y="370"/>
                  </a:lnTo>
                  <a:lnTo>
                    <a:pt x="517" y="591"/>
                  </a:lnTo>
                  <a:lnTo>
                    <a:pt x="296" y="886"/>
                  </a:lnTo>
                  <a:lnTo>
                    <a:pt x="148" y="1181"/>
                  </a:lnTo>
                  <a:lnTo>
                    <a:pt x="1" y="1550"/>
                  </a:lnTo>
                  <a:lnTo>
                    <a:pt x="1" y="1919"/>
                  </a:lnTo>
                  <a:lnTo>
                    <a:pt x="1" y="2287"/>
                  </a:lnTo>
                  <a:lnTo>
                    <a:pt x="148" y="2656"/>
                  </a:lnTo>
                  <a:lnTo>
                    <a:pt x="296" y="2951"/>
                  </a:lnTo>
                  <a:lnTo>
                    <a:pt x="517" y="3246"/>
                  </a:lnTo>
                  <a:lnTo>
                    <a:pt x="812" y="3468"/>
                  </a:lnTo>
                  <a:lnTo>
                    <a:pt x="1107" y="3689"/>
                  </a:lnTo>
                  <a:lnTo>
                    <a:pt x="1476" y="3763"/>
                  </a:lnTo>
                  <a:lnTo>
                    <a:pt x="1845" y="3836"/>
                  </a:lnTo>
                  <a:lnTo>
                    <a:pt x="2287" y="3763"/>
                  </a:lnTo>
                  <a:lnTo>
                    <a:pt x="2583" y="3689"/>
                  </a:lnTo>
                  <a:lnTo>
                    <a:pt x="2951" y="3468"/>
                  </a:lnTo>
                  <a:lnTo>
                    <a:pt x="3246" y="3246"/>
                  </a:lnTo>
                  <a:lnTo>
                    <a:pt x="3468" y="2951"/>
                  </a:lnTo>
                  <a:lnTo>
                    <a:pt x="3615" y="2656"/>
                  </a:lnTo>
                  <a:lnTo>
                    <a:pt x="3763" y="2287"/>
                  </a:lnTo>
                  <a:lnTo>
                    <a:pt x="3763" y="1919"/>
                  </a:lnTo>
                  <a:lnTo>
                    <a:pt x="3763" y="1550"/>
                  </a:lnTo>
                  <a:lnTo>
                    <a:pt x="3615" y="1181"/>
                  </a:lnTo>
                  <a:lnTo>
                    <a:pt x="3468" y="886"/>
                  </a:lnTo>
                  <a:lnTo>
                    <a:pt x="3246" y="591"/>
                  </a:lnTo>
                  <a:lnTo>
                    <a:pt x="2951" y="370"/>
                  </a:lnTo>
                  <a:lnTo>
                    <a:pt x="2583" y="148"/>
                  </a:lnTo>
                  <a:lnTo>
                    <a:pt x="2287" y="75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75;p46">
              <a:extLst>
                <a:ext uri="{FF2B5EF4-FFF2-40B4-BE49-F238E27FC236}">
                  <a16:creationId xmlns:a16="http://schemas.microsoft.com/office/drawing/2014/main" id="{ABA29494-F0AA-4BD5-898F-253C710EE3A9}"/>
                </a:ext>
              </a:extLst>
            </p:cNvPr>
            <p:cNvSpPr/>
            <p:nvPr/>
          </p:nvSpPr>
          <p:spPr>
            <a:xfrm>
              <a:off x="3756768" y="2527446"/>
              <a:ext cx="53550" cy="55283"/>
            </a:xfrm>
            <a:custGeom>
              <a:avLst/>
              <a:gdLst/>
              <a:ahLst/>
              <a:cxnLst/>
              <a:rect l="l" t="t" r="r" b="b"/>
              <a:pathLst>
                <a:path w="2287" h="2361" extrusionOk="0">
                  <a:moveTo>
                    <a:pt x="1180" y="0"/>
                  </a:moveTo>
                  <a:lnTo>
                    <a:pt x="959" y="74"/>
                  </a:lnTo>
                  <a:lnTo>
                    <a:pt x="738" y="148"/>
                  </a:lnTo>
                  <a:lnTo>
                    <a:pt x="369" y="369"/>
                  </a:lnTo>
                  <a:lnTo>
                    <a:pt x="148" y="738"/>
                  </a:lnTo>
                  <a:lnTo>
                    <a:pt x="74" y="959"/>
                  </a:lnTo>
                  <a:lnTo>
                    <a:pt x="0" y="1181"/>
                  </a:lnTo>
                  <a:lnTo>
                    <a:pt x="74" y="1402"/>
                  </a:lnTo>
                  <a:lnTo>
                    <a:pt x="148" y="1623"/>
                  </a:lnTo>
                  <a:lnTo>
                    <a:pt x="369" y="1992"/>
                  </a:lnTo>
                  <a:lnTo>
                    <a:pt x="738" y="2213"/>
                  </a:lnTo>
                  <a:lnTo>
                    <a:pt x="959" y="2287"/>
                  </a:lnTo>
                  <a:lnTo>
                    <a:pt x="1180" y="2361"/>
                  </a:lnTo>
                  <a:lnTo>
                    <a:pt x="1402" y="2287"/>
                  </a:lnTo>
                  <a:lnTo>
                    <a:pt x="1623" y="2213"/>
                  </a:lnTo>
                  <a:lnTo>
                    <a:pt x="1992" y="1992"/>
                  </a:lnTo>
                  <a:lnTo>
                    <a:pt x="2213" y="1623"/>
                  </a:lnTo>
                  <a:lnTo>
                    <a:pt x="2287" y="1402"/>
                  </a:lnTo>
                  <a:lnTo>
                    <a:pt x="2287" y="1181"/>
                  </a:lnTo>
                  <a:lnTo>
                    <a:pt x="2287" y="959"/>
                  </a:lnTo>
                  <a:lnTo>
                    <a:pt x="2213" y="738"/>
                  </a:lnTo>
                  <a:lnTo>
                    <a:pt x="1992" y="369"/>
                  </a:lnTo>
                  <a:lnTo>
                    <a:pt x="1623" y="148"/>
                  </a:lnTo>
                  <a:lnTo>
                    <a:pt x="1402" y="7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76;p46">
              <a:extLst>
                <a:ext uri="{FF2B5EF4-FFF2-40B4-BE49-F238E27FC236}">
                  <a16:creationId xmlns:a16="http://schemas.microsoft.com/office/drawing/2014/main" id="{F4F2CE5F-2409-441B-A4DE-DE5352710C66}"/>
                </a:ext>
              </a:extLst>
            </p:cNvPr>
            <p:cNvSpPr/>
            <p:nvPr/>
          </p:nvSpPr>
          <p:spPr>
            <a:xfrm>
              <a:off x="3955383" y="2536087"/>
              <a:ext cx="36293" cy="38003"/>
            </a:xfrm>
            <a:custGeom>
              <a:avLst/>
              <a:gdLst/>
              <a:ahLst/>
              <a:cxnLst/>
              <a:rect l="l" t="t" r="r" b="b"/>
              <a:pathLst>
                <a:path w="1550" h="1623" extrusionOk="0">
                  <a:moveTo>
                    <a:pt x="812" y="0"/>
                  </a:moveTo>
                  <a:lnTo>
                    <a:pt x="517" y="74"/>
                  </a:lnTo>
                  <a:lnTo>
                    <a:pt x="222" y="295"/>
                  </a:lnTo>
                  <a:lnTo>
                    <a:pt x="74" y="516"/>
                  </a:lnTo>
                  <a:lnTo>
                    <a:pt x="1" y="812"/>
                  </a:lnTo>
                  <a:lnTo>
                    <a:pt x="74" y="1107"/>
                  </a:lnTo>
                  <a:lnTo>
                    <a:pt x="222" y="1328"/>
                  </a:lnTo>
                  <a:lnTo>
                    <a:pt x="517" y="1549"/>
                  </a:lnTo>
                  <a:lnTo>
                    <a:pt x="812" y="1623"/>
                  </a:lnTo>
                  <a:lnTo>
                    <a:pt x="1107" y="1549"/>
                  </a:lnTo>
                  <a:lnTo>
                    <a:pt x="1328" y="1328"/>
                  </a:lnTo>
                  <a:lnTo>
                    <a:pt x="1550" y="1107"/>
                  </a:lnTo>
                  <a:lnTo>
                    <a:pt x="1550" y="812"/>
                  </a:lnTo>
                  <a:lnTo>
                    <a:pt x="1550" y="516"/>
                  </a:lnTo>
                  <a:lnTo>
                    <a:pt x="1328" y="295"/>
                  </a:lnTo>
                  <a:lnTo>
                    <a:pt x="1107" y="7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77;p46">
              <a:extLst>
                <a:ext uri="{FF2B5EF4-FFF2-40B4-BE49-F238E27FC236}">
                  <a16:creationId xmlns:a16="http://schemas.microsoft.com/office/drawing/2014/main" id="{68CD9F49-89E2-4225-8E45-35348569D0E0}"/>
                </a:ext>
              </a:extLst>
            </p:cNvPr>
            <p:cNvSpPr/>
            <p:nvPr/>
          </p:nvSpPr>
          <p:spPr>
            <a:xfrm>
              <a:off x="5482183" y="2434180"/>
              <a:ext cx="34561" cy="203804"/>
            </a:xfrm>
            <a:custGeom>
              <a:avLst/>
              <a:gdLst/>
              <a:ahLst/>
              <a:cxnLst/>
              <a:rect l="l" t="t" r="r" b="b"/>
              <a:pathLst>
                <a:path w="1476" h="8704" extrusionOk="0">
                  <a:moveTo>
                    <a:pt x="0" y="0"/>
                  </a:moveTo>
                  <a:lnTo>
                    <a:pt x="0" y="8704"/>
                  </a:lnTo>
                  <a:lnTo>
                    <a:pt x="1107" y="8704"/>
                  </a:lnTo>
                  <a:lnTo>
                    <a:pt x="1328" y="4426"/>
                  </a:lnTo>
                  <a:lnTo>
                    <a:pt x="1476" y="1476"/>
                  </a:lnTo>
                  <a:lnTo>
                    <a:pt x="1476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78;p46">
              <a:extLst>
                <a:ext uri="{FF2B5EF4-FFF2-40B4-BE49-F238E27FC236}">
                  <a16:creationId xmlns:a16="http://schemas.microsoft.com/office/drawing/2014/main" id="{56A048F4-FA1A-4F70-B636-A8D01FA3C692}"/>
                </a:ext>
              </a:extLst>
            </p:cNvPr>
            <p:cNvSpPr/>
            <p:nvPr/>
          </p:nvSpPr>
          <p:spPr>
            <a:xfrm>
              <a:off x="5395824" y="2530889"/>
              <a:ext cx="198629" cy="253912"/>
            </a:xfrm>
            <a:custGeom>
              <a:avLst/>
              <a:gdLst/>
              <a:ahLst/>
              <a:cxnLst/>
              <a:rect l="l" t="t" r="r" b="b"/>
              <a:pathLst>
                <a:path w="8483" h="10844" extrusionOk="0">
                  <a:moveTo>
                    <a:pt x="3172" y="1"/>
                  </a:moveTo>
                  <a:lnTo>
                    <a:pt x="2951" y="3910"/>
                  </a:lnTo>
                  <a:lnTo>
                    <a:pt x="222" y="5828"/>
                  </a:lnTo>
                  <a:lnTo>
                    <a:pt x="1" y="8188"/>
                  </a:lnTo>
                  <a:lnTo>
                    <a:pt x="2066" y="10844"/>
                  </a:lnTo>
                  <a:lnTo>
                    <a:pt x="1992" y="6861"/>
                  </a:lnTo>
                  <a:lnTo>
                    <a:pt x="4057" y="5828"/>
                  </a:lnTo>
                  <a:lnTo>
                    <a:pt x="6418" y="7156"/>
                  </a:lnTo>
                  <a:lnTo>
                    <a:pt x="6418" y="10844"/>
                  </a:lnTo>
                  <a:lnTo>
                    <a:pt x="8409" y="8262"/>
                  </a:lnTo>
                  <a:lnTo>
                    <a:pt x="8483" y="5680"/>
                  </a:lnTo>
                  <a:lnTo>
                    <a:pt x="5606" y="4131"/>
                  </a:lnTo>
                  <a:lnTo>
                    <a:pt x="5754" y="222"/>
                  </a:lnTo>
                  <a:lnTo>
                    <a:pt x="317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79;p46">
              <a:extLst>
                <a:ext uri="{FF2B5EF4-FFF2-40B4-BE49-F238E27FC236}">
                  <a16:creationId xmlns:a16="http://schemas.microsoft.com/office/drawing/2014/main" id="{4C28A5DB-E3D6-4CAB-94A3-5E3C440410E7}"/>
                </a:ext>
              </a:extLst>
            </p:cNvPr>
            <p:cNvSpPr/>
            <p:nvPr/>
          </p:nvSpPr>
          <p:spPr>
            <a:xfrm>
              <a:off x="5628978" y="2365103"/>
              <a:ext cx="397259" cy="449053"/>
            </a:xfrm>
            <a:custGeom>
              <a:avLst/>
              <a:gdLst/>
              <a:ahLst/>
              <a:cxnLst/>
              <a:rect l="l" t="t" r="r" b="b"/>
              <a:pathLst>
                <a:path w="16966" h="19178" extrusionOk="0">
                  <a:moveTo>
                    <a:pt x="3025" y="0"/>
                  </a:moveTo>
                  <a:lnTo>
                    <a:pt x="2435" y="74"/>
                  </a:lnTo>
                  <a:lnTo>
                    <a:pt x="1992" y="295"/>
                  </a:lnTo>
                  <a:lnTo>
                    <a:pt x="1476" y="664"/>
                  </a:lnTo>
                  <a:lnTo>
                    <a:pt x="960" y="1033"/>
                  </a:lnTo>
                  <a:lnTo>
                    <a:pt x="591" y="1475"/>
                  </a:lnTo>
                  <a:lnTo>
                    <a:pt x="296" y="1918"/>
                  </a:lnTo>
                  <a:lnTo>
                    <a:pt x="75" y="2434"/>
                  </a:lnTo>
                  <a:lnTo>
                    <a:pt x="1" y="2950"/>
                  </a:lnTo>
                  <a:lnTo>
                    <a:pt x="1" y="3467"/>
                  </a:lnTo>
                  <a:lnTo>
                    <a:pt x="75" y="3983"/>
                  </a:lnTo>
                  <a:lnTo>
                    <a:pt x="296" y="4499"/>
                  </a:lnTo>
                  <a:lnTo>
                    <a:pt x="591" y="5016"/>
                  </a:lnTo>
                  <a:lnTo>
                    <a:pt x="11581" y="18145"/>
                  </a:lnTo>
                  <a:lnTo>
                    <a:pt x="11950" y="18587"/>
                  </a:lnTo>
                  <a:lnTo>
                    <a:pt x="12392" y="18882"/>
                  </a:lnTo>
                  <a:lnTo>
                    <a:pt x="12909" y="19104"/>
                  </a:lnTo>
                  <a:lnTo>
                    <a:pt x="13425" y="19177"/>
                  </a:lnTo>
                  <a:lnTo>
                    <a:pt x="14015" y="19177"/>
                  </a:lnTo>
                  <a:lnTo>
                    <a:pt x="14531" y="19104"/>
                  </a:lnTo>
                  <a:lnTo>
                    <a:pt x="15048" y="18882"/>
                  </a:lnTo>
                  <a:lnTo>
                    <a:pt x="15490" y="18514"/>
                  </a:lnTo>
                  <a:lnTo>
                    <a:pt x="16007" y="18145"/>
                  </a:lnTo>
                  <a:lnTo>
                    <a:pt x="16375" y="17702"/>
                  </a:lnTo>
                  <a:lnTo>
                    <a:pt x="16670" y="17260"/>
                  </a:lnTo>
                  <a:lnTo>
                    <a:pt x="16892" y="16743"/>
                  </a:lnTo>
                  <a:lnTo>
                    <a:pt x="16966" y="16227"/>
                  </a:lnTo>
                  <a:lnTo>
                    <a:pt x="16966" y="15711"/>
                  </a:lnTo>
                  <a:lnTo>
                    <a:pt x="16892" y="15194"/>
                  </a:lnTo>
                  <a:lnTo>
                    <a:pt x="16670" y="14678"/>
                  </a:lnTo>
                  <a:lnTo>
                    <a:pt x="16375" y="14162"/>
                  </a:lnTo>
                  <a:lnTo>
                    <a:pt x="5459" y="1033"/>
                  </a:lnTo>
                  <a:lnTo>
                    <a:pt x="5017" y="590"/>
                  </a:lnTo>
                  <a:lnTo>
                    <a:pt x="4574" y="295"/>
                  </a:lnTo>
                  <a:lnTo>
                    <a:pt x="4058" y="74"/>
                  </a:lnTo>
                  <a:lnTo>
                    <a:pt x="354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80;p46">
              <a:extLst>
                <a:ext uri="{FF2B5EF4-FFF2-40B4-BE49-F238E27FC236}">
                  <a16:creationId xmlns:a16="http://schemas.microsoft.com/office/drawing/2014/main" id="{143BB73F-27A7-4A6B-9A1A-58E4AC524AEB}"/>
                </a:ext>
              </a:extLst>
            </p:cNvPr>
            <p:cNvSpPr/>
            <p:nvPr/>
          </p:nvSpPr>
          <p:spPr>
            <a:xfrm>
              <a:off x="5454552" y="2394443"/>
              <a:ext cx="310881" cy="91576"/>
            </a:xfrm>
            <a:custGeom>
              <a:avLst/>
              <a:gdLst/>
              <a:ahLst/>
              <a:cxnLst/>
              <a:rect l="l" t="t" r="r" b="b"/>
              <a:pathLst>
                <a:path w="13277" h="3911" extrusionOk="0">
                  <a:moveTo>
                    <a:pt x="1402" y="1"/>
                  </a:moveTo>
                  <a:lnTo>
                    <a:pt x="1033" y="148"/>
                  </a:lnTo>
                  <a:lnTo>
                    <a:pt x="738" y="296"/>
                  </a:lnTo>
                  <a:lnTo>
                    <a:pt x="517" y="517"/>
                  </a:lnTo>
                  <a:lnTo>
                    <a:pt x="295" y="739"/>
                  </a:lnTo>
                  <a:lnTo>
                    <a:pt x="74" y="1034"/>
                  </a:lnTo>
                  <a:lnTo>
                    <a:pt x="0" y="1402"/>
                  </a:lnTo>
                  <a:lnTo>
                    <a:pt x="0" y="1771"/>
                  </a:lnTo>
                  <a:lnTo>
                    <a:pt x="0" y="2140"/>
                  </a:lnTo>
                  <a:lnTo>
                    <a:pt x="0" y="2509"/>
                  </a:lnTo>
                  <a:lnTo>
                    <a:pt x="74" y="2878"/>
                  </a:lnTo>
                  <a:lnTo>
                    <a:pt x="295" y="3173"/>
                  </a:lnTo>
                  <a:lnTo>
                    <a:pt x="517" y="3394"/>
                  </a:lnTo>
                  <a:lnTo>
                    <a:pt x="738" y="3615"/>
                  </a:lnTo>
                  <a:lnTo>
                    <a:pt x="1033" y="3763"/>
                  </a:lnTo>
                  <a:lnTo>
                    <a:pt x="1402" y="3910"/>
                  </a:lnTo>
                  <a:lnTo>
                    <a:pt x="11875" y="3910"/>
                  </a:lnTo>
                  <a:lnTo>
                    <a:pt x="12171" y="3763"/>
                  </a:lnTo>
                  <a:lnTo>
                    <a:pt x="12466" y="3615"/>
                  </a:lnTo>
                  <a:lnTo>
                    <a:pt x="12761" y="3394"/>
                  </a:lnTo>
                  <a:lnTo>
                    <a:pt x="12982" y="3173"/>
                  </a:lnTo>
                  <a:lnTo>
                    <a:pt x="13129" y="2878"/>
                  </a:lnTo>
                  <a:lnTo>
                    <a:pt x="13203" y="2509"/>
                  </a:lnTo>
                  <a:lnTo>
                    <a:pt x="13277" y="2140"/>
                  </a:lnTo>
                  <a:lnTo>
                    <a:pt x="13277" y="1771"/>
                  </a:lnTo>
                  <a:lnTo>
                    <a:pt x="13203" y="1402"/>
                  </a:lnTo>
                  <a:lnTo>
                    <a:pt x="13129" y="1034"/>
                  </a:lnTo>
                  <a:lnTo>
                    <a:pt x="12982" y="739"/>
                  </a:lnTo>
                  <a:lnTo>
                    <a:pt x="12761" y="517"/>
                  </a:lnTo>
                  <a:lnTo>
                    <a:pt x="12466" y="296"/>
                  </a:lnTo>
                  <a:lnTo>
                    <a:pt x="12171" y="148"/>
                  </a:lnTo>
                  <a:lnTo>
                    <a:pt x="1187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81;p46">
              <a:extLst>
                <a:ext uri="{FF2B5EF4-FFF2-40B4-BE49-F238E27FC236}">
                  <a16:creationId xmlns:a16="http://schemas.microsoft.com/office/drawing/2014/main" id="{8396BF68-2554-41AF-A1D5-41497F1259F5}"/>
                </a:ext>
              </a:extLst>
            </p:cNvPr>
            <p:cNvSpPr/>
            <p:nvPr/>
          </p:nvSpPr>
          <p:spPr>
            <a:xfrm>
              <a:off x="5834525" y="2653519"/>
              <a:ext cx="205537" cy="647682"/>
            </a:xfrm>
            <a:custGeom>
              <a:avLst/>
              <a:gdLst/>
              <a:ahLst/>
              <a:cxnLst/>
              <a:rect l="l" t="t" r="r" b="b"/>
              <a:pathLst>
                <a:path w="8778" h="27661" extrusionOk="0">
                  <a:moveTo>
                    <a:pt x="3909" y="1"/>
                  </a:moveTo>
                  <a:lnTo>
                    <a:pt x="3098" y="75"/>
                  </a:lnTo>
                  <a:lnTo>
                    <a:pt x="2361" y="370"/>
                  </a:lnTo>
                  <a:lnTo>
                    <a:pt x="1697" y="665"/>
                  </a:lnTo>
                  <a:lnTo>
                    <a:pt x="1107" y="1181"/>
                  </a:lnTo>
                  <a:lnTo>
                    <a:pt x="664" y="1771"/>
                  </a:lnTo>
                  <a:lnTo>
                    <a:pt x="295" y="2435"/>
                  </a:lnTo>
                  <a:lnTo>
                    <a:pt x="74" y="3172"/>
                  </a:lnTo>
                  <a:lnTo>
                    <a:pt x="0" y="3984"/>
                  </a:lnTo>
                  <a:lnTo>
                    <a:pt x="0" y="23751"/>
                  </a:lnTo>
                  <a:lnTo>
                    <a:pt x="74" y="24489"/>
                  </a:lnTo>
                  <a:lnTo>
                    <a:pt x="295" y="25226"/>
                  </a:lnTo>
                  <a:lnTo>
                    <a:pt x="664" y="25890"/>
                  </a:lnTo>
                  <a:lnTo>
                    <a:pt x="1107" y="26480"/>
                  </a:lnTo>
                  <a:lnTo>
                    <a:pt x="1697" y="26997"/>
                  </a:lnTo>
                  <a:lnTo>
                    <a:pt x="2361" y="27365"/>
                  </a:lnTo>
                  <a:lnTo>
                    <a:pt x="3098" y="27587"/>
                  </a:lnTo>
                  <a:lnTo>
                    <a:pt x="3909" y="27661"/>
                  </a:lnTo>
                  <a:lnTo>
                    <a:pt x="4868" y="27661"/>
                  </a:lnTo>
                  <a:lnTo>
                    <a:pt x="5606" y="27587"/>
                  </a:lnTo>
                  <a:lnTo>
                    <a:pt x="6344" y="27365"/>
                  </a:lnTo>
                  <a:lnTo>
                    <a:pt x="7007" y="26997"/>
                  </a:lnTo>
                  <a:lnTo>
                    <a:pt x="7597" y="26480"/>
                  </a:lnTo>
                  <a:lnTo>
                    <a:pt x="8114" y="25890"/>
                  </a:lnTo>
                  <a:lnTo>
                    <a:pt x="8483" y="25226"/>
                  </a:lnTo>
                  <a:lnTo>
                    <a:pt x="8704" y="24489"/>
                  </a:lnTo>
                  <a:lnTo>
                    <a:pt x="8778" y="23751"/>
                  </a:lnTo>
                  <a:lnTo>
                    <a:pt x="8778" y="3984"/>
                  </a:lnTo>
                  <a:lnTo>
                    <a:pt x="8704" y="3172"/>
                  </a:lnTo>
                  <a:lnTo>
                    <a:pt x="8483" y="2435"/>
                  </a:lnTo>
                  <a:lnTo>
                    <a:pt x="8114" y="1771"/>
                  </a:lnTo>
                  <a:lnTo>
                    <a:pt x="7597" y="1181"/>
                  </a:lnTo>
                  <a:lnTo>
                    <a:pt x="7007" y="665"/>
                  </a:lnTo>
                  <a:lnTo>
                    <a:pt x="6344" y="370"/>
                  </a:lnTo>
                  <a:lnTo>
                    <a:pt x="5606" y="75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82;p46">
              <a:extLst>
                <a:ext uri="{FF2B5EF4-FFF2-40B4-BE49-F238E27FC236}">
                  <a16:creationId xmlns:a16="http://schemas.microsoft.com/office/drawing/2014/main" id="{ED7961BF-8558-46EE-9600-2A9E3966211A}"/>
                </a:ext>
              </a:extLst>
            </p:cNvPr>
            <p:cNvSpPr/>
            <p:nvPr/>
          </p:nvSpPr>
          <p:spPr>
            <a:xfrm>
              <a:off x="5884612" y="3152680"/>
              <a:ext cx="100193" cy="101925"/>
            </a:xfrm>
            <a:custGeom>
              <a:avLst/>
              <a:gdLst/>
              <a:ahLst/>
              <a:cxnLst/>
              <a:rect l="l" t="t" r="r" b="b"/>
              <a:pathLst>
                <a:path w="4279" h="4353" extrusionOk="0">
                  <a:moveTo>
                    <a:pt x="1697" y="0"/>
                  </a:moveTo>
                  <a:lnTo>
                    <a:pt x="1328" y="148"/>
                  </a:lnTo>
                  <a:lnTo>
                    <a:pt x="959" y="369"/>
                  </a:lnTo>
                  <a:lnTo>
                    <a:pt x="664" y="590"/>
                  </a:lnTo>
                  <a:lnTo>
                    <a:pt x="369" y="959"/>
                  </a:lnTo>
                  <a:lnTo>
                    <a:pt x="148" y="1328"/>
                  </a:lnTo>
                  <a:lnTo>
                    <a:pt x="0" y="1770"/>
                  </a:lnTo>
                  <a:lnTo>
                    <a:pt x="0" y="2139"/>
                  </a:lnTo>
                  <a:lnTo>
                    <a:pt x="0" y="2582"/>
                  </a:lnTo>
                  <a:lnTo>
                    <a:pt x="148" y="2951"/>
                  </a:lnTo>
                  <a:lnTo>
                    <a:pt x="369" y="3319"/>
                  </a:lnTo>
                  <a:lnTo>
                    <a:pt x="590" y="3688"/>
                  </a:lnTo>
                  <a:lnTo>
                    <a:pt x="959" y="3909"/>
                  </a:lnTo>
                  <a:lnTo>
                    <a:pt x="1328" y="4131"/>
                  </a:lnTo>
                  <a:lnTo>
                    <a:pt x="1770" y="4278"/>
                  </a:lnTo>
                  <a:lnTo>
                    <a:pt x="2139" y="4352"/>
                  </a:lnTo>
                  <a:lnTo>
                    <a:pt x="2582" y="4278"/>
                  </a:lnTo>
                  <a:lnTo>
                    <a:pt x="2951" y="4131"/>
                  </a:lnTo>
                  <a:lnTo>
                    <a:pt x="3319" y="3983"/>
                  </a:lnTo>
                  <a:lnTo>
                    <a:pt x="3688" y="3688"/>
                  </a:lnTo>
                  <a:lnTo>
                    <a:pt x="3909" y="3393"/>
                  </a:lnTo>
                  <a:lnTo>
                    <a:pt x="4131" y="2951"/>
                  </a:lnTo>
                  <a:lnTo>
                    <a:pt x="4278" y="2582"/>
                  </a:lnTo>
                  <a:lnTo>
                    <a:pt x="4278" y="2139"/>
                  </a:lnTo>
                  <a:lnTo>
                    <a:pt x="4278" y="1697"/>
                  </a:lnTo>
                  <a:lnTo>
                    <a:pt x="4131" y="1328"/>
                  </a:lnTo>
                  <a:lnTo>
                    <a:pt x="3983" y="959"/>
                  </a:lnTo>
                  <a:lnTo>
                    <a:pt x="3688" y="664"/>
                  </a:lnTo>
                  <a:lnTo>
                    <a:pt x="3393" y="369"/>
                  </a:lnTo>
                  <a:lnTo>
                    <a:pt x="2951" y="148"/>
                  </a:lnTo>
                  <a:lnTo>
                    <a:pt x="258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83;p46">
              <a:extLst>
                <a:ext uri="{FF2B5EF4-FFF2-40B4-BE49-F238E27FC236}">
                  <a16:creationId xmlns:a16="http://schemas.microsoft.com/office/drawing/2014/main" id="{3F58045D-C9EE-46BF-BF9B-D277CDC26D5D}"/>
                </a:ext>
              </a:extLst>
            </p:cNvPr>
            <p:cNvSpPr/>
            <p:nvPr/>
          </p:nvSpPr>
          <p:spPr>
            <a:xfrm>
              <a:off x="5886345" y="2691523"/>
              <a:ext cx="101902" cy="101925"/>
            </a:xfrm>
            <a:custGeom>
              <a:avLst/>
              <a:gdLst/>
              <a:ahLst/>
              <a:cxnLst/>
              <a:rect l="l" t="t" r="r" b="b"/>
              <a:pathLst>
                <a:path w="4352" h="4353" extrusionOk="0">
                  <a:moveTo>
                    <a:pt x="2139" y="1"/>
                  </a:moveTo>
                  <a:lnTo>
                    <a:pt x="1696" y="74"/>
                  </a:lnTo>
                  <a:lnTo>
                    <a:pt x="1328" y="222"/>
                  </a:lnTo>
                  <a:lnTo>
                    <a:pt x="959" y="369"/>
                  </a:lnTo>
                  <a:lnTo>
                    <a:pt x="590" y="664"/>
                  </a:lnTo>
                  <a:lnTo>
                    <a:pt x="369" y="959"/>
                  </a:lnTo>
                  <a:lnTo>
                    <a:pt x="148" y="1328"/>
                  </a:lnTo>
                  <a:lnTo>
                    <a:pt x="0" y="1771"/>
                  </a:lnTo>
                  <a:lnTo>
                    <a:pt x="0" y="2213"/>
                  </a:lnTo>
                  <a:lnTo>
                    <a:pt x="0" y="2656"/>
                  </a:lnTo>
                  <a:lnTo>
                    <a:pt x="148" y="3025"/>
                  </a:lnTo>
                  <a:lnTo>
                    <a:pt x="369" y="3393"/>
                  </a:lnTo>
                  <a:lnTo>
                    <a:pt x="590" y="3688"/>
                  </a:lnTo>
                  <a:lnTo>
                    <a:pt x="959" y="3984"/>
                  </a:lnTo>
                  <a:lnTo>
                    <a:pt x="1328" y="4205"/>
                  </a:lnTo>
                  <a:lnTo>
                    <a:pt x="1696" y="4279"/>
                  </a:lnTo>
                  <a:lnTo>
                    <a:pt x="2139" y="4352"/>
                  </a:lnTo>
                  <a:lnTo>
                    <a:pt x="2582" y="4279"/>
                  </a:lnTo>
                  <a:lnTo>
                    <a:pt x="3024" y="4205"/>
                  </a:lnTo>
                  <a:lnTo>
                    <a:pt x="3393" y="3984"/>
                  </a:lnTo>
                  <a:lnTo>
                    <a:pt x="3688" y="3688"/>
                  </a:lnTo>
                  <a:lnTo>
                    <a:pt x="3983" y="3393"/>
                  </a:lnTo>
                  <a:lnTo>
                    <a:pt x="4131" y="3025"/>
                  </a:lnTo>
                  <a:lnTo>
                    <a:pt x="4278" y="2656"/>
                  </a:lnTo>
                  <a:lnTo>
                    <a:pt x="4352" y="2213"/>
                  </a:lnTo>
                  <a:lnTo>
                    <a:pt x="4278" y="1771"/>
                  </a:lnTo>
                  <a:lnTo>
                    <a:pt x="4131" y="1328"/>
                  </a:lnTo>
                  <a:lnTo>
                    <a:pt x="3983" y="959"/>
                  </a:lnTo>
                  <a:lnTo>
                    <a:pt x="3688" y="664"/>
                  </a:lnTo>
                  <a:lnTo>
                    <a:pt x="3393" y="369"/>
                  </a:lnTo>
                  <a:lnTo>
                    <a:pt x="3024" y="222"/>
                  </a:lnTo>
                  <a:lnTo>
                    <a:pt x="2582" y="74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84;p46">
              <a:extLst>
                <a:ext uri="{FF2B5EF4-FFF2-40B4-BE49-F238E27FC236}">
                  <a16:creationId xmlns:a16="http://schemas.microsoft.com/office/drawing/2014/main" id="{54A54DF8-CC49-479C-A53D-AB2801ECD954}"/>
                </a:ext>
              </a:extLst>
            </p:cNvPr>
            <p:cNvSpPr/>
            <p:nvPr/>
          </p:nvSpPr>
          <p:spPr>
            <a:xfrm>
              <a:off x="5682531" y="2409991"/>
              <a:ext cx="60481" cy="60481"/>
            </a:xfrm>
            <a:custGeom>
              <a:avLst/>
              <a:gdLst/>
              <a:ahLst/>
              <a:cxnLst/>
              <a:rect l="l" t="t" r="r" b="b"/>
              <a:pathLst>
                <a:path w="2583" h="2583" extrusionOk="0">
                  <a:moveTo>
                    <a:pt x="1033" y="1"/>
                  </a:moveTo>
                  <a:lnTo>
                    <a:pt x="738" y="75"/>
                  </a:lnTo>
                  <a:lnTo>
                    <a:pt x="517" y="222"/>
                  </a:lnTo>
                  <a:lnTo>
                    <a:pt x="369" y="370"/>
                  </a:lnTo>
                  <a:lnTo>
                    <a:pt x="222" y="591"/>
                  </a:lnTo>
                  <a:lnTo>
                    <a:pt x="74" y="812"/>
                  </a:lnTo>
                  <a:lnTo>
                    <a:pt x="0" y="1033"/>
                  </a:lnTo>
                  <a:lnTo>
                    <a:pt x="0" y="1328"/>
                  </a:lnTo>
                  <a:lnTo>
                    <a:pt x="0" y="1550"/>
                  </a:lnTo>
                  <a:lnTo>
                    <a:pt x="74" y="1771"/>
                  </a:lnTo>
                  <a:lnTo>
                    <a:pt x="222" y="1992"/>
                  </a:lnTo>
                  <a:lnTo>
                    <a:pt x="369" y="2214"/>
                  </a:lnTo>
                  <a:lnTo>
                    <a:pt x="517" y="2361"/>
                  </a:lnTo>
                  <a:lnTo>
                    <a:pt x="738" y="2509"/>
                  </a:lnTo>
                  <a:lnTo>
                    <a:pt x="1033" y="2582"/>
                  </a:lnTo>
                  <a:lnTo>
                    <a:pt x="1549" y="2582"/>
                  </a:lnTo>
                  <a:lnTo>
                    <a:pt x="1771" y="2509"/>
                  </a:lnTo>
                  <a:lnTo>
                    <a:pt x="1992" y="2361"/>
                  </a:lnTo>
                  <a:lnTo>
                    <a:pt x="2213" y="2214"/>
                  </a:lnTo>
                  <a:lnTo>
                    <a:pt x="2361" y="1992"/>
                  </a:lnTo>
                  <a:lnTo>
                    <a:pt x="2508" y="1771"/>
                  </a:lnTo>
                  <a:lnTo>
                    <a:pt x="2582" y="1550"/>
                  </a:lnTo>
                  <a:lnTo>
                    <a:pt x="2582" y="1328"/>
                  </a:lnTo>
                  <a:lnTo>
                    <a:pt x="2582" y="1033"/>
                  </a:lnTo>
                  <a:lnTo>
                    <a:pt x="2508" y="812"/>
                  </a:lnTo>
                  <a:lnTo>
                    <a:pt x="2361" y="591"/>
                  </a:lnTo>
                  <a:lnTo>
                    <a:pt x="2213" y="370"/>
                  </a:lnTo>
                  <a:lnTo>
                    <a:pt x="1992" y="222"/>
                  </a:lnTo>
                  <a:lnTo>
                    <a:pt x="1771" y="7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85;p46">
              <a:extLst>
                <a:ext uri="{FF2B5EF4-FFF2-40B4-BE49-F238E27FC236}">
                  <a16:creationId xmlns:a16="http://schemas.microsoft.com/office/drawing/2014/main" id="{C8989D72-C756-4D63-A199-C4D8F34C081C}"/>
                </a:ext>
              </a:extLst>
            </p:cNvPr>
            <p:cNvSpPr/>
            <p:nvPr/>
          </p:nvSpPr>
          <p:spPr>
            <a:xfrm>
              <a:off x="5473542" y="2418632"/>
              <a:ext cx="41468" cy="41468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86" y="1"/>
                  </a:moveTo>
                  <a:lnTo>
                    <a:pt x="591" y="74"/>
                  </a:lnTo>
                  <a:lnTo>
                    <a:pt x="296" y="296"/>
                  </a:lnTo>
                  <a:lnTo>
                    <a:pt x="74" y="591"/>
                  </a:lnTo>
                  <a:lnTo>
                    <a:pt x="1" y="886"/>
                  </a:lnTo>
                  <a:lnTo>
                    <a:pt x="74" y="1254"/>
                  </a:lnTo>
                  <a:lnTo>
                    <a:pt x="296" y="1549"/>
                  </a:lnTo>
                  <a:lnTo>
                    <a:pt x="591" y="1771"/>
                  </a:lnTo>
                  <a:lnTo>
                    <a:pt x="886" y="1771"/>
                  </a:lnTo>
                  <a:lnTo>
                    <a:pt x="1255" y="1697"/>
                  </a:lnTo>
                  <a:lnTo>
                    <a:pt x="1550" y="1549"/>
                  </a:lnTo>
                  <a:lnTo>
                    <a:pt x="1771" y="1254"/>
                  </a:lnTo>
                  <a:lnTo>
                    <a:pt x="1771" y="886"/>
                  </a:lnTo>
                  <a:lnTo>
                    <a:pt x="1771" y="591"/>
                  </a:lnTo>
                  <a:lnTo>
                    <a:pt x="1550" y="296"/>
                  </a:lnTo>
                  <a:lnTo>
                    <a:pt x="1255" y="74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86;p46">
              <a:extLst>
                <a:ext uri="{FF2B5EF4-FFF2-40B4-BE49-F238E27FC236}">
                  <a16:creationId xmlns:a16="http://schemas.microsoft.com/office/drawing/2014/main" id="{81BD7892-B2D0-4B7C-AF0D-2437BB35B6A5}"/>
                </a:ext>
              </a:extLst>
            </p:cNvPr>
            <p:cNvSpPr/>
            <p:nvPr/>
          </p:nvSpPr>
          <p:spPr>
            <a:xfrm>
              <a:off x="3129802" y="3135398"/>
              <a:ext cx="3272808" cy="183105"/>
            </a:xfrm>
            <a:custGeom>
              <a:avLst/>
              <a:gdLst/>
              <a:ahLst/>
              <a:cxnLst/>
              <a:rect l="l" t="t" r="r" b="b"/>
              <a:pathLst>
                <a:path w="139774" h="7820" extrusionOk="0">
                  <a:moveTo>
                    <a:pt x="3541" y="1"/>
                  </a:moveTo>
                  <a:lnTo>
                    <a:pt x="2804" y="74"/>
                  </a:lnTo>
                  <a:lnTo>
                    <a:pt x="2140" y="296"/>
                  </a:lnTo>
                  <a:lnTo>
                    <a:pt x="1550" y="591"/>
                  </a:lnTo>
                  <a:lnTo>
                    <a:pt x="1033" y="1033"/>
                  </a:lnTo>
                  <a:lnTo>
                    <a:pt x="591" y="1550"/>
                  </a:lnTo>
                  <a:lnTo>
                    <a:pt x="296" y="2140"/>
                  </a:lnTo>
                  <a:lnTo>
                    <a:pt x="75" y="2803"/>
                  </a:lnTo>
                  <a:lnTo>
                    <a:pt x="1" y="3467"/>
                  </a:lnTo>
                  <a:lnTo>
                    <a:pt x="1" y="4352"/>
                  </a:lnTo>
                  <a:lnTo>
                    <a:pt x="75" y="5016"/>
                  </a:lnTo>
                  <a:lnTo>
                    <a:pt x="296" y="5680"/>
                  </a:lnTo>
                  <a:lnTo>
                    <a:pt x="591" y="6270"/>
                  </a:lnTo>
                  <a:lnTo>
                    <a:pt x="1033" y="6786"/>
                  </a:lnTo>
                  <a:lnTo>
                    <a:pt x="1550" y="7229"/>
                  </a:lnTo>
                  <a:lnTo>
                    <a:pt x="2140" y="7524"/>
                  </a:lnTo>
                  <a:lnTo>
                    <a:pt x="2804" y="7745"/>
                  </a:lnTo>
                  <a:lnTo>
                    <a:pt x="3541" y="7819"/>
                  </a:lnTo>
                  <a:lnTo>
                    <a:pt x="136307" y="7819"/>
                  </a:lnTo>
                  <a:lnTo>
                    <a:pt x="137045" y="7745"/>
                  </a:lnTo>
                  <a:lnTo>
                    <a:pt x="137635" y="7524"/>
                  </a:lnTo>
                  <a:lnTo>
                    <a:pt x="138299" y="7229"/>
                  </a:lnTo>
                  <a:lnTo>
                    <a:pt x="138815" y="6786"/>
                  </a:lnTo>
                  <a:lnTo>
                    <a:pt x="139184" y="6270"/>
                  </a:lnTo>
                  <a:lnTo>
                    <a:pt x="139553" y="5680"/>
                  </a:lnTo>
                  <a:lnTo>
                    <a:pt x="139700" y="5016"/>
                  </a:lnTo>
                  <a:lnTo>
                    <a:pt x="139774" y="4352"/>
                  </a:lnTo>
                  <a:lnTo>
                    <a:pt x="139774" y="3467"/>
                  </a:lnTo>
                  <a:lnTo>
                    <a:pt x="139700" y="2803"/>
                  </a:lnTo>
                  <a:lnTo>
                    <a:pt x="139553" y="2140"/>
                  </a:lnTo>
                  <a:lnTo>
                    <a:pt x="139184" y="1550"/>
                  </a:lnTo>
                  <a:lnTo>
                    <a:pt x="138815" y="1033"/>
                  </a:lnTo>
                  <a:lnTo>
                    <a:pt x="138299" y="591"/>
                  </a:lnTo>
                  <a:lnTo>
                    <a:pt x="137635" y="296"/>
                  </a:lnTo>
                  <a:lnTo>
                    <a:pt x="137045" y="74"/>
                  </a:lnTo>
                  <a:lnTo>
                    <a:pt x="13630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87;p46">
              <a:extLst>
                <a:ext uri="{FF2B5EF4-FFF2-40B4-BE49-F238E27FC236}">
                  <a16:creationId xmlns:a16="http://schemas.microsoft.com/office/drawing/2014/main" id="{B197934C-4F5D-4C02-BD77-CDECC2A80D27}"/>
                </a:ext>
              </a:extLst>
            </p:cNvPr>
            <p:cNvSpPr/>
            <p:nvPr/>
          </p:nvSpPr>
          <p:spPr>
            <a:xfrm>
              <a:off x="3129802" y="3135398"/>
              <a:ext cx="3272808" cy="183105"/>
            </a:xfrm>
            <a:custGeom>
              <a:avLst/>
              <a:gdLst/>
              <a:ahLst/>
              <a:cxnLst/>
              <a:rect l="l" t="t" r="r" b="b"/>
              <a:pathLst>
                <a:path w="139774" h="7820" fill="none" extrusionOk="0">
                  <a:moveTo>
                    <a:pt x="136307" y="7819"/>
                  </a:moveTo>
                  <a:lnTo>
                    <a:pt x="3541" y="7819"/>
                  </a:lnTo>
                  <a:lnTo>
                    <a:pt x="3541" y="7819"/>
                  </a:lnTo>
                  <a:lnTo>
                    <a:pt x="2804" y="7745"/>
                  </a:lnTo>
                  <a:lnTo>
                    <a:pt x="2140" y="7524"/>
                  </a:lnTo>
                  <a:lnTo>
                    <a:pt x="1550" y="7229"/>
                  </a:lnTo>
                  <a:lnTo>
                    <a:pt x="1033" y="6786"/>
                  </a:lnTo>
                  <a:lnTo>
                    <a:pt x="591" y="6270"/>
                  </a:lnTo>
                  <a:lnTo>
                    <a:pt x="296" y="5680"/>
                  </a:lnTo>
                  <a:lnTo>
                    <a:pt x="75" y="5016"/>
                  </a:lnTo>
                  <a:lnTo>
                    <a:pt x="1" y="4352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75" y="2803"/>
                  </a:lnTo>
                  <a:lnTo>
                    <a:pt x="296" y="2140"/>
                  </a:lnTo>
                  <a:lnTo>
                    <a:pt x="591" y="1550"/>
                  </a:lnTo>
                  <a:lnTo>
                    <a:pt x="1033" y="1033"/>
                  </a:lnTo>
                  <a:lnTo>
                    <a:pt x="1550" y="591"/>
                  </a:lnTo>
                  <a:lnTo>
                    <a:pt x="2140" y="296"/>
                  </a:lnTo>
                  <a:lnTo>
                    <a:pt x="2804" y="74"/>
                  </a:lnTo>
                  <a:lnTo>
                    <a:pt x="3541" y="1"/>
                  </a:lnTo>
                  <a:lnTo>
                    <a:pt x="136307" y="1"/>
                  </a:lnTo>
                  <a:lnTo>
                    <a:pt x="136307" y="1"/>
                  </a:lnTo>
                  <a:lnTo>
                    <a:pt x="137045" y="74"/>
                  </a:lnTo>
                  <a:lnTo>
                    <a:pt x="137635" y="296"/>
                  </a:lnTo>
                  <a:lnTo>
                    <a:pt x="138299" y="591"/>
                  </a:lnTo>
                  <a:lnTo>
                    <a:pt x="138815" y="1033"/>
                  </a:lnTo>
                  <a:lnTo>
                    <a:pt x="139184" y="1550"/>
                  </a:lnTo>
                  <a:lnTo>
                    <a:pt x="139553" y="2140"/>
                  </a:lnTo>
                  <a:lnTo>
                    <a:pt x="139700" y="2803"/>
                  </a:lnTo>
                  <a:lnTo>
                    <a:pt x="139774" y="3467"/>
                  </a:lnTo>
                  <a:lnTo>
                    <a:pt x="139774" y="4352"/>
                  </a:lnTo>
                  <a:lnTo>
                    <a:pt x="139774" y="4352"/>
                  </a:lnTo>
                  <a:lnTo>
                    <a:pt x="139700" y="5016"/>
                  </a:lnTo>
                  <a:lnTo>
                    <a:pt x="139553" y="5680"/>
                  </a:lnTo>
                  <a:lnTo>
                    <a:pt x="139184" y="6270"/>
                  </a:lnTo>
                  <a:lnTo>
                    <a:pt x="138815" y="6786"/>
                  </a:lnTo>
                  <a:lnTo>
                    <a:pt x="138299" y="7229"/>
                  </a:lnTo>
                  <a:lnTo>
                    <a:pt x="137635" y="7524"/>
                  </a:lnTo>
                  <a:lnTo>
                    <a:pt x="137045" y="7745"/>
                  </a:lnTo>
                  <a:lnTo>
                    <a:pt x="136307" y="78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88;p46">
              <a:extLst>
                <a:ext uri="{FF2B5EF4-FFF2-40B4-BE49-F238E27FC236}">
                  <a16:creationId xmlns:a16="http://schemas.microsoft.com/office/drawing/2014/main" id="{8F2FE074-7A61-42B2-9E52-EB4F679BCBF9}"/>
                </a:ext>
              </a:extLst>
            </p:cNvPr>
            <p:cNvSpPr/>
            <p:nvPr/>
          </p:nvSpPr>
          <p:spPr>
            <a:xfrm>
              <a:off x="3556420" y="3187218"/>
              <a:ext cx="91553" cy="89820"/>
            </a:xfrm>
            <a:custGeom>
              <a:avLst/>
              <a:gdLst/>
              <a:ahLst/>
              <a:cxnLst/>
              <a:rect l="l" t="t" r="r" b="b"/>
              <a:pathLst>
                <a:path w="3910" h="3836" extrusionOk="0">
                  <a:moveTo>
                    <a:pt x="1549" y="0"/>
                  </a:moveTo>
                  <a:lnTo>
                    <a:pt x="1180" y="148"/>
                  </a:lnTo>
                  <a:lnTo>
                    <a:pt x="885" y="295"/>
                  </a:lnTo>
                  <a:lnTo>
                    <a:pt x="590" y="590"/>
                  </a:lnTo>
                  <a:lnTo>
                    <a:pt x="369" y="812"/>
                  </a:lnTo>
                  <a:lnTo>
                    <a:pt x="148" y="1181"/>
                  </a:lnTo>
                  <a:lnTo>
                    <a:pt x="74" y="1549"/>
                  </a:lnTo>
                  <a:lnTo>
                    <a:pt x="0" y="1918"/>
                  </a:lnTo>
                  <a:lnTo>
                    <a:pt x="74" y="2287"/>
                  </a:lnTo>
                  <a:lnTo>
                    <a:pt x="148" y="2656"/>
                  </a:lnTo>
                  <a:lnTo>
                    <a:pt x="369" y="3025"/>
                  </a:lnTo>
                  <a:lnTo>
                    <a:pt x="590" y="3320"/>
                  </a:lnTo>
                  <a:lnTo>
                    <a:pt x="885" y="3541"/>
                  </a:lnTo>
                  <a:lnTo>
                    <a:pt x="1180" y="3688"/>
                  </a:lnTo>
                  <a:lnTo>
                    <a:pt x="1549" y="3836"/>
                  </a:lnTo>
                  <a:lnTo>
                    <a:pt x="2361" y="3836"/>
                  </a:lnTo>
                  <a:lnTo>
                    <a:pt x="2729" y="3688"/>
                  </a:lnTo>
                  <a:lnTo>
                    <a:pt x="3024" y="3541"/>
                  </a:lnTo>
                  <a:lnTo>
                    <a:pt x="3319" y="3320"/>
                  </a:lnTo>
                  <a:lnTo>
                    <a:pt x="3541" y="3025"/>
                  </a:lnTo>
                  <a:lnTo>
                    <a:pt x="3762" y="2656"/>
                  </a:lnTo>
                  <a:lnTo>
                    <a:pt x="3836" y="2287"/>
                  </a:lnTo>
                  <a:lnTo>
                    <a:pt x="3909" y="1918"/>
                  </a:lnTo>
                  <a:lnTo>
                    <a:pt x="3836" y="1549"/>
                  </a:lnTo>
                  <a:lnTo>
                    <a:pt x="3762" y="1181"/>
                  </a:lnTo>
                  <a:lnTo>
                    <a:pt x="3541" y="812"/>
                  </a:lnTo>
                  <a:lnTo>
                    <a:pt x="3319" y="590"/>
                  </a:lnTo>
                  <a:lnTo>
                    <a:pt x="3024" y="295"/>
                  </a:lnTo>
                  <a:lnTo>
                    <a:pt x="2729" y="148"/>
                  </a:lnTo>
                  <a:lnTo>
                    <a:pt x="236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89;p46">
              <a:extLst>
                <a:ext uri="{FF2B5EF4-FFF2-40B4-BE49-F238E27FC236}">
                  <a16:creationId xmlns:a16="http://schemas.microsoft.com/office/drawing/2014/main" id="{A903359E-DA33-42DF-91E9-62A91D2855FE}"/>
                </a:ext>
              </a:extLst>
            </p:cNvPr>
            <p:cNvSpPr/>
            <p:nvPr/>
          </p:nvSpPr>
          <p:spPr>
            <a:xfrm>
              <a:off x="3556420" y="3187218"/>
              <a:ext cx="91553" cy="89820"/>
            </a:xfrm>
            <a:custGeom>
              <a:avLst/>
              <a:gdLst/>
              <a:ahLst/>
              <a:cxnLst/>
              <a:rect l="l" t="t" r="r" b="b"/>
              <a:pathLst>
                <a:path w="3910" h="3836" fill="none" extrusionOk="0">
                  <a:moveTo>
                    <a:pt x="0" y="1918"/>
                  </a:moveTo>
                  <a:lnTo>
                    <a:pt x="0" y="1918"/>
                  </a:lnTo>
                  <a:lnTo>
                    <a:pt x="74" y="2287"/>
                  </a:lnTo>
                  <a:lnTo>
                    <a:pt x="148" y="2656"/>
                  </a:lnTo>
                  <a:lnTo>
                    <a:pt x="369" y="3025"/>
                  </a:lnTo>
                  <a:lnTo>
                    <a:pt x="590" y="3320"/>
                  </a:lnTo>
                  <a:lnTo>
                    <a:pt x="885" y="3541"/>
                  </a:lnTo>
                  <a:lnTo>
                    <a:pt x="1180" y="3688"/>
                  </a:lnTo>
                  <a:lnTo>
                    <a:pt x="1549" y="3836"/>
                  </a:lnTo>
                  <a:lnTo>
                    <a:pt x="1992" y="3836"/>
                  </a:lnTo>
                  <a:lnTo>
                    <a:pt x="1992" y="3836"/>
                  </a:lnTo>
                  <a:lnTo>
                    <a:pt x="2361" y="3836"/>
                  </a:lnTo>
                  <a:lnTo>
                    <a:pt x="2729" y="3688"/>
                  </a:lnTo>
                  <a:lnTo>
                    <a:pt x="3024" y="3541"/>
                  </a:lnTo>
                  <a:lnTo>
                    <a:pt x="3319" y="3320"/>
                  </a:lnTo>
                  <a:lnTo>
                    <a:pt x="3541" y="3025"/>
                  </a:lnTo>
                  <a:lnTo>
                    <a:pt x="3762" y="2656"/>
                  </a:lnTo>
                  <a:lnTo>
                    <a:pt x="3836" y="2287"/>
                  </a:lnTo>
                  <a:lnTo>
                    <a:pt x="3909" y="1918"/>
                  </a:lnTo>
                  <a:lnTo>
                    <a:pt x="3909" y="1918"/>
                  </a:lnTo>
                  <a:lnTo>
                    <a:pt x="3836" y="1549"/>
                  </a:lnTo>
                  <a:lnTo>
                    <a:pt x="3762" y="1181"/>
                  </a:lnTo>
                  <a:lnTo>
                    <a:pt x="3541" y="812"/>
                  </a:lnTo>
                  <a:lnTo>
                    <a:pt x="3319" y="590"/>
                  </a:lnTo>
                  <a:lnTo>
                    <a:pt x="3024" y="295"/>
                  </a:lnTo>
                  <a:lnTo>
                    <a:pt x="2729" y="148"/>
                  </a:lnTo>
                  <a:lnTo>
                    <a:pt x="2361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549" y="0"/>
                  </a:lnTo>
                  <a:lnTo>
                    <a:pt x="1180" y="148"/>
                  </a:lnTo>
                  <a:lnTo>
                    <a:pt x="885" y="295"/>
                  </a:lnTo>
                  <a:lnTo>
                    <a:pt x="590" y="590"/>
                  </a:lnTo>
                  <a:lnTo>
                    <a:pt x="369" y="812"/>
                  </a:lnTo>
                  <a:lnTo>
                    <a:pt x="148" y="1181"/>
                  </a:lnTo>
                  <a:lnTo>
                    <a:pt x="74" y="1549"/>
                  </a:lnTo>
                  <a:lnTo>
                    <a:pt x="0" y="19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90;p46">
              <a:extLst>
                <a:ext uri="{FF2B5EF4-FFF2-40B4-BE49-F238E27FC236}">
                  <a16:creationId xmlns:a16="http://schemas.microsoft.com/office/drawing/2014/main" id="{90ADAA31-21EF-4572-B428-424EB0BD9271}"/>
                </a:ext>
              </a:extLst>
            </p:cNvPr>
            <p:cNvSpPr/>
            <p:nvPr/>
          </p:nvSpPr>
          <p:spPr>
            <a:xfrm>
              <a:off x="3185087" y="3180311"/>
              <a:ext cx="89820" cy="89820"/>
            </a:xfrm>
            <a:custGeom>
              <a:avLst/>
              <a:gdLst/>
              <a:ahLst/>
              <a:cxnLst/>
              <a:rect l="l" t="t" r="r" b="b"/>
              <a:pathLst>
                <a:path w="3836" h="3836" extrusionOk="0">
                  <a:moveTo>
                    <a:pt x="1549" y="0"/>
                  </a:moveTo>
                  <a:lnTo>
                    <a:pt x="1180" y="148"/>
                  </a:lnTo>
                  <a:lnTo>
                    <a:pt x="811" y="295"/>
                  </a:lnTo>
                  <a:lnTo>
                    <a:pt x="516" y="517"/>
                  </a:lnTo>
                  <a:lnTo>
                    <a:pt x="295" y="812"/>
                  </a:lnTo>
                  <a:lnTo>
                    <a:pt x="148" y="1181"/>
                  </a:lnTo>
                  <a:lnTo>
                    <a:pt x="0" y="1549"/>
                  </a:lnTo>
                  <a:lnTo>
                    <a:pt x="0" y="1918"/>
                  </a:lnTo>
                  <a:lnTo>
                    <a:pt x="0" y="2287"/>
                  </a:lnTo>
                  <a:lnTo>
                    <a:pt x="148" y="2656"/>
                  </a:lnTo>
                  <a:lnTo>
                    <a:pt x="295" y="3025"/>
                  </a:lnTo>
                  <a:lnTo>
                    <a:pt x="516" y="3320"/>
                  </a:lnTo>
                  <a:lnTo>
                    <a:pt x="811" y="3541"/>
                  </a:lnTo>
                  <a:lnTo>
                    <a:pt x="1180" y="3688"/>
                  </a:lnTo>
                  <a:lnTo>
                    <a:pt x="1549" y="3836"/>
                  </a:lnTo>
                  <a:lnTo>
                    <a:pt x="2287" y="3836"/>
                  </a:lnTo>
                  <a:lnTo>
                    <a:pt x="2655" y="3688"/>
                  </a:lnTo>
                  <a:lnTo>
                    <a:pt x="3024" y="3541"/>
                  </a:lnTo>
                  <a:lnTo>
                    <a:pt x="3319" y="3320"/>
                  </a:lnTo>
                  <a:lnTo>
                    <a:pt x="3541" y="3025"/>
                  </a:lnTo>
                  <a:lnTo>
                    <a:pt x="3688" y="2656"/>
                  </a:lnTo>
                  <a:lnTo>
                    <a:pt x="3836" y="2287"/>
                  </a:lnTo>
                  <a:lnTo>
                    <a:pt x="3836" y="1918"/>
                  </a:lnTo>
                  <a:lnTo>
                    <a:pt x="3836" y="1549"/>
                  </a:lnTo>
                  <a:lnTo>
                    <a:pt x="3688" y="1181"/>
                  </a:lnTo>
                  <a:lnTo>
                    <a:pt x="3541" y="812"/>
                  </a:lnTo>
                  <a:lnTo>
                    <a:pt x="3319" y="517"/>
                  </a:lnTo>
                  <a:lnTo>
                    <a:pt x="3024" y="295"/>
                  </a:lnTo>
                  <a:lnTo>
                    <a:pt x="2655" y="148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91;p46">
              <a:extLst>
                <a:ext uri="{FF2B5EF4-FFF2-40B4-BE49-F238E27FC236}">
                  <a16:creationId xmlns:a16="http://schemas.microsoft.com/office/drawing/2014/main" id="{A41E4381-9B95-4DD0-8A6E-A97120E9AD92}"/>
                </a:ext>
              </a:extLst>
            </p:cNvPr>
            <p:cNvSpPr/>
            <p:nvPr/>
          </p:nvSpPr>
          <p:spPr>
            <a:xfrm>
              <a:off x="3970931" y="3187218"/>
              <a:ext cx="89820" cy="89820"/>
            </a:xfrm>
            <a:custGeom>
              <a:avLst/>
              <a:gdLst/>
              <a:ahLst/>
              <a:cxnLst/>
              <a:rect l="l" t="t" r="r" b="b"/>
              <a:pathLst>
                <a:path w="3836" h="3836" extrusionOk="0">
                  <a:moveTo>
                    <a:pt x="1549" y="0"/>
                  </a:moveTo>
                  <a:lnTo>
                    <a:pt x="1181" y="148"/>
                  </a:lnTo>
                  <a:lnTo>
                    <a:pt x="812" y="295"/>
                  </a:lnTo>
                  <a:lnTo>
                    <a:pt x="517" y="590"/>
                  </a:lnTo>
                  <a:lnTo>
                    <a:pt x="295" y="812"/>
                  </a:lnTo>
                  <a:lnTo>
                    <a:pt x="148" y="1181"/>
                  </a:lnTo>
                  <a:lnTo>
                    <a:pt x="0" y="1549"/>
                  </a:lnTo>
                  <a:lnTo>
                    <a:pt x="0" y="1918"/>
                  </a:lnTo>
                  <a:lnTo>
                    <a:pt x="0" y="2287"/>
                  </a:lnTo>
                  <a:lnTo>
                    <a:pt x="148" y="2656"/>
                  </a:lnTo>
                  <a:lnTo>
                    <a:pt x="295" y="3025"/>
                  </a:lnTo>
                  <a:lnTo>
                    <a:pt x="517" y="3320"/>
                  </a:lnTo>
                  <a:lnTo>
                    <a:pt x="812" y="3541"/>
                  </a:lnTo>
                  <a:lnTo>
                    <a:pt x="1181" y="3688"/>
                  </a:lnTo>
                  <a:lnTo>
                    <a:pt x="1549" y="3836"/>
                  </a:lnTo>
                  <a:lnTo>
                    <a:pt x="2287" y="3836"/>
                  </a:lnTo>
                  <a:lnTo>
                    <a:pt x="2656" y="3688"/>
                  </a:lnTo>
                  <a:lnTo>
                    <a:pt x="3025" y="3541"/>
                  </a:lnTo>
                  <a:lnTo>
                    <a:pt x="3320" y="3320"/>
                  </a:lnTo>
                  <a:lnTo>
                    <a:pt x="3541" y="3025"/>
                  </a:lnTo>
                  <a:lnTo>
                    <a:pt x="3688" y="2656"/>
                  </a:lnTo>
                  <a:lnTo>
                    <a:pt x="3836" y="2287"/>
                  </a:lnTo>
                  <a:lnTo>
                    <a:pt x="3836" y="1918"/>
                  </a:lnTo>
                  <a:lnTo>
                    <a:pt x="3836" y="1549"/>
                  </a:lnTo>
                  <a:lnTo>
                    <a:pt x="3688" y="1181"/>
                  </a:lnTo>
                  <a:lnTo>
                    <a:pt x="3541" y="812"/>
                  </a:lnTo>
                  <a:lnTo>
                    <a:pt x="3320" y="590"/>
                  </a:lnTo>
                  <a:lnTo>
                    <a:pt x="3025" y="295"/>
                  </a:lnTo>
                  <a:lnTo>
                    <a:pt x="2656" y="148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92;p46">
              <a:extLst>
                <a:ext uri="{FF2B5EF4-FFF2-40B4-BE49-F238E27FC236}">
                  <a16:creationId xmlns:a16="http://schemas.microsoft.com/office/drawing/2014/main" id="{28E734D8-01F7-4322-A6A9-9234648BBA70}"/>
                </a:ext>
              </a:extLst>
            </p:cNvPr>
            <p:cNvSpPr/>
            <p:nvPr/>
          </p:nvSpPr>
          <p:spPr>
            <a:xfrm>
              <a:off x="4383710" y="3187218"/>
              <a:ext cx="89843" cy="89820"/>
            </a:xfrm>
            <a:custGeom>
              <a:avLst/>
              <a:gdLst/>
              <a:ahLst/>
              <a:cxnLst/>
              <a:rect l="l" t="t" r="r" b="b"/>
              <a:pathLst>
                <a:path w="3837" h="3836" extrusionOk="0">
                  <a:moveTo>
                    <a:pt x="1550" y="0"/>
                  </a:moveTo>
                  <a:lnTo>
                    <a:pt x="1181" y="148"/>
                  </a:lnTo>
                  <a:lnTo>
                    <a:pt x="886" y="295"/>
                  </a:lnTo>
                  <a:lnTo>
                    <a:pt x="591" y="590"/>
                  </a:lnTo>
                  <a:lnTo>
                    <a:pt x="296" y="812"/>
                  </a:lnTo>
                  <a:lnTo>
                    <a:pt x="148" y="1181"/>
                  </a:lnTo>
                  <a:lnTo>
                    <a:pt x="1" y="1549"/>
                  </a:lnTo>
                  <a:lnTo>
                    <a:pt x="1" y="1918"/>
                  </a:lnTo>
                  <a:lnTo>
                    <a:pt x="1" y="2287"/>
                  </a:lnTo>
                  <a:lnTo>
                    <a:pt x="148" y="2656"/>
                  </a:lnTo>
                  <a:lnTo>
                    <a:pt x="296" y="3025"/>
                  </a:lnTo>
                  <a:lnTo>
                    <a:pt x="591" y="3320"/>
                  </a:lnTo>
                  <a:lnTo>
                    <a:pt x="886" y="3541"/>
                  </a:lnTo>
                  <a:lnTo>
                    <a:pt x="1181" y="3688"/>
                  </a:lnTo>
                  <a:lnTo>
                    <a:pt x="1550" y="3836"/>
                  </a:lnTo>
                  <a:lnTo>
                    <a:pt x="2287" y="3836"/>
                  </a:lnTo>
                  <a:lnTo>
                    <a:pt x="2656" y="3688"/>
                  </a:lnTo>
                  <a:lnTo>
                    <a:pt x="3025" y="3541"/>
                  </a:lnTo>
                  <a:lnTo>
                    <a:pt x="3320" y="3320"/>
                  </a:lnTo>
                  <a:lnTo>
                    <a:pt x="3541" y="3025"/>
                  </a:lnTo>
                  <a:lnTo>
                    <a:pt x="3689" y="2656"/>
                  </a:lnTo>
                  <a:lnTo>
                    <a:pt x="3836" y="2287"/>
                  </a:lnTo>
                  <a:lnTo>
                    <a:pt x="3836" y="1918"/>
                  </a:lnTo>
                  <a:lnTo>
                    <a:pt x="3836" y="1549"/>
                  </a:lnTo>
                  <a:lnTo>
                    <a:pt x="3689" y="1181"/>
                  </a:lnTo>
                  <a:lnTo>
                    <a:pt x="3541" y="812"/>
                  </a:lnTo>
                  <a:lnTo>
                    <a:pt x="3320" y="590"/>
                  </a:lnTo>
                  <a:lnTo>
                    <a:pt x="3025" y="295"/>
                  </a:lnTo>
                  <a:lnTo>
                    <a:pt x="2656" y="148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93;p46">
              <a:extLst>
                <a:ext uri="{FF2B5EF4-FFF2-40B4-BE49-F238E27FC236}">
                  <a16:creationId xmlns:a16="http://schemas.microsoft.com/office/drawing/2014/main" id="{62D84B57-ED79-4B09-AA3D-AB94A0A8B2B4}"/>
                </a:ext>
              </a:extLst>
            </p:cNvPr>
            <p:cNvSpPr/>
            <p:nvPr/>
          </p:nvSpPr>
          <p:spPr>
            <a:xfrm>
              <a:off x="4796513" y="3187218"/>
              <a:ext cx="91553" cy="89820"/>
            </a:xfrm>
            <a:custGeom>
              <a:avLst/>
              <a:gdLst/>
              <a:ahLst/>
              <a:cxnLst/>
              <a:rect l="l" t="t" r="r" b="b"/>
              <a:pathLst>
                <a:path w="3910" h="3836" extrusionOk="0">
                  <a:moveTo>
                    <a:pt x="1549" y="0"/>
                  </a:moveTo>
                  <a:lnTo>
                    <a:pt x="1180" y="148"/>
                  </a:lnTo>
                  <a:lnTo>
                    <a:pt x="885" y="295"/>
                  </a:lnTo>
                  <a:lnTo>
                    <a:pt x="590" y="590"/>
                  </a:lnTo>
                  <a:lnTo>
                    <a:pt x="369" y="812"/>
                  </a:lnTo>
                  <a:lnTo>
                    <a:pt x="148" y="1181"/>
                  </a:lnTo>
                  <a:lnTo>
                    <a:pt x="74" y="1549"/>
                  </a:lnTo>
                  <a:lnTo>
                    <a:pt x="0" y="1918"/>
                  </a:lnTo>
                  <a:lnTo>
                    <a:pt x="74" y="2287"/>
                  </a:lnTo>
                  <a:lnTo>
                    <a:pt x="148" y="2656"/>
                  </a:lnTo>
                  <a:lnTo>
                    <a:pt x="369" y="3025"/>
                  </a:lnTo>
                  <a:lnTo>
                    <a:pt x="590" y="3320"/>
                  </a:lnTo>
                  <a:lnTo>
                    <a:pt x="885" y="3541"/>
                  </a:lnTo>
                  <a:lnTo>
                    <a:pt x="1180" y="3688"/>
                  </a:lnTo>
                  <a:lnTo>
                    <a:pt x="1549" y="3836"/>
                  </a:lnTo>
                  <a:lnTo>
                    <a:pt x="2360" y="3836"/>
                  </a:lnTo>
                  <a:lnTo>
                    <a:pt x="2729" y="3688"/>
                  </a:lnTo>
                  <a:lnTo>
                    <a:pt x="3024" y="3541"/>
                  </a:lnTo>
                  <a:lnTo>
                    <a:pt x="3319" y="3320"/>
                  </a:lnTo>
                  <a:lnTo>
                    <a:pt x="3541" y="3025"/>
                  </a:lnTo>
                  <a:lnTo>
                    <a:pt x="3762" y="2656"/>
                  </a:lnTo>
                  <a:lnTo>
                    <a:pt x="3836" y="2287"/>
                  </a:lnTo>
                  <a:lnTo>
                    <a:pt x="3909" y="1918"/>
                  </a:lnTo>
                  <a:lnTo>
                    <a:pt x="3836" y="1549"/>
                  </a:lnTo>
                  <a:lnTo>
                    <a:pt x="3762" y="1181"/>
                  </a:lnTo>
                  <a:lnTo>
                    <a:pt x="3541" y="812"/>
                  </a:lnTo>
                  <a:lnTo>
                    <a:pt x="3319" y="590"/>
                  </a:lnTo>
                  <a:lnTo>
                    <a:pt x="3024" y="295"/>
                  </a:lnTo>
                  <a:lnTo>
                    <a:pt x="2729" y="148"/>
                  </a:lnTo>
                  <a:lnTo>
                    <a:pt x="236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94;p46">
              <a:extLst>
                <a:ext uri="{FF2B5EF4-FFF2-40B4-BE49-F238E27FC236}">
                  <a16:creationId xmlns:a16="http://schemas.microsoft.com/office/drawing/2014/main" id="{D1B11B71-22DC-4BDE-A0C1-9E84FA0E652A}"/>
                </a:ext>
              </a:extLst>
            </p:cNvPr>
            <p:cNvSpPr/>
            <p:nvPr/>
          </p:nvSpPr>
          <p:spPr>
            <a:xfrm>
              <a:off x="5209292" y="3187218"/>
              <a:ext cx="91553" cy="89820"/>
            </a:xfrm>
            <a:custGeom>
              <a:avLst/>
              <a:gdLst/>
              <a:ahLst/>
              <a:cxnLst/>
              <a:rect l="l" t="t" r="r" b="b"/>
              <a:pathLst>
                <a:path w="3910" h="3836" extrusionOk="0">
                  <a:moveTo>
                    <a:pt x="1549" y="0"/>
                  </a:moveTo>
                  <a:lnTo>
                    <a:pt x="1254" y="148"/>
                  </a:lnTo>
                  <a:lnTo>
                    <a:pt x="886" y="295"/>
                  </a:lnTo>
                  <a:lnTo>
                    <a:pt x="591" y="590"/>
                  </a:lnTo>
                  <a:lnTo>
                    <a:pt x="369" y="812"/>
                  </a:lnTo>
                  <a:lnTo>
                    <a:pt x="222" y="1181"/>
                  </a:lnTo>
                  <a:lnTo>
                    <a:pt x="74" y="1549"/>
                  </a:lnTo>
                  <a:lnTo>
                    <a:pt x="1" y="1918"/>
                  </a:lnTo>
                  <a:lnTo>
                    <a:pt x="74" y="2287"/>
                  </a:lnTo>
                  <a:lnTo>
                    <a:pt x="222" y="2656"/>
                  </a:lnTo>
                  <a:lnTo>
                    <a:pt x="369" y="3025"/>
                  </a:lnTo>
                  <a:lnTo>
                    <a:pt x="591" y="3320"/>
                  </a:lnTo>
                  <a:lnTo>
                    <a:pt x="886" y="3541"/>
                  </a:lnTo>
                  <a:lnTo>
                    <a:pt x="1254" y="3688"/>
                  </a:lnTo>
                  <a:lnTo>
                    <a:pt x="1549" y="3836"/>
                  </a:lnTo>
                  <a:lnTo>
                    <a:pt x="2361" y="3836"/>
                  </a:lnTo>
                  <a:lnTo>
                    <a:pt x="2730" y="3688"/>
                  </a:lnTo>
                  <a:lnTo>
                    <a:pt x="3025" y="3541"/>
                  </a:lnTo>
                  <a:lnTo>
                    <a:pt x="3320" y="3320"/>
                  </a:lnTo>
                  <a:lnTo>
                    <a:pt x="3615" y="3025"/>
                  </a:lnTo>
                  <a:lnTo>
                    <a:pt x="3762" y="2656"/>
                  </a:lnTo>
                  <a:lnTo>
                    <a:pt x="3910" y="2287"/>
                  </a:lnTo>
                  <a:lnTo>
                    <a:pt x="3910" y="1918"/>
                  </a:lnTo>
                  <a:lnTo>
                    <a:pt x="3910" y="1549"/>
                  </a:lnTo>
                  <a:lnTo>
                    <a:pt x="3762" y="1181"/>
                  </a:lnTo>
                  <a:lnTo>
                    <a:pt x="3615" y="812"/>
                  </a:lnTo>
                  <a:lnTo>
                    <a:pt x="3320" y="590"/>
                  </a:lnTo>
                  <a:lnTo>
                    <a:pt x="3025" y="295"/>
                  </a:lnTo>
                  <a:lnTo>
                    <a:pt x="2730" y="148"/>
                  </a:lnTo>
                  <a:lnTo>
                    <a:pt x="236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95;p46">
              <a:extLst>
                <a:ext uri="{FF2B5EF4-FFF2-40B4-BE49-F238E27FC236}">
                  <a16:creationId xmlns:a16="http://schemas.microsoft.com/office/drawing/2014/main" id="{FC319CF9-B01E-4344-876F-0682CBD67B31}"/>
                </a:ext>
              </a:extLst>
            </p:cNvPr>
            <p:cNvSpPr/>
            <p:nvPr/>
          </p:nvSpPr>
          <p:spPr>
            <a:xfrm>
              <a:off x="5623803" y="3187218"/>
              <a:ext cx="89843" cy="89820"/>
            </a:xfrm>
            <a:custGeom>
              <a:avLst/>
              <a:gdLst/>
              <a:ahLst/>
              <a:cxnLst/>
              <a:rect l="l" t="t" r="r" b="b"/>
              <a:pathLst>
                <a:path w="3837" h="3836" extrusionOk="0">
                  <a:moveTo>
                    <a:pt x="1550" y="0"/>
                  </a:moveTo>
                  <a:lnTo>
                    <a:pt x="1181" y="148"/>
                  </a:lnTo>
                  <a:lnTo>
                    <a:pt x="812" y="295"/>
                  </a:lnTo>
                  <a:lnTo>
                    <a:pt x="517" y="590"/>
                  </a:lnTo>
                  <a:lnTo>
                    <a:pt x="296" y="812"/>
                  </a:lnTo>
                  <a:lnTo>
                    <a:pt x="148" y="1181"/>
                  </a:lnTo>
                  <a:lnTo>
                    <a:pt x="1" y="1549"/>
                  </a:lnTo>
                  <a:lnTo>
                    <a:pt x="1" y="1918"/>
                  </a:lnTo>
                  <a:lnTo>
                    <a:pt x="1" y="2287"/>
                  </a:lnTo>
                  <a:lnTo>
                    <a:pt x="148" y="2656"/>
                  </a:lnTo>
                  <a:lnTo>
                    <a:pt x="296" y="3025"/>
                  </a:lnTo>
                  <a:lnTo>
                    <a:pt x="517" y="3320"/>
                  </a:lnTo>
                  <a:lnTo>
                    <a:pt x="812" y="3541"/>
                  </a:lnTo>
                  <a:lnTo>
                    <a:pt x="1181" y="3688"/>
                  </a:lnTo>
                  <a:lnTo>
                    <a:pt x="1550" y="3836"/>
                  </a:lnTo>
                  <a:lnTo>
                    <a:pt x="2287" y="3836"/>
                  </a:lnTo>
                  <a:lnTo>
                    <a:pt x="2656" y="3688"/>
                  </a:lnTo>
                  <a:lnTo>
                    <a:pt x="3025" y="3541"/>
                  </a:lnTo>
                  <a:lnTo>
                    <a:pt x="3320" y="3320"/>
                  </a:lnTo>
                  <a:lnTo>
                    <a:pt x="3541" y="3025"/>
                  </a:lnTo>
                  <a:lnTo>
                    <a:pt x="3689" y="2656"/>
                  </a:lnTo>
                  <a:lnTo>
                    <a:pt x="3836" y="2361"/>
                  </a:lnTo>
                  <a:lnTo>
                    <a:pt x="3836" y="1918"/>
                  </a:lnTo>
                  <a:lnTo>
                    <a:pt x="3836" y="1549"/>
                  </a:lnTo>
                  <a:lnTo>
                    <a:pt x="3689" y="1181"/>
                  </a:lnTo>
                  <a:lnTo>
                    <a:pt x="3541" y="812"/>
                  </a:lnTo>
                  <a:lnTo>
                    <a:pt x="3320" y="590"/>
                  </a:lnTo>
                  <a:lnTo>
                    <a:pt x="3025" y="295"/>
                  </a:lnTo>
                  <a:lnTo>
                    <a:pt x="2656" y="148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96;p46">
              <a:extLst>
                <a:ext uri="{FF2B5EF4-FFF2-40B4-BE49-F238E27FC236}">
                  <a16:creationId xmlns:a16="http://schemas.microsoft.com/office/drawing/2014/main" id="{567C2906-DC18-4F39-BF48-8C87D5770667}"/>
                </a:ext>
              </a:extLst>
            </p:cNvPr>
            <p:cNvSpPr/>
            <p:nvPr/>
          </p:nvSpPr>
          <p:spPr>
            <a:xfrm>
              <a:off x="6186867" y="3187218"/>
              <a:ext cx="91553" cy="89820"/>
            </a:xfrm>
            <a:custGeom>
              <a:avLst/>
              <a:gdLst/>
              <a:ahLst/>
              <a:cxnLst/>
              <a:rect l="l" t="t" r="r" b="b"/>
              <a:pathLst>
                <a:path w="3910" h="3836" extrusionOk="0">
                  <a:moveTo>
                    <a:pt x="1549" y="0"/>
                  </a:moveTo>
                  <a:lnTo>
                    <a:pt x="1180" y="148"/>
                  </a:lnTo>
                  <a:lnTo>
                    <a:pt x="885" y="295"/>
                  </a:lnTo>
                  <a:lnTo>
                    <a:pt x="590" y="590"/>
                  </a:lnTo>
                  <a:lnTo>
                    <a:pt x="369" y="812"/>
                  </a:lnTo>
                  <a:lnTo>
                    <a:pt x="148" y="1181"/>
                  </a:lnTo>
                  <a:lnTo>
                    <a:pt x="74" y="1549"/>
                  </a:lnTo>
                  <a:lnTo>
                    <a:pt x="0" y="1918"/>
                  </a:lnTo>
                  <a:lnTo>
                    <a:pt x="74" y="2287"/>
                  </a:lnTo>
                  <a:lnTo>
                    <a:pt x="148" y="2656"/>
                  </a:lnTo>
                  <a:lnTo>
                    <a:pt x="295" y="3025"/>
                  </a:lnTo>
                  <a:lnTo>
                    <a:pt x="590" y="3320"/>
                  </a:lnTo>
                  <a:lnTo>
                    <a:pt x="885" y="3541"/>
                  </a:lnTo>
                  <a:lnTo>
                    <a:pt x="1180" y="3688"/>
                  </a:lnTo>
                  <a:lnTo>
                    <a:pt x="1549" y="3836"/>
                  </a:lnTo>
                  <a:lnTo>
                    <a:pt x="2360" y="3836"/>
                  </a:lnTo>
                  <a:lnTo>
                    <a:pt x="2729" y="3688"/>
                  </a:lnTo>
                  <a:lnTo>
                    <a:pt x="3024" y="3541"/>
                  </a:lnTo>
                  <a:lnTo>
                    <a:pt x="3319" y="3320"/>
                  </a:lnTo>
                  <a:lnTo>
                    <a:pt x="3541" y="3025"/>
                  </a:lnTo>
                  <a:lnTo>
                    <a:pt x="3762" y="2656"/>
                  </a:lnTo>
                  <a:lnTo>
                    <a:pt x="3836" y="2361"/>
                  </a:lnTo>
                  <a:lnTo>
                    <a:pt x="3909" y="1918"/>
                  </a:lnTo>
                  <a:lnTo>
                    <a:pt x="3836" y="1549"/>
                  </a:lnTo>
                  <a:lnTo>
                    <a:pt x="3762" y="1181"/>
                  </a:lnTo>
                  <a:lnTo>
                    <a:pt x="3541" y="812"/>
                  </a:lnTo>
                  <a:lnTo>
                    <a:pt x="3319" y="590"/>
                  </a:lnTo>
                  <a:lnTo>
                    <a:pt x="3024" y="295"/>
                  </a:lnTo>
                  <a:lnTo>
                    <a:pt x="2729" y="148"/>
                  </a:lnTo>
                  <a:lnTo>
                    <a:pt x="236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97;p46">
              <a:extLst>
                <a:ext uri="{FF2B5EF4-FFF2-40B4-BE49-F238E27FC236}">
                  <a16:creationId xmlns:a16="http://schemas.microsoft.com/office/drawing/2014/main" id="{2010845A-D8B1-4BF2-A1E3-58AC49475B08}"/>
                </a:ext>
              </a:extLst>
            </p:cNvPr>
            <p:cNvSpPr/>
            <p:nvPr/>
          </p:nvSpPr>
          <p:spPr>
            <a:xfrm>
              <a:off x="5668716" y="3318489"/>
              <a:ext cx="518151" cy="704651"/>
            </a:xfrm>
            <a:custGeom>
              <a:avLst/>
              <a:gdLst/>
              <a:ahLst/>
              <a:cxnLst/>
              <a:rect l="l" t="t" r="r" b="b"/>
              <a:pathLst>
                <a:path w="22129" h="30094" extrusionOk="0">
                  <a:moveTo>
                    <a:pt x="0" y="0"/>
                  </a:moveTo>
                  <a:lnTo>
                    <a:pt x="0" y="30094"/>
                  </a:lnTo>
                  <a:lnTo>
                    <a:pt x="22128" y="30094"/>
                  </a:lnTo>
                  <a:lnTo>
                    <a:pt x="2212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98;p46">
              <a:extLst>
                <a:ext uri="{FF2B5EF4-FFF2-40B4-BE49-F238E27FC236}">
                  <a16:creationId xmlns:a16="http://schemas.microsoft.com/office/drawing/2014/main" id="{C9439494-9079-4131-8EA7-3B642218791C}"/>
                </a:ext>
              </a:extLst>
            </p:cNvPr>
            <p:cNvSpPr/>
            <p:nvPr/>
          </p:nvSpPr>
          <p:spPr>
            <a:xfrm>
              <a:off x="3375062" y="3605196"/>
              <a:ext cx="518151" cy="431773"/>
            </a:xfrm>
            <a:custGeom>
              <a:avLst/>
              <a:gdLst/>
              <a:ahLst/>
              <a:cxnLst/>
              <a:rect l="l" t="t" r="r" b="b"/>
              <a:pathLst>
                <a:path w="22129" h="18440" extrusionOk="0">
                  <a:moveTo>
                    <a:pt x="1" y="0"/>
                  </a:moveTo>
                  <a:lnTo>
                    <a:pt x="1" y="18440"/>
                  </a:lnTo>
                  <a:lnTo>
                    <a:pt x="22128" y="18440"/>
                  </a:lnTo>
                  <a:lnTo>
                    <a:pt x="2212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99;p46">
              <a:extLst>
                <a:ext uri="{FF2B5EF4-FFF2-40B4-BE49-F238E27FC236}">
                  <a16:creationId xmlns:a16="http://schemas.microsoft.com/office/drawing/2014/main" id="{6AE6EB5B-D45C-447D-9F0C-9D72646946C4}"/>
                </a:ext>
              </a:extLst>
            </p:cNvPr>
            <p:cNvSpPr/>
            <p:nvPr/>
          </p:nvSpPr>
          <p:spPr>
            <a:xfrm>
              <a:off x="2250691" y="4739916"/>
              <a:ext cx="3999914" cy="3489"/>
            </a:xfrm>
            <a:custGeom>
              <a:avLst/>
              <a:gdLst/>
              <a:ahLst/>
              <a:cxnLst/>
              <a:rect l="l" t="t" r="r" b="b"/>
              <a:pathLst>
                <a:path w="170827" h="149" extrusionOk="0">
                  <a:moveTo>
                    <a:pt x="25005" y="1"/>
                  </a:moveTo>
                  <a:lnTo>
                    <a:pt x="1" y="75"/>
                  </a:lnTo>
                  <a:lnTo>
                    <a:pt x="25005" y="148"/>
                  </a:lnTo>
                  <a:lnTo>
                    <a:pt x="145822" y="148"/>
                  </a:lnTo>
                  <a:lnTo>
                    <a:pt x="170826" y="75"/>
                  </a:lnTo>
                  <a:lnTo>
                    <a:pt x="14582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00;p46">
              <a:extLst>
                <a:ext uri="{FF2B5EF4-FFF2-40B4-BE49-F238E27FC236}">
                  <a16:creationId xmlns:a16="http://schemas.microsoft.com/office/drawing/2014/main" id="{0F9E1A32-71D4-4AB2-8C95-C704A7628500}"/>
                </a:ext>
              </a:extLst>
            </p:cNvPr>
            <p:cNvSpPr/>
            <p:nvPr/>
          </p:nvSpPr>
          <p:spPr>
            <a:xfrm>
              <a:off x="2250691" y="4739916"/>
              <a:ext cx="3999914" cy="3489"/>
            </a:xfrm>
            <a:custGeom>
              <a:avLst/>
              <a:gdLst/>
              <a:ahLst/>
              <a:cxnLst/>
              <a:rect l="l" t="t" r="r" b="b"/>
              <a:pathLst>
                <a:path w="170827" h="149" fill="none" extrusionOk="0">
                  <a:moveTo>
                    <a:pt x="170826" y="75"/>
                  </a:moveTo>
                  <a:lnTo>
                    <a:pt x="170826" y="75"/>
                  </a:lnTo>
                  <a:lnTo>
                    <a:pt x="145822" y="148"/>
                  </a:lnTo>
                  <a:lnTo>
                    <a:pt x="85413" y="148"/>
                  </a:lnTo>
                  <a:lnTo>
                    <a:pt x="85413" y="148"/>
                  </a:lnTo>
                  <a:lnTo>
                    <a:pt x="25005" y="148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25005" y="1"/>
                  </a:lnTo>
                  <a:lnTo>
                    <a:pt x="85413" y="1"/>
                  </a:lnTo>
                  <a:lnTo>
                    <a:pt x="85413" y="1"/>
                  </a:lnTo>
                  <a:lnTo>
                    <a:pt x="145822" y="1"/>
                  </a:lnTo>
                  <a:lnTo>
                    <a:pt x="170826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01;p46">
              <a:extLst>
                <a:ext uri="{FF2B5EF4-FFF2-40B4-BE49-F238E27FC236}">
                  <a16:creationId xmlns:a16="http://schemas.microsoft.com/office/drawing/2014/main" id="{23FF0354-714F-4FD6-956B-A505623264BA}"/>
                </a:ext>
              </a:extLst>
            </p:cNvPr>
            <p:cNvSpPr/>
            <p:nvPr/>
          </p:nvSpPr>
          <p:spPr>
            <a:xfrm>
              <a:off x="4577151" y="4669106"/>
              <a:ext cx="146835" cy="72563"/>
            </a:xfrm>
            <a:custGeom>
              <a:avLst/>
              <a:gdLst/>
              <a:ahLst/>
              <a:cxnLst/>
              <a:rect l="l" t="t" r="r" b="b"/>
              <a:pathLst>
                <a:path w="6271" h="3099" extrusionOk="0">
                  <a:moveTo>
                    <a:pt x="75" y="1"/>
                  </a:moveTo>
                  <a:lnTo>
                    <a:pt x="1" y="2877"/>
                  </a:lnTo>
                  <a:lnTo>
                    <a:pt x="222" y="2951"/>
                  </a:lnTo>
                  <a:lnTo>
                    <a:pt x="3320" y="3099"/>
                  </a:lnTo>
                  <a:lnTo>
                    <a:pt x="5680" y="3099"/>
                  </a:lnTo>
                  <a:lnTo>
                    <a:pt x="6123" y="3025"/>
                  </a:lnTo>
                  <a:lnTo>
                    <a:pt x="6197" y="3025"/>
                  </a:lnTo>
                  <a:lnTo>
                    <a:pt x="6270" y="2951"/>
                  </a:lnTo>
                  <a:lnTo>
                    <a:pt x="6049" y="2804"/>
                  </a:lnTo>
                  <a:lnTo>
                    <a:pt x="5238" y="2509"/>
                  </a:lnTo>
                  <a:lnTo>
                    <a:pt x="3762" y="2066"/>
                  </a:lnTo>
                  <a:lnTo>
                    <a:pt x="3762" y="75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02;p46">
              <a:extLst>
                <a:ext uri="{FF2B5EF4-FFF2-40B4-BE49-F238E27FC236}">
                  <a16:creationId xmlns:a16="http://schemas.microsoft.com/office/drawing/2014/main" id="{8E1DD726-4604-4151-8320-5E9AAE5D66FD}"/>
                </a:ext>
              </a:extLst>
            </p:cNvPr>
            <p:cNvSpPr/>
            <p:nvPr/>
          </p:nvSpPr>
          <p:spPr>
            <a:xfrm>
              <a:off x="4577151" y="4669106"/>
              <a:ext cx="146835" cy="72563"/>
            </a:xfrm>
            <a:custGeom>
              <a:avLst/>
              <a:gdLst/>
              <a:ahLst/>
              <a:cxnLst/>
              <a:rect l="l" t="t" r="r" b="b"/>
              <a:pathLst>
                <a:path w="6271" h="3099" fill="none" extrusionOk="0">
                  <a:moveTo>
                    <a:pt x="3762" y="2066"/>
                  </a:moveTo>
                  <a:lnTo>
                    <a:pt x="3762" y="75"/>
                  </a:lnTo>
                  <a:lnTo>
                    <a:pt x="75" y="1"/>
                  </a:lnTo>
                  <a:lnTo>
                    <a:pt x="1" y="2877"/>
                  </a:lnTo>
                  <a:lnTo>
                    <a:pt x="222" y="2951"/>
                  </a:lnTo>
                  <a:lnTo>
                    <a:pt x="222" y="2951"/>
                  </a:lnTo>
                  <a:lnTo>
                    <a:pt x="3320" y="3099"/>
                  </a:lnTo>
                  <a:lnTo>
                    <a:pt x="5090" y="3099"/>
                  </a:lnTo>
                  <a:lnTo>
                    <a:pt x="5680" y="3099"/>
                  </a:lnTo>
                  <a:lnTo>
                    <a:pt x="6123" y="3025"/>
                  </a:lnTo>
                  <a:lnTo>
                    <a:pt x="6123" y="3025"/>
                  </a:lnTo>
                  <a:lnTo>
                    <a:pt x="6197" y="3025"/>
                  </a:lnTo>
                  <a:lnTo>
                    <a:pt x="6270" y="2951"/>
                  </a:lnTo>
                  <a:lnTo>
                    <a:pt x="6049" y="2804"/>
                  </a:lnTo>
                  <a:lnTo>
                    <a:pt x="5238" y="2509"/>
                  </a:lnTo>
                  <a:lnTo>
                    <a:pt x="3762" y="20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03;p46">
              <a:extLst>
                <a:ext uri="{FF2B5EF4-FFF2-40B4-BE49-F238E27FC236}">
                  <a16:creationId xmlns:a16="http://schemas.microsoft.com/office/drawing/2014/main" id="{63234A71-0340-42DC-BD14-191EF594F431}"/>
                </a:ext>
              </a:extLst>
            </p:cNvPr>
            <p:cNvSpPr/>
            <p:nvPr/>
          </p:nvSpPr>
          <p:spPr>
            <a:xfrm>
              <a:off x="4577151" y="4710576"/>
              <a:ext cx="23" cy="173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0"/>
                  </a:moveTo>
                  <a:lnTo>
                    <a:pt x="1" y="0"/>
                  </a:lnTo>
                  <a:lnTo>
                    <a:pt x="1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04;p46">
              <a:extLst>
                <a:ext uri="{FF2B5EF4-FFF2-40B4-BE49-F238E27FC236}">
                  <a16:creationId xmlns:a16="http://schemas.microsoft.com/office/drawing/2014/main" id="{91708440-402A-4FAD-817B-E6F96C1B9AEF}"/>
                </a:ext>
              </a:extLst>
            </p:cNvPr>
            <p:cNvSpPr/>
            <p:nvPr/>
          </p:nvSpPr>
          <p:spPr>
            <a:xfrm>
              <a:off x="4577151" y="4710576"/>
              <a:ext cx="23" cy="1733"/>
            </a:xfrm>
            <a:custGeom>
              <a:avLst/>
              <a:gdLst/>
              <a:ahLst/>
              <a:cxnLst/>
              <a:rect l="l" t="t" r="r" b="b"/>
              <a:pathLst>
                <a:path w="1" h="7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7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05;p46">
              <a:extLst>
                <a:ext uri="{FF2B5EF4-FFF2-40B4-BE49-F238E27FC236}">
                  <a16:creationId xmlns:a16="http://schemas.microsoft.com/office/drawing/2014/main" id="{2B2F1059-A69D-441F-A595-03F07EBB592C}"/>
                </a:ext>
              </a:extLst>
            </p:cNvPr>
            <p:cNvSpPr/>
            <p:nvPr/>
          </p:nvSpPr>
          <p:spPr>
            <a:xfrm>
              <a:off x="4577151" y="4710576"/>
              <a:ext cx="31119" cy="25920"/>
            </a:xfrm>
            <a:custGeom>
              <a:avLst/>
              <a:gdLst/>
              <a:ahLst/>
              <a:cxnLst/>
              <a:rect l="l" t="t" r="r" b="b"/>
              <a:pathLst>
                <a:path w="1329" h="1107" extrusionOk="0">
                  <a:moveTo>
                    <a:pt x="1" y="0"/>
                  </a:moveTo>
                  <a:lnTo>
                    <a:pt x="1" y="74"/>
                  </a:lnTo>
                  <a:lnTo>
                    <a:pt x="1" y="1033"/>
                  </a:lnTo>
                  <a:lnTo>
                    <a:pt x="1328" y="1106"/>
                  </a:lnTo>
                  <a:lnTo>
                    <a:pt x="1181" y="664"/>
                  </a:lnTo>
                  <a:lnTo>
                    <a:pt x="886" y="295"/>
                  </a:lnTo>
                  <a:lnTo>
                    <a:pt x="517" y="14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06;p46">
              <a:extLst>
                <a:ext uri="{FF2B5EF4-FFF2-40B4-BE49-F238E27FC236}">
                  <a16:creationId xmlns:a16="http://schemas.microsoft.com/office/drawing/2014/main" id="{57A1C9C6-D695-4A76-90F2-892B795A3C43}"/>
                </a:ext>
              </a:extLst>
            </p:cNvPr>
            <p:cNvSpPr/>
            <p:nvPr/>
          </p:nvSpPr>
          <p:spPr>
            <a:xfrm>
              <a:off x="4577151" y="4710576"/>
              <a:ext cx="31119" cy="25920"/>
            </a:xfrm>
            <a:custGeom>
              <a:avLst/>
              <a:gdLst/>
              <a:ahLst/>
              <a:cxnLst/>
              <a:rect l="l" t="t" r="r" b="b"/>
              <a:pathLst>
                <a:path w="1329" h="1107" fill="none" extrusionOk="0">
                  <a:moveTo>
                    <a:pt x="75" y="0"/>
                  </a:moveTo>
                  <a:lnTo>
                    <a:pt x="75" y="0"/>
                  </a:lnTo>
                  <a:lnTo>
                    <a:pt x="1" y="0"/>
                  </a:lnTo>
                  <a:lnTo>
                    <a:pt x="1" y="74"/>
                  </a:lnTo>
                  <a:lnTo>
                    <a:pt x="1" y="1033"/>
                  </a:lnTo>
                  <a:lnTo>
                    <a:pt x="1328" y="1106"/>
                  </a:lnTo>
                  <a:lnTo>
                    <a:pt x="1328" y="1106"/>
                  </a:lnTo>
                  <a:lnTo>
                    <a:pt x="1181" y="664"/>
                  </a:lnTo>
                  <a:lnTo>
                    <a:pt x="886" y="295"/>
                  </a:lnTo>
                  <a:lnTo>
                    <a:pt x="886" y="295"/>
                  </a:lnTo>
                  <a:lnTo>
                    <a:pt x="517" y="148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07;p46">
              <a:extLst>
                <a:ext uri="{FF2B5EF4-FFF2-40B4-BE49-F238E27FC236}">
                  <a16:creationId xmlns:a16="http://schemas.microsoft.com/office/drawing/2014/main" id="{894F728B-6671-436D-A66E-9A9858033C2D}"/>
                </a:ext>
              </a:extLst>
            </p:cNvPr>
            <p:cNvSpPr/>
            <p:nvPr/>
          </p:nvSpPr>
          <p:spPr>
            <a:xfrm>
              <a:off x="4577151" y="4736474"/>
              <a:ext cx="146835" cy="3465"/>
            </a:xfrm>
            <a:custGeom>
              <a:avLst/>
              <a:gdLst/>
              <a:ahLst/>
              <a:cxnLst/>
              <a:rect l="l" t="t" r="r" b="b"/>
              <a:pathLst>
                <a:path w="6271" h="148" extrusionOk="0">
                  <a:moveTo>
                    <a:pt x="1" y="0"/>
                  </a:moveTo>
                  <a:lnTo>
                    <a:pt x="222" y="74"/>
                  </a:lnTo>
                  <a:lnTo>
                    <a:pt x="1383" y="121"/>
                  </a:lnTo>
                  <a:lnTo>
                    <a:pt x="1383" y="121"/>
                  </a:lnTo>
                  <a:lnTo>
                    <a:pt x="1" y="0"/>
                  </a:lnTo>
                  <a:close/>
                  <a:moveTo>
                    <a:pt x="1383" y="121"/>
                  </a:moveTo>
                  <a:lnTo>
                    <a:pt x="1697" y="148"/>
                  </a:lnTo>
                  <a:lnTo>
                    <a:pt x="2066" y="148"/>
                  </a:lnTo>
                  <a:lnTo>
                    <a:pt x="1383" y="121"/>
                  </a:lnTo>
                  <a:close/>
                  <a:moveTo>
                    <a:pt x="6270" y="74"/>
                  </a:moveTo>
                  <a:lnTo>
                    <a:pt x="6197" y="148"/>
                  </a:lnTo>
                  <a:lnTo>
                    <a:pt x="6270" y="148"/>
                  </a:lnTo>
                  <a:lnTo>
                    <a:pt x="6270" y="7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08;p46">
              <a:extLst>
                <a:ext uri="{FF2B5EF4-FFF2-40B4-BE49-F238E27FC236}">
                  <a16:creationId xmlns:a16="http://schemas.microsoft.com/office/drawing/2014/main" id="{5176BFCA-A94C-47E1-9FCD-216F82AEE5F0}"/>
                </a:ext>
              </a:extLst>
            </p:cNvPr>
            <p:cNvSpPr/>
            <p:nvPr/>
          </p:nvSpPr>
          <p:spPr>
            <a:xfrm>
              <a:off x="4722237" y="4738207"/>
              <a:ext cx="1756" cy="1733"/>
            </a:xfrm>
            <a:custGeom>
              <a:avLst/>
              <a:gdLst/>
              <a:ahLst/>
              <a:cxnLst/>
              <a:rect l="l" t="t" r="r" b="b"/>
              <a:pathLst>
                <a:path w="75" h="74" fill="none" extrusionOk="0">
                  <a:moveTo>
                    <a:pt x="74" y="0"/>
                  </a:moveTo>
                  <a:lnTo>
                    <a:pt x="74" y="0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09;p46">
              <a:extLst>
                <a:ext uri="{FF2B5EF4-FFF2-40B4-BE49-F238E27FC236}">
                  <a16:creationId xmlns:a16="http://schemas.microsoft.com/office/drawing/2014/main" id="{835BA242-44F3-4B95-9AD9-82FBA1CD9857}"/>
                </a:ext>
              </a:extLst>
            </p:cNvPr>
            <p:cNvSpPr/>
            <p:nvPr/>
          </p:nvSpPr>
          <p:spPr>
            <a:xfrm>
              <a:off x="4577151" y="4736474"/>
              <a:ext cx="48399" cy="3465"/>
            </a:xfrm>
            <a:custGeom>
              <a:avLst/>
              <a:gdLst/>
              <a:ahLst/>
              <a:cxnLst/>
              <a:rect l="l" t="t" r="r" b="b"/>
              <a:pathLst>
                <a:path w="2067" h="1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697" y="148"/>
                  </a:lnTo>
                  <a:lnTo>
                    <a:pt x="1697" y="148"/>
                  </a:lnTo>
                  <a:lnTo>
                    <a:pt x="2066" y="148"/>
                  </a:lnTo>
                  <a:lnTo>
                    <a:pt x="2066" y="148"/>
                  </a:lnTo>
                  <a:lnTo>
                    <a:pt x="222" y="7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10;p46">
              <a:extLst>
                <a:ext uri="{FF2B5EF4-FFF2-40B4-BE49-F238E27FC236}">
                  <a16:creationId xmlns:a16="http://schemas.microsoft.com/office/drawing/2014/main" id="{A40CF55D-3AEA-455A-B884-9662596A0F3D}"/>
                </a:ext>
              </a:extLst>
            </p:cNvPr>
            <p:cNvSpPr/>
            <p:nvPr/>
          </p:nvSpPr>
          <p:spPr>
            <a:xfrm>
              <a:off x="4577151" y="4734741"/>
              <a:ext cx="23" cy="1756"/>
            </a:xfrm>
            <a:custGeom>
              <a:avLst/>
              <a:gdLst/>
              <a:ahLst/>
              <a:cxnLst/>
              <a:rect l="l" t="t" r="r" b="b"/>
              <a:pathLst>
                <a:path w="1" h="75" fill="none" extrusionOk="0">
                  <a:moveTo>
                    <a:pt x="1" y="1"/>
                  </a:moveTo>
                  <a:lnTo>
                    <a:pt x="1" y="74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11;p46">
              <a:extLst>
                <a:ext uri="{FF2B5EF4-FFF2-40B4-BE49-F238E27FC236}">
                  <a16:creationId xmlns:a16="http://schemas.microsoft.com/office/drawing/2014/main" id="{42CB7F10-9CB5-4CE3-B809-E336119ABADD}"/>
                </a:ext>
              </a:extLst>
            </p:cNvPr>
            <p:cNvSpPr/>
            <p:nvPr/>
          </p:nvSpPr>
          <p:spPr>
            <a:xfrm>
              <a:off x="4616888" y="4739916"/>
              <a:ext cx="105368" cy="1756"/>
            </a:xfrm>
            <a:custGeom>
              <a:avLst/>
              <a:gdLst/>
              <a:ahLst/>
              <a:cxnLst/>
              <a:rect l="l" t="t" r="r" b="b"/>
              <a:pathLst>
                <a:path w="4500" h="75" extrusionOk="0">
                  <a:moveTo>
                    <a:pt x="0" y="1"/>
                  </a:moveTo>
                  <a:lnTo>
                    <a:pt x="2287" y="75"/>
                  </a:lnTo>
                  <a:lnTo>
                    <a:pt x="2287" y="75"/>
                  </a:lnTo>
                  <a:lnTo>
                    <a:pt x="369" y="1"/>
                  </a:lnTo>
                  <a:close/>
                  <a:moveTo>
                    <a:pt x="4426" y="1"/>
                  </a:moveTo>
                  <a:lnTo>
                    <a:pt x="4352" y="75"/>
                  </a:lnTo>
                  <a:lnTo>
                    <a:pt x="4352" y="75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12;p46">
              <a:extLst>
                <a:ext uri="{FF2B5EF4-FFF2-40B4-BE49-F238E27FC236}">
                  <a16:creationId xmlns:a16="http://schemas.microsoft.com/office/drawing/2014/main" id="{EFC70C1C-6BDC-4015-95E3-B04E2E10F030}"/>
                </a:ext>
              </a:extLst>
            </p:cNvPr>
            <p:cNvSpPr/>
            <p:nvPr/>
          </p:nvSpPr>
          <p:spPr>
            <a:xfrm>
              <a:off x="4718795" y="4739916"/>
              <a:ext cx="3465" cy="1756"/>
            </a:xfrm>
            <a:custGeom>
              <a:avLst/>
              <a:gdLst/>
              <a:ahLst/>
              <a:cxnLst/>
              <a:rect l="l" t="t" r="r" b="b"/>
              <a:pathLst>
                <a:path w="148" h="75" fill="none" extrusionOk="0">
                  <a:moveTo>
                    <a:pt x="148" y="1"/>
                  </a:moveTo>
                  <a:lnTo>
                    <a:pt x="148" y="1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1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13;p46">
              <a:extLst>
                <a:ext uri="{FF2B5EF4-FFF2-40B4-BE49-F238E27FC236}">
                  <a16:creationId xmlns:a16="http://schemas.microsoft.com/office/drawing/2014/main" id="{1334722A-755E-4664-98BE-36CFA3450D28}"/>
                </a:ext>
              </a:extLst>
            </p:cNvPr>
            <p:cNvSpPr/>
            <p:nvPr/>
          </p:nvSpPr>
          <p:spPr>
            <a:xfrm>
              <a:off x="4616888" y="4739916"/>
              <a:ext cx="53550" cy="1756"/>
            </a:xfrm>
            <a:custGeom>
              <a:avLst/>
              <a:gdLst/>
              <a:ahLst/>
              <a:cxnLst/>
              <a:rect l="l" t="t" r="r" b="b"/>
              <a:pathLst>
                <a:path w="2287" h="7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287" y="75"/>
                  </a:lnTo>
                  <a:lnTo>
                    <a:pt x="2287" y="75"/>
                  </a:lnTo>
                  <a:lnTo>
                    <a:pt x="369" y="1"/>
                  </a:lnTo>
                  <a:lnTo>
                    <a:pt x="36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14;p46">
              <a:extLst>
                <a:ext uri="{FF2B5EF4-FFF2-40B4-BE49-F238E27FC236}">
                  <a16:creationId xmlns:a16="http://schemas.microsoft.com/office/drawing/2014/main" id="{805DAA8D-8D00-4590-AEB6-798FCB89F0DD}"/>
                </a:ext>
              </a:extLst>
            </p:cNvPr>
            <p:cNvSpPr/>
            <p:nvPr/>
          </p:nvSpPr>
          <p:spPr>
            <a:xfrm>
              <a:off x="4577151" y="4727834"/>
              <a:ext cx="146835" cy="13838"/>
            </a:xfrm>
            <a:custGeom>
              <a:avLst/>
              <a:gdLst/>
              <a:ahLst/>
              <a:cxnLst/>
              <a:rect l="l" t="t" r="r" b="b"/>
              <a:pathLst>
                <a:path w="6271" h="591" extrusionOk="0">
                  <a:moveTo>
                    <a:pt x="5311" y="1"/>
                  </a:moveTo>
                  <a:lnTo>
                    <a:pt x="5164" y="74"/>
                  </a:lnTo>
                  <a:lnTo>
                    <a:pt x="5016" y="222"/>
                  </a:lnTo>
                  <a:lnTo>
                    <a:pt x="4943" y="443"/>
                  </a:lnTo>
                  <a:lnTo>
                    <a:pt x="1328" y="369"/>
                  </a:lnTo>
                  <a:lnTo>
                    <a:pt x="1" y="369"/>
                  </a:lnTo>
                  <a:lnTo>
                    <a:pt x="222" y="443"/>
                  </a:lnTo>
                  <a:lnTo>
                    <a:pt x="2066" y="517"/>
                  </a:lnTo>
                  <a:lnTo>
                    <a:pt x="3984" y="591"/>
                  </a:lnTo>
                  <a:lnTo>
                    <a:pt x="6049" y="591"/>
                  </a:lnTo>
                  <a:lnTo>
                    <a:pt x="6123" y="517"/>
                  </a:lnTo>
                  <a:lnTo>
                    <a:pt x="6197" y="517"/>
                  </a:lnTo>
                  <a:lnTo>
                    <a:pt x="6270" y="443"/>
                  </a:lnTo>
                  <a:lnTo>
                    <a:pt x="6049" y="296"/>
                  </a:lnTo>
                  <a:lnTo>
                    <a:pt x="5680" y="148"/>
                  </a:lnTo>
                  <a:lnTo>
                    <a:pt x="5311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15;p46">
              <a:extLst>
                <a:ext uri="{FF2B5EF4-FFF2-40B4-BE49-F238E27FC236}">
                  <a16:creationId xmlns:a16="http://schemas.microsoft.com/office/drawing/2014/main" id="{3890429D-A56F-4F77-B702-979877E81607}"/>
                </a:ext>
              </a:extLst>
            </p:cNvPr>
            <p:cNvSpPr/>
            <p:nvPr/>
          </p:nvSpPr>
          <p:spPr>
            <a:xfrm>
              <a:off x="4577151" y="4727834"/>
              <a:ext cx="146835" cy="13838"/>
            </a:xfrm>
            <a:custGeom>
              <a:avLst/>
              <a:gdLst/>
              <a:ahLst/>
              <a:cxnLst/>
              <a:rect l="l" t="t" r="r" b="b"/>
              <a:pathLst>
                <a:path w="6271" h="591" fill="none" extrusionOk="0">
                  <a:moveTo>
                    <a:pt x="5311" y="1"/>
                  </a:moveTo>
                  <a:lnTo>
                    <a:pt x="5311" y="1"/>
                  </a:lnTo>
                  <a:lnTo>
                    <a:pt x="5164" y="74"/>
                  </a:lnTo>
                  <a:lnTo>
                    <a:pt x="5016" y="222"/>
                  </a:lnTo>
                  <a:lnTo>
                    <a:pt x="4943" y="443"/>
                  </a:lnTo>
                  <a:lnTo>
                    <a:pt x="1328" y="369"/>
                  </a:lnTo>
                  <a:lnTo>
                    <a:pt x="1328" y="369"/>
                  </a:lnTo>
                  <a:lnTo>
                    <a:pt x="1328" y="369"/>
                  </a:lnTo>
                  <a:lnTo>
                    <a:pt x="1" y="369"/>
                  </a:lnTo>
                  <a:lnTo>
                    <a:pt x="1" y="296"/>
                  </a:lnTo>
                  <a:lnTo>
                    <a:pt x="1" y="296"/>
                  </a:lnTo>
                  <a:lnTo>
                    <a:pt x="1" y="369"/>
                  </a:lnTo>
                  <a:lnTo>
                    <a:pt x="222" y="443"/>
                  </a:lnTo>
                  <a:lnTo>
                    <a:pt x="222" y="443"/>
                  </a:lnTo>
                  <a:lnTo>
                    <a:pt x="2066" y="517"/>
                  </a:lnTo>
                  <a:lnTo>
                    <a:pt x="2066" y="517"/>
                  </a:lnTo>
                  <a:lnTo>
                    <a:pt x="3984" y="591"/>
                  </a:lnTo>
                  <a:lnTo>
                    <a:pt x="3984" y="591"/>
                  </a:lnTo>
                  <a:lnTo>
                    <a:pt x="4721" y="591"/>
                  </a:lnTo>
                  <a:lnTo>
                    <a:pt x="4721" y="591"/>
                  </a:lnTo>
                  <a:lnTo>
                    <a:pt x="6049" y="591"/>
                  </a:lnTo>
                  <a:lnTo>
                    <a:pt x="6049" y="591"/>
                  </a:lnTo>
                  <a:lnTo>
                    <a:pt x="6123" y="517"/>
                  </a:lnTo>
                  <a:lnTo>
                    <a:pt x="6123" y="517"/>
                  </a:lnTo>
                  <a:lnTo>
                    <a:pt x="6197" y="517"/>
                  </a:lnTo>
                  <a:lnTo>
                    <a:pt x="6197" y="517"/>
                  </a:lnTo>
                  <a:lnTo>
                    <a:pt x="6197" y="517"/>
                  </a:lnTo>
                  <a:lnTo>
                    <a:pt x="6270" y="443"/>
                  </a:lnTo>
                  <a:lnTo>
                    <a:pt x="6270" y="443"/>
                  </a:lnTo>
                  <a:lnTo>
                    <a:pt x="6049" y="296"/>
                  </a:lnTo>
                  <a:lnTo>
                    <a:pt x="5680" y="148"/>
                  </a:lnTo>
                  <a:lnTo>
                    <a:pt x="53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16;p46">
              <a:extLst>
                <a:ext uri="{FF2B5EF4-FFF2-40B4-BE49-F238E27FC236}">
                  <a16:creationId xmlns:a16="http://schemas.microsoft.com/office/drawing/2014/main" id="{1456476E-F3D7-4694-A2DA-CDC06FA6D33E}"/>
                </a:ext>
              </a:extLst>
            </p:cNvPr>
            <p:cNvSpPr/>
            <p:nvPr/>
          </p:nvSpPr>
          <p:spPr>
            <a:xfrm>
              <a:off x="4577151" y="4734741"/>
              <a:ext cx="31119" cy="1756"/>
            </a:xfrm>
            <a:custGeom>
              <a:avLst/>
              <a:gdLst/>
              <a:ahLst/>
              <a:cxnLst/>
              <a:rect l="l" t="t" r="r" b="b"/>
              <a:pathLst>
                <a:path w="1329" h="75" extrusionOk="0">
                  <a:moveTo>
                    <a:pt x="1" y="1"/>
                  </a:moveTo>
                  <a:lnTo>
                    <a:pt x="1" y="74"/>
                  </a:lnTo>
                  <a:lnTo>
                    <a:pt x="1328" y="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7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17;p46">
              <a:extLst>
                <a:ext uri="{FF2B5EF4-FFF2-40B4-BE49-F238E27FC236}">
                  <a16:creationId xmlns:a16="http://schemas.microsoft.com/office/drawing/2014/main" id="{26C79A4C-AA70-414E-A5D5-5876E3E76553}"/>
                </a:ext>
              </a:extLst>
            </p:cNvPr>
            <p:cNvSpPr/>
            <p:nvPr/>
          </p:nvSpPr>
          <p:spPr>
            <a:xfrm>
              <a:off x="4577151" y="4734741"/>
              <a:ext cx="31119" cy="1756"/>
            </a:xfrm>
            <a:custGeom>
              <a:avLst/>
              <a:gdLst/>
              <a:ahLst/>
              <a:cxnLst/>
              <a:rect l="l" t="t" r="r" b="b"/>
              <a:pathLst>
                <a:path w="1329" h="75" fill="none" extrusionOk="0">
                  <a:moveTo>
                    <a:pt x="1" y="1"/>
                  </a:moveTo>
                  <a:lnTo>
                    <a:pt x="1" y="74"/>
                  </a:lnTo>
                  <a:lnTo>
                    <a:pt x="1328" y="74"/>
                  </a:lnTo>
                  <a:lnTo>
                    <a:pt x="1328" y="74"/>
                  </a:lnTo>
                  <a:lnTo>
                    <a:pt x="1328" y="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18;p46">
              <a:extLst>
                <a:ext uri="{FF2B5EF4-FFF2-40B4-BE49-F238E27FC236}">
                  <a16:creationId xmlns:a16="http://schemas.microsoft.com/office/drawing/2014/main" id="{9D62E302-40CF-4D40-9E9B-B3B504DDD3D5}"/>
                </a:ext>
              </a:extLst>
            </p:cNvPr>
            <p:cNvSpPr/>
            <p:nvPr/>
          </p:nvSpPr>
          <p:spPr>
            <a:xfrm>
              <a:off x="4575441" y="4734741"/>
              <a:ext cx="148545" cy="3489"/>
            </a:xfrm>
            <a:custGeom>
              <a:avLst/>
              <a:gdLst/>
              <a:ahLst/>
              <a:cxnLst/>
              <a:rect l="l" t="t" r="r" b="b"/>
              <a:pathLst>
                <a:path w="6344" h="149" extrusionOk="0">
                  <a:moveTo>
                    <a:pt x="0" y="1"/>
                  </a:moveTo>
                  <a:lnTo>
                    <a:pt x="74" y="1"/>
                  </a:lnTo>
                  <a:lnTo>
                    <a:pt x="295" y="1"/>
                  </a:lnTo>
                  <a:lnTo>
                    <a:pt x="959" y="74"/>
                  </a:lnTo>
                  <a:lnTo>
                    <a:pt x="959" y="74"/>
                  </a:lnTo>
                  <a:lnTo>
                    <a:pt x="3172" y="148"/>
                  </a:lnTo>
                  <a:lnTo>
                    <a:pt x="3172" y="148"/>
                  </a:lnTo>
                  <a:lnTo>
                    <a:pt x="5384" y="148"/>
                  </a:lnTo>
                  <a:lnTo>
                    <a:pt x="6048" y="148"/>
                  </a:lnTo>
                  <a:lnTo>
                    <a:pt x="6270" y="148"/>
                  </a:lnTo>
                  <a:lnTo>
                    <a:pt x="6343" y="148"/>
                  </a:lnTo>
                  <a:lnTo>
                    <a:pt x="5384" y="148"/>
                  </a:lnTo>
                  <a:lnTo>
                    <a:pt x="5384" y="148"/>
                  </a:lnTo>
                  <a:lnTo>
                    <a:pt x="3172" y="148"/>
                  </a:lnTo>
                  <a:lnTo>
                    <a:pt x="3172" y="148"/>
                  </a:lnTo>
                  <a:lnTo>
                    <a:pt x="959" y="74"/>
                  </a:lnTo>
                  <a:lnTo>
                    <a:pt x="295" y="1"/>
                  </a:lnTo>
                  <a:lnTo>
                    <a:pt x="7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19;p46">
              <a:extLst>
                <a:ext uri="{FF2B5EF4-FFF2-40B4-BE49-F238E27FC236}">
                  <a16:creationId xmlns:a16="http://schemas.microsoft.com/office/drawing/2014/main" id="{B1243AEC-6893-4990-8E1D-C4981A6B69EC}"/>
                </a:ext>
              </a:extLst>
            </p:cNvPr>
            <p:cNvSpPr/>
            <p:nvPr/>
          </p:nvSpPr>
          <p:spPr>
            <a:xfrm>
              <a:off x="4692873" y="4726101"/>
              <a:ext cx="8664" cy="13838"/>
            </a:xfrm>
            <a:custGeom>
              <a:avLst/>
              <a:gdLst/>
              <a:ahLst/>
              <a:cxnLst/>
              <a:rect l="l" t="t" r="r" b="b"/>
              <a:pathLst>
                <a:path w="370" h="591" extrusionOk="0">
                  <a:moveTo>
                    <a:pt x="369" y="1"/>
                  </a:moveTo>
                  <a:lnTo>
                    <a:pt x="222" y="148"/>
                  </a:lnTo>
                  <a:lnTo>
                    <a:pt x="74" y="222"/>
                  </a:lnTo>
                  <a:lnTo>
                    <a:pt x="1" y="443"/>
                  </a:lnTo>
                  <a:lnTo>
                    <a:pt x="1" y="591"/>
                  </a:lnTo>
                  <a:lnTo>
                    <a:pt x="148" y="296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20;p46">
              <a:extLst>
                <a:ext uri="{FF2B5EF4-FFF2-40B4-BE49-F238E27FC236}">
                  <a16:creationId xmlns:a16="http://schemas.microsoft.com/office/drawing/2014/main" id="{2FFDCDAB-110B-48E6-ABB5-2D0411CA10B8}"/>
                </a:ext>
              </a:extLst>
            </p:cNvPr>
            <p:cNvSpPr/>
            <p:nvPr/>
          </p:nvSpPr>
          <p:spPr>
            <a:xfrm>
              <a:off x="4666975" y="4719193"/>
              <a:ext cx="5198" cy="6931"/>
            </a:xfrm>
            <a:custGeom>
              <a:avLst/>
              <a:gdLst/>
              <a:ahLst/>
              <a:cxnLst/>
              <a:rect l="l" t="t" r="r" b="b"/>
              <a:pathLst>
                <a:path w="222" h="296" extrusionOk="0">
                  <a:moveTo>
                    <a:pt x="222" y="1"/>
                  </a:moveTo>
                  <a:lnTo>
                    <a:pt x="74" y="148"/>
                  </a:lnTo>
                  <a:lnTo>
                    <a:pt x="0" y="296"/>
                  </a:lnTo>
                  <a:lnTo>
                    <a:pt x="148" y="14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21;p46">
              <a:extLst>
                <a:ext uri="{FF2B5EF4-FFF2-40B4-BE49-F238E27FC236}">
                  <a16:creationId xmlns:a16="http://schemas.microsoft.com/office/drawing/2014/main" id="{36AC96B3-9D07-4DB4-8DBD-6868D3166BBB}"/>
                </a:ext>
              </a:extLst>
            </p:cNvPr>
            <p:cNvSpPr/>
            <p:nvPr/>
          </p:nvSpPr>
          <p:spPr>
            <a:xfrm>
              <a:off x="4660067" y="4717484"/>
              <a:ext cx="6931" cy="5198"/>
            </a:xfrm>
            <a:custGeom>
              <a:avLst/>
              <a:gdLst/>
              <a:ahLst/>
              <a:cxnLst/>
              <a:rect l="l" t="t" r="r" b="b"/>
              <a:pathLst>
                <a:path w="296" h="222" extrusionOk="0">
                  <a:moveTo>
                    <a:pt x="295" y="0"/>
                  </a:moveTo>
                  <a:lnTo>
                    <a:pt x="148" y="7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48" y="148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22;p46">
              <a:extLst>
                <a:ext uri="{FF2B5EF4-FFF2-40B4-BE49-F238E27FC236}">
                  <a16:creationId xmlns:a16="http://schemas.microsoft.com/office/drawing/2014/main" id="{F86732BA-A908-418D-BCC8-607CE6724947}"/>
                </a:ext>
              </a:extLst>
            </p:cNvPr>
            <p:cNvSpPr/>
            <p:nvPr/>
          </p:nvSpPr>
          <p:spPr>
            <a:xfrm>
              <a:off x="4656602" y="4714018"/>
              <a:ext cx="8664" cy="1756"/>
            </a:xfrm>
            <a:custGeom>
              <a:avLst/>
              <a:gdLst/>
              <a:ahLst/>
              <a:cxnLst/>
              <a:rect l="l" t="t" r="r" b="b"/>
              <a:pathLst>
                <a:path w="370" h="75" extrusionOk="0">
                  <a:moveTo>
                    <a:pt x="1" y="1"/>
                  </a:moveTo>
                  <a:lnTo>
                    <a:pt x="222" y="74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23;p46">
              <a:extLst>
                <a:ext uri="{FF2B5EF4-FFF2-40B4-BE49-F238E27FC236}">
                  <a16:creationId xmlns:a16="http://schemas.microsoft.com/office/drawing/2014/main" id="{27DC2053-7FE1-4D1C-822E-4C62D555B111}"/>
                </a:ext>
              </a:extLst>
            </p:cNvPr>
            <p:cNvSpPr/>
            <p:nvPr/>
          </p:nvSpPr>
          <p:spPr>
            <a:xfrm>
              <a:off x="4654869" y="4708843"/>
              <a:ext cx="10396" cy="1756"/>
            </a:xfrm>
            <a:custGeom>
              <a:avLst/>
              <a:gdLst/>
              <a:ahLst/>
              <a:cxnLst/>
              <a:rect l="l" t="t" r="r" b="b"/>
              <a:pathLst>
                <a:path w="444" h="75" extrusionOk="0">
                  <a:moveTo>
                    <a:pt x="1" y="0"/>
                  </a:moveTo>
                  <a:lnTo>
                    <a:pt x="222" y="74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24;p46">
              <a:extLst>
                <a:ext uri="{FF2B5EF4-FFF2-40B4-BE49-F238E27FC236}">
                  <a16:creationId xmlns:a16="http://schemas.microsoft.com/office/drawing/2014/main" id="{AA69EE6C-8699-4D08-9683-E93AFAB61006}"/>
                </a:ext>
              </a:extLst>
            </p:cNvPr>
            <p:cNvSpPr/>
            <p:nvPr/>
          </p:nvSpPr>
          <p:spPr>
            <a:xfrm>
              <a:off x="4670417" y="4710576"/>
              <a:ext cx="15571" cy="10373"/>
            </a:xfrm>
            <a:custGeom>
              <a:avLst/>
              <a:gdLst/>
              <a:ahLst/>
              <a:cxnLst/>
              <a:rect l="l" t="t" r="r" b="b"/>
              <a:pathLst>
                <a:path w="665" h="443" extrusionOk="0">
                  <a:moveTo>
                    <a:pt x="517" y="0"/>
                  </a:moveTo>
                  <a:lnTo>
                    <a:pt x="370" y="74"/>
                  </a:lnTo>
                  <a:lnTo>
                    <a:pt x="517" y="74"/>
                  </a:lnTo>
                  <a:lnTo>
                    <a:pt x="665" y="148"/>
                  </a:lnTo>
                  <a:lnTo>
                    <a:pt x="665" y="74"/>
                  </a:lnTo>
                  <a:lnTo>
                    <a:pt x="517" y="0"/>
                  </a:lnTo>
                  <a:close/>
                  <a:moveTo>
                    <a:pt x="222" y="74"/>
                  </a:moveTo>
                  <a:lnTo>
                    <a:pt x="148" y="221"/>
                  </a:lnTo>
                  <a:lnTo>
                    <a:pt x="370" y="74"/>
                  </a:lnTo>
                  <a:close/>
                  <a:moveTo>
                    <a:pt x="148" y="221"/>
                  </a:moveTo>
                  <a:lnTo>
                    <a:pt x="89" y="339"/>
                  </a:lnTo>
                  <a:lnTo>
                    <a:pt x="89" y="339"/>
                  </a:lnTo>
                  <a:lnTo>
                    <a:pt x="1" y="369"/>
                  </a:lnTo>
                  <a:lnTo>
                    <a:pt x="75" y="369"/>
                  </a:lnTo>
                  <a:lnTo>
                    <a:pt x="75" y="443"/>
                  </a:lnTo>
                  <a:lnTo>
                    <a:pt x="99" y="369"/>
                  </a:lnTo>
                  <a:lnTo>
                    <a:pt x="222" y="369"/>
                  </a:lnTo>
                  <a:lnTo>
                    <a:pt x="517" y="295"/>
                  </a:lnTo>
                  <a:lnTo>
                    <a:pt x="222" y="295"/>
                  </a:lnTo>
                  <a:lnTo>
                    <a:pt x="111" y="332"/>
                  </a:lnTo>
                  <a:lnTo>
                    <a:pt x="111" y="332"/>
                  </a:lnTo>
                  <a:lnTo>
                    <a:pt x="148" y="22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425;p46">
              <a:extLst>
                <a:ext uri="{FF2B5EF4-FFF2-40B4-BE49-F238E27FC236}">
                  <a16:creationId xmlns:a16="http://schemas.microsoft.com/office/drawing/2014/main" id="{C42CAB5C-5A67-4941-B563-28E764BCC6E6}"/>
                </a:ext>
              </a:extLst>
            </p:cNvPr>
            <p:cNvSpPr/>
            <p:nvPr/>
          </p:nvSpPr>
          <p:spPr>
            <a:xfrm>
              <a:off x="4665242" y="4708843"/>
              <a:ext cx="6931" cy="10373"/>
            </a:xfrm>
            <a:custGeom>
              <a:avLst/>
              <a:gdLst/>
              <a:ahLst/>
              <a:cxnLst/>
              <a:rect l="l" t="t" r="r" b="b"/>
              <a:pathLst>
                <a:path w="296" h="443" extrusionOk="0">
                  <a:moveTo>
                    <a:pt x="0" y="0"/>
                  </a:moveTo>
                  <a:lnTo>
                    <a:pt x="0" y="74"/>
                  </a:lnTo>
                  <a:lnTo>
                    <a:pt x="74" y="0"/>
                  </a:lnTo>
                  <a:close/>
                  <a:moveTo>
                    <a:pt x="74" y="0"/>
                  </a:moveTo>
                  <a:lnTo>
                    <a:pt x="148" y="74"/>
                  </a:lnTo>
                  <a:lnTo>
                    <a:pt x="222" y="148"/>
                  </a:lnTo>
                  <a:lnTo>
                    <a:pt x="296" y="295"/>
                  </a:lnTo>
                  <a:lnTo>
                    <a:pt x="296" y="74"/>
                  </a:lnTo>
                  <a:lnTo>
                    <a:pt x="148" y="0"/>
                  </a:lnTo>
                  <a:close/>
                  <a:moveTo>
                    <a:pt x="0" y="74"/>
                  </a:moveTo>
                  <a:lnTo>
                    <a:pt x="0" y="222"/>
                  </a:lnTo>
                  <a:lnTo>
                    <a:pt x="148" y="369"/>
                  </a:lnTo>
                  <a:lnTo>
                    <a:pt x="296" y="443"/>
                  </a:lnTo>
                  <a:lnTo>
                    <a:pt x="296" y="443"/>
                  </a:lnTo>
                  <a:lnTo>
                    <a:pt x="148" y="295"/>
                  </a:lnTo>
                  <a:lnTo>
                    <a:pt x="74" y="14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426;p46">
              <a:extLst>
                <a:ext uri="{FF2B5EF4-FFF2-40B4-BE49-F238E27FC236}">
                  <a16:creationId xmlns:a16="http://schemas.microsoft.com/office/drawing/2014/main" id="{C428DEA7-CDA7-4848-BC74-1F688D3BC5EC}"/>
                </a:ext>
              </a:extLst>
            </p:cNvPr>
            <p:cNvSpPr/>
            <p:nvPr/>
          </p:nvSpPr>
          <p:spPr>
            <a:xfrm>
              <a:off x="4578884" y="4710576"/>
              <a:ext cx="29386" cy="25920"/>
            </a:xfrm>
            <a:custGeom>
              <a:avLst/>
              <a:gdLst/>
              <a:ahLst/>
              <a:cxnLst/>
              <a:rect l="l" t="t" r="r" b="b"/>
              <a:pathLst>
                <a:path w="1255" h="1107" extrusionOk="0">
                  <a:moveTo>
                    <a:pt x="1" y="0"/>
                  </a:moveTo>
                  <a:lnTo>
                    <a:pt x="222" y="74"/>
                  </a:lnTo>
                  <a:lnTo>
                    <a:pt x="591" y="148"/>
                  </a:lnTo>
                  <a:lnTo>
                    <a:pt x="812" y="295"/>
                  </a:lnTo>
                  <a:lnTo>
                    <a:pt x="1033" y="516"/>
                  </a:lnTo>
                  <a:lnTo>
                    <a:pt x="1181" y="811"/>
                  </a:lnTo>
                  <a:lnTo>
                    <a:pt x="1254" y="1106"/>
                  </a:lnTo>
                  <a:lnTo>
                    <a:pt x="1254" y="1033"/>
                  </a:lnTo>
                  <a:lnTo>
                    <a:pt x="1254" y="811"/>
                  </a:lnTo>
                  <a:lnTo>
                    <a:pt x="1107" y="516"/>
                  </a:lnTo>
                  <a:lnTo>
                    <a:pt x="886" y="295"/>
                  </a:lnTo>
                  <a:lnTo>
                    <a:pt x="591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427;p46">
              <a:extLst>
                <a:ext uri="{FF2B5EF4-FFF2-40B4-BE49-F238E27FC236}">
                  <a16:creationId xmlns:a16="http://schemas.microsoft.com/office/drawing/2014/main" id="{CD203933-E718-4408-807F-A343391AD6F6}"/>
                </a:ext>
              </a:extLst>
            </p:cNvPr>
            <p:cNvSpPr/>
            <p:nvPr/>
          </p:nvSpPr>
          <p:spPr>
            <a:xfrm>
              <a:off x="4587524" y="4676014"/>
              <a:ext cx="23" cy="34584"/>
            </a:xfrm>
            <a:custGeom>
              <a:avLst/>
              <a:gdLst/>
              <a:ahLst/>
              <a:cxnLst/>
              <a:rect l="l" t="t" r="r" b="b"/>
              <a:pathLst>
                <a:path w="1" h="1477" extrusionOk="0">
                  <a:moveTo>
                    <a:pt x="0" y="1"/>
                  </a:moveTo>
                  <a:lnTo>
                    <a:pt x="0" y="1"/>
                  </a:lnTo>
                  <a:lnTo>
                    <a:pt x="0" y="738"/>
                  </a:lnTo>
                  <a:lnTo>
                    <a:pt x="0" y="738"/>
                  </a:lnTo>
                  <a:lnTo>
                    <a:pt x="0" y="1476"/>
                  </a:lnTo>
                  <a:lnTo>
                    <a:pt x="0" y="1476"/>
                  </a:lnTo>
                  <a:lnTo>
                    <a:pt x="0" y="738"/>
                  </a:lnTo>
                  <a:lnTo>
                    <a:pt x="0" y="7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428;p46">
              <a:extLst>
                <a:ext uri="{FF2B5EF4-FFF2-40B4-BE49-F238E27FC236}">
                  <a16:creationId xmlns:a16="http://schemas.microsoft.com/office/drawing/2014/main" id="{DC1BA7AE-708B-4003-9198-C9DC51B77E8C}"/>
                </a:ext>
              </a:extLst>
            </p:cNvPr>
            <p:cNvSpPr/>
            <p:nvPr/>
          </p:nvSpPr>
          <p:spPr>
            <a:xfrm>
              <a:off x="4620330" y="4729566"/>
              <a:ext cx="24211" cy="23"/>
            </a:xfrm>
            <a:custGeom>
              <a:avLst/>
              <a:gdLst/>
              <a:ahLst/>
              <a:cxnLst/>
              <a:rect l="l" t="t" r="r" b="b"/>
              <a:pathLst>
                <a:path w="1034" h="1" extrusionOk="0">
                  <a:moveTo>
                    <a:pt x="1" y="0"/>
                  </a:moveTo>
                  <a:lnTo>
                    <a:pt x="1" y="0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1033" y="0"/>
                  </a:lnTo>
                  <a:lnTo>
                    <a:pt x="1033" y="0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429;p46">
              <a:extLst>
                <a:ext uri="{FF2B5EF4-FFF2-40B4-BE49-F238E27FC236}">
                  <a16:creationId xmlns:a16="http://schemas.microsoft.com/office/drawing/2014/main" id="{91123AFC-3BA4-45B8-9608-BC59714CA562}"/>
                </a:ext>
              </a:extLst>
            </p:cNvPr>
            <p:cNvSpPr/>
            <p:nvPr/>
          </p:nvSpPr>
          <p:spPr>
            <a:xfrm>
              <a:off x="4603072" y="4729566"/>
              <a:ext cx="1733" cy="3465"/>
            </a:xfrm>
            <a:custGeom>
              <a:avLst/>
              <a:gdLst/>
              <a:ahLst/>
              <a:cxnLst/>
              <a:rect l="l" t="t" r="r" b="b"/>
              <a:pathLst>
                <a:path w="74" h="148" extrusionOk="0">
                  <a:moveTo>
                    <a:pt x="0" y="0"/>
                  </a:moveTo>
                  <a:lnTo>
                    <a:pt x="0" y="74"/>
                  </a:lnTo>
                  <a:lnTo>
                    <a:pt x="74" y="148"/>
                  </a:lnTo>
                  <a:lnTo>
                    <a:pt x="74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30;p46">
              <a:extLst>
                <a:ext uri="{FF2B5EF4-FFF2-40B4-BE49-F238E27FC236}">
                  <a16:creationId xmlns:a16="http://schemas.microsoft.com/office/drawing/2014/main" id="{A7EA5D96-30CD-45B6-B026-DBC68C16EECA}"/>
                </a:ext>
              </a:extLst>
            </p:cNvPr>
            <p:cNvSpPr/>
            <p:nvPr/>
          </p:nvSpPr>
          <p:spPr>
            <a:xfrm>
              <a:off x="4596165" y="4720926"/>
              <a:ext cx="3465" cy="3489"/>
            </a:xfrm>
            <a:custGeom>
              <a:avLst/>
              <a:gdLst/>
              <a:ahLst/>
              <a:cxnLst/>
              <a:rect l="l" t="t" r="r" b="b"/>
              <a:pathLst>
                <a:path w="148" h="149" extrusionOk="0">
                  <a:moveTo>
                    <a:pt x="0" y="1"/>
                  </a:moveTo>
                  <a:lnTo>
                    <a:pt x="74" y="74"/>
                  </a:lnTo>
                  <a:lnTo>
                    <a:pt x="148" y="14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431;p46">
              <a:extLst>
                <a:ext uri="{FF2B5EF4-FFF2-40B4-BE49-F238E27FC236}">
                  <a16:creationId xmlns:a16="http://schemas.microsoft.com/office/drawing/2014/main" id="{DE5E46B6-6539-4DC2-9EF1-3C3E04579A88}"/>
                </a:ext>
              </a:extLst>
            </p:cNvPr>
            <p:cNvSpPr/>
            <p:nvPr/>
          </p:nvSpPr>
          <p:spPr>
            <a:xfrm>
              <a:off x="4587524" y="4715751"/>
              <a:ext cx="5198" cy="1756"/>
            </a:xfrm>
            <a:custGeom>
              <a:avLst/>
              <a:gdLst/>
              <a:ahLst/>
              <a:cxnLst/>
              <a:rect l="l" t="t" r="r" b="b"/>
              <a:pathLst>
                <a:path w="222" h="75" extrusionOk="0">
                  <a:moveTo>
                    <a:pt x="0" y="0"/>
                  </a:moveTo>
                  <a:lnTo>
                    <a:pt x="74" y="74"/>
                  </a:lnTo>
                  <a:lnTo>
                    <a:pt x="222" y="7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432;p46">
              <a:extLst>
                <a:ext uri="{FF2B5EF4-FFF2-40B4-BE49-F238E27FC236}">
                  <a16:creationId xmlns:a16="http://schemas.microsoft.com/office/drawing/2014/main" id="{D2ACE6BA-23CC-4722-91BE-EBEC7A6FE1F8}"/>
                </a:ext>
              </a:extLst>
            </p:cNvPr>
            <p:cNvSpPr/>
            <p:nvPr/>
          </p:nvSpPr>
          <p:spPr>
            <a:xfrm>
              <a:off x="4580616" y="4714018"/>
              <a:ext cx="3465" cy="1756"/>
            </a:xfrm>
            <a:custGeom>
              <a:avLst/>
              <a:gdLst/>
              <a:ahLst/>
              <a:cxnLst/>
              <a:rect l="l" t="t" r="r" b="b"/>
              <a:pathLst>
                <a:path w="148" h="75" extrusionOk="0">
                  <a:moveTo>
                    <a:pt x="0" y="1"/>
                  </a:moveTo>
                  <a:lnTo>
                    <a:pt x="74" y="74"/>
                  </a:lnTo>
                  <a:lnTo>
                    <a:pt x="148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33;p46">
              <a:extLst>
                <a:ext uri="{FF2B5EF4-FFF2-40B4-BE49-F238E27FC236}">
                  <a16:creationId xmlns:a16="http://schemas.microsoft.com/office/drawing/2014/main" id="{7C9DC786-0707-4767-8F9E-48D7402E1171}"/>
                </a:ext>
              </a:extLst>
            </p:cNvPr>
            <p:cNvSpPr/>
            <p:nvPr/>
          </p:nvSpPr>
          <p:spPr>
            <a:xfrm>
              <a:off x="4264546" y="4638033"/>
              <a:ext cx="157185" cy="88087"/>
            </a:xfrm>
            <a:custGeom>
              <a:avLst/>
              <a:gdLst/>
              <a:ahLst/>
              <a:cxnLst/>
              <a:rect l="l" t="t" r="r" b="b"/>
              <a:pathLst>
                <a:path w="6713" h="3762" extrusionOk="0">
                  <a:moveTo>
                    <a:pt x="3172" y="0"/>
                  </a:moveTo>
                  <a:lnTo>
                    <a:pt x="2582" y="1844"/>
                  </a:lnTo>
                  <a:lnTo>
                    <a:pt x="1107" y="1844"/>
                  </a:lnTo>
                  <a:lnTo>
                    <a:pt x="148" y="1918"/>
                  </a:lnTo>
                  <a:lnTo>
                    <a:pt x="0" y="1992"/>
                  </a:lnTo>
                  <a:lnTo>
                    <a:pt x="0" y="2065"/>
                  </a:lnTo>
                  <a:lnTo>
                    <a:pt x="74" y="2139"/>
                  </a:lnTo>
                  <a:lnTo>
                    <a:pt x="443" y="2287"/>
                  </a:lnTo>
                  <a:lnTo>
                    <a:pt x="1033" y="2508"/>
                  </a:lnTo>
                  <a:lnTo>
                    <a:pt x="2730" y="2951"/>
                  </a:lnTo>
                  <a:lnTo>
                    <a:pt x="5754" y="3688"/>
                  </a:lnTo>
                  <a:lnTo>
                    <a:pt x="5975" y="3762"/>
                  </a:lnTo>
                  <a:lnTo>
                    <a:pt x="6712" y="959"/>
                  </a:lnTo>
                  <a:lnTo>
                    <a:pt x="3172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34;p46">
              <a:extLst>
                <a:ext uri="{FF2B5EF4-FFF2-40B4-BE49-F238E27FC236}">
                  <a16:creationId xmlns:a16="http://schemas.microsoft.com/office/drawing/2014/main" id="{D9B8DDF6-6F99-40B9-BC48-713B283DC07F}"/>
                </a:ext>
              </a:extLst>
            </p:cNvPr>
            <p:cNvSpPr/>
            <p:nvPr/>
          </p:nvSpPr>
          <p:spPr>
            <a:xfrm>
              <a:off x="4264546" y="4638033"/>
              <a:ext cx="157185" cy="88087"/>
            </a:xfrm>
            <a:custGeom>
              <a:avLst/>
              <a:gdLst/>
              <a:ahLst/>
              <a:cxnLst/>
              <a:rect l="l" t="t" r="r" b="b"/>
              <a:pathLst>
                <a:path w="6713" h="3762" fill="none" extrusionOk="0">
                  <a:moveTo>
                    <a:pt x="2582" y="1844"/>
                  </a:moveTo>
                  <a:lnTo>
                    <a:pt x="3172" y="0"/>
                  </a:lnTo>
                  <a:lnTo>
                    <a:pt x="6712" y="959"/>
                  </a:lnTo>
                  <a:lnTo>
                    <a:pt x="5975" y="3762"/>
                  </a:lnTo>
                  <a:lnTo>
                    <a:pt x="5754" y="3688"/>
                  </a:lnTo>
                  <a:lnTo>
                    <a:pt x="5754" y="3688"/>
                  </a:lnTo>
                  <a:lnTo>
                    <a:pt x="2730" y="2951"/>
                  </a:lnTo>
                  <a:lnTo>
                    <a:pt x="1033" y="2508"/>
                  </a:lnTo>
                  <a:lnTo>
                    <a:pt x="443" y="2287"/>
                  </a:lnTo>
                  <a:lnTo>
                    <a:pt x="74" y="2139"/>
                  </a:lnTo>
                  <a:lnTo>
                    <a:pt x="74" y="2139"/>
                  </a:lnTo>
                  <a:lnTo>
                    <a:pt x="0" y="2065"/>
                  </a:lnTo>
                  <a:lnTo>
                    <a:pt x="0" y="1992"/>
                  </a:lnTo>
                  <a:lnTo>
                    <a:pt x="148" y="1918"/>
                  </a:lnTo>
                  <a:lnTo>
                    <a:pt x="1107" y="1844"/>
                  </a:lnTo>
                  <a:lnTo>
                    <a:pt x="2582" y="18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35;p46">
              <a:extLst>
                <a:ext uri="{FF2B5EF4-FFF2-40B4-BE49-F238E27FC236}">
                  <a16:creationId xmlns:a16="http://schemas.microsoft.com/office/drawing/2014/main" id="{B06F622F-6829-4537-B137-63043F72B00D}"/>
                </a:ext>
              </a:extLst>
            </p:cNvPr>
            <p:cNvSpPr/>
            <p:nvPr/>
          </p:nvSpPr>
          <p:spPr>
            <a:xfrm>
              <a:off x="4409632" y="4701935"/>
              <a:ext cx="1733" cy="3465"/>
            </a:xfrm>
            <a:custGeom>
              <a:avLst/>
              <a:gdLst/>
              <a:ahLst/>
              <a:cxnLst/>
              <a:rect l="l" t="t" r="r" b="b"/>
              <a:pathLst>
                <a:path w="74" h="148" extrusionOk="0">
                  <a:moveTo>
                    <a:pt x="74" y="0"/>
                  </a:moveTo>
                  <a:lnTo>
                    <a:pt x="0" y="148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36;p46">
              <a:extLst>
                <a:ext uri="{FF2B5EF4-FFF2-40B4-BE49-F238E27FC236}">
                  <a16:creationId xmlns:a16="http://schemas.microsoft.com/office/drawing/2014/main" id="{D049ADB7-94BA-43FB-A19A-2CD730900EC2}"/>
                </a:ext>
              </a:extLst>
            </p:cNvPr>
            <p:cNvSpPr/>
            <p:nvPr/>
          </p:nvSpPr>
          <p:spPr>
            <a:xfrm>
              <a:off x="4409632" y="4701935"/>
              <a:ext cx="1733" cy="3465"/>
            </a:xfrm>
            <a:custGeom>
              <a:avLst/>
              <a:gdLst/>
              <a:ahLst/>
              <a:cxnLst/>
              <a:rect l="l" t="t" r="r" b="b"/>
              <a:pathLst>
                <a:path w="74" h="148" fill="none" extrusionOk="0">
                  <a:moveTo>
                    <a:pt x="74" y="0"/>
                  </a:moveTo>
                  <a:lnTo>
                    <a:pt x="0" y="148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37;p46">
              <a:extLst>
                <a:ext uri="{FF2B5EF4-FFF2-40B4-BE49-F238E27FC236}">
                  <a16:creationId xmlns:a16="http://schemas.microsoft.com/office/drawing/2014/main" id="{68973634-23E1-44C6-AE7A-EB956BE91B76}"/>
                </a:ext>
              </a:extLst>
            </p:cNvPr>
            <p:cNvSpPr/>
            <p:nvPr/>
          </p:nvSpPr>
          <p:spPr>
            <a:xfrm>
              <a:off x="4373360" y="4700203"/>
              <a:ext cx="38003" cy="24211"/>
            </a:xfrm>
            <a:custGeom>
              <a:avLst/>
              <a:gdLst/>
              <a:ahLst/>
              <a:cxnLst/>
              <a:rect l="l" t="t" r="r" b="b"/>
              <a:pathLst>
                <a:path w="1623" h="1034" extrusionOk="0">
                  <a:moveTo>
                    <a:pt x="959" y="1"/>
                  </a:moveTo>
                  <a:lnTo>
                    <a:pt x="664" y="74"/>
                  </a:lnTo>
                  <a:lnTo>
                    <a:pt x="295" y="296"/>
                  </a:lnTo>
                  <a:lnTo>
                    <a:pt x="0" y="664"/>
                  </a:lnTo>
                  <a:lnTo>
                    <a:pt x="1328" y="1033"/>
                  </a:lnTo>
                  <a:lnTo>
                    <a:pt x="1549" y="222"/>
                  </a:lnTo>
                  <a:lnTo>
                    <a:pt x="1623" y="74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38;p46">
              <a:extLst>
                <a:ext uri="{FF2B5EF4-FFF2-40B4-BE49-F238E27FC236}">
                  <a16:creationId xmlns:a16="http://schemas.microsoft.com/office/drawing/2014/main" id="{C1E2029F-9955-462C-802F-8A1C25086853}"/>
                </a:ext>
              </a:extLst>
            </p:cNvPr>
            <p:cNvSpPr/>
            <p:nvPr/>
          </p:nvSpPr>
          <p:spPr>
            <a:xfrm>
              <a:off x="4373360" y="4700203"/>
              <a:ext cx="38003" cy="24211"/>
            </a:xfrm>
            <a:custGeom>
              <a:avLst/>
              <a:gdLst/>
              <a:ahLst/>
              <a:cxnLst/>
              <a:rect l="l" t="t" r="r" b="b"/>
              <a:pathLst>
                <a:path w="1623" h="1034" fill="none" extrusionOk="0">
                  <a:moveTo>
                    <a:pt x="1180" y="1"/>
                  </a:moveTo>
                  <a:lnTo>
                    <a:pt x="1180" y="1"/>
                  </a:lnTo>
                  <a:lnTo>
                    <a:pt x="959" y="1"/>
                  </a:lnTo>
                  <a:lnTo>
                    <a:pt x="664" y="74"/>
                  </a:lnTo>
                  <a:lnTo>
                    <a:pt x="664" y="74"/>
                  </a:lnTo>
                  <a:lnTo>
                    <a:pt x="295" y="296"/>
                  </a:lnTo>
                  <a:lnTo>
                    <a:pt x="0" y="664"/>
                  </a:lnTo>
                  <a:lnTo>
                    <a:pt x="1328" y="1033"/>
                  </a:lnTo>
                  <a:lnTo>
                    <a:pt x="1328" y="1033"/>
                  </a:lnTo>
                  <a:lnTo>
                    <a:pt x="1328" y="1033"/>
                  </a:lnTo>
                  <a:lnTo>
                    <a:pt x="1549" y="222"/>
                  </a:lnTo>
                  <a:lnTo>
                    <a:pt x="1623" y="74"/>
                  </a:lnTo>
                  <a:lnTo>
                    <a:pt x="1623" y="74"/>
                  </a:lnTo>
                  <a:lnTo>
                    <a:pt x="11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39;p46">
              <a:extLst>
                <a:ext uri="{FF2B5EF4-FFF2-40B4-BE49-F238E27FC236}">
                  <a16:creationId xmlns:a16="http://schemas.microsoft.com/office/drawing/2014/main" id="{C5B2F160-0D6A-4F60-99DA-484419986D3B}"/>
                </a:ext>
              </a:extLst>
            </p:cNvPr>
            <p:cNvSpPr/>
            <p:nvPr/>
          </p:nvSpPr>
          <p:spPr>
            <a:xfrm>
              <a:off x="4262813" y="4684654"/>
              <a:ext cx="141637" cy="41468"/>
            </a:xfrm>
            <a:custGeom>
              <a:avLst/>
              <a:gdLst/>
              <a:ahLst/>
              <a:cxnLst/>
              <a:rect l="l" t="t" r="r" b="b"/>
              <a:pathLst>
                <a:path w="6049" h="1771" extrusionOk="0">
                  <a:moveTo>
                    <a:pt x="74" y="1"/>
                  </a:moveTo>
                  <a:lnTo>
                    <a:pt x="1" y="74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74" y="74"/>
                  </a:lnTo>
                  <a:lnTo>
                    <a:pt x="74" y="1"/>
                  </a:lnTo>
                  <a:close/>
                  <a:moveTo>
                    <a:pt x="111" y="111"/>
                  </a:moveTo>
                  <a:lnTo>
                    <a:pt x="148" y="148"/>
                  </a:lnTo>
                  <a:lnTo>
                    <a:pt x="222" y="148"/>
                  </a:lnTo>
                  <a:lnTo>
                    <a:pt x="111" y="111"/>
                  </a:lnTo>
                  <a:close/>
                  <a:moveTo>
                    <a:pt x="2508" y="886"/>
                  </a:moveTo>
                  <a:lnTo>
                    <a:pt x="4426" y="1402"/>
                  </a:lnTo>
                  <a:lnTo>
                    <a:pt x="6049" y="1771"/>
                  </a:lnTo>
                  <a:lnTo>
                    <a:pt x="5828" y="1697"/>
                  </a:lnTo>
                  <a:lnTo>
                    <a:pt x="2508" y="88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40;p46">
              <a:extLst>
                <a:ext uri="{FF2B5EF4-FFF2-40B4-BE49-F238E27FC236}">
                  <a16:creationId xmlns:a16="http://schemas.microsoft.com/office/drawing/2014/main" id="{4FE15B86-E707-42CB-837E-7924BC2F7E21}"/>
                </a:ext>
              </a:extLst>
            </p:cNvPr>
            <p:cNvSpPr/>
            <p:nvPr/>
          </p:nvSpPr>
          <p:spPr>
            <a:xfrm>
              <a:off x="4321541" y="4705378"/>
              <a:ext cx="82913" cy="20746"/>
            </a:xfrm>
            <a:custGeom>
              <a:avLst/>
              <a:gdLst/>
              <a:ahLst/>
              <a:cxnLst/>
              <a:rect l="l" t="t" r="r" b="b"/>
              <a:pathLst>
                <a:path w="3541" h="88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18" y="517"/>
                  </a:lnTo>
                  <a:lnTo>
                    <a:pt x="3541" y="886"/>
                  </a:lnTo>
                  <a:lnTo>
                    <a:pt x="3320" y="812"/>
                  </a:lnTo>
                  <a:lnTo>
                    <a:pt x="3320" y="81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41;p46">
              <a:extLst>
                <a:ext uri="{FF2B5EF4-FFF2-40B4-BE49-F238E27FC236}">
                  <a16:creationId xmlns:a16="http://schemas.microsoft.com/office/drawing/2014/main" id="{102C7C7D-4B4A-4871-81A9-2CD41381F433}"/>
                </a:ext>
              </a:extLst>
            </p:cNvPr>
            <p:cNvSpPr/>
            <p:nvPr/>
          </p:nvSpPr>
          <p:spPr>
            <a:xfrm>
              <a:off x="4262813" y="4684654"/>
              <a:ext cx="5198" cy="3489"/>
            </a:xfrm>
            <a:custGeom>
              <a:avLst/>
              <a:gdLst/>
              <a:ahLst/>
              <a:cxnLst/>
              <a:rect l="l" t="t" r="r" b="b"/>
              <a:pathLst>
                <a:path w="222" h="149" fill="none" extrusionOk="0">
                  <a:moveTo>
                    <a:pt x="74" y="1"/>
                  </a:moveTo>
                  <a:lnTo>
                    <a:pt x="74" y="1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222" y="148"/>
                  </a:lnTo>
                  <a:lnTo>
                    <a:pt x="222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74" y="74"/>
                  </a:lnTo>
                  <a:lnTo>
                    <a:pt x="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442;p46">
              <a:extLst>
                <a:ext uri="{FF2B5EF4-FFF2-40B4-BE49-F238E27FC236}">
                  <a16:creationId xmlns:a16="http://schemas.microsoft.com/office/drawing/2014/main" id="{11C33786-6469-4281-A6E8-CD8050E6D912}"/>
                </a:ext>
              </a:extLst>
            </p:cNvPr>
            <p:cNvSpPr/>
            <p:nvPr/>
          </p:nvSpPr>
          <p:spPr>
            <a:xfrm>
              <a:off x="4274896" y="4681212"/>
              <a:ext cx="10396" cy="23"/>
            </a:xfrm>
            <a:custGeom>
              <a:avLst/>
              <a:gdLst/>
              <a:ahLst/>
              <a:cxnLst/>
              <a:rect l="l" t="t" r="r" b="b"/>
              <a:pathLst>
                <a:path w="444" h="1" fill="none" extrusionOk="0">
                  <a:moveTo>
                    <a:pt x="444" y="0"/>
                  </a:moveTo>
                  <a:lnTo>
                    <a:pt x="444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43;p46">
              <a:extLst>
                <a:ext uri="{FF2B5EF4-FFF2-40B4-BE49-F238E27FC236}">
                  <a16:creationId xmlns:a16="http://schemas.microsoft.com/office/drawing/2014/main" id="{50701C8D-6A10-4D7D-B232-210C7F5E856F}"/>
                </a:ext>
              </a:extLst>
            </p:cNvPr>
            <p:cNvSpPr/>
            <p:nvPr/>
          </p:nvSpPr>
          <p:spPr>
            <a:xfrm>
              <a:off x="4264546" y="4681212"/>
              <a:ext cx="139905" cy="44910"/>
            </a:xfrm>
            <a:custGeom>
              <a:avLst/>
              <a:gdLst/>
              <a:ahLst/>
              <a:cxnLst/>
              <a:rect l="l" t="t" r="r" b="b"/>
              <a:pathLst>
                <a:path w="5975" h="1918" extrusionOk="0">
                  <a:moveTo>
                    <a:pt x="443" y="0"/>
                  </a:moveTo>
                  <a:lnTo>
                    <a:pt x="222" y="74"/>
                  </a:lnTo>
                  <a:lnTo>
                    <a:pt x="0" y="148"/>
                  </a:lnTo>
                  <a:lnTo>
                    <a:pt x="0" y="221"/>
                  </a:lnTo>
                  <a:lnTo>
                    <a:pt x="74" y="295"/>
                  </a:lnTo>
                  <a:lnTo>
                    <a:pt x="148" y="295"/>
                  </a:lnTo>
                  <a:lnTo>
                    <a:pt x="1033" y="664"/>
                  </a:lnTo>
                  <a:lnTo>
                    <a:pt x="2434" y="1033"/>
                  </a:lnTo>
                  <a:lnTo>
                    <a:pt x="5754" y="1844"/>
                  </a:lnTo>
                  <a:lnTo>
                    <a:pt x="5975" y="1918"/>
                  </a:lnTo>
                  <a:lnTo>
                    <a:pt x="5975" y="1844"/>
                  </a:lnTo>
                  <a:lnTo>
                    <a:pt x="4647" y="1549"/>
                  </a:lnTo>
                  <a:lnTo>
                    <a:pt x="4647" y="1475"/>
                  </a:lnTo>
                  <a:lnTo>
                    <a:pt x="1181" y="516"/>
                  </a:lnTo>
                  <a:lnTo>
                    <a:pt x="1181" y="295"/>
                  </a:lnTo>
                  <a:lnTo>
                    <a:pt x="1107" y="74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444;p46">
              <a:extLst>
                <a:ext uri="{FF2B5EF4-FFF2-40B4-BE49-F238E27FC236}">
                  <a16:creationId xmlns:a16="http://schemas.microsoft.com/office/drawing/2014/main" id="{428E7BA8-790E-4C55-974D-528735352CC0}"/>
                </a:ext>
              </a:extLst>
            </p:cNvPr>
            <p:cNvSpPr/>
            <p:nvPr/>
          </p:nvSpPr>
          <p:spPr>
            <a:xfrm>
              <a:off x="4264546" y="4681212"/>
              <a:ext cx="139905" cy="44910"/>
            </a:xfrm>
            <a:custGeom>
              <a:avLst/>
              <a:gdLst/>
              <a:ahLst/>
              <a:cxnLst/>
              <a:rect l="l" t="t" r="r" b="b"/>
              <a:pathLst>
                <a:path w="5975" h="1918" fill="none" extrusionOk="0">
                  <a:moveTo>
                    <a:pt x="1033" y="0"/>
                  </a:moveTo>
                  <a:lnTo>
                    <a:pt x="1033" y="0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222" y="74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221"/>
                  </a:lnTo>
                  <a:lnTo>
                    <a:pt x="74" y="295"/>
                  </a:lnTo>
                  <a:lnTo>
                    <a:pt x="74" y="295"/>
                  </a:lnTo>
                  <a:lnTo>
                    <a:pt x="148" y="295"/>
                  </a:lnTo>
                  <a:lnTo>
                    <a:pt x="148" y="295"/>
                  </a:lnTo>
                  <a:lnTo>
                    <a:pt x="1033" y="664"/>
                  </a:lnTo>
                  <a:lnTo>
                    <a:pt x="2434" y="1033"/>
                  </a:lnTo>
                  <a:lnTo>
                    <a:pt x="2434" y="1033"/>
                  </a:lnTo>
                  <a:lnTo>
                    <a:pt x="5754" y="1844"/>
                  </a:lnTo>
                  <a:lnTo>
                    <a:pt x="5975" y="1918"/>
                  </a:lnTo>
                  <a:lnTo>
                    <a:pt x="5975" y="1918"/>
                  </a:lnTo>
                  <a:lnTo>
                    <a:pt x="5975" y="1844"/>
                  </a:lnTo>
                  <a:lnTo>
                    <a:pt x="4647" y="1549"/>
                  </a:lnTo>
                  <a:lnTo>
                    <a:pt x="4647" y="1549"/>
                  </a:lnTo>
                  <a:lnTo>
                    <a:pt x="4647" y="1475"/>
                  </a:lnTo>
                  <a:lnTo>
                    <a:pt x="1181" y="516"/>
                  </a:lnTo>
                  <a:lnTo>
                    <a:pt x="1181" y="516"/>
                  </a:lnTo>
                  <a:lnTo>
                    <a:pt x="1181" y="295"/>
                  </a:lnTo>
                  <a:lnTo>
                    <a:pt x="1107" y="74"/>
                  </a:lnTo>
                  <a:lnTo>
                    <a:pt x="1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445;p46">
              <a:extLst>
                <a:ext uri="{FF2B5EF4-FFF2-40B4-BE49-F238E27FC236}">
                  <a16:creationId xmlns:a16="http://schemas.microsoft.com/office/drawing/2014/main" id="{B349B264-20B6-46BB-8925-6EFEB0F7EA2D}"/>
                </a:ext>
              </a:extLst>
            </p:cNvPr>
            <p:cNvSpPr/>
            <p:nvPr/>
          </p:nvSpPr>
          <p:spPr>
            <a:xfrm>
              <a:off x="4373360" y="4715751"/>
              <a:ext cx="31095" cy="8664"/>
            </a:xfrm>
            <a:custGeom>
              <a:avLst/>
              <a:gdLst/>
              <a:ahLst/>
              <a:cxnLst/>
              <a:rect l="l" t="t" r="r" b="b"/>
              <a:pathLst>
                <a:path w="1328" h="370" extrusionOk="0">
                  <a:moveTo>
                    <a:pt x="0" y="0"/>
                  </a:moveTo>
                  <a:lnTo>
                    <a:pt x="0" y="74"/>
                  </a:lnTo>
                  <a:lnTo>
                    <a:pt x="1328" y="369"/>
                  </a:lnTo>
                  <a:lnTo>
                    <a:pt x="1328" y="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446;p46">
              <a:extLst>
                <a:ext uri="{FF2B5EF4-FFF2-40B4-BE49-F238E27FC236}">
                  <a16:creationId xmlns:a16="http://schemas.microsoft.com/office/drawing/2014/main" id="{0905EF2B-1F6B-4D36-B817-CF8DC7458942}"/>
                </a:ext>
              </a:extLst>
            </p:cNvPr>
            <p:cNvSpPr/>
            <p:nvPr/>
          </p:nvSpPr>
          <p:spPr>
            <a:xfrm>
              <a:off x="4373360" y="4715751"/>
              <a:ext cx="31095" cy="8664"/>
            </a:xfrm>
            <a:custGeom>
              <a:avLst/>
              <a:gdLst/>
              <a:ahLst/>
              <a:cxnLst/>
              <a:rect l="l" t="t" r="r" b="b"/>
              <a:pathLst>
                <a:path w="1328" h="3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74"/>
                  </a:lnTo>
                  <a:lnTo>
                    <a:pt x="1328" y="369"/>
                  </a:lnTo>
                  <a:lnTo>
                    <a:pt x="1328" y="36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447;p46">
              <a:extLst>
                <a:ext uri="{FF2B5EF4-FFF2-40B4-BE49-F238E27FC236}">
                  <a16:creationId xmlns:a16="http://schemas.microsoft.com/office/drawing/2014/main" id="{392C5962-25D5-4BC6-8B4A-3DE75C3DFD48}"/>
                </a:ext>
              </a:extLst>
            </p:cNvPr>
            <p:cNvSpPr/>
            <p:nvPr/>
          </p:nvSpPr>
          <p:spPr>
            <a:xfrm>
              <a:off x="4264546" y="4684654"/>
              <a:ext cx="134730" cy="38026"/>
            </a:xfrm>
            <a:custGeom>
              <a:avLst/>
              <a:gdLst/>
              <a:ahLst/>
              <a:cxnLst/>
              <a:rect l="l" t="t" r="r" b="b"/>
              <a:pathLst>
                <a:path w="5754" h="1624" extrusionOk="0">
                  <a:moveTo>
                    <a:pt x="0" y="1"/>
                  </a:moveTo>
                  <a:lnTo>
                    <a:pt x="0" y="74"/>
                  </a:lnTo>
                  <a:lnTo>
                    <a:pt x="222" y="74"/>
                  </a:lnTo>
                  <a:lnTo>
                    <a:pt x="0" y="1"/>
                  </a:lnTo>
                  <a:close/>
                  <a:moveTo>
                    <a:pt x="222" y="74"/>
                  </a:moveTo>
                  <a:lnTo>
                    <a:pt x="812" y="296"/>
                  </a:lnTo>
                  <a:lnTo>
                    <a:pt x="2951" y="960"/>
                  </a:lnTo>
                  <a:lnTo>
                    <a:pt x="5090" y="1476"/>
                  </a:lnTo>
                  <a:lnTo>
                    <a:pt x="5754" y="1623"/>
                  </a:lnTo>
                  <a:lnTo>
                    <a:pt x="5164" y="1476"/>
                  </a:lnTo>
                  <a:lnTo>
                    <a:pt x="2951" y="886"/>
                  </a:lnTo>
                  <a:lnTo>
                    <a:pt x="886" y="296"/>
                  </a:lnTo>
                  <a:lnTo>
                    <a:pt x="222" y="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448;p46">
              <a:extLst>
                <a:ext uri="{FF2B5EF4-FFF2-40B4-BE49-F238E27FC236}">
                  <a16:creationId xmlns:a16="http://schemas.microsoft.com/office/drawing/2014/main" id="{6B4DC7E1-2BA1-479C-8519-6124740452EA}"/>
                </a:ext>
              </a:extLst>
            </p:cNvPr>
            <p:cNvSpPr/>
            <p:nvPr/>
          </p:nvSpPr>
          <p:spPr>
            <a:xfrm>
              <a:off x="4288735" y="4679479"/>
              <a:ext cx="5198" cy="15571"/>
            </a:xfrm>
            <a:custGeom>
              <a:avLst/>
              <a:gdLst/>
              <a:ahLst/>
              <a:cxnLst/>
              <a:rect l="l" t="t" r="r" b="b"/>
              <a:pathLst>
                <a:path w="222" h="665" extrusionOk="0">
                  <a:moveTo>
                    <a:pt x="0" y="0"/>
                  </a:moveTo>
                  <a:lnTo>
                    <a:pt x="148" y="295"/>
                  </a:lnTo>
                  <a:lnTo>
                    <a:pt x="74" y="148"/>
                  </a:lnTo>
                  <a:lnTo>
                    <a:pt x="0" y="0"/>
                  </a:lnTo>
                  <a:close/>
                  <a:moveTo>
                    <a:pt x="148" y="295"/>
                  </a:moveTo>
                  <a:lnTo>
                    <a:pt x="148" y="664"/>
                  </a:lnTo>
                  <a:lnTo>
                    <a:pt x="221" y="517"/>
                  </a:lnTo>
                  <a:lnTo>
                    <a:pt x="148" y="29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449;p46">
              <a:extLst>
                <a:ext uri="{FF2B5EF4-FFF2-40B4-BE49-F238E27FC236}">
                  <a16:creationId xmlns:a16="http://schemas.microsoft.com/office/drawing/2014/main" id="{CF836160-3176-4E53-AEFD-BE97DA614056}"/>
                </a:ext>
              </a:extLst>
            </p:cNvPr>
            <p:cNvSpPr/>
            <p:nvPr/>
          </p:nvSpPr>
          <p:spPr>
            <a:xfrm>
              <a:off x="4318075" y="4681212"/>
              <a:ext cx="1756" cy="8640"/>
            </a:xfrm>
            <a:custGeom>
              <a:avLst/>
              <a:gdLst/>
              <a:ahLst/>
              <a:cxnLst/>
              <a:rect l="l" t="t" r="r" b="b"/>
              <a:pathLst>
                <a:path w="75" h="369" extrusionOk="0">
                  <a:moveTo>
                    <a:pt x="1" y="0"/>
                  </a:moveTo>
                  <a:lnTo>
                    <a:pt x="1" y="221"/>
                  </a:lnTo>
                  <a:lnTo>
                    <a:pt x="75" y="369"/>
                  </a:lnTo>
                  <a:lnTo>
                    <a:pt x="75" y="1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450;p46">
              <a:extLst>
                <a:ext uri="{FF2B5EF4-FFF2-40B4-BE49-F238E27FC236}">
                  <a16:creationId xmlns:a16="http://schemas.microsoft.com/office/drawing/2014/main" id="{38414849-E149-4802-A74F-71B81D1F0DF4}"/>
                </a:ext>
              </a:extLst>
            </p:cNvPr>
            <p:cNvSpPr/>
            <p:nvPr/>
          </p:nvSpPr>
          <p:spPr>
            <a:xfrm>
              <a:off x="4324983" y="4681212"/>
              <a:ext cx="3489" cy="6931"/>
            </a:xfrm>
            <a:custGeom>
              <a:avLst/>
              <a:gdLst/>
              <a:ahLst/>
              <a:cxnLst/>
              <a:rect l="l" t="t" r="r" b="b"/>
              <a:pathLst>
                <a:path w="149" h="296" extrusionOk="0">
                  <a:moveTo>
                    <a:pt x="149" y="295"/>
                  </a:moveTo>
                  <a:lnTo>
                    <a:pt x="149" y="295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149" y="295"/>
                  </a:lnTo>
                  <a:lnTo>
                    <a:pt x="149" y="29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451;p46">
              <a:extLst>
                <a:ext uri="{FF2B5EF4-FFF2-40B4-BE49-F238E27FC236}">
                  <a16:creationId xmlns:a16="http://schemas.microsoft.com/office/drawing/2014/main" id="{96CE2528-DF03-4278-BD9F-C1024FB1DDC2}"/>
                </a:ext>
              </a:extLst>
            </p:cNvPr>
            <p:cNvSpPr/>
            <p:nvPr/>
          </p:nvSpPr>
          <p:spPr>
            <a:xfrm>
              <a:off x="4326716" y="4679479"/>
              <a:ext cx="8664" cy="1756"/>
            </a:xfrm>
            <a:custGeom>
              <a:avLst/>
              <a:gdLst/>
              <a:ahLst/>
              <a:cxnLst/>
              <a:rect l="l" t="t" r="r" b="b"/>
              <a:pathLst>
                <a:path w="370" h="75" extrusionOk="0">
                  <a:moveTo>
                    <a:pt x="1" y="0"/>
                  </a:moveTo>
                  <a:lnTo>
                    <a:pt x="148" y="74"/>
                  </a:lnTo>
                  <a:lnTo>
                    <a:pt x="370" y="7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452;p46">
              <a:extLst>
                <a:ext uri="{FF2B5EF4-FFF2-40B4-BE49-F238E27FC236}">
                  <a16:creationId xmlns:a16="http://schemas.microsoft.com/office/drawing/2014/main" id="{94975A0F-AB51-4F92-A949-9FC70E679081}"/>
                </a:ext>
              </a:extLst>
            </p:cNvPr>
            <p:cNvSpPr/>
            <p:nvPr/>
          </p:nvSpPr>
          <p:spPr>
            <a:xfrm>
              <a:off x="4328448" y="4674304"/>
              <a:ext cx="8664" cy="1733"/>
            </a:xfrm>
            <a:custGeom>
              <a:avLst/>
              <a:gdLst/>
              <a:ahLst/>
              <a:cxnLst/>
              <a:rect l="l" t="t" r="r" b="b"/>
              <a:pathLst>
                <a:path w="370" h="74" extrusionOk="0">
                  <a:moveTo>
                    <a:pt x="1" y="0"/>
                  </a:moveTo>
                  <a:lnTo>
                    <a:pt x="148" y="74"/>
                  </a:lnTo>
                  <a:lnTo>
                    <a:pt x="369" y="7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453;p46">
              <a:extLst>
                <a:ext uri="{FF2B5EF4-FFF2-40B4-BE49-F238E27FC236}">
                  <a16:creationId xmlns:a16="http://schemas.microsoft.com/office/drawing/2014/main" id="{ADA1A112-5998-4EE6-9C1A-6F640015F5E8}"/>
                </a:ext>
              </a:extLst>
            </p:cNvPr>
            <p:cNvSpPr/>
            <p:nvPr/>
          </p:nvSpPr>
          <p:spPr>
            <a:xfrm>
              <a:off x="4305992" y="4670839"/>
              <a:ext cx="12106" cy="8664"/>
            </a:xfrm>
            <a:custGeom>
              <a:avLst/>
              <a:gdLst/>
              <a:ahLst/>
              <a:cxnLst/>
              <a:rect l="l" t="t" r="r" b="b"/>
              <a:pathLst>
                <a:path w="517" h="370" extrusionOk="0">
                  <a:moveTo>
                    <a:pt x="1" y="1"/>
                  </a:moveTo>
                  <a:lnTo>
                    <a:pt x="1" y="74"/>
                  </a:lnTo>
                  <a:lnTo>
                    <a:pt x="369" y="74"/>
                  </a:lnTo>
                  <a:lnTo>
                    <a:pt x="222" y="1"/>
                  </a:lnTo>
                  <a:close/>
                  <a:moveTo>
                    <a:pt x="1" y="74"/>
                  </a:moveTo>
                  <a:lnTo>
                    <a:pt x="1" y="148"/>
                  </a:lnTo>
                  <a:lnTo>
                    <a:pt x="148" y="296"/>
                  </a:lnTo>
                  <a:lnTo>
                    <a:pt x="369" y="369"/>
                  </a:lnTo>
                  <a:lnTo>
                    <a:pt x="369" y="369"/>
                  </a:lnTo>
                  <a:lnTo>
                    <a:pt x="148" y="222"/>
                  </a:lnTo>
                  <a:lnTo>
                    <a:pt x="74" y="148"/>
                  </a:lnTo>
                  <a:lnTo>
                    <a:pt x="1" y="74"/>
                  </a:lnTo>
                  <a:close/>
                  <a:moveTo>
                    <a:pt x="369" y="74"/>
                  </a:moveTo>
                  <a:lnTo>
                    <a:pt x="443" y="222"/>
                  </a:lnTo>
                  <a:lnTo>
                    <a:pt x="517" y="369"/>
                  </a:lnTo>
                  <a:lnTo>
                    <a:pt x="517" y="296"/>
                  </a:lnTo>
                  <a:lnTo>
                    <a:pt x="369" y="74"/>
                  </a:lnTo>
                  <a:close/>
                  <a:moveTo>
                    <a:pt x="517" y="369"/>
                  </a:moveTo>
                  <a:lnTo>
                    <a:pt x="517" y="369"/>
                  </a:lnTo>
                  <a:lnTo>
                    <a:pt x="517" y="36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454;p46">
              <a:extLst>
                <a:ext uri="{FF2B5EF4-FFF2-40B4-BE49-F238E27FC236}">
                  <a16:creationId xmlns:a16="http://schemas.microsoft.com/office/drawing/2014/main" id="{73768E4C-023E-4436-B412-F672DD47E111}"/>
                </a:ext>
              </a:extLst>
            </p:cNvPr>
            <p:cNvSpPr/>
            <p:nvPr/>
          </p:nvSpPr>
          <p:spPr>
            <a:xfrm>
              <a:off x="4318075" y="4672572"/>
              <a:ext cx="8664" cy="8664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2" y="0"/>
                  </a:moveTo>
                  <a:lnTo>
                    <a:pt x="148" y="74"/>
                  </a:lnTo>
                  <a:lnTo>
                    <a:pt x="370" y="74"/>
                  </a:lnTo>
                  <a:lnTo>
                    <a:pt x="370" y="0"/>
                  </a:lnTo>
                  <a:close/>
                  <a:moveTo>
                    <a:pt x="370" y="74"/>
                  </a:moveTo>
                  <a:lnTo>
                    <a:pt x="296" y="222"/>
                  </a:lnTo>
                  <a:lnTo>
                    <a:pt x="370" y="148"/>
                  </a:lnTo>
                  <a:lnTo>
                    <a:pt x="370" y="74"/>
                  </a:lnTo>
                  <a:close/>
                  <a:moveTo>
                    <a:pt x="148" y="74"/>
                  </a:moveTo>
                  <a:lnTo>
                    <a:pt x="1" y="222"/>
                  </a:lnTo>
                  <a:lnTo>
                    <a:pt x="1" y="369"/>
                  </a:lnTo>
                  <a:lnTo>
                    <a:pt x="75" y="222"/>
                  </a:lnTo>
                  <a:lnTo>
                    <a:pt x="148" y="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55;p46">
              <a:extLst>
                <a:ext uri="{FF2B5EF4-FFF2-40B4-BE49-F238E27FC236}">
                  <a16:creationId xmlns:a16="http://schemas.microsoft.com/office/drawing/2014/main" id="{970106BE-EDA2-4696-8A97-E046F9F14326}"/>
                </a:ext>
              </a:extLst>
            </p:cNvPr>
            <p:cNvSpPr/>
            <p:nvPr/>
          </p:nvSpPr>
          <p:spPr>
            <a:xfrm>
              <a:off x="4373360" y="4698470"/>
              <a:ext cx="34561" cy="17304"/>
            </a:xfrm>
            <a:custGeom>
              <a:avLst/>
              <a:gdLst/>
              <a:ahLst/>
              <a:cxnLst/>
              <a:rect l="l" t="t" r="r" b="b"/>
              <a:pathLst>
                <a:path w="1476" h="739" extrusionOk="0">
                  <a:moveTo>
                    <a:pt x="959" y="1"/>
                  </a:moveTo>
                  <a:lnTo>
                    <a:pt x="590" y="148"/>
                  </a:lnTo>
                  <a:lnTo>
                    <a:pt x="443" y="259"/>
                  </a:lnTo>
                  <a:lnTo>
                    <a:pt x="664" y="148"/>
                  </a:lnTo>
                  <a:lnTo>
                    <a:pt x="959" y="75"/>
                  </a:lnTo>
                  <a:lnTo>
                    <a:pt x="1475" y="75"/>
                  </a:lnTo>
                  <a:lnTo>
                    <a:pt x="1328" y="1"/>
                  </a:lnTo>
                  <a:close/>
                  <a:moveTo>
                    <a:pt x="443" y="259"/>
                  </a:moveTo>
                  <a:lnTo>
                    <a:pt x="369" y="296"/>
                  </a:lnTo>
                  <a:lnTo>
                    <a:pt x="295" y="370"/>
                  </a:lnTo>
                  <a:lnTo>
                    <a:pt x="443" y="259"/>
                  </a:lnTo>
                  <a:close/>
                  <a:moveTo>
                    <a:pt x="295" y="370"/>
                  </a:moveTo>
                  <a:lnTo>
                    <a:pt x="148" y="517"/>
                  </a:lnTo>
                  <a:lnTo>
                    <a:pt x="0" y="738"/>
                  </a:lnTo>
                  <a:lnTo>
                    <a:pt x="74" y="665"/>
                  </a:lnTo>
                  <a:lnTo>
                    <a:pt x="295" y="37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456;p46">
              <a:extLst>
                <a:ext uri="{FF2B5EF4-FFF2-40B4-BE49-F238E27FC236}">
                  <a16:creationId xmlns:a16="http://schemas.microsoft.com/office/drawing/2014/main" id="{1D9DF5DB-8CF8-4D6E-B609-91B4514ADFFA}"/>
                </a:ext>
              </a:extLst>
            </p:cNvPr>
            <p:cNvSpPr/>
            <p:nvPr/>
          </p:nvSpPr>
          <p:spPr>
            <a:xfrm>
              <a:off x="4402724" y="4663931"/>
              <a:ext cx="8640" cy="34561"/>
            </a:xfrm>
            <a:custGeom>
              <a:avLst/>
              <a:gdLst/>
              <a:ahLst/>
              <a:cxnLst/>
              <a:rect l="l" t="t" r="r" b="b"/>
              <a:pathLst>
                <a:path w="369" h="1476" extrusionOk="0">
                  <a:moveTo>
                    <a:pt x="369" y="1"/>
                  </a:moveTo>
                  <a:lnTo>
                    <a:pt x="148" y="738"/>
                  </a:lnTo>
                  <a:lnTo>
                    <a:pt x="0" y="1476"/>
                  </a:lnTo>
                  <a:lnTo>
                    <a:pt x="221" y="738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457;p46">
              <a:extLst>
                <a:ext uri="{FF2B5EF4-FFF2-40B4-BE49-F238E27FC236}">
                  <a16:creationId xmlns:a16="http://schemas.microsoft.com/office/drawing/2014/main" id="{0BC8F6E8-2E33-4950-89BC-9DA1EEC70B40}"/>
                </a:ext>
              </a:extLst>
            </p:cNvPr>
            <p:cNvSpPr/>
            <p:nvPr/>
          </p:nvSpPr>
          <p:spPr>
            <a:xfrm>
              <a:off x="4340531" y="4698470"/>
              <a:ext cx="24211" cy="6931"/>
            </a:xfrm>
            <a:custGeom>
              <a:avLst/>
              <a:gdLst/>
              <a:ahLst/>
              <a:cxnLst/>
              <a:rect l="l" t="t" r="r" b="b"/>
              <a:pathLst>
                <a:path w="1034" h="296" extrusionOk="0">
                  <a:moveTo>
                    <a:pt x="1" y="1"/>
                  </a:moveTo>
                  <a:lnTo>
                    <a:pt x="517" y="222"/>
                  </a:lnTo>
                  <a:lnTo>
                    <a:pt x="1033" y="296"/>
                  </a:lnTo>
                  <a:lnTo>
                    <a:pt x="517" y="1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458;p46">
              <a:extLst>
                <a:ext uri="{FF2B5EF4-FFF2-40B4-BE49-F238E27FC236}">
                  <a16:creationId xmlns:a16="http://schemas.microsoft.com/office/drawing/2014/main" id="{680332A1-3FD9-4D1F-BB0A-0679EAF987C5}"/>
                </a:ext>
              </a:extLst>
            </p:cNvPr>
            <p:cNvSpPr/>
            <p:nvPr/>
          </p:nvSpPr>
          <p:spPr>
            <a:xfrm>
              <a:off x="4378535" y="4710576"/>
              <a:ext cx="3489" cy="3465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48" y="0"/>
                  </a:moveTo>
                  <a:lnTo>
                    <a:pt x="148" y="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148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459;p46">
              <a:extLst>
                <a:ext uri="{FF2B5EF4-FFF2-40B4-BE49-F238E27FC236}">
                  <a16:creationId xmlns:a16="http://schemas.microsoft.com/office/drawing/2014/main" id="{CCA86C01-6129-4D71-9E67-C635973DF279}"/>
                </a:ext>
              </a:extLst>
            </p:cNvPr>
            <p:cNvSpPr/>
            <p:nvPr/>
          </p:nvSpPr>
          <p:spPr>
            <a:xfrm>
              <a:off x="4385443" y="4703668"/>
              <a:ext cx="5198" cy="3465"/>
            </a:xfrm>
            <a:custGeom>
              <a:avLst/>
              <a:gdLst/>
              <a:ahLst/>
              <a:cxnLst/>
              <a:rect l="l" t="t" r="r" b="b"/>
              <a:pathLst>
                <a:path w="222" h="148" extrusionOk="0">
                  <a:moveTo>
                    <a:pt x="222" y="0"/>
                  </a:moveTo>
                  <a:lnTo>
                    <a:pt x="74" y="74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148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460;p46">
              <a:extLst>
                <a:ext uri="{FF2B5EF4-FFF2-40B4-BE49-F238E27FC236}">
                  <a16:creationId xmlns:a16="http://schemas.microsoft.com/office/drawing/2014/main" id="{462A4FEA-C09F-4B2C-8FC7-8F48BA7D2360}"/>
                </a:ext>
              </a:extLst>
            </p:cNvPr>
            <p:cNvSpPr/>
            <p:nvPr/>
          </p:nvSpPr>
          <p:spPr>
            <a:xfrm>
              <a:off x="4394084" y="4701935"/>
              <a:ext cx="5198" cy="1756"/>
            </a:xfrm>
            <a:custGeom>
              <a:avLst/>
              <a:gdLst/>
              <a:ahLst/>
              <a:cxnLst/>
              <a:rect l="l" t="t" r="r" b="b"/>
              <a:pathLst>
                <a:path w="222" h="75" extrusionOk="0">
                  <a:moveTo>
                    <a:pt x="148" y="0"/>
                  </a:moveTo>
                  <a:lnTo>
                    <a:pt x="0" y="74"/>
                  </a:lnTo>
                  <a:lnTo>
                    <a:pt x="222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461;p46">
              <a:extLst>
                <a:ext uri="{FF2B5EF4-FFF2-40B4-BE49-F238E27FC236}">
                  <a16:creationId xmlns:a16="http://schemas.microsoft.com/office/drawing/2014/main" id="{0A3CC015-6C21-4016-87CF-B0C7C2062FDB}"/>
                </a:ext>
              </a:extLst>
            </p:cNvPr>
            <p:cNvSpPr/>
            <p:nvPr/>
          </p:nvSpPr>
          <p:spPr>
            <a:xfrm>
              <a:off x="4404434" y="4703668"/>
              <a:ext cx="1756" cy="23"/>
            </a:xfrm>
            <a:custGeom>
              <a:avLst/>
              <a:gdLst/>
              <a:ahLst/>
              <a:cxnLst/>
              <a:rect l="l" t="t" r="r" b="b"/>
              <a:pathLst>
                <a:path w="75" h="1" extrusionOk="0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462;p46">
              <a:extLst>
                <a:ext uri="{FF2B5EF4-FFF2-40B4-BE49-F238E27FC236}">
                  <a16:creationId xmlns:a16="http://schemas.microsoft.com/office/drawing/2014/main" id="{0E1951D5-6525-46BC-A06A-AE8976DD7BB2}"/>
                </a:ext>
              </a:extLst>
            </p:cNvPr>
            <p:cNvSpPr/>
            <p:nvPr/>
          </p:nvSpPr>
          <p:spPr>
            <a:xfrm>
              <a:off x="4299085" y="3834908"/>
              <a:ext cx="407608" cy="870453"/>
            </a:xfrm>
            <a:custGeom>
              <a:avLst/>
              <a:gdLst/>
              <a:ahLst/>
              <a:cxnLst/>
              <a:rect l="l" t="t" r="r" b="b"/>
              <a:pathLst>
                <a:path w="17408" h="37175" extrusionOk="0">
                  <a:moveTo>
                    <a:pt x="6123" y="0"/>
                  </a:moveTo>
                  <a:lnTo>
                    <a:pt x="5754" y="1623"/>
                  </a:lnTo>
                  <a:lnTo>
                    <a:pt x="5016" y="5606"/>
                  </a:lnTo>
                  <a:lnTo>
                    <a:pt x="2951" y="17702"/>
                  </a:lnTo>
                  <a:lnTo>
                    <a:pt x="1" y="35110"/>
                  </a:lnTo>
                  <a:lnTo>
                    <a:pt x="6123" y="37175"/>
                  </a:lnTo>
                  <a:lnTo>
                    <a:pt x="11286" y="4057"/>
                  </a:lnTo>
                  <a:lnTo>
                    <a:pt x="10622" y="36954"/>
                  </a:lnTo>
                  <a:lnTo>
                    <a:pt x="17408" y="37101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463;p46">
              <a:extLst>
                <a:ext uri="{FF2B5EF4-FFF2-40B4-BE49-F238E27FC236}">
                  <a16:creationId xmlns:a16="http://schemas.microsoft.com/office/drawing/2014/main" id="{A23B4768-3699-4743-93E3-6B7A11EF559E}"/>
                </a:ext>
              </a:extLst>
            </p:cNvPr>
            <p:cNvSpPr/>
            <p:nvPr/>
          </p:nvSpPr>
          <p:spPr>
            <a:xfrm>
              <a:off x="4169547" y="3190660"/>
              <a:ext cx="193455" cy="364454"/>
            </a:xfrm>
            <a:custGeom>
              <a:avLst/>
              <a:gdLst/>
              <a:ahLst/>
              <a:cxnLst/>
              <a:rect l="l" t="t" r="r" b="b"/>
              <a:pathLst>
                <a:path w="8262" h="15565" extrusionOk="0">
                  <a:moveTo>
                    <a:pt x="5459" y="1"/>
                  </a:moveTo>
                  <a:lnTo>
                    <a:pt x="5311" y="222"/>
                  </a:lnTo>
                  <a:lnTo>
                    <a:pt x="4795" y="1697"/>
                  </a:lnTo>
                  <a:lnTo>
                    <a:pt x="4943" y="591"/>
                  </a:lnTo>
                  <a:lnTo>
                    <a:pt x="4869" y="443"/>
                  </a:lnTo>
                  <a:lnTo>
                    <a:pt x="4721" y="443"/>
                  </a:lnTo>
                  <a:lnTo>
                    <a:pt x="4647" y="591"/>
                  </a:lnTo>
                  <a:lnTo>
                    <a:pt x="4205" y="1624"/>
                  </a:lnTo>
                  <a:lnTo>
                    <a:pt x="3246" y="4205"/>
                  </a:lnTo>
                  <a:lnTo>
                    <a:pt x="517" y="10622"/>
                  </a:lnTo>
                  <a:lnTo>
                    <a:pt x="222" y="11286"/>
                  </a:lnTo>
                  <a:lnTo>
                    <a:pt x="74" y="11950"/>
                  </a:lnTo>
                  <a:lnTo>
                    <a:pt x="1" y="12614"/>
                  </a:lnTo>
                  <a:lnTo>
                    <a:pt x="74" y="13278"/>
                  </a:lnTo>
                  <a:lnTo>
                    <a:pt x="148" y="13646"/>
                  </a:lnTo>
                  <a:lnTo>
                    <a:pt x="296" y="13941"/>
                  </a:lnTo>
                  <a:lnTo>
                    <a:pt x="443" y="14236"/>
                  </a:lnTo>
                  <a:lnTo>
                    <a:pt x="665" y="14532"/>
                  </a:lnTo>
                  <a:lnTo>
                    <a:pt x="960" y="14827"/>
                  </a:lnTo>
                  <a:lnTo>
                    <a:pt x="1255" y="15048"/>
                  </a:lnTo>
                  <a:lnTo>
                    <a:pt x="1623" y="15269"/>
                  </a:lnTo>
                  <a:lnTo>
                    <a:pt x="2066" y="15417"/>
                  </a:lnTo>
                  <a:lnTo>
                    <a:pt x="2508" y="15564"/>
                  </a:lnTo>
                  <a:lnTo>
                    <a:pt x="3910" y="15564"/>
                  </a:lnTo>
                  <a:lnTo>
                    <a:pt x="4869" y="15343"/>
                  </a:lnTo>
                  <a:lnTo>
                    <a:pt x="5901" y="15048"/>
                  </a:lnTo>
                  <a:lnTo>
                    <a:pt x="6787" y="14753"/>
                  </a:lnTo>
                  <a:lnTo>
                    <a:pt x="7524" y="14532"/>
                  </a:lnTo>
                  <a:lnTo>
                    <a:pt x="8262" y="14236"/>
                  </a:lnTo>
                  <a:lnTo>
                    <a:pt x="7745" y="10549"/>
                  </a:lnTo>
                  <a:lnTo>
                    <a:pt x="3689" y="11729"/>
                  </a:lnTo>
                  <a:lnTo>
                    <a:pt x="5238" y="5090"/>
                  </a:lnTo>
                  <a:lnTo>
                    <a:pt x="5754" y="4131"/>
                  </a:lnTo>
                  <a:lnTo>
                    <a:pt x="7082" y="2804"/>
                  </a:lnTo>
                  <a:lnTo>
                    <a:pt x="7008" y="2730"/>
                  </a:lnTo>
                  <a:lnTo>
                    <a:pt x="6934" y="2656"/>
                  </a:lnTo>
                  <a:lnTo>
                    <a:pt x="6713" y="2730"/>
                  </a:lnTo>
                  <a:lnTo>
                    <a:pt x="6344" y="2951"/>
                  </a:lnTo>
                  <a:lnTo>
                    <a:pt x="6196" y="3025"/>
                  </a:lnTo>
                  <a:lnTo>
                    <a:pt x="6049" y="3099"/>
                  </a:lnTo>
                  <a:lnTo>
                    <a:pt x="5901" y="3025"/>
                  </a:lnTo>
                  <a:lnTo>
                    <a:pt x="5754" y="2878"/>
                  </a:lnTo>
                  <a:lnTo>
                    <a:pt x="5680" y="2656"/>
                  </a:lnTo>
                  <a:lnTo>
                    <a:pt x="5680" y="2435"/>
                  </a:lnTo>
                  <a:lnTo>
                    <a:pt x="5901" y="2214"/>
                  </a:lnTo>
                  <a:lnTo>
                    <a:pt x="6123" y="2140"/>
                  </a:lnTo>
                  <a:lnTo>
                    <a:pt x="6344" y="2140"/>
                  </a:lnTo>
                  <a:lnTo>
                    <a:pt x="6639" y="2214"/>
                  </a:lnTo>
                  <a:lnTo>
                    <a:pt x="6860" y="2361"/>
                  </a:lnTo>
                  <a:lnTo>
                    <a:pt x="6934" y="2583"/>
                  </a:lnTo>
                  <a:lnTo>
                    <a:pt x="7229" y="2583"/>
                  </a:lnTo>
                  <a:lnTo>
                    <a:pt x="7303" y="2509"/>
                  </a:lnTo>
                  <a:lnTo>
                    <a:pt x="7303" y="2287"/>
                  </a:lnTo>
                  <a:lnTo>
                    <a:pt x="7082" y="1992"/>
                  </a:lnTo>
                  <a:lnTo>
                    <a:pt x="6787" y="1697"/>
                  </a:lnTo>
                  <a:lnTo>
                    <a:pt x="6639" y="1624"/>
                  </a:lnTo>
                  <a:lnTo>
                    <a:pt x="6123" y="1624"/>
                  </a:lnTo>
                  <a:lnTo>
                    <a:pt x="5754" y="1771"/>
                  </a:lnTo>
                  <a:lnTo>
                    <a:pt x="5754" y="1771"/>
                  </a:lnTo>
                  <a:lnTo>
                    <a:pt x="6049" y="960"/>
                  </a:lnTo>
                  <a:lnTo>
                    <a:pt x="6270" y="370"/>
                  </a:lnTo>
                  <a:lnTo>
                    <a:pt x="6270" y="148"/>
                  </a:lnTo>
                  <a:lnTo>
                    <a:pt x="6270" y="75"/>
                  </a:lnTo>
                  <a:lnTo>
                    <a:pt x="6196" y="75"/>
                  </a:lnTo>
                  <a:lnTo>
                    <a:pt x="5975" y="296"/>
                  </a:lnTo>
                  <a:lnTo>
                    <a:pt x="5680" y="812"/>
                  </a:lnTo>
                  <a:lnTo>
                    <a:pt x="5238" y="1845"/>
                  </a:lnTo>
                  <a:lnTo>
                    <a:pt x="5680" y="148"/>
                  </a:lnTo>
                  <a:lnTo>
                    <a:pt x="5680" y="75"/>
                  </a:lnTo>
                  <a:lnTo>
                    <a:pt x="5606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464;p46">
              <a:extLst>
                <a:ext uri="{FF2B5EF4-FFF2-40B4-BE49-F238E27FC236}">
                  <a16:creationId xmlns:a16="http://schemas.microsoft.com/office/drawing/2014/main" id="{34EEA12F-39B9-483B-92A2-1601B759D4C8}"/>
                </a:ext>
              </a:extLst>
            </p:cNvPr>
            <p:cNvSpPr/>
            <p:nvPr/>
          </p:nvSpPr>
          <p:spPr>
            <a:xfrm>
              <a:off x="4159197" y="3294300"/>
              <a:ext cx="607947" cy="1032812"/>
            </a:xfrm>
            <a:custGeom>
              <a:avLst/>
              <a:gdLst/>
              <a:ahLst/>
              <a:cxnLst/>
              <a:rect l="l" t="t" r="r" b="b"/>
              <a:pathLst>
                <a:path w="25964" h="44109" extrusionOk="0">
                  <a:moveTo>
                    <a:pt x="3098" y="0"/>
                  </a:moveTo>
                  <a:lnTo>
                    <a:pt x="2508" y="1107"/>
                  </a:lnTo>
                  <a:lnTo>
                    <a:pt x="1918" y="2287"/>
                  </a:lnTo>
                  <a:lnTo>
                    <a:pt x="1328" y="3762"/>
                  </a:lnTo>
                  <a:lnTo>
                    <a:pt x="738" y="5311"/>
                  </a:lnTo>
                  <a:lnTo>
                    <a:pt x="221" y="6860"/>
                  </a:lnTo>
                  <a:lnTo>
                    <a:pt x="74" y="7598"/>
                  </a:lnTo>
                  <a:lnTo>
                    <a:pt x="0" y="8262"/>
                  </a:lnTo>
                  <a:lnTo>
                    <a:pt x="0" y="8852"/>
                  </a:lnTo>
                  <a:lnTo>
                    <a:pt x="148" y="9442"/>
                  </a:lnTo>
                  <a:lnTo>
                    <a:pt x="295" y="9810"/>
                  </a:lnTo>
                  <a:lnTo>
                    <a:pt x="443" y="10179"/>
                  </a:lnTo>
                  <a:lnTo>
                    <a:pt x="738" y="10474"/>
                  </a:lnTo>
                  <a:lnTo>
                    <a:pt x="959" y="10696"/>
                  </a:lnTo>
                  <a:lnTo>
                    <a:pt x="1254" y="10917"/>
                  </a:lnTo>
                  <a:lnTo>
                    <a:pt x="1623" y="11064"/>
                  </a:lnTo>
                  <a:lnTo>
                    <a:pt x="2287" y="11359"/>
                  </a:lnTo>
                  <a:lnTo>
                    <a:pt x="2950" y="11507"/>
                  </a:lnTo>
                  <a:lnTo>
                    <a:pt x="4573" y="11507"/>
                  </a:lnTo>
                  <a:lnTo>
                    <a:pt x="11949" y="10548"/>
                  </a:lnTo>
                  <a:lnTo>
                    <a:pt x="11949" y="14974"/>
                  </a:lnTo>
                  <a:lnTo>
                    <a:pt x="7450" y="43371"/>
                  </a:lnTo>
                  <a:lnTo>
                    <a:pt x="24119" y="44109"/>
                  </a:lnTo>
                  <a:lnTo>
                    <a:pt x="22497" y="14162"/>
                  </a:lnTo>
                  <a:lnTo>
                    <a:pt x="22275" y="10401"/>
                  </a:lnTo>
                  <a:lnTo>
                    <a:pt x="23234" y="12540"/>
                  </a:lnTo>
                  <a:lnTo>
                    <a:pt x="25963" y="8557"/>
                  </a:lnTo>
                  <a:lnTo>
                    <a:pt x="23603" y="3983"/>
                  </a:lnTo>
                  <a:lnTo>
                    <a:pt x="23382" y="3836"/>
                  </a:lnTo>
                  <a:lnTo>
                    <a:pt x="23160" y="3615"/>
                  </a:lnTo>
                  <a:lnTo>
                    <a:pt x="22497" y="3393"/>
                  </a:lnTo>
                  <a:lnTo>
                    <a:pt x="21759" y="3172"/>
                  </a:lnTo>
                  <a:lnTo>
                    <a:pt x="21021" y="3025"/>
                  </a:lnTo>
                  <a:lnTo>
                    <a:pt x="19694" y="2877"/>
                  </a:lnTo>
                  <a:lnTo>
                    <a:pt x="18882" y="2803"/>
                  </a:lnTo>
                  <a:lnTo>
                    <a:pt x="17924" y="3025"/>
                  </a:lnTo>
                  <a:lnTo>
                    <a:pt x="16965" y="3098"/>
                  </a:lnTo>
                  <a:lnTo>
                    <a:pt x="16006" y="3025"/>
                  </a:lnTo>
                  <a:lnTo>
                    <a:pt x="15047" y="2803"/>
                  </a:lnTo>
                  <a:lnTo>
                    <a:pt x="14309" y="2877"/>
                  </a:lnTo>
                  <a:lnTo>
                    <a:pt x="13498" y="3098"/>
                  </a:lnTo>
                  <a:lnTo>
                    <a:pt x="10843" y="4131"/>
                  </a:lnTo>
                  <a:lnTo>
                    <a:pt x="4131" y="7303"/>
                  </a:lnTo>
                  <a:lnTo>
                    <a:pt x="4131" y="7303"/>
                  </a:lnTo>
                  <a:lnTo>
                    <a:pt x="5827" y="1181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465;p46">
              <a:extLst>
                <a:ext uri="{FF2B5EF4-FFF2-40B4-BE49-F238E27FC236}">
                  <a16:creationId xmlns:a16="http://schemas.microsoft.com/office/drawing/2014/main" id="{4DAFB418-5E08-4169-83B4-3E4DC6BE14AB}"/>
                </a:ext>
              </a:extLst>
            </p:cNvPr>
            <p:cNvSpPr/>
            <p:nvPr/>
          </p:nvSpPr>
          <p:spPr>
            <a:xfrm>
              <a:off x="4547787" y="3598288"/>
              <a:ext cx="15571" cy="711558"/>
            </a:xfrm>
            <a:custGeom>
              <a:avLst/>
              <a:gdLst/>
              <a:ahLst/>
              <a:cxnLst/>
              <a:rect l="l" t="t" r="r" b="b"/>
              <a:pathLst>
                <a:path w="665" h="30389" extrusionOk="0">
                  <a:moveTo>
                    <a:pt x="591" y="0"/>
                  </a:moveTo>
                  <a:lnTo>
                    <a:pt x="591" y="74"/>
                  </a:lnTo>
                  <a:lnTo>
                    <a:pt x="591" y="295"/>
                  </a:lnTo>
                  <a:lnTo>
                    <a:pt x="591" y="1180"/>
                  </a:lnTo>
                  <a:lnTo>
                    <a:pt x="517" y="4426"/>
                  </a:lnTo>
                  <a:lnTo>
                    <a:pt x="296" y="15195"/>
                  </a:lnTo>
                  <a:lnTo>
                    <a:pt x="75" y="25890"/>
                  </a:lnTo>
                  <a:lnTo>
                    <a:pt x="1" y="29135"/>
                  </a:lnTo>
                  <a:lnTo>
                    <a:pt x="1" y="30020"/>
                  </a:lnTo>
                  <a:lnTo>
                    <a:pt x="1" y="30241"/>
                  </a:lnTo>
                  <a:lnTo>
                    <a:pt x="1" y="30389"/>
                  </a:lnTo>
                  <a:lnTo>
                    <a:pt x="75" y="30241"/>
                  </a:lnTo>
                  <a:lnTo>
                    <a:pt x="75" y="30020"/>
                  </a:lnTo>
                  <a:lnTo>
                    <a:pt x="75" y="29135"/>
                  </a:lnTo>
                  <a:lnTo>
                    <a:pt x="148" y="25890"/>
                  </a:lnTo>
                  <a:lnTo>
                    <a:pt x="370" y="15195"/>
                  </a:lnTo>
                  <a:lnTo>
                    <a:pt x="591" y="4426"/>
                  </a:lnTo>
                  <a:lnTo>
                    <a:pt x="665" y="1180"/>
                  </a:lnTo>
                  <a:lnTo>
                    <a:pt x="665" y="295"/>
                  </a:lnTo>
                  <a:lnTo>
                    <a:pt x="665" y="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466;p46">
              <a:extLst>
                <a:ext uri="{FF2B5EF4-FFF2-40B4-BE49-F238E27FC236}">
                  <a16:creationId xmlns:a16="http://schemas.microsoft.com/office/drawing/2014/main" id="{30B04484-D599-4967-9124-6A09F922AE98}"/>
                </a:ext>
              </a:extLst>
            </p:cNvPr>
            <p:cNvSpPr/>
            <p:nvPr/>
          </p:nvSpPr>
          <p:spPr>
            <a:xfrm>
              <a:off x="4615155" y="3220024"/>
              <a:ext cx="132997" cy="229725"/>
            </a:xfrm>
            <a:custGeom>
              <a:avLst/>
              <a:gdLst/>
              <a:ahLst/>
              <a:cxnLst/>
              <a:rect l="l" t="t" r="r" b="b"/>
              <a:pathLst>
                <a:path w="5680" h="9811" extrusionOk="0">
                  <a:moveTo>
                    <a:pt x="1771" y="1"/>
                  </a:moveTo>
                  <a:lnTo>
                    <a:pt x="1476" y="75"/>
                  </a:lnTo>
                  <a:lnTo>
                    <a:pt x="1181" y="296"/>
                  </a:lnTo>
                  <a:lnTo>
                    <a:pt x="959" y="738"/>
                  </a:lnTo>
                  <a:lnTo>
                    <a:pt x="1328" y="812"/>
                  </a:lnTo>
                  <a:lnTo>
                    <a:pt x="1549" y="1033"/>
                  </a:lnTo>
                  <a:lnTo>
                    <a:pt x="1697" y="1329"/>
                  </a:lnTo>
                  <a:lnTo>
                    <a:pt x="1771" y="1624"/>
                  </a:lnTo>
                  <a:lnTo>
                    <a:pt x="1697" y="1919"/>
                  </a:lnTo>
                  <a:lnTo>
                    <a:pt x="1476" y="2287"/>
                  </a:lnTo>
                  <a:lnTo>
                    <a:pt x="1181" y="2582"/>
                  </a:lnTo>
                  <a:lnTo>
                    <a:pt x="1107" y="2730"/>
                  </a:lnTo>
                  <a:lnTo>
                    <a:pt x="1033" y="2877"/>
                  </a:lnTo>
                  <a:lnTo>
                    <a:pt x="959" y="3099"/>
                  </a:lnTo>
                  <a:lnTo>
                    <a:pt x="1033" y="3246"/>
                  </a:lnTo>
                  <a:lnTo>
                    <a:pt x="1181" y="3541"/>
                  </a:lnTo>
                  <a:lnTo>
                    <a:pt x="1328" y="3763"/>
                  </a:lnTo>
                  <a:lnTo>
                    <a:pt x="1328" y="4058"/>
                  </a:lnTo>
                  <a:lnTo>
                    <a:pt x="1181" y="4353"/>
                  </a:lnTo>
                  <a:lnTo>
                    <a:pt x="738" y="4869"/>
                  </a:lnTo>
                  <a:lnTo>
                    <a:pt x="443" y="5385"/>
                  </a:lnTo>
                  <a:lnTo>
                    <a:pt x="222" y="5828"/>
                  </a:lnTo>
                  <a:lnTo>
                    <a:pt x="74" y="6418"/>
                  </a:lnTo>
                  <a:lnTo>
                    <a:pt x="74" y="6934"/>
                  </a:lnTo>
                  <a:lnTo>
                    <a:pt x="0" y="7377"/>
                  </a:lnTo>
                  <a:lnTo>
                    <a:pt x="74" y="7746"/>
                  </a:lnTo>
                  <a:lnTo>
                    <a:pt x="148" y="8188"/>
                  </a:lnTo>
                  <a:lnTo>
                    <a:pt x="296" y="8557"/>
                  </a:lnTo>
                  <a:lnTo>
                    <a:pt x="591" y="8926"/>
                  </a:lnTo>
                  <a:lnTo>
                    <a:pt x="959" y="9295"/>
                  </a:lnTo>
                  <a:lnTo>
                    <a:pt x="1402" y="9516"/>
                  </a:lnTo>
                  <a:lnTo>
                    <a:pt x="1844" y="9663"/>
                  </a:lnTo>
                  <a:lnTo>
                    <a:pt x="2508" y="9811"/>
                  </a:lnTo>
                  <a:lnTo>
                    <a:pt x="3172" y="9811"/>
                  </a:lnTo>
                  <a:lnTo>
                    <a:pt x="3836" y="9737"/>
                  </a:lnTo>
                  <a:lnTo>
                    <a:pt x="4500" y="9442"/>
                  </a:lnTo>
                  <a:lnTo>
                    <a:pt x="4942" y="9073"/>
                  </a:lnTo>
                  <a:lnTo>
                    <a:pt x="5311" y="8557"/>
                  </a:lnTo>
                  <a:lnTo>
                    <a:pt x="5532" y="8041"/>
                  </a:lnTo>
                  <a:lnTo>
                    <a:pt x="5680" y="7451"/>
                  </a:lnTo>
                  <a:lnTo>
                    <a:pt x="5680" y="6787"/>
                  </a:lnTo>
                  <a:lnTo>
                    <a:pt x="5532" y="6197"/>
                  </a:lnTo>
                  <a:lnTo>
                    <a:pt x="5311" y="5680"/>
                  </a:lnTo>
                  <a:lnTo>
                    <a:pt x="4942" y="5164"/>
                  </a:lnTo>
                  <a:lnTo>
                    <a:pt x="5237" y="4795"/>
                  </a:lnTo>
                  <a:lnTo>
                    <a:pt x="5385" y="4574"/>
                  </a:lnTo>
                  <a:lnTo>
                    <a:pt x="5459" y="4279"/>
                  </a:lnTo>
                  <a:lnTo>
                    <a:pt x="5459" y="4058"/>
                  </a:lnTo>
                  <a:lnTo>
                    <a:pt x="5459" y="3763"/>
                  </a:lnTo>
                  <a:lnTo>
                    <a:pt x="5385" y="3468"/>
                  </a:lnTo>
                  <a:lnTo>
                    <a:pt x="5237" y="3246"/>
                  </a:lnTo>
                  <a:lnTo>
                    <a:pt x="5016" y="3025"/>
                  </a:lnTo>
                  <a:lnTo>
                    <a:pt x="4795" y="2877"/>
                  </a:lnTo>
                  <a:lnTo>
                    <a:pt x="4426" y="2656"/>
                  </a:lnTo>
                  <a:lnTo>
                    <a:pt x="4057" y="2509"/>
                  </a:lnTo>
                  <a:lnTo>
                    <a:pt x="3762" y="2287"/>
                  </a:lnTo>
                  <a:lnTo>
                    <a:pt x="3615" y="2140"/>
                  </a:lnTo>
                  <a:lnTo>
                    <a:pt x="3467" y="1992"/>
                  </a:lnTo>
                  <a:lnTo>
                    <a:pt x="3467" y="1771"/>
                  </a:lnTo>
                  <a:lnTo>
                    <a:pt x="3467" y="1624"/>
                  </a:lnTo>
                  <a:lnTo>
                    <a:pt x="3467" y="1181"/>
                  </a:lnTo>
                  <a:lnTo>
                    <a:pt x="3467" y="812"/>
                  </a:lnTo>
                  <a:lnTo>
                    <a:pt x="3467" y="591"/>
                  </a:lnTo>
                  <a:lnTo>
                    <a:pt x="3393" y="443"/>
                  </a:lnTo>
                  <a:lnTo>
                    <a:pt x="3172" y="296"/>
                  </a:lnTo>
                  <a:lnTo>
                    <a:pt x="2951" y="148"/>
                  </a:lnTo>
                  <a:lnTo>
                    <a:pt x="2508" y="75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467;p46">
              <a:extLst>
                <a:ext uri="{FF2B5EF4-FFF2-40B4-BE49-F238E27FC236}">
                  <a16:creationId xmlns:a16="http://schemas.microsoft.com/office/drawing/2014/main" id="{7CFBA229-3B36-4939-8758-DD674360949E}"/>
                </a:ext>
              </a:extLst>
            </p:cNvPr>
            <p:cNvSpPr/>
            <p:nvPr/>
          </p:nvSpPr>
          <p:spPr>
            <a:xfrm>
              <a:off x="4615155" y="3220024"/>
              <a:ext cx="132997" cy="229725"/>
            </a:xfrm>
            <a:custGeom>
              <a:avLst/>
              <a:gdLst/>
              <a:ahLst/>
              <a:cxnLst/>
              <a:rect l="l" t="t" r="r" b="b"/>
              <a:pathLst>
                <a:path w="5680" h="9811" fill="none" extrusionOk="0">
                  <a:moveTo>
                    <a:pt x="1181" y="296"/>
                  </a:moveTo>
                  <a:lnTo>
                    <a:pt x="1181" y="296"/>
                  </a:lnTo>
                  <a:lnTo>
                    <a:pt x="1476" y="75"/>
                  </a:lnTo>
                  <a:lnTo>
                    <a:pt x="1771" y="1"/>
                  </a:lnTo>
                  <a:lnTo>
                    <a:pt x="2139" y="1"/>
                  </a:lnTo>
                  <a:lnTo>
                    <a:pt x="2508" y="75"/>
                  </a:lnTo>
                  <a:lnTo>
                    <a:pt x="2508" y="75"/>
                  </a:lnTo>
                  <a:lnTo>
                    <a:pt x="2951" y="148"/>
                  </a:lnTo>
                  <a:lnTo>
                    <a:pt x="3172" y="296"/>
                  </a:lnTo>
                  <a:lnTo>
                    <a:pt x="3393" y="443"/>
                  </a:lnTo>
                  <a:lnTo>
                    <a:pt x="3393" y="443"/>
                  </a:lnTo>
                  <a:lnTo>
                    <a:pt x="3467" y="591"/>
                  </a:lnTo>
                  <a:lnTo>
                    <a:pt x="3467" y="812"/>
                  </a:lnTo>
                  <a:lnTo>
                    <a:pt x="3467" y="1181"/>
                  </a:lnTo>
                  <a:lnTo>
                    <a:pt x="3467" y="1624"/>
                  </a:lnTo>
                  <a:lnTo>
                    <a:pt x="3467" y="1771"/>
                  </a:lnTo>
                  <a:lnTo>
                    <a:pt x="3467" y="1992"/>
                  </a:lnTo>
                  <a:lnTo>
                    <a:pt x="3467" y="1992"/>
                  </a:lnTo>
                  <a:lnTo>
                    <a:pt x="3615" y="2140"/>
                  </a:lnTo>
                  <a:lnTo>
                    <a:pt x="3762" y="2287"/>
                  </a:lnTo>
                  <a:lnTo>
                    <a:pt x="4057" y="2509"/>
                  </a:lnTo>
                  <a:lnTo>
                    <a:pt x="4426" y="2656"/>
                  </a:lnTo>
                  <a:lnTo>
                    <a:pt x="4795" y="2877"/>
                  </a:lnTo>
                  <a:lnTo>
                    <a:pt x="4795" y="2877"/>
                  </a:lnTo>
                  <a:lnTo>
                    <a:pt x="5016" y="3025"/>
                  </a:lnTo>
                  <a:lnTo>
                    <a:pt x="5237" y="3246"/>
                  </a:lnTo>
                  <a:lnTo>
                    <a:pt x="5385" y="3468"/>
                  </a:lnTo>
                  <a:lnTo>
                    <a:pt x="5459" y="3763"/>
                  </a:lnTo>
                  <a:lnTo>
                    <a:pt x="5459" y="4058"/>
                  </a:lnTo>
                  <a:lnTo>
                    <a:pt x="5459" y="4279"/>
                  </a:lnTo>
                  <a:lnTo>
                    <a:pt x="5385" y="4574"/>
                  </a:lnTo>
                  <a:lnTo>
                    <a:pt x="5237" y="4795"/>
                  </a:lnTo>
                  <a:lnTo>
                    <a:pt x="5237" y="4795"/>
                  </a:lnTo>
                  <a:lnTo>
                    <a:pt x="4942" y="5164"/>
                  </a:lnTo>
                  <a:lnTo>
                    <a:pt x="4942" y="5164"/>
                  </a:lnTo>
                  <a:lnTo>
                    <a:pt x="5311" y="5680"/>
                  </a:lnTo>
                  <a:lnTo>
                    <a:pt x="5532" y="6197"/>
                  </a:lnTo>
                  <a:lnTo>
                    <a:pt x="5680" y="6787"/>
                  </a:lnTo>
                  <a:lnTo>
                    <a:pt x="5680" y="7451"/>
                  </a:lnTo>
                  <a:lnTo>
                    <a:pt x="5680" y="7451"/>
                  </a:lnTo>
                  <a:lnTo>
                    <a:pt x="5532" y="8041"/>
                  </a:lnTo>
                  <a:lnTo>
                    <a:pt x="5311" y="8557"/>
                  </a:lnTo>
                  <a:lnTo>
                    <a:pt x="4942" y="9073"/>
                  </a:lnTo>
                  <a:lnTo>
                    <a:pt x="4500" y="9442"/>
                  </a:lnTo>
                  <a:lnTo>
                    <a:pt x="4500" y="9442"/>
                  </a:lnTo>
                  <a:lnTo>
                    <a:pt x="3836" y="9737"/>
                  </a:lnTo>
                  <a:lnTo>
                    <a:pt x="3172" y="9811"/>
                  </a:lnTo>
                  <a:lnTo>
                    <a:pt x="2508" y="9811"/>
                  </a:lnTo>
                  <a:lnTo>
                    <a:pt x="1844" y="9663"/>
                  </a:lnTo>
                  <a:lnTo>
                    <a:pt x="1844" y="9663"/>
                  </a:lnTo>
                  <a:lnTo>
                    <a:pt x="1402" y="9516"/>
                  </a:lnTo>
                  <a:lnTo>
                    <a:pt x="959" y="9295"/>
                  </a:lnTo>
                  <a:lnTo>
                    <a:pt x="591" y="8926"/>
                  </a:lnTo>
                  <a:lnTo>
                    <a:pt x="296" y="8557"/>
                  </a:lnTo>
                  <a:lnTo>
                    <a:pt x="296" y="8557"/>
                  </a:lnTo>
                  <a:lnTo>
                    <a:pt x="148" y="8188"/>
                  </a:lnTo>
                  <a:lnTo>
                    <a:pt x="74" y="7746"/>
                  </a:lnTo>
                  <a:lnTo>
                    <a:pt x="0" y="7377"/>
                  </a:lnTo>
                  <a:lnTo>
                    <a:pt x="74" y="6934"/>
                  </a:lnTo>
                  <a:lnTo>
                    <a:pt x="74" y="6934"/>
                  </a:lnTo>
                  <a:lnTo>
                    <a:pt x="74" y="6418"/>
                  </a:lnTo>
                  <a:lnTo>
                    <a:pt x="222" y="5828"/>
                  </a:lnTo>
                  <a:lnTo>
                    <a:pt x="443" y="5385"/>
                  </a:lnTo>
                  <a:lnTo>
                    <a:pt x="738" y="4869"/>
                  </a:lnTo>
                  <a:lnTo>
                    <a:pt x="738" y="4869"/>
                  </a:lnTo>
                  <a:lnTo>
                    <a:pt x="1181" y="4353"/>
                  </a:lnTo>
                  <a:lnTo>
                    <a:pt x="1181" y="4353"/>
                  </a:lnTo>
                  <a:lnTo>
                    <a:pt x="1328" y="4058"/>
                  </a:lnTo>
                  <a:lnTo>
                    <a:pt x="1328" y="3763"/>
                  </a:lnTo>
                  <a:lnTo>
                    <a:pt x="1328" y="3763"/>
                  </a:lnTo>
                  <a:lnTo>
                    <a:pt x="1181" y="3541"/>
                  </a:lnTo>
                  <a:lnTo>
                    <a:pt x="1033" y="3246"/>
                  </a:lnTo>
                  <a:lnTo>
                    <a:pt x="1033" y="3246"/>
                  </a:lnTo>
                  <a:lnTo>
                    <a:pt x="959" y="3099"/>
                  </a:lnTo>
                  <a:lnTo>
                    <a:pt x="1033" y="2877"/>
                  </a:lnTo>
                  <a:lnTo>
                    <a:pt x="1107" y="2730"/>
                  </a:lnTo>
                  <a:lnTo>
                    <a:pt x="1181" y="2582"/>
                  </a:lnTo>
                  <a:lnTo>
                    <a:pt x="1181" y="2582"/>
                  </a:lnTo>
                  <a:lnTo>
                    <a:pt x="1476" y="2287"/>
                  </a:lnTo>
                  <a:lnTo>
                    <a:pt x="1697" y="1919"/>
                  </a:lnTo>
                  <a:lnTo>
                    <a:pt x="1697" y="1919"/>
                  </a:lnTo>
                  <a:lnTo>
                    <a:pt x="1771" y="1624"/>
                  </a:lnTo>
                  <a:lnTo>
                    <a:pt x="1697" y="1329"/>
                  </a:lnTo>
                  <a:lnTo>
                    <a:pt x="1549" y="1033"/>
                  </a:lnTo>
                  <a:lnTo>
                    <a:pt x="1328" y="812"/>
                  </a:lnTo>
                  <a:lnTo>
                    <a:pt x="1328" y="812"/>
                  </a:lnTo>
                  <a:lnTo>
                    <a:pt x="959" y="7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468;p46">
              <a:extLst>
                <a:ext uri="{FF2B5EF4-FFF2-40B4-BE49-F238E27FC236}">
                  <a16:creationId xmlns:a16="http://schemas.microsoft.com/office/drawing/2014/main" id="{5669A05F-7BFB-4225-908A-B85F3A4CF7DE}"/>
                </a:ext>
              </a:extLst>
            </p:cNvPr>
            <p:cNvSpPr/>
            <p:nvPr/>
          </p:nvSpPr>
          <p:spPr>
            <a:xfrm>
              <a:off x="4594432" y="3197568"/>
              <a:ext cx="50108" cy="84669"/>
            </a:xfrm>
            <a:custGeom>
              <a:avLst/>
              <a:gdLst/>
              <a:ahLst/>
              <a:cxnLst/>
              <a:rect l="l" t="t" r="r" b="b"/>
              <a:pathLst>
                <a:path w="2140" h="3616" extrusionOk="0">
                  <a:moveTo>
                    <a:pt x="0" y="1"/>
                  </a:moveTo>
                  <a:lnTo>
                    <a:pt x="664" y="3615"/>
                  </a:lnTo>
                  <a:lnTo>
                    <a:pt x="1107" y="3320"/>
                  </a:lnTo>
                  <a:lnTo>
                    <a:pt x="1476" y="3025"/>
                  </a:lnTo>
                  <a:lnTo>
                    <a:pt x="1771" y="2656"/>
                  </a:lnTo>
                  <a:lnTo>
                    <a:pt x="1992" y="2214"/>
                  </a:lnTo>
                  <a:lnTo>
                    <a:pt x="2139" y="1697"/>
                  </a:lnTo>
                  <a:lnTo>
                    <a:pt x="2139" y="1181"/>
                  </a:lnTo>
                  <a:lnTo>
                    <a:pt x="2066" y="739"/>
                  </a:lnTo>
                  <a:lnTo>
                    <a:pt x="1918" y="22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469;p46">
              <a:extLst>
                <a:ext uri="{FF2B5EF4-FFF2-40B4-BE49-F238E27FC236}">
                  <a16:creationId xmlns:a16="http://schemas.microsoft.com/office/drawing/2014/main" id="{BF527584-E7A1-4B5A-A90B-CB2F13AC07D1}"/>
                </a:ext>
              </a:extLst>
            </p:cNvPr>
            <p:cNvSpPr/>
            <p:nvPr/>
          </p:nvSpPr>
          <p:spPr>
            <a:xfrm>
              <a:off x="4502898" y="3358203"/>
              <a:ext cx="122648" cy="240097"/>
            </a:xfrm>
            <a:custGeom>
              <a:avLst/>
              <a:gdLst/>
              <a:ahLst/>
              <a:cxnLst/>
              <a:rect l="l" t="t" r="r" b="b"/>
              <a:pathLst>
                <a:path w="5238" h="10254" extrusionOk="0">
                  <a:moveTo>
                    <a:pt x="443" y="1"/>
                  </a:moveTo>
                  <a:lnTo>
                    <a:pt x="0" y="74"/>
                  </a:lnTo>
                  <a:lnTo>
                    <a:pt x="1254" y="5164"/>
                  </a:lnTo>
                  <a:lnTo>
                    <a:pt x="2582" y="10253"/>
                  </a:lnTo>
                  <a:lnTo>
                    <a:pt x="5237" y="148"/>
                  </a:lnTo>
                  <a:lnTo>
                    <a:pt x="2877" y="74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470;p46">
              <a:extLst>
                <a:ext uri="{FF2B5EF4-FFF2-40B4-BE49-F238E27FC236}">
                  <a16:creationId xmlns:a16="http://schemas.microsoft.com/office/drawing/2014/main" id="{A7D92A4B-838D-4108-B915-8767946D647B}"/>
                </a:ext>
              </a:extLst>
            </p:cNvPr>
            <p:cNvSpPr/>
            <p:nvPr/>
          </p:nvSpPr>
          <p:spPr>
            <a:xfrm>
              <a:off x="4482175" y="3161320"/>
              <a:ext cx="132997" cy="246981"/>
            </a:xfrm>
            <a:custGeom>
              <a:avLst/>
              <a:gdLst/>
              <a:ahLst/>
              <a:cxnLst/>
              <a:rect l="l" t="t" r="r" b="b"/>
              <a:pathLst>
                <a:path w="5680" h="10548" extrusionOk="0">
                  <a:moveTo>
                    <a:pt x="1549" y="0"/>
                  </a:moveTo>
                  <a:lnTo>
                    <a:pt x="885" y="148"/>
                  </a:lnTo>
                  <a:lnTo>
                    <a:pt x="221" y="369"/>
                  </a:lnTo>
                  <a:lnTo>
                    <a:pt x="148" y="2287"/>
                  </a:lnTo>
                  <a:lnTo>
                    <a:pt x="74" y="3909"/>
                  </a:lnTo>
                  <a:lnTo>
                    <a:pt x="0" y="5311"/>
                  </a:lnTo>
                  <a:lnTo>
                    <a:pt x="74" y="5753"/>
                  </a:lnTo>
                  <a:lnTo>
                    <a:pt x="295" y="6196"/>
                  </a:lnTo>
                  <a:lnTo>
                    <a:pt x="516" y="6491"/>
                  </a:lnTo>
                  <a:lnTo>
                    <a:pt x="811" y="6712"/>
                  </a:lnTo>
                  <a:lnTo>
                    <a:pt x="1033" y="6860"/>
                  </a:lnTo>
                  <a:lnTo>
                    <a:pt x="1254" y="6933"/>
                  </a:lnTo>
                  <a:lnTo>
                    <a:pt x="1549" y="7007"/>
                  </a:lnTo>
                  <a:lnTo>
                    <a:pt x="1549" y="8630"/>
                  </a:lnTo>
                  <a:lnTo>
                    <a:pt x="1549" y="8999"/>
                  </a:lnTo>
                  <a:lnTo>
                    <a:pt x="1696" y="9367"/>
                  </a:lnTo>
                  <a:lnTo>
                    <a:pt x="1844" y="9662"/>
                  </a:lnTo>
                  <a:lnTo>
                    <a:pt x="2065" y="9958"/>
                  </a:lnTo>
                  <a:lnTo>
                    <a:pt x="2360" y="10179"/>
                  </a:lnTo>
                  <a:lnTo>
                    <a:pt x="2729" y="10400"/>
                  </a:lnTo>
                  <a:lnTo>
                    <a:pt x="3098" y="10474"/>
                  </a:lnTo>
                  <a:lnTo>
                    <a:pt x="3467" y="10548"/>
                  </a:lnTo>
                  <a:lnTo>
                    <a:pt x="3836" y="10474"/>
                  </a:lnTo>
                  <a:lnTo>
                    <a:pt x="4204" y="10400"/>
                  </a:lnTo>
                  <a:lnTo>
                    <a:pt x="4499" y="10253"/>
                  </a:lnTo>
                  <a:lnTo>
                    <a:pt x="4794" y="10031"/>
                  </a:lnTo>
                  <a:lnTo>
                    <a:pt x="5089" y="9736"/>
                  </a:lnTo>
                  <a:lnTo>
                    <a:pt x="5237" y="9367"/>
                  </a:lnTo>
                  <a:lnTo>
                    <a:pt x="5384" y="9072"/>
                  </a:lnTo>
                  <a:lnTo>
                    <a:pt x="5384" y="8630"/>
                  </a:lnTo>
                  <a:lnTo>
                    <a:pt x="5679" y="1180"/>
                  </a:lnTo>
                  <a:lnTo>
                    <a:pt x="5458" y="1033"/>
                  </a:lnTo>
                  <a:lnTo>
                    <a:pt x="4868" y="664"/>
                  </a:lnTo>
                  <a:lnTo>
                    <a:pt x="4204" y="369"/>
                  </a:lnTo>
                  <a:lnTo>
                    <a:pt x="3614" y="148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471;p46">
              <a:extLst>
                <a:ext uri="{FF2B5EF4-FFF2-40B4-BE49-F238E27FC236}">
                  <a16:creationId xmlns:a16="http://schemas.microsoft.com/office/drawing/2014/main" id="{DA52BFDF-37F4-43F4-AF2B-AB431176065D}"/>
                </a:ext>
              </a:extLst>
            </p:cNvPr>
            <p:cNvSpPr/>
            <p:nvPr/>
          </p:nvSpPr>
          <p:spPr>
            <a:xfrm>
              <a:off x="4482175" y="3161320"/>
              <a:ext cx="132997" cy="246981"/>
            </a:xfrm>
            <a:custGeom>
              <a:avLst/>
              <a:gdLst/>
              <a:ahLst/>
              <a:cxnLst/>
              <a:rect l="l" t="t" r="r" b="b"/>
              <a:pathLst>
                <a:path w="5680" h="10548" fill="none" extrusionOk="0">
                  <a:moveTo>
                    <a:pt x="3467" y="10548"/>
                  </a:moveTo>
                  <a:lnTo>
                    <a:pt x="3467" y="10548"/>
                  </a:lnTo>
                  <a:lnTo>
                    <a:pt x="3098" y="10474"/>
                  </a:lnTo>
                  <a:lnTo>
                    <a:pt x="2729" y="10400"/>
                  </a:lnTo>
                  <a:lnTo>
                    <a:pt x="2360" y="10179"/>
                  </a:lnTo>
                  <a:lnTo>
                    <a:pt x="2065" y="9958"/>
                  </a:lnTo>
                  <a:lnTo>
                    <a:pt x="1844" y="9662"/>
                  </a:lnTo>
                  <a:lnTo>
                    <a:pt x="1696" y="9367"/>
                  </a:lnTo>
                  <a:lnTo>
                    <a:pt x="1549" y="8999"/>
                  </a:lnTo>
                  <a:lnTo>
                    <a:pt x="1549" y="8630"/>
                  </a:lnTo>
                  <a:lnTo>
                    <a:pt x="1549" y="8630"/>
                  </a:lnTo>
                  <a:lnTo>
                    <a:pt x="1549" y="7007"/>
                  </a:lnTo>
                  <a:lnTo>
                    <a:pt x="1549" y="7007"/>
                  </a:lnTo>
                  <a:lnTo>
                    <a:pt x="1254" y="6933"/>
                  </a:lnTo>
                  <a:lnTo>
                    <a:pt x="1033" y="6860"/>
                  </a:lnTo>
                  <a:lnTo>
                    <a:pt x="811" y="6712"/>
                  </a:lnTo>
                  <a:lnTo>
                    <a:pt x="516" y="6491"/>
                  </a:lnTo>
                  <a:lnTo>
                    <a:pt x="295" y="6196"/>
                  </a:lnTo>
                  <a:lnTo>
                    <a:pt x="74" y="5753"/>
                  </a:lnTo>
                  <a:lnTo>
                    <a:pt x="0" y="5311"/>
                  </a:lnTo>
                  <a:lnTo>
                    <a:pt x="0" y="5311"/>
                  </a:lnTo>
                  <a:lnTo>
                    <a:pt x="74" y="3909"/>
                  </a:lnTo>
                  <a:lnTo>
                    <a:pt x="148" y="2287"/>
                  </a:lnTo>
                  <a:lnTo>
                    <a:pt x="221" y="369"/>
                  </a:lnTo>
                  <a:lnTo>
                    <a:pt x="221" y="369"/>
                  </a:lnTo>
                  <a:lnTo>
                    <a:pt x="885" y="148"/>
                  </a:lnTo>
                  <a:lnTo>
                    <a:pt x="1549" y="0"/>
                  </a:lnTo>
                  <a:lnTo>
                    <a:pt x="2287" y="0"/>
                  </a:lnTo>
                  <a:lnTo>
                    <a:pt x="2950" y="0"/>
                  </a:lnTo>
                  <a:lnTo>
                    <a:pt x="3614" y="148"/>
                  </a:lnTo>
                  <a:lnTo>
                    <a:pt x="4204" y="369"/>
                  </a:lnTo>
                  <a:lnTo>
                    <a:pt x="4868" y="664"/>
                  </a:lnTo>
                  <a:lnTo>
                    <a:pt x="5458" y="1033"/>
                  </a:lnTo>
                  <a:lnTo>
                    <a:pt x="5679" y="1180"/>
                  </a:lnTo>
                  <a:lnTo>
                    <a:pt x="5384" y="8630"/>
                  </a:lnTo>
                  <a:lnTo>
                    <a:pt x="5384" y="8630"/>
                  </a:lnTo>
                  <a:lnTo>
                    <a:pt x="5384" y="9072"/>
                  </a:lnTo>
                  <a:lnTo>
                    <a:pt x="5237" y="9367"/>
                  </a:lnTo>
                  <a:lnTo>
                    <a:pt x="5089" y="9736"/>
                  </a:lnTo>
                  <a:lnTo>
                    <a:pt x="4794" y="10031"/>
                  </a:lnTo>
                  <a:lnTo>
                    <a:pt x="4499" y="10253"/>
                  </a:lnTo>
                  <a:lnTo>
                    <a:pt x="4204" y="10400"/>
                  </a:lnTo>
                  <a:lnTo>
                    <a:pt x="3836" y="10474"/>
                  </a:lnTo>
                  <a:lnTo>
                    <a:pt x="3467" y="105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472;p46">
              <a:extLst>
                <a:ext uri="{FF2B5EF4-FFF2-40B4-BE49-F238E27FC236}">
                  <a16:creationId xmlns:a16="http://schemas.microsoft.com/office/drawing/2014/main" id="{A1D8B27D-94EA-4647-B41B-C3678A993A37}"/>
                </a:ext>
              </a:extLst>
            </p:cNvPr>
            <p:cNvSpPr/>
            <p:nvPr/>
          </p:nvSpPr>
          <p:spPr>
            <a:xfrm>
              <a:off x="4492525" y="3223490"/>
              <a:ext cx="10396" cy="8664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74" y="0"/>
                  </a:moveTo>
                  <a:lnTo>
                    <a:pt x="1" y="148"/>
                  </a:lnTo>
                  <a:lnTo>
                    <a:pt x="74" y="295"/>
                  </a:lnTo>
                  <a:lnTo>
                    <a:pt x="74" y="369"/>
                  </a:lnTo>
                  <a:lnTo>
                    <a:pt x="369" y="369"/>
                  </a:lnTo>
                  <a:lnTo>
                    <a:pt x="443" y="222"/>
                  </a:lnTo>
                  <a:lnTo>
                    <a:pt x="369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473;p46">
              <a:extLst>
                <a:ext uri="{FF2B5EF4-FFF2-40B4-BE49-F238E27FC236}">
                  <a16:creationId xmlns:a16="http://schemas.microsoft.com/office/drawing/2014/main" id="{CD9C7CE6-9E89-436F-BFB2-81EF42FFC988}"/>
                </a:ext>
              </a:extLst>
            </p:cNvPr>
            <p:cNvSpPr/>
            <p:nvPr/>
          </p:nvSpPr>
          <p:spPr>
            <a:xfrm>
              <a:off x="4487350" y="3216582"/>
              <a:ext cx="17280" cy="5198"/>
            </a:xfrm>
            <a:custGeom>
              <a:avLst/>
              <a:gdLst/>
              <a:ahLst/>
              <a:cxnLst/>
              <a:rect l="l" t="t" r="r" b="b"/>
              <a:pathLst>
                <a:path w="738" h="222" extrusionOk="0">
                  <a:moveTo>
                    <a:pt x="369" y="0"/>
                  </a:moveTo>
                  <a:lnTo>
                    <a:pt x="222" y="74"/>
                  </a:lnTo>
                  <a:lnTo>
                    <a:pt x="74" y="148"/>
                  </a:lnTo>
                  <a:lnTo>
                    <a:pt x="0" y="222"/>
                  </a:lnTo>
                  <a:lnTo>
                    <a:pt x="148" y="222"/>
                  </a:lnTo>
                  <a:lnTo>
                    <a:pt x="369" y="148"/>
                  </a:lnTo>
                  <a:lnTo>
                    <a:pt x="664" y="222"/>
                  </a:lnTo>
                  <a:lnTo>
                    <a:pt x="738" y="222"/>
                  </a:lnTo>
                  <a:lnTo>
                    <a:pt x="738" y="148"/>
                  </a:lnTo>
                  <a:lnTo>
                    <a:pt x="664" y="148"/>
                  </a:lnTo>
                  <a:lnTo>
                    <a:pt x="517" y="74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474;p46">
              <a:extLst>
                <a:ext uri="{FF2B5EF4-FFF2-40B4-BE49-F238E27FC236}">
                  <a16:creationId xmlns:a16="http://schemas.microsoft.com/office/drawing/2014/main" id="{590072EA-7440-4E88-B4A5-B6256BA0E938}"/>
                </a:ext>
              </a:extLst>
            </p:cNvPr>
            <p:cNvSpPr/>
            <p:nvPr/>
          </p:nvSpPr>
          <p:spPr>
            <a:xfrm>
              <a:off x="4542612" y="3226932"/>
              <a:ext cx="10396" cy="8664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148" y="1"/>
                  </a:moveTo>
                  <a:lnTo>
                    <a:pt x="1" y="148"/>
                  </a:lnTo>
                  <a:lnTo>
                    <a:pt x="74" y="296"/>
                  </a:lnTo>
                  <a:lnTo>
                    <a:pt x="222" y="370"/>
                  </a:lnTo>
                  <a:lnTo>
                    <a:pt x="369" y="370"/>
                  </a:lnTo>
                  <a:lnTo>
                    <a:pt x="443" y="222"/>
                  </a:lnTo>
                  <a:lnTo>
                    <a:pt x="443" y="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475;p46">
              <a:extLst>
                <a:ext uri="{FF2B5EF4-FFF2-40B4-BE49-F238E27FC236}">
                  <a16:creationId xmlns:a16="http://schemas.microsoft.com/office/drawing/2014/main" id="{8E761E5C-AEA6-4A86-8281-B45526FFEBC0}"/>
                </a:ext>
              </a:extLst>
            </p:cNvPr>
            <p:cNvSpPr/>
            <p:nvPr/>
          </p:nvSpPr>
          <p:spPr>
            <a:xfrm>
              <a:off x="4539170" y="3221757"/>
              <a:ext cx="17280" cy="5198"/>
            </a:xfrm>
            <a:custGeom>
              <a:avLst/>
              <a:gdLst/>
              <a:ahLst/>
              <a:cxnLst/>
              <a:rect l="l" t="t" r="r" b="b"/>
              <a:pathLst>
                <a:path w="738" h="222" extrusionOk="0">
                  <a:moveTo>
                    <a:pt x="221" y="1"/>
                  </a:moveTo>
                  <a:lnTo>
                    <a:pt x="74" y="74"/>
                  </a:lnTo>
                  <a:lnTo>
                    <a:pt x="0" y="222"/>
                  </a:lnTo>
                  <a:lnTo>
                    <a:pt x="148" y="148"/>
                  </a:lnTo>
                  <a:lnTo>
                    <a:pt x="369" y="74"/>
                  </a:lnTo>
                  <a:lnTo>
                    <a:pt x="664" y="148"/>
                  </a:lnTo>
                  <a:lnTo>
                    <a:pt x="738" y="148"/>
                  </a:lnTo>
                  <a:lnTo>
                    <a:pt x="664" y="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476;p46">
              <a:extLst>
                <a:ext uri="{FF2B5EF4-FFF2-40B4-BE49-F238E27FC236}">
                  <a16:creationId xmlns:a16="http://schemas.microsoft.com/office/drawing/2014/main" id="{9B879A56-7F13-415C-BBD2-B671480C9D14}"/>
                </a:ext>
              </a:extLst>
            </p:cNvPr>
            <p:cNvSpPr/>
            <p:nvPr/>
          </p:nvSpPr>
          <p:spPr>
            <a:xfrm>
              <a:off x="4508073" y="3223490"/>
              <a:ext cx="15571" cy="41468"/>
            </a:xfrm>
            <a:custGeom>
              <a:avLst/>
              <a:gdLst/>
              <a:ahLst/>
              <a:cxnLst/>
              <a:rect l="l" t="t" r="r" b="b"/>
              <a:pathLst>
                <a:path w="665" h="1771" extrusionOk="0">
                  <a:moveTo>
                    <a:pt x="664" y="0"/>
                  </a:moveTo>
                  <a:lnTo>
                    <a:pt x="369" y="517"/>
                  </a:lnTo>
                  <a:lnTo>
                    <a:pt x="222" y="1107"/>
                  </a:lnTo>
                  <a:lnTo>
                    <a:pt x="0" y="1476"/>
                  </a:lnTo>
                  <a:lnTo>
                    <a:pt x="0" y="1697"/>
                  </a:lnTo>
                  <a:lnTo>
                    <a:pt x="74" y="1771"/>
                  </a:lnTo>
                  <a:lnTo>
                    <a:pt x="517" y="1771"/>
                  </a:lnTo>
                  <a:lnTo>
                    <a:pt x="222" y="1697"/>
                  </a:lnTo>
                  <a:lnTo>
                    <a:pt x="74" y="1697"/>
                  </a:lnTo>
                  <a:lnTo>
                    <a:pt x="148" y="1549"/>
                  </a:lnTo>
                  <a:lnTo>
                    <a:pt x="295" y="1107"/>
                  </a:lnTo>
                  <a:lnTo>
                    <a:pt x="517" y="590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477;p46">
              <a:extLst>
                <a:ext uri="{FF2B5EF4-FFF2-40B4-BE49-F238E27FC236}">
                  <a16:creationId xmlns:a16="http://schemas.microsoft.com/office/drawing/2014/main" id="{3D903785-2E33-4D23-AC5A-68E7B700CF4A}"/>
                </a:ext>
              </a:extLst>
            </p:cNvPr>
            <p:cNvSpPr/>
            <p:nvPr/>
          </p:nvSpPr>
          <p:spPr>
            <a:xfrm>
              <a:off x="4516714" y="3311581"/>
              <a:ext cx="46643" cy="22455"/>
            </a:xfrm>
            <a:custGeom>
              <a:avLst/>
              <a:gdLst/>
              <a:ahLst/>
              <a:cxnLst/>
              <a:rect l="l" t="t" r="r" b="b"/>
              <a:pathLst>
                <a:path w="1992" h="959" extrusionOk="0">
                  <a:moveTo>
                    <a:pt x="1992" y="0"/>
                  </a:moveTo>
                  <a:lnTo>
                    <a:pt x="1549" y="221"/>
                  </a:lnTo>
                  <a:lnTo>
                    <a:pt x="1033" y="443"/>
                  </a:lnTo>
                  <a:lnTo>
                    <a:pt x="517" y="516"/>
                  </a:lnTo>
                  <a:lnTo>
                    <a:pt x="0" y="516"/>
                  </a:lnTo>
                  <a:lnTo>
                    <a:pt x="0" y="959"/>
                  </a:lnTo>
                  <a:lnTo>
                    <a:pt x="517" y="959"/>
                  </a:lnTo>
                  <a:lnTo>
                    <a:pt x="959" y="811"/>
                  </a:lnTo>
                  <a:lnTo>
                    <a:pt x="1328" y="664"/>
                  </a:lnTo>
                  <a:lnTo>
                    <a:pt x="1549" y="516"/>
                  </a:lnTo>
                  <a:lnTo>
                    <a:pt x="1844" y="148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478;p46">
              <a:extLst>
                <a:ext uri="{FF2B5EF4-FFF2-40B4-BE49-F238E27FC236}">
                  <a16:creationId xmlns:a16="http://schemas.microsoft.com/office/drawing/2014/main" id="{8BEECD2D-95B5-41C8-9138-4E307012F324}"/>
                </a:ext>
              </a:extLst>
            </p:cNvPr>
            <p:cNvSpPr/>
            <p:nvPr/>
          </p:nvSpPr>
          <p:spPr>
            <a:xfrm>
              <a:off x="4606515" y="3230398"/>
              <a:ext cx="24211" cy="36293"/>
            </a:xfrm>
            <a:custGeom>
              <a:avLst/>
              <a:gdLst/>
              <a:ahLst/>
              <a:cxnLst/>
              <a:rect l="l" t="t" r="r" b="b"/>
              <a:pathLst>
                <a:path w="1034" h="1550" extrusionOk="0">
                  <a:moveTo>
                    <a:pt x="148" y="0"/>
                  </a:moveTo>
                  <a:lnTo>
                    <a:pt x="1" y="1476"/>
                  </a:lnTo>
                  <a:lnTo>
                    <a:pt x="148" y="1476"/>
                  </a:lnTo>
                  <a:lnTo>
                    <a:pt x="517" y="1549"/>
                  </a:lnTo>
                  <a:lnTo>
                    <a:pt x="665" y="1476"/>
                  </a:lnTo>
                  <a:lnTo>
                    <a:pt x="886" y="1328"/>
                  </a:lnTo>
                  <a:lnTo>
                    <a:pt x="960" y="1107"/>
                  </a:lnTo>
                  <a:lnTo>
                    <a:pt x="1033" y="812"/>
                  </a:lnTo>
                  <a:lnTo>
                    <a:pt x="960" y="517"/>
                  </a:lnTo>
                  <a:lnTo>
                    <a:pt x="886" y="295"/>
                  </a:lnTo>
                  <a:lnTo>
                    <a:pt x="738" y="148"/>
                  </a:lnTo>
                  <a:lnTo>
                    <a:pt x="591" y="74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479;p46">
              <a:extLst>
                <a:ext uri="{FF2B5EF4-FFF2-40B4-BE49-F238E27FC236}">
                  <a16:creationId xmlns:a16="http://schemas.microsoft.com/office/drawing/2014/main" id="{3AEC0572-B4E1-4B71-AEC8-F551BB6EE94D}"/>
                </a:ext>
              </a:extLst>
            </p:cNvPr>
            <p:cNvSpPr/>
            <p:nvPr/>
          </p:nvSpPr>
          <p:spPr>
            <a:xfrm>
              <a:off x="4613422" y="3237305"/>
              <a:ext cx="12129" cy="20746"/>
            </a:xfrm>
            <a:custGeom>
              <a:avLst/>
              <a:gdLst/>
              <a:ahLst/>
              <a:cxnLst/>
              <a:rect l="l" t="t" r="r" b="b"/>
              <a:pathLst>
                <a:path w="518" h="886" extrusionOk="0">
                  <a:moveTo>
                    <a:pt x="222" y="0"/>
                  </a:moveTo>
                  <a:lnTo>
                    <a:pt x="148" y="74"/>
                  </a:lnTo>
                  <a:lnTo>
                    <a:pt x="148" y="148"/>
                  </a:lnTo>
                  <a:lnTo>
                    <a:pt x="222" y="74"/>
                  </a:lnTo>
                  <a:lnTo>
                    <a:pt x="296" y="148"/>
                  </a:lnTo>
                  <a:lnTo>
                    <a:pt x="370" y="222"/>
                  </a:lnTo>
                  <a:lnTo>
                    <a:pt x="370" y="443"/>
                  </a:lnTo>
                  <a:lnTo>
                    <a:pt x="370" y="664"/>
                  </a:lnTo>
                  <a:lnTo>
                    <a:pt x="222" y="812"/>
                  </a:lnTo>
                  <a:lnTo>
                    <a:pt x="1" y="812"/>
                  </a:lnTo>
                  <a:lnTo>
                    <a:pt x="74" y="886"/>
                  </a:lnTo>
                  <a:lnTo>
                    <a:pt x="222" y="886"/>
                  </a:lnTo>
                  <a:lnTo>
                    <a:pt x="443" y="738"/>
                  </a:lnTo>
                  <a:lnTo>
                    <a:pt x="517" y="443"/>
                  </a:lnTo>
                  <a:lnTo>
                    <a:pt x="443" y="148"/>
                  </a:lnTo>
                  <a:lnTo>
                    <a:pt x="370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6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480;p46">
              <a:extLst>
                <a:ext uri="{FF2B5EF4-FFF2-40B4-BE49-F238E27FC236}">
                  <a16:creationId xmlns:a16="http://schemas.microsoft.com/office/drawing/2014/main" id="{2D4D4888-9EAC-4B75-9DFD-9A84B1CBE5C6}"/>
                </a:ext>
              </a:extLst>
            </p:cNvPr>
            <p:cNvSpPr/>
            <p:nvPr/>
          </p:nvSpPr>
          <p:spPr>
            <a:xfrm>
              <a:off x="4482175" y="3149214"/>
              <a:ext cx="136439" cy="93285"/>
            </a:xfrm>
            <a:custGeom>
              <a:avLst/>
              <a:gdLst/>
              <a:ahLst/>
              <a:cxnLst/>
              <a:rect l="l" t="t" r="r" b="b"/>
              <a:pathLst>
                <a:path w="5827" h="3984" extrusionOk="0">
                  <a:moveTo>
                    <a:pt x="2287" y="1"/>
                  </a:moveTo>
                  <a:lnTo>
                    <a:pt x="1623" y="74"/>
                  </a:lnTo>
                  <a:lnTo>
                    <a:pt x="1033" y="222"/>
                  </a:lnTo>
                  <a:lnTo>
                    <a:pt x="516" y="517"/>
                  </a:lnTo>
                  <a:lnTo>
                    <a:pt x="0" y="886"/>
                  </a:lnTo>
                  <a:lnTo>
                    <a:pt x="295" y="812"/>
                  </a:lnTo>
                  <a:lnTo>
                    <a:pt x="516" y="1181"/>
                  </a:lnTo>
                  <a:lnTo>
                    <a:pt x="885" y="1402"/>
                  </a:lnTo>
                  <a:lnTo>
                    <a:pt x="1328" y="1623"/>
                  </a:lnTo>
                  <a:lnTo>
                    <a:pt x="1770" y="1623"/>
                  </a:lnTo>
                  <a:lnTo>
                    <a:pt x="2655" y="1550"/>
                  </a:lnTo>
                  <a:lnTo>
                    <a:pt x="3540" y="1328"/>
                  </a:lnTo>
                  <a:lnTo>
                    <a:pt x="3983" y="1255"/>
                  </a:lnTo>
                  <a:lnTo>
                    <a:pt x="4204" y="1255"/>
                  </a:lnTo>
                  <a:lnTo>
                    <a:pt x="4426" y="1402"/>
                  </a:lnTo>
                  <a:lnTo>
                    <a:pt x="4573" y="1623"/>
                  </a:lnTo>
                  <a:lnTo>
                    <a:pt x="4647" y="1918"/>
                  </a:lnTo>
                  <a:lnTo>
                    <a:pt x="4647" y="2582"/>
                  </a:lnTo>
                  <a:lnTo>
                    <a:pt x="4647" y="3172"/>
                  </a:lnTo>
                  <a:lnTo>
                    <a:pt x="4647" y="3689"/>
                  </a:lnTo>
                  <a:lnTo>
                    <a:pt x="4794" y="3910"/>
                  </a:lnTo>
                  <a:lnTo>
                    <a:pt x="5016" y="3984"/>
                  </a:lnTo>
                  <a:lnTo>
                    <a:pt x="5163" y="3984"/>
                  </a:lnTo>
                  <a:lnTo>
                    <a:pt x="5384" y="3762"/>
                  </a:lnTo>
                  <a:lnTo>
                    <a:pt x="5532" y="3541"/>
                  </a:lnTo>
                  <a:lnTo>
                    <a:pt x="5679" y="3394"/>
                  </a:lnTo>
                  <a:lnTo>
                    <a:pt x="5753" y="2877"/>
                  </a:lnTo>
                  <a:lnTo>
                    <a:pt x="5753" y="2435"/>
                  </a:lnTo>
                  <a:lnTo>
                    <a:pt x="5827" y="2140"/>
                  </a:lnTo>
                  <a:lnTo>
                    <a:pt x="5753" y="1918"/>
                  </a:lnTo>
                  <a:lnTo>
                    <a:pt x="5679" y="1623"/>
                  </a:lnTo>
                  <a:lnTo>
                    <a:pt x="5606" y="1402"/>
                  </a:lnTo>
                  <a:lnTo>
                    <a:pt x="5384" y="1181"/>
                  </a:lnTo>
                  <a:lnTo>
                    <a:pt x="5163" y="960"/>
                  </a:lnTo>
                  <a:lnTo>
                    <a:pt x="4647" y="665"/>
                  </a:lnTo>
                  <a:lnTo>
                    <a:pt x="4057" y="370"/>
                  </a:lnTo>
                  <a:lnTo>
                    <a:pt x="3467" y="222"/>
                  </a:lnTo>
                  <a:lnTo>
                    <a:pt x="2877" y="74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481;p46">
              <a:extLst>
                <a:ext uri="{FF2B5EF4-FFF2-40B4-BE49-F238E27FC236}">
                  <a16:creationId xmlns:a16="http://schemas.microsoft.com/office/drawing/2014/main" id="{11830BB7-8748-4F4B-ADBA-A6D5A3529348}"/>
                </a:ext>
              </a:extLst>
            </p:cNvPr>
            <p:cNvSpPr/>
            <p:nvPr/>
          </p:nvSpPr>
          <p:spPr>
            <a:xfrm>
              <a:off x="4482175" y="3149214"/>
              <a:ext cx="136439" cy="93285"/>
            </a:xfrm>
            <a:custGeom>
              <a:avLst/>
              <a:gdLst/>
              <a:ahLst/>
              <a:cxnLst/>
              <a:rect l="l" t="t" r="r" b="b"/>
              <a:pathLst>
                <a:path w="5827" h="3984" fill="none" extrusionOk="0">
                  <a:moveTo>
                    <a:pt x="295" y="812"/>
                  </a:moveTo>
                  <a:lnTo>
                    <a:pt x="295" y="812"/>
                  </a:lnTo>
                  <a:lnTo>
                    <a:pt x="516" y="1181"/>
                  </a:lnTo>
                  <a:lnTo>
                    <a:pt x="885" y="1402"/>
                  </a:lnTo>
                  <a:lnTo>
                    <a:pt x="1328" y="1623"/>
                  </a:lnTo>
                  <a:lnTo>
                    <a:pt x="1770" y="1623"/>
                  </a:lnTo>
                  <a:lnTo>
                    <a:pt x="1770" y="1623"/>
                  </a:lnTo>
                  <a:lnTo>
                    <a:pt x="2655" y="1550"/>
                  </a:lnTo>
                  <a:lnTo>
                    <a:pt x="3540" y="1328"/>
                  </a:lnTo>
                  <a:lnTo>
                    <a:pt x="3540" y="1328"/>
                  </a:lnTo>
                  <a:lnTo>
                    <a:pt x="3983" y="1255"/>
                  </a:lnTo>
                  <a:lnTo>
                    <a:pt x="4204" y="1255"/>
                  </a:lnTo>
                  <a:lnTo>
                    <a:pt x="4426" y="1402"/>
                  </a:lnTo>
                  <a:lnTo>
                    <a:pt x="4426" y="1402"/>
                  </a:lnTo>
                  <a:lnTo>
                    <a:pt x="4573" y="1623"/>
                  </a:lnTo>
                  <a:lnTo>
                    <a:pt x="4647" y="1918"/>
                  </a:lnTo>
                  <a:lnTo>
                    <a:pt x="4647" y="1918"/>
                  </a:lnTo>
                  <a:lnTo>
                    <a:pt x="4647" y="2582"/>
                  </a:lnTo>
                  <a:lnTo>
                    <a:pt x="4647" y="3172"/>
                  </a:lnTo>
                  <a:lnTo>
                    <a:pt x="4647" y="3172"/>
                  </a:lnTo>
                  <a:lnTo>
                    <a:pt x="4647" y="3689"/>
                  </a:lnTo>
                  <a:lnTo>
                    <a:pt x="4647" y="3689"/>
                  </a:lnTo>
                  <a:lnTo>
                    <a:pt x="4794" y="3910"/>
                  </a:lnTo>
                  <a:lnTo>
                    <a:pt x="5016" y="3984"/>
                  </a:lnTo>
                  <a:lnTo>
                    <a:pt x="5016" y="3984"/>
                  </a:lnTo>
                  <a:lnTo>
                    <a:pt x="5163" y="3984"/>
                  </a:lnTo>
                  <a:lnTo>
                    <a:pt x="5384" y="3762"/>
                  </a:lnTo>
                  <a:lnTo>
                    <a:pt x="5532" y="3541"/>
                  </a:lnTo>
                  <a:lnTo>
                    <a:pt x="5679" y="3394"/>
                  </a:lnTo>
                  <a:lnTo>
                    <a:pt x="5679" y="3394"/>
                  </a:lnTo>
                  <a:lnTo>
                    <a:pt x="5753" y="2877"/>
                  </a:lnTo>
                  <a:lnTo>
                    <a:pt x="5753" y="2435"/>
                  </a:lnTo>
                  <a:lnTo>
                    <a:pt x="5753" y="2435"/>
                  </a:lnTo>
                  <a:lnTo>
                    <a:pt x="5827" y="2140"/>
                  </a:lnTo>
                  <a:lnTo>
                    <a:pt x="5753" y="1918"/>
                  </a:lnTo>
                  <a:lnTo>
                    <a:pt x="5679" y="1623"/>
                  </a:lnTo>
                  <a:lnTo>
                    <a:pt x="5606" y="1402"/>
                  </a:lnTo>
                  <a:lnTo>
                    <a:pt x="5606" y="1402"/>
                  </a:lnTo>
                  <a:lnTo>
                    <a:pt x="5384" y="1181"/>
                  </a:lnTo>
                  <a:lnTo>
                    <a:pt x="5163" y="960"/>
                  </a:lnTo>
                  <a:lnTo>
                    <a:pt x="4647" y="665"/>
                  </a:lnTo>
                  <a:lnTo>
                    <a:pt x="4647" y="665"/>
                  </a:lnTo>
                  <a:lnTo>
                    <a:pt x="4057" y="370"/>
                  </a:lnTo>
                  <a:lnTo>
                    <a:pt x="3467" y="222"/>
                  </a:lnTo>
                  <a:lnTo>
                    <a:pt x="2877" y="74"/>
                  </a:lnTo>
                  <a:lnTo>
                    <a:pt x="2287" y="1"/>
                  </a:lnTo>
                  <a:lnTo>
                    <a:pt x="2287" y="1"/>
                  </a:lnTo>
                  <a:lnTo>
                    <a:pt x="1623" y="74"/>
                  </a:lnTo>
                  <a:lnTo>
                    <a:pt x="1033" y="222"/>
                  </a:lnTo>
                  <a:lnTo>
                    <a:pt x="516" y="517"/>
                  </a:lnTo>
                  <a:lnTo>
                    <a:pt x="0" y="886"/>
                  </a:lnTo>
                  <a:lnTo>
                    <a:pt x="295" y="8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482;p46">
              <a:extLst>
                <a:ext uri="{FF2B5EF4-FFF2-40B4-BE49-F238E27FC236}">
                  <a16:creationId xmlns:a16="http://schemas.microsoft.com/office/drawing/2014/main" id="{F0999A52-9814-4A92-80E5-7A67BA6949D8}"/>
                </a:ext>
              </a:extLst>
            </p:cNvPr>
            <p:cNvSpPr/>
            <p:nvPr/>
          </p:nvSpPr>
          <p:spPr>
            <a:xfrm>
              <a:off x="4523622" y="3270111"/>
              <a:ext cx="15571" cy="12129"/>
            </a:xfrm>
            <a:custGeom>
              <a:avLst/>
              <a:gdLst/>
              <a:ahLst/>
              <a:cxnLst/>
              <a:rect l="l" t="t" r="r" b="b"/>
              <a:pathLst>
                <a:path w="665" h="518" extrusionOk="0">
                  <a:moveTo>
                    <a:pt x="222" y="1"/>
                  </a:moveTo>
                  <a:lnTo>
                    <a:pt x="74" y="148"/>
                  </a:lnTo>
                  <a:lnTo>
                    <a:pt x="0" y="296"/>
                  </a:lnTo>
                  <a:lnTo>
                    <a:pt x="0" y="443"/>
                  </a:lnTo>
                  <a:lnTo>
                    <a:pt x="0" y="517"/>
                  </a:lnTo>
                  <a:lnTo>
                    <a:pt x="443" y="517"/>
                  </a:lnTo>
                  <a:lnTo>
                    <a:pt x="517" y="443"/>
                  </a:lnTo>
                  <a:lnTo>
                    <a:pt x="664" y="296"/>
                  </a:lnTo>
                  <a:lnTo>
                    <a:pt x="664" y="148"/>
                  </a:lnTo>
                  <a:lnTo>
                    <a:pt x="590" y="75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936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483;p46">
              <a:extLst>
                <a:ext uri="{FF2B5EF4-FFF2-40B4-BE49-F238E27FC236}">
                  <a16:creationId xmlns:a16="http://schemas.microsoft.com/office/drawing/2014/main" id="{E5494112-18B7-4082-BC4F-45AB30CCC668}"/>
                </a:ext>
              </a:extLst>
            </p:cNvPr>
            <p:cNvSpPr/>
            <p:nvPr/>
          </p:nvSpPr>
          <p:spPr>
            <a:xfrm>
              <a:off x="4523622" y="3270111"/>
              <a:ext cx="15571" cy="12129"/>
            </a:xfrm>
            <a:custGeom>
              <a:avLst/>
              <a:gdLst/>
              <a:ahLst/>
              <a:cxnLst/>
              <a:rect l="l" t="t" r="r" b="b"/>
              <a:pathLst>
                <a:path w="665" h="518" fill="none" extrusionOk="0">
                  <a:moveTo>
                    <a:pt x="590" y="75"/>
                  </a:moveTo>
                  <a:lnTo>
                    <a:pt x="590" y="75"/>
                  </a:lnTo>
                  <a:lnTo>
                    <a:pt x="443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74" y="148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443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148" y="517"/>
                  </a:lnTo>
                  <a:lnTo>
                    <a:pt x="148" y="517"/>
                  </a:lnTo>
                  <a:lnTo>
                    <a:pt x="443" y="517"/>
                  </a:lnTo>
                  <a:lnTo>
                    <a:pt x="443" y="517"/>
                  </a:lnTo>
                  <a:lnTo>
                    <a:pt x="517" y="443"/>
                  </a:lnTo>
                  <a:lnTo>
                    <a:pt x="664" y="296"/>
                  </a:lnTo>
                  <a:lnTo>
                    <a:pt x="664" y="296"/>
                  </a:lnTo>
                  <a:lnTo>
                    <a:pt x="664" y="148"/>
                  </a:lnTo>
                  <a:lnTo>
                    <a:pt x="590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484;p46">
              <a:extLst>
                <a:ext uri="{FF2B5EF4-FFF2-40B4-BE49-F238E27FC236}">
                  <a16:creationId xmlns:a16="http://schemas.microsoft.com/office/drawing/2014/main" id="{CB73C3C7-6779-4E7F-8C37-B8FD78DCF606}"/>
                </a:ext>
              </a:extLst>
            </p:cNvPr>
            <p:cNvSpPr/>
            <p:nvPr/>
          </p:nvSpPr>
          <p:spPr>
            <a:xfrm>
              <a:off x="4463161" y="3185486"/>
              <a:ext cx="184815" cy="17304"/>
            </a:xfrm>
            <a:custGeom>
              <a:avLst/>
              <a:gdLst/>
              <a:ahLst/>
              <a:cxnLst/>
              <a:rect l="l" t="t" r="r" b="b"/>
              <a:pathLst>
                <a:path w="7893" h="739" extrusionOk="0">
                  <a:moveTo>
                    <a:pt x="222" y="1"/>
                  </a:moveTo>
                  <a:lnTo>
                    <a:pt x="74" y="74"/>
                  </a:lnTo>
                  <a:lnTo>
                    <a:pt x="1" y="222"/>
                  </a:lnTo>
                  <a:lnTo>
                    <a:pt x="1" y="369"/>
                  </a:lnTo>
                  <a:lnTo>
                    <a:pt x="1" y="517"/>
                  </a:lnTo>
                  <a:lnTo>
                    <a:pt x="74" y="591"/>
                  </a:lnTo>
                  <a:lnTo>
                    <a:pt x="222" y="664"/>
                  </a:lnTo>
                  <a:lnTo>
                    <a:pt x="369" y="738"/>
                  </a:lnTo>
                  <a:lnTo>
                    <a:pt x="7524" y="738"/>
                  </a:lnTo>
                  <a:lnTo>
                    <a:pt x="7672" y="664"/>
                  </a:lnTo>
                  <a:lnTo>
                    <a:pt x="7745" y="591"/>
                  </a:lnTo>
                  <a:lnTo>
                    <a:pt x="7819" y="517"/>
                  </a:lnTo>
                  <a:lnTo>
                    <a:pt x="7893" y="369"/>
                  </a:lnTo>
                  <a:lnTo>
                    <a:pt x="7819" y="222"/>
                  </a:lnTo>
                  <a:lnTo>
                    <a:pt x="7745" y="74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485;p46">
              <a:extLst>
                <a:ext uri="{FF2B5EF4-FFF2-40B4-BE49-F238E27FC236}">
                  <a16:creationId xmlns:a16="http://schemas.microsoft.com/office/drawing/2014/main" id="{56230FBB-775F-448E-A4E6-40A415E5860A}"/>
                </a:ext>
              </a:extLst>
            </p:cNvPr>
            <p:cNvSpPr/>
            <p:nvPr/>
          </p:nvSpPr>
          <p:spPr>
            <a:xfrm>
              <a:off x="4463161" y="3185486"/>
              <a:ext cx="184815" cy="17304"/>
            </a:xfrm>
            <a:custGeom>
              <a:avLst/>
              <a:gdLst/>
              <a:ahLst/>
              <a:cxnLst/>
              <a:rect l="l" t="t" r="r" b="b"/>
              <a:pathLst>
                <a:path w="7893" h="739" fill="none" extrusionOk="0">
                  <a:moveTo>
                    <a:pt x="7524" y="738"/>
                  </a:moveTo>
                  <a:lnTo>
                    <a:pt x="369" y="738"/>
                  </a:lnTo>
                  <a:lnTo>
                    <a:pt x="369" y="738"/>
                  </a:lnTo>
                  <a:lnTo>
                    <a:pt x="222" y="664"/>
                  </a:lnTo>
                  <a:lnTo>
                    <a:pt x="74" y="591"/>
                  </a:lnTo>
                  <a:lnTo>
                    <a:pt x="1" y="517"/>
                  </a:lnTo>
                  <a:lnTo>
                    <a:pt x="1" y="369"/>
                  </a:lnTo>
                  <a:lnTo>
                    <a:pt x="1" y="369"/>
                  </a:lnTo>
                  <a:lnTo>
                    <a:pt x="1" y="222"/>
                  </a:lnTo>
                  <a:lnTo>
                    <a:pt x="74" y="74"/>
                  </a:lnTo>
                  <a:lnTo>
                    <a:pt x="222" y="1"/>
                  </a:lnTo>
                  <a:lnTo>
                    <a:pt x="369" y="1"/>
                  </a:lnTo>
                  <a:lnTo>
                    <a:pt x="7524" y="1"/>
                  </a:lnTo>
                  <a:lnTo>
                    <a:pt x="7524" y="1"/>
                  </a:lnTo>
                  <a:lnTo>
                    <a:pt x="7672" y="1"/>
                  </a:lnTo>
                  <a:lnTo>
                    <a:pt x="7745" y="74"/>
                  </a:lnTo>
                  <a:lnTo>
                    <a:pt x="7819" y="222"/>
                  </a:lnTo>
                  <a:lnTo>
                    <a:pt x="7893" y="369"/>
                  </a:lnTo>
                  <a:lnTo>
                    <a:pt x="7893" y="369"/>
                  </a:lnTo>
                  <a:lnTo>
                    <a:pt x="7819" y="517"/>
                  </a:lnTo>
                  <a:lnTo>
                    <a:pt x="7745" y="591"/>
                  </a:lnTo>
                  <a:lnTo>
                    <a:pt x="7672" y="664"/>
                  </a:lnTo>
                  <a:lnTo>
                    <a:pt x="7524" y="7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486;p46">
              <a:extLst>
                <a:ext uri="{FF2B5EF4-FFF2-40B4-BE49-F238E27FC236}">
                  <a16:creationId xmlns:a16="http://schemas.microsoft.com/office/drawing/2014/main" id="{C9DDC0A6-DFC4-41FA-BB80-979C1B8E6915}"/>
                </a:ext>
              </a:extLst>
            </p:cNvPr>
            <p:cNvSpPr/>
            <p:nvPr/>
          </p:nvSpPr>
          <p:spPr>
            <a:xfrm>
              <a:off x="4476977" y="3097394"/>
              <a:ext cx="155476" cy="89843"/>
            </a:xfrm>
            <a:custGeom>
              <a:avLst/>
              <a:gdLst/>
              <a:ahLst/>
              <a:cxnLst/>
              <a:rect l="l" t="t" r="r" b="b"/>
              <a:pathLst>
                <a:path w="6640" h="3837" extrusionOk="0">
                  <a:moveTo>
                    <a:pt x="3320" y="1"/>
                  </a:moveTo>
                  <a:lnTo>
                    <a:pt x="2656" y="75"/>
                  </a:lnTo>
                  <a:lnTo>
                    <a:pt x="2066" y="222"/>
                  </a:lnTo>
                  <a:lnTo>
                    <a:pt x="1476" y="591"/>
                  </a:lnTo>
                  <a:lnTo>
                    <a:pt x="960" y="960"/>
                  </a:lnTo>
                  <a:lnTo>
                    <a:pt x="591" y="1476"/>
                  </a:lnTo>
                  <a:lnTo>
                    <a:pt x="296" y="1992"/>
                  </a:lnTo>
                  <a:lnTo>
                    <a:pt x="75" y="2656"/>
                  </a:lnTo>
                  <a:lnTo>
                    <a:pt x="1" y="3320"/>
                  </a:lnTo>
                  <a:lnTo>
                    <a:pt x="1" y="3836"/>
                  </a:lnTo>
                  <a:lnTo>
                    <a:pt x="6639" y="3836"/>
                  </a:lnTo>
                  <a:lnTo>
                    <a:pt x="6639" y="3320"/>
                  </a:lnTo>
                  <a:lnTo>
                    <a:pt x="6565" y="2656"/>
                  </a:lnTo>
                  <a:lnTo>
                    <a:pt x="6418" y="1992"/>
                  </a:lnTo>
                  <a:lnTo>
                    <a:pt x="6123" y="1476"/>
                  </a:lnTo>
                  <a:lnTo>
                    <a:pt x="5680" y="960"/>
                  </a:lnTo>
                  <a:lnTo>
                    <a:pt x="5164" y="591"/>
                  </a:lnTo>
                  <a:lnTo>
                    <a:pt x="4648" y="222"/>
                  </a:lnTo>
                  <a:lnTo>
                    <a:pt x="3984" y="75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87;p46">
              <a:extLst>
                <a:ext uri="{FF2B5EF4-FFF2-40B4-BE49-F238E27FC236}">
                  <a16:creationId xmlns:a16="http://schemas.microsoft.com/office/drawing/2014/main" id="{F13C5063-E30B-49DB-8F28-B4007023FDC3}"/>
                </a:ext>
              </a:extLst>
            </p:cNvPr>
            <p:cNvSpPr/>
            <p:nvPr/>
          </p:nvSpPr>
          <p:spPr>
            <a:xfrm>
              <a:off x="4476977" y="3097394"/>
              <a:ext cx="155476" cy="89843"/>
            </a:xfrm>
            <a:custGeom>
              <a:avLst/>
              <a:gdLst/>
              <a:ahLst/>
              <a:cxnLst/>
              <a:rect l="l" t="t" r="r" b="b"/>
              <a:pathLst>
                <a:path w="6640" h="3837" fill="none" extrusionOk="0">
                  <a:moveTo>
                    <a:pt x="6639" y="3836"/>
                  </a:moveTo>
                  <a:lnTo>
                    <a:pt x="1" y="3836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75" y="2656"/>
                  </a:lnTo>
                  <a:lnTo>
                    <a:pt x="296" y="1992"/>
                  </a:lnTo>
                  <a:lnTo>
                    <a:pt x="591" y="1476"/>
                  </a:lnTo>
                  <a:lnTo>
                    <a:pt x="960" y="960"/>
                  </a:lnTo>
                  <a:lnTo>
                    <a:pt x="1476" y="591"/>
                  </a:lnTo>
                  <a:lnTo>
                    <a:pt x="2066" y="222"/>
                  </a:lnTo>
                  <a:lnTo>
                    <a:pt x="2656" y="75"/>
                  </a:lnTo>
                  <a:lnTo>
                    <a:pt x="3320" y="1"/>
                  </a:lnTo>
                  <a:lnTo>
                    <a:pt x="3320" y="1"/>
                  </a:lnTo>
                  <a:lnTo>
                    <a:pt x="3984" y="75"/>
                  </a:lnTo>
                  <a:lnTo>
                    <a:pt x="4648" y="222"/>
                  </a:lnTo>
                  <a:lnTo>
                    <a:pt x="5164" y="591"/>
                  </a:lnTo>
                  <a:lnTo>
                    <a:pt x="5680" y="960"/>
                  </a:lnTo>
                  <a:lnTo>
                    <a:pt x="6123" y="1476"/>
                  </a:lnTo>
                  <a:lnTo>
                    <a:pt x="6418" y="1992"/>
                  </a:lnTo>
                  <a:lnTo>
                    <a:pt x="6565" y="2656"/>
                  </a:lnTo>
                  <a:lnTo>
                    <a:pt x="6639" y="3320"/>
                  </a:lnTo>
                  <a:lnTo>
                    <a:pt x="6639" y="3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88;p46">
              <a:extLst>
                <a:ext uri="{FF2B5EF4-FFF2-40B4-BE49-F238E27FC236}">
                  <a16:creationId xmlns:a16="http://schemas.microsoft.com/office/drawing/2014/main" id="{0F65E780-E9A6-4FDE-A633-A68F1DEDB8B4}"/>
                </a:ext>
              </a:extLst>
            </p:cNvPr>
            <p:cNvSpPr/>
            <p:nvPr/>
          </p:nvSpPr>
          <p:spPr>
            <a:xfrm>
              <a:off x="4540879" y="3097394"/>
              <a:ext cx="24211" cy="93285"/>
            </a:xfrm>
            <a:custGeom>
              <a:avLst/>
              <a:gdLst/>
              <a:ahLst/>
              <a:cxnLst/>
              <a:rect l="l" t="t" r="r" b="b"/>
              <a:pathLst>
                <a:path w="1034" h="3984" extrusionOk="0">
                  <a:moveTo>
                    <a:pt x="1" y="1"/>
                  </a:moveTo>
                  <a:lnTo>
                    <a:pt x="1" y="3984"/>
                  </a:lnTo>
                  <a:lnTo>
                    <a:pt x="1033" y="3984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89;p46">
              <a:extLst>
                <a:ext uri="{FF2B5EF4-FFF2-40B4-BE49-F238E27FC236}">
                  <a16:creationId xmlns:a16="http://schemas.microsoft.com/office/drawing/2014/main" id="{C703CB3C-734A-4875-88FF-0F7F83A1B24A}"/>
                </a:ext>
              </a:extLst>
            </p:cNvPr>
            <p:cNvSpPr/>
            <p:nvPr/>
          </p:nvSpPr>
          <p:spPr>
            <a:xfrm>
              <a:off x="4540879" y="3097394"/>
              <a:ext cx="24211" cy="93285"/>
            </a:xfrm>
            <a:custGeom>
              <a:avLst/>
              <a:gdLst/>
              <a:ahLst/>
              <a:cxnLst/>
              <a:rect l="l" t="t" r="r" b="b"/>
              <a:pathLst>
                <a:path w="1034" h="3984" fill="none" extrusionOk="0">
                  <a:moveTo>
                    <a:pt x="1" y="1"/>
                  </a:moveTo>
                  <a:lnTo>
                    <a:pt x="1033" y="1"/>
                  </a:lnTo>
                  <a:lnTo>
                    <a:pt x="1033" y="3984"/>
                  </a:lnTo>
                  <a:lnTo>
                    <a:pt x="1" y="398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90;p46">
              <a:extLst>
                <a:ext uri="{FF2B5EF4-FFF2-40B4-BE49-F238E27FC236}">
                  <a16:creationId xmlns:a16="http://schemas.microsoft.com/office/drawing/2014/main" id="{783ED887-EFBF-4D18-AC19-512F5F64FD15}"/>
                </a:ext>
              </a:extLst>
            </p:cNvPr>
            <p:cNvSpPr/>
            <p:nvPr/>
          </p:nvSpPr>
          <p:spPr>
            <a:xfrm>
              <a:off x="4539170" y="3097394"/>
              <a:ext cx="3465" cy="88111"/>
            </a:xfrm>
            <a:custGeom>
              <a:avLst/>
              <a:gdLst/>
              <a:ahLst/>
              <a:cxnLst/>
              <a:rect l="l" t="t" r="r" b="b"/>
              <a:pathLst>
                <a:path w="148" h="3763" extrusionOk="0">
                  <a:moveTo>
                    <a:pt x="74" y="1"/>
                  </a:moveTo>
                  <a:lnTo>
                    <a:pt x="0" y="960"/>
                  </a:lnTo>
                  <a:lnTo>
                    <a:pt x="0" y="1845"/>
                  </a:lnTo>
                  <a:lnTo>
                    <a:pt x="0" y="2804"/>
                  </a:lnTo>
                  <a:lnTo>
                    <a:pt x="74" y="3763"/>
                  </a:lnTo>
                  <a:lnTo>
                    <a:pt x="148" y="2804"/>
                  </a:lnTo>
                  <a:lnTo>
                    <a:pt x="148" y="1845"/>
                  </a:lnTo>
                  <a:lnTo>
                    <a:pt x="148" y="960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491;p46">
              <a:extLst>
                <a:ext uri="{FF2B5EF4-FFF2-40B4-BE49-F238E27FC236}">
                  <a16:creationId xmlns:a16="http://schemas.microsoft.com/office/drawing/2014/main" id="{BB8D56B3-058D-4A28-B917-D587F3D8FB6F}"/>
                </a:ext>
              </a:extLst>
            </p:cNvPr>
            <p:cNvSpPr/>
            <p:nvPr/>
          </p:nvSpPr>
          <p:spPr>
            <a:xfrm>
              <a:off x="4563335" y="3097394"/>
              <a:ext cx="3489" cy="88111"/>
            </a:xfrm>
            <a:custGeom>
              <a:avLst/>
              <a:gdLst/>
              <a:ahLst/>
              <a:cxnLst/>
              <a:rect l="l" t="t" r="r" b="b"/>
              <a:pathLst>
                <a:path w="149" h="3763" extrusionOk="0">
                  <a:moveTo>
                    <a:pt x="74" y="1"/>
                  </a:moveTo>
                  <a:lnTo>
                    <a:pt x="1" y="960"/>
                  </a:lnTo>
                  <a:lnTo>
                    <a:pt x="1" y="1845"/>
                  </a:lnTo>
                  <a:lnTo>
                    <a:pt x="1" y="2804"/>
                  </a:lnTo>
                  <a:lnTo>
                    <a:pt x="74" y="3763"/>
                  </a:lnTo>
                  <a:lnTo>
                    <a:pt x="148" y="2804"/>
                  </a:lnTo>
                  <a:lnTo>
                    <a:pt x="148" y="1845"/>
                  </a:lnTo>
                  <a:lnTo>
                    <a:pt x="148" y="960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492;p46">
              <a:extLst>
                <a:ext uri="{FF2B5EF4-FFF2-40B4-BE49-F238E27FC236}">
                  <a16:creationId xmlns:a16="http://schemas.microsoft.com/office/drawing/2014/main" id="{5619162E-168C-4133-9978-59CA8082F62D}"/>
                </a:ext>
              </a:extLst>
            </p:cNvPr>
            <p:cNvSpPr/>
            <p:nvPr/>
          </p:nvSpPr>
          <p:spPr>
            <a:xfrm>
              <a:off x="4563335" y="3097394"/>
              <a:ext cx="3489" cy="88111"/>
            </a:xfrm>
            <a:custGeom>
              <a:avLst/>
              <a:gdLst/>
              <a:ahLst/>
              <a:cxnLst/>
              <a:rect l="l" t="t" r="r" b="b"/>
              <a:pathLst>
                <a:path w="149" h="3763" fill="none" extrusionOk="0">
                  <a:moveTo>
                    <a:pt x="74" y="3763"/>
                  </a:moveTo>
                  <a:lnTo>
                    <a:pt x="74" y="3763"/>
                  </a:lnTo>
                  <a:lnTo>
                    <a:pt x="1" y="2804"/>
                  </a:lnTo>
                  <a:lnTo>
                    <a:pt x="1" y="1845"/>
                  </a:lnTo>
                  <a:lnTo>
                    <a:pt x="1" y="1845"/>
                  </a:lnTo>
                  <a:lnTo>
                    <a:pt x="1" y="960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148" y="960"/>
                  </a:lnTo>
                  <a:lnTo>
                    <a:pt x="148" y="1845"/>
                  </a:lnTo>
                  <a:lnTo>
                    <a:pt x="148" y="1845"/>
                  </a:lnTo>
                  <a:lnTo>
                    <a:pt x="148" y="2804"/>
                  </a:lnTo>
                  <a:lnTo>
                    <a:pt x="74" y="37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493;p46">
              <a:extLst>
                <a:ext uri="{FF2B5EF4-FFF2-40B4-BE49-F238E27FC236}">
                  <a16:creationId xmlns:a16="http://schemas.microsoft.com/office/drawing/2014/main" id="{838A312C-F73C-4AF3-A54F-9EE1E452E3FE}"/>
                </a:ext>
              </a:extLst>
            </p:cNvPr>
            <p:cNvSpPr/>
            <p:nvPr/>
          </p:nvSpPr>
          <p:spPr>
            <a:xfrm>
              <a:off x="4475267" y="3182043"/>
              <a:ext cx="160627" cy="3465"/>
            </a:xfrm>
            <a:custGeom>
              <a:avLst/>
              <a:gdLst/>
              <a:ahLst/>
              <a:cxnLst/>
              <a:rect l="l" t="t" r="r" b="b"/>
              <a:pathLst>
                <a:path w="6860" h="148" extrusionOk="0">
                  <a:moveTo>
                    <a:pt x="3467" y="0"/>
                  </a:moveTo>
                  <a:lnTo>
                    <a:pt x="1033" y="74"/>
                  </a:lnTo>
                  <a:lnTo>
                    <a:pt x="0" y="74"/>
                  </a:lnTo>
                  <a:lnTo>
                    <a:pt x="1033" y="148"/>
                  </a:lnTo>
                  <a:lnTo>
                    <a:pt x="5827" y="148"/>
                  </a:lnTo>
                  <a:lnTo>
                    <a:pt x="6860" y="74"/>
                  </a:lnTo>
                  <a:lnTo>
                    <a:pt x="5827" y="74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94;p46">
              <a:extLst>
                <a:ext uri="{FF2B5EF4-FFF2-40B4-BE49-F238E27FC236}">
                  <a16:creationId xmlns:a16="http://schemas.microsoft.com/office/drawing/2014/main" id="{6DE46243-9ECC-4725-A5ED-5ABE5B51C92E}"/>
                </a:ext>
              </a:extLst>
            </p:cNvPr>
            <p:cNvSpPr/>
            <p:nvPr/>
          </p:nvSpPr>
          <p:spPr>
            <a:xfrm>
              <a:off x="4475267" y="3182043"/>
              <a:ext cx="160627" cy="3465"/>
            </a:xfrm>
            <a:custGeom>
              <a:avLst/>
              <a:gdLst/>
              <a:ahLst/>
              <a:cxnLst/>
              <a:rect l="l" t="t" r="r" b="b"/>
              <a:pathLst>
                <a:path w="6860" h="148" fill="none" extrusionOk="0">
                  <a:moveTo>
                    <a:pt x="6860" y="74"/>
                  </a:moveTo>
                  <a:lnTo>
                    <a:pt x="6860" y="74"/>
                  </a:lnTo>
                  <a:lnTo>
                    <a:pt x="5827" y="148"/>
                  </a:lnTo>
                  <a:lnTo>
                    <a:pt x="3467" y="148"/>
                  </a:lnTo>
                  <a:lnTo>
                    <a:pt x="3467" y="148"/>
                  </a:lnTo>
                  <a:lnTo>
                    <a:pt x="1033" y="14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033" y="74"/>
                  </a:lnTo>
                  <a:lnTo>
                    <a:pt x="3467" y="0"/>
                  </a:lnTo>
                  <a:lnTo>
                    <a:pt x="3467" y="0"/>
                  </a:lnTo>
                  <a:lnTo>
                    <a:pt x="5827" y="74"/>
                  </a:lnTo>
                  <a:lnTo>
                    <a:pt x="6860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495;p46">
              <a:extLst>
                <a:ext uri="{FF2B5EF4-FFF2-40B4-BE49-F238E27FC236}">
                  <a16:creationId xmlns:a16="http://schemas.microsoft.com/office/drawing/2014/main" id="{DE1EB860-1C99-46EE-958E-A339ECB492E3}"/>
                </a:ext>
              </a:extLst>
            </p:cNvPr>
            <p:cNvSpPr/>
            <p:nvPr/>
          </p:nvSpPr>
          <p:spPr>
            <a:xfrm>
              <a:off x="4565068" y="3097394"/>
              <a:ext cx="12106" cy="3489"/>
            </a:xfrm>
            <a:custGeom>
              <a:avLst/>
              <a:gdLst/>
              <a:ahLst/>
              <a:cxnLst/>
              <a:rect l="l" t="t" r="r" b="b"/>
              <a:pathLst>
                <a:path w="517" h="14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17" y="148"/>
                  </a:lnTo>
                  <a:lnTo>
                    <a:pt x="517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496;p46">
              <a:extLst>
                <a:ext uri="{FF2B5EF4-FFF2-40B4-BE49-F238E27FC236}">
                  <a16:creationId xmlns:a16="http://schemas.microsoft.com/office/drawing/2014/main" id="{4AA5A855-0B32-4132-8A74-11D523375140}"/>
                </a:ext>
              </a:extLst>
            </p:cNvPr>
            <p:cNvSpPr/>
            <p:nvPr/>
          </p:nvSpPr>
          <p:spPr>
            <a:xfrm>
              <a:off x="4565068" y="3097394"/>
              <a:ext cx="12106" cy="3489"/>
            </a:xfrm>
            <a:custGeom>
              <a:avLst/>
              <a:gdLst/>
              <a:ahLst/>
              <a:cxnLst/>
              <a:rect l="l" t="t" r="r" b="b"/>
              <a:pathLst>
                <a:path w="517" h="1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17" y="148"/>
                  </a:lnTo>
                  <a:lnTo>
                    <a:pt x="517" y="14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97;p46">
              <a:extLst>
                <a:ext uri="{FF2B5EF4-FFF2-40B4-BE49-F238E27FC236}">
                  <a16:creationId xmlns:a16="http://schemas.microsoft.com/office/drawing/2014/main" id="{816319D5-9B14-426A-9D63-D8C71C7C343A}"/>
                </a:ext>
              </a:extLst>
            </p:cNvPr>
            <p:cNvSpPr/>
            <p:nvPr/>
          </p:nvSpPr>
          <p:spPr>
            <a:xfrm>
              <a:off x="4565068" y="3097394"/>
              <a:ext cx="12106" cy="84669"/>
            </a:xfrm>
            <a:custGeom>
              <a:avLst/>
              <a:gdLst/>
              <a:ahLst/>
              <a:cxnLst/>
              <a:rect l="l" t="t" r="r" b="b"/>
              <a:pathLst>
                <a:path w="517" h="3616" extrusionOk="0">
                  <a:moveTo>
                    <a:pt x="0" y="1"/>
                  </a:moveTo>
                  <a:lnTo>
                    <a:pt x="0" y="148"/>
                  </a:lnTo>
                  <a:lnTo>
                    <a:pt x="74" y="1034"/>
                  </a:lnTo>
                  <a:lnTo>
                    <a:pt x="74" y="1845"/>
                  </a:lnTo>
                  <a:lnTo>
                    <a:pt x="74" y="2730"/>
                  </a:lnTo>
                  <a:lnTo>
                    <a:pt x="0" y="3615"/>
                  </a:lnTo>
                  <a:lnTo>
                    <a:pt x="517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98;p46">
              <a:extLst>
                <a:ext uri="{FF2B5EF4-FFF2-40B4-BE49-F238E27FC236}">
                  <a16:creationId xmlns:a16="http://schemas.microsoft.com/office/drawing/2014/main" id="{EE9195C6-4A09-4559-9223-B22B74EF6126}"/>
                </a:ext>
              </a:extLst>
            </p:cNvPr>
            <p:cNvSpPr/>
            <p:nvPr/>
          </p:nvSpPr>
          <p:spPr>
            <a:xfrm>
              <a:off x="4565068" y="3097394"/>
              <a:ext cx="12106" cy="84669"/>
            </a:xfrm>
            <a:custGeom>
              <a:avLst/>
              <a:gdLst/>
              <a:ahLst/>
              <a:cxnLst/>
              <a:rect l="l" t="t" r="r" b="b"/>
              <a:pathLst>
                <a:path w="517" h="3616" fill="none" extrusionOk="0">
                  <a:moveTo>
                    <a:pt x="0" y="1"/>
                  </a:moveTo>
                  <a:lnTo>
                    <a:pt x="0" y="148"/>
                  </a:lnTo>
                  <a:lnTo>
                    <a:pt x="0" y="148"/>
                  </a:lnTo>
                  <a:lnTo>
                    <a:pt x="74" y="1034"/>
                  </a:lnTo>
                  <a:lnTo>
                    <a:pt x="74" y="1845"/>
                  </a:lnTo>
                  <a:lnTo>
                    <a:pt x="74" y="1845"/>
                  </a:lnTo>
                  <a:lnTo>
                    <a:pt x="74" y="2730"/>
                  </a:lnTo>
                  <a:lnTo>
                    <a:pt x="0" y="3615"/>
                  </a:lnTo>
                  <a:lnTo>
                    <a:pt x="0" y="3615"/>
                  </a:lnTo>
                  <a:lnTo>
                    <a:pt x="0" y="3615"/>
                  </a:lnTo>
                  <a:lnTo>
                    <a:pt x="0" y="3615"/>
                  </a:lnTo>
                  <a:lnTo>
                    <a:pt x="517" y="148"/>
                  </a:lnTo>
                  <a:lnTo>
                    <a:pt x="517" y="14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99;p46">
              <a:extLst>
                <a:ext uri="{FF2B5EF4-FFF2-40B4-BE49-F238E27FC236}">
                  <a16:creationId xmlns:a16="http://schemas.microsoft.com/office/drawing/2014/main" id="{F73377B0-6427-4A19-AF4C-CDF028E48718}"/>
                </a:ext>
              </a:extLst>
            </p:cNvPr>
            <p:cNvSpPr/>
            <p:nvPr/>
          </p:nvSpPr>
          <p:spPr>
            <a:xfrm>
              <a:off x="4565068" y="3100860"/>
              <a:ext cx="1756" cy="81203"/>
            </a:xfrm>
            <a:custGeom>
              <a:avLst/>
              <a:gdLst/>
              <a:ahLst/>
              <a:cxnLst/>
              <a:rect l="l" t="t" r="r" b="b"/>
              <a:pathLst>
                <a:path w="75" h="3468" extrusionOk="0">
                  <a:moveTo>
                    <a:pt x="0" y="0"/>
                  </a:moveTo>
                  <a:lnTo>
                    <a:pt x="0" y="3467"/>
                  </a:lnTo>
                  <a:lnTo>
                    <a:pt x="74" y="2582"/>
                  </a:lnTo>
                  <a:lnTo>
                    <a:pt x="74" y="1697"/>
                  </a:lnTo>
                  <a:lnTo>
                    <a:pt x="74" y="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500;p46">
              <a:extLst>
                <a:ext uri="{FF2B5EF4-FFF2-40B4-BE49-F238E27FC236}">
                  <a16:creationId xmlns:a16="http://schemas.microsoft.com/office/drawing/2014/main" id="{76A69EEA-AB98-430B-AF1F-1987CC58D88D}"/>
                </a:ext>
              </a:extLst>
            </p:cNvPr>
            <p:cNvSpPr/>
            <p:nvPr/>
          </p:nvSpPr>
          <p:spPr>
            <a:xfrm>
              <a:off x="4565068" y="3100860"/>
              <a:ext cx="1756" cy="81203"/>
            </a:xfrm>
            <a:custGeom>
              <a:avLst/>
              <a:gdLst/>
              <a:ahLst/>
              <a:cxnLst/>
              <a:rect l="l" t="t" r="r" b="b"/>
              <a:pathLst>
                <a:path w="75" h="3468" fill="none" extrusionOk="0">
                  <a:moveTo>
                    <a:pt x="0" y="0"/>
                  </a:moveTo>
                  <a:lnTo>
                    <a:pt x="0" y="3467"/>
                  </a:lnTo>
                  <a:lnTo>
                    <a:pt x="0" y="3467"/>
                  </a:lnTo>
                  <a:lnTo>
                    <a:pt x="74" y="2582"/>
                  </a:lnTo>
                  <a:lnTo>
                    <a:pt x="74" y="1697"/>
                  </a:lnTo>
                  <a:lnTo>
                    <a:pt x="74" y="1697"/>
                  </a:lnTo>
                  <a:lnTo>
                    <a:pt x="74" y="88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501;p46">
              <a:extLst>
                <a:ext uri="{FF2B5EF4-FFF2-40B4-BE49-F238E27FC236}">
                  <a16:creationId xmlns:a16="http://schemas.microsoft.com/office/drawing/2014/main" id="{755A0024-9632-4661-A64D-D0A1FAAD92C8}"/>
                </a:ext>
              </a:extLst>
            </p:cNvPr>
            <p:cNvSpPr/>
            <p:nvPr/>
          </p:nvSpPr>
          <p:spPr>
            <a:xfrm>
              <a:off x="4565068" y="3182043"/>
              <a:ext cx="23" cy="3465"/>
            </a:xfrm>
            <a:custGeom>
              <a:avLst/>
              <a:gdLst/>
              <a:ahLst/>
              <a:cxnLst/>
              <a:rect l="l" t="t" r="r" b="b"/>
              <a:pathLst>
                <a:path w="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502;p46">
              <a:extLst>
                <a:ext uri="{FF2B5EF4-FFF2-40B4-BE49-F238E27FC236}">
                  <a16:creationId xmlns:a16="http://schemas.microsoft.com/office/drawing/2014/main" id="{743F7BB1-B16D-4994-A31C-943FB6907504}"/>
                </a:ext>
              </a:extLst>
            </p:cNvPr>
            <p:cNvSpPr/>
            <p:nvPr/>
          </p:nvSpPr>
          <p:spPr>
            <a:xfrm>
              <a:off x="4565068" y="3182043"/>
              <a:ext cx="23" cy="3465"/>
            </a:xfrm>
            <a:custGeom>
              <a:avLst/>
              <a:gdLst/>
              <a:ahLst/>
              <a:cxnLst/>
              <a:rect l="l" t="t" r="r" b="b"/>
              <a:pathLst>
                <a:path w="1" h="148" fill="none" extrusionOk="0">
                  <a:moveTo>
                    <a:pt x="0" y="0"/>
                  </a:moveTo>
                  <a:lnTo>
                    <a:pt x="0" y="1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503;p46">
              <a:extLst>
                <a:ext uri="{FF2B5EF4-FFF2-40B4-BE49-F238E27FC236}">
                  <a16:creationId xmlns:a16="http://schemas.microsoft.com/office/drawing/2014/main" id="{89748C7C-D169-48E8-BD17-5AA99E6B49B8}"/>
                </a:ext>
              </a:extLst>
            </p:cNvPr>
            <p:cNvSpPr/>
            <p:nvPr/>
          </p:nvSpPr>
          <p:spPr>
            <a:xfrm>
              <a:off x="4483884" y="3111233"/>
              <a:ext cx="46666" cy="60458"/>
            </a:xfrm>
            <a:custGeom>
              <a:avLst/>
              <a:gdLst/>
              <a:ahLst/>
              <a:cxnLst/>
              <a:rect l="l" t="t" r="r" b="b"/>
              <a:pathLst>
                <a:path w="1993" h="2582" extrusionOk="0">
                  <a:moveTo>
                    <a:pt x="1992" y="0"/>
                  </a:moveTo>
                  <a:lnTo>
                    <a:pt x="1697" y="74"/>
                  </a:lnTo>
                  <a:lnTo>
                    <a:pt x="1476" y="148"/>
                  </a:lnTo>
                  <a:lnTo>
                    <a:pt x="960" y="516"/>
                  </a:lnTo>
                  <a:lnTo>
                    <a:pt x="517" y="959"/>
                  </a:lnTo>
                  <a:lnTo>
                    <a:pt x="222" y="1475"/>
                  </a:lnTo>
                  <a:lnTo>
                    <a:pt x="1" y="2065"/>
                  </a:lnTo>
                  <a:lnTo>
                    <a:pt x="1" y="2360"/>
                  </a:lnTo>
                  <a:lnTo>
                    <a:pt x="1" y="2582"/>
                  </a:lnTo>
                  <a:lnTo>
                    <a:pt x="148" y="2065"/>
                  </a:lnTo>
                  <a:lnTo>
                    <a:pt x="370" y="1549"/>
                  </a:lnTo>
                  <a:lnTo>
                    <a:pt x="665" y="1033"/>
                  </a:lnTo>
                  <a:lnTo>
                    <a:pt x="1033" y="590"/>
                  </a:lnTo>
                  <a:lnTo>
                    <a:pt x="1550" y="221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FA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504;p46">
              <a:extLst>
                <a:ext uri="{FF2B5EF4-FFF2-40B4-BE49-F238E27FC236}">
                  <a16:creationId xmlns:a16="http://schemas.microsoft.com/office/drawing/2014/main" id="{01D5651B-BC4D-4FBD-8057-A5B8303E9E86}"/>
                </a:ext>
              </a:extLst>
            </p:cNvPr>
            <p:cNvSpPr/>
            <p:nvPr/>
          </p:nvSpPr>
          <p:spPr>
            <a:xfrm>
              <a:off x="4483884" y="3111233"/>
              <a:ext cx="46666" cy="60458"/>
            </a:xfrm>
            <a:custGeom>
              <a:avLst/>
              <a:gdLst/>
              <a:ahLst/>
              <a:cxnLst/>
              <a:rect l="l" t="t" r="r" b="b"/>
              <a:pathLst>
                <a:path w="1993" h="2582" fill="none" extrusionOk="0">
                  <a:moveTo>
                    <a:pt x="1992" y="0"/>
                  </a:moveTo>
                  <a:lnTo>
                    <a:pt x="1992" y="0"/>
                  </a:lnTo>
                  <a:lnTo>
                    <a:pt x="1697" y="74"/>
                  </a:lnTo>
                  <a:lnTo>
                    <a:pt x="1476" y="148"/>
                  </a:lnTo>
                  <a:lnTo>
                    <a:pt x="1476" y="148"/>
                  </a:lnTo>
                  <a:lnTo>
                    <a:pt x="960" y="516"/>
                  </a:lnTo>
                  <a:lnTo>
                    <a:pt x="517" y="959"/>
                  </a:lnTo>
                  <a:lnTo>
                    <a:pt x="222" y="1475"/>
                  </a:lnTo>
                  <a:lnTo>
                    <a:pt x="1" y="2065"/>
                  </a:lnTo>
                  <a:lnTo>
                    <a:pt x="1" y="2065"/>
                  </a:lnTo>
                  <a:lnTo>
                    <a:pt x="1" y="2360"/>
                  </a:lnTo>
                  <a:lnTo>
                    <a:pt x="1" y="2582"/>
                  </a:lnTo>
                  <a:lnTo>
                    <a:pt x="1" y="2582"/>
                  </a:lnTo>
                  <a:lnTo>
                    <a:pt x="148" y="2065"/>
                  </a:lnTo>
                  <a:lnTo>
                    <a:pt x="148" y="2065"/>
                  </a:lnTo>
                  <a:lnTo>
                    <a:pt x="370" y="1549"/>
                  </a:lnTo>
                  <a:lnTo>
                    <a:pt x="665" y="1033"/>
                  </a:lnTo>
                  <a:lnTo>
                    <a:pt x="665" y="1033"/>
                  </a:lnTo>
                  <a:lnTo>
                    <a:pt x="1033" y="590"/>
                  </a:lnTo>
                  <a:lnTo>
                    <a:pt x="1550" y="221"/>
                  </a:lnTo>
                  <a:lnTo>
                    <a:pt x="1550" y="221"/>
                  </a:lnTo>
                  <a:lnTo>
                    <a:pt x="19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505;p46">
              <a:extLst>
                <a:ext uri="{FF2B5EF4-FFF2-40B4-BE49-F238E27FC236}">
                  <a16:creationId xmlns:a16="http://schemas.microsoft.com/office/drawing/2014/main" id="{9D4A7F90-DE2B-468D-B172-06FCF32679D2}"/>
                </a:ext>
              </a:extLst>
            </p:cNvPr>
            <p:cNvSpPr/>
            <p:nvPr/>
          </p:nvSpPr>
          <p:spPr>
            <a:xfrm>
              <a:off x="4520156" y="3268402"/>
              <a:ext cx="20746" cy="13838"/>
            </a:xfrm>
            <a:custGeom>
              <a:avLst/>
              <a:gdLst/>
              <a:ahLst/>
              <a:cxnLst/>
              <a:rect l="l" t="t" r="r" b="b"/>
              <a:pathLst>
                <a:path w="886" h="591" extrusionOk="0">
                  <a:moveTo>
                    <a:pt x="886" y="0"/>
                  </a:moveTo>
                  <a:lnTo>
                    <a:pt x="738" y="74"/>
                  </a:lnTo>
                  <a:lnTo>
                    <a:pt x="443" y="295"/>
                  </a:lnTo>
                  <a:lnTo>
                    <a:pt x="148" y="443"/>
                  </a:lnTo>
                  <a:lnTo>
                    <a:pt x="1" y="590"/>
                  </a:lnTo>
                  <a:lnTo>
                    <a:pt x="148" y="590"/>
                  </a:lnTo>
                  <a:lnTo>
                    <a:pt x="517" y="369"/>
                  </a:lnTo>
                  <a:lnTo>
                    <a:pt x="812" y="14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506;p46">
              <a:extLst>
                <a:ext uri="{FF2B5EF4-FFF2-40B4-BE49-F238E27FC236}">
                  <a16:creationId xmlns:a16="http://schemas.microsoft.com/office/drawing/2014/main" id="{F2DA8626-8FB3-4264-97C4-AB1EAE26C79B}"/>
                </a:ext>
              </a:extLst>
            </p:cNvPr>
            <p:cNvSpPr/>
            <p:nvPr/>
          </p:nvSpPr>
          <p:spPr>
            <a:xfrm>
              <a:off x="4380268" y="3931616"/>
              <a:ext cx="411050" cy="3489"/>
            </a:xfrm>
            <a:custGeom>
              <a:avLst/>
              <a:gdLst/>
              <a:ahLst/>
              <a:cxnLst/>
              <a:rect l="l" t="t" r="r" b="b"/>
              <a:pathLst>
                <a:path w="17555" h="149" extrusionOk="0">
                  <a:moveTo>
                    <a:pt x="2582" y="1"/>
                  </a:moveTo>
                  <a:lnTo>
                    <a:pt x="0" y="74"/>
                  </a:lnTo>
                  <a:lnTo>
                    <a:pt x="2582" y="74"/>
                  </a:lnTo>
                  <a:lnTo>
                    <a:pt x="8778" y="148"/>
                  </a:lnTo>
                  <a:lnTo>
                    <a:pt x="14973" y="74"/>
                  </a:lnTo>
                  <a:lnTo>
                    <a:pt x="17555" y="74"/>
                  </a:lnTo>
                  <a:lnTo>
                    <a:pt x="1497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507;p46">
              <a:extLst>
                <a:ext uri="{FF2B5EF4-FFF2-40B4-BE49-F238E27FC236}">
                  <a16:creationId xmlns:a16="http://schemas.microsoft.com/office/drawing/2014/main" id="{E8BD59CE-6AC9-47EC-8C52-A588A352442B}"/>
                </a:ext>
              </a:extLst>
            </p:cNvPr>
            <p:cNvSpPr/>
            <p:nvPr/>
          </p:nvSpPr>
          <p:spPr>
            <a:xfrm>
              <a:off x="4376803" y="4147512"/>
              <a:ext cx="411074" cy="3489"/>
            </a:xfrm>
            <a:custGeom>
              <a:avLst/>
              <a:gdLst/>
              <a:ahLst/>
              <a:cxnLst/>
              <a:rect l="l" t="t" r="r" b="b"/>
              <a:pathLst>
                <a:path w="17556" h="149" extrusionOk="0">
                  <a:moveTo>
                    <a:pt x="8778" y="1"/>
                  </a:moveTo>
                  <a:lnTo>
                    <a:pt x="2509" y="74"/>
                  </a:lnTo>
                  <a:lnTo>
                    <a:pt x="1" y="74"/>
                  </a:lnTo>
                  <a:lnTo>
                    <a:pt x="2509" y="148"/>
                  </a:lnTo>
                  <a:lnTo>
                    <a:pt x="14974" y="148"/>
                  </a:lnTo>
                  <a:lnTo>
                    <a:pt x="17555" y="74"/>
                  </a:lnTo>
                  <a:lnTo>
                    <a:pt x="14974" y="74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508;p46">
              <a:extLst>
                <a:ext uri="{FF2B5EF4-FFF2-40B4-BE49-F238E27FC236}">
                  <a16:creationId xmlns:a16="http://schemas.microsoft.com/office/drawing/2014/main" id="{20C54EB6-0CA5-433F-80BE-C3CA4F2996C5}"/>
                </a:ext>
              </a:extLst>
            </p:cNvPr>
            <p:cNvSpPr/>
            <p:nvPr/>
          </p:nvSpPr>
          <p:spPr>
            <a:xfrm>
              <a:off x="4642786" y="3221757"/>
              <a:ext cx="5198" cy="19013"/>
            </a:xfrm>
            <a:custGeom>
              <a:avLst/>
              <a:gdLst/>
              <a:ahLst/>
              <a:cxnLst/>
              <a:rect l="l" t="t" r="r" b="b"/>
              <a:pathLst>
                <a:path w="222" h="812" extrusionOk="0">
                  <a:moveTo>
                    <a:pt x="148" y="1"/>
                  </a:moveTo>
                  <a:lnTo>
                    <a:pt x="74" y="148"/>
                  </a:lnTo>
                  <a:lnTo>
                    <a:pt x="74" y="369"/>
                  </a:lnTo>
                  <a:lnTo>
                    <a:pt x="1" y="664"/>
                  </a:lnTo>
                  <a:lnTo>
                    <a:pt x="1" y="812"/>
                  </a:lnTo>
                  <a:lnTo>
                    <a:pt x="74" y="738"/>
                  </a:lnTo>
                  <a:lnTo>
                    <a:pt x="222" y="443"/>
                  </a:lnTo>
                  <a:lnTo>
                    <a:pt x="222" y="1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509;p46">
              <a:extLst>
                <a:ext uri="{FF2B5EF4-FFF2-40B4-BE49-F238E27FC236}">
                  <a16:creationId xmlns:a16="http://schemas.microsoft.com/office/drawing/2014/main" id="{BDE96B86-0E7A-400C-B6FC-9C7FC9FB2056}"/>
                </a:ext>
              </a:extLst>
            </p:cNvPr>
            <p:cNvSpPr/>
            <p:nvPr/>
          </p:nvSpPr>
          <p:spPr>
            <a:xfrm>
              <a:off x="4278361" y="3579274"/>
              <a:ext cx="238365" cy="145103"/>
            </a:xfrm>
            <a:custGeom>
              <a:avLst/>
              <a:gdLst/>
              <a:ahLst/>
              <a:cxnLst/>
              <a:rect l="l" t="t" r="r" b="b"/>
              <a:pathLst>
                <a:path w="10180" h="6197" extrusionOk="0">
                  <a:moveTo>
                    <a:pt x="8925" y="1"/>
                  </a:moveTo>
                  <a:lnTo>
                    <a:pt x="0" y="222"/>
                  </a:lnTo>
                  <a:lnTo>
                    <a:pt x="1402" y="6197"/>
                  </a:lnTo>
                  <a:lnTo>
                    <a:pt x="10179" y="6049"/>
                  </a:lnTo>
                  <a:lnTo>
                    <a:pt x="892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510;p46">
              <a:extLst>
                <a:ext uri="{FF2B5EF4-FFF2-40B4-BE49-F238E27FC236}">
                  <a16:creationId xmlns:a16="http://schemas.microsoft.com/office/drawing/2014/main" id="{60055CCF-8B1B-41C6-B1F5-A49A602A9F43}"/>
                </a:ext>
              </a:extLst>
            </p:cNvPr>
            <p:cNvSpPr/>
            <p:nvPr/>
          </p:nvSpPr>
          <p:spPr>
            <a:xfrm>
              <a:off x="4442438" y="3617278"/>
              <a:ext cx="107100" cy="81203"/>
            </a:xfrm>
            <a:custGeom>
              <a:avLst/>
              <a:gdLst/>
              <a:ahLst/>
              <a:cxnLst/>
              <a:rect l="l" t="t" r="r" b="b"/>
              <a:pathLst>
                <a:path w="4574" h="3468" extrusionOk="0">
                  <a:moveTo>
                    <a:pt x="2435" y="0"/>
                  </a:moveTo>
                  <a:lnTo>
                    <a:pt x="2435" y="886"/>
                  </a:lnTo>
                  <a:lnTo>
                    <a:pt x="1" y="886"/>
                  </a:lnTo>
                  <a:lnTo>
                    <a:pt x="1" y="1107"/>
                  </a:lnTo>
                  <a:lnTo>
                    <a:pt x="74" y="1328"/>
                  </a:lnTo>
                  <a:lnTo>
                    <a:pt x="222" y="1476"/>
                  </a:lnTo>
                  <a:lnTo>
                    <a:pt x="443" y="1549"/>
                  </a:lnTo>
                  <a:lnTo>
                    <a:pt x="812" y="1697"/>
                  </a:lnTo>
                  <a:lnTo>
                    <a:pt x="1033" y="1697"/>
                  </a:lnTo>
                  <a:lnTo>
                    <a:pt x="1107" y="2066"/>
                  </a:lnTo>
                  <a:lnTo>
                    <a:pt x="1254" y="2435"/>
                  </a:lnTo>
                  <a:lnTo>
                    <a:pt x="1402" y="2730"/>
                  </a:lnTo>
                  <a:lnTo>
                    <a:pt x="1623" y="2951"/>
                  </a:lnTo>
                  <a:lnTo>
                    <a:pt x="1918" y="3172"/>
                  </a:lnTo>
                  <a:lnTo>
                    <a:pt x="2213" y="3320"/>
                  </a:lnTo>
                  <a:lnTo>
                    <a:pt x="2582" y="3393"/>
                  </a:lnTo>
                  <a:lnTo>
                    <a:pt x="2877" y="3467"/>
                  </a:lnTo>
                  <a:lnTo>
                    <a:pt x="4574" y="3467"/>
                  </a:lnTo>
                  <a:lnTo>
                    <a:pt x="4574" y="1402"/>
                  </a:lnTo>
                  <a:lnTo>
                    <a:pt x="4352" y="959"/>
                  </a:lnTo>
                  <a:lnTo>
                    <a:pt x="4057" y="591"/>
                  </a:lnTo>
                  <a:lnTo>
                    <a:pt x="3689" y="369"/>
                  </a:lnTo>
                  <a:lnTo>
                    <a:pt x="3320" y="222"/>
                  </a:lnTo>
                  <a:lnTo>
                    <a:pt x="2656" y="74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511;p46">
              <a:extLst>
                <a:ext uri="{FF2B5EF4-FFF2-40B4-BE49-F238E27FC236}">
                  <a16:creationId xmlns:a16="http://schemas.microsoft.com/office/drawing/2014/main" id="{5751B020-467B-47ED-BEBE-FAF37CED6D67}"/>
                </a:ext>
              </a:extLst>
            </p:cNvPr>
            <p:cNvSpPr/>
            <p:nvPr/>
          </p:nvSpPr>
          <p:spPr>
            <a:xfrm>
              <a:off x="4533971" y="3489473"/>
              <a:ext cx="295357" cy="215910"/>
            </a:xfrm>
            <a:custGeom>
              <a:avLst/>
              <a:gdLst/>
              <a:ahLst/>
              <a:cxnLst/>
              <a:rect l="l" t="t" r="r" b="b"/>
              <a:pathLst>
                <a:path w="12614" h="9221" extrusionOk="0">
                  <a:moveTo>
                    <a:pt x="9811" y="0"/>
                  </a:moveTo>
                  <a:lnTo>
                    <a:pt x="6418" y="2361"/>
                  </a:lnTo>
                  <a:lnTo>
                    <a:pt x="7598" y="5016"/>
                  </a:lnTo>
                  <a:lnTo>
                    <a:pt x="1" y="5680"/>
                  </a:lnTo>
                  <a:lnTo>
                    <a:pt x="1" y="9146"/>
                  </a:lnTo>
                  <a:lnTo>
                    <a:pt x="3394" y="9220"/>
                  </a:lnTo>
                  <a:lnTo>
                    <a:pt x="9442" y="9146"/>
                  </a:lnTo>
                  <a:lnTo>
                    <a:pt x="10032" y="9073"/>
                  </a:lnTo>
                  <a:lnTo>
                    <a:pt x="10696" y="8925"/>
                  </a:lnTo>
                  <a:lnTo>
                    <a:pt x="11212" y="8630"/>
                  </a:lnTo>
                  <a:lnTo>
                    <a:pt x="11728" y="8188"/>
                  </a:lnTo>
                  <a:lnTo>
                    <a:pt x="12097" y="7745"/>
                  </a:lnTo>
                  <a:lnTo>
                    <a:pt x="12392" y="7155"/>
                  </a:lnTo>
                  <a:lnTo>
                    <a:pt x="12540" y="6565"/>
                  </a:lnTo>
                  <a:lnTo>
                    <a:pt x="12614" y="5901"/>
                  </a:lnTo>
                  <a:lnTo>
                    <a:pt x="12614" y="5680"/>
                  </a:lnTo>
                  <a:lnTo>
                    <a:pt x="12540" y="5458"/>
                  </a:lnTo>
                  <a:lnTo>
                    <a:pt x="981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512;p46">
              <a:extLst>
                <a:ext uri="{FF2B5EF4-FFF2-40B4-BE49-F238E27FC236}">
                  <a16:creationId xmlns:a16="http://schemas.microsoft.com/office/drawing/2014/main" id="{BF54BB61-398A-4DE6-8C55-EE70D08FF929}"/>
                </a:ext>
              </a:extLst>
            </p:cNvPr>
            <p:cNvSpPr/>
            <p:nvPr/>
          </p:nvSpPr>
          <p:spPr>
            <a:xfrm>
              <a:off x="4533971" y="3701904"/>
              <a:ext cx="195187" cy="3489"/>
            </a:xfrm>
            <a:custGeom>
              <a:avLst/>
              <a:gdLst/>
              <a:ahLst/>
              <a:cxnLst/>
              <a:rect l="l" t="t" r="r" b="b"/>
              <a:pathLst>
                <a:path w="8336" h="149" extrusionOk="0">
                  <a:moveTo>
                    <a:pt x="1255" y="1"/>
                  </a:moveTo>
                  <a:lnTo>
                    <a:pt x="1" y="74"/>
                  </a:lnTo>
                  <a:lnTo>
                    <a:pt x="1255" y="148"/>
                  </a:lnTo>
                  <a:lnTo>
                    <a:pt x="7155" y="148"/>
                  </a:lnTo>
                  <a:lnTo>
                    <a:pt x="8336" y="74"/>
                  </a:lnTo>
                  <a:lnTo>
                    <a:pt x="715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513;p46">
              <a:extLst>
                <a:ext uri="{FF2B5EF4-FFF2-40B4-BE49-F238E27FC236}">
                  <a16:creationId xmlns:a16="http://schemas.microsoft.com/office/drawing/2014/main" id="{C368002E-0F7F-4FA5-9BC3-29A3EA32BC53}"/>
                </a:ext>
              </a:extLst>
            </p:cNvPr>
            <p:cNvSpPr/>
            <p:nvPr/>
          </p:nvSpPr>
          <p:spPr>
            <a:xfrm>
              <a:off x="4535704" y="3606905"/>
              <a:ext cx="169267" cy="17304"/>
            </a:xfrm>
            <a:custGeom>
              <a:avLst/>
              <a:gdLst/>
              <a:ahLst/>
              <a:cxnLst/>
              <a:rect l="l" t="t" r="r" b="b"/>
              <a:pathLst>
                <a:path w="7229" h="739" extrusionOk="0">
                  <a:moveTo>
                    <a:pt x="6418" y="1"/>
                  </a:moveTo>
                  <a:lnTo>
                    <a:pt x="3762" y="296"/>
                  </a:lnTo>
                  <a:lnTo>
                    <a:pt x="1107" y="591"/>
                  </a:lnTo>
                  <a:lnTo>
                    <a:pt x="296" y="665"/>
                  </a:lnTo>
                  <a:lnTo>
                    <a:pt x="1" y="739"/>
                  </a:lnTo>
                  <a:lnTo>
                    <a:pt x="296" y="739"/>
                  </a:lnTo>
                  <a:lnTo>
                    <a:pt x="1107" y="665"/>
                  </a:lnTo>
                  <a:lnTo>
                    <a:pt x="3762" y="443"/>
                  </a:lnTo>
                  <a:lnTo>
                    <a:pt x="6418" y="148"/>
                  </a:lnTo>
                  <a:lnTo>
                    <a:pt x="72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514;p46">
              <a:extLst>
                <a:ext uri="{FF2B5EF4-FFF2-40B4-BE49-F238E27FC236}">
                  <a16:creationId xmlns:a16="http://schemas.microsoft.com/office/drawing/2014/main" id="{8DD8334E-80E3-41B7-8D09-3DA2F9CA9094}"/>
                </a:ext>
              </a:extLst>
            </p:cNvPr>
            <p:cNvSpPr/>
            <p:nvPr/>
          </p:nvSpPr>
          <p:spPr>
            <a:xfrm>
              <a:off x="4710154" y="3605196"/>
              <a:ext cx="27653" cy="34561"/>
            </a:xfrm>
            <a:custGeom>
              <a:avLst/>
              <a:gdLst/>
              <a:ahLst/>
              <a:cxnLst/>
              <a:rect l="l" t="t" r="r" b="b"/>
              <a:pathLst>
                <a:path w="1181" h="1476" extrusionOk="0">
                  <a:moveTo>
                    <a:pt x="0" y="0"/>
                  </a:moveTo>
                  <a:lnTo>
                    <a:pt x="590" y="738"/>
                  </a:lnTo>
                  <a:lnTo>
                    <a:pt x="1180" y="1475"/>
                  </a:lnTo>
                  <a:lnTo>
                    <a:pt x="1033" y="1033"/>
                  </a:lnTo>
                  <a:lnTo>
                    <a:pt x="738" y="664"/>
                  </a:lnTo>
                  <a:lnTo>
                    <a:pt x="443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515;p46">
              <a:extLst>
                <a:ext uri="{FF2B5EF4-FFF2-40B4-BE49-F238E27FC236}">
                  <a16:creationId xmlns:a16="http://schemas.microsoft.com/office/drawing/2014/main" id="{79832819-7C98-4CEB-8D07-42D3D86D6919}"/>
                </a:ext>
              </a:extLst>
            </p:cNvPr>
            <p:cNvSpPr/>
            <p:nvPr/>
          </p:nvSpPr>
          <p:spPr>
            <a:xfrm>
              <a:off x="4711864" y="3605196"/>
              <a:ext cx="38026" cy="15548"/>
            </a:xfrm>
            <a:custGeom>
              <a:avLst/>
              <a:gdLst/>
              <a:ahLst/>
              <a:cxnLst/>
              <a:rect l="l" t="t" r="r" b="b"/>
              <a:pathLst>
                <a:path w="1624" h="664" extrusionOk="0">
                  <a:moveTo>
                    <a:pt x="1" y="0"/>
                  </a:moveTo>
                  <a:lnTo>
                    <a:pt x="296" y="74"/>
                  </a:lnTo>
                  <a:lnTo>
                    <a:pt x="812" y="295"/>
                  </a:lnTo>
                  <a:lnTo>
                    <a:pt x="1402" y="516"/>
                  </a:lnTo>
                  <a:lnTo>
                    <a:pt x="1624" y="664"/>
                  </a:lnTo>
                  <a:lnTo>
                    <a:pt x="1329" y="295"/>
                  </a:lnTo>
                  <a:lnTo>
                    <a:pt x="886" y="74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516;p46">
              <a:extLst>
                <a:ext uri="{FF2B5EF4-FFF2-40B4-BE49-F238E27FC236}">
                  <a16:creationId xmlns:a16="http://schemas.microsoft.com/office/drawing/2014/main" id="{D8543DC8-33C3-4A2A-8C82-074026E14776}"/>
                </a:ext>
              </a:extLst>
            </p:cNvPr>
            <p:cNvSpPr/>
            <p:nvPr/>
          </p:nvSpPr>
          <p:spPr>
            <a:xfrm>
              <a:off x="4378535" y="3620721"/>
              <a:ext cx="12106" cy="12129"/>
            </a:xfrm>
            <a:custGeom>
              <a:avLst/>
              <a:gdLst/>
              <a:ahLst/>
              <a:cxnLst/>
              <a:rect l="l" t="t" r="r" b="b"/>
              <a:pathLst>
                <a:path w="517" h="518" extrusionOk="0">
                  <a:moveTo>
                    <a:pt x="296" y="1"/>
                  </a:moveTo>
                  <a:lnTo>
                    <a:pt x="74" y="75"/>
                  </a:lnTo>
                  <a:lnTo>
                    <a:pt x="1" y="296"/>
                  </a:lnTo>
                  <a:lnTo>
                    <a:pt x="74" y="444"/>
                  </a:lnTo>
                  <a:lnTo>
                    <a:pt x="296" y="517"/>
                  </a:lnTo>
                  <a:lnTo>
                    <a:pt x="443" y="444"/>
                  </a:lnTo>
                  <a:lnTo>
                    <a:pt x="517" y="296"/>
                  </a:lnTo>
                  <a:lnTo>
                    <a:pt x="443" y="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517;p46">
              <a:extLst>
                <a:ext uri="{FF2B5EF4-FFF2-40B4-BE49-F238E27FC236}">
                  <a16:creationId xmlns:a16="http://schemas.microsoft.com/office/drawing/2014/main" id="{DB8F951F-B990-4AC0-98BB-7B8D80EF282A}"/>
                </a:ext>
              </a:extLst>
            </p:cNvPr>
            <p:cNvSpPr/>
            <p:nvPr/>
          </p:nvSpPr>
          <p:spPr>
            <a:xfrm>
              <a:off x="4606515" y="3522279"/>
              <a:ext cx="58748" cy="15571"/>
            </a:xfrm>
            <a:custGeom>
              <a:avLst/>
              <a:gdLst/>
              <a:ahLst/>
              <a:cxnLst/>
              <a:rect l="l" t="t" r="r" b="b"/>
              <a:pathLst>
                <a:path w="2509" h="665" extrusionOk="0">
                  <a:moveTo>
                    <a:pt x="1" y="1"/>
                  </a:moveTo>
                  <a:lnTo>
                    <a:pt x="1" y="665"/>
                  </a:lnTo>
                  <a:lnTo>
                    <a:pt x="2508" y="665"/>
                  </a:lnTo>
                  <a:lnTo>
                    <a:pt x="2508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518;p46">
              <a:extLst>
                <a:ext uri="{FF2B5EF4-FFF2-40B4-BE49-F238E27FC236}">
                  <a16:creationId xmlns:a16="http://schemas.microsoft.com/office/drawing/2014/main" id="{A7EA2F36-6B8A-4CB5-902E-B7026EC1174D}"/>
                </a:ext>
              </a:extLst>
            </p:cNvPr>
            <p:cNvSpPr/>
            <p:nvPr/>
          </p:nvSpPr>
          <p:spPr>
            <a:xfrm>
              <a:off x="4217901" y="3467017"/>
              <a:ext cx="36293" cy="44933"/>
            </a:xfrm>
            <a:custGeom>
              <a:avLst/>
              <a:gdLst/>
              <a:ahLst/>
              <a:cxnLst/>
              <a:rect l="l" t="t" r="r" b="b"/>
              <a:pathLst>
                <a:path w="1550" h="1919" extrusionOk="0">
                  <a:moveTo>
                    <a:pt x="1550" y="0"/>
                  </a:moveTo>
                  <a:lnTo>
                    <a:pt x="1107" y="443"/>
                  </a:lnTo>
                  <a:lnTo>
                    <a:pt x="739" y="886"/>
                  </a:lnTo>
                  <a:lnTo>
                    <a:pt x="370" y="1402"/>
                  </a:lnTo>
                  <a:lnTo>
                    <a:pt x="1" y="1918"/>
                  </a:lnTo>
                  <a:lnTo>
                    <a:pt x="443" y="1476"/>
                  </a:lnTo>
                  <a:lnTo>
                    <a:pt x="812" y="1033"/>
                  </a:lnTo>
                  <a:lnTo>
                    <a:pt x="1255" y="517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519;p46">
              <a:extLst>
                <a:ext uri="{FF2B5EF4-FFF2-40B4-BE49-F238E27FC236}">
                  <a16:creationId xmlns:a16="http://schemas.microsoft.com/office/drawing/2014/main" id="{7C1E39A6-BA95-41D5-8C04-73B8A8A6B71E}"/>
                </a:ext>
              </a:extLst>
            </p:cNvPr>
            <p:cNvSpPr/>
            <p:nvPr/>
          </p:nvSpPr>
          <p:spPr>
            <a:xfrm>
              <a:off x="4216192" y="3463552"/>
              <a:ext cx="39735" cy="24211"/>
            </a:xfrm>
            <a:custGeom>
              <a:avLst/>
              <a:gdLst/>
              <a:ahLst/>
              <a:cxnLst/>
              <a:rect l="l" t="t" r="r" b="b"/>
              <a:pathLst>
                <a:path w="1697" h="1034" extrusionOk="0">
                  <a:moveTo>
                    <a:pt x="1697" y="1"/>
                  </a:moveTo>
                  <a:lnTo>
                    <a:pt x="1180" y="148"/>
                  </a:lnTo>
                  <a:lnTo>
                    <a:pt x="738" y="370"/>
                  </a:lnTo>
                  <a:lnTo>
                    <a:pt x="369" y="665"/>
                  </a:lnTo>
                  <a:lnTo>
                    <a:pt x="0" y="1034"/>
                  </a:lnTo>
                  <a:lnTo>
                    <a:pt x="812" y="51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520;p46">
              <a:extLst>
                <a:ext uri="{FF2B5EF4-FFF2-40B4-BE49-F238E27FC236}">
                  <a16:creationId xmlns:a16="http://schemas.microsoft.com/office/drawing/2014/main" id="{E4B49C53-A01D-4312-9CB5-E148F567509A}"/>
                </a:ext>
              </a:extLst>
            </p:cNvPr>
            <p:cNvSpPr/>
            <p:nvPr/>
          </p:nvSpPr>
          <p:spPr>
            <a:xfrm>
              <a:off x="3036535" y="3511929"/>
              <a:ext cx="438703" cy="171000"/>
            </a:xfrm>
            <a:custGeom>
              <a:avLst/>
              <a:gdLst/>
              <a:ahLst/>
              <a:cxnLst/>
              <a:rect l="l" t="t" r="r" b="b"/>
              <a:pathLst>
                <a:path w="18736" h="7303" extrusionOk="0">
                  <a:moveTo>
                    <a:pt x="16302" y="0"/>
                  </a:moveTo>
                  <a:lnTo>
                    <a:pt x="15859" y="590"/>
                  </a:lnTo>
                  <a:lnTo>
                    <a:pt x="14679" y="1844"/>
                  </a:lnTo>
                  <a:lnTo>
                    <a:pt x="14015" y="2508"/>
                  </a:lnTo>
                  <a:lnTo>
                    <a:pt x="13351" y="3098"/>
                  </a:lnTo>
                  <a:lnTo>
                    <a:pt x="12761" y="3541"/>
                  </a:lnTo>
                  <a:lnTo>
                    <a:pt x="12466" y="3688"/>
                  </a:lnTo>
                  <a:lnTo>
                    <a:pt x="12245" y="3762"/>
                  </a:lnTo>
                  <a:lnTo>
                    <a:pt x="10548" y="3762"/>
                  </a:lnTo>
                  <a:lnTo>
                    <a:pt x="7967" y="3688"/>
                  </a:lnTo>
                  <a:lnTo>
                    <a:pt x="4574" y="3541"/>
                  </a:lnTo>
                  <a:lnTo>
                    <a:pt x="3910" y="3098"/>
                  </a:lnTo>
                  <a:lnTo>
                    <a:pt x="3689" y="2951"/>
                  </a:lnTo>
                  <a:lnTo>
                    <a:pt x="3541" y="2729"/>
                  </a:lnTo>
                  <a:lnTo>
                    <a:pt x="3320" y="2434"/>
                  </a:lnTo>
                  <a:lnTo>
                    <a:pt x="3172" y="2139"/>
                  </a:lnTo>
                  <a:lnTo>
                    <a:pt x="3172" y="1992"/>
                  </a:lnTo>
                  <a:lnTo>
                    <a:pt x="3099" y="1918"/>
                  </a:lnTo>
                  <a:lnTo>
                    <a:pt x="2877" y="1918"/>
                  </a:lnTo>
                  <a:lnTo>
                    <a:pt x="2804" y="2065"/>
                  </a:lnTo>
                  <a:lnTo>
                    <a:pt x="2804" y="2213"/>
                  </a:lnTo>
                  <a:lnTo>
                    <a:pt x="2877" y="2508"/>
                  </a:lnTo>
                  <a:lnTo>
                    <a:pt x="3025" y="2877"/>
                  </a:lnTo>
                  <a:lnTo>
                    <a:pt x="3246" y="3319"/>
                  </a:lnTo>
                  <a:lnTo>
                    <a:pt x="3394" y="3467"/>
                  </a:lnTo>
                  <a:lnTo>
                    <a:pt x="3320" y="3614"/>
                  </a:lnTo>
                  <a:lnTo>
                    <a:pt x="3246" y="3614"/>
                  </a:lnTo>
                  <a:lnTo>
                    <a:pt x="3099" y="3688"/>
                  </a:lnTo>
                  <a:lnTo>
                    <a:pt x="2656" y="3614"/>
                  </a:lnTo>
                  <a:lnTo>
                    <a:pt x="2287" y="3541"/>
                  </a:lnTo>
                  <a:lnTo>
                    <a:pt x="1328" y="3393"/>
                  </a:lnTo>
                  <a:lnTo>
                    <a:pt x="591" y="3393"/>
                  </a:lnTo>
                  <a:lnTo>
                    <a:pt x="517" y="3541"/>
                  </a:lnTo>
                  <a:lnTo>
                    <a:pt x="591" y="3614"/>
                  </a:lnTo>
                  <a:lnTo>
                    <a:pt x="665" y="3762"/>
                  </a:lnTo>
                  <a:lnTo>
                    <a:pt x="960" y="3836"/>
                  </a:lnTo>
                  <a:lnTo>
                    <a:pt x="1845" y="4057"/>
                  </a:lnTo>
                  <a:lnTo>
                    <a:pt x="2287" y="4204"/>
                  </a:lnTo>
                  <a:lnTo>
                    <a:pt x="2361" y="4278"/>
                  </a:lnTo>
                  <a:lnTo>
                    <a:pt x="2435" y="4352"/>
                  </a:lnTo>
                  <a:lnTo>
                    <a:pt x="2287" y="4426"/>
                  </a:lnTo>
                  <a:lnTo>
                    <a:pt x="2066" y="4426"/>
                  </a:lnTo>
                  <a:lnTo>
                    <a:pt x="1402" y="4352"/>
                  </a:lnTo>
                  <a:lnTo>
                    <a:pt x="443" y="4131"/>
                  </a:lnTo>
                  <a:lnTo>
                    <a:pt x="75" y="4131"/>
                  </a:lnTo>
                  <a:lnTo>
                    <a:pt x="1" y="4204"/>
                  </a:lnTo>
                  <a:lnTo>
                    <a:pt x="1" y="4278"/>
                  </a:lnTo>
                  <a:lnTo>
                    <a:pt x="1" y="4352"/>
                  </a:lnTo>
                  <a:lnTo>
                    <a:pt x="222" y="4499"/>
                  </a:lnTo>
                  <a:lnTo>
                    <a:pt x="960" y="4721"/>
                  </a:lnTo>
                  <a:lnTo>
                    <a:pt x="1697" y="4868"/>
                  </a:lnTo>
                  <a:lnTo>
                    <a:pt x="2140" y="4942"/>
                  </a:lnTo>
                  <a:lnTo>
                    <a:pt x="2214" y="4942"/>
                  </a:lnTo>
                  <a:lnTo>
                    <a:pt x="2214" y="5016"/>
                  </a:lnTo>
                  <a:lnTo>
                    <a:pt x="2214" y="5090"/>
                  </a:lnTo>
                  <a:lnTo>
                    <a:pt x="2066" y="5163"/>
                  </a:lnTo>
                  <a:lnTo>
                    <a:pt x="1033" y="4942"/>
                  </a:lnTo>
                  <a:lnTo>
                    <a:pt x="370" y="4942"/>
                  </a:lnTo>
                  <a:lnTo>
                    <a:pt x="148" y="5016"/>
                  </a:lnTo>
                  <a:lnTo>
                    <a:pt x="75" y="5090"/>
                  </a:lnTo>
                  <a:lnTo>
                    <a:pt x="75" y="5237"/>
                  </a:lnTo>
                  <a:lnTo>
                    <a:pt x="296" y="5311"/>
                  </a:lnTo>
                  <a:lnTo>
                    <a:pt x="886" y="5385"/>
                  </a:lnTo>
                  <a:lnTo>
                    <a:pt x="1624" y="5458"/>
                  </a:lnTo>
                  <a:lnTo>
                    <a:pt x="1919" y="5532"/>
                  </a:lnTo>
                  <a:lnTo>
                    <a:pt x="2066" y="5606"/>
                  </a:lnTo>
                  <a:lnTo>
                    <a:pt x="2140" y="5753"/>
                  </a:lnTo>
                  <a:lnTo>
                    <a:pt x="960" y="5753"/>
                  </a:lnTo>
                  <a:lnTo>
                    <a:pt x="738" y="5827"/>
                  </a:lnTo>
                  <a:lnTo>
                    <a:pt x="665" y="5901"/>
                  </a:lnTo>
                  <a:lnTo>
                    <a:pt x="665" y="5975"/>
                  </a:lnTo>
                  <a:lnTo>
                    <a:pt x="738" y="6048"/>
                  </a:lnTo>
                  <a:lnTo>
                    <a:pt x="1033" y="6122"/>
                  </a:lnTo>
                  <a:lnTo>
                    <a:pt x="3763" y="6122"/>
                  </a:lnTo>
                  <a:lnTo>
                    <a:pt x="5016" y="6343"/>
                  </a:lnTo>
                  <a:lnTo>
                    <a:pt x="6418" y="6638"/>
                  </a:lnTo>
                  <a:lnTo>
                    <a:pt x="8041" y="6934"/>
                  </a:lnTo>
                  <a:lnTo>
                    <a:pt x="9811" y="7155"/>
                  </a:lnTo>
                  <a:lnTo>
                    <a:pt x="11433" y="7302"/>
                  </a:lnTo>
                  <a:lnTo>
                    <a:pt x="12171" y="7302"/>
                  </a:lnTo>
                  <a:lnTo>
                    <a:pt x="12835" y="7229"/>
                  </a:lnTo>
                  <a:lnTo>
                    <a:pt x="13351" y="7155"/>
                  </a:lnTo>
                  <a:lnTo>
                    <a:pt x="13794" y="6934"/>
                  </a:lnTo>
                  <a:lnTo>
                    <a:pt x="15121" y="6048"/>
                  </a:lnTo>
                  <a:lnTo>
                    <a:pt x="16449" y="5090"/>
                  </a:lnTo>
                  <a:lnTo>
                    <a:pt x="17629" y="3983"/>
                  </a:lnTo>
                  <a:lnTo>
                    <a:pt x="18736" y="2729"/>
                  </a:lnTo>
                  <a:lnTo>
                    <a:pt x="1630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521;p46">
              <a:extLst>
                <a:ext uri="{FF2B5EF4-FFF2-40B4-BE49-F238E27FC236}">
                  <a16:creationId xmlns:a16="http://schemas.microsoft.com/office/drawing/2014/main" id="{E5EDA92C-B621-4BE6-89BE-5F84EBA51203}"/>
                </a:ext>
              </a:extLst>
            </p:cNvPr>
            <p:cNvSpPr/>
            <p:nvPr/>
          </p:nvSpPr>
          <p:spPr>
            <a:xfrm>
              <a:off x="3521881" y="3156122"/>
              <a:ext cx="176174" cy="174465"/>
            </a:xfrm>
            <a:custGeom>
              <a:avLst/>
              <a:gdLst/>
              <a:ahLst/>
              <a:cxnLst/>
              <a:rect l="l" t="t" r="r" b="b"/>
              <a:pathLst>
                <a:path w="7524" h="7451" extrusionOk="0">
                  <a:moveTo>
                    <a:pt x="3098" y="1"/>
                  </a:moveTo>
                  <a:lnTo>
                    <a:pt x="2729" y="75"/>
                  </a:lnTo>
                  <a:lnTo>
                    <a:pt x="2287" y="222"/>
                  </a:lnTo>
                  <a:lnTo>
                    <a:pt x="1918" y="370"/>
                  </a:lnTo>
                  <a:lnTo>
                    <a:pt x="1549" y="517"/>
                  </a:lnTo>
                  <a:lnTo>
                    <a:pt x="738" y="517"/>
                  </a:lnTo>
                  <a:lnTo>
                    <a:pt x="516" y="591"/>
                  </a:lnTo>
                  <a:lnTo>
                    <a:pt x="295" y="665"/>
                  </a:lnTo>
                  <a:lnTo>
                    <a:pt x="148" y="812"/>
                  </a:lnTo>
                  <a:lnTo>
                    <a:pt x="74" y="960"/>
                  </a:lnTo>
                  <a:lnTo>
                    <a:pt x="0" y="1255"/>
                  </a:lnTo>
                  <a:lnTo>
                    <a:pt x="0" y="1550"/>
                  </a:lnTo>
                  <a:lnTo>
                    <a:pt x="74" y="2435"/>
                  </a:lnTo>
                  <a:lnTo>
                    <a:pt x="148" y="2877"/>
                  </a:lnTo>
                  <a:lnTo>
                    <a:pt x="295" y="3025"/>
                  </a:lnTo>
                  <a:lnTo>
                    <a:pt x="369" y="3099"/>
                  </a:lnTo>
                  <a:lnTo>
                    <a:pt x="4868" y="6639"/>
                  </a:lnTo>
                  <a:lnTo>
                    <a:pt x="4868" y="6934"/>
                  </a:lnTo>
                  <a:lnTo>
                    <a:pt x="4942" y="7155"/>
                  </a:lnTo>
                  <a:lnTo>
                    <a:pt x="5163" y="7303"/>
                  </a:lnTo>
                  <a:lnTo>
                    <a:pt x="5384" y="7450"/>
                  </a:lnTo>
                  <a:lnTo>
                    <a:pt x="5680" y="7377"/>
                  </a:lnTo>
                  <a:lnTo>
                    <a:pt x="5901" y="7303"/>
                  </a:lnTo>
                  <a:lnTo>
                    <a:pt x="6048" y="7155"/>
                  </a:lnTo>
                  <a:lnTo>
                    <a:pt x="6122" y="6860"/>
                  </a:lnTo>
                  <a:lnTo>
                    <a:pt x="6270" y="6639"/>
                  </a:lnTo>
                  <a:lnTo>
                    <a:pt x="6786" y="6639"/>
                  </a:lnTo>
                  <a:lnTo>
                    <a:pt x="7007" y="6565"/>
                  </a:lnTo>
                  <a:lnTo>
                    <a:pt x="7228" y="6418"/>
                  </a:lnTo>
                  <a:lnTo>
                    <a:pt x="7376" y="6270"/>
                  </a:lnTo>
                  <a:lnTo>
                    <a:pt x="7450" y="6049"/>
                  </a:lnTo>
                  <a:lnTo>
                    <a:pt x="7523" y="5828"/>
                  </a:lnTo>
                  <a:lnTo>
                    <a:pt x="7523" y="5606"/>
                  </a:lnTo>
                  <a:lnTo>
                    <a:pt x="7376" y="5385"/>
                  </a:lnTo>
                  <a:lnTo>
                    <a:pt x="7228" y="5164"/>
                  </a:lnTo>
                  <a:lnTo>
                    <a:pt x="7081" y="4943"/>
                  </a:lnTo>
                  <a:lnTo>
                    <a:pt x="6860" y="4721"/>
                  </a:lnTo>
                  <a:lnTo>
                    <a:pt x="6712" y="4574"/>
                  </a:lnTo>
                  <a:lnTo>
                    <a:pt x="6565" y="4058"/>
                  </a:lnTo>
                  <a:lnTo>
                    <a:pt x="6565" y="3541"/>
                  </a:lnTo>
                  <a:lnTo>
                    <a:pt x="6638" y="3025"/>
                  </a:lnTo>
                  <a:lnTo>
                    <a:pt x="6638" y="2509"/>
                  </a:lnTo>
                  <a:lnTo>
                    <a:pt x="6491" y="2066"/>
                  </a:lnTo>
                  <a:lnTo>
                    <a:pt x="6270" y="1697"/>
                  </a:lnTo>
                  <a:lnTo>
                    <a:pt x="5975" y="1402"/>
                  </a:lnTo>
                  <a:lnTo>
                    <a:pt x="5532" y="1255"/>
                  </a:lnTo>
                  <a:lnTo>
                    <a:pt x="4868" y="1033"/>
                  </a:lnTo>
                  <a:lnTo>
                    <a:pt x="4573" y="738"/>
                  </a:lnTo>
                  <a:lnTo>
                    <a:pt x="4352" y="443"/>
                  </a:lnTo>
                  <a:lnTo>
                    <a:pt x="4057" y="296"/>
                  </a:lnTo>
                  <a:lnTo>
                    <a:pt x="3762" y="148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522;p46">
              <a:extLst>
                <a:ext uri="{FF2B5EF4-FFF2-40B4-BE49-F238E27FC236}">
                  <a16:creationId xmlns:a16="http://schemas.microsoft.com/office/drawing/2014/main" id="{DB38E9E1-4D29-4201-9C1A-6C7DEA8B947C}"/>
                </a:ext>
              </a:extLst>
            </p:cNvPr>
            <p:cNvSpPr/>
            <p:nvPr/>
          </p:nvSpPr>
          <p:spPr>
            <a:xfrm>
              <a:off x="3521881" y="3156122"/>
              <a:ext cx="176174" cy="174465"/>
            </a:xfrm>
            <a:custGeom>
              <a:avLst/>
              <a:gdLst/>
              <a:ahLst/>
              <a:cxnLst/>
              <a:rect l="l" t="t" r="r" b="b"/>
              <a:pathLst>
                <a:path w="7524" h="7451" fill="none" extrusionOk="0">
                  <a:moveTo>
                    <a:pt x="369" y="3099"/>
                  </a:moveTo>
                  <a:lnTo>
                    <a:pt x="369" y="3099"/>
                  </a:lnTo>
                  <a:lnTo>
                    <a:pt x="295" y="3025"/>
                  </a:lnTo>
                  <a:lnTo>
                    <a:pt x="148" y="2877"/>
                  </a:lnTo>
                  <a:lnTo>
                    <a:pt x="74" y="2435"/>
                  </a:lnTo>
                  <a:lnTo>
                    <a:pt x="0" y="1550"/>
                  </a:lnTo>
                  <a:lnTo>
                    <a:pt x="0" y="1550"/>
                  </a:lnTo>
                  <a:lnTo>
                    <a:pt x="0" y="1255"/>
                  </a:lnTo>
                  <a:lnTo>
                    <a:pt x="74" y="960"/>
                  </a:lnTo>
                  <a:lnTo>
                    <a:pt x="74" y="960"/>
                  </a:lnTo>
                  <a:lnTo>
                    <a:pt x="148" y="812"/>
                  </a:lnTo>
                  <a:lnTo>
                    <a:pt x="295" y="665"/>
                  </a:lnTo>
                  <a:lnTo>
                    <a:pt x="516" y="591"/>
                  </a:lnTo>
                  <a:lnTo>
                    <a:pt x="738" y="517"/>
                  </a:lnTo>
                  <a:lnTo>
                    <a:pt x="738" y="517"/>
                  </a:lnTo>
                  <a:lnTo>
                    <a:pt x="1106" y="517"/>
                  </a:lnTo>
                  <a:lnTo>
                    <a:pt x="1549" y="517"/>
                  </a:lnTo>
                  <a:lnTo>
                    <a:pt x="1549" y="517"/>
                  </a:lnTo>
                  <a:lnTo>
                    <a:pt x="1918" y="370"/>
                  </a:lnTo>
                  <a:lnTo>
                    <a:pt x="2287" y="222"/>
                  </a:lnTo>
                  <a:lnTo>
                    <a:pt x="2729" y="75"/>
                  </a:lnTo>
                  <a:lnTo>
                    <a:pt x="3098" y="1"/>
                  </a:lnTo>
                  <a:lnTo>
                    <a:pt x="3098" y="1"/>
                  </a:lnTo>
                  <a:lnTo>
                    <a:pt x="3467" y="1"/>
                  </a:lnTo>
                  <a:lnTo>
                    <a:pt x="3762" y="148"/>
                  </a:lnTo>
                  <a:lnTo>
                    <a:pt x="4057" y="296"/>
                  </a:lnTo>
                  <a:lnTo>
                    <a:pt x="4352" y="443"/>
                  </a:lnTo>
                  <a:lnTo>
                    <a:pt x="4352" y="443"/>
                  </a:lnTo>
                  <a:lnTo>
                    <a:pt x="4573" y="738"/>
                  </a:lnTo>
                  <a:lnTo>
                    <a:pt x="4868" y="1033"/>
                  </a:lnTo>
                  <a:lnTo>
                    <a:pt x="4868" y="1033"/>
                  </a:lnTo>
                  <a:lnTo>
                    <a:pt x="5532" y="1255"/>
                  </a:lnTo>
                  <a:lnTo>
                    <a:pt x="5532" y="1255"/>
                  </a:lnTo>
                  <a:lnTo>
                    <a:pt x="5975" y="1402"/>
                  </a:lnTo>
                  <a:lnTo>
                    <a:pt x="6270" y="1697"/>
                  </a:lnTo>
                  <a:lnTo>
                    <a:pt x="6491" y="2066"/>
                  </a:lnTo>
                  <a:lnTo>
                    <a:pt x="6638" y="2509"/>
                  </a:lnTo>
                  <a:lnTo>
                    <a:pt x="6638" y="2509"/>
                  </a:lnTo>
                  <a:lnTo>
                    <a:pt x="6638" y="3025"/>
                  </a:lnTo>
                  <a:lnTo>
                    <a:pt x="6565" y="3541"/>
                  </a:lnTo>
                  <a:lnTo>
                    <a:pt x="6565" y="3541"/>
                  </a:lnTo>
                  <a:lnTo>
                    <a:pt x="6565" y="4058"/>
                  </a:lnTo>
                  <a:lnTo>
                    <a:pt x="6712" y="4574"/>
                  </a:lnTo>
                  <a:lnTo>
                    <a:pt x="6712" y="4574"/>
                  </a:lnTo>
                  <a:lnTo>
                    <a:pt x="6860" y="4721"/>
                  </a:lnTo>
                  <a:lnTo>
                    <a:pt x="7081" y="4943"/>
                  </a:lnTo>
                  <a:lnTo>
                    <a:pt x="7228" y="5164"/>
                  </a:lnTo>
                  <a:lnTo>
                    <a:pt x="7376" y="5385"/>
                  </a:lnTo>
                  <a:lnTo>
                    <a:pt x="7376" y="5385"/>
                  </a:lnTo>
                  <a:lnTo>
                    <a:pt x="7523" y="5606"/>
                  </a:lnTo>
                  <a:lnTo>
                    <a:pt x="7523" y="5828"/>
                  </a:lnTo>
                  <a:lnTo>
                    <a:pt x="7450" y="6049"/>
                  </a:lnTo>
                  <a:lnTo>
                    <a:pt x="7376" y="6270"/>
                  </a:lnTo>
                  <a:lnTo>
                    <a:pt x="7376" y="6270"/>
                  </a:lnTo>
                  <a:lnTo>
                    <a:pt x="7228" y="6418"/>
                  </a:lnTo>
                  <a:lnTo>
                    <a:pt x="7007" y="6565"/>
                  </a:lnTo>
                  <a:lnTo>
                    <a:pt x="6786" y="6639"/>
                  </a:lnTo>
                  <a:lnTo>
                    <a:pt x="6565" y="6639"/>
                  </a:lnTo>
                  <a:lnTo>
                    <a:pt x="6565" y="6639"/>
                  </a:lnTo>
                  <a:lnTo>
                    <a:pt x="6343" y="6639"/>
                  </a:lnTo>
                  <a:lnTo>
                    <a:pt x="6270" y="6639"/>
                  </a:lnTo>
                  <a:lnTo>
                    <a:pt x="6270" y="6639"/>
                  </a:lnTo>
                  <a:lnTo>
                    <a:pt x="6122" y="6860"/>
                  </a:lnTo>
                  <a:lnTo>
                    <a:pt x="6122" y="6860"/>
                  </a:lnTo>
                  <a:lnTo>
                    <a:pt x="6048" y="7155"/>
                  </a:lnTo>
                  <a:lnTo>
                    <a:pt x="5901" y="7303"/>
                  </a:lnTo>
                  <a:lnTo>
                    <a:pt x="5680" y="7377"/>
                  </a:lnTo>
                  <a:lnTo>
                    <a:pt x="5384" y="7450"/>
                  </a:lnTo>
                  <a:lnTo>
                    <a:pt x="5384" y="7450"/>
                  </a:lnTo>
                  <a:lnTo>
                    <a:pt x="5163" y="7303"/>
                  </a:lnTo>
                  <a:lnTo>
                    <a:pt x="4942" y="7155"/>
                  </a:lnTo>
                  <a:lnTo>
                    <a:pt x="4868" y="6934"/>
                  </a:lnTo>
                  <a:lnTo>
                    <a:pt x="4868" y="6639"/>
                  </a:lnTo>
                  <a:lnTo>
                    <a:pt x="369" y="30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523;p46">
              <a:extLst>
                <a:ext uri="{FF2B5EF4-FFF2-40B4-BE49-F238E27FC236}">
                  <a16:creationId xmlns:a16="http://schemas.microsoft.com/office/drawing/2014/main" id="{FE0832EE-397A-4B6C-99BB-4D9DB7D3C6B0}"/>
                </a:ext>
              </a:extLst>
            </p:cNvPr>
            <p:cNvSpPr/>
            <p:nvPr/>
          </p:nvSpPr>
          <p:spPr>
            <a:xfrm>
              <a:off x="3523590" y="3178578"/>
              <a:ext cx="131288" cy="219375"/>
            </a:xfrm>
            <a:custGeom>
              <a:avLst/>
              <a:gdLst/>
              <a:ahLst/>
              <a:cxnLst/>
              <a:rect l="l" t="t" r="r" b="b"/>
              <a:pathLst>
                <a:path w="5607" h="9369" extrusionOk="0">
                  <a:moveTo>
                    <a:pt x="2214" y="1"/>
                  </a:moveTo>
                  <a:lnTo>
                    <a:pt x="1550" y="74"/>
                  </a:lnTo>
                  <a:lnTo>
                    <a:pt x="886" y="222"/>
                  </a:lnTo>
                  <a:lnTo>
                    <a:pt x="222" y="443"/>
                  </a:lnTo>
                  <a:lnTo>
                    <a:pt x="75" y="2287"/>
                  </a:lnTo>
                  <a:lnTo>
                    <a:pt x="1" y="3910"/>
                  </a:lnTo>
                  <a:lnTo>
                    <a:pt x="1" y="5311"/>
                  </a:lnTo>
                  <a:lnTo>
                    <a:pt x="1" y="5828"/>
                  </a:lnTo>
                  <a:lnTo>
                    <a:pt x="222" y="6196"/>
                  </a:lnTo>
                  <a:lnTo>
                    <a:pt x="443" y="6491"/>
                  </a:lnTo>
                  <a:lnTo>
                    <a:pt x="738" y="6713"/>
                  </a:lnTo>
                  <a:lnTo>
                    <a:pt x="1033" y="6860"/>
                  </a:lnTo>
                  <a:lnTo>
                    <a:pt x="1255" y="6934"/>
                  </a:lnTo>
                  <a:lnTo>
                    <a:pt x="1476" y="7008"/>
                  </a:lnTo>
                  <a:lnTo>
                    <a:pt x="1476" y="9073"/>
                  </a:lnTo>
                  <a:lnTo>
                    <a:pt x="5016" y="9368"/>
                  </a:lnTo>
                  <a:lnTo>
                    <a:pt x="5607" y="1255"/>
                  </a:lnTo>
                  <a:lnTo>
                    <a:pt x="5385" y="1107"/>
                  </a:lnTo>
                  <a:lnTo>
                    <a:pt x="4795" y="664"/>
                  </a:lnTo>
                  <a:lnTo>
                    <a:pt x="4205" y="369"/>
                  </a:lnTo>
                  <a:lnTo>
                    <a:pt x="3541" y="148"/>
                  </a:lnTo>
                  <a:lnTo>
                    <a:pt x="2877" y="74"/>
                  </a:lnTo>
                  <a:lnTo>
                    <a:pt x="221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524;p46">
              <a:extLst>
                <a:ext uri="{FF2B5EF4-FFF2-40B4-BE49-F238E27FC236}">
                  <a16:creationId xmlns:a16="http://schemas.microsoft.com/office/drawing/2014/main" id="{A07516A7-5554-4937-812E-7538A934CC73}"/>
                </a:ext>
              </a:extLst>
            </p:cNvPr>
            <p:cNvSpPr/>
            <p:nvPr/>
          </p:nvSpPr>
          <p:spPr>
            <a:xfrm>
              <a:off x="3523590" y="3178578"/>
              <a:ext cx="131288" cy="219375"/>
            </a:xfrm>
            <a:custGeom>
              <a:avLst/>
              <a:gdLst/>
              <a:ahLst/>
              <a:cxnLst/>
              <a:rect l="l" t="t" r="r" b="b"/>
              <a:pathLst>
                <a:path w="5607" h="9369" fill="none" extrusionOk="0">
                  <a:moveTo>
                    <a:pt x="5016" y="9368"/>
                  </a:moveTo>
                  <a:lnTo>
                    <a:pt x="1476" y="9073"/>
                  </a:lnTo>
                  <a:lnTo>
                    <a:pt x="1476" y="9073"/>
                  </a:lnTo>
                  <a:lnTo>
                    <a:pt x="1476" y="7008"/>
                  </a:lnTo>
                  <a:lnTo>
                    <a:pt x="1476" y="7008"/>
                  </a:lnTo>
                  <a:lnTo>
                    <a:pt x="1255" y="6934"/>
                  </a:lnTo>
                  <a:lnTo>
                    <a:pt x="1033" y="6860"/>
                  </a:lnTo>
                  <a:lnTo>
                    <a:pt x="738" y="6713"/>
                  </a:lnTo>
                  <a:lnTo>
                    <a:pt x="443" y="6491"/>
                  </a:lnTo>
                  <a:lnTo>
                    <a:pt x="222" y="6196"/>
                  </a:lnTo>
                  <a:lnTo>
                    <a:pt x="1" y="5828"/>
                  </a:lnTo>
                  <a:lnTo>
                    <a:pt x="1" y="5311"/>
                  </a:lnTo>
                  <a:lnTo>
                    <a:pt x="1" y="5311"/>
                  </a:lnTo>
                  <a:lnTo>
                    <a:pt x="1" y="3910"/>
                  </a:lnTo>
                  <a:lnTo>
                    <a:pt x="75" y="2287"/>
                  </a:lnTo>
                  <a:lnTo>
                    <a:pt x="222" y="443"/>
                  </a:lnTo>
                  <a:lnTo>
                    <a:pt x="222" y="443"/>
                  </a:lnTo>
                  <a:lnTo>
                    <a:pt x="886" y="222"/>
                  </a:lnTo>
                  <a:lnTo>
                    <a:pt x="1550" y="74"/>
                  </a:lnTo>
                  <a:lnTo>
                    <a:pt x="2214" y="1"/>
                  </a:lnTo>
                  <a:lnTo>
                    <a:pt x="2877" y="74"/>
                  </a:lnTo>
                  <a:lnTo>
                    <a:pt x="3541" y="148"/>
                  </a:lnTo>
                  <a:lnTo>
                    <a:pt x="4205" y="369"/>
                  </a:lnTo>
                  <a:lnTo>
                    <a:pt x="4795" y="664"/>
                  </a:lnTo>
                  <a:lnTo>
                    <a:pt x="5385" y="1107"/>
                  </a:lnTo>
                  <a:lnTo>
                    <a:pt x="5607" y="1255"/>
                  </a:lnTo>
                  <a:lnTo>
                    <a:pt x="5016" y="93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525;p46">
              <a:extLst>
                <a:ext uri="{FF2B5EF4-FFF2-40B4-BE49-F238E27FC236}">
                  <a16:creationId xmlns:a16="http://schemas.microsoft.com/office/drawing/2014/main" id="{C4F28E3C-5FCC-4226-8DC7-EA55E2C285C0}"/>
                </a:ext>
              </a:extLst>
            </p:cNvPr>
            <p:cNvSpPr/>
            <p:nvPr/>
          </p:nvSpPr>
          <p:spPr>
            <a:xfrm>
              <a:off x="3530498" y="3239038"/>
              <a:ext cx="10396" cy="10373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2" y="0"/>
                  </a:moveTo>
                  <a:lnTo>
                    <a:pt x="75" y="74"/>
                  </a:lnTo>
                  <a:lnTo>
                    <a:pt x="1" y="221"/>
                  </a:lnTo>
                  <a:lnTo>
                    <a:pt x="75" y="369"/>
                  </a:lnTo>
                  <a:lnTo>
                    <a:pt x="222" y="443"/>
                  </a:lnTo>
                  <a:lnTo>
                    <a:pt x="370" y="369"/>
                  </a:lnTo>
                  <a:lnTo>
                    <a:pt x="443" y="221"/>
                  </a:lnTo>
                  <a:lnTo>
                    <a:pt x="370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526;p46">
              <a:extLst>
                <a:ext uri="{FF2B5EF4-FFF2-40B4-BE49-F238E27FC236}">
                  <a16:creationId xmlns:a16="http://schemas.microsoft.com/office/drawing/2014/main" id="{E7BB40CD-43C7-4415-A0CC-B219A24587F6}"/>
                </a:ext>
              </a:extLst>
            </p:cNvPr>
            <p:cNvSpPr/>
            <p:nvPr/>
          </p:nvSpPr>
          <p:spPr>
            <a:xfrm>
              <a:off x="3528789" y="3235573"/>
              <a:ext cx="17280" cy="5198"/>
            </a:xfrm>
            <a:custGeom>
              <a:avLst/>
              <a:gdLst/>
              <a:ahLst/>
              <a:cxnLst/>
              <a:rect l="l" t="t" r="r" b="b"/>
              <a:pathLst>
                <a:path w="738" h="222" extrusionOk="0">
                  <a:moveTo>
                    <a:pt x="221" y="1"/>
                  </a:moveTo>
                  <a:lnTo>
                    <a:pt x="74" y="7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74" y="148"/>
                  </a:lnTo>
                  <a:lnTo>
                    <a:pt x="590" y="148"/>
                  </a:lnTo>
                  <a:lnTo>
                    <a:pt x="738" y="222"/>
                  </a:lnTo>
                  <a:lnTo>
                    <a:pt x="738" y="148"/>
                  </a:lnTo>
                  <a:lnTo>
                    <a:pt x="664" y="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527;p46">
              <a:extLst>
                <a:ext uri="{FF2B5EF4-FFF2-40B4-BE49-F238E27FC236}">
                  <a16:creationId xmlns:a16="http://schemas.microsoft.com/office/drawing/2014/main" id="{B219D588-F852-4F6E-8E31-F07E891BFBAC}"/>
                </a:ext>
              </a:extLst>
            </p:cNvPr>
            <p:cNvSpPr/>
            <p:nvPr/>
          </p:nvSpPr>
          <p:spPr>
            <a:xfrm>
              <a:off x="3580585" y="3244213"/>
              <a:ext cx="10396" cy="10396"/>
            </a:xfrm>
            <a:custGeom>
              <a:avLst/>
              <a:gdLst/>
              <a:ahLst/>
              <a:cxnLst/>
              <a:rect l="l" t="t" r="r" b="b"/>
              <a:pathLst>
                <a:path w="444" h="444" extrusionOk="0">
                  <a:moveTo>
                    <a:pt x="296" y="0"/>
                  </a:moveTo>
                  <a:lnTo>
                    <a:pt x="75" y="74"/>
                  </a:lnTo>
                  <a:lnTo>
                    <a:pt x="1" y="222"/>
                  </a:lnTo>
                  <a:lnTo>
                    <a:pt x="1" y="369"/>
                  </a:lnTo>
                  <a:lnTo>
                    <a:pt x="148" y="443"/>
                  </a:lnTo>
                  <a:lnTo>
                    <a:pt x="296" y="443"/>
                  </a:lnTo>
                  <a:lnTo>
                    <a:pt x="443" y="296"/>
                  </a:lnTo>
                  <a:lnTo>
                    <a:pt x="443" y="148"/>
                  </a:lnTo>
                  <a:lnTo>
                    <a:pt x="370" y="148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528;p46">
              <a:extLst>
                <a:ext uri="{FF2B5EF4-FFF2-40B4-BE49-F238E27FC236}">
                  <a16:creationId xmlns:a16="http://schemas.microsoft.com/office/drawing/2014/main" id="{EECF9967-C9BC-46BE-98A4-1919D14FB9E4}"/>
                </a:ext>
              </a:extLst>
            </p:cNvPr>
            <p:cNvSpPr/>
            <p:nvPr/>
          </p:nvSpPr>
          <p:spPr>
            <a:xfrm>
              <a:off x="3580585" y="3239038"/>
              <a:ext cx="17304" cy="5198"/>
            </a:xfrm>
            <a:custGeom>
              <a:avLst/>
              <a:gdLst/>
              <a:ahLst/>
              <a:cxnLst/>
              <a:rect l="l" t="t" r="r" b="b"/>
              <a:pathLst>
                <a:path w="739" h="222" extrusionOk="0">
                  <a:moveTo>
                    <a:pt x="370" y="0"/>
                  </a:moveTo>
                  <a:lnTo>
                    <a:pt x="222" y="74"/>
                  </a:lnTo>
                  <a:lnTo>
                    <a:pt x="75" y="148"/>
                  </a:lnTo>
                  <a:lnTo>
                    <a:pt x="1" y="221"/>
                  </a:lnTo>
                  <a:lnTo>
                    <a:pt x="75" y="221"/>
                  </a:lnTo>
                  <a:lnTo>
                    <a:pt x="370" y="148"/>
                  </a:lnTo>
                  <a:lnTo>
                    <a:pt x="591" y="221"/>
                  </a:lnTo>
                  <a:lnTo>
                    <a:pt x="738" y="221"/>
                  </a:lnTo>
                  <a:lnTo>
                    <a:pt x="665" y="148"/>
                  </a:lnTo>
                  <a:lnTo>
                    <a:pt x="517" y="74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29;p46">
              <a:extLst>
                <a:ext uri="{FF2B5EF4-FFF2-40B4-BE49-F238E27FC236}">
                  <a16:creationId xmlns:a16="http://schemas.microsoft.com/office/drawing/2014/main" id="{1974264C-069D-4067-AD3F-BFE598AF9893}"/>
                </a:ext>
              </a:extLst>
            </p:cNvPr>
            <p:cNvSpPr/>
            <p:nvPr/>
          </p:nvSpPr>
          <p:spPr>
            <a:xfrm>
              <a:off x="3549512" y="3242480"/>
              <a:ext cx="13838" cy="41468"/>
            </a:xfrm>
            <a:custGeom>
              <a:avLst/>
              <a:gdLst/>
              <a:ahLst/>
              <a:cxnLst/>
              <a:rect l="l" t="t" r="r" b="b"/>
              <a:pathLst>
                <a:path w="591" h="1771" extrusionOk="0">
                  <a:moveTo>
                    <a:pt x="590" y="1"/>
                  </a:moveTo>
                  <a:lnTo>
                    <a:pt x="369" y="517"/>
                  </a:lnTo>
                  <a:lnTo>
                    <a:pt x="148" y="1033"/>
                  </a:lnTo>
                  <a:lnTo>
                    <a:pt x="0" y="1476"/>
                  </a:lnTo>
                  <a:lnTo>
                    <a:pt x="0" y="1697"/>
                  </a:lnTo>
                  <a:lnTo>
                    <a:pt x="74" y="1771"/>
                  </a:lnTo>
                  <a:lnTo>
                    <a:pt x="517" y="1771"/>
                  </a:lnTo>
                  <a:lnTo>
                    <a:pt x="148" y="1697"/>
                  </a:lnTo>
                  <a:lnTo>
                    <a:pt x="74" y="1623"/>
                  </a:lnTo>
                  <a:lnTo>
                    <a:pt x="74" y="1476"/>
                  </a:lnTo>
                  <a:lnTo>
                    <a:pt x="222" y="1107"/>
                  </a:lnTo>
                  <a:lnTo>
                    <a:pt x="443" y="517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530;p46">
              <a:extLst>
                <a:ext uri="{FF2B5EF4-FFF2-40B4-BE49-F238E27FC236}">
                  <a16:creationId xmlns:a16="http://schemas.microsoft.com/office/drawing/2014/main" id="{38710740-2204-419C-80DA-F77A9E0FD47D}"/>
                </a:ext>
              </a:extLst>
            </p:cNvPr>
            <p:cNvSpPr/>
            <p:nvPr/>
          </p:nvSpPr>
          <p:spPr>
            <a:xfrm>
              <a:off x="3558152" y="3330572"/>
              <a:ext cx="44910" cy="20746"/>
            </a:xfrm>
            <a:custGeom>
              <a:avLst/>
              <a:gdLst/>
              <a:ahLst/>
              <a:cxnLst/>
              <a:rect l="l" t="t" r="r" b="b"/>
              <a:pathLst>
                <a:path w="1918" h="886" extrusionOk="0">
                  <a:moveTo>
                    <a:pt x="1918" y="0"/>
                  </a:moveTo>
                  <a:lnTo>
                    <a:pt x="1475" y="222"/>
                  </a:lnTo>
                  <a:lnTo>
                    <a:pt x="1033" y="369"/>
                  </a:lnTo>
                  <a:lnTo>
                    <a:pt x="516" y="517"/>
                  </a:lnTo>
                  <a:lnTo>
                    <a:pt x="0" y="517"/>
                  </a:lnTo>
                  <a:lnTo>
                    <a:pt x="0" y="886"/>
                  </a:lnTo>
                  <a:lnTo>
                    <a:pt x="516" y="886"/>
                  </a:lnTo>
                  <a:lnTo>
                    <a:pt x="959" y="812"/>
                  </a:lnTo>
                  <a:lnTo>
                    <a:pt x="1254" y="664"/>
                  </a:lnTo>
                  <a:lnTo>
                    <a:pt x="1549" y="517"/>
                  </a:lnTo>
                  <a:lnTo>
                    <a:pt x="1844" y="148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531;p46">
              <a:extLst>
                <a:ext uri="{FF2B5EF4-FFF2-40B4-BE49-F238E27FC236}">
                  <a16:creationId xmlns:a16="http://schemas.microsoft.com/office/drawing/2014/main" id="{0553DAA2-BE13-487B-B5E1-1BD6A3DF82A5}"/>
                </a:ext>
              </a:extLst>
            </p:cNvPr>
            <p:cNvSpPr/>
            <p:nvPr/>
          </p:nvSpPr>
          <p:spPr>
            <a:xfrm>
              <a:off x="3647953" y="3249388"/>
              <a:ext cx="22478" cy="34561"/>
            </a:xfrm>
            <a:custGeom>
              <a:avLst/>
              <a:gdLst/>
              <a:ahLst/>
              <a:cxnLst/>
              <a:rect l="l" t="t" r="r" b="b"/>
              <a:pathLst>
                <a:path w="960" h="1476" extrusionOk="0">
                  <a:moveTo>
                    <a:pt x="148" y="1"/>
                  </a:moveTo>
                  <a:lnTo>
                    <a:pt x="0" y="1402"/>
                  </a:lnTo>
                  <a:lnTo>
                    <a:pt x="148" y="1476"/>
                  </a:lnTo>
                  <a:lnTo>
                    <a:pt x="664" y="1476"/>
                  </a:lnTo>
                  <a:lnTo>
                    <a:pt x="812" y="1328"/>
                  </a:lnTo>
                  <a:lnTo>
                    <a:pt x="959" y="1107"/>
                  </a:lnTo>
                  <a:lnTo>
                    <a:pt x="959" y="812"/>
                  </a:lnTo>
                  <a:lnTo>
                    <a:pt x="959" y="517"/>
                  </a:lnTo>
                  <a:lnTo>
                    <a:pt x="886" y="296"/>
                  </a:lnTo>
                  <a:lnTo>
                    <a:pt x="738" y="14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32;p46">
              <a:extLst>
                <a:ext uri="{FF2B5EF4-FFF2-40B4-BE49-F238E27FC236}">
                  <a16:creationId xmlns:a16="http://schemas.microsoft.com/office/drawing/2014/main" id="{BF7658DF-70A7-4343-9104-F27AF463DB85}"/>
                </a:ext>
              </a:extLst>
            </p:cNvPr>
            <p:cNvSpPr/>
            <p:nvPr/>
          </p:nvSpPr>
          <p:spPr>
            <a:xfrm>
              <a:off x="3654861" y="3256296"/>
              <a:ext cx="10396" cy="20746"/>
            </a:xfrm>
            <a:custGeom>
              <a:avLst/>
              <a:gdLst/>
              <a:ahLst/>
              <a:cxnLst/>
              <a:rect l="l" t="t" r="r" b="b"/>
              <a:pathLst>
                <a:path w="444" h="886" extrusionOk="0">
                  <a:moveTo>
                    <a:pt x="148" y="1"/>
                  </a:moveTo>
                  <a:lnTo>
                    <a:pt x="74" y="75"/>
                  </a:lnTo>
                  <a:lnTo>
                    <a:pt x="296" y="75"/>
                  </a:lnTo>
                  <a:lnTo>
                    <a:pt x="222" y="1"/>
                  </a:lnTo>
                  <a:close/>
                  <a:moveTo>
                    <a:pt x="296" y="75"/>
                  </a:moveTo>
                  <a:lnTo>
                    <a:pt x="296" y="148"/>
                  </a:lnTo>
                  <a:lnTo>
                    <a:pt x="369" y="443"/>
                  </a:lnTo>
                  <a:lnTo>
                    <a:pt x="296" y="665"/>
                  </a:lnTo>
                  <a:lnTo>
                    <a:pt x="148" y="812"/>
                  </a:lnTo>
                  <a:lnTo>
                    <a:pt x="1" y="812"/>
                  </a:lnTo>
                  <a:lnTo>
                    <a:pt x="222" y="886"/>
                  </a:lnTo>
                  <a:lnTo>
                    <a:pt x="369" y="665"/>
                  </a:lnTo>
                  <a:lnTo>
                    <a:pt x="443" y="443"/>
                  </a:lnTo>
                  <a:lnTo>
                    <a:pt x="369" y="148"/>
                  </a:lnTo>
                  <a:lnTo>
                    <a:pt x="296" y="75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33;p46">
              <a:extLst>
                <a:ext uri="{FF2B5EF4-FFF2-40B4-BE49-F238E27FC236}">
                  <a16:creationId xmlns:a16="http://schemas.microsoft.com/office/drawing/2014/main" id="{D9FD467C-C0BB-40E7-AAEC-38111D615BC0}"/>
                </a:ext>
              </a:extLst>
            </p:cNvPr>
            <p:cNvSpPr/>
            <p:nvPr/>
          </p:nvSpPr>
          <p:spPr>
            <a:xfrm>
              <a:off x="3523590" y="3168228"/>
              <a:ext cx="134753" cy="93285"/>
            </a:xfrm>
            <a:custGeom>
              <a:avLst/>
              <a:gdLst/>
              <a:ahLst/>
              <a:cxnLst/>
              <a:rect l="l" t="t" r="r" b="b"/>
              <a:pathLst>
                <a:path w="5755" h="3984" extrusionOk="0">
                  <a:moveTo>
                    <a:pt x="2214" y="0"/>
                  </a:moveTo>
                  <a:lnTo>
                    <a:pt x="1624" y="74"/>
                  </a:lnTo>
                  <a:lnTo>
                    <a:pt x="1033" y="221"/>
                  </a:lnTo>
                  <a:lnTo>
                    <a:pt x="443" y="443"/>
                  </a:lnTo>
                  <a:lnTo>
                    <a:pt x="1" y="885"/>
                  </a:lnTo>
                  <a:lnTo>
                    <a:pt x="222" y="811"/>
                  </a:lnTo>
                  <a:lnTo>
                    <a:pt x="517" y="1180"/>
                  </a:lnTo>
                  <a:lnTo>
                    <a:pt x="886" y="1401"/>
                  </a:lnTo>
                  <a:lnTo>
                    <a:pt x="1255" y="1549"/>
                  </a:lnTo>
                  <a:lnTo>
                    <a:pt x="1697" y="1623"/>
                  </a:lnTo>
                  <a:lnTo>
                    <a:pt x="2582" y="1549"/>
                  </a:lnTo>
                  <a:lnTo>
                    <a:pt x="3468" y="1328"/>
                  </a:lnTo>
                  <a:lnTo>
                    <a:pt x="3984" y="1254"/>
                  </a:lnTo>
                  <a:lnTo>
                    <a:pt x="4205" y="1254"/>
                  </a:lnTo>
                  <a:lnTo>
                    <a:pt x="4426" y="1401"/>
                  </a:lnTo>
                  <a:lnTo>
                    <a:pt x="4574" y="1623"/>
                  </a:lnTo>
                  <a:lnTo>
                    <a:pt x="4574" y="1918"/>
                  </a:lnTo>
                  <a:lnTo>
                    <a:pt x="4648" y="2508"/>
                  </a:lnTo>
                  <a:lnTo>
                    <a:pt x="4648" y="3172"/>
                  </a:lnTo>
                  <a:lnTo>
                    <a:pt x="4574" y="3393"/>
                  </a:lnTo>
                  <a:lnTo>
                    <a:pt x="4648" y="3688"/>
                  </a:lnTo>
                  <a:lnTo>
                    <a:pt x="4721" y="3909"/>
                  </a:lnTo>
                  <a:lnTo>
                    <a:pt x="4943" y="3983"/>
                  </a:lnTo>
                  <a:lnTo>
                    <a:pt x="5164" y="3909"/>
                  </a:lnTo>
                  <a:lnTo>
                    <a:pt x="5311" y="3762"/>
                  </a:lnTo>
                  <a:lnTo>
                    <a:pt x="5533" y="3541"/>
                  </a:lnTo>
                  <a:lnTo>
                    <a:pt x="5607" y="3319"/>
                  </a:lnTo>
                  <a:lnTo>
                    <a:pt x="5680" y="2877"/>
                  </a:lnTo>
                  <a:lnTo>
                    <a:pt x="5754" y="2434"/>
                  </a:lnTo>
                  <a:lnTo>
                    <a:pt x="5754" y="2139"/>
                  </a:lnTo>
                  <a:lnTo>
                    <a:pt x="5754" y="1844"/>
                  </a:lnTo>
                  <a:lnTo>
                    <a:pt x="5680" y="1623"/>
                  </a:lnTo>
                  <a:lnTo>
                    <a:pt x="5533" y="1401"/>
                  </a:lnTo>
                  <a:lnTo>
                    <a:pt x="5164" y="959"/>
                  </a:lnTo>
                  <a:lnTo>
                    <a:pt x="4574" y="590"/>
                  </a:lnTo>
                  <a:lnTo>
                    <a:pt x="4058" y="369"/>
                  </a:lnTo>
                  <a:lnTo>
                    <a:pt x="3468" y="148"/>
                  </a:lnTo>
                  <a:lnTo>
                    <a:pt x="2877" y="74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34;p46">
              <a:extLst>
                <a:ext uri="{FF2B5EF4-FFF2-40B4-BE49-F238E27FC236}">
                  <a16:creationId xmlns:a16="http://schemas.microsoft.com/office/drawing/2014/main" id="{73724868-076A-4471-8A83-70ED652D99D1}"/>
                </a:ext>
              </a:extLst>
            </p:cNvPr>
            <p:cNvSpPr/>
            <p:nvPr/>
          </p:nvSpPr>
          <p:spPr>
            <a:xfrm>
              <a:off x="3523590" y="3168228"/>
              <a:ext cx="134753" cy="93285"/>
            </a:xfrm>
            <a:custGeom>
              <a:avLst/>
              <a:gdLst/>
              <a:ahLst/>
              <a:cxnLst/>
              <a:rect l="l" t="t" r="r" b="b"/>
              <a:pathLst>
                <a:path w="5755" h="3984" fill="none" extrusionOk="0">
                  <a:moveTo>
                    <a:pt x="222" y="811"/>
                  </a:moveTo>
                  <a:lnTo>
                    <a:pt x="222" y="811"/>
                  </a:lnTo>
                  <a:lnTo>
                    <a:pt x="517" y="1180"/>
                  </a:lnTo>
                  <a:lnTo>
                    <a:pt x="886" y="1401"/>
                  </a:lnTo>
                  <a:lnTo>
                    <a:pt x="1255" y="1549"/>
                  </a:lnTo>
                  <a:lnTo>
                    <a:pt x="1697" y="1623"/>
                  </a:lnTo>
                  <a:lnTo>
                    <a:pt x="1697" y="1623"/>
                  </a:lnTo>
                  <a:lnTo>
                    <a:pt x="2582" y="1549"/>
                  </a:lnTo>
                  <a:lnTo>
                    <a:pt x="3468" y="1328"/>
                  </a:lnTo>
                  <a:lnTo>
                    <a:pt x="3468" y="1328"/>
                  </a:lnTo>
                  <a:lnTo>
                    <a:pt x="3984" y="1254"/>
                  </a:lnTo>
                  <a:lnTo>
                    <a:pt x="4205" y="1254"/>
                  </a:lnTo>
                  <a:lnTo>
                    <a:pt x="4426" y="1401"/>
                  </a:lnTo>
                  <a:lnTo>
                    <a:pt x="4426" y="1401"/>
                  </a:lnTo>
                  <a:lnTo>
                    <a:pt x="4574" y="1623"/>
                  </a:lnTo>
                  <a:lnTo>
                    <a:pt x="4574" y="1918"/>
                  </a:lnTo>
                  <a:lnTo>
                    <a:pt x="4574" y="1918"/>
                  </a:lnTo>
                  <a:lnTo>
                    <a:pt x="4648" y="2508"/>
                  </a:lnTo>
                  <a:lnTo>
                    <a:pt x="4648" y="3172"/>
                  </a:lnTo>
                  <a:lnTo>
                    <a:pt x="4648" y="3172"/>
                  </a:lnTo>
                  <a:lnTo>
                    <a:pt x="4574" y="3393"/>
                  </a:lnTo>
                  <a:lnTo>
                    <a:pt x="4648" y="3688"/>
                  </a:lnTo>
                  <a:lnTo>
                    <a:pt x="4648" y="3688"/>
                  </a:lnTo>
                  <a:lnTo>
                    <a:pt x="4721" y="3909"/>
                  </a:lnTo>
                  <a:lnTo>
                    <a:pt x="4943" y="3983"/>
                  </a:lnTo>
                  <a:lnTo>
                    <a:pt x="4943" y="3983"/>
                  </a:lnTo>
                  <a:lnTo>
                    <a:pt x="5164" y="3909"/>
                  </a:lnTo>
                  <a:lnTo>
                    <a:pt x="5311" y="3762"/>
                  </a:lnTo>
                  <a:lnTo>
                    <a:pt x="5533" y="3541"/>
                  </a:lnTo>
                  <a:lnTo>
                    <a:pt x="5607" y="3319"/>
                  </a:lnTo>
                  <a:lnTo>
                    <a:pt x="5607" y="3319"/>
                  </a:lnTo>
                  <a:lnTo>
                    <a:pt x="5680" y="2877"/>
                  </a:lnTo>
                  <a:lnTo>
                    <a:pt x="5754" y="2434"/>
                  </a:lnTo>
                  <a:lnTo>
                    <a:pt x="5754" y="2434"/>
                  </a:lnTo>
                  <a:lnTo>
                    <a:pt x="5754" y="2139"/>
                  </a:lnTo>
                  <a:lnTo>
                    <a:pt x="5754" y="1844"/>
                  </a:lnTo>
                  <a:lnTo>
                    <a:pt x="5680" y="1623"/>
                  </a:lnTo>
                  <a:lnTo>
                    <a:pt x="5533" y="1401"/>
                  </a:lnTo>
                  <a:lnTo>
                    <a:pt x="5533" y="1401"/>
                  </a:lnTo>
                  <a:lnTo>
                    <a:pt x="5164" y="959"/>
                  </a:lnTo>
                  <a:lnTo>
                    <a:pt x="4574" y="590"/>
                  </a:lnTo>
                  <a:lnTo>
                    <a:pt x="4574" y="590"/>
                  </a:lnTo>
                  <a:lnTo>
                    <a:pt x="4058" y="369"/>
                  </a:lnTo>
                  <a:lnTo>
                    <a:pt x="3468" y="148"/>
                  </a:lnTo>
                  <a:lnTo>
                    <a:pt x="2877" y="74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1624" y="74"/>
                  </a:lnTo>
                  <a:lnTo>
                    <a:pt x="1033" y="221"/>
                  </a:lnTo>
                  <a:lnTo>
                    <a:pt x="443" y="443"/>
                  </a:lnTo>
                  <a:lnTo>
                    <a:pt x="1" y="885"/>
                  </a:lnTo>
                  <a:lnTo>
                    <a:pt x="222" y="8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35;p46">
              <a:extLst>
                <a:ext uri="{FF2B5EF4-FFF2-40B4-BE49-F238E27FC236}">
                  <a16:creationId xmlns:a16="http://schemas.microsoft.com/office/drawing/2014/main" id="{898DFC66-BBBB-4514-8F11-73D3CDEAB223}"/>
                </a:ext>
              </a:extLst>
            </p:cNvPr>
            <p:cNvSpPr/>
            <p:nvPr/>
          </p:nvSpPr>
          <p:spPr>
            <a:xfrm>
              <a:off x="3834486" y="4646650"/>
              <a:ext cx="141637" cy="100193"/>
            </a:xfrm>
            <a:custGeom>
              <a:avLst/>
              <a:gdLst/>
              <a:ahLst/>
              <a:cxnLst/>
              <a:rect l="l" t="t" r="r" b="b"/>
              <a:pathLst>
                <a:path w="6049" h="4279" extrusionOk="0">
                  <a:moveTo>
                    <a:pt x="5385" y="1"/>
                  </a:moveTo>
                  <a:lnTo>
                    <a:pt x="1771" y="886"/>
                  </a:lnTo>
                  <a:lnTo>
                    <a:pt x="2213" y="2804"/>
                  </a:lnTo>
                  <a:lnTo>
                    <a:pt x="886" y="3541"/>
                  </a:lnTo>
                  <a:lnTo>
                    <a:pt x="148" y="4058"/>
                  </a:lnTo>
                  <a:lnTo>
                    <a:pt x="0" y="4205"/>
                  </a:lnTo>
                  <a:lnTo>
                    <a:pt x="0" y="4279"/>
                  </a:lnTo>
                  <a:lnTo>
                    <a:pt x="517" y="4279"/>
                  </a:lnTo>
                  <a:lnTo>
                    <a:pt x="1181" y="4131"/>
                  </a:lnTo>
                  <a:lnTo>
                    <a:pt x="2877" y="3689"/>
                  </a:lnTo>
                  <a:lnTo>
                    <a:pt x="5827" y="2878"/>
                  </a:lnTo>
                  <a:lnTo>
                    <a:pt x="6049" y="2804"/>
                  </a:lnTo>
                  <a:lnTo>
                    <a:pt x="538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36;p46">
              <a:extLst>
                <a:ext uri="{FF2B5EF4-FFF2-40B4-BE49-F238E27FC236}">
                  <a16:creationId xmlns:a16="http://schemas.microsoft.com/office/drawing/2014/main" id="{B35A0D70-3C79-48FF-8712-6B25DA8D4BCA}"/>
                </a:ext>
              </a:extLst>
            </p:cNvPr>
            <p:cNvSpPr/>
            <p:nvPr/>
          </p:nvSpPr>
          <p:spPr>
            <a:xfrm>
              <a:off x="3834486" y="4646650"/>
              <a:ext cx="141637" cy="100193"/>
            </a:xfrm>
            <a:custGeom>
              <a:avLst/>
              <a:gdLst/>
              <a:ahLst/>
              <a:cxnLst/>
              <a:rect l="l" t="t" r="r" b="b"/>
              <a:pathLst>
                <a:path w="6049" h="4279" fill="none" extrusionOk="0">
                  <a:moveTo>
                    <a:pt x="2213" y="2804"/>
                  </a:moveTo>
                  <a:lnTo>
                    <a:pt x="1771" y="886"/>
                  </a:lnTo>
                  <a:lnTo>
                    <a:pt x="5385" y="1"/>
                  </a:lnTo>
                  <a:lnTo>
                    <a:pt x="6049" y="2804"/>
                  </a:lnTo>
                  <a:lnTo>
                    <a:pt x="5827" y="2878"/>
                  </a:lnTo>
                  <a:lnTo>
                    <a:pt x="5827" y="2878"/>
                  </a:lnTo>
                  <a:lnTo>
                    <a:pt x="2877" y="3689"/>
                  </a:lnTo>
                  <a:lnTo>
                    <a:pt x="1181" y="4131"/>
                  </a:lnTo>
                  <a:lnTo>
                    <a:pt x="517" y="4279"/>
                  </a:lnTo>
                  <a:lnTo>
                    <a:pt x="148" y="4279"/>
                  </a:lnTo>
                  <a:lnTo>
                    <a:pt x="148" y="4279"/>
                  </a:lnTo>
                  <a:lnTo>
                    <a:pt x="0" y="4279"/>
                  </a:lnTo>
                  <a:lnTo>
                    <a:pt x="0" y="4205"/>
                  </a:lnTo>
                  <a:lnTo>
                    <a:pt x="148" y="4058"/>
                  </a:lnTo>
                  <a:lnTo>
                    <a:pt x="886" y="3541"/>
                  </a:lnTo>
                  <a:lnTo>
                    <a:pt x="2213" y="28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37;p46">
              <a:extLst>
                <a:ext uri="{FF2B5EF4-FFF2-40B4-BE49-F238E27FC236}">
                  <a16:creationId xmlns:a16="http://schemas.microsoft.com/office/drawing/2014/main" id="{F71D40C2-A882-48B0-8760-680DD53D0479}"/>
                </a:ext>
              </a:extLst>
            </p:cNvPr>
            <p:cNvSpPr/>
            <p:nvPr/>
          </p:nvSpPr>
          <p:spPr>
            <a:xfrm>
              <a:off x="3970931" y="4688120"/>
              <a:ext cx="5198" cy="24188"/>
            </a:xfrm>
            <a:custGeom>
              <a:avLst/>
              <a:gdLst/>
              <a:ahLst/>
              <a:cxnLst/>
              <a:rect l="l" t="t" r="r" b="b"/>
              <a:pathLst>
                <a:path w="222" h="1033" extrusionOk="0">
                  <a:moveTo>
                    <a:pt x="0" y="0"/>
                  </a:moveTo>
                  <a:lnTo>
                    <a:pt x="222" y="1033"/>
                  </a:lnTo>
                  <a:lnTo>
                    <a:pt x="222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38;p46">
              <a:extLst>
                <a:ext uri="{FF2B5EF4-FFF2-40B4-BE49-F238E27FC236}">
                  <a16:creationId xmlns:a16="http://schemas.microsoft.com/office/drawing/2014/main" id="{16A9DD21-9164-4009-91F5-502B2B541291}"/>
                </a:ext>
              </a:extLst>
            </p:cNvPr>
            <p:cNvSpPr/>
            <p:nvPr/>
          </p:nvSpPr>
          <p:spPr>
            <a:xfrm>
              <a:off x="3970931" y="4688120"/>
              <a:ext cx="5198" cy="24188"/>
            </a:xfrm>
            <a:custGeom>
              <a:avLst/>
              <a:gdLst/>
              <a:ahLst/>
              <a:cxnLst/>
              <a:rect l="l" t="t" r="r" b="b"/>
              <a:pathLst>
                <a:path w="222" h="10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22" y="959"/>
                  </a:lnTo>
                  <a:lnTo>
                    <a:pt x="222" y="959"/>
                  </a:lnTo>
                  <a:lnTo>
                    <a:pt x="222" y="1033"/>
                  </a:lnTo>
                  <a:lnTo>
                    <a:pt x="222" y="10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39;p46">
              <a:extLst>
                <a:ext uri="{FF2B5EF4-FFF2-40B4-BE49-F238E27FC236}">
                  <a16:creationId xmlns:a16="http://schemas.microsoft.com/office/drawing/2014/main" id="{FEF7F615-390C-4412-8057-F357B49A5EC8}"/>
                </a:ext>
              </a:extLst>
            </p:cNvPr>
            <p:cNvSpPr/>
            <p:nvPr/>
          </p:nvSpPr>
          <p:spPr>
            <a:xfrm>
              <a:off x="3946743" y="4688120"/>
              <a:ext cx="29386" cy="31095"/>
            </a:xfrm>
            <a:custGeom>
              <a:avLst/>
              <a:gdLst/>
              <a:ahLst/>
              <a:cxnLst/>
              <a:rect l="l" t="t" r="r" b="b"/>
              <a:pathLst>
                <a:path w="1255" h="1328" extrusionOk="0">
                  <a:moveTo>
                    <a:pt x="1033" y="0"/>
                  </a:moveTo>
                  <a:lnTo>
                    <a:pt x="591" y="148"/>
                  </a:lnTo>
                  <a:lnTo>
                    <a:pt x="222" y="443"/>
                  </a:lnTo>
                  <a:lnTo>
                    <a:pt x="1" y="885"/>
                  </a:lnTo>
                  <a:lnTo>
                    <a:pt x="1" y="1328"/>
                  </a:lnTo>
                  <a:lnTo>
                    <a:pt x="1255" y="959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540;p46">
              <a:extLst>
                <a:ext uri="{FF2B5EF4-FFF2-40B4-BE49-F238E27FC236}">
                  <a16:creationId xmlns:a16="http://schemas.microsoft.com/office/drawing/2014/main" id="{1A097C03-B568-4DF4-9075-0A74CFD9A395}"/>
                </a:ext>
              </a:extLst>
            </p:cNvPr>
            <p:cNvSpPr/>
            <p:nvPr/>
          </p:nvSpPr>
          <p:spPr>
            <a:xfrm>
              <a:off x="3946743" y="4688120"/>
              <a:ext cx="29386" cy="31095"/>
            </a:xfrm>
            <a:custGeom>
              <a:avLst/>
              <a:gdLst/>
              <a:ahLst/>
              <a:cxnLst/>
              <a:rect l="l" t="t" r="r" b="b"/>
              <a:pathLst>
                <a:path w="1255" h="1328" fill="none" extrusionOk="0">
                  <a:moveTo>
                    <a:pt x="1033" y="0"/>
                  </a:moveTo>
                  <a:lnTo>
                    <a:pt x="1033" y="0"/>
                  </a:lnTo>
                  <a:lnTo>
                    <a:pt x="591" y="148"/>
                  </a:lnTo>
                  <a:lnTo>
                    <a:pt x="222" y="443"/>
                  </a:lnTo>
                  <a:lnTo>
                    <a:pt x="222" y="443"/>
                  </a:lnTo>
                  <a:lnTo>
                    <a:pt x="1" y="885"/>
                  </a:lnTo>
                  <a:lnTo>
                    <a:pt x="1" y="1328"/>
                  </a:lnTo>
                  <a:lnTo>
                    <a:pt x="1255" y="959"/>
                  </a:lnTo>
                  <a:lnTo>
                    <a:pt x="1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541;p46">
              <a:extLst>
                <a:ext uri="{FF2B5EF4-FFF2-40B4-BE49-F238E27FC236}">
                  <a16:creationId xmlns:a16="http://schemas.microsoft.com/office/drawing/2014/main" id="{45C7FC65-5A8A-4B8C-9E40-45FFDE75C95D}"/>
                </a:ext>
              </a:extLst>
            </p:cNvPr>
            <p:cNvSpPr/>
            <p:nvPr/>
          </p:nvSpPr>
          <p:spPr>
            <a:xfrm>
              <a:off x="3875932" y="4712285"/>
              <a:ext cx="100193" cy="27653"/>
            </a:xfrm>
            <a:custGeom>
              <a:avLst/>
              <a:gdLst/>
              <a:ahLst/>
              <a:cxnLst/>
              <a:rect l="l" t="t" r="r" b="b"/>
              <a:pathLst>
                <a:path w="4279" h="1181" extrusionOk="0">
                  <a:moveTo>
                    <a:pt x="4279" y="1"/>
                  </a:moveTo>
                  <a:lnTo>
                    <a:pt x="2287" y="591"/>
                  </a:lnTo>
                  <a:lnTo>
                    <a:pt x="1" y="1181"/>
                  </a:lnTo>
                  <a:lnTo>
                    <a:pt x="1" y="1181"/>
                  </a:lnTo>
                  <a:lnTo>
                    <a:pt x="2361" y="591"/>
                  </a:lnTo>
                  <a:lnTo>
                    <a:pt x="4057" y="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542;p46">
              <a:extLst>
                <a:ext uri="{FF2B5EF4-FFF2-40B4-BE49-F238E27FC236}">
                  <a16:creationId xmlns:a16="http://schemas.microsoft.com/office/drawing/2014/main" id="{0B400946-6DFF-4B9B-AA18-F15A7ADC54A6}"/>
                </a:ext>
              </a:extLst>
            </p:cNvPr>
            <p:cNvSpPr/>
            <p:nvPr/>
          </p:nvSpPr>
          <p:spPr>
            <a:xfrm>
              <a:off x="3875932" y="4712285"/>
              <a:ext cx="100193" cy="27653"/>
            </a:xfrm>
            <a:custGeom>
              <a:avLst/>
              <a:gdLst/>
              <a:ahLst/>
              <a:cxnLst/>
              <a:rect l="l" t="t" r="r" b="b"/>
              <a:pathLst>
                <a:path w="4279" h="1181" fill="none" extrusionOk="0">
                  <a:moveTo>
                    <a:pt x="4279" y="1"/>
                  </a:moveTo>
                  <a:lnTo>
                    <a:pt x="4279" y="1"/>
                  </a:lnTo>
                  <a:lnTo>
                    <a:pt x="4279" y="1"/>
                  </a:lnTo>
                  <a:lnTo>
                    <a:pt x="4057" y="75"/>
                  </a:lnTo>
                  <a:lnTo>
                    <a:pt x="4057" y="75"/>
                  </a:lnTo>
                  <a:lnTo>
                    <a:pt x="2361" y="591"/>
                  </a:lnTo>
                  <a:lnTo>
                    <a:pt x="1" y="1181"/>
                  </a:lnTo>
                  <a:lnTo>
                    <a:pt x="1" y="1181"/>
                  </a:lnTo>
                  <a:lnTo>
                    <a:pt x="1" y="1181"/>
                  </a:lnTo>
                  <a:lnTo>
                    <a:pt x="1" y="1181"/>
                  </a:lnTo>
                  <a:lnTo>
                    <a:pt x="2287" y="591"/>
                  </a:lnTo>
                  <a:lnTo>
                    <a:pt x="4279" y="1"/>
                  </a:lnTo>
                  <a:lnTo>
                    <a:pt x="4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43;p46">
              <a:extLst>
                <a:ext uri="{FF2B5EF4-FFF2-40B4-BE49-F238E27FC236}">
                  <a16:creationId xmlns:a16="http://schemas.microsoft.com/office/drawing/2014/main" id="{4E03C32F-7B1D-43D6-98EA-D0CC3FC2B618}"/>
                </a:ext>
              </a:extLst>
            </p:cNvPr>
            <p:cNvSpPr/>
            <p:nvPr/>
          </p:nvSpPr>
          <p:spPr>
            <a:xfrm>
              <a:off x="3865582" y="4739916"/>
              <a:ext cx="10373" cy="1756"/>
            </a:xfrm>
            <a:custGeom>
              <a:avLst/>
              <a:gdLst/>
              <a:ahLst/>
              <a:cxnLst/>
              <a:rect l="l" t="t" r="r" b="b"/>
              <a:pathLst>
                <a:path w="443" h="75" extrusionOk="0">
                  <a:moveTo>
                    <a:pt x="443" y="1"/>
                  </a:moveTo>
                  <a:lnTo>
                    <a:pt x="443" y="1"/>
                  </a:lnTo>
                  <a:lnTo>
                    <a:pt x="443" y="1"/>
                  </a:lnTo>
                  <a:lnTo>
                    <a:pt x="443" y="1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44;p46">
              <a:extLst>
                <a:ext uri="{FF2B5EF4-FFF2-40B4-BE49-F238E27FC236}">
                  <a16:creationId xmlns:a16="http://schemas.microsoft.com/office/drawing/2014/main" id="{A3412CC5-74FE-4A52-9937-42756CA99994}"/>
                </a:ext>
              </a:extLst>
            </p:cNvPr>
            <p:cNvSpPr/>
            <p:nvPr/>
          </p:nvSpPr>
          <p:spPr>
            <a:xfrm>
              <a:off x="3865582" y="4739916"/>
              <a:ext cx="10373" cy="1756"/>
            </a:xfrm>
            <a:custGeom>
              <a:avLst/>
              <a:gdLst/>
              <a:ahLst/>
              <a:cxnLst/>
              <a:rect l="l" t="t" r="r" b="b"/>
              <a:pathLst>
                <a:path w="443" h="75" fill="none" extrusionOk="0">
                  <a:moveTo>
                    <a:pt x="443" y="1"/>
                  </a:moveTo>
                  <a:lnTo>
                    <a:pt x="443" y="1"/>
                  </a:lnTo>
                  <a:lnTo>
                    <a:pt x="443" y="1"/>
                  </a:lnTo>
                  <a:lnTo>
                    <a:pt x="443" y="1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4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45;p46">
              <a:extLst>
                <a:ext uri="{FF2B5EF4-FFF2-40B4-BE49-F238E27FC236}">
                  <a16:creationId xmlns:a16="http://schemas.microsoft.com/office/drawing/2014/main" id="{80F56B50-0CCD-4643-BC3B-C7B5E9EE104C}"/>
                </a:ext>
              </a:extLst>
            </p:cNvPr>
            <p:cNvSpPr/>
            <p:nvPr/>
          </p:nvSpPr>
          <p:spPr>
            <a:xfrm>
              <a:off x="3834486" y="4745115"/>
              <a:ext cx="3465" cy="1733"/>
            </a:xfrm>
            <a:custGeom>
              <a:avLst/>
              <a:gdLst/>
              <a:ahLst/>
              <a:cxnLst/>
              <a:rect l="l" t="t" r="r" b="b"/>
              <a:pathLst>
                <a:path w="148" h="74" extrusionOk="0">
                  <a:moveTo>
                    <a:pt x="0" y="0"/>
                  </a:moveTo>
                  <a:lnTo>
                    <a:pt x="0" y="74"/>
                  </a:lnTo>
                  <a:lnTo>
                    <a:pt x="148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46;p46">
              <a:extLst>
                <a:ext uri="{FF2B5EF4-FFF2-40B4-BE49-F238E27FC236}">
                  <a16:creationId xmlns:a16="http://schemas.microsoft.com/office/drawing/2014/main" id="{CA329957-9645-4074-BC1B-E15E9A30D65F}"/>
                </a:ext>
              </a:extLst>
            </p:cNvPr>
            <p:cNvSpPr/>
            <p:nvPr/>
          </p:nvSpPr>
          <p:spPr>
            <a:xfrm>
              <a:off x="3834486" y="4745115"/>
              <a:ext cx="10373" cy="1733"/>
            </a:xfrm>
            <a:custGeom>
              <a:avLst/>
              <a:gdLst/>
              <a:ahLst/>
              <a:cxnLst/>
              <a:rect l="l" t="t" r="r" b="b"/>
              <a:pathLst>
                <a:path w="443" h="7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443" y="74"/>
                  </a:lnTo>
                  <a:lnTo>
                    <a:pt x="443" y="74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47;p46">
              <a:extLst>
                <a:ext uri="{FF2B5EF4-FFF2-40B4-BE49-F238E27FC236}">
                  <a16:creationId xmlns:a16="http://schemas.microsoft.com/office/drawing/2014/main" id="{03956CA2-E87B-4179-8177-1D63F28E2709}"/>
                </a:ext>
              </a:extLst>
            </p:cNvPr>
            <p:cNvSpPr/>
            <p:nvPr/>
          </p:nvSpPr>
          <p:spPr>
            <a:xfrm>
              <a:off x="3834486" y="4712285"/>
              <a:ext cx="141637" cy="34561"/>
            </a:xfrm>
            <a:custGeom>
              <a:avLst/>
              <a:gdLst/>
              <a:ahLst/>
              <a:cxnLst/>
              <a:rect l="l" t="t" r="r" b="b"/>
              <a:pathLst>
                <a:path w="6049" h="1476" extrusionOk="0">
                  <a:moveTo>
                    <a:pt x="6049" y="1"/>
                  </a:moveTo>
                  <a:lnTo>
                    <a:pt x="4795" y="296"/>
                  </a:lnTo>
                  <a:lnTo>
                    <a:pt x="1254" y="1181"/>
                  </a:lnTo>
                  <a:lnTo>
                    <a:pt x="1107" y="960"/>
                  </a:lnTo>
                  <a:lnTo>
                    <a:pt x="1033" y="812"/>
                  </a:lnTo>
                  <a:lnTo>
                    <a:pt x="886" y="738"/>
                  </a:lnTo>
                  <a:lnTo>
                    <a:pt x="812" y="738"/>
                  </a:lnTo>
                  <a:lnTo>
                    <a:pt x="443" y="1033"/>
                  </a:lnTo>
                  <a:lnTo>
                    <a:pt x="148" y="1255"/>
                  </a:lnTo>
                  <a:lnTo>
                    <a:pt x="0" y="1402"/>
                  </a:lnTo>
                  <a:lnTo>
                    <a:pt x="148" y="1476"/>
                  </a:lnTo>
                  <a:lnTo>
                    <a:pt x="443" y="1476"/>
                  </a:lnTo>
                  <a:lnTo>
                    <a:pt x="1328" y="1255"/>
                  </a:lnTo>
                  <a:lnTo>
                    <a:pt x="1771" y="1181"/>
                  </a:lnTo>
                  <a:lnTo>
                    <a:pt x="4131" y="591"/>
                  </a:lnTo>
                  <a:lnTo>
                    <a:pt x="5827" y="75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48;p46">
              <a:extLst>
                <a:ext uri="{FF2B5EF4-FFF2-40B4-BE49-F238E27FC236}">
                  <a16:creationId xmlns:a16="http://schemas.microsoft.com/office/drawing/2014/main" id="{45F8F668-86CB-47A3-9FE1-E8C07623F935}"/>
                </a:ext>
              </a:extLst>
            </p:cNvPr>
            <p:cNvSpPr/>
            <p:nvPr/>
          </p:nvSpPr>
          <p:spPr>
            <a:xfrm>
              <a:off x="3834486" y="4712285"/>
              <a:ext cx="141637" cy="34561"/>
            </a:xfrm>
            <a:custGeom>
              <a:avLst/>
              <a:gdLst/>
              <a:ahLst/>
              <a:cxnLst/>
              <a:rect l="l" t="t" r="r" b="b"/>
              <a:pathLst>
                <a:path w="6049" h="1476" fill="none" extrusionOk="0">
                  <a:moveTo>
                    <a:pt x="6049" y="1"/>
                  </a:moveTo>
                  <a:lnTo>
                    <a:pt x="4795" y="296"/>
                  </a:lnTo>
                  <a:lnTo>
                    <a:pt x="4795" y="296"/>
                  </a:lnTo>
                  <a:lnTo>
                    <a:pt x="4795" y="296"/>
                  </a:lnTo>
                  <a:lnTo>
                    <a:pt x="1254" y="1181"/>
                  </a:lnTo>
                  <a:lnTo>
                    <a:pt x="1254" y="1181"/>
                  </a:lnTo>
                  <a:lnTo>
                    <a:pt x="1107" y="960"/>
                  </a:lnTo>
                  <a:lnTo>
                    <a:pt x="1033" y="812"/>
                  </a:lnTo>
                  <a:lnTo>
                    <a:pt x="886" y="738"/>
                  </a:lnTo>
                  <a:lnTo>
                    <a:pt x="886" y="738"/>
                  </a:lnTo>
                  <a:lnTo>
                    <a:pt x="812" y="738"/>
                  </a:lnTo>
                  <a:lnTo>
                    <a:pt x="812" y="738"/>
                  </a:lnTo>
                  <a:lnTo>
                    <a:pt x="443" y="1033"/>
                  </a:lnTo>
                  <a:lnTo>
                    <a:pt x="148" y="1255"/>
                  </a:lnTo>
                  <a:lnTo>
                    <a:pt x="0" y="1402"/>
                  </a:lnTo>
                  <a:lnTo>
                    <a:pt x="0" y="1402"/>
                  </a:lnTo>
                  <a:lnTo>
                    <a:pt x="148" y="1476"/>
                  </a:lnTo>
                  <a:lnTo>
                    <a:pt x="148" y="1476"/>
                  </a:lnTo>
                  <a:lnTo>
                    <a:pt x="148" y="1476"/>
                  </a:lnTo>
                  <a:lnTo>
                    <a:pt x="148" y="1476"/>
                  </a:lnTo>
                  <a:lnTo>
                    <a:pt x="443" y="1476"/>
                  </a:lnTo>
                  <a:lnTo>
                    <a:pt x="443" y="1476"/>
                  </a:lnTo>
                  <a:lnTo>
                    <a:pt x="1328" y="1255"/>
                  </a:lnTo>
                  <a:lnTo>
                    <a:pt x="1328" y="1255"/>
                  </a:lnTo>
                  <a:lnTo>
                    <a:pt x="1771" y="1181"/>
                  </a:lnTo>
                  <a:lnTo>
                    <a:pt x="1771" y="1181"/>
                  </a:lnTo>
                  <a:lnTo>
                    <a:pt x="4131" y="591"/>
                  </a:lnTo>
                  <a:lnTo>
                    <a:pt x="5827" y="75"/>
                  </a:lnTo>
                  <a:lnTo>
                    <a:pt x="6049" y="1"/>
                  </a:lnTo>
                  <a:lnTo>
                    <a:pt x="60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49;p46">
              <a:extLst>
                <a:ext uri="{FF2B5EF4-FFF2-40B4-BE49-F238E27FC236}">
                  <a16:creationId xmlns:a16="http://schemas.microsoft.com/office/drawing/2014/main" id="{B1F53220-4037-485A-8BCE-85CC393B54BD}"/>
                </a:ext>
              </a:extLst>
            </p:cNvPr>
            <p:cNvSpPr/>
            <p:nvPr/>
          </p:nvSpPr>
          <p:spPr>
            <a:xfrm>
              <a:off x="3976106" y="4710576"/>
              <a:ext cx="23" cy="173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0"/>
                  </a:moveTo>
                  <a:lnTo>
                    <a:pt x="1" y="0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50;p46">
              <a:extLst>
                <a:ext uri="{FF2B5EF4-FFF2-40B4-BE49-F238E27FC236}">
                  <a16:creationId xmlns:a16="http://schemas.microsoft.com/office/drawing/2014/main" id="{E26D6F91-1080-405D-B7BB-4F6F661D0344}"/>
                </a:ext>
              </a:extLst>
            </p:cNvPr>
            <p:cNvSpPr/>
            <p:nvPr/>
          </p:nvSpPr>
          <p:spPr>
            <a:xfrm>
              <a:off x="3976106" y="4710576"/>
              <a:ext cx="23" cy="1733"/>
            </a:xfrm>
            <a:custGeom>
              <a:avLst/>
              <a:gdLst/>
              <a:ahLst/>
              <a:cxnLst/>
              <a:rect l="l" t="t" r="r" b="b"/>
              <a:pathLst>
                <a:path w="1" h="7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51;p46">
              <a:extLst>
                <a:ext uri="{FF2B5EF4-FFF2-40B4-BE49-F238E27FC236}">
                  <a16:creationId xmlns:a16="http://schemas.microsoft.com/office/drawing/2014/main" id="{D42B157C-1057-4EBB-8973-3BC373EEEBB0}"/>
                </a:ext>
              </a:extLst>
            </p:cNvPr>
            <p:cNvSpPr/>
            <p:nvPr/>
          </p:nvSpPr>
          <p:spPr>
            <a:xfrm>
              <a:off x="3946743" y="4710576"/>
              <a:ext cx="29386" cy="8640"/>
            </a:xfrm>
            <a:custGeom>
              <a:avLst/>
              <a:gdLst/>
              <a:ahLst/>
              <a:cxnLst/>
              <a:rect l="l" t="t" r="r" b="b"/>
              <a:pathLst>
                <a:path w="1255" h="369" extrusionOk="0">
                  <a:moveTo>
                    <a:pt x="1255" y="0"/>
                  </a:moveTo>
                  <a:lnTo>
                    <a:pt x="1" y="369"/>
                  </a:lnTo>
                  <a:lnTo>
                    <a:pt x="1255" y="74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rgbClr val="57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52;p46">
              <a:extLst>
                <a:ext uri="{FF2B5EF4-FFF2-40B4-BE49-F238E27FC236}">
                  <a16:creationId xmlns:a16="http://schemas.microsoft.com/office/drawing/2014/main" id="{FF4A3EDC-B671-4EFD-BE4F-68F41682B329}"/>
                </a:ext>
              </a:extLst>
            </p:cNvPr>
            <p:cNvSpPr/>
            <p:nvPr/>
          </p:nvSpPr>
          <p:spPr>
            <a:xfrm>
              <a:off x="3946743" y="4710576"/>
              <a:ext cx="29386" cy="8640"/>
            </a:xfrm>
            <a:custGeom>
              <a:avLst/>
              <a:gdLst/>
              <a:ahLst/>
              <a:cxnLst/>
              <a:rect l="l" t="t" r="r" b="b"/>
              <a:pathLst>
                <a:path w="1255" h="369" fill="none" extrusionOk="0">
                  <a:moveTo>
                    <a:pt x="1255" y="0"/>
                  </a:moveTo>
                  <a:lnTo>
                    <a:pt x="1" y="369"/>
                  </a:lnTo>
                  <a:lnTo>
                    <a:pt x="1" y="369"/>
                  </a:lnTo>
                  <a:lnTo>
                    <a:pt x="1" y="369"/>
                  </a:lnTo>
                  <a:lnTo>
                    <a:pt x="1255" y="74"/>
                  </a:lnTo>
                  <a:lnTo>
                    <a:pt x="12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553;p46">
              <a:extLst>
                <a:ext uri="{FF2B5EF4-FFF2-40B4-BE49-F238E27FC236}">
                  <a16:creationId xmlns:a16="http://schemas.microsoft.com/office/drawing/2014/main" id="{11327717-77F0-4684-99DD-690AA62E65BF}"/>
                </a:ext>
              </a:extLst>
            </p:cNvPr>
            <p:cNvSpPr/>
            <p:nvPr/>
          </p:nvSpPr>
          <p:spPr>
            <a:xfrm>
              <a:off x="3836219" y="4712285"/>
              <a:ext cx="136463" cy="32851"/>
            </a:xfrm>
            <a:custGeom>
              <a:avLst/>
              <a:gdLst/>
              <a:ahLst/>
              <a:cxnLst/>
              <a:rect l="l" t="t" r="r" b="b"/>
              <a:pathLst>
                <a:path w="5828" h="1403" extrusionOk="0">
                  <a:moveTo>
                    <a:pt x="5827" y="1"/>
                  </a:moveTo>
                  <a:lnTo>
                    <a:pt x="5163" y="148"/>
                  </a:lnTo>
                  <a:lnTo>
                    <a:pt x="3024" y="738"/>
                  </a:lnTo>
                  <a:lnTo>
                    <a:pt x="3024" y="738"/>
                  </a:lnTo>
                  <a:lnTo>
                    <a:pt x="5163" y="222"/>
                  </a:lnTo>
                  <a:lnTo>
                    <a:pt x="5827" y="1"/>
                  </a:lnTo>
                  <a:close/>
                  <a:moveTo>
                    <a:pt x="3024" y="738"/>
                  </a:moveTo>
                  <a:lnTo>
                    <a:pt x="812" y="1181"/>
                  </a:lnTo>
                  <a:lnTo>
                    <a:pt x="148" y="1328"/>
                  </a:lnTo>
                  <a:lnTo>
                    <a:pt x="0" y="1402"/>
                  </a:lnTo>
                  <a:lnTo>
                    <a:pt x="148" y="1402"/>
                  </a:lnTo>
                  <a:lnTo>
                    <a:pt x="812" y="1255"/>
                  </a:lnTo>
                  <a:lnTo>
                    <a:pt x="3024" y="73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554;p46">
              <a:extLst>
                <a:ext uri="{FF2B5EF4-FFF2-40B4-BE49-F238E27FC236}">
                  <a16:creationId xmlns:a16="http://schemas.microsoft.com/office/drawing/2014/main" id="{DD19E382-60B9-4526-949B-C40B9C475BF5}"/>
                </a:ext>
              </a:extLst>
            </p:cNvPr>
            <p:cNvSpPr/>
            <p:nvPr/>
          </p:nvSpPr>
          <p:spPr>
            <a:xfrm>
              <a:off x="3853476" y="4729566"/>
              <a:ext cx="10396" cy="10373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1" y="0"/>
                  </a:moveTo>
                  <a:lnTo>
                    <a:pt x="296" y="222"/>
                  </a:lnTo>
                  <a:lnTo>
                    <a:pt x="443" y="443"/>
                  </a:lnTo>
                  <a:lnTo>
                    <a:pt x="370" y="295"/>
                  </a:lnTo>
                  <a:lnTo>
                    <a:pt x="296" y="148"/>
                  </a:lnTo>
                  <a:lnTo>
                    <a:pt x="148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555;p46">
              <a:extLst>
                <a:ext uri="{FF2B5EF4-FFF2-40B4-BE49-F238E27FC236}">
                  <a16:creationId xmlns:a16="http://schemas.microsoft.com/office/drawing/2014/main" id="{F2A7D8FD-7E7D-408D-8341-3E2647533BC3}"/>
                </a:ext>
              </a:extLst>
            </p:cNvPr>
            <p:cNvSpPr/>
            <p:nvPr/>
          </p:nvSpPr>
          <p:spPr>
            <a:xfrm>
              <a:off x="3879398" y="4715751"/>
              <a:ext cx="6931" cy="6931"/>
            </a:xfrm>
            <a:custGeom>
              <a:avLst/>
              <a:gdLst/>
              <a:ahLst/>
              <a:cxnLst/>
              <a:rect l="l" t="t" r="r" b="b"/>
              <a:pathLst>
                <a:path w="296" h="296" extrusionOk="0">
                  <a:moveTo>
                    <a:pt x="295" y="295"/>
                  </a:moveTo>
                  <a:lnTo>
                    <a:pt x="295" y="295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295" y="295"/>
                  </a:lnTo>
                  <a:lnTo>
                    <a:pt x="295" y="29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556;p46">
              <a:extLst>
                <a:ext uri="{FF2B5EF4-FFF2-40B4-BE49-F238E27FC236}">
                  <a16:creationId xmlns:a16="http://schemas.microsoft.com/office/drawing/2014/main" id="{969B97EE-E2F8-47F9-A0F6-8A82368DE339}"/>
                </a:ext>
              </a:extLst>
            </p:cNvPr>
            <p:cNvSpPr/>
            <p:nvPr/>
          </p:nvSpPr>
          <p:spPr>
            <a:xfrm>
              <a:off x="3886306" y="4714018"/>
              <a:ext cx="5198" cy="3489"/>
            </a:xfrm>
            <a:custGeom>
              <a:avLst/>
              <a:gdLst/>
              <a:ahLst/>
              <a:cxnLst/>
              <a:rect l="l" t="t" r="r" b="b"/>
              <a:pathLst>
                <a:path w="222" h="149" extrusionOk="0">
                  <a:moveTo>
                    <a:pt x="0" y="1"/>
                  </a:moveTo>
                  <a:lnTo>
                    <a:pt x="74" y="74"/>
                  </a:lnTo>
                  <a:lnTo>
                    <a:pt x="221" y="1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557;p46">
              <a:extLst>
                <a:ext uri="{FF2B5EF4-FFF2-40B4-BE49-F238E27FC236}">
                  <a16:creationId xmlns:a16="http://schemas.microsoft.com/office/drawing/2014/main" id="{A05E5ECD-1208-472C-813B-7BFF31EC3862}"/>
                </a:ext>
              </a:extLst>
            </p:cNvPr>
            <p:cNvSpPr/>
            <p:nvPr/>
          </p:nvSpPr>
          <p:spPr>
            <a:xfrm>
              <a:off x="3886306" y="4707110"/>
              <a:ext cx="8664" cy="3489"/>
            </a:xfrm>
            <a:custGeom>
              <a:avLst/>
              <a:gdLst/>
              <a:ahLst/>
              <a:cxnLst/>
              <a:rect l="l" t="t" r="r" b="b"/>
              <a:pathLst>
                <a:path w="370" h="149" extrusionOk="0">
                  <a:moveTo>
                    <a:pt x="369" y="1"/>
                  </a:moveTo>
                  <a:lnTo>
                    <a:pt x="369" y="1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369" y="1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558;p46">
              <a:extLst>
                <a:ext uri="{FF2B5EF4-FFF2-40B4-BE49-F238E27FC236}">
                  <a16:creationId xmlns:a16="http://schemas.microsoft.com/office/drawing/2014/main" id="{975E99D3-326A-49F4-8686-65B867CF309B}"/>
                </a:ext>
              </a:extLst>
            </p:cNvPr>
            <p:cNvSpPr/>
            <p:nvPr/>
          </p:nvSpPr>
          <p:spPr>
            <a:xfrm>
              <a:off x="3884573" y="4701935"/>
              <a:ext cx="10396" cy="3465"/>
            </a:xfrm>
            <a:custGeom>
              <a:avLst/>
              <a:gdLst/>
              <a:ahLst/>
              <a:cxnLst/>
              <a:rect l="l" t="t" r="r" b="b"/>
              <a:pathLst>
                <a:path w="444" h="148" extrusionOk="0">
                  <a:moveTo>
                    <a:pt x="443" y="0"/>
                  </a:moveTo>
                  <a:lnTo>
                    <a:pt x="443" y="0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443" y="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559;p46">
              <a:extLst>
                <a:ext uri="{FF2B5EF4-FFF2-40B4-BE49-F238E27FC236}">
                  <a16:creationId xmlns:a16="http://schemas.microsoft.com/office/drawing/2014/main" id="{FAFFBA5A-AC1F-48EB-A94F-CBDEC902084F}"/>
                </a:ext>
              </a:extLst>
            </p:cNvPr>
            <p:cNvSpPr/>
            <p:nvPr/>
          </p:nvSpPr>
          <p:spPr>
            <a:xfrm>
              <a:off x="3865582" y="4710576"/>
              <a:ext cx="15548" cy="6931"/>
            </a:xfrm>
            <a:custGeom>
              <a:avLst/>
              <a:gdLst/>
              <a:ahLst/>
              <a:cxnLst/>
              <a:rect l="l" t="t" r="r" b="b"/>
              <a:pathLst>
                <a:path w="664" h="296" extrusionOk="0">
                  <a:moveTo>
                    <a:pt x="74" y="0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148" y="0"/>
                  </a:lnTo>
                  <a:close/>
                  <a:moveTo>
                    <a:pt x="295" y="0"/>
                  </a:moveTo>
                  <a:lnTo>
                    <a:pt x="516" y="74"/>
                  </a:lnTo>
                  <a:lnTo>
                    <a:pt x="369" y="0"/>
                  </a:lnTo>
                  <a:close/>
                  <a:moveTo>
                    <a:pt x="516" y="74"/>
                  </a:moveTo>
                  <a:lnTo>
                    <a:pt x="664" y="295"/>
                  </a:lnTo>
                  <a:lnTo>
                    <a:pt x="664" y="221"/>
                  </a:lnTo>
                  <a:lnTo>
                    <a:pt x="516" y="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60;p46">
              <a:extLst>
                <a:ext uri="{FF2B5EF4-FFF2-40B4-BE49-F238E27FC236}">
                  <a16:creationId xmlns:a16="http://schemas.microsoft.com/office/drawing/2014/main" id="{E376F3B1-C31D-4E67-A667-D0B77C25CEA6}"/>
                </a:ext>
              </a:extLst>
            </p:cNvPr>
            <p:cNvSpPr/>
            <p:nvPr/>
          </p:nvSpPr>
          <p:spPr>
            <a:xfrm>
              <a:off x="3879398" y="4703668"/>
              <a:ext cx="6931" cy="12106"/>
            </a:xfrm>
            <a:custGeom>
              <a:avLst/>
              <a:gdLst/>
              <a:ahLst/>
              <a:cxnLst/>
              <a:rect l="l" t="t" r="r" b="b"/>
              <a:pathLst>
                <a:path w="296" h="517" extrusionOk="0">
                  <a:moveTo>
                    <a:pt x="74" y="74"/>
                  </a:moveTo>
                  <a:lnTo>
                    <a:pt x="0" y="148"/>
                  </a:lnTo>
                  <a:lnTo>
                    <a:pt x="0" y="221"/>
                  </a:lnTo>
                  <a:lnTo>
                    <a:pt x="74" y="74"/>
                  </a:lnTo>
                  <a:close/>
                  <a:moveTo>
                    <a:pt x="148" y="0"/>
                  </a:moveTo>
                  <a:lnTo>
                    <a:pt x="74" y="74"/>
                  </a:lnTo>
                  <a:lnTo>
                    <a:pt x="148" y="74"/>
                  </a:lnTo>
                  <a:lnTo>
                    <a:pt x="221" y="148"/>
                  </a:lnTo>
                  <a:lnTo>
                    <a:pt x="221" y="221"/>
                  </a:lnTo>
                  <a:lnTo>
                    <a:pt x="295" y="74"/>
                  </a:lnTo>
                  <a:lnTo>
                    <a:pt x="221" y="74"/>
                  </a:lnTo>
                  <a:lnTo>
                    <a:pt x="148" y="0"/>
                  </a:lnTo>
                  <a:close/>
                  <a:moveTo>
                    <a:pt x="0" y="369"/>
                  </a:moveTo>
                  <a:lnTo>
                    <a:pt x="0" y="516"/>
                  </a:lnTo>
                  <a:lnTo>
                    <a:pt x="74" y="516"/>
                  </a:lnTo>
                  <a:lnTo>
                    <a:pt x="0" y="36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61;p46">
              <a:extLst>
                <a:ext uri="{FF2B5EF4-FFF2-40B4-BE49-F238E27FC236}">
                  <a16:creationId xmlns:a16="http://schemas.microsoft.com/office/drawing/2014/main" id="{2E857301-093E-4D66-89A6-377DD4785F04}"/>
                </a:ext>
              </a:extLst>
            </p:cNvPr>
            <p:cNvSpPr/>
            <p:nvPr/>
          </p:nvSpPr>
          <p:spPr>
            <a:xfrm>
              <a:off x="3945033" y="4688120"/>
              <a:ext cx="25920" cy="31095"/>
            </a:xfrm>
            <a:custGeom>
              <a:avLst/>
              <a:gdLst/>
              <a:ahLst/>
              <a:cxnLst/>
              <a:rect l="l" t="t" r="r" b="b"/>
              <a:pathLst>
                <a:path w="1107" h="1328" extrusionOk="0">
                  <a:moveTo>
                    <a:pt x="1033" y="0"/>
                  </a:moveTo>
                  <a:lnTo>
                    <a:pt x="811" y="74"/>
                  </a:lnTo>
                  <a:lnTo>
                    <a:pt x="811" y="74"/>
                  </a:lnTo>
                  <a:lnTo>
                    <a:pt x="1106" y="0"/>
                  </a:lnTo>
                  <a:close/>
                  <a:moveTo>
                    <a:pt x="295" y="443"/>
                  </a:moveTo>
                  <a:lnTo>
                    <a:pt x="74" y="738"/>
                  </a:lnTo>
                  <a:lnTo>
                    <a:pt x="0" y="1033"/>
                  </a:lnTo>
                  <a:lnTo>
                    <a:pt x="0" y="1254"/>
                  </a:lnTo>
                  <a:lnTo>
                    <a:pt x="74" y="1328"/>
                  </a:lnTo>
                  <a:lnTo>
                    <a:pt x="74" y="1033"/>
                  </a:lnTo>
                  <a:lnTo>
                    <a:pt x="148" y="738"/>
                  </a:lnTo>
                  <a:lnTo>
                    <a:pt x="295" y="44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62;p46">
              <a:extLst>
                <a:ext uri="{FF2B5EF4-FFF2-40B4-BE49-F238E27FC236}">
                  <a16:creationId xmlns:a16="http://schemas.microsoft.com/office/drawing/2014/main" id="{D9742476-671B-46CB-A863-E950B338B442}"/>
                </a:ext>
              </a:extLst>
            </p:cNvPr>
            <p:cNvSpPr/>
            <p:nvPr/>
          </p:nvSpPr>
          <p:spPr>
            <a:xfrm>
              <a:off x="3953650" y="4655291"/>
              <a:ext cx="8664" cy="34561"/>
            </a:xfrm>
            <a:custGeom>
              <a:avLst/>
              <a:gdLst/>
              <a:ahLst/>
              <a:cxnLst/>
              <a:rect l="l" t="t" r="r" b="b"/>
              <a:pathLst>
                <a:path w="370" h="1476" extrusionOk="0">
                  <a:moveTo>
                    <a:pt x="1" y="1"/>
                  </a:moveTo>
                  <a:lnTo>
                    <a:pt x="1" y="1"/>
                  </a:lnTo>
                  <a:lnTo>
                    <a:pt x="148" y="738"/>
                  </a:lnTo>
                  <a:lnTo>
                    <a:pt x="148" y="738"/>
                  </a:lnTo>
                  <a:lnTo>
                    <a:pt x="370" y="1476"/>
                  </a:lnTo>
                  <a:lnTo>
                    <a:pt x="370" y="1476"/>
                  </a:lnTo>
                  <a:lnTo>
                    <a:pt x="148" y="738"/>
                  </a:lnTo>
                  <a:lnTo>
                    <a:pt x="148" y="738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63;p46">
              <a:extLst>
                <a:ext uri="{FF2B5EF4-FFF2-40B4-BE49-F238E27FC236}">
                  <a16:creationId xmlns:a16="http://schemas.microsoft.com/office/drawing/2014/main" id="{EA7E233E-2CC0-444E-AB70-2B133DB60DC0}"/>
                </a:ext>
              </a:extLst>
            </p:cNvPr>
            <p:cNvSpPr/>
            <p:nvPr/>
          </p:nvSpPr>
          <p:spPr>
            <a:xfrm>
              <a:off x="3908762" y="4714018"/>
              <a:ext cx="24188" cy="6931"/>
            </a:xfrm>
            <a:custGeom>
              <a:avLst/>
              <a:gdLst/>
              <a:ahLst/>
              <a:cxnLst/>
              <a:rect l="l" t="t" r="r" b="b"/>
              <a:pathLst>
                <a:path w="1033" h="296" extrusionOk="0">
                  <a:moveTo>
                    <a:pt x="1033" y="1"/>
                  </a:moveTo>
                  <a:lnTo>
                    <a:pt x="1033" y="1"/>
                  </a:lnTo>
                  <a:lnTo>
                    <a:pt x="516" y="148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516" y="148"/>
                  </a:lnTo>
                  <a:lnTo>
                    <a:pt x="516" y="148"/>
                  </a:lnTo>
                  <a:lnTo>
                    <a:pt x="1033" y="1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64;p46">
              <a:extLst>
                <a:ext uri="{FF2B5EF4-FFF2-40B4-BE49-F238E27FC236}">
                  <a16:creationId xmlns:a16="http://schemas.microsoft.com/office/drawing/2014/main" id="{B07D4C45-4E14-434D-82E1-4B4CDA964DDF}"/>
                </a:ext>
              </a:extLst>
            </p:cNvPr>
            <p:cNvSpPr/>
            <p:nvPr/>
          </p:nvSpPr>
          <p:spPr>
            <a:xfrm>
              <a:off x="3948475" y="4710576"/>
              <a:ext cx="1756" cy="5198"/>
            </a:xfrm>
            <a:custGeom>
              <a:avLst/>
              <a:gdLst/>
              <a:ahLst/>
              <a:cxnLst/>
              <a:rect l="l" t="t" r="r" b="b"/>
              <a:pathLst>
                <a:path w="75" h="222" extrusionOk="0">
                  <a:moveTo>
                    <a:pt x="74" y="0"/>
                  </a:moveTo>
                  <a:lnTo>
                    <a:pt x="1" y="74"/>
                  </a:lnTo>
                  <a:lnTo>
                    <a:pt x="1" y="221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65;p46">
              <a:extLst>
                <a:ext uri="{FF2B5EF4-FFF2-40B4-BE49-F238E27FC236}">
                  <a16:creationId xmlns:a16="http://schemas.microsoft.com/office/drawing/2014/main" id="{B5BE5AFC-2D99-4B19-A7AB-E212EFA519F6}"/>
                </a:ext>
              </a:extLst>
            </p:cNvPr>
            <p:cNvSpPr/>
            <p:nvPr/>
          </p:nvSpPr>
          <p:spPr>
            <a:xfrm>
              <a:off x="3951941" y="4700203"/>
              <a:ext cx="1733" cy="5198"/>
            </a:xfrm>
            <a:custGeom>
              <a:avLst/>
              <a:gdLst/>
              <a:ahLst/>
              <a:cxnLst/>
              <a:rect l="l" t="t" r="r" b="b"/>
              <a:pathLst>
                <a:path w="74" h="222" extrusionOk="0">
                  <a:moveTo>
                    <a:pt x="74" y="1"/>
                  </a:moveTo>
                  <a:lnTo>
                    <a:pt x="0" y="74"/>
                  </a:lnTo>
                  <a:lnTo>
                    <a:pt x="0" y="222"/>
                  </a:lnTo>
                  <a:lnTo>
                    <a:pt x="74" y="14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66;p46">
              <a:extLst>
                <a:ext uri="{FF2B5EF4-FFF2-40B4-BE49-F238E27FC236}">
                  <a16:creationId xmlns:a16="http://schemas.microsoft.com/office/drawing/2014/main" id="{3A678130-BAC5-45B7-9B24-27EAE353CA91}"/>
                </a:ext>
              </a:extLst>
            </p:cNvPr>
            <p:cNvSpPr/>
            <p:nvPr/>
          </p:nvSpPr>
          <p:spPr>
            <a:xfrm>
              <a:off x="3958849" y="4695028"/>
              <a:ext cx="3465" cy="346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0" y="0"/>
                  </a:moveTo>
                  <a:lnTo>
                    <a:pt x="0" y="74"/>
                  </a:lnTo>
                  <a:lnTo>
                    <a:pt x="0" y="148"/>
                  </a:lnTo>
                  <a:lnTo>
                    <a:pt x="74" y="7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67;p46">
              <a:extLst>
                <a:ext uri="{FF2B5EF4-FFF2-40B4-BE49-F238E27FC236}">
                  <a16:creationId xmlns:a16="http://schemas.microsoft.com/office/drawing/2014/main" id="{2ECBCCAE-E032-4496-B2F2-51DB76B0AAFC}"/>
                </a:ext>
              </a:extLst>
            </p:cNvPr>
            <p:cNvSpPr/>
            <p:nvPr/>
          </p:nvSpPr>
          <p:spPr>
            <a:xfrm>
              <a:off x="3965756" y="4691562"/>
              <a:ext cx="1733" cy="1756"/>
            </a:xfrm>
            <a:custGeom>
              <a:avLst/>
              <a:gdLst/>
              <a:ahLst/>
              <a:cxnLst/>
              <a:rect l="l" t="t" r="r" b="b"/>
              <a:pathLst>
                <a:path w="74" h="75" extrusionOk="0">
                  <a:moveTo>
                    <a:pt x="74" y="1"/>
                  </a:moveTo>
                  <a:lnTo>
                    <a:pt x="0" y="74"/>
                  </a:lnTo>
                  <a:lnTo>
                    <a:pt x="74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68;p46">
              <a:extLst>
                <a:ext uri="{FF2B5EF4-FFF2-40B4-BE49-F238E27FC236}">
                  <a16:creationId xmlns:a16="http://schemas.microsoft.com/office/drawing/2014/main" id="{96E76529-87C8-43AE-B0E1-FD865E8201C4}"/>
                </a:ext>
              </a:extLst>
            </p:cNvPr>
            <p:cNvSpPr/>
            <p:nvPr/>
          </p:nvSpPr>
          <p:spPr>
            <a:xfrm>
              <a:off x="3466596" y="4670839"/>
              <a:ext cx="146835" cy="72563"/>
            </a:xfrm>
            <a:custGeom>
              <a:avLst/>
              <a:gdLst/>
              <a:ahLst/>
              <a:cxnLst/>
              <a:rect l="l" t="t" r="r" b="b"/>
              <a:pathLst>
                <a:path w="6271" h="3099" extrusionOk="0">
                  <a:moveTo>
                    <a:pt x="6270" y="1"/>
                  </a:moveTo>
                  <a:lnTo>
                    <a:pt x="2509" y="74"/>
                  </a:lnTo>
                  <a:lnTo>
                    <a:pt x="2509" y="2066"/>
                  </a:lnTo>
                  <a:lnTo>
                    <a:pt x="1033" y="2435"/>
                  </a:lnTo>
                  <a:lnTo>
                    <a:pt x="222" y="2803"/>
                  </a:lnTo>
                  <a:lnTo>
                    <a:pt x="1" y="2877"/>
                  </a:lnTo>
                  <a:lnTo>
                    <a:pt x="75" y="2951"/>
                  </a:lnTo>
                  <a:lnTo>
                    <a:pt x="148" y="3025"/>
                  </a:lnTo>
                  <a:lnTo>
                    <a:pt x="591" y="3098"/>
                  </a:lnTo>
                  <a:lnTo>
                    <a:pt x="2951" y="3098"/>
                  </a:lnTo>
                  <a:lnTo>
                    <a:pt x="6049" y="2951"/>
                  </a:lnTo>
                  <a:lnTo>
                    <a:pt x="6270" y="2951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69;p46">
              <a:extLst>
                <a:ext uri="{FF2B5EF4-FFF2-40B4-BE49-F238E27FC236}">
                  <a16:creationId xmlns:a16="http://schemas.microsoft.com/office/drawing/2014/main" id="{1CDA8506-024A-45F9-B563-6C53045DE772}"/>
                </a:ext>
              </a:extLst>
            </p:cNvPr>
            <p:cNvSpPr/>
            <p:nvPr/>
          </p:nvSpPr>
          <p:spPr>
            <a:xfrm>
              <a:off x="3466596" y="4670839"/>
              <a:ext cx="146835" cy="72563"/>
            </a:xfrm>
            <a:custGeom>
              <a:avLst/>
              <a:gdLst/>
              <a:ahLst/>
              <a:cxnLst/>
              <a:rect l="l" t="t" r="r" b="b"/>
              <a:pathLst>
                <a:path w="6271" h="3099" fill="none" extrusionOk="0">
                  <a:moveTo>
                    <a:pt x="2509" y="2066"/>
                  </a:moveTo>
                  <a:lnTo>
                    <a:pt x="2509" y="74"/>
                  </a:lnTo>
                  <a:lnTo>
                    <a:pt x="6270" y="1"/>
                  </a:lnTo>
                  <a:lnTo>
                    <a:pt x="6270" y="2951"/>
                  </a:lnTo>
                  <a:lnTo>
                    <a:pt x="6049" y="2951"/>
                  </a:lnTo>
                  <a:lnTo>
                    <a:pt x="6049" y="2951"/>
                  </a:lnTo>
                  <a:lnTo>
                    <a:pt x="2951" y="3098"/>
                  </a:lnTo>
                  <a:lnTo>
                    <a:pt x="1255" y="3098"/>
                  </a:lnTo>
                  <a:lnTo>
                    <a:pt x="591" y="3098"/>
                  </a:lnTo>
                  <a:lnTo>
                    <a:pt x="148" y="3025"/>
                  </a:lnTo>
                  <a:lnTo>
                    <a:pt x="148" y="3025"/>
                  </a:lnTo>
                  <a:lnTo>
                    <a:pt x="75" y="2951"/>
                  </a:lnTo>
                  <a:lnTo>
                    <a:pt x="1" y="2877"/>
                  </a:lnTo>
                  <a:lnTo>
                    <a:pt x="222" y="2803"/>
                  </a:lnTo>
                  <a:lnTo>
                    <a:pt x="1033" y="2435"/>
                  </a:lnTo>
                  <a:lnTo>
                    <a:pt x="2509" y="20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70;p46">
              <a:extLst>
                <a:ext uri="{FF2B5EF4-FFF2-40B4-BE49-F238E27FC236}">
                  <a16:creationId xmlns:a16="http://schemas.microsoft.com/office/drawing/2014/main" id="{701A3B57-777A-4781-B074-C888609CCE1E}"/>
                </a:ext>
              </a:extLst>
            </p:cNvPr>
            <p:cNvSpPr/>
            <p:nvPr/>
          </p:nvSpPr>
          <p:spPr>
            <a:xfrm>
              <a:off x="3582318" y="4714018"/>
              <a:ext cx="31119" cy="24211"/>
            </a:xfrm>
            <a:custGeom>
              <a:avLst/>
              <a:gdLst/>
              <a:ahLst/>
              <a:cxnLst/>
              <a:rect l="l" t="t" r="r" b="b"/>
              <a:pathLst>
                <a:path w="1329" h="1034" extrusionOk="0">
                  <a:moveTo>
                    <a:pt x="1255" y="1"/>
                  </a:moveTo>
                  <a:lnTo>
                    <a:pt x="812" y="74"/>
                  </a:lnTo>
                  <a:lnTo>
                    <a:pt x="443" y="296"/>
                  </a:lnTo>
                  <a:lnTo>
                    <a:pt x="148" y="591"/>
                  </a:lnTo>
                  <a:lnTo>
                    <a:pt x="1" y="1033"/>
                  </a:lnTo>
                  <a:lnTo>
                    <a:pt x="1328" y="959"/>
                  </a:lnTo>
                  <a:lnTo>
                    <a:pt x="1328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71;p46">
              <a:extLst>
                <a:ext uri="{FF2B5EF4-FFF2-40B4-BE49-F238E27FC236}">
                  <a16:creationId xmlns:a16="http://schemas.microsoft.com/office/drawing/2014/main" id="{8BF5E241-FAF6-4305-82DB-9771106AAF7D}"/>
                </a:ext>
              </a:extLst>
            </p:cNvPr>
            <p:cNvSpPr/>
            <p:nvPr/>
          </p:nvSpPr>
          <p:spPr>
            <a:xfrm>
              <a:off x="3582318" y="4714018"/>
              <a:ext cx="31119" cy="24211"/>
            </a:xfrm>
            <a:custGeom>
              <a:avLst/>
              <a:gdLst/>
              <a:ahLst/>
              <a:cxnLst/>
              <a:rect l="l" t="t" r="r" b="b"/>
              <a:pathLst>
                <a:path w="1329" h="1034" fill="none" extrusionOk="0">
                  <a:moveTo>
                    <a:pt x="1255" y="1"/>
                  </a:moveTo>
                  <a:lnTo>
                    <a:pt x="1255" y="1"/>
                  </a:lnTo>
                  <a:lnTo>
                    <a:pt x="812" y="74"/>
                  </a:lnTo>
                  <a:lnTo>
                    <a:pt x="443" y="296"/>
                  </a:lnTo>
                  <a:lnTo>
                    <a:pt x="443" y="296"/>
                  </a:lnTo>
                  <a:lnTo>
                    <a:pt x="148" y="591"/>
                  </a:lnTo>
                  <a:lnTo>
                    <a:pt x="1" y="1033"/>
                  </a:lnTo>
                  <a:lnTo>
                    <a:pt x="1328" y="959"/>
                  </a:lnTo>
                  <a:lnTo>
                    <a:pt x="1328" y="1"/>
                  </a:lnTo>
                  <a:lnTo>
                    <a:pt x="1328" y="1"/>
                  </a:lnTo>
                  <a:lnTo>
                    <a:pt x="12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72;p46">
              <a:extLst>
                <a:ext uri="{FF2B5EF4-FFF2-40B4-BE49-F238E27FC236}">
                  <a16:creationId xmlns:a16="http://schemas.microsoft.com/office/drawing/2014/main" id="{25FFE06B-D9BD-4A2A-B0AA-C8E6FBCB81DF}"/>
                </a:ext>
              </a:extLst>
            </p:cNvPr>
            <p:cNvSpPr/>
            <p:nvPr/>
          </p:nvSpPr>
          <p:spPr>
            <a:xfrm>
              <a:off x="3466596" y="4738207"/>
              <a:ext cx="1756" cy="1733"/>
            </a:xfrm>
            <a:custGeom>
              <a:avLst/>
              <a:gdLst/>
              <a:ahLst/>
              <a:cxnLst/>
              <a:rect l="l" t="t" r="r" b="b"/>
              <a:pathLst>
                <a:path w="75" h="74" extrusionOk="0">
                  <a:moveTo>
                    <a:pt x="75" y="0"/>
                  </a:moveTo>
                  <a:lnTo>
                    <a:pt x="1" y="74"/>
                  </a:lnTo>
                  <a:lnTo>
                    <a:pt x="75" y="74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73;p46">
              <a:extLst>
                <a:ext uri="{FF2B5EF4-FFF2-40B4-BE49-F238E27FC236}">
                  <a16:creationId xmlns:a16="http://schemas.microsoft.com/office/drawing/2014/main" id="{6F92BA7E-D908-4D09-B2AA-3859B0197A2C}"/>
                </a:ext>
              </a:extLst>
            </p:cNvPr>
            <p:cNvSpPr/>
            <p:nvPr/>
          </p:nvSpPr>
          <p:spPr>
            <a:xfrm>
              <a:off x="3466596" y="4738207"/>
              <a:ext cx="1756" cy="1733"/>
            </a:xfrm>
            <a:custGeom>
              <a:avLst/>
              <a:gdLst/>
              <a:ahLst/>
              <a:cxnLst/>
              <a:rect l="l" t="t" r="r" b="b"/>
              <a:pathLst>
                <a:path w="75" h="74" fill="none" extrusionOk="0">
                  <a:moveTo>
                    <a:pt x="75" y="0"/>
                  </a:moveTo>
                  <a:lnTo>
                    <a:pt x="75" y="0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74;p46">
              <a:extLst>
                <a:ext uri="{FF2B5EF4-FFF2-40B4-BE49-F238E27FC236}">
                  <a16:creationId xmlns:a16="http://schemas.microsoft.com/office/drawing/2014/main" id="{17F73A8C-D24D-42E7-AE72-FD18ECDEC614}"/>
                </a:ext>
              </a:extLst>
            </p:cNvPr>
            <p:cNvSpPr/>
            <p:nvPr/>
          </p:nvSpPr>
          <p:spPr>
            <a:xfrm>
              <a:off x="3487319" y="4729566"/>
              <a:ext cx="1756" cy="23"/>
            </a:xfrm>
            <a:custGeom>
              <a:avLst/>
              <a:gdLst/>
              <a:ahLst/>
              <a:cxnLst/>
              <a:rect l="l" t="t" r="r" b="b"/>
              <a:pathLst>
                <a:path w="75" h="1" fill="none" extrusionOk="0">
                  <a:moveTo>
                    <a:pt x="75" y="0"/>
                  </a:moveTo>
                  <a:lnTo>
                    <a:pt x="7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75;p46">
              <a:extLst>
                <a:ext uri="{FF2B5EF4-FFF2-40B4-BE49-F238E27FC236}">
                  <a16:creationId xmlns:a16="http://schemas.microsoft.com/office/drawing/2014/main" id="{DC2895F5-F783-4FED-9A59-59862FDC654B}"/>
                </a:ext>
              </a:extLst>
            </p:cNvPr>
            <p:cNvSpPr/>
            <p:nvPr/>
          </p:nvSpPr>
          <p:spPr>
            <a:xfrm>
              <a:off x="3466596" y="4739916"/>
              <a:ext cx="5222" cy="1756"/>
            </a:xfrm>
            <a:custGeom>
              <a:avLst/>
              <a:gdLst/>
              <a:ahLst/>
              <a:cxnLst/>
              <a:rect l="l" t="t" r="r" b="b"/>
              <a:pathLst>
                <a:path w="223" h="75" extrusionOk="0">
                  <a:moveTo>
                    <a:pt x="1" y="1"/>
                  </a:moveTo>
                  <a:lnTo>
                    <a:pt x="111" y="38"/>
                  </a:lnTo>
                  <a:lnTo>
                    <a:pt x="111" y="38"/>
                  </a:lnTo>
                  <a:lnTo>
                    <a:pt x="75" y="1"/>
                  </a:lnTo>
                  <a:close/>
                  <a:moveTo>
                    <a:pt x="111" y="38"/>
                  </a:moveTo>
                  <a:lnTo>
                    <a:pt x="148" y="75"/>
                  </a:lnTo>
                  <a:lnTo>
                    <a:pt x="222" y="75"/>
                  </a:lnTo>
                  <a:lnTo>
                    <a:pt x="111" y="38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76;p46">
              <a:extLst>
                <a:ext uri="{FF2B5EF4-FFF2-40B4-BE49-F238E27FC236}">
                  <a16:creationId xmlns:a16="http://schemas.microsoft.com/office/drawing/2014/main" id="{6A65D202-7716-46AB-9571-1138E90F416B}"/>
                </a:ext>
              </a:extLst>
            </p:cNvPr>
            <p:cNvSpPr/>
            <p:nvPr/>
          </p:nvSpPr>
          <p:spPr>
            <a:xfrm>
              <a:off x="3466596" y="4739916"/>
              <a:ext cx="5222" cy="1756"/>
            </a:xfrm>
            <a:custGeom>
              <a:avLst/>
              <a:gdLst/>
              <a:ahLst/>
              <a:cxnLst/>
              <a:rect l="l" t="t" r="r" b="b"/>
              <a:pathLst>
                <a:path w="223" h="75" fill="none" extrusionOk="0">
                  <a:moveTo>
                    <a:pt x="75" y="1"/>
                  </a:moveTo>
                  <a:lnTo>
                    <a:pt x="7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148" y="75"/>
                  </a:lnTo>
                  <a:lnTo>
                    <a:pt x="148" y="75"/>
                  </a:lnTo>
                  <a:lnTo>
                    <a:pt x="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77;p46">
              <a:extLst>
                <a:ext uri="{FF2B5EF4-FFF2-40B4-BE49-F238E27FC236}">
                  <a16:creationId xmlns:a16="http://schemas.microsoft.com/office/drawing/2014/main" id="{1E468BA5-A37B-4FA6-B2AA-B830B1BD86FD}"/>
                </a:ext>
              </a:extLst>
            </p:cNvPr>
            <p:cNvSpPr/>
            <p:nvPr/>
          </p:nvSpPr>
          <p:spPr>
            <a:xfrm>
              <a:off x="3597866" y="4739916"/>
              <a:ext cx="13838" cy="23"/>
            </a:xfrm>
            <a:custGeom>
              <a:avLst/>
              <a:gdLst/>
              <a:ahLst/>
              <a:cxnLst/>
              <a:rect l="l" t="t" r="r" b="b"/>
              <a:pathLst>
                <a:path w="591" h="1" extrusionOk="0">
                  <a:moveTo>
                    <a:pt x="591" y="1"/>
                  </a:moveTo>
                  <a:lnTo>
                    <a:pt x="443" y="1"/>
                  </a:lnTo>
                  <a:lnTo>
                    <a:pt x="443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78;p46">
              <a:extLst>
                <a:ext uri="{FF2B5EF4-FFF2-40B4-BE49-F238E27FC236}">
                  <a16:creationId xmlns:a16="http://schemas.microsoft.com/office/drawing/2014/main" id="{34C487E6-4452-47A4-9519-26CB1E112B31}"/>
                </a:ext>
              </a:extLst>
            </p:cNvPr>
            <p:cNvSpPr/>
            <p:nvPr/>
          </p:nvSpPr>
          <p:spPr>
            <a:xfrm>
              <a:off x="3597866" y="4739916"/>
              <a:ext cx="13838" cy="23"/>
            </a:xfrm>
            <a:custGeom>
              <a:avLst/>
              <a:gdLst/>
              <a:ahLst/>
              <a:cxnLst/>
              <a:rect l="l" t="t" r="r" b="b"/>
              <a:pathLst>
                <a:path w="591" h="1" fill="none" extrusionOk="0">
                  <a:moveTo>
                    <a:pt x="591" y="1"/>
                  </a:moveTo>
                  <a:lnTo>
                    <a:pt x="443" y="1"/>
                  </a:lnTo>
                  <a:lnTo>
                    <a:pt x="443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5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79;p46">
              <a:extLst>
                <a:ext uri="{FF2B5EF4-FFF2-40B4-BE49-F238E27FC236}">
                  <a16:creationId xmlns:a16="http://schemas.microsoft.com/office/drawing/2014/main" id="{C87E44BF-6C27-4CDA-91A8-6B2D6BEEA902}"/>
                </a:ext>
              </a:extLst>
            </p:cNvPr>
            <p:cNvSpPr/>
            <p:nvPr/>
          </p:nvSpPr>
          <p:spPr>
            <a:xfrm>
              <a:off x="3542604" y="4739916"/>
              <a:ext cx="58725" cy="3489"/>
            </a:xfrm>
            <a:custGeom>
              <a:avLst/>
              <a:gdLst/>
              <a:ahLst/>
              <a:cxnLst/>
              <a:rect l="l" t="t" r="r" b="b"/>
              <a:pathLst>
                <a:path w="2508" h="149" extrusionOk="0">
                  <a:moveTo>
                    <a:pt x="2360" y="1"/>
                  </a:moveTo>
                  <a:lnTo>
                    <a:pt x="0" y="148"/>
                  </a:lnTo>
                  <a:lnTo>
                    <a:pt x="0" y="148"/>
                  </a:lnTo>
                  <a:lnTo>
                    <a:pt x="2508" y="1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80;p46">
              <a:extLst>
                <a:ext uri="{FF2B5EF4-FFF2-40B4-BE49-F238E27FC236}">
                  <a16:creationId xmlns:a16="http://schemas.microsoft.com/office/drawing/2014/main" id="{5BFE296B-AE9F-4EB8-A04B-305FF1F930B5}"/>
                </a:ext>
              </a:extLst>
            </p:cNvPr>
            <p:cNvSpPr/>
            <p:nvPr/>
          </p:nvSpPr>
          <p:spPr>
            <a:xfrm>
              <a:off x="3542604" y="4739916"/>
              <a:ext cx="58725" cy="3489"/>
            </a:xfrm>
            <a:custGeom>
              <a:avLst/>
              <a:gdLst/>
              <a:ahLst/>
              <a:cxnLst/>
              <a:rect l="l" t="t" r="r" b="b"/>
              <a:pathLst>
                <a:path w="2508" h="149" fill="none" extrusionOk="0">
                  <a:moveTo>
                    <a:pt x="2508" y="1"/>
                  </a:moveTo>
                  <a:lnTo>
                    <a:pt x="2508" y="1"/>
                  </a:lnTo>
                  <a:lnTo>
                    <a:pt x="2360" y="1"/>
                  </a:lnTo>
                  <a:lnTo>
                    <a:pt x="2360" y="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5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81;p46">
              <a:extLst>
                <a:ext uri="{FF2B5EF4-FFF2-40B4-BE49-F238E27FC236}">
                  <a16:creationId xmlns:a16="http://schemas.microsoft.com/office/drawing/2014/main" id="{8BEC6498-9D92-42D5-A911-91617D05250A}"/>
                </a:ext>
              </a:extLst>
            </p:cNvPr>
            <p:cNvSpPr/>
            <p:nvPr/>
          </p:nvSpPr>
          <p:spPr>
            <a:xfrm>
              <a:off x="3468328" y="4727834"/>
              <a:ext cx="145103" cy="15571"/>
            </a:xfrm>
            <a:custGeom>
              <a:avLst/>
              <a:gdLst/>
              <a:ahLst/>
              <a:cxnLst/>
              <a:rect l="l" t="t" r="r" b="b"/>
              <a:pathLst>
                <a:path w="6197" h="665" extrusionOk="0">
                  <a:moveTo>
                    <a:pt x="959" y="1"/>
                  </a:moveTo>
                  <a:lnTo>
                    <a:pt x="886" y="74"/>
                  </a:lnTo>
                  <a:lnTo>
                    <a:pt x="812" y="74"/>
                  </a:lnTo>
                  <a:lnTo>
                    <a:pt x="369" y="222"/>
                  </a:lnTo>
                  <a:lnTo>
                    <a:pt x="74" y="369"/>
                  </a:lnTo>
                  <a:lnTo>
                    <a:pt x="1" y="443"/>
                  </a:lnTo>
                  <a:lnTo>
                    <a:pt x="1" y="517"/>
                  </a:lnTo>
                  <a:lnTo>
                    <a:pt x="74" y="591"/>
                  </a:lnTo>
                  <a:lnTo>
                    <a:pt x="148" y="591"/>
                  </a:lnTo>
                  <a:lnTo>
                    <a:pt x="812" y="664"/>
                  </a:lnTo>
                  <a:lnTo>
                    <a:pt x="3172" y="664"/>
                  </a:lnTo>
                  <a:lnTo>
                    <a:pt x="5532" y="517"/>
                  </a:lnTo>
                  <a:lnTo>
                    <a:pt x="6196" y="517"/>
                  </a:lnTo>
                  <a:lnTo>
                    <a:pt x="6196" y="443"/>
                  </a:lnTo>
                  <a:lnTo>
                    <a:pt x="4869" y="443"/>
                  </a:lnTo>
                  <a:lnTo>
                    <a:pt x="1254" y="517"/>
                  </a:lnTo>
                  <a:lnTo>
                    <a:pt x="1181" y="296"/>
                  </a:lnTo>
                  <a:lnTo>
                    <a:pt x="1033" y="74"/>
                  </a:lnTo>
                  <a:lnTo>
                    <a:pt x="959" y="1"/>
                  </a:lnTo>
                  <a:close/>
                </a:path>
              </a:pathLst>
            </a:custGeom>
            <a:solidFill>
              <a:srgbClr val="9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82;p46">
              <a:extLst>
                <a:ext uri="{FF2B5EF4-FFF2-40B4-BE49-F238E27FC236}">
                  <a16:creationId xmlns:a16="http://schemas.microsoft.com/office/drawing/2014/main" id="{061540D7-615A-4DEB-9916-2E3E0F01AEB3}"/>
                </a:ext>
              </a:extLst>
            </p:cNvPr>
            <p:cNvSpPr/>
            <p:nvPr/>
          </p:nvSpPr>
          <p:spPr>
            <a:xfrm>
              <a:off x="3468328" y="4727834"/>
              <a:ext cx="145103" cy="15571"/>
            </a:xfrm>
            <a:custGeom>
              <a:avLst/>
              <a:gdLst/>
              <a:ahLst/>
              <a:cxnLst/>
              <a:rect l="l" t="t" r="r" b="b"/>
              <a:pathLst>
                <a:path w="6197" h="665" fill="none" extrusionOk="0">
                  <a:moveTo>
                    <a:pt x="959" y="1"/>
                  </a:moveTo>
                  <a:lnTo>
                    <a:pt x="959" y="1"/>
                  </a:lnTo>
                  <a:lnTo>
                    <a:pt x="886" y="74"/>
                  </a:lnTo>
                  <a:lnTo>
                    <a:pt x="886" y="74"/>
                  </a:lnTo>
                  <a:lnTo>
                    <a:pt x="812" y="74"/>
                  </a:lnTo>
                  <a:lnTo>
                    <a:pt x="812" y="74"/>
                  </a:lnTo>
                  <a:lnTo>
                    <a:pt x="369" y="222"/>
                  </a:lnTo>
                  <a:lnTo>
                    <a:pt x="74" y="369"/>
                  </a:lnTo>
                  <a:lnTo>
                    <a:pt x="1" y="443"/>
                  </a:lnTo>
                  <a:lnTo>
                    <a:pt x="1" y="443"/>
                  </a:lnTo>
                  <a:lnTo>
                    <a:pt x="1" y="517"/>
                  </a:lnTo>
                  <a:lnTo>
                    <a:pt x="1" y="517"/>
                  </a:lnTo>
                  <a:lnTo>
                    <a:pt x="74" y="591"/>
                  </a:lnTo>
                  <a:lnTo>
                    <a:pt x="74" y="591"/>
                  </a:lnTo>
                  <a:lnTo>
                    <a:pt x="148" y="591"/>
                  </a:lnTo>
                  <a:lnTo>
                    <a:pt x="148" y="591"/>
                  </a:lnTo>
                  <a:lnTo>
                    <a:pt x="812" y="664"/>
                  </a:lnTo>
                  <a:lnTo>
                    <a:pt x="1845" y="664"/>
                  </a:lnTo>
                  <a:lnTo>
                    <a:pt x="1845" y="664"/>
                  </a:lnTo>
                  <a:lnTo>
                    <a:pt x="3172" y="664"/>
                  </a:lnTo>
                  <a:lnTo>
                    <a:pt x="3172" y="664"/>
                  </a:lnTo>
                  <a:lnTo>
                    <a:pt x="5532" y="517"/>
                  </a:lnTo>
                  <a:lnTo>
                    <a:pt x="5532" y="517"/>
                  </a:lnTo>
                  <a:lnTo>
                    <a:pt x="5975" y="517"/>
                  </a:lnTo>
                  <a:lnTo>
                    <a:pt x="6123" y="517"/>
                  </a:lnTo>
                  <a:lnTo>
                    <a:pt x="6123" y="517"/>
                  </a:lnTo>
                  <a:lnTo>
                    <a:pt x="6196" y="517"/>
                  </a:lnTo>
                  <a:lnTo>
                    <a:pt x="6196" y="369"/>
                  </a:lnTo>
                  <a:lnTo>
                    <a:pt x="6196" y="369"/>
                  </a:lnTo>
                  <a:lnTo>
                    <a:pt x="6196" y="443"/>
                  </a:lnTo>
                  <a:lnTo>
                    <a:pt x="4869" y="443"/>
                  </a:lnTo>
                  <a:lnTo>
                    <a:pt x="4869" y="443"/>
                  </a:lnTo>
                  <a:lnTo>
                    <a:pt x="4869" y="443"/>
                  </a:lnTo>
                  <a:lnTo>
                    <a:pt x="1254" y="517"/>
                  </a:lnTo>
                  <a:lnTo>
                    <a:pt x="1254" y="517"/>
                  </a:lnTo>
                  <a:lnTo>
                    <a:pt x="1181" y="296"/>
                  </a:lnTo>
                  <a:lnTo>
                    <a:pt x="1033" y="74"/>
                  </a:lnTo>
                  <a:lnTo>
                    <a:pt x="9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83;p46">
              <a:extLst>
                <a:ext uri="{FF2B5EF4-FFF2-40B4-BE49-F238E27FC236}">
                  <a16:creationId xmlns:a16="http://schemas.microsoft.com/office/drawing/2014/main" id="{67CF5784-C27A-4296-869E-2E2ADC6E759D}"/>
                </a:ext>
              </a:extLst>
            </p:cNvPr>
            <p:cNvSpPr/>
            <p:nvPr/>
          </p:nvSpPr>
          <p:spPr>
            <a:xfrm>
              <a:off x="3582318" y="4736474"/>
              <a:ext cx="31119" cy="1756"/>
            </a:xfrm>
            <a:custGeom>
              <a:avLst/>
              <a:gdLst/>
              <a:ahLst/>
              <a:cxnLst/>
              <a:rect l="l" t="t" r="r" b="b"/>
              <a:pathLst>
                <a:path w="1329" h="75" extrusionOk="0">
                  <a:moveTo>
                    <a:pt x="1328" y="0"/>
                  </a:moveTo>
                  <a:lnTo>
                    <a:pt x="1" y="74"/>
                  </a:lnTo>
                  <a:lnTo>
                    <a:pt x="1328" y="74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57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84;p46">
              <a:extLst>
                <a:ext uri="{FF2B5EF4-FFF2-40B4-BE49-F238E27FC236}">
                  <a16:creationId xmlns:a16="http://schemas.microsoft.com/office/drawing/2014/main" id="{FBDEB4BD-862E-4BD4-9F16-88F9C4400DEF}"/>
                </a:ext>
              </a:extLst>
            </p:cNvPr>
            <p:cNvSpPr/>
            <p:nvPr/>
          </p:nvSpPr>
          <p:spPr>
            <a:xfrm>
              <a:off x="3582318" y="4736474"/>
              <a:ext cx="31119" cy="1756"/>
            </a:xfrm>
            <a:custGeom>
              <a:avLst/>
              <a:gdLst/>
              <a:ahLst/>
              <a:cxnLst/>
              <a:rect l="l" t="t" r="r" b="b"/>
              <a:pathLst>
                <a:path w="1329" h="75" fill="none" extrusionOk="0">
                  <a:moveTo>
                    <a:pt x="1328" y="0"/>
                  </a:moveTo>
                  <a:lnTo>
                    <a:pt x="1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328" y="74"/>
                  </a:lnTo>
                  <a:lnTo>
                    <a:pt x="13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85;p46">
              <a:extLst>
                <a:ext uri="{FF2B5EF4-FFF2-40B4-BE49-F238E27FC236}">
                  <a16:creationId xmlns:a16="http://schemas.microsoft.com/office/drawing/2014/main" id="{4D78462E-AF59-4BD4-985D-117E597DC371}"/>
                </a:ext>
              </a:extLst>
            </p:cNvPr>
            <p:cNvSpPr/>
            <p:nvPr/>
          </p:nvSpPr>
          <p:spPr>
            <a:xfrm>
              <a:off x="3466596" y="4736474"/>
              <a:ext cx="148568" cy="3465"/>
            </a:xfrm>
            <a:custGeom>
              <a:avLst/>
              <a:gdLst/>
              <a:ahLst/>
              <a:cxnLst/>
              <a:rect l="l" t="t" r="r" b="b"/>
              <a:pathLst>
                <a:path w="6345" h="148" extrusionOk="0">
                  <a:moveTo>
                    <a:pt x="6344" y="0"/>
                  </a:moveTo>
                  <a:lnTo>
                    <a:pt x="6270" y="0"/>
                  </a:lnTo>
                  <a:lnTo>
                    <a:pt x="6049" y="0"/>
                  </a:lnTo>
                  <a:lnTo>
                    <a:pt x="5385" y="74"/>
                  </a:lnTo>
                  <a:lnTo>
                    <a:pt x="5385" y="74"/>
                  </a:lnTo>
                  <a:lnTo>
                    <a:pt x="3172" y="148"/>
                  </a:lnTo>
                  <a:lnTo>
                    <a:pt x="3172" y="148"/>
                  </a:lnTo>
                  <a:lnTo>
                    <a:pt x="960" y="148"/>
                  </a:lnTo>
                  <a:lnTo>
                    <a:pt x="296" y="148"/>
                  </a:lnTo>
                  <a:lnTo>
                    <a:pt x="75" y="148"/>
                  </a:lnTo>
                  <a:lnTo>
                    <a:pt x="1" y="148"/>
                  </a:lnTo>
                  <a:lnTo>
                    <a:pt x="960" y="148"/>
                  </a:lnTo>
                  <a:lnTo>
                    <a:pt x="960" y="148"/>
                  </a:lnTo>
                  <a:lnTo>
                    <a:pt x="3172" y="148"/>
                  </a:lnTo>
                  <a:lnTo>
                    <a:pt x="3172" y="148"/>
                  </a:lnTo>
                  <a:lnTo>
                    <a:pt x="5385" y="74"/>
                  </a:lnTo>
                  <a:lnTo>
                    <a:pt x="6049" y="0"/>
                  </a:lnTo>
                  <a:lnTo>
                    <a:pt x="6270" y="0"/>
                  </a:lnTo>
                  <a:lnTo>
                    <a:pt x="634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86;p46">
              <a:extLst>
                <a:ext uri="{FF2B5EF4-FFF2-40B4-BE49-F238E27FC236}">
                  <a16:creationId xmlns:a16="http://schemas.microsoft.com/office/drawing/2014/main" id="{68596208-7A27-4424-A310-8396AA596966}"/>
                </a:ext>
              </a:extLst>
            </p:cNvPr>
            <p:cNvSpPr/>
            <p:nvPr/>
          </p:nvSpPr>
          <p:spPr>
            <a:xfrm>
              <a:off x="3489052" y="4727834"/>
              <a:ext cx="8664" cy="13838"/>
            </a:xfrm>
            <a:custGeom>
              <a:avLst/>
              <a:gdLst/>
              <a:ahLst/>
              <a:cxnLst/>
              <a:rect l="l" t="t" r="r" b="b"/>
              <a:pathLst>
                <a:path w="370" h="591" extrusionOk="0">
                  <a:moveTo>
                    <a:pt x="1" y="1"/>
                  </a:moveTo>
                  <a:lnTo>
                    <a:pt x="222" y="222"/>
                  </a:lnTo>
                  <a:lnTo>
                    <a:pt x="369" y="591"/>
                  </a:lnTo>
                  <a:lnTo>
                    <a:pt x="369" y="369"/>
                  </a:lnTo>
                  <a:lnTo>
                    <a:pt x="296" y="222"/>
                  </a:lnTo>
                  <a:lnTo>
                    <a:pt x="148" y="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87;p46">
              <a:extLst>
                <a:ext uri="{FF2B5EF4-FFF2-40B4-BE49-F238E27FC236}">
                  <a16:creationId xmlns:a16="http://schemas.microsoft.com/office/drawing/2014/main" id="{DB56A199-7102-4522-B2F7-73BFF97E3672}"/>
                </a:ext>
              </a:extLst>
            </p:cNvPr>
            <p:cNvSpPr/>
            <p:nvPr/>
          </p:nvSpPr>
          <p:spPr>
            <a:xfrm>
              <a:off x="3518415" y="4720926"/>
              <a:ext cx="5198" cy="6931"/>
            </a:xfrm>
            <a:custGeom>
              <a:avLst/>
              <a:gdLst/>
              <a:ahLst/>
              <a:cxnLst/>
              <a:rect l="l" t="t" r="r" b="b"/>
              <a:pathLst>
                <a:path w="222" h="296" extrusionOk="0">
                  <a:moveTo>
                    <a:pt x="1" y="1"/>
                  </a:moveTo>
                  <a:lnTo>
                    <a:pt x="74" y="148"/>
                  </a:lnTo>
                  <a:lnTo>
                    <a:pt x="222" y="296"/>
                  </a:lnTo>
                  <a:lnTo>
                    <a:pt x="222" y="296"/>
                  </a:lnTo>
                  <a:lnTo>
                    <a:pt x="148" y="1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88;p46">
              <a:extLst>
                <a:ext uri="{FF2B5EF4-FFF2-40B4-BE49-F238E27FC236}">
                  <a16:creationId xmlns:a16="http://schemas.microsoft.com/office/drawing/2014/main" id="{08D4E0F4-CCBC-4A08-A99C-C40704DC8D3A}"/>
                </a:ext>
              </a:extLst>
            </p:cNvPr>
            <p:cNvSpPr/>
            <p:nvPr/>
          </p:nvSpPr>
          <p:spPr>
            <a:xfrm>
              <a:off x="3525323" y="4719193"/>
              <a:ext cx="5198" cy="5222"/>
            </a:xfrm>
            <a:custGeom>
              <a:avLst/>
              <a:gdLst/>
              <a:ahLst/>
              <a:cxnLst/>
              <a:rect l="l" t="t" r="r" b="b"/>
              <a:pathLst>
                <a:path w="222" h="223" extrusionOk="0">
                  <a:moveTo>
                    <a:pt x="1" y="1"/>
                  </a:moveTo>
                  <a:lnTo>
                    <a:pt x="74" y="148"/>
                  </a:lnTo>
                  <a:lnTo>
                    <a:pt x="222" y="222"/>
                  </a:lnTo>
                  <a:lnTo>
                    <a:pt x="148" y="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89;p46">
              <a:extLst>
                <a:ext uri="{FF2B5EF4-FFF2-40B4-BE49-F238E27FC236}">
                  <a16:creationId xmlns:a16="http://schemas.microsoft.com/office/drawing/2014/main" id="{8381FC3A-B74A-4E90-9F71-C9C2AF8EFEAA}"/>
                </a:ext>
              </a:extLst>
            </p:cNvPr>
            <p:cNvSpPr/>
            <p:nvPr/>
          </p:nvSpPr>
          <p:spPr>
            <a:xfrm>
              <a:off x="3525323" y="4715751"/>
              <a:ext cx="8664" cy="23"/>
            </a:xfrm>
            <a:custGeom>
              <a:avLst/>
              <a:gdLst/>
              <a:ahLst/>
              <a:cxnLst/>
              <a:rect l="l" t="t" r="r" b="b"/>
              <a:pathLst>
                <a:path w="370" h="1" extrusionOk="0">
                  <a:moveTo>
                    <a:pt x="369" y="0"/>
                  </a:moveTo>
                  <a:lnTo>
                    <a:pt x="369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369" y="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0;p46">
              <a:extLst>
                <a:ext uri="{FF2B5EF4-FFF2-40B4-BE49-F238E27FC236}">
                  <a16:creationId xmlns:a16="http://schemas.microsoft.com/office/drawing/2014/main" id="{5F2AB22A-08C3-424C-8033-FCA55D60F3F1}"/>
                </a:ext>
              </a:extLst>
            </p:cNvPr>
            <p:cNvSpPr/>
            <p:nvPr/>
          </p:nvSpPr>
          <p:spPr>
            <a:xfrm>
              <a:off x="3525323" y="4710576"/>
              <a:ext cx="10396" cy="23"/>
            </a:xfrm>
            <a:custGeom>
              <a:avLst/>
              <a:gdLst/>
              <a:ahLst/>
              <a:cxnLst/>
              <a:rect l="l" t="t" r="r" b="b"/>
              <a:pathLst>
                <a:path w="444" h="1" extrusionOk="0">
                  <a:moveTo>
                    <a:pt x="443" y="0"/>
                  </a:moveTo>
                  <a:lnTo>
                    <a:pt x="443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443" y="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91;p46">
              <a:extLst>
                <a:ext uri="{FF2B5EF4-FFF2-40B4-BE49-F238E27FC236}">
                  <a16:creationId xmlns:a16="http://schemas.microsoft.com/office/drawing/2014/main" id="{B9823326-2A1E-4CBA-BF82-CCA7337686CE}"/>
                </a:ext>
              </a:extLst>
            </p:cNvPr>
            <p:cNvSpPr/>
            <p:nvPr/>
          </p:nvSpPr>
          <p:spPr>
            <a:xfrm>
              <a:off x="3504600" y="4712285"/>
              <a:ext cx="15571" cy="8664"/>
            </a:xfrm>
            <a:custGeom>
              <a:avLst/>
              <a:gdLst/>
              <a:ahLst/>
              <a:cxnLst/>
              <a:rect l="l" t="t" r="r" b="b"/>
              <a:pathLst>
                <a:path w="665" h="370" extrusionOk="0">
                  <a:moveTo>
                    <a:pt x="148" y="1"/>
                  </a:moveTo>
                  <a:lnTo>
                    <a:pt x="1" y="75"/>
                  </a:lnTo>
                  <a:lnTo>
                    <a:pt x="296" y="75"/>
                  </a:lnTo>
                  <a:lnTo>
                    <a:pt x="517" y="222"/>
                  </a:lnTo>
                  <a:lnTo>
                    <a:pt x="576" y="340"/>
                  </a:lnTo>
                  <a:lnTo>
                    <a:pt x="576" y="340"/>
                  </a:lnTo>
                  <a:lnTo>
                    <a:pt x="443" y="296"/>
                  </a:lnTo>
                  <a:lnTo>
                    <a:pt x="148" y="222"/>
                  </a:lnTo>
                  <a:lnTo>
                    <a:pt x="1" y="222"/>
                  </a:lnTo>
                  <a:lnTo>
                    <a:pt x="148" y="296"/>
                  </a:lnTo>
                  <a:lnTo>
                    <a:pt x="443" y="370"/>
                  </a:lnTo>
                  <a:lnTo>
                    <a:pt x="664" y="370"/>
                  </a:lnTo>
                  <a:lnTo>
                    <a:pt x="581" y="342"/>
                  </a:lnTo>
                  <a:lnTo>
                    <a:pt x="581" y="342"/>
                  </a:lnTo>
                  <a:lnTo>
                    <a:pt x="517" y="148"/>
                  </a:lnTo>
                  <a:lnTo>
                    <a:pt x="443" y="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92;p46">
              <a:extLst>
                <a:ext uri="{FF2B5EF4-FFF2-40B4-BE49-F238E27FC236}">
                  <a16:creationId xmlns:a16="http://schemas.microsoft.com/office/drawing/2014/main" id="{2F9DB194-4596-461A-9EE8-BE3F01B4D5F6}"/>
                </a:ext>
              </a:extLst>
            </p:cNvPr>
            <p:cNvSpPr/>
            <p:nvPr/>
          </p:nvSpPr>
          <p:spPr>
            <a:xfrm>
              <a:off x="3518415" y="4708843"/>
              <a:ext cx="6931" cy="8664"/>
            </a:xfrm>
            <a:custGeom>
              <a:avLst/>
              <a:gdLst/>
              <a:ahLst/>
              <a:cxnLst/>
              <a:rect l="l" t="t" r="r" b="b"/>
              <a:pathLst>
                <a:path w="296" h="370" extrusionOk="0">
                  <a:moveTo>
                    <a:pt x="222" y="0"/>
                  </a:moveTo>
                  <a:lnTo>
                    <a:pt x="148" y="74"/>
                  </a:lnTo>
                  <a:lnTo>
                    <a:pt x="222" y="74"/>
                  </a:lnTo>
                  <a:lnTo>
                    <a:pt x="296" y="148"/>
                  </a:lnTo>
                  <a:lnTo>
                    <a:pt x="296" y="74"/>
                  </a:lnTo>
                  <a:lnTo>
                    <a:pt x="222" y="0"/>
                  </a:lnTo>
                  <a:close/>
                  <a:moveTo>
                    <a:pt x="296" y="148"/>
                  </a:moveTo>
                  <a:lnTo>
                    <a:pt x="222" y="222"/>
                  </a:lnTo>
                  <a:lnTo>
                    <a:pt x="148" y="369"/>
                  </a:lnTo>
                  <a:lnTo>
                    <a:pt x="148" y="369"/>
                  </a:lnTo>
                  <a:lnTo>
                    <a:pt x="296" y="222"/>
                  </a:lnTo>
                  <a:lnTo>
                    <a:pt x="296" y="148"/>
                  </a:lnTo>
                  <a:close/>
                  <a:moveTo>
                    <a:pt x="74" y="148"/>
                  </a:moveTo>
                  <a:lnTo>
                    <a:pt x="1" y="295"/>
                  </a:lnTo>
                  <a:lnTo>
                    <a:pt x="1" y="369"/>
                  </a:lnTo>
                  <a:lnTo>
                    <a:pt x="74" y="14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93;p46">
              <a:extLst>
                <a:ext uri="{FF2B5EF4-FFF2-40B4-BE49-F238E27FC236}">
                  <a16:creationId xmlns:a16="http://schemas.microsoft.com/office/drawing/2014/main" id="{CF45FA33-21B2-4B4E-A00E-A16FB8E6A06C}"/>
                </a:ext>
              </a:extLst>
            </p:cNvPr>
            <p:cNvSpPr/>
            <p:nvPr/>
          </p:nvSpPr>
          <p:spPr>
            <a:xfrm>
              <a:off x="3582318" y="4712285"/>
              <a:ext cx="31119" cy="25944"/>
            </a:xfrm>
            <a:custGeom>
              <a:avLst/>
              <a:gdLst/>
              <a:ahLst/>
              <a:cxnLst/>
              <a:rect l="l" t="t" r="r" b="b"/>
              <a:pathLst>
                <a:path w="1329" h="1108" extrusionOk="0">
                  <a:moveTo>
                    <a:pt x="1033" y="1"/>
                  </a:moveTo>
                  <a:lnTo>
                    <a:pt x="664" y="75"/>
                  </a:lnTo>
                  <a:lnTo>
                    <a:pt x="369" y="296"/>
                  </a:lnTo>
                  <a:lnTo>
                    <a:pt x="148" y="517"/>
                  </a:lnTo>
                  <a:lnTo>
                    <a:pt x="1" y="812"/>
                  </a:lnTo>
                  <a:lnTo>
                    <a:pt x="1" y="1033"/>
                  </a:lnTo>
                  <a:lnTo>
                    <a:pt x="1" y="1107"/>
                  </a:lnTo>
                  <a:lnTo>
                    <a:pt x="74" y="812"/>
                  </a:lnTo>
                  <a:lnTo>
                    <a:pt x="222" y="517"/>
                  </a:lnTo>
                  <a:lnTo>
                    <a:pt x="443" y="296"/>
                  </a:lnTo>
                  <a:lnTo>
                    <a:pt x="738" y="148"/>
                  </a:lnTo>
                  <a:lnTo>
                    <a:pt x="1033" y="75"/>
                  </a:lnTo>
                  <a:lnTo>
                    <a:pt x="1328" y="75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94;p46">
              <a:extLst>
                <a:ext uri="{FF2B5EF4-FFF2-40B4-BE49-F238E27FC236}">
                  <a16:creationId xmlns:a16="http://schemas.microsoft.com/office/drawing/2014/main" id="{507361E3-A82B-4749-A235-FCC5A8459AFF}"/>
                </a:ext>
              </a:extLst>
            </p:cNvPr>
            <p:cNvSpPr/>
            <p:nvPr/>
          </p:nvSpPr>
          <p:spPr>
            <a:xfrm>
              <a:off x="3603041" y="4677747"/>
              <a:ext cx="1756" cy="34561"/>
            </a:xfrm>
            <a:custGeom>
              <a:avLst/>
              <a:gdLst/>
              <a:ahLst/>
              <a:cxnLst/>
              <a:rect l="l" t="t" r="r" b="b"/>
              <a:pathLst>
                <a:path w="75" h="1476" extrusionOk="0">
                  <a:moveTo>
                    <a:pt x="1" y="1"/>
                  </a:moveTo>
                  <a:lnTo>
                    <a:pt x="75" y="1476"/>
                  </a:lnTo>
                  <a:lnTo>
                    <a:pt x="75" y="7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95;p46">
              <a:extLst>
                <a:ext uri="{FF2B5EF4-FFF2-40B4-BE49-F238E27FC236}">
                  <a16:creationId xmlns:a16="http://schemas.microsoft.com/office/drawing/2014/main" id="{D7AAC071-EC12-43A9-99A1-4E66A1CA944D}"/>
                </a:ext>
              </a:extLst>
            </p:cNvPr>
            <p:cNvSpPr/>
            <p:nvPr/>
          </p:nvSpPr>
          <p:spPr>
            <a:xfrm>
              <a:off x="3546046" y="4731299"/>
              <a:ext cx="24211" cy="23"/>
            </a:xfrm>
            <a:custGeom>
              <a:avLst/>
              <a:gdLst/>
              <a:ahLst/>
              <a:cxnLst/>
              <a:rect l="l" t="t" r="r" b="b"/>
              <a:pathLst>
                <a:path w="1034" h="1" extrusionOk="0">
                  <a:moveTo>
                    <a:pt x="1033" y="0"/>
                  </a:moveTo>
                  <a:lnTo>
                    <a:pt x="1033" y="0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1033" y="0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96;p46">
              <a:extLst>
                <a:ext uri="{FF2B5EF4-FFF2-40B4-BE49-F238E27FC236}">
                  <a16:creationId xmlns:a16="http://schemas.microsoft.com/office/drawing/2014/main" id="{E72A7694-D296-47AD-8D39-21A453F812CC}"/>
                </a:ext>
              </a:extLst>
            </p:cNvPr>
            <p:cNvSpPr/>
            <p:nvPr/>
          </p:nvSpPr>
          <p:spPr>
            <a:xfrm>
              <a:off x="3585783" y="4731299"/>
              <a:ext cx="1733" cy="3465"/>
            </a:xfrm>
            <a:custGeom>
              <a:avLst/>
              <a:gdLst/>
              <a:ahLst/>
              <a:cxnLst/>
              <a:rect l="l" t="t" r="r" b="b"/>
              <a:pathLst>
                <a:path w="74" h="148" extrusionOk="0">
                  <a:moveTo>
                    <a:pt x="74" y="0"/>
                  </a:moveTo>
                  <a:lnTo>
                    <a:pt x="0" y="74"/>
                  </a:lnTo>
                  <a:lnTo>
                    <a:pt x="0" y="148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97;p46">
              <a:extLst>
                <a:ext uri="{FF2B5EF4-FFF2-40B4-BE49-F238E27FC236}">
                  <a16:creationId xmlns:a16="http://schemas.microsoft.com/office/drawing/2014/main" id="{4B0CA91B-BE43-4349-92D9-C382FC248D8F}"/>
                </a:ext>
              </a:extLst>
            </p:cNvPr>
            <p:cNvSpPr/>
            <p:nvPr/>
          </p:nvSpPr>
          <p:spPr>
            <a:xfrm>
              <a:off x="3590958" y="4722659"/>
              <a:ext cx="3465" cy="346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74" y="0"/>
                  </a:moveTo>
                  <a:lnTo>
                    <a:pt x="0" y="148"/>
                  </a:lnTo>
                  <a:lnTo>
                    <a:pt x="74" y="7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98;p46">
              <a:extLst>
                <a:ext uri="{FF2B5EF4-FFF2-40B4-BE49-F238E27FC236}">
                  <a16:creationId xmlns:a16="http://schemas.microsoft.com/office/drawing/2014/main" id="{F58EFFB1-724D-4F55-9622-D44593DF8742}"/>
                </a:ext>
              </a:extLst>
            </p:cNvPr>
            <p:cNvSpPr/>
            <p:nvPr/>
          </p:nvSpPr>
          <p:spPr>
            <a:xfrm>
              <a:off x="3597866" y="4717484"/>
              <a:ext cx="5198" cy="3465"/>
            </a:xfrm>
            <a:custGeom>
              <a:avLst/>
              <a:gdLst/>
              <a:ahLst/>
              <a:cxnLst/>
              <a:rect l="l" t="t" r="r" b="b"/>
              <a:pathLst>
                <a:path w="222" h="148" extrusionOk="0">
                  <a:moveTo>
                    <a:pt x="148" y="0"/>
                  </a:moveTo>
                  <a:lnTo>
                    <a:pt x="74" y="74"/>
                  </a:lnTo>
                  <a:lnTo>
                    <a:pt x="0" y="148"/>
                  </a:lnTo>
                  <a:lnTo>
                    <a:pt x="148" y="74"/>
                  </a:lnTo>
                  <a:lnTo>
                    <a:pt x="222" y="7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99;p46">
              <a:extLst>
                <a:ext uri="{FF2B5EF4-FFF2-40B4-BE49-F238E27FC236}">
                  <a16:creationId xmlns:a16="http://schemas.microsoft.com/office/drawing/2014/main" id="{396B1E0F-A005-4B27-A1F6-9CC34E087F1F}"/>
                </a:ext>
              </a:extLst>
            </p:cNvPr>
            <p:cNvSpPr/>
            <p:nvPr/>
          </p:nvSpPr>
          <p:spPr>
            <a:xfrm>
              <a:off x="3606507" y="4715751"/>
              <a:ext cx="3465" cy="1756"/>
            </a:xfrm>
            <a:custGeom>
              <a:avLst/>
              <a:gdLst/>
              <a:ahLst/>
              <a:cxnLst/>
              <a:rect l="l" t="t" r="r" b="b"/>
              <a:pathLst>
                <a:path w="148" h="75" extrusionOk="0">
                  <a:moveTo>
                    <a:pt x="74" y="0"/>
                  </a:moveTo>
                  <a:lnTo>
                    <a:pt x="0" y="74"/>
                  </a:lnTo>
                  <a:lnTo>
                    <a:pt x="148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00;p46">
              <a:extLst>
                <a:ext uri="{FF2B5EF4-FFF2-40B4-BE49-F238E27FC236}">
                  <a16:creationId xmlns:a16="http://schemas.microsoft.com/office/drawing/2014/main" id="{DBAF54BB-8089-45A9-8981-39B3EC2F2A35}"/>
                </a:ext>
              </a:extLst>
            </p:cNvPr>
            <p:cNvSpPr/>
            <p:nvPr/>
          </p:nvSpPr>
          <p:spPr>
            <a:xfrm>
              <a:off x="3466596" y="3798636"/>
              <a:ext cx="507778" cy="911921"/>
            </a:xfrm>
            <a:custGeom>
              <a:avLst/>
              <a:gdLst/>
              <a:ahLst/>
              <a:cxnLst/>
              <a:rect l="l" t="t" r="r" b="b"/>
              <a:pathLst>
                <a:path w="21686" h="38946" extrusionOk="0">
                  <a:moveTo>
                    <a:pt x="1" y="0"/>
                  </a:moveTo>
                  <a:lnTo>
                    <a:pt x="1697" y="38429"/>
                  </a:lnTo>
                  <a:lnTo>
                    <a:pt x="7524" y="38576"/>
                  </a:lnTo>
                  <a:lnTo>
                    <a:pt x="6565" y="6417"/>
                  </a:lnTo>
                  <a:lnTo>
                    <a:pt x="16965" y="38945"/>
                  </a:lnTo>
                  <a:lnTo>
                    <a:pt x="21686" y="37617"/>
                  </a:lnTo>
                  <a:lnTo>
                    <a:pt x="1121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01;p46">
              <a:extLst>
                <a:ext uri="{FF2B5EF4-FFF2-40B4-BE49-F238E27FC236}">
                  <a16:creationId xmlns:a16="http://schemas.microsoft.com/office/drawing/2014/main" id="{6D027784-4F7A-467D-B5A8-29177C3E90F9}"/>
                </a:ext>
              </a:extLst>
            </p:cNvPr>
            <p:cNvSpPr/>
            <p:nvPr/>
          </p:nvSpPr>
          <p:spPr>
            <a:xfrm>
              <a:off x="3466596" y="3798636"/>
              <a:ext cx="507778" cy="911921"/>
            </a:xfrm>
            <a:custGeom>
              <a:avLst/>
              <a:gdLst/>
              <a:ahLst/>
              <a:cxnLst/>
              <a:rect l="l" t="t" r="r" b="b"/>
              <a:pathLst>
                <a:path w="21686" h="38946" fill="none" extrusionOk="0">
                  <a:moveTo>
                    <a:pt x="1" y="0"/>
                  </a:moveTo>
                  <a:lnTo>
                    <a:pt x="1697" y="38429"/>
                  </a:lnTo>
                  <a:lnTo>
                    <a:pt x="7524" y="38576"/>
                  </a:lnTo>
                  <a:lnTo>
                    <a:pt x="6565" y="6417"/>
                  </a:lnTo>
                  <a:lnTo>
                    <a:pt x="16965" y="38945"/>
                  </a:lnTo>
                  <a:lnTo>
                    <a:pt x="21686" y="37617"/>
                  </a:lnTo>
                  <a:lnTo>
                    <a:pt x="112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2;p46">
              <a:extLst>
                <a:ext uri="{FF2B5EF4-FFF2-40B4-BE49-F238E27FC236}">
                  <a16:creationId xmlns:a16="http://schemas.microsoft.com/office/drawing/2014/main" id="{2CA182F8-F8CE-43BF-B2C6-F9E1E78EC0CF}"/>
                </a:ext>
              </a:extLst>
            </p:cNvPr>
            <p:cNvSpPr/>
            <p:nvPr/>
          </p:nvSpPr>
          <p:spPr>
            <a:xfrm>
              <a:off x="3960558" y="4658756"/>
              <a:ext cx="3489" cy="8664"/>
            </a:xfrm>
            <a:custGeom>
              <a:avLst/>
              <a:gdLst/>
              <a:ahLst/>
              <a:cxnLst/>
              <a:rect l="l" t="t" r="r" b="b"/>
              <a:pathLst>
                <a:path w="149" h="370" extrusionOk="0">
                  <a:moveTo>
                    <a:pt x="75" y="0"/>
                  </a:moveTo>
                  <a:lnTo>
                    <a:pt x="1" y="74"/>
                  </a:lnTo>
                  <a:lnTo>
                    <a:pt x="75" y="222"/>
                  </a:lnTo>
                  <a:lnTo>
                    <a:pt x="75" y="295"/>
                  </a:lnTo>
                  <a:lnTo>
                    <a:pt x="148" y="369"/>
                  </a:lnTo>
                  <a:lnTo>
                    <a:pt x="148" y="14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03;p46">
              <a:extLst>
                <a:ext uri="{FF2B5EF4-FFF2-40B4-BE49-F238E27FC236}">
                  <a16:creationId xmlns:a16="http://schemas.microsoft.com/office/drawing/2014/main" id="{A3BC56D7-F2E3-422B-A9F7-CD5DBC6645F6}"/>
                </a:ext>
              </a:extLst>
            </p:cNvPr>
            <p:cNvSpPr/>
            <p:nvPr/>
          </p:nvSpPr>
          <p:spPr>
            <a:xfrm>
              <a:off x="3951941" y="4629392"/>
              <a:ext cx="5198" cy="15571"/>
            </a:xfrm>
            <a:custGeom>
              <a:avLst/>
              <a:gdLst/>
              <a:ahLst/>
              <a:cxnLst/>
              <a:rect l="l" t="t" r="r" b="b"/>
              <a:pathLst>
                <a:path w="222" h="665" extrusionOk="0">
                  <a:moveTo>
                    <a:pt x="74" y="0"/>
                  </a:moveTo>
                  <a:lnTo>
                    <a:pt x="0" y="148"/>
                  </a:lnTo>
                  <a:lnTo>
                    <a:pt x="74" y="369"/>
                  </a:lnTo>
                  <a:lnTo>
                    <a:pt x="148" y="590"/>
                  </a:lnTo>
                  <a:lnTo>
                    <a:pt x="221" y="664"/>
                  </a:lnTo>
                  <a:lnTo>
                    <a:pt x="221" y="517"/>
                  </a:lnTo>
                  <a:lnTo>
                    <a:pt x="221" y="295"/>
                  </a:lnTo>
                  <a:lnTo>
                    <a:pt x="74" y="14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04;p46">
              <a:extLst>
                <a:ext uri="{FF2B5EF4-FFF2-40B4-BE49-F238E27FC236}">
                  <a16:creationId xmlns:a16="http://schemas.microsoft.com/office/drawing/2014/main" id="{A9C6366E-4D4D-4EF3-B411-E3B053370266}"/>
                </a:ext>
              </a:extLst>
            </p:cNvPr>
            <p:cNvSpPr/>
            <p:nvPr/>
          </p:nvSpPr>
          <p:spPr>
            <a:xfrm>
              <a:off x="3943300" y="4600029"/>
              <a:ext cx="5198" cy="15571"/>
            </a:xfrm>
            <a:custGeom>
              <a:avLst/>
              <a:gdLst/>
              <a:ahLst/>
              <a:cxnLst/>
              <a:rect l="l" t="t" r="r" b="b"/>
              <a:pathLst>
                <a:path w="222" h="665" extrusionOk="0">
                  <a:moveTo>
                    <a:pt x="0" y="0"/>
                  </a:moveTo>
                  <a:lnTo>
                    <a:pt x="0" y="148"/>
                  </a:lnTo>
                  <a:lnTo>
                    <a:pt x="74" y="369"/>
                  </a:lnTo>
                  <a:lnTo>
                    <a:pt x="148" y="591"/>
                  </a:lnTo>
                  <a:lnTo>
                    <a:pt x="222" y="664"/>
                  </a:lnTo>
                  <a:lnTo>
                    <a:pt x="222" y="591"/>
                  </a:lnTo>
                  <a:lnTo>
                    <a:pt x="148" y="296"/>
                  </a:lnTo>
                  <a:lnTo>
                    <a:pt x="74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05;p46">
              <a:extLst>
                <a:ext uri="{FF2B5EF4-FFF2-40B4-BE49-F238E27FC236}">
                  <a16:creationId xmlns:a16="http://schemas.microsoft.com/office/drawing/2014/main" id="{5AC229A8-89F9-45C1-A048-8F9B45C66C64}"/>
                </a:ext>
              </a:extLst>
            </p:cNvPr>
            <p:cNvSpPr/>
            <p:nvPr/>
          </p:nvSpPr>
          <p:spPr>
            <a:xfrm>
              <a:off x="3934660" y="4572398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0"/>
                  </a:moveTo>
                  <a:lnTo>
                    <a:pt x="0" y="74"/>
                  </a:lnTo>
                  <a:lnTo>
                    <a:pt x="74" y="295"/>
                  </a:lnTo>
                  <a:lnTo>
                    <a:pt x="148" y="517"/>
                  </a:lnTo>
                  <a:lnTo>
                    <a:pt x="222" y="590"/>
                  </a:lnTo>
                  <a:lnTo>
                    <a:pt x="222" y="517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06;p46">
              <a:extLst>
                <a:ext uri="{FF2B5EF4-FFF2-40B4-BE49-F238E27FC236}">
                  <a16:creationId xmlns:a16="http://schemas.microsoft.com/office/drawing/2014/main" id="{0FA06D7B-1D2D-43E4-9665-B5D87F2E8496}"/>
                </a:ext>
              </a:extLst>
            </p:cNvPr>
            <p:cNvSpPr/>
            <p:nvPr/>
          </p:nvSpPr>
          <p:spPr>
            <a:xfrm>
              <a:off x="3926019" y="4543034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1" y="0"/>
                  </a:moveTo>
                  <a:lnTo>
                    <a:pt x="1" y="74"/>
                  </a:lnTo>
                  <a:lnTo>
                    <a:pt x="74" y="295"/>
                  </a:lnTo>
                  <a:lnTo>
                    <a:pt x="148" y="517"/>
                  </a:lnTo>
                  <a:lnTo>
                    <a:pt x="222" y="590"/>
                  </a:lnTo>
                  <a:lnTo>
                    <a:pt x="222" y="517"/>
                  </a:lnTo>
                  <a:lnTo>
                    <a:pt x="148" y="2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07;p46">
              <a:extLst>
                <a:ext uri="{FF2B5EF4-FFF2-40B4-BE49-F238E27FC236}">
                  <a16:creationId xmlns:a16="http://schemas.microsoft.com/office/drawing/2014/main" id="{027049ED-05E2-49DB-B6E4-0EC288421672}"/>
                </a:ext>
              </a:extLst>
            </p:cNvPr>
            <p:cNvSpPr/>
            <p:nvPr/>
          </p:nvSpPr>
          <p:spPr>
            <a:xfrm>
              <a:off x="3917379" y="4513670"/>
              <a:ext cx="5222" cy="13838"/>
            </a:xfrm>
            <a:custGeom>
              <a:avLst/>
              <a:gdLst/>
              <a:ahLst/>
              <a:cxnLst/>
              <a:rect l="l" t="t" r="r" b="b"/>
              <a:pathLst>
                <a:path w="223" h="591" extrusionOk="0">
                  <a:moveTo>
                    <a:pt x="1" y="1"/>
                  </a:moveTo>
                  <a:lnTo>
                    <a:pt x="75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08;p46">
              <a:extLst>
                <a:ext uri="{FF2B5EF4-FFF2-40B4-BE49-F238E27FC236}">
                  <a16:creationId xmlns:a16="http://schemas.microsoft.com/office/drawing/2014/main" id="{8D67F056-7335-420D-8D3E-838B06FCABB4}"/>
                </a:ext>
              </a:extLst>
            </p:cNvPr>
            <p:cNvSpPr/>
            <p:nvPr/>
          </p:nvSpPr>
          <p:spPr>
            <a:xfrm>
              <a:off x="3908762" y="4484306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1"/>
                  </a:moveTo>
                  <a:lnTo>
                    <a:pt x="0" y="74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1" y="591"/>
                  </a:lnTo>
                  <a:lnTo>
                    <a:pt x="221" y="517"/>
                  </a:lnTo>
                  <a:lnTo>
                    <a:pt x="148" y="296"/>
                  </a:lnTo>
                  <a:lnTo>
                    <a:pt x="74" y="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09;p46">
              <a:extLst>
                <a:ext uri="{FF2B5EF4-FFF2-40B4-BE49-F238E27FC236}">
                  <a16:creationId xmlns:a16="http://schemas.microsoft.com/office/drawing/2014/main" id="{E26D9A6A-AEA3-4DB5-AC95-93C1BC6E850D}"/>
                </a:ext>
              </a:extLst>
            </p:cNvPr>
            <p:cNvSpPr/>
            <p:nvPr/>
          </p:nvSpPr>
          <p:spPr>
            <a:xfrm>
              <a:off x="3900121" y="4454942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1"/>
                  </a:moveTo>
                  <a:lnTo>
                    <a:pt x="0" y="74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74" y="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10;p46">
              <a:extLst>
                <a:ext uri="{FF2B5EF4-FFF2-40B4-BE49-F238E27FC236}">
                  <a16:creationId xmlns:a16="http://schemas.microsoft.com/office/drawing/2014/main" id="{7F658698-9BD6-4C0D-817E-D85A23887A99}"/>
                </a:ext>
              </a:extLst>
            </p:cNvPr>
            <p:cNvSpPr/>
            <p:nvPr/>
          </p:nvSpPr>
          <p:spPr>
            <a:xfrm>
              <a:off x="3891481" y="4425579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1"/>
                  </a:moveTo>
                  <a:lnTo>
                    <a:pt x="0" y="75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74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11;p46">
              <a:extLst>
                <a:ext uri="{FF2B5EF4-FFF2-40B4-BE49-F238E27FC236}">
                  <a16:creationId xmlns:a16="http://schemas.microsoft.com/office/drawing/2014/main" id="{3AB10320-2888-4F6E-8621-AE7A3E7D086B}"/>
                </a:ext>
              </a:extLst>
            </p:cNvPr>
            <p:cNvSpPr/>
            <p:nvPr/>
          </p:nvSpPr>
          <p:spPr>
            <a:xfrm>
              <a:off x="3882840" y="4396215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1" y="1"/>
                  </a:moveTo>
                  <a:lnTo>
                    <a:pt x="1" y="75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74" y="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612;p46">
              <a:extLst>
                <a:ext uri="{FF2B5EF4-FFF2-40B4-BE49-F238E27FC236}">
                  <a16:creationId xmlns:a16="http://schemas.microsoft.com/office/drawing/2014/main" id="{8B4A2569-E68D-4E39-AA7F-55AD3D9998AB}"/>
                </a:ext>
              </a:extLst>
            </p:cNvPr>
            <p:cNvSpPr/>
            <p:nvPr/>
          </p:nvSpPr>
          <p:spPr>
            <a:xfrm>
              <a:off x="3874200" y="4366851"/>
              <a:ext cx="5222" cy="15571"/>
            </a:xfrm>
            <a:custGeom>
              <a:avLst/>
              <a:gdLst/>
              <a:ahLst/>
              <a:cxnLst/>
              <a:rect l="l" t="t" r="r" b="b"/>
              <a:pathLst>
                <a:path w="223" h="665" extrusionOk="0">
                  <a:moveTo>
                    <a:pt x="1" y="1"/>
                  </a:moveTo>
                  <a:lnTo>
                    <a:pt x="1" y="148"/>
                  </a:lnTo>
                  <a:lnTo>
                    <a:pt x="1" y="370"/>
                  </a:lnTo>
                  <a:lnTo>
                    <a:pt x="148" y="591"/>
                  </a:lnTo>
                  <a:lnTo>
                    <a:pt x="148" y="665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13;p46">
              <a:extLst>
                <a:ext uri="{FF2B5EF4-FFF2-40B4-BE49-F238E27FC236}">
                  <a16:creationId xmlns:a16="http://schemas.microsoft.com/office/drawing/2014/main" id="{5A8BD897-318C-4D13-B0F8-9816274C5B3C}"/>
                </a:ext>
              </a:extLst>
            </p:cNvPr>
            <p:cNvSpPr/>
            <p:nvPr/>
          </p:nvSpPr>
          <p:spPr>
            <a:xfrm>
              <a:off x="3865582" y="4337511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0" y="0"/>
                  </a:moveTo>
                  <a:lnTo>
                    <a:pt x="0" y="148"/>
                  </a:lnTo>
                  <a:lnTo>
                    <a:pt x="0" y="369"/>
                  </a:lnTo>
                  <a:lnTo>
                    <a:pt x="74" y="590"/>
                  </a:lnTo>
                  <a:lnTo>
                    <a:pt x="148" y="664"/>
                  </a:lnTo>
                  <a:lnTo>
                    <a:pt x="148" y="516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14;p46">
              <a:extLst>
                <a:ext uri="{FF2B5EF4-FFF2-40B4-BE49-F238E27FC236}">
                  <a16:creationId xmlns:a16="http://schemas.microsoft.com/office/drawing/2014/main" id="{F0A3348A-6295-4ED1-ADC1-92BF27F4DF12}"/>
                </a:ext>
              </a:extLst>
            </p:cNvPr>
            <p:cNvSpPr/>
            <p:nvPr/>
          </p:nvSpPr>
          <p:spPr>
            <a:xfrm>
              <a:off x="3856942" y="4308147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0" y="0"/>
                  </a:moveTo>
                  <a:lnTo>
                    <a:pt x="0" y="148"/>
                  </a:lnTo>
                  <a:lnTo>
                    <a:pt x="0" y="369"/>
                  </a:lnTo>
                  <a:lnTo>
                    <a:pt x="74" y="590"/>
                  </a:lnTo>
                  <a:lnTo>
                    <a:pt x="148" y="664"/>
                  </a:lnTo>
                  <a:lnTo>
                    <a:pt x="148" y="516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15;p46">
              <a:extLst>
                <a:ext uri="{FF2B5EF4-FFF2-40B4-BE49-F238E27FC236}">
                  <a16:creationId xmlns:a16="http://schemas.microsoft.com/office/drawing/2014/main" id="{0C47833A-ABAD-423D-81D3-DBCCEE20FC47}"/>
                </a:ext>
              </a:extLst>
            </p:cNvPr>
            <p:cNvSpPr/>
            <p:nvPr/>
          </p:nvSpPr>
          <p:spPr>
            <a:xfrm>
              <a:off x="3848301" y="4278783"/>
              <a:ext cx="3489" cy="15571"/>
            </a:xfrm>
            <a:custGeom>
              <a:avLst/>
              <a:gdLst/>
              <a:ahLst/>
              <a:cxnLst/>
              <a:rect l="l" t="t" r="r" b="b"/>
              <a:pathLst>
                <a:path w="149" h="665" extrusionOk="0">
                  <a:moveTo>
                    <a:pt x="1" y="0"/>
                  </a:moveTo>
                  <a:lnTo>
                    <a:pt x="1" y="148"/>
                  </a:lnTo>
                  <a:lnTo>
                    <a:pt x="1" y="369"/>
                  </a:lnTo>
                  <a:lnTo>
                    <a:pt x="74" y="590"/>
                  </a:lnTo>
                  <a:lnTo>
                    <a:pt x="148" y="664"/>
                  </a:lnTo>
                  <a:lnTo>
                    <a:pt x="148" y="517"/>
                  </a:lnTo>
                  <a:lnTo>
                    <a:pt x="148" y="295"/>
                  </a:lnTo>
                  <a:lnTo>
                    <a:pt x="74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16;p46">
              <a:extLst>
                <a:ext uri="{FF2B5EF4-FFF2-40B4-BE49-F238E27FC236}">
                  <a16:creationId xmlns:a16="http://schemas.microsoft.com/office/drawing/2014/main" id="{EC8AF455-9EEA-4D02-BC40-70F08BB532A1}"/>
                </a:ext>
              </a:extLst>
            </p:cNvPr>
            <p:cNvSpPr/>
            <p:nvPr/>
          </p:nvSpPr>
          <p:spPr>
            <a:xfrm>
              <a:off x="3837928" y="4249419"/>
              <a:ext cx="5222" cy="15571"/>
            </a:xfrm>
            <a:custGeom>
              <a:avLst/>
              <a:gdLst/>
              <a:ahLst/>
              <a:cxnLst/>
              <a:rect l="l" t="t" r="r" b="b"/>
              <a:pathLst>
                <a:path w="223" h="665" extrusionOk="0">
                  <a:moveTo>
                    <a:pt x="75" y="0"/>
                  </a:moveTo>
                  <a:lnTo>
                    <a:pt x="1" y="148"/>
                  </a:lnTo>
                  <a:lnTo>
                    <a:pt x="75" y="369"/>
                  </a:lnTo>
                  <a:lnTo>
                    <a:pt x="148" y="590"/>
                  </a:lnTo>
                  <a:lnTo>
                    <a:pt x="222" y="664"/>
                  </a:lnTo>
                  <a:lnTo>
                    <a:pt x="222" y="590"/>
                  </a:lnTo>
                  <a:lnTo>
                    <a:pt x="222" y="295"/>
                  </a:lnTo>
                  <a:lnTo>
                    <a:pt x="75" y="14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17;p46">
              <a:extLst>
                <a:ext uri="{FF2B5EF4-FFF2-40B4-BE49-F238E27FC236}">
                  <a16:creationId xmlns:a16="http://schemas.microsoft.com/office/drawing/2014/main" id="{339CF98A-B67B-4716-80A1-976648B9A52F}"/>
                </a:ext>
              </a:extLst>
            </p:cNvPr>
            <p:cNvSpPr/>
            <p:nvPr/>
          </p:nvSpPr>
          <p:spPr>
            <a:xfrm>
              <a:off x="3829311" y="4221788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74" y="0"/>
                  </a:moveTo>
                  <a:lnTo>
                    <a:pt x="0" y="74"/>
                  </a:lnTo>
                  <a:lnTo>
                    <a:pt x="74" y="295"/>
                  </a:lnTo>
                  <a:lnTo>
                    <a:pt x="148" y="517"/>
                  </a:lnTo>
                  <a:lnTo>
                    <a:pt x="221" y="590"/>
                  </a:lnTo>
                  <a:lnTo>
                    <a:pt x="221" y="517"/>
                  </a:lnTo>
                  <a:lnTo>
                    <a:pt x="148" y="295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18;p46">
              <a:extLst>
                <a:ext uri="{FF2B5EF4-FFF2-40B4-BE49-F238E27FC236}">
                  <a16:creationId xmlns:a16="http://schemas.microsoft.com/office/drawing/2014/main" id="{B414D3C1-7532-4733-9598-3D4379EE5404}"/>
                </a:ext>
              </a:extLst>
            </p:cNvPr>
            <p:cNvSpPr/>
            <p:nvPr/>
          </p:nvSpPr>
          <p:spPr>
            <a:xfrm>
              <a:off x="3820670" y="4192425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0"/>
                  </a:moveTo>
                  <a:lnTo>
                    <a:pt x="0" y="74"/>
                  </a:lnTo>
                  <a:lnTo>
                    <a:pt x="74" y="295"/>
                  </a:lnTo>
                  <a:lnTo>
                    <a:pt x="148" y="517"/>
                  </a:lnTo>
                  <a:lnTo>
                    <a:pt x="222" y="590"/>
                  </a:lnTo>
                  <a:lnTo>
                    <a:pt x="222" y="517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19;p46">
              <a:extLst>
                <a:ext uri="{FF2B5EF4-FFF2-40B4-BE49-F238E27FC236}">
                  <a16:creationId xmlns:a16="http://schemas.microsoft.com/office/drawing/2014/main" id="{4274F105-F5AB-4CDA-BD29-E55C4EBCC0DD}"/>
                </a:ext>
              </a:extLst>
            </p:cNvPr>
            <p:cNvSpPr/>
            <p:nvPr/>
          </p:nvSpPr>
          <p:spPr>
            <a:xfrm>
              <a:off x="3812030" y="4163061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1" y="0"/>
                  </a:moveTo>
                  <a:lnTo>
                    <a:pt x="1" y="74"/>
                  </a:lnTo>
                  <a:lnTo>
                    <a:pt x="74" y="295"/>
                  </a:lnTo>
                  <a:lnTo>
                    <a:pt x="148" y="517"/>
                  </a:lnTo>
                  <a:lnTo>
                    <a:pt x="222" y="590"/>
                  </a:lnTo>
                  <a:lnTo>
                    <a:pt x="222" y="517"/>
                  </a:lnTo>
                  <a:lnTo>
                    <a:pt x="148" y="2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20;p46">
              <a:extLst>
                <a:ext uri="{FF2B5EF4-FFF2-40B4-BE49-F238E27FC236}">
                  <a16:creationId xmlns:a16="http://schemas.microsoft.com/office/drawing/2014/main" id="{4467D4E7-8C48-4C6E-A8D2-A007D2577F74}"/>
                </a:ext>
              </a:extLst>
            </p:cNvPr>
            <p:cNvSpPr/>
            <p:nvPr/>
          </p:nvSpPr>
          <p:spPr>
            <a:xfrm>
              <a:off x="3803389" y="4133697"/>
              <a:ext cx="5222" cy="13838"/>
            </a:xfrm>
            <a:custGeom>
              <a:avLst/>
              <a:gdLst/>
              <a:ahLst/>
              <a:cxnLst/>
              <a:rect l="l" t="t" r="r" b="b"/>
              <a:pathLst>
                <a:path w="223" h="591" extrusionOk="0">
                  <a:moveTo>
                    <a:pt x="1" y="0"/>
                  </a:moveTo>
                  <a:lnTo>
                    <a:pt x="1" y="74"/>
                  </a:lnTo>
                  <a:lnTo>
                    <a:pt x="75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21;p46">
              <a:extLst>
                <a:ext uri="{FF2B5EF4-FFF2-40B4-BE49-F238E27FC236}">
                  <a16:creationId xmlns:a16="http://schemas.microsoft.com/office/drawing/2014/main" id="{A41806FF-2128-4878-B61E-3EADE7B04B10}"/>
                </a:ext>
              </a:extLst>
            </p:cNvPr>
            <p:cNvSpPr/>
            <p:nvPr/>
          </p:nvSpPr>
          <p:spPr>
            <a:xfrm>
              <a:off x="3794749" y="4104333"/>
              <a:ext cx="5222" cy="13838"/>
            </a:xfrm>
            <a:custGeom>
              <a:avLst/>
              <a:gdLst/>
              <a:ahLst/>
              <a:cxnLst/>
              <a:rect l="l" t="t" r="r" b="b"/>
              <a:pathLst>
                <a:path w="223" h="591" extrusionOk="0">
                  <a:moveTo>
                    <a:pt x="1" y="1"/>
                  </a:moveTo>
                  <a:lnTo>
                    <a:pt x="1" y="74"/>
                  </a:lnTo>
                  <a:lnTo>
                    <a:pt x="75" y="296"/>
                  </a:lnTo>
                  <a:lnTo>
                    <a:pt x="149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9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22;p46">
              <a:extLst>
                <a:ext uri="{FF2B5EF4-FFF2-40B4-BE49-F238E27FC236}">
                  <a16:creationId xmlns:a16="http://schemas.microsoft.com/office/drawing/2014/main" id="{A2A880C4-A06D-4198-9A75-B07D901B0C5E}"/>
                </a:ext>
              </a:extLst>
            </p:cNvPr>
            <p:cNvSpPr/>
            <p:nvPr/>
          </p:nvSpPr>
          <p:spPr>
            <a:xfrm>
              <a:off x="3786132" y="4074969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1"/>
                  </a:moveTo>
                  <a:lnTo>
                    <a:pt x="74" y="296"/>
                  </a:lnTo>
                  <a:lnTo>
                    <a:pt x="148" y="517"/>
                  </a:lnTo>
                  <a:lnTo>
                    <a:pt x="221" y="591"/>
                  </a:lnTo>
                  <a:lnTo>
                    <a:pt x="221" y="517"/>
                  </a:lnTo>
                  <a:lnTo>
                    <a:pt x="148" y="296"/>
                  </a:lnTo>
                  <a:lnTo>
                    <a:pt x="74" y="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23;p46">
              <a:extLst>
                <a:ext uri="{FF2B5EF4-FFF2-40B4-BE49-F238E27FC236}">
                  <a16:creationId xmlns:a16="http://schemas.microsoft.com/office/drawing/2014/main" id="{35D1E641-97F7-44AC-9A3E-FF442015454B}"/>
                </a:ext>
              </a:extLst>
            </p:cNvPr>
            <p:cNvSpPr/>
            <p:nvPr/>
          </p:nvSpPr>
          <p:spPr>
            <a:xfrm>
              <a:off x="3777491" y="4045606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0" y="1"/>
                  </a:moveTo>
                  <a:lnTo>
                    <a:pt x="0" y="75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74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24;p46">
              <a:extLst>
                <a:ext uri="{FF2B5EF4-FFF2-40B4-BE49-F238E27FC236}">
                  <a16:creationId xmlns:a16="http://schemas.microsoft.com/office/drawing/2014/main" id="{7F0C1CCA-07D2-42D9-AE41-A1FCAEEC8E94}"/>
                </a:ext>
              </a:extLst>
            </p:cNvPr>
            <p:cNvSpPr/>
            <p:nvPr/>
          </p:nvSpPr>
          <p:spPr>
            <a:xfrm>
              <a:off x="3768850" y="4016242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1" y="1"/>
                  </a:moveTo>
                  <a:lnTo>
                    <a:pt x="1" y="75"/>
                  </a:lnTo>
                  <a:lnTo>
                    <a:pt x="74" y="296"/>
                  </a:lnTo>
                  <a:lnTo>
                    <a:pt x="148" y="517"/>
                  </a:lnTo>
                  <a:lnTo>
                    <a:pt x="222" y="591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74" y="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25;p46">
              <a:extLst>
                <a:ext uri="{FF2B5EF4-FFF2-40B4-BE49-F238E27FC236}">
                  <a16:creationId xmlns:a16="http://schemas.microsoft.com/office/drawing/2014/main" id="{DAC2A0FE-3E2C-4C35-A50D-A8699770669A}"/>
                </a:ext>
              </a:extLst>
            </p:cNvPr>
            <p:cNvSpPr/>
            <p:nvPr/>
          </p:nvSpPr>
          <p:spPr>
            <a:xfrm>
              <a:off x="3760210" y="3986878"/>
              <a:ext cx="5222" cy="15571"/>
            </a:xfrm>
            <a:custGeom>
              <a:avLst/>
              <a:gdLst/>
              <a:ahLst/>
              <a:cxnLst/>
              <a:rect l="l" t="t" r="r" b="b"/>
              <a:pathLst>
                <a:path w="223" h="665" extrusionOk="0">
                  <a:moveTo>
                    <a:pt x="1" y="1"/>
                  </a:moveTo>
                  <a:lnTo>
                    <a:pt x="1" y="148"/>
                  </a:lnTo>
                  <a:lnTo>
                    <a:pt x="1" y="370"/>
                  </a:lnTo>
                  <a:lnTo>
                    <a:pt x="148" y="591"/>
                  </a:lnTo>
                  <a:lnTo>
                    <a:pt x="148" y="665"/>
                  </a:lnTo>
                  <a:lnTo>
                    <a:pt x="222" y="517"/>
                  </a:lnTo>
                  <a:lnTo>
                    <a:pt x="148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26;p46">
              <a:extLst>
                <a:ext uri="{FF2B5EF4-FFF2-40B4-BE49-F238E27FC236}">
                  <a16:creationId xmlns:a16="http://schemas.microsoft.com/office/drawing/2014/main" id="{116190BE-1CA3-4150-958D-4A136E03C415}"/>
                </a:ext>
              </a:extLst>
            </p:cNvPr>
            <p:cNvSpPr/>
            <p:nvPr/>
          </p:nvSpPr>
          <p:spPr>
            <a:xfrm>
              <a:off x="3751593" y="3957538"/>
              <a:ext cx="5198" cy="15548"/>
            </a:xfrm>
            <a:custGeom>
              <a:avLst/>
              <a:gdLst/>
              <a:ahLst/>
              <a:cxnLst/>
              <a:rect l="l" t="t" r="r" b="b"/>
              <a:pathLst>
                <a:path w="222" h="664" extrusionOk="0">
                  <a:moveTo>
                    <a:pt x="0" y="0"/>
                  </a:moveTo>
                  <a:lnTo>
                    <a:pt x="0" y="148"/>
                  </a:lnTo>
                  <a:lnTo>
                    <a:pt x="74" y="369"/>
                  </a:lnTo>
                  <a:lnTo>
                    <a:pt x="148" y="590"/>
                  </a:lnTo>
                  <a:lnTo>
                    <a:pt x="221" y="664"/>
                  </a:lnTo>
                  <a:lnTo>
                    <a:pt x="221" y="516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27;p46">
              <a:extLst>
                <a:ext uri="{FF2B5EF4-FFF2-40B4-BE49-F238E27FC236}">
                  <a16:creationId xmlns:a16="http://schemas.microsoft.com/office/drawing/2014/main" id="{90F11FFC-2E0D-44B6-B429-95275FF20EA5}"/>
                </a:ext>
              </a:extLst>
            </p:cNvPr>
            <p:cNvSpPr/>
            <p:nvPr/>
          </p:nvSpPr>
          <p:spPr>
            <a:xfrm>
              <a:off x="3742952" y="3928174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0" y="0"/>
                  </a:moveTo>
                  <a:lnTo>
                    <a:pt x="0" y="148"/>
                  </a:lnTo>
                  <a:lnTo>
                    <a:pt x="0" y="369"/>
                  </a:lnTo>
                  <a:lnTo>
                    <a:pt x="74" y="590"/>
                  </a:lnTo>
                  <a:lnTo>
                    <a:pt x="148" y="664"/>
                  </a:lnTo>
                  <a:lnTo>
                    <a:pt x="148" y="516"/>
                  </a:lnTo>
                  <a:lnTo>
                    <a:pt x="148" y="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28;p46">
              <a:extLst>
                <a:ext uri="{FF2B5EF4-FFF2-40B4-BE49-F238E27FC236}">
                  <a16:creationId xmlns:a16="http://schemas.microsoft.com/office/drawing/2014/main" id="{5B5A76A5-631D-47E5-8CF9-1521C67719E1}"/>
                </a:ext>
              </a:extLst>
            </p:cNvPr>
            <p:cNvSpPr/>
            <p:nvPr/>
          </p:nvSpPr>
          <p:spPr>
            <a:xfrm>
              <a:off x="3734312" y="3898810"/>
              <a:ext cx="3465" cy="15571"/>
            </a:xfrm>
            <a:custGeom>
              <a:avLst/>
              <a:gdLst/>
              <a:ahLst/>
              <a:cxnLst/>
              <a:rect l="l" t="t" r="r" b="b"/>
              <a:pathLst>
                <a:path w="148" h="665" extrusionOk="0">
                  <a:moveTo>
                    <a:pt x="0" y="0"/>
                  </a:moveTo>
                  <a:lnTo>
                    <a:pt x="0" y="148"/>
                  </a:lnTo>
                  <a:lnTo>
                    <a:pt x="0" y="369"/>
                  </a:lnTo>
                  <a:lnTo>
                    <a:pt x="74" y="590"/>
                  </a:lnTo>
                  <a:lnTo>
                    <a:pt x="148" y="664"/>
                  </a:lnTo>
                  <a:lnTo>
                    <a:pt x="148" y="517"/>
                  </a:lnTo>
                  <a:lnTo>
                    <a:pt x="148" y="295"/>
                  </a:lnTo>
                  <a:lnTo>
                    <a:pt x="74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29;p46">
              <a:extLst>
                <a:ext uri="{FF2B5EF4-FFF2-40B4-BE49-F238E27FC236}">
                  <a16:creationId xmlns:a16="http://schemas.microsoft.com/office/drawing/2014/main" id="{A86A8953-C328-4AA7-8977-1808491B2C08}"/>
                </a:ext>
              </a:extLst>
            </p:cNvPr>
            <p:cNvSpPr/>
            <p:nvPr/>
          </p:nvSpPr>
          <p:spPr>
            <a:xfrm>
              <a:off x="3723938" y="3869446"/>
              <a:ext cx="5222" cy="15571"/>
            </a:xfrm>
            <a:custGeom>
              <a:avLst/>
              <a:gdLst/>
              <a:ahLst/>
              <a:cxnLst/>
              <a:rect l="l" t="t" r="r" b="b"/>
              <a:pathLst>
                <a:path w="223" h="665" extrusionOk="0">
                  <a:moveTo>
                    <a:pt x="75" y="0"/>
                  </a:moveTo>
                  <a:lnTo>
                    <a:pt x="1" y="148"/>
                  </a:lnTo>
                  <a:lnTo>
                    <a:pt x="75" y="369"/>
                  </a:lnTo>
                  <a:lnTo>
                    <a:pt x="148" y="590"/>
                  </a:lnTo>
                  <a:lnTo>
                    <a:pt x="222" y="664"/>
                  </a:lnTo>
                  <a:lnTo>
                    <a:pt x="222" y="590"/>
                  </a:lnTo>
                  <a:lnTo>
                    <a:pt x="222" y="295"/>
                  </a:lnTo>
                  <a:lnTo>
                    <a:pt x="75" y="14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30;p46">
              <a:extLst>
                <a:ext uri="{FF2B5EF4-FFF2-40B4-BE49-F238E27FC236}">
                  <a16:creationId xmlns:a16="http://schemas.microsoft.com/office/drawing/2014/main" id="{E7B0C1E1-8A82-40C3-A7CA-64CC5E44E0DB}"/>
                </a:ext>
              </a:extLst>
            </p:cNvPr>
            <p:cNvSpPr/>
            <p:nvPr/>
          </p:nvSpPr>
          <p:spPr>
            <a:xfrm>
              <a:off x="3715321" y="3841815"/>
              <a:ext cx="5198" cy="13838"/>
            </a:xfrm>
            <a:custGeom>
              <a:avLst/>
              <a:gdLst/>
              <a:ahLst/>
              <a:cxnLst/>
              <a:rect l="l" t="t" r="r" b="b"/>
              <a:pathLst>
                <a:path w="222" h="591" extrusionOk="0">
                  <a:moveTo>
                    <a:pt x="74" y="0"/>
                  </a:moveTo>
                  <a:lnTo>
                    <a:pt x="0" y="74"/>
                  </a:lnTo>
                  <a:lnTo>
                    <a:pt x="74" y="295"/>
                  </a:lnTo>
                  <a:lnTo>
                    <a:pt x="148" y="516"/>
                  </a:lnTo>
                  <a:lnTo>
                    <a:pt x="221" y="590"/>
                  </a:lnTo>
                  <a:lnTo>
                    <a:pt x="221" y="516"/>
                  </a:lnTo>
                  <a:lnTo>
                    <a:pt x="221" y="295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31;p46">
              <a:extLst>
                <a:ext uri="{FF2B5EF4-FFF2-40B4-BE49-F238E27FC236}">
                  <a16:creationId xmlns:a16="http://schemas.microsoft.com/office/drawing/2014/main" id="{6EE75F12-B9FB-464D-AD93-7A0DCF030480}"/>
                </a:ext>
              </a:extLst>
            </p:cNvPr>
            <p:cNvSpPr/>
            <p:nvPr/>
          </p:nvSpPr>
          <p:spPr>
            <a:xfrm>
              <a:off x="3710123" y="3819359"/>
              <a:ext cx="1756" cy="6931"/>
            </a:xfrm>
            <a:custGeom>
              <a:avLst/>
              <a:gdLst/>
              <a:ahLst/>
              <a:cxnLst/>
              <a:rect l="l" t="t" r="r" b="b"/>
              <a:pathLst>
                <a:path w="75" h="296" extrusionOk="0">
                  <a:moveTo>
                    <a:pt x="1" y="0"/>
                  </a:moveTo>
                  <a:lnTo>
                    <a:pt x="1" y="148"/>
                  </a:lnTo>
                  <a:lnTo>
                    <a:pt x="75" y="295"/>
                  </a:lnTo>
                  <a:lnTo>
                    <a:pt x="75" y="1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32;p46">
              <a:extLst>
                <a:ext uri="{FF2B5EF4-FFF2-40B4-BE49-F238E27FC236}">
                  <a16:creationId xmlns:a16="http://schemas.microsoft.com/office/drawing/2014/main" id="{75C88F9E-9278-48B2-BD29-243824DCB247}"/>
                </a:ext>
              </a:extLst>
            </p:cNvPr>
            <p:cNvSpPr/>
            <p:nvPr/>
          </p:nvSpPr>
          <p:spPr>
            <a:xfrm>
              <a:off x="3618589" y="4695028"/>
              <a:ext cx="1756" cy="6931"/>
            </a:xfrm>
            <a:custGeom>
              <a:avLst/>
              <a:gdLst/>
              <a:ahLst/>
              <a:cxnLst/>
              <a:rect l="l" t="t" r="r" b="b"/>
              <a:pathLst>
                <a:path w="75" h="296" extrusionOk="0">
                  <a:moveTo>
                    <a:pt x="1" y="0"/>
                  </a:moveTo>
                  <a:lnTo>
                    <a:pt x="1" y="148"/>
                  </a:lnTo>
                  <a:lnTo>
                    <a:pt x="1" y="222"/>
                  </a:lnTo>
                  <a:lnTo>
                    <a:pt x="1" y="295"/>
                  </a:lnTo>
                  <a:lnTo>
                    <a:pt x="74" y="222"/>
                  </a:lnTo>
                  <a:lnTo>
                    <a:pt x="74" y="1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33;p46">
              <a:extLst>
                <a:ext uri="{FF2B5EF4-FFF2-40B4-BE49-F238E27FC236}">
                  <a16:creationId xmlns:a16="http://schemas.microsoft.com/office/drawing/2014/main" id="{FFB72414-ACC5-460D-B88E-6CD94155AD97}"/>
                </a:ext>
              </a:extLst>
            </p:cNvPr>
            <p:cNvSpPr/>
            <p:nvPr/>
          </p:nvSpPr>
          <p:spPr>
            <a:xfrm>
              <a:off x="3616857" y="4663931"/>
              <a:ext cx="1756" cy="15571"/>
            </a:xfrm>
            <a:custGeom>
              <a:avLst/>
              <a:gdLst/>
              <a:ahLst/>
              <a:cxnLst/>
              <a:rect l="l" t="t" r="r" b="b"/>
              <a:pathLst>
                <a:path w="75" h="665" extrusionOk="0">
                  <a:moveTo>
                    <a:pt x="75" y="1"/>
                  </a:moveTo>
                  <a:lnTo>
                    <a:pt x="1" y="74"/>
                  </a:lnTo>
                  <a:lnTo>
                    <a:pt x="1" y="369"/>
                  </a:lnTo>
                  <a:lnTo>
                    <a:pt x="1" y="591"/>
                  </a:lnTo>
                  <a:lnTo>
                    <a:pt x="75" y="664"/>
                  </a:lnTo>
                  <a:lnTo>
                    <a:pt x="75" y="591"/>
                  </a:lnTo>
                  <a:lnTo>
                    <a:pt x="75" y="296"/>
                  </a:lnTo>
                  <a:lnTo>
                    <a:pt x="75" y="74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34;p46">
              <a:extLst>
                <a:ext uri="{FF2B5EF4-FFF2-40B4-BE49-F238E27FC236}">
                  <a16:creationId xmlns:a16="http://schemas.microsoft.com/office/drawing/2014/main" id="{746D9B5C-8EAC-4B77-B050-433258830FEC}"/>
                </a:ext>
              </a:extLst>
            </p:cNvPr>
            <p:cNvSpPr/>
            <p:nvPr/>
          </p:nvSpPr>
          <p:spPr>
            <a:xfrm>
              <a:off x="3615147" y="4634567"/>
              <a:ext cx="3465" cy="13838"/>
            </a:xfrm>
            <a:custGeom>
              <a:avLst/>
              <a:gdLst/>
              <a:ahLst/>
              <a:cxnLst/>
              <a:rect l="l" t="t" r="r" b="b"/>
              <a:pathLst>
                <a:path w="148" h="591" extrusionOk="0">
                  <a:moveTo>
                    <a:pt x="74" y="1"/>
                  </a:moveTo>
                  <a:lnTo>
                    <a:pt x="0" y="74"/>
                  </a:lnTo>
                  <a:lnTo>
                    <a:pt x="0" y="296"/>
                  </a:lnTo>
                  <a:lnTo>
                    <a:pt x="74" y="517"/>
                  </a:lnTo>
                  <a:lnTo>
                    <a:pt x="74" y="591"/>
                  </a:lnTo>
                  <a:lnTo>
                    <a:pt x="148" y="296"/>
                  </a:lnTo>
                  <a:lnTo>
                    <a:pt x="148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35;p46">
              <a:extLst>
                <a:ext uri="{FF2B5EF4-FFF2-40B4-BE49-F238E27FC236}">
                  <a16:creationId xmlns:a16="http://schemas.microsoft.com/office/drawing/2014/main" id="{9F6CAE37-B1A1-4830-84F2-11A07F7A09A7}"/>
                </a:ext>
              </a:extLst>
            </p:cNvPr>
            <p:cNvSpPr/>
            <p:nvPr/>
          </p:nvSpPr>
          <p:spPr>
            <a:xfrm>
              <a:off x="3615147" y="4603471"/>
              <a:ext cx="1733" cy="15571"/>
            </a:xfrm>
            <a:custGeom>
              <a:avLst/>
              <a:gdLst/>
              <a:ahLst/>
              <a:cxnLst/>
              <a:rect l="l" t="t" r="r" b="b"/>
              <a:pathLst>
                <a:path w="74" h="665" extrusionOk="0">
                  <a:moveTo>
                    <a:pt x="74" y="1"/>
                  </a:moveTo>
                  <a:lnTo>
                    <a:pt x="0" y="370"/>
                  </a:lnTo>
                  <a:lnTo>
                    <a:pt x="0" y="591"/>
                  </a:lnTo>
                  <a:lnTo>
                    <a:pt x="74" y="665"/>
                  </a:lnTo>
                  <a:lnTo>
                    <a:pt x="74" y="591"/>
                  </a:lnTo>
                  <a:lnTo>
                    <a:pt x="74" y="370"/>
                  </a:lnTo>
                  <a:lnTo>
                    <a:pt x="74" y="14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36;p46">
              <a:extLst>
                <a:ext uri="{FF2B5EF4-FFF2-40B4-BE49-F238E27FC236}">
                  <a16:creationId xmlns:a16="http://schemas.microsoft.com/office/drawing/2014/main" id="{B6C0BE30-5D2B-4F3A-857D-6C92E1A8E736}"/>
                </a:ext>
              </a:extLst>
            </p:cNvPr>
            <p:cNvSpPr/>
            <p:nvPr/>
          </p:nvSpPr>
          <p:spPr>
            <a:xfrm>
              <a:off x="3613414" y="4574130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74" y="0"/>
                  </a:moveTo>
                  <a:lnTo>
                    <a:pt x="74" y="74"/>
                  </a:lnTo>
                  <a:lnTo>
                    <a:pt x="0" y="295"/>
                  </a:lnTo>
                  <a:lnTo>
                    <a:pt x="74" y="590"/>
                  </a:lnTo>
                  <a:lnTo>
                    <a:pt x="74" y="664"/>
                  </a:lnTo>
                  <a:lnTo>
                    <a:pt x="148" y="516"/>
                  </a:lnTo>
                  <a:lnTo>
                    <a:pt x="148" y="295"/>
                  </a:lnTo>
                  <a:lnTo>
                    <a:pt x="148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37;p46">
              <a:extLst>
                <a:ext uri="{FF2B5EF4-FFF2-40B4-BE49-F238E27FC236}">
                  <a16:creationId xmlns:a16="http://schemas.microsoft.com/office/drawing/2014/main" id="{8487BEA4-9951-4A1E-A0F0-99F11EBCE0BC}"/>
                </a:ext>
              </a:extLst>
            </p:cNvPr>
            <p:cNvSpPr/>
            <p:nvPr/>
          </p:nvSpPr>
          <p:spPr>
            <a:xfrm>
              <a:off x="3613414" y="4544767"/>
              <a:ext cx="3465" cy="13838"/>
            </a:xfrm>
            <a:custGeom>
              <a:avLst/>
              <a:gdLst/>
              <a:ahLst/>
              <a:cxnLst/>
              <a:rect l="l" t="t" r="r" b="b"/>
              <a:pathLst>
                <a:path w="148" h="591" extrusionOk="0">
                  <a:moveTo>
                    <a:pt x="74" y="0"/>
                  </a:moveTo>
                  <a:lnTo>
                    <a:pt x="0" y="74"/>
                  </a:lnTo>
                  <a:lnTo>
                    <a:pt x="0" y="295"/>
                  </a:lnTo>
                  <a:lnTo>
                    <a:pt x="0" y="516"/>
                  </a:lnTo>
                  <a:lnTo>
                    <a:pt x="74" y="590"/>
                  </a:lnTo>
                  <a:lnTo>
                    <a:pt x="74" y="516"/>
                  </a:lnTo>
                  <a:lnTo>
                    <a:pt x="148" y="295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38;p46">
              <a:extLst>
                <a:ext uri="{FF2B5EF4-FFF2-40B4-BE49-F238E27FC236}">
                  <a16:creationId xmlns:a16="http://schemas.microsoft.com/office/drawing/2014/main" id="{868893CF-9922-4FA7-887A-C3811C02A581}"/>
                </a:ext>
              </a:extLst>
            </p:cNvPr>
            <p:cNvSpPr/>
            <p:nvPr/>
          </p:nvSpPr>
          <p:spPr>
            <a:xfrm>
              <a:off x="3611682" y="4513670"/>
              <a:ext cx="3489" cy="15571"/>
            </a:xfrm>
            <a:custGeom>
              <a:avLst/>
              <a:gdLst/>
              <a:ahLst/>
              <a:cxnLst/>
              <a:rect l="l" t="t" r="r" b="b"/>
              <a:pathLst>
                <a:path w="149" h="665" extrusionOk="0">
                  <a:moveTo>
                    <a:pt x="74" y="1"/>
                  </a:moveTo>
                  <a:lnTo>
                    <a:pt x="74" y="148"/>
                  </a:lnTo>
                  <a:lnTo>
                    <a:pt x="1" y="369"/>
                  </a:lnTo>
                  <a:lnTo>
                    <a:pt x="74" y="591"/>
                  </a:lnTo>
                  <a:lnTo>
                    <a:pt x="74" y="664"/>
                  </a:lnTo>
                  <a:lnTo>
                    <a:pt x="148" y="591"/>
                  </a:lnTo>
                  <a:lnTo>
                    <a:pt x="148" y="369"/>
                  </a:lnTo>
                  <a:lnTo>
                    <a:pt x="148" y="14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39;p46">
              <a:extLst>
                <a:ext uri="{FF2B5EF4-FFF2-40B4-BE49-F238E27FC236}">
                  <a16:creationId xmlns:a16="http://schemas.microsoft.com/office/drawing/2014/main" id="{6495D439-B98B-4BFC-9CBA-AC25196D9D90}"/>
                </a:ext>
              </a:extLst>
            </p:cNvPr>
            <p:cNvSpPr/>
            <p:nvPr/>
          </p:nvSpPr>
          <p:spPr>
            <a:xfrm>
              <a:off x="3611682" y="4484306"/>
              <a:ext cx="1756" cy="15571"/>
            </a:xfrm>
            <a:custGeom>
              <a:avLst/>
              <a:gdLst/>
              <a:ahLst/>
              <a:cxnLst/>
              <a:rect l="l" t="t" r="r" b="b"/>
              <a:pathLst>
                <a:path w="75" h="665" extrusionOk="0">
                  <a:moveTo>
                    <a:pt x="1" y="1"/>
                  </a:moveTo>
                  <a:lnTo>
                    <a:pt x="1" y="296"/>
                  </a:lnTo>
                  <a:lnTo>
                    <a:pt x="1" y="517"/>
                  </a:lnTo>
                  <a:lnTo>
                    <a:pt x="74" y="664"/>
                  </a:lnTo>
                  <a:lnTo>
                    <a:pt x="74" y="517"/>
                  </a:lnTo>
                  <a:lnTo>
                    <a:pt x="74" y="296"/>
                  </a:lnTo>
                  <a:lnTo>
                    <a:pt x="74" y="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40;p46">
              <a:extLst>
                <a:ext uri="{FF2B5EF4-FFF2-40B4-BE49-F238E27FC236}">
                  <a16:creationId xmlns:a16="http://schemas.microsoft.com/office/drawing/2014/main" id="{92252690-2088-4B32-A35C-7B49D5B1C3CD}"/>
                </a:ext>
              </a:extLst>
            </p:cNvPr>
            <p:cNvSpPr/>
            <p:nvPr/>
          </p:nvSpPr>
          <p:spPr>
            <a:xfrm>
              <a:off x="3609949" y="4454942"/>
              <a:ext cx="3489" cy="13838"/>
            </a:xfrm>
            <a:custGeom>
              <a:avLst/>
              <a:gdLst/>
              <a:ahLst/>
              <a:cxnLst/>
              <a:rect l="l" t="t" r="r" b="b"/>
              <a:pathLst>
                <a:path w="149" h="591" extrusionOk="0">
                  <a:moveTo>
                    <a:pt x="75" y="1"/>
                  </a:moveTo>
                  <a:lnTo>
                    <a:pt x="1" y="74"/>
                  </a:lnTo>
                  <a:lnTo>
                    <a:pt x="1" y="296"/>
                  </a:lnTo>
                  <a:lnTo>
                    <a:pt x="1" y="517"/>
                  </a:lnTo>
                  <a:lnTo>
                    <a:pt x="75" y="591"/>
                  </a:lnTo>
                  <a:lnTo>
                    <a:pt x="148" y="517"/>
                  </a:lnTo>
                  <a:lnTo>
                    <a:pt x="148" y="296"/>
                  </a:lnTo>
                  <a:lnTo>
                    <a:pt x="75" y="74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41;p46">
              <a:extLst>
                <a:ext uri="{FF2B5EF4-FFF2-40B4-BE49-F238E27FC236}">
                  <a16:creationId xmlns:a16="http://schemas.microsoft.com/office/drawing/2014/main" id="{68982EC4-EF19-4602-B881-F462DB6CE6BD}"/>
                </a:ext>
              </a:extLst>
            </p:cNvPr>
            <p:cNvSpPr/>
            <p:nvPr/>
          </p:nvSpPr>
          <p:spPr>
            <a:xfrm>
              <a:off x="3608239" y="4423869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74" y="0"/>
                  </a:moveTo>
                  <a:lnTo>
                    <a:pt x="74" y="148"/>
                  </a:lnTo>
                  <a:lnTo>
                    <a:pt x="0" y="369"/>
                  </a:lnTo>
                  <a:lnTo>
                    <a:pt x="74" y="590"/>
                  </a:lnTo>
                  <a:lnTo>
                    <a:pt x="74" y="664"/>
                  </a:lnTo>
                  <a:lnTo>
                    <a:pt x="148" y="590"/>
                  </a:lnTo>
                  <a:lnTo>
                    <a:pt x="148" y="369"/>
                  </a:lnTo>
                  <a:lnTo>
                    <a:pt x="148" y="14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42;p46">
              <a:extLst>
                <a:ext uri="{FF2B5EF4-FFF2-40B4-BE49-F238E27FC236}">
                  <a16:creationId xmlns:a16="http://schemas.microsoft.com/office/drawing/2014/main" id="{358C56CB-8F5F-4AC6-BB1C-2BC785B60992}"/>
                </a:ext>
              </a:extLst>
            </p:cNvPr>
            <p:cNvSpPr/>
            <p:nvPr/>
          </p:nvSpPr>
          <p:spPr>
            <a:xfrm>
              <a:off x="3608239" y="4394505"/>
              <a:ext cx="1733" cy="15548"/>
            </a:xfrm>
            <a:custGeom>
              <a:avLst/>
              <a:gdLst/>
              <a:ahLst/>
              <a:cxnLst/>
              <a:rect l="l" t="t" r="r" b="b"/>
              <a:pathLst>
                <a:path w="74" h="664" extrusionOk="0">
                  <a:moveTo>
                    <a:pt x="74" y="0"/>
                  </a:moveTo>
                  <a:lnTo>
                    <a:pt x="0" y="74"/>
                  </a:lnTo>
                  <a:lnTo>
                    <a:pt x="0" y="295"/>
                  </a:lnTo>
                  <a:lnTo>
                    <a:pt x="0" y="516"/>
                  </a:lnTo>
                  <a:lnTo>
                    <a:pt x="74" y="664"/>
                  </a:lnTo>
                  <a:lnTo>
                    <a:pt x="74" y="516"/>
                  </a:lnTo>
                  <a:lnTo>
                    <a:pt x="74" y="29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43;p46">
              <a:extLst>
                <a:ext uri="{FF2B5EF4-FFF2-40B4-BE49-F238E27FC236}">
                  <a16:creationId xmlns:a16="http://schemas.microsoft.com/office/drawing/2014/main" id="{019A625C-E26A-4AF6-9457-63BA11AC04C3}"/>
                </a:ext>
              </a:extLst>
            </p:cNvPr>
            <p:cNvSpPr/>
            <p:nvPr/>
          </p:nvSpPr>
          <p:spPr>
            <a:xfrm>
              <a:off x="3606507" y="4363409"/>
              <a:ext cx="3465" cy="15571"/>
            </a:xfrm>
            <a:custGeom>
              <a:avLst/>
              <a:gdLst/>
              <a:ahLst/>
              <a:cxnLst/>
              <a:rect l="l" t="t" r="r" b="b"/>
              <a:pathLst>
                <a:path w="148" h="665" extrusionOk="0">
                  <a:moveTo>
                    <a:pt x="74" y="0"/>
                  </a:moveTo>
                  <a:lnTo>
                    <a:pt x="74" y="148"/>
                  </a:lnTo>
                  <a:lnTo>
                    <a:pt x="0" y="369"/>
                  </a:lnTo>
                  <a:lnTo>
                    <a:pt x="74" y="591"/>
                  </a:lnTo>
                  <a:lnTo>
                    <a:pt x="74" y="664"/>
                  </a:lnTo>
                  <a:lnTo>
                    <a:pt x="148" y="369"/>
                  </a:lnTo>
                  <a:lnTo>
                    <a:pt x="148" y="14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44;p46">
              <a:extLst>
                <a:ext uri="{FF2B5EF4-FFF2-40B4-BE49-F238E27FC236}">
                  <a16:creationId xmlns:a16="http://schemas.microsoft.com/office/drawing/2014/main" id="{C6847883-A901-46CD-AFC3-CB118ADB344F}"/>
                </a:ext>
              </a:extLst>
            </p:cNvPr>
            <p:cNvSpPr/>
            <p:nvPr/>
          </p:nvSpPr>
          <p:spPr>
            <a:xfrm>
              <a:off x="3606507" y="4334045"/>
              <a:ext cx="3465" cy="15571"/>
            </a:xfrm>
            <a:custGeom>
              <a:avLst/>
              <a:gdLst/>
              <a:ahLst/>
              <a:cxnLst/>
              <a:rect l="l" t="t" r="r" b="b"/>
              <a:pathLst>
                <a:path w="148" h="665" extrusionOk="0">
                  <a:moveTo>
                    <a:pt x="74" y="1"/>
                  </a:moveTo>
                  <a:lnTo>
                    <a:pt x="0" y="74"/>
                  </a:lnTo>
                  <a:lnTo>
                    <a:pt x="0" y="296"/>
                  </a:lnTo>
                  <a:lnTo>
                    <a:pt x="0" y="591"/>
                  </a:lnTo>
                  <a:lnTo>
                    <a:pt x="74" y="664"/>
                  </a:lnTo>
                  <a:lnTo>
                    <a:pt x="74" y="591"/>
                  </a:lnTo>
                  <a:lnTo>
                    <a:pt x="148" y="296"/>
                  </a:lnTo>
                  <a:lnTo>
                    <a:pt x="74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45;p46">
              <a:extLst>
                <a:ext uri="{FF2B5EF4-FFF2-40B4-BE49-F238E27FC236}">
                  <a16:creationId xmlns:a16="http://schemas.microsoft.com/office/drawing/2014/main" id="{F416F169-09E7-4E12-BCEC-738BCAC91655}"/>
                </a:ext>
              </a:extLst>
            </p:cNvPr>
            <p:cNvSpPr/>
            <p:nvPr/>
          </p:nvSpPr>
          <p:spPr>
            <a:xfrm>
              <a:off x="3606507" y="4304681"/>
              <a:ext cx="1756" cy="13838"/>
            </a:xfrm>
            <a:custGeom>
              <a:avLst/>
              <a:gdLst/>
              <a:ahLst/>
              <a:cxnLst/>
              <a:rect l="l" t="t" r="r" b="b"/>
              <a:pathLst>
                <a:path w="75" h="591" extrusionOk="0">
                  <a:moveTo>
                    <a:pt x="0" y="1"/>
                  </a:moveTo>
                  <a:lnTo>
                    <a:pt x="0" y="74"/>
                  </a:lnTo>
                  <a:lnTo>
                    <a:pt x="0" y="296"/>
                  </a:lnTo>
                  <a:lnTo>
                    <a:pt x="0" y="517"/>
                  </a:lnTo>
                  <a:lnTo>
                    <a:pt x="74" y="591"/>
                  </a:lnTo>
                  <a:lnTo>
                    <a:pt x="74" y="517"/>
                  </a:lnTo>
                  <a:lnTo>
                    <a:pt x="74" y="2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46;p46">
              <a:extLst>
                <a:ext uri="{FF2B5EF4-FFF2-40B4-BE49-F238E27FC236}">
                  <a16:creationId xmlns:a16="http://schemas.microsoft.com/office/drawing/2014/main" id="{66329AB6-C5CE-497D-A3B4-323EBF73D020}"/>
                </a:ext>
              </a:extLst>
            </p:cNvPr>
            <p:cNvSpPr/>
            <p:nvPr/>
          </p:nvSpPr>
          <p:spPr>
            <a:xfrm>
              <a:off x="3606507" y="4273585"/>
              <a:ext cx="1756" cy="15571"/>
            </a:xfrm>
            <a:custGeom>
              <a:avLst/>
              <a:gdLst/>
              <a:ahLst/>
              <a:cxnLst/>
              <a:rect l="l" t="t" r="r" b="b"/>
              <a:pathLst>
                <a:path w="75" h="665" extrusionOk="0">
                  <a:moveTo>
                    <a:pt x="0" y="1"/>
                  </a:moveTo>
                  <a:lnTo>
                    <a:pt x="0" y="370"/>
                  </a:lnTo>
                  <a:lnTo>
                    <a:pt x="0" y="591"/>
                  </a:lnTo>
                  <a:lnTo>
                    <a:pt x="0" y="665"/>
                  </a:lnTo>
                  <a:lnTo>
                    <a:pt x="74" y="591"/>
                  </a:lnTo>
                  <a:lnTo>
                    <a:pt x="74" y="370"/>
                  </a:lnTo>
                  <a:lnTo>
                    <a:pt x="74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47;p46">
              <a:extLst>
                <a:ext uri="{FF2B5EF4-FFF2-40B4-BE49-F238E27FC236}">
                  <a16:creationId xmlns:a16="http://schemas.microsoft.com/office/drawing/2014/main" id="{8BAADB38-D796-41DB-9A7B-C9D72D2C6277}"/>
                </a:ext>
              </a:extLst>
            </p:cNvPr>
            <p:cNvSpPr/>
            <p:nvPr/>
          </p:nvSpPr>
          <p:spPr>
            <a:xfrm>
              <a:off x="3604774" y="4244244"/>
              <a:ext cx="3489" cy="15548"/>
            </a:xfrm>
            <a:custGeom>
              <a:avLst/>
              <a:gdLst/>
              <a:ahLst/>
              <a:cxnLst/>
              <a:rect l="l" t="t" r="r" b="b"/>
              <a:pathLst>
                <a:path w="149" h="664" extrusionOk="0">
                  <a:moveTo>
                    <a:pt x="74" y="0"/>
                  </a:moveTo>
                  <a:lnTo>
                    <a:pt x="1" y="295"/>
                  </a:lnTo>
                  <a:lnTo>
                    <a:pt x="74" y="516"/>
                  </a:lnTo>
                  <a:lnTo>
                    <a:pt x="74" y="664"/>
                  </a:lnTo>
                  <a:lnTo>
                    <a:pt x="148" y="295"/>
                  </a:lnTo>
                  <a:lnTo>
                    <a:pt x="148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48;p46">
              <a:extLst>
                <a:ext uri="{FF2B5EF4-FFF2-40B4-BE49-F238E27FC236}">
                  <a16:creationId xmlns:a16="http://schemas.microsoft.com/office/drawing/2014/main" id="{6808C6DA-064C-4449-B2C8-6AA8FBDD0EA0}"/>
                </a:ext>
              </a:extLst>
            </p:cNvPr>
            <p:cNvSpPr/>
            <p:nvPr/>
          </p:nvSpPr>
          <p:spPr>
            <a:xfrm>
              <a:off x="3604774" y="4214881"/>
              <a:ext cx="3489" cy="13838"/>
            </a:xfrm>
            <a:custGeom>
              <a:avLst/>
              <a:gdLst/>
              <a:ahLst/>
              <a:cxnLst/>
              <a:rect l="l" t="t" r="r" b="b"/>
              <a:pathLst>
                <a:path w="149" h="591" extrusionOk="0">
                  <a:moveTo>
                    <a:pt x="74" y="0"/>
                  </a:moveTo>
                  <a:lnTo>
                    <a:pt x="1" y="295"/>
                  </a:lnTo>
                  <a:lnTo>
                    <a:pt x="74" y="516"/>
                  </a:lnTo>
                  <a:lnTo>
                    <a:pt x="74" y="590"/>
                  </a:lnTo>
                  <a:lnTo>
                    <a:pt x="148" y="295"/>
                  </a:lnTo>
                  <a:lnTo>
                    <a:pt x="148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49;p46">
              <a:extLst>
                <a:ext uri="{FF2B5EF4-FFF2-40B4-BE49-F238E27FC236}">
                  <a16:creationId xmlns:a16="http://schemas.microsoft.com/office/drawing/2014/main" id="{E1A59631-910B-42F2-BC57-B92E8168B1EF}"/>
                </a:ext>
              </a:extLst>
            </p:cNvPr>
            <p:cNvSpPr/>
            <p:nvPr/>
          </p:nvSpPr>
          <p:spPr>
            <a:xfrm>
              <a:off x="3604774" y="4183784"/>
              <a:ext cx="3489" cy="15571"/>
            </a:xfrm>
            <a:custGeom>
              <a:avLst/>
              <a:gdLst/>
              <a:ahLst/>
              <a:cxnLst/>
              <a:rect l="l" t="t" r="r" b="b"/>
              <a:pathLst>
                <a:path w="149" h="665" extrusionOk="0">
                  <a:moveTo>
                    <a:pt x="74" y="0"/>
                  </a:moveTo>
                  <a:lnTo>
                    <a:pt x="1" y="148"/>
                  </a:lnTo>
                  <a:lnTo>
                    <a:pt x="1" y="369"/>
                  </a:lnTo>
                  <a:lnTo>
                    <a:pt x="1" y="591"/>
                  </a:lnTo>
                  <a:lnTo>
                    <a:pt x="74" y="664"/>
                  </a:lnTo>
                  <a:lnTo>
                    <a:pt x="74" y="591"/>
                  </a:lnTo>
                  <a:lnTo>
                    <a:pt x="148" y="36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50;p46">
              <a:extLst>
                <a:ext uri="{FF2B5EF4-FFF2-40B4-BE49-F238E27FC236}">
                  <a16:creationId xmlns:a16="http://schemas.microsoft.com/office/drawing/2014/main" id="{9FAB6E5B-5C5C-411B-A05A-FF4A710AAFB7}"/>
                </a:ext>
              </a:extLst>
            </p:cNvPr>
            <p:cNvSpPr/>
            <p:nvPr/>
          </p:nvSpPr>
          <p:spPr>
            <a:xfrm>
              <a:off x="3604774" y="4154420"/>
              <a:ext cx="3489" cy="15571"/>
            </a:xfrm>
            <a:custGeom>
              <a:avLst/>
              <a:gdLst/>
              <a:ahLst/>
              <a:cxnLst/>
              <a:rect l="l" t="t" r="r" b="b"/>
              <a:pathLst>
                <a:path w="149" h="665" extrusionOk="0">
                  <a:moveTo>
                    <a:pt x="74" y="1"/>
                  </a:moveTo>
                  <a:lnTo>
                    <a:pt x="74" y="74"/>
                  </a:lnTo>
                  <a:lnTo>
                    <a:pt x="1" y="296"/>
                  </a:lnTo>
                  <a:lnTo>
                    <a:pt x="74" y="517"/>
                  </a:lnTo>
                  <a:lnTo>
                    <a:pt x="74" y="664"/>
                  </a:lnTo>
                  <a:lnTo>
                    <a:pt x="148" y="517"/>
                  </a:lnTo>
                  <a:lnTo>
                    <a:pt x="148" y="296"/>
                  </a:lnTo>
                  <a:lnTo>
                    <a:pt x="148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51;p46">
              <a:extLst>
                <a:ext uri="{FF2B5EF4-FFF2-40B4-BE49-F238E27FC236}">
                  <a16:creationId xmlns:a16="http://schemas.microsoft.com/office/drawing/2014/main" id="{EB8F3EC9-9FB3-485D-9C1A-97D8F938AFED}"/>
                </a:ext>
              </a:extLst>
            </p:cNvPr>
            <p:cNvSpPr/>
            <p:nvPr/>
          </p:nvSpPr>
          <p:spPr>
            <a:xfrm>
              <a:off x="3606507" y="4123324"/>
              <a:ext cx="1756" cy="15571"/>
            </a:xfrm>
            <a:custGeom>
              <a:avLst/>
              <a:gdLst/>
              <a:ahLst/>
              <a:cxnLst/>
              <a:rect l="l" t="t" r="r" b="b"/>
              <a:pathLst>
                <a:path w="75" h="665" extrusionOk="0">
                  <a:moveTo>
                    <a:pt x="0" y="1"/>
                  </a:moveTo>
                  <a:lnTo>
                    <a:pt x="0" y="148"/>
                  </a:lnTo>
                  <a:lnTo>
                    <a:pt x="0" y="370"/>
                  </a:lnTo>
                  <a:lnTo>
                    <a:pt x="0" y="591"/>
                  </a:lnTo>
                  <a:lnTo>
                    <a:pt x="0" y="665"/>
                  </a:lnTo>
                  <a:lnTo>
                    <a:pt x="74" y="370"/>
                  </a:lnTo>
                  <a:lnTo>
                    <a:pt x="74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52;p46">
              <a:extLst>
                <a:ext uri="{FF2B5EF4-FFF2-40B4-BE49-F238E27FC236}">
                  <a16:creationId xmlns:a16="http://schemas.microsoft.com/office/drawing/2014/main" id="{6250CE07-34DB-430F-86F9-A1760DE931F8}"/>
                </a:ext>
              </a:extLst>
            </p:cNvPr>
            <p:cNvSpPr/>
            <p:nvPr/>
          </p:nvSpPr>
          <p:spPr>
            <a:xfrm>
              <a:off x="3606507" y="4093983"/>
              <a:ext cx="1756" cy="15548"/>
            </a:xfrm>
            <a:custGeom>
              <a:avLst/>
              <a:gdLst/>
              <a:ahLst/>
              <a:cxnLst/>
              <a:rect l="l" t="t" r="r" b="b"/>
              <a:pathLst>
                <a:path w="75" h="664" extrusionOk="0">
                  <a:moveTo>
                    <a:pt x="74" y="0"/>
                  </a:moveTo>
                  <a:lnTo>
                    <a:pt x="0" y="74"/>
                  </a:lnTo>
                  <a:lnTo>
                    <a:pt x="0" y="295"/>
                  </a:lnTo>
                  <a:lnTo>
                    <a:pt x="0" y="590"/>
                  </a:lnTo>
                  <a:lnTo>
                    <a:pt x="74" y="664"/>
                  </a:lnTo>
                  <a:lnTo>
                    <a:pt x="74" y="590"/>
                  </a:lnTo>
                  <a:lnTo>
                    <a:pt x="74" y="295"/>
                  </a:lnTo>
                  <a:lnTo>
                    <a:pt x="74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53;p46">
              <a:extLst>
                <a:ext uri="{FF2B5EF4-FFF2-40B4-BE49-F238E27FC236}">
                  <a16:creationId xmlns:a16="http://schemas.microsoft.com/office/drawing/2014/main" id="{B3FDFF0C-5132-47C2-9066-F7701B8D82F5}"/>
                </a:ext>
              </a:extLst>
            </p:cNvPr>
            <p:cNvSpPr/>
            <p:nvPr/>
          </p:nvSpPr>
          <p:spPr>
            <a:xfrm>
              <a:off x="3606507" y="4064619"/>
              <a:ext cx="3465" cy="15548"/>
            </a:xfrm>
            <a:custGeom>
              <a:avLst/>
              <a:gdLst/>
              <a:ahLst/>
              <a:cxnLst/>
              <a:rect l="l" t="t" r="r" b="b"/>
              <a:pathLst>
                <a:path w="148" h="664" extrusionOk="0">
                  <a:moveTo>
                    <a:pt x="74" y="0"/>
                  </a:moveTo>
                  <a:lnTo>
                    <a:pt x="0" y="295"/>
                  </a:lnTo>
                  <a:lnTo>
                    <a:pt x="0" y="516"/>
                  </a:lnTo>
                  <a:lnTo>
                    <a:pt x="74" y="664"/>
                  </a:lnTo>
                  <a:lnTo>
                    <a:pt x="148" y="516"/>
                  </a:lnTo>
                  <a:lnTo>
                    <a:pt x="148" y="295"/>
                  </a:lnTo>
                  <a:lnTo>
                    <a:pt x="148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54;p46">
              <a:extLst>
                <a:ext uri="{FF2B5EF4-FFF2-40B4-BE49-F238E27FC236}">
                  <a16:creationId xmlns:a16="http://schemas.microsoft.com/office/drawing/2014/main" id="{2A6B113E-B3E0-4792-B99D-7AD2C77AEB5E}"/>
                </a:ext>
              </a:extLst>
            </p:cNvPr>
            <p:cNvSpPr/>
            <p:nvPr/>
          </p:nvSpPr>
          <p:spPr>
            <a:xfrm>
              <a:off x="3608239" y="4033523"/>
              <a:ext cx="1733" cy="15571"/>
            </a:xfrm>
            <a:custGeom>
              <a:avLst/>
              <a:gdLst/>
              <a:ahLst/>
              <a:cxnLst/>
              <a:rect l="l" t="t" r="r" b="b"/>
              <a:pathLst>
                <a:path w="74" h="665" extrusionOk="0">
                  <a:moveTo>
                    <a:pt x="74" y="0"/>
                  </a:moveTo>
                  <a:lnTo>
                    <a:pt x="0" y="148"/>
                  </a:lnTo>
                  <a:lnTo>
                    <a:pt x="0" y="369"/>
                  </a:lnTo>
                  <a:lnTo>
                    <a:pt x="0" y="591"/>
                  </a:lnTo>
                  <a:lnTo>
                    <a:pt x="0" y="664"/>
                  </a:lnTo>
                  <a:lnTo>
                    <a:pt x="74" y="591"/>
                  </a:lnTo>
                  <a:lnTo>
                    <a:pt x="74" y="369"/>
                  </a:lnTo>
                  <a:lnTo>
                    <a:pt x="74" y="14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55;p46">
              <a:extLst>
                <a:ext uri="{FF2B5EF4-FFF2-40B4-BE49-F238E27FC236}">
                  <a16:creationId xmlns:a16="http://schemas.microsoft.com/office/drawing/2014/main" id="{8F2FCBB8-D51B-490B-ABA5-312425E04F76}"/>
                </a:ext>
              </a:extLst>
            </p:cNvPr>
            <p:cNvSpPr/>
            <p:nvPr/>
          </p:nvSpPr>
          <p:spPr>
            <a:xfrm>
              <a:off x="3609949" y="4004159"/>
              <a:ext cx="1756" cy="15571"/>
            </a:xfrm>
            <a:custGeom>
              <a:avLst/>
              <a:gdLst/>
              <a:ahLst/>
              <a:cxnLst/>
              <a:rect l="l" t="t" r="r" b="b"/>
              <a:pathLst>
                <a:path w="75" h="665" extrusionOk="0">
                  <a:moveTo>
                    <a:pt x="75" y="1"/>
                  </a:moveTo>
                  <a:lnTo>
                    <a:pt x="1" y="74"/>
                  </a:lnTo>
                  <a:lnTo>
                    <a:pt x="1" y="296"/>
                  </a:lnTo>
                  <a:lnTo>
                    <a:pt x="1" y="517"/>
                  </a:lnTo>
                  <a:lnTo>
                    <a:pt x="1" y="664"/>
                  </a:lnTo>
                  <a:lnTo>
                    <a:pt x="75" y="517"/>
                  </a:lnTo>
                  <a:lnTo>
                    <a:pt x="75" y="296"/>
                  </a:lnTo>
                  <a:lnTo>
                    <a:pt x="75" y="74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56;p46">
              <a:extLst>
                <a:ext uri="{FF2B5EF4-FFF2-40B4-BE49-F238E27FC236}">
                  <a16:creationId xmlns:a16="http://schemas.microsoft.com/office/drawing/2014/main" id="{11B00D94-2C90-4265-8935-55FF3F21D73A}"/>
                </a:ext>
              </a:extLst>
            </p:cNvPr>
            <p:cNvSpPr/>
            <p:nvPr/>
          </p:nvSpPr>
          <p:spPr>
            <a:xfrm>
              <a:off x="3611682" y="3974795"/>
              <a:ext cx="3489" cy="15571"/>
            </a:xfrm>
            <a:custGeom>
              <a:avLst/>
              <a:gdLst/>
              <a:ahLst/>
              <a:cxnLst/>
              <a:rect l="l" t="t" r="r" b="b"/>
              <a:pathLst>
                <a:path w="149" h="665" extrusionOk="0">
                  <a:moveTo>
                    <a:pt x="74" y="1"/>
                  </a:moveTo>
                  <a:lnTo>
                    <a:pt x="74" y="74"/>
                  </a:lnTo>
                  <a:lnTo>
                    <a:pt x="1" y="296"/>
                  </a:lnTo>
                  <a:lnTo>
                    <a:pt x="1" y="517"/>
                  </a:lnTo>
                  <a:lnTo>
                    <a:pt x="74" y="664"/>
                  </a:lnTo>
                  <a:lnTo>
                    <a:pt x="148" y="296"/>
                  </a:lnTo>
                  <a:lnTo>
                    <a:pt x="148" y="74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57;p46">
              <a:extLst>
                <a:ext uri="{FF2B5EF4-FFF2-40B4-BE49-F238E27FC236}">
                  <a16:creationId xmlns:a16="http://schemas.microsoft.com/office/drawing/2014/main" id="{6D797276-03AB-4112-9A25-1FC38FB775FC}"/>
                </a:ext>
              </a:extLst>
            </p:cNvPr>
            <p:cNvSpPr/>
            <p:nvPr/>
          </p:nvSpPr>
          <p:spPr>
            <a:xfrm>
              <a:off x="3615147" y="3952339"/>
              <a:ext cx="3465" cy="6931"/>
            </a:xfrm>
            <a:custGeom>
              <a:avLst/>
              <a:gdLst/>
              <a:ahLst/>
              <a:cxnLst/>
              <a:rect l="l" t="t" r="r" b="b"/>
              <a:pathLst>
                <a:path w="148" h="296" extrusionOk="0">
                  <a:moveTo>
                    <a:pt x="0" y="1"/>
                  </a:moveTo>
                  <a:lnTo>
                    <a:pt x="0" y="148"/>
                  </a:lnTo>
                  <a:lnTo>
                    <a:pt x="0" y="222"/>
                  </a:lnTo>
                  <a:lnTo>
                    <a:pt x="0" y="296"/>
                  </a:lnTo>
                  <a:lnTo>
                    <a:pt x="74" y="296"/>
                  </a:lnTo>
                  <a:lnTo>
                    <a:pt x="148" y="14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58;p46">
              <a:extLst>
                <a:ext uri="{FF2B5EF4-FFF2-40B4-BE49-F238E27FC236}">
                  <a16:creationId xmlns:a16="http://schemas.microsoft.com/office/drawing/2014/main" id="{556B76F7-5FD1-4678-9D96-863CE55BCC06}"/>
                </a:ext>
              </a:extLst>
            </p:cNvPr>
            <p:cNvSpPr/>
            <p:nvPr/>
          </p:nvSpPr>
          <p:spPr>
            <a:xfrm>
              <a:off x="3597866" y="3815894"/>
              <a:ext cx="24211" cy="126113"/>
            </a:xfrm>
            <a:custGeom>
              <a:avLst/>
              <a:gdLst/>
              <a:ahLst/>
              <a:cxnLst/>
              <a:rect l="l" t="t" r="r" b="b"/>
              <a:pathLst>
                <a:path w="1034" h="5386" extrusionOk="0">
                  <a:moveTo>
                    <a:pt x="0" y="1"/>
                  </a:moveTo>
                  <a:lnTo>
                    <a:pt x="0" y="665"/>
                  </a:lnTo>
                  <a:lnTo>
                    <a:pt x="74" y="2730"/>
                  </a:lnTo>
                  <a:lnTo>
                    <a:pt x="148" y="3910"/>
                  </a:lnTo>
                  <a:lnTo>
                    <a:pt x="222" y="4426"/>
                  </a:lnTo>
                  <a:lnTo>
                    <a:pt x="296" y="4869"/>
                  </a:lnTo>
                  <a:lnTo>
                    <a:pt x="517" y="5164"/>
                  </a:lnTo>
                  <a:lnTo>
                    <a:pt x="369" y="4869"/>
                  </a:lnTo>
                  <a:lnTo>
                    <a:pt x="296" y="4426"/>
                  </a:lnTo>
                  <a:lnTo>
                    <a:pt x="296" y="3910"/>
                  </a:lnTo>
                  <a:lnTo>
                    <a:pt x="222" y="2730"/>
                  </a:lnTo>
                  <a:lnTo>
                    <a:pt x="74" y="665"/>
                  </a:lnTo>
                  <a:lnTo>
                    <a:pt x="0" y="1"/>
                  </a:lnTo>
                  <a:close/>
                  <a:moveTo>
                    <a:pt x="517" y="5164"/>
                  </a:moveTo>
                  <a:lnTo>
                    <a:pt x="738" y="5385"/>
                  </a:lnTo>
                  <a:lnTo>
                    <a:pt x="1033" y="5385"/>
                  </a:lnTo>
                  <a:lnTo>
                    <a:pt x="812" y="5311"/>
                  </a:lnTo>
                  <a:lnTo>
                    <a:pt x="517" y="5164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59;p46">
              <a:extLst>
                <a:ext uri="{FF2B5EF4-FFF2-40B4-BE49-F238E27FC236}">
                  <a16:creationId xmlns:a16="http://schemas.microsoft.com/office/drawing/2014/main" id="{55FB5FE5-D17D-4AFA-B735-590E0A29103D}"/>
                </a:ext>
              </a:extLst>
            </p:cNvPr>
            <p:cNvSpPr/>
            <p:nvPr/>
          </p:nvSpPr>
          <p:spPr>
            <a:xfrm>
              <a:off x="3608239" y="3821092"/>
              <a:ext cx="10373" cy="10373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148" y="0"/>
                  </a:moveTo>
                  <a:lnTo>
                    <a:pt x="295" y="74"/>
                  </a:lnTo>
                  <a:lnTo>
                    <a:pt x="369" y="221"/>
                  </a:lnTo>
                  <a:lnTo>
                    <a:pt x="369" y="295"/>
                  </a:lnTo>
                  <a:lnTo>
                    <a:pt x="295" y="369"/>
                  </a:lnTo>
                  <a:lnTo>
                    <a:pt x="221" y="369"/>
                  </a:lnTo>
                  <a:lnTo>
                    <a:pt x="148" y="295"/>
                  </a:lnTo>
                  <a:lnTo>
                    <a:pt x="74" y="221"/>
                  </a:lnTo>
                  <a:lnTo>
                    <a:pt x="148" y="74"/>
                  </a:lnTo>
                  <a:lnTo>
                    <a:pt x="74" y="74"/>
                  </a:lnTo>
                  <a:lnTo>
                    <a:pt x="0" y="148"/>
                  </a:lnTo>
                  <a:lnTo>
                    <a:pt x="0" y="295"/>
                  </a:lnTo>
                  <a:lnTo>
                    <a:pt x="74" y="369"/>
                  </a:lnTo>
                  <a:lnTo>
                    <a:pt x="148" y="443"/>
                  </a:lnTo>
                  <a:lnTo>
                    <a:pt x="295" y="443"/>
                  </a:lnTo>
                  <a:lnTo>
                    <a:pt x="443" y="369"/>
                  </a:lnTo>
                  <a:lnTo>
                    <a:pt x="443" y="221"/>
                  </a:lnTo>
                  <a:lnTo>
                    <a:pt x="443" y="74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60;p46">
              <a:extLst>
                <a:ext uri="{FF2B5EF4-FFF2-40B4-BE49-F238E27FC236}">
                  <a16:creationId xmlns:a16="http://schemas.microsoft.com/office/drawing/2014/main" id="{437F5893-CEAC-45AC-8F71-8C8247B3492B}"/>
                </a:ext>
              </a:extLst>
            </p:cNvPr>
            <p:cNvSpPr/>
            <p:nvPr/>
          </p:nvSpPr>
          <p:spPr>
            <a:xfrm>
              <a:off x="3672142" y="3814184"/>
              <a:ext cx="65632" cy="34561"/>
            </a:xfrm>
            <a:custGeom>
              <a:avLst/>
              <a:gdLst/>
              <a:ahLst/>
              <a:cxnLst/>
              <a:rect l="l" t="t" r="r" b="b"/>
              <a:pathLst>
                <a:path w="2803" h="1476" extrusionOk="0">
                  <a:moveTo>
                    <a:pt x="0" y="0"/>
                  </a:moveTo>
                  <a:lnTo>
                    <a:pt x="74" y="221"/>
                  </a:lnTo>
                  <a:lnTo>
                    <a:pt x="221" y="443"/>
                  </a:lnTo>
                  <a:lnTo>
                    <a:pt x="369" y="738"/>
                  </a:lnTo>
                  <a:lnTo>
                    <a:pt x="590" y="959"/>
                  </a:lnTo>
                  <a:lnTo>
                    <a:pt x="811" y="1180"/>
                  </a:lnTo>
                  <a:lnTo>
                    <a:pt x="1106" y="1328"/>
                  </a:lnTo>
                  <a:lnTo>
                    <a:pt x="1402" y="1401"/>
                  </a:lnTo>
                  <a:lnTo>
                    <a:pt x="1697" y="1475"/>
                  </a:lnTo>
                  <a:lnTo>
                    <a:pt x="2065" y="1475"/>
                  </a:lnTo>
                  <a:lnTo>
                    <a:pt x="2360" y="1401"/>
                  </a:lnTo>
                  <a:lnTo>
                    <a:pt x="2582" y="1401"/>
                  </a:lnTo>
                  <a:lnTo>
                    <a:pt x="2803" y="1254"/>
                  </a:lnTo>
                  <a:lnTo>
                    <a:pt x="2360" y="1328"/>
                  </a:lnTo>
                  <a:lnTo>
                    <a:pt x="1697" y="1328"/>
                  </a:lnTo>
                  <a:lnTo>
                    <a:pt x="1180" y="1180"/>
                  </a:lnTo>
                  <a:lnTo>
                    <a:pt x="664" y="885"/>
                  </a:lnTo>
                  <a:lnTo>
                    <a:pt x="295" y="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61;p46">
              <a:extLst>
                <a:ext uri="{FF2B5EF4-FFF2-40B4-BE49-F238E27FC236}">
                  <a16:creationId xmlns:a16="http://schemas.microsoft.com/office/drawing/2014/main" id="{177CA187-C410-42AF-82F9-C9AC9D746ABF}"/>
                </a:ext>
              </a:extLst>
            </p:cNvPr>
            <p:cNvSpPr/>
            <p:nvPr/>
          </p:nvSpPr>
          <p:spPr>
            <a:xfrm>
              <a:off x="3470061" y="3810719"/>
              <a:ext cx="43201" cy="39735"/>
            </a:xfrm>
            <a:custGeom>
              <a:avLst/>
              <a:gdLst/>
              <a:ahLst/>
              <a:cxnLst/>
              <a:rect l="l" t="t" r="r" b="b"/>
              <a:pathLst>
                <a:path w="1845" h="1697" extrusionOk="0">
                  <a:moveTo>
                    <a:pt x="1844" y="0"/>
                  </a:moveTo>
                  <a:lnTo>
                    <a:pt x="1771" y="369"/>
                  </a:lnTo>
                  <a:lnTo>
                    <a:pt x="1549" y="812"/>
                  </a:lnTo>
                  <a:lnTo>
                    <a:pt x="1254" y="1181"/>
                  </a:lnTo>
                  <a:lnTo>
                    <a:pt x="885" y="1402"/>
                  </a:lnTo>
                  <a:lnTo>
                    <a:pt x="369" y="1549"/>
                  </a:lnTo>
                  <a:lnTo>
                    <a:pt x="0" y="1623"/>
                  </a:lnTo>
                  <a:lnTo>
                    <a:pt x="222" y="1697"/>
                  </a:lnTo>
                  <a:lnTo>
                    <a:pt x="369" y="1623"/>
                  </a:lnTo>
                  <a:lnTo>
                    <a:pt x="885" y="1549"/>
                  </a:lnTo>
                  <a:lnTo>
                    <a:pt x="1328" y="1254"/>
                  </a:lnTo>
                  <a:lnTo>
                    <a:pt x="1623" y="886"/>
                  </a:lnTo>
                  <a:lnTo>
                    <a:pt x="1844" y="369"/>
                  </a:lnTo>
                  <a:lnTo>
                    <a:pt x="1844" y="222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62;p46">
              <a:extLst>
                <a:ext uri="{FF2B5EF4-FFF2-40B4-BE49-F238E27FC236}">
                  <a16:creationId xmlns:a16="http://schemas.microsoft.com/office/drawing/2014/main" id="{20C69193-1BAF-4FE9-83E0-7152BCF0BB42}"/>
                </a:ext>
              </a:extLst>
            </p:cNvPr>
            <p:cNvSpPr/>
            <p:nvPr/>
          </p:nvSpPr>
          <p:spPr>
            <a:xfrm>
              <a:off x="3375062" y="3384101"/>
              <a:ext cx="457693" cy="428354"/>
            </a:xfrm>
            <a:custGeom>
              <a:avLst/>
              <a:gdLst/>
              <a:ahLst/>
              <a:cxnLst/>
              <a:rect l="l" t="t" r="r" b="b"/>
              <a:pathLst>
                <a:path w="19547" h="18294" extrusionOk="0">
                  <a:moveTo>
                    <a:pt x="8040" y="1"/>
                  </a:moveTo>
                  <a:lnTo>
                    <a:pt x="7229" y="75"/>
                  </a:lnTo>
                  <a:lnTo>
                    <a:pt x="5828" y="222"/>
                  </a:lnTo>
                  <a:lnTo>
                    <a:pt x="5090" y="370"/>
                  </a:lnTo>
                  <a:lnTo>
                    <a:pt x="4426" y="517"/>
                  </a:lnTo>
                  <a:lnTo>
                    <a:pt x="3762" y="812"/>
                  </a:lnTo>
                  <a:lnTo>
                    <a:pt x="3246" y="1181"/>
                  </a:lnTo>
                  <a:lnTo>
                    <a:pt x="1" y="7156"/>
                  </a:lnTo>
                  <a:lnTo>
                    <a:pt x="3541" y="9590"/>
                  </a:lnTo>
                  <a:lnTo>
                    <a:pt x="4574" y="7524"/>
                  </a:lnTo>
                  <a:lnTo>
                    <a:pt x="4426" y="11360"/>
                  </a:lnTo>
                  <a:lnTo>
                    <a:pt x="3836" y="18146"/>
                  </a:lnTo>
                  <a:lnTo>
                    <a:pt x="15121" y="18293"/>
                  </a:lnTo>
                  <a:lnTo>
                    <a:pt x="14974" y="12171"/>
                  </a:lnTo>
                  <a:lnTo>
                    <a:pt x="14974" y="7746"/>
                  </a:lnTo>
                  <a:lnTo>
                    <a:pt x="16596" y="9295"/>
                  </a:lnTo>
                  <a:lnTo>
                    <a:pt x="19547" y="5607"/>
                  </a:lnTo>
                  <a:lnTo>
                    <a:pt x="15933" y="1919"/>
                  </a:lnTo>
                  <a:lnTo>
                    <a:pt x="15342" y="1402"/>
                  </a:lnTo>
                  <a:lnTo>
                    <a:pt x="14752" y="960"/>
                  </a:lnTo>
                  <a:lnTo>
                    <a:pt x="14089" y="591"/>
                  </a:lnTo>
                  <a:lnTo>
                    <a:pt x="13425" y="296"/>
                  </a:lnTo>
                  <a:lnTo>
                    <a:pt x="12613" y="75"/>
                  </a:lnTo>
                  <a:lnTo>
                    <a:pt x="11802" y="1"/>
                  </a:lnTo>
                  <a:lnTo>
                    <a:pt x="10843" y="222"/>
                  </a:lnTo>
                  <a:lnTo>
                    <a:pt x="9884" y="296"/>
                  </a:lnTo>
                  <a:lnTo>
                    <a:pt x="8925" y="222"/>
                  </a:lnTo>
                  <a:lnTo>
                    <a:pt x="804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63;p46">
              <a:extLst>
                <a:ext uri="{FF2B5EF4-FFF2-40B4-BE49-F238E27FC236}">
                  <a16:creationId xmlns:a16="http://schemas.microsoft.com/office/drawing/2014/main" id="{AF9A3151-E634-428D-AAB7-EF76FA979BD2}"/>
                </a:ext>
              </a:extLst>
            </p:cNvPr>
            <p:cNvSpPr/>
            <p:nvPr/>
          </p:nvSpPr>
          <p:spPr>
            <a:xfrm>
              <a:off x="3502867" y="3202767"/>
              <a:ext cx="184815" cy="19013"/>
            </a:xfrm>
            <a:custGeom>
              <a:avLst/>
              <a:gdLst/>
              <a:ahLst/>
              <a:cxnLst/>
              <a:rect l="l" t="t" r="r" b="b"/>
              <a:pathLst>
                <a:path w="7893" h="812" extrusionOk="0">
                  <a:moveTo>
                    <a:pt x="370" y="0"/>
                  </a:moveTo>
                  <a:lnTo>
                    <a:pt x="222" y="74"/>
                  </a:lnTo>
                  <a:lnTo>
                    <a:pt x="148" y="148"/>
                  </a:lnTo>
                  <a:lnTo>
                    <a:pt x="75" y="222"/>
                  </a:lnTo>
                  <a:lnTo>
                    <a:pt x="1" y="369"/>
                  </a:lnTo>
                  <a:lnTo>
                    <a:pt x="75" y="517"/>
                  </a:lnTo>
                  <a:lnTo>
                    <a:pt x="148" y="664"/>
                  </a:lnTo>
                  <a:lnTo>
                    <a:pt x="222" y="738"/>
                  </a:lnTo>
                  <a:lnTo>
                    <a:pt x="370" y="812"/>
                  </a:lnTo>
                  <a:lnTo>
                    <a:pt x="7524" y="812"/>
                  </a:lnTo>
                  <a:lnTo>
                    <a:pt x="7672" y="738"/>
                  </a:lnTo>
                  <a:lnTo>
                    <a:pt x="7819" y="664"/>
                  </a:lnTo>
                  <a:lnTo>
                    <a:pt x="7893" y="517"/>
                  </a:lnTo>
                  <a:lnTo>
                    <a:pt x="7893" y="369"/>
                  </a:lnTo>
                  <a:lnTo>
                    <a:pt x="7893" y="222"/>
                  </a:lnTo>
                  <a:lnTo>
                    <a:pt x="7819" y="148"/>
                  </a:lnTo>
                  <a:lnTo>
                    <a:pt x="7672" y="74"/>
                  </a:lnTo>
                  <a:lnTo>
                    <a:pt x="752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64;p46">
              <a:extLst>
                <a:ext uri="{FF2B5EF4-FFF2-40B4-BE49-F238E27FC236}">
                  <a16:creationId xmlns:a16="http://schemas.microsoft.com/office/drawing/2014/main" id="{8FA87A9B-CA5B-4807-9F8F-369325E0462D}"/>
                </a:ext>
              </a:extLst>
            </p:cNvPr>
            <p:cNvSpPr/>
            <p:nvPr/>
          </p:nvSpPr>
          <p:spPr>
            <a:xfrm>
              <a:off x="3502867" y="3202767"/>
              <a:ext cx="184815" cy="19013"/>
            </a:xfrm>
            <a:custGeom>
              <a:avLst/>
              <a:gdLst/>
              <a:ahLst/>
              <a:cxnLst/>
              <a:rect l="l" t="t" r="r" b="b"/>
              <a:pathLst>
                <a:path w="7893" h="812" fill="none" extrusionOk="0">
                  <a:moveTo>
                    <a:pt x="7524" y="812"/>
                  </a:moveTo>
                  <a:lnTo>
                    <a:pt x="370" y="812"/>
                  </a:lnTo>
                  <a:lnTo>
                    <a:pt x="370" y="812"/>
                  </a:lnTo>
                  <a:lnTo>
                    <a:pt x="222" y="738"/>
                  </a:lnTo>
                  <a:lnTo>
                    <a:pt x="148" y="664"/>
                  </a:lnTo>
                  <a:lnTo>
                    <a:pt x="75" y="517"/>
                  </a:lnTo>
                  <a:lnTo>
                    <a:pt x="1" y="369"/>
                  </a:lnTo>
                  <a:lnTo>
                    <a:pt x="1" y="369"/>
                  </a:lnTo>
                  <a:lnTo>
                    <a:pt x="1" y="369"/>
                  </a:lnTo>
                  <a:lnTo>
                    <a:pt x="75" y="222"/>
                  </a:lnTo>
                  <a:lnTo>
                    <a:pt x="148" y="148"/>
                  </a:lnTo>
                  <a:lnTo>
                    <a:pt x="222" y="74"/>
                  </a:lnTo>
                  <a:lnTo>
                    <a:pt x="370" y="0"/>
                  </a:lnTo>
                  <a:lnTo>
                    <a:pt x="7524" y="0"/>
                  </a:lnTo>
                  <a:lnTo>
                    <a:pt x="7524" y="0"/>
                  </a:lnTo>
                  <a:lnTo>
                    <a:pt x="7672" y="74"/>
                  </a:lnTo>
                  <a:lnTo>
                    <a:pt x="7819" y="148"/>
                  </a:lnTo>
                  <a:lnTo>
                    <a:pt x="7893" y="222"/>
                  </a:lnTo>
                  <a:lnTo>
                    <a:pt x="7893" y="369"/>
                  </a:lnTo>
                  <a:lnTo>
                    <a:pt x="7893" y="369"/>
                  </a:lnTo>
                  <a:lnTo>
                    <a:pt x="7893" y="517"/>
                  </a:lnTo>
                  <a:lnTo>
                    <a:pt x="7819" y="664"/>
                  </a:lnTo>
                  <a:lnTo>
                    <a:pt x="7672" y="738"/>
                  </a:lnTo>
                  <a:lnTo>
                    <a:pt x="7524" y="8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65;p46">
              <a:extLst>
                <a:ext uri="{FF2B5EF4-FFF2-40B4-BE49-F238E27FC236}">
                  <a16:creationId xmlns:a16="http://schemas.microsoft.com/office/drawing/2014/main" id="{BF2A93CA-ED11-4281-982C-EE1ACE6AAF98}"/>
                </a:ext>
              </a:extLst>
            </p:cNvPr>
            <p:cNvSpPr/>
            <p:nvPr/>
          </p:nvSpPr>
          <p:spPr>
            <a:xfrm>
              <a:off x="3518415" y="3114675"/>
              <a:ext cx="155452" cy="91553"/>
            </a:xfrm>
            <a:custGeom>
              <a:avLst/>
              <a:gdLst/>
              <a:ahLst/>
              <a:cxnLst/>
              <a:rect l="l" t="t" r="r" b="b"/>
              <a:pathLst>
                <a:path w="6639" h="3910" extrusionOk="0">
                  <a:moveTo>
                    <a:pt x="3320" y="1"/>
                  </a:moveTo>
                  <a:lnTo>
                    <a:pt x="2656" y="74"/>
                  </a:lnTo>
                  <a:lnTo>
                    <a:pt x="1992" y="296"/>
                  </a:lnTo>
                  <a:lnTo>
                    <a:pt x="1402" y="591"/>
                  </a:lnTo>
                  <a:lnTo>
                    <a:pt x="959" y="1033"/>
                  </a:lnTo>
                  <a:lnTo>
                    <a:pt x="517" y="1476"/>
                  </a:lnTo>
                  <a:lnTo>
                    <a:pt x="222" y="2066"/>
                  </a:lnTo>
                  <a:lnTo>
                    <a:pt x="74" y="2656"/>
                  </a:lnTo>
                  <a:lnTo>
                    <a:pt x="1" y="3320"/>
                  </a:lnTo>
                  <a:lnTo>
                    <a:pt x="1" y="3910"/>
                  </a:lnTo>
                  <a:lnTo>
                    <a:pt x="6639" y="3910"/>
                  </a:lnTo>
                  <a:lnTo>
                    <a:pt x="6639" y="3320"/>
                  </a:lnTo>
                  <a:lnTo>
                    <a:pt x="6565" y="2656"/>
                  </a:lnTo>
                  <a:lnTo>
                    <a:pt x="6344" y="2066"/>
                  </a:lnTo>
                  <a:lnTo>
                    <a:pt x="6049" y="1476"/>
                  </a:lnTo>
                  <a:lnTo>
                    <a:pt x="5606" y="1033"/>
                  </a:lnTo>
                  <a:lnTo>
                    <a:pt x="5164" y="591"/>
                  </a:lnTo>
                  <a:lnTo>
                    <a:pt x="4574" y="296"/>
                  </a:lnTo>
                  <a:lnTo>
                    <a:pt x="3984" y="74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66;p46">
              <a:extLst>
                <a:ext uri="{FF2B5EF4-FFF2-40B4-BE49-F238E27FC236}">
                  <a16:creationId xmlns:a16="http://schemas.microsoft.com/office/drawing/2014/main" id="{72F04F36-EE42-41A2-86D3-EAF6F06EFDC6}"/>
                </a:ext>
              </a:extLst>
            </p:cNvPr>
            <p:cNvSpPr/>
            <p:nvPr/>
          </p:nvSpPr>
          <p:spPr>
            <a:xfrm>
              <a:off x="3518415" y="3114675"/>
              <a:ext cx="155452" cy="91553"/>
            </a:xfrm>
            <a:custGeom>
              <a:avLst/>
              <a:gdLst/>
              <a:ahLst/>
              <a:cxnLst/>
              <a:rect l="l" t="t" r="r" b="b"/>
              <a:pathLst>
                <a:path w="6639" h="3910" fill="none" extrusionOk="0">
                  <a:moveTo>
                    <a:pt x="6639" y="3910"/>
                  </a:moveTo>
                  <a:lnTo>
                    <a:pt x="1" y="3910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74" y="2656"/>
                  </a:lnTo>
                  <a:lnTo>
                    <a:pt x="222" y="2066"/>
                  </a:lnTo>
                  <a:lnTo>
                    <a:pt x="517" y="1476"/>
                  </a:lnTo>
                  <a:lnTo>
                    <a:pt x="959" y="1033"/>
                  </a:lnTo>
                  <a:lnTo>
                    <a:pt x="1402" y="591"/>
                  </a:lnTo>
                  <a:lnTo>
                    <a:pt x="1992" y="296"/>
                  </a:lnTo>
                  <a:lnTo>
                    <a:pt x="2656" y="74"/>
                  </a:lnTo>
                  <a:lnTo>
                    <a:pt x="3320" y="1"/>
                  </a:lnTo>
                  <a:lnTo>
                    <a:pt x="3320" y="1"/>
                  </a:lnTo>
                  <a:lnTo>
                    <a:pt x="3984" y="74"/>
                  </a:lnTo>
                  <a:lnTo>
                    <a:pt x="4574" y="296"/>
                  </a:lnTo>
                  <a:lnTo>
                    <a:pt x="5164" y="591"/>
                  </a:lnTo>
                  <a:lnTo>
                    <a:pt x="5606" y="1033"/>
                  </a:lnTo>
                  <a:lnTo>
                    <a:pt x="6049" y="1476"/>
                  </a:lnTo>
                  <a:lnTo>
                    <a:pt x="6344" y="2066"/>
                  </a:lnTo>
                  <a:lnTo>
                    <a:pt x="6565" y="2656"/>
                  </a:lnTo>
                  <a:lnTo>
                    <a:pt x="6639" y="3320"/>
                  </a:lnTo>
                  <a:lnTo>
                    <a:pt x="6639" y="39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67;p46">
              <a:extLst>
                <a:ext uri="{FF2B5EF4-FFF2-40B4-BE49-F238E27FC236}">
                  <a16:creationId xmlns:a16="http://schemas.microsoft.com/office/drawing/2014/main" id="{5E84EDEE-C3B2-4577-9629-CF6C19902CF1}"/>
                </a:ext>
              </a:extLst>
            </p:cNvPr>
            <p:cNvSpPr/>
            <p:nvPr/>
          </p:nvSpPr>
          <p:spPr>
            <a:xfrm>
              <a:off x="3582318" y="3114675"/>
              <a:ext cx="22478" cy="95018"/>
            </a:xfrm>
            <a:custGeom>
              <a:avLst/>
              <a:gdLst/>
              <a:ahLst/>
              <a:cxnLst/>
              <a:rect l="l" t="t" r="r" b="b"/>
              <a:pathLst>
                <a:path w="960" h="4058" extrusionOk="0">
                  <a:moveTo>
                    <a:pt x="1" y="1"/>
                  </a:moveTo>
                  <a:lnTo>
                    <a:pt x="1" y="4057"/>
                  </a:lnTo>
                  <a:lnTo>
                    <a:pt x="960" y="4057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68;p46">
              <a:extLst>
                <a:ext uri="{FF2B5EF4-FFF2-40B4-BE49-F238E27FC236}">
                  <a16:creationId xmlns:a16="http://schemas.microsoft.com/office/drawing/2014/main" id="{7CEEC5BE-1798-4058-BDFB-1B866A3F579B}"/>
                </a:ext>
              </a:extLst>
            </p:cNvPr>
            <p:cNvSpPr/>
            <p:nvPr/>
          </p:nvSpPr>
          <p:spPr>
            <a:xfrm>
              <a:off x="3582318" y="3114675"/>
              <a:ext cx="22478" cy="95018"/>
            </a:xfrm>
            <a:custGeom>
              <a:avLst/>
              <a:gdLst/>
              <a:ahLst/>
              <a:cxnLst/>
              <a:rect l="l" t="t" r="r" b="b"/>
              <a:pathLst>
                <a:path w="960" h="4058" fill="none" extrusionOk="0">
                  <a:moveTo>
                    <a:pt x="1" y="1"/>
                  </a:moveTo>
                  <a:lnTo>
                    <a:pt x="960" y="1"/>
                  </a:lnTo>
                  <a:lnTo>
                    <a:pt x="960" y="4057"/>
                  </a:lnTo>
                  <a:lnTo>
                    <a:pt x="1" y="405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69;p46">
              <a:extLst>
                <a:ext uri="{FF2B5EF4-FFF2-40B4-BE49-F238E27FC236}">
                  <a16:creationId xmlns:a16="http://schemas.microsoft.com/office/drawing/2014/main" id="{CFB2D0FD-499E-4AD9-AF2C-1F6D94286065}"/>
                </a:ext>
              </a:extLst>
            </p:cNvPr>
            <p:cNvSpPr/>
            <p:nvPr/>
          </p:nvSpPr>
          <p:spPr>
            <a:xfrm>
              <a:off x="3459688" y="3378926"/>
              <a:ext cx="291915" cy="469799"/>
            </a:xfrm>
            <a:custGeom>
              <a:avLst/>
              <a:gdLst/>
              <a:ahLst/>
              <a:cxnLst/>
              <a:rect l="l" t="t" r="r" b="b"/>
              <a:pathLst>
                <a:path w="12467" h="20064" extrusionOk="0">
                  <a:moveTo>
                    <a:pt x="3615" y="1"/>
                  </a:moveTo>
                  <a:lnTo>
                    <a:pt x="665" y="443"/>
                  </a:lnTo>
                  <a:lnTo>
                    <a:pt x="1" y="20063"/>
                  </a:lnTo>
                  <a:lnTo>
                    <a:pt x="1" y="20063"/>
                  </a:lnTo>
                  <a:lnTo>
                    <a:pt x="12466" y="19326"/>
                  </a:lnTo>
                  <a:lnTo>
                    <a:pt x="11360" y="1328"/>
                  </a:lnTo>
                  <a:lnTo>
                    <a:pt x="10991" y="1107"/>
                  </a:lnTo>
                  <a:lnTo>
                    <a:pt x="10179" y="665"/>
                  </a:lnTo>
                  <a:lnTo>
                    <a:pt x="9663" y="443"/>
                  </a:lnTo>
                  <a:lnTo>
                    <a:pt x="9147" y="296"/>
                  </a:lnTo>
                  <a:lnTo>
                    <a:pt x="8631" y="222"/>
                  </a:lnTo>
                  <a:lnTo>
                    <a:pt x="8188" y="222"/>
                  </a:lnTo>
                  <a:lnTo>
                    <a:pt x="5606" y="8704"/>
                  </a:lnTo>
                  <a:lnTo>
                    <a:pt x="361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70;p46">
              <a:extLst>
                <a:ext uri="{FF2B5EF4-FFF2-40B4-BE49-F238E27FC236}">
                  <a16:creationId xmlns:a16="http://schemas.microsoft.com/office/drawing/2014/main" id="{FDAD63A2-8F78-4D18-AA69-CAB6412B37A0}"/>
                </a:ext>
              </a:extLst>
            </p:cNvPr>
            <p:cNvSpPr/>
            <p:nvPr/>
          </p:nvSpPr>
          <p:spPr>
            <a:xfrm>
              <a:off x="3463153" y="3698462"/>
              <a:ext cx="283251" cy="27653"/>
            </a:xfrm>
            <a:custGeom>
              <a:avLst/>
              <a:gdLst/>
              <a:ahLst/>
              <a:cxnLst/>
              <a:rect l="l" t="t" r="r" b="b"/>
              <a:pathLst>
                <a:path w="12097" h="1181" extrusionOk="0">
                  <a:moveTo>
                    <a:pt x="0" y="0"/>
                  </a:moveTo>
                  <a:lnTo>
                    <a:pt x="0" y="1180"/>
                  </a:lnTo>
                  <a:lnTo>
                    <a:pt x="12097" y="1180"/>
                  </a:lnTo>
                  <a:lnTo>
                    <a:pt x="11949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71;p46">
              <a:extLst>
                <a:ext uri="{FF2B5EF4-FFF2-40B4-BE49-F238E27FC236}">
                  <a16:creationId xmlns:a16="http://schemas.microsoft.com/office/drawing/2014/main" id="{BF984621-1B5F-4290-A82E-D9A5B761FD70}"/>
                </a:ext>
              </a:extLst>
            </p:cNvPr>
            <p:cNvSpPr/>
            <p:nvPr/>
          </p:nvSpPr>
          <p:spPr>
            <a:xfrm>
              <a:off x="3461421" y="3760632"/>
              <a:ext cx="286717" cy="27653"/>
            </a:xfrm>
            <a:custGeom>
              <a:avLst/>
              <a:gdLst/>
              <a:ahLst/>
              <a:cxnLst/>
              <a:rect l="l" t="t" r="r" b="b"/>
              <a:pathLst>
                <a:path w="12245" h="1181" extrusionOk="0">
                  <a:moveTo>
                    <a:pt x="1" y="0"/>
                  </a:moveTo>
                  <a:lnTo>
                    <a:pt x="1" y="1107"/>
                  </a:lnTo>
                  <a:lnTo>
                    <a:pt x="12245" y="1181"/>
                  </a:lnTo>
                  <a:lnTo>
                    <a:pt x="121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72;p46">
              <a:extLst>
                <a:ext uri="{FF2B5EF4-FFF2-40B4-BE49-F238E27FC236}">
                  <a16:creationId xmlns:a16="http://schemas.microsoft.com/office/drawing/2014/main" id="{E5EE9ACA-9B8E-4660-A0B8-DFE476F35A65}"/>
                </a:ext>
              </a:extLst>
            </p:cNvPr>
            <p:cNvSpPr/>
            <p:nvPr/>
          </p:nvSpPr>
          <p:spPr>
            <a:xfrm>
              <a:off x="3580585" y="3525745"/>
              <a:ext cx="331627" cy="177907"/>
            </a:xfrm>
            <a:custGeom>
              <a:avLst/>
              <a:gdLst/>
              <a:ahLst/>
              <a:cxnLst/>
              <a:rect l="l" t="t" r="r" b="b"/>
              <a:pathLst>
                <a:path w="14163" h="7598" extrusionOk="0">
                  <a:moveTo>
                    <a:pt x="10327" y="0"/>
                  </a:moveTo>
                  <a:lnTo>
                    <a:pt x="8114" y="2877"/>
                  </a:lnTo>
                  <a:lnTo>
                    <a:pt x="9295" y="3836"/>
                  </a:lnTo>
                  <a:lnTo>
                    <a:pt x="1034" y="3098"/>
                  </a:lnTo>
                  <a:lnTo>
                    <a:pt x="1" y="5680"/>
                  </a:lnTo>
                  <a:lnTo>
                    <a:pt x="10696" y="7597"/>
                  </a:lnTo>
                  <a:lnTo>
                    <a:pt x="11212" y="7597"/>
                  </a:lnTo>
                  <a:lnTo>
                    <a:pt x="11729" y="7524"/>
                  </a:lnTo>
                  <a:lnTo>
                    <a:pt x="12245" y="7376"/>
                  </a:lnTo>
                  <a:lnTo>
                    <a:pt x="12761" y="7155"/>
                  </a:lnTo>
                  <a:lnTo>
                    <a:pt x="13277" y="6786"/>
                  </a:lnTo>
                  <a:lnTo>
                    <a:pt x="13646" y="6417"/>
                  </a:lnTo>
                  <a:lnTo>
                    <a:pt x="13941" y="5901"/>
                  </a:lnTo>
                  <a:lnTo>
                    <a:pt x="14163" y="5311"/>
                  </a:lnTo>
                  <a:lnTo>
                    <a:pt x="14163" y="4647"/>
                  </a:lnTo>
                  <a:lnTo>
                    <a:pt x="14015" y="3983"/>
                  </a:lnTo>
                  <a:lnTo>
                    <a:pt x="13720" y="3393"/>
                  </a:lnTo>
                  <a:lnTo>
                    <a:pt x="13277" y="2877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73;p46">
              <a:extLst>
                <a:ext uri="{FF2B5EF4-FFF2-40B4-BE49-F238E27FC236}">
                  <a16:creationId xmlns:a16="http://schemas.microsoft.com/office/drawing/2014/main" id="{E0C7AD9C-6E02-48E7-A7C4-192519AB057B}"/>
                </a:ext>
              </a:extLst>
            </p:cNvPr>
            <p:cNvSpPr/>
            <p:nvPr/>
          </p:nvSpPr>
          <p:spPr>
            <a:xfrm>
              <a:off x="3580585" y="3525745"/>
              <a:ext cx="331627" cy="177907"/>
            </a:xfrm>
            <a:custGeom>
              <a:avLst/>
              <a:gdLst/>
              <a:ahLst/>
              <a:cxnLst/>
              <a:rect l="l" t="t" r="r" b="b"/>
              <a:pathLst>
                <a:path w="14163" h="7598" fill="none" extrusionOk="0">
                  <a:moveTo>
                    <a:pt x="8114" y="2877"/>
                  </a:moveTo>
                  <a:lnTo>
                    <a:pt x="9295" y="3836"/>
                  </a:lnTo>
                  <a:lnTo>
                    <a:pt x="1034" y="3098"/>
                  </a:lnTo>
                  <a:lnTo>
                    <a:pt x="1" y="5680"/>
                  </a:lnTo>
                  <a:lnTo>
                    <a:pt x="10696" y="7597"/>
                  </a:lnTo>
                  <a:lnTo>
                    <a:pt x="10696" y="7597"/>
                  </a:lnTo>
                  <a:lnTo>
                    <a:pt x="11212" y="7597"/>
                  </a:lnTo>
                  <a:lnTo>
                    <a:pt x="11729" y="7524"/>
                  </a:lnTo>
                  <a:lnTo>
                    <a:pt x="12245" y="7376"/>
                  </a:lnTo>
                  <a:lnTo>
                    <a:pt x="12761" y="7155"/>
                  </a:lnTo>
                  <a:lnTo>
                    <a:pt x="13277" y="6786"/>
                  </a:lnTo>
                  <a:lnTo>
                    <a:pt x="13646" y="6417"/>
                  </a:lnTo>
                  <a:lnTo>
                    <a:pt x="13941" y="5901"/>
                  </a:lnTo>
                  <a:lnTo>
                    <a:pt x="14163" y="5311"/>
                  </a:lnTo>
                  <a:lnTo>
                    <a:pt x="14163" y="5311"/>
                  </a:lnTo>
                  <a:lnTo>
                    <a:pt x="14163" y="4647"/>
                  </a:lnTo>
                  <a:lnTo>
                    <a:pt x="14015" y="3983"/>
                  </a:lnTo>
                  <a:lnTo>
                    <a:pt x="13720" y="3393"/>
                  </a:lnTo>
                  <a:lnTo>
                    <a:pt x="13277" y="2877"/>
                  </a:lnTo>
                  <a:lnTo>
                    <a:pt x="103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74;p46">
              <a:extLst>
                <a:ext uri="{FF2B5EF4-FFF2-40B4-BE49-F238E27FC236}">
                  <a16:creationId xmlns:a16="http://schemas.microsoft.com/office/drawing/2014/main" id="{CA0BC262-8145-4DEF-8788-D742ECB01026}"/>
                </a:ext>
              </a:extLst>
            </p:cNvPr>
            <p:cNvSpPr/>
            <p:nvPr/>
          </p:nvSpPr>
          <p:spPr>
            <a:xfrm>
              <a:off x="3578876" y="3116408"/>
              <a:ext cx="3465" cy="88087"/>
            </a:xfrm>
            <a:custGeom>
              <a:avLst/>
              <a:gdLst/>
              <a:ahLst/>
              <a:cxnLst/>
              <a:rect l="l" t="t" r="r" b="b"/>
              <a:pathLst>
                <a:path w="148" h="3762" extrusionOk="0">
                  <a:moveTo>
                    <a:pt x="74" y="0"/>
                  </a:moveTo>
                  <a:lnTo>
                    <a:pt x="0" y="885"/>
                  </a:lnTo>
                  <a:lnTo>
                    <a:pt x="0" y="1844"/>
                  </a:lnTo>
                  <a:lnTo>
                    <a:pt x="0" y="2803"/>
                  </a:lnTo>
                  <a:lnTo>
                    <a:pt x="74" y="3762"/>
                  </a:lnTo>
                  <a:lnTo>
                    <a:pt x="148" y="2803"/>
                  </a:lnTo>
                  <a:lnTo>
                    <a:pt x="148" y="1844"/>
                  </a:lnTo>
                  <a:lnTo>
                    <a:pt x="148" y="88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75;p46">
              <a:extLst>
                <a:ext uri="{FF2B5EF4-FFF2-40B4-BE49-F238E27FC236}">
                  <a16:creationId xmlns:a16="http://schemas.microsoft.com/office/drawing/2014/main" id="{4A948B7E-FD1F-4291-A425-7825988897CA}"/>
                </a:ext>
              </a:extLst>
            </p:cNvPr>
            <p:cNvSpPr/>
            <p:nvPr/>
          </p:nvSpPr>
          <p:spPr>
            <a:xfrm>
              <a:off x="3603041" y="3116408"/>
              <a:ext cx="3489" cy="88087"/>
            </a:xfrm>
            <a:custGeom>
              <a:avLst/>
              <a:gdLst/>
              <a:ahLst/>
              <a:cxnLst/>
              <a:rect l="l" t="t" r="r" b="b"/>
              <a:pathLst>
                <a:path w="149" h="3762" extrusionOk="0">
                  <a:moveTo>
                    <a:pt x="75" y="0"/>
                  </a:moveTo>
                  <a:lnTo>
                    <a:pt x="1" y="885"/>
                  </a:lnTo>
                  <a:lnTo>
                    <a:pt x="1" y="1844"/>
                  </a:lnTo>
                  <a:lnTo>
                    <a:pt x="1" y="2803"/>
                  </a:lnTo>
                  <a:lnTo>
                    <a:pt x="75" y="3762"/>
                  </a:lnTo>
                  <a:lnTo>
                    <a:pt x="148" y="2803"/>
                  </a:lnTo>
                  <a:lnTo>
                    <a:pt x="148" y="1844"/>
                  </a:lnTo>
                  <a:lnTo>
                    <a:pt x="148" y="88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76;p46">
              <a:extLst>
                <a:ext uri="{FF2B5EF4-FFF2-40B4-BE49-F238E27FC236}">
                  <a16:creationId xmlns:a16="http://schemas.microsoft.com/office/drawing/2014/main" id="{AC5B43AA-AB90-4261-9973-BF9FEC23343A}"/>
                </a:ext>
              </a:extLst>
            </p:cNvPr>
            <p:cNvSpPr/>
            <p:nvPr/>
          </p:nvSpPr>
          <p:spPr>
            <a:xfrm>
              <a:off x="3603041" y="3116408"/>
              <a:ext cx="3489" cy="88087"/>
            </a:xfrm>
            <a:custGeom>
              <a:avLst/>
              <a:gdLst/>
              <a:ahLst/>
              <a:cxnLst/>
              <a:rect l="l" t="t" r="r" b="b"/>
              <a:pathLst>
                <a:path w="149" h="3762" fill="none" extrusionOk="0">
                  <a:moveTo>
                    <a:pt x="75" y="3762"/>
                  </a:moveTo>
                  <a:lnTo>
                    <a:pt x="75" y="3762"/>
                  </a:lnTo>
                  <a:lnTo>
                    <a:pt x="1" y="2803"/>
                  </a:lnTo>
                  <a:lnTo>
                    <a:pt x="1" y="1844"/>
                  </a:lnTo>
                  <a:lnTo>
                    <a:pt x="1" y="1844"/>
                  </a:lnTo>
                  <a:lnTo>
                    <a:pt x="1" y="885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48" y="885"/>
                  </a:lnTo>
                  <a:lnTo>
                    <a:pt x="148" y="1844"/>
                  </a:lnTo>
                  <a:lnTo>
                    <a:pt x="148" y="1844"/>
                  </a:lnTo>
                  <a:lnTo>
                    <a:pt x="148" y="2803"/>
                  </a:lnTo>
                  <a:lnTo>
                    <a:pt x="75" y="37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77;p46">
              <a:extLst>
                <a:ext uri="{FF2B5EF4-FFF2-40B4-BE49-F238E27FC236}">
                  <a16:creationId xmlns:a16="http://schemas.microsoft.com/office/drawing/2014/main" id="{D9512724-9C13-4D9C-BB76-741FC5F1D248}"/>
                </a:ext>
              </a:extLst>
            </p:cNvPr>
            <p:cNvSpPr/>
            <p:nvPr/>
          </p:nvSpPr>
          <p:spPr>
            <a:xfrm>
              <a:off x="3516683" y="3201034"/>
              <a:ext cx="158918" cy="3465"/>
            </a:xfrm>
            <a:custGeom>
              <a:avLst/>
              <a:gdLst/>
              <a:ahLst/>
              <a:cxnLst/>
              <a:rect l="l" t="t" r="r" b="b"/>
              <a:pathLst>
                <a:path w="6787" h="148" extrusionOk="0">
                  <a:moveTo>
                    <a:pt x="1033" y="0"/>
                  </a:moveTo>
                  <a:lnTo>
                    <a:pt x="1" y="74"/>
                  </a:lnTo>
                  <a:lnTo>
                    <a:pt x="1033" y="148"/>
                  </a:lnTo>
                  <a:lnTo>
                    <a:pt x="5828" y="148"/>
                  </a:lnTo>
                  <a:lnTo>
                    <a:pt x="6787" y="74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78;p46">
              <a:extLst>
                <a:ext uri="{FF2B5EF4-FFF2-40B4-BE49-F238E27FC236}">
                  <a16:creationId xmlns:a16="http://schemas.microsoft.com/office/drawing/2014/main" id="{0EAEA856-D040-43BB-82A4-A6A76DD97B6A}"/>
                </a:ext>
              </a:extLst>
            </p:cNvPr>
            <p:cNvSpPr/>
            <p:nvPr/>
          </p:nvSpPr>
          <p:spPr>
            <a:xfrm>
              <a:off x="3516683" y="3201034"/>
              <a:ext cx="158918" cy="3465"/>
            </a:xfrm>
            <a:custGeom>
              <a:avLst/>
              <a:gdLst/>
              <a:ahLst/>
              <a:cxnLst/>
              <a:rect l="l" t="t" r="r" b="b"/>
              <a:pathLst>
                <a:path w="6787" h="148" fill="none" extrusionOk="0">
                  <a:moveTo>
                    <a:pt x="6787" y="74"/>
                  </a:moveTo>
                  <a:lnTo>
                    <a:pt x="6787" y="74"/>
                  </a:lnTo>
                  <a:lnTo>
                    <a:pt x="5828" y="148"/>
                  </a:lnTo>
                  <a:lnTo>
                    <a:pt x="3394" y="148"/>
                  </a:lnTo>
                  <a:lnTo>
                    <a:pt x="3394" y="148"/>
                  </a:lnTo>
                  <a:lnTo>
                    <a:pt x="1033" y="148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033" y="0"/>
                  </a:lnTo>
                  <a:lnTo>
                    <a:pt x="3394" y="0"/>
                  </a:lnTo>
                  <a:lnTo>
                    <a:pt x="3394" y="0"/>
                  </a:lnTo>
                  <a:lnTo>
                    <a:pt x="5828" y="0"/>
                  </a:lnTo>
                  <a:lnTo>
                    <a:pt x="6787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79;p46">
              <a:extLst>
                <a:ext uri="{FF2B5EF4-FFF2-40B4-BE49-F238E27FC236}">
                  <a16:creationId xmlns:a16="http://schemas.microsoft.com/office/drawing/2014/main" id="{0FDF29D8-BFFE-4215-85DA-C6D41FCCE84B}"/>
                </a:ext>
              </a:extLst>
            </p:cNvPr>
            <p:cNvSpPr/>
            <p:nvPr/>
          </p:nvSpPr>
          <p:spPr>
            <a:xfrm>
              <a:off x="3604774" y="3114675"/>
              <a:ext cx="10396" cy="3489"/>
            </a:xfrm>
            <a:custGeom>
              <a:avLst/>
              <a:gdLst/>
              <a:ahLst/>
              <a:cxnLst/>
              <a:rect l="l" t="t" r="r" b="b"/>
              <a:pathLst>
                <a:path w="444" h="149" extrusionOk="0">
                  <a:moveTo>
                    <a:pt x="1" y="1"/>
                  </a:moveTo>
                  <a:lnTo>
                    <a:pt x="1" y="74"/>
                  </a:lnTo>
                  <a:lnTo>
                    <a:pt x="443" y="1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80;p46">
              <a:extLst>
                <a:ext uri="{FF2B5EF4-FFF2-40B4-BE49-F238E27FC236}">
                  <a16:creationId xmlns:a16="http://schemas.microsoft.com/office/drawing/2014/main" id="{805CB88D-3910-4FB9-A323-EB839E556C2F}"/>
                </a:ext>
              </a:extLst>
            </p:cNvPr>
            <p:cNvSpPr/>
            <p:nvPr/>
          </p:nvSpPr>
          <p:spPr>
            <a:xfrm>
              <a:off x="3616857" y="3118141"/>
              <a:ext cx="23" cy="2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81;p46">
              <a:extLst>
                <a:ext uri="{FF2B5EF4-FFF2-40B4-BE49-F238E27FC236}">
                  <a16:creationId xmlns:a16="http://schemas.microsoft.com/office/drawing/2014/main" id="{6D9E00F4-40EF-4DA0-A338-4C28FFA3DC85}"/>
                </a:ext>
              </a:extLst>
            </p:cNvPr>
            <p:cNvSpPr/>
            <p:nvPr/>
          </p:nvSpPr>
          <p:spPr>
            <a:xfrm>
              <a:off x="3604774" y="3114675"/>
              <a:ext cx="10396" cy="3489"/>
            </a:xfrm>
            <a:custGeom>
              <a:avLst/>
              <a:gdLst/>
              <a:ahLst/>
              <a:cxnLst/>
              <a:rect l="l" t="t" r="r" b="b"/>
              <a:pathLst>
                <a:path w="444" h="149" fill="none" extrusionOk="0">
                  <a:moveTo>
                    <a:pt x="1" y="1"/>
                  </a:moveTo>
                  <a:lnTo>
                    <a:pt x="1" y="74"/>
                  </a:lnTo>
                  <a:lnTo>
                    <a:pt x="1" y="74"/>
                  </a:lnTo>
                  <a:lnTo>
                    <a:pt x="443" y="14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82;p46">
              <a:extLst>
                <a:ext uri="{FF2B5EF4-FFF2-40B4-BE49-F238E27FC236}">
                  <a16:creationId xmlns:a16="http://schemas.microsoft.com/office/drawing/2014/main" id="{7F6CBFF0-1614-4ABC-BB3D-0E8E629F832E}"/>
                </a:ext>
              </a:extLst>
            </p:cNvPr>
            <p:cNvSpPr/>
            <p:nvPr/>
          </p:nvSpPr>
          <p:spPr>
            <a:xfrm>
              <a:off x="3604774" y="3116408"/>
              <a:ext cx="12106" cy="84645"/>
            </a:xfrm>
            <a:custGeom>
              <a:avLst/>
              <a:gdLst/>
              <a:ahLst/>
              <a:cxnLst/>
              <a:rect l="l" t="t" r="r" b="b"/>
              <a:pathLst>
                <a:path w="517" h="3615" extrusionOk="0">
                  <a:moveTo>
                    <a:pt x="1" y="0"/>
                  </a:moveTo>
                  <a:lnTo>
                    <a:pt x="1" y="148"/>
                  </a:lnTo>
                  <a:lnTo>
                    <a:pt x="74" y="1033"/>
                  </a:lnTo>
                  <a:lnTo>
                    <a:pt x="74" y="1844"/>
                  </a:lnTo>
                  <a:lnTo>
                    <a:pt x="74" y="2729"/>
                  </a:lnTo>
                  <a:lnTo>
                    <a:pt x="1" y="3541"/>
                  </a:lnTo>
                  <a:lnTo>
                    <a:pt x="1" y="3614"/>
                  </a:lnTo>
                  <a:lnTo>
                    <a:pt x="74" y="3614"/>
                  </a:lnTo>
                  <a:lnTo>
                    <a:pt x="517" y="74"/>
                  </a:lnTo>
                  <a:lnTo>
                    <a:pt x="443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83;p46">
              <a:extLst>
                <a:ext uri="{FF2B5EF4-FFF2-40B4-BE49-F238E27FC236}">
                  <a16:creationId xmlns:a16="http://schemas.microsoft.com/office/drawing/2014/main" id="{88DDEBC2-199B-4F8B-B7F2-0E01A4049E73}"/>
                </a:ext>
              </a:extLst>
            </p:cNvPr>
            <p:cNvSpPr/>
            <p:nvPr/>
          </p:nvSpPr>
          <p:spPr>
            <a:xfrm>
              <a:off x="3604774" y="3116408"/>
              <a:ext cx="12106" cy="84645"/>
            </a:xfrm>
            <a:custGeom>
              <a:avLst/>
              <a:gdLst/>
              <a:ahLst/>
              <a:cxnLst/>
              <a:rect l="l" t="t" r="r" b="b"/>
              <a:pathLst>
                <a:path w="517" h="3615" fill="none" extrusionOk="0">
                  <a:moveTo>
                    <a:pt x="1" y="0"/>
                  </a:moveTo>
                  <a:lnTo>
                    <a:pt x="1" y="148"/>
                  </a:lnTo>
                  <a:lnTo>
                    <a:pt x="1" y="148"/>
                  </a:lnTo>
                  <a:lnTo>
                    <a:pt x="74" y="1033"/>
                  </a:lnTo>
                  <a:lnTo>
                    <a:pt x="74" y="1844"/>
                  </a:lnTo>
                  <a:lnTo>
                    <a:pt x="74" y="1844"/>
                  </a:lnTo>
                  <a:lnTo>
                    <a:pt x="74" y="2729"/>
                  </a:lnTo>
                  <a:lnTo>
                    <a:pt x="1" y="3541"/>
                  </a:lnTo>
                  <a:lnTo>
                    <a:pt x="1" y="3614"/>
                  </a:lnTo>
                  <a:lnTo>
                    <a:pt x="1" y="3614"/>
                  </a:lnTo>
                  <a:lnTo>
                    <a:pt x="74" y="3614"/>
                  </a:lnTo>
                  <a:lnTo>
                    <a:pt x="517" y="74"/>
                  </a:lnTo>
                  <a:lnTo>
                    <a:pt x="517" y="74"/>
                  </a:lnTo>
                  <a:lnTo>
                    <a:pt x="517" y="74"/>
                  </a:lnTo>
                  <a:lnTo>
                    <a:pt x="443" y="74"/>
                  </a:lnTo>
                  <a:lnTo>
                    <a:pt x="443" y="7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84;p46">
              <a:extLst>
                <a:ext uri="{FF2B5EF4-FFF2-40B4-BE49-F238E27FC236}">
                  <a16:creationId xmlns:a16="http://schemas.microsoft.com/office/drawing/2014/main" id="{C8468C4F-4AD2-459C-8E62-24808E544EE2}"/>
                </a:ext>
              </a:extLst>
            </p:cNvPr>
            <p:cNvSpPr/>
            <p:nvPr/>
          </p:nvSpPr>
          <p:spPr>
            <a:xfrm>
              <a:off x="3604774" y="3119850"/>
              <a:ext cx="1756" cy="79471"/>
            </a:xfrm>
            <a:custGeom>
              <a:avLst/>
              <a:gdLst/>
              <a:ahLst/>
              <a:cxnLst/>
              <a:rect l="l" t="t" r="r" b="b"/>
              <a:pathLst>
                <a:path w="75" h="3394" extrusionOk="0">
                  <a:moveTo>
                    <a:pt x="1" y="1"/>
                  </a:moveTo>
                  <a:lnTo>
                    <a:pt x="1" y="3394"/>
                  </a:lnTo>
                  <a:lnTo>
                    <a:pt x="74" y="2582"/>
                  </a:lnTo>
                  <a:lnTo>
                    <a:pt x="74" y="1697"/>
                  </a:lnTo>
                  <a:lnTo>
                    <a:pt x="74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85;p46">
              <a:extLst>
                <a:ext uri="{FF2B5EF4-FFF2-40B4-BE49-F238E27FC236}">
                  <a16:creationId xmlns:a16="http://schemas.microsoft.com/office/drawing/2014/main" id="{226AFFF3-FD06-4798-B249-218F837F6FE7}"/>
                </a:ext>
              </a:extLst>
            </p:cNvPr>
            <p:cNvSpPr/>
            <p:nvPr/>
          </p:nvSpPr>
          <p:spPr>
            <a:xfrm>
              <a:off x="3604774" y="3119850"/>
              <a:ext cx="1756" cy="79471"/>
            </a:xfrm>
            <a:custGeom>
              <a:avLst/>
              <a:gdLst/>
              <a:ahLst/>
              <a:cxnLst/>
              <a:rect l="l" t="t" r="r" b="b"/>
              <a:pathLst>
                <a:path w="75" h="3394" fill="none" extrusionOk="0">
                  <a:moveTo>
                    <a:pt x="1" y="1"/>
                  </a:moveTo>
                  <a:lnTo>
                    <a:pt x="1" y="3394"/>
                  </a:lnTo>
                  <a:lnTo>
                    <a:pt x="1" y="3394"/>
                  </a:lnTo>
                  <a:lnTo>
                    <a:pt x="74" y="2582"/>
                  </a:lnTo>
                  <a:lnTo>
                    <a:pt x="74" y="1697"/>
                  </a:lnTo>
                  <a:lnTo>
                    <a:pt x="74" y="1697"/>
                  </a:lnTo>
                  <a:lnTo>
                    <a:pt x="74" y="88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86;p46">
              <a:extLst>
                <a:ext uri="{FF2B5EF4-FFF2-40B4-BE49-F238E27FC236}">
                  <a16:creationId xmlns:a16="http://schemas.microsoft.com/office/drawing/2014/main" id="{27C207FB-40FF-4669-A94C-C2CE16388AD2}"/>
                </a:ext>
              </a:extLst>
            </p:cNvPr>
            <p:cNvSpPr/>
            <p:nvPr/>
          </p:nvSpPr>
          <p:spPr>
            <a:xfrm>
              <a:off x="3604774" y="3201034"/>
              <a:ext cx="1756" cy="1756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1" y="0"/>
                  </a:moveTo>
                  <a:lnTo>
                    <a:pt x="1" y="7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87;p46">
              <a:extLst>
                <a:ext uri="{FF2B5EF4-FFF2-40B4-BE49-F238E27FC236}">
                  <a16:creationId xmlns:a16="http://schemas.microsoft.com/office/drawing/2014/main" id="{71D790A7-98C4-4609-A1D5-FE0C445F8868}"/>
                </a:ext>
              </a:extLst>
            </p:cNvPr>
            <p:cNvSpPr/>
            <p:nvPr/>
          </p:nvSpPr>
          <p:spPr>
            <a:xfrm>
              <a:off x="3604774" y="3201034"/>
              <a:ext cx="1756" cy="1756"/>
            </a:xfrm>
            <a:custGeom>
              <a:avLst/>
              <a:gdLst/>
              <a:ahLst/>
              <a:cxnLst/>
              <a:rect l="l" t="t" r="r" b="b"/>
              <a:pathLst>
                <a:path w="75" h="75" fill="none" extrusionOk="0">
                  <a:moveTo>
                    <a:pt x="1" y="0"/>
                  </a:moveTo>
                  <a:lnTo>
                    <a:pt x="1" y="7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88;p46">
              <a:extLst>
                <a:ext uri="{FF2B5EF4-FFF2-40B4-BE49-F238E27FC236}">
                  <a16:creationId xmlns:a16="http://schemas.microsoft.com/office/drawing/2014/main" id="{7DF7E103-BCE0-4DA6-BED0-05BC38908480}"/>
                </a:ext>
              </a:extLst>
            </p:cNvPr>
            <p:cNvSpPr/>
            <p:nvPr/>
          </p:nvSpPr>
          <p:spPr>
            <a:xfrm>
              <a:off x="3523590" y="3130224"/>
              <a:ext cx="46666" cy="60458"/>
            </a:xfrm>
            <a:custGeom>
              <a:avLst/>
              <a:gdLst/>
              <a:ahLst/>
              <a:cxnLst/>
              <a:rect l="l" t="t" r="r" b="b"/>
              <a:pathLst>
                <a:path w="1993" h="2582" extrusionOk="0">
                  <a:moveTo>
                    <a:pt x="1771" y="0"/>
                  </a:moveTo>
                  <a:lnTo>
                    <a:pt x="1550" y="148"/>
                  </a:lnTo>
                  <a:lnTo>
                    <a:pt x="960" y="443"/>
                  </a:lnTo>
                  <a:lnTo>
                    <a:pt x="591" y="959"/>
                  </a:lnTo>
                  <a:lnTo>
                    <a:pt x="222" y="1476"/>
                  </a:lnTo>
                  <a:lnTo>
                    <a:pt x="75" y="2066"/>
                  </a:lnTo>
                  <a:lnTo>
                    <a:pt x="1" y="2287"/>
                  </a:lnTo>
                  <a:lnTo>
                    <a:pt x="1" y="2582"/>
                  </a:lnTo>
                  <a:lnTo>
                    <a:pt x="148" y="2066"/>
                  </a:lnTo>
                  <a:lnTo>
                    <a:pt x="370" y="1549"/>
                  </a:lnTo>
                  <a:lnTo>
                    <a:pt x="665" y="1033"/>
                  </a:lnTo>
                  <a:lnTo>
                    <a:pt x="1107" y="590"/>
                  </a:lnTo>
                  <a:lnTo>
                    <a:pt x="1550" y="222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FA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89;p46">
              <a:extLst>
                <a:ext uri="{FF2B5EF4-FFF2-40B4-BE49-F238E27FC236}">
                  <a16:creationId xmlns:a16="http://schemas.microsoft.com/office/drawing/2014/main" id="{988AA2AC-F968-46B6-9135-7B3E84FA25DC}"/>
                </a:ext>
              </a:extLst>
            </p:cNvPr>
            <p:cNvSpPr/>
            <p:nvPr/>
          </p:nvSpPr>
          <p:spPr>
            <a:xfrm>
              <a:off x="3523590" y="3130224"/>
              <a:ext cx="46666" cy="60458"/>
            </a:xfrm>
            <a:custGeom>
              <a:avLst/>
              <a:gdLst/>
              <a:ahLst/>
              <a:cxnLst/>
              <a:rect l="l" t="t" r="r" b="b"/>
              <a:pathLst>
                <a:path w="1993" h="2582" fill="none" extrusionOk="0">
                  <a:moveTo>
                    <a:pt x="1992" y="0"/>
                  </a:moveTo>
                  <a:lnTo>
                    <a:pt x="1992" y="0"/>
                  </a:lnTo>
                  <a:lnTo>
                    <a:pt x="1771" y="0"/>
                  </a:lnTo>
                  <a:lnTo>
                    <a:pt x="1550" y="148"/>
                  </a:lnTo>
                  <a:lnTo>
                    <a:pt x="1550" y="148"/>
                  </a:lnTo>
                  <a:lnTo>
                    <a:pt x="960" y="443"/>
                  </a:lnTo>
                  <a:lnTo>
                    <a:pt x="591" y="959"/>
                  </a:lnTo>
                  <a:lnTo>
                    <a:pt x="222" y="1476"/>
                  </a:lnTo>
                  <a:lnTo>
                    <a:pt x="75" y="2066"/>
                  </a:lnTo>
                  <a:lnTo>
                    <a:pt x="75" y="2066"/>
                  </a:lnTo>
                  <a:lnTo>
                    <a:pt x="1" y="2287"/>
                  </a:lnTo>
                  <a:lnTo>
                    <a:pt x="1" y="2582"/>
                  </a:lnTo>
                  <a:lnTo>
                    <a:pt x="1" y="2582"/>
                  </a:lnTo>
                  <a:lnTo>
                    <a:pt x="148" y="2066"/>
                  </a:lnTo>
                  <a:lnTo>
                    <a:pt x="148" y="2066"/>
                  </a:lnTo>
                  <a:lnTo>
                    <a:pt x="370" y="1549"/>
                  </a:lnTo>
                  <a:lnTo>
                    <a:pt x="665" y="1033"/>
                  </a:lnTo>
                  <a:lnTo>
                    <a:pt x="665" y="1033"/>
                  </a:lnTo>
                  <a:lnTo>
                    <a:pt x="1107" y="590"/>
                  </a:lnTo>
                  <a:lnTo>
                    <a:pt x="1550" y="222"/>
                  </a:lnTo>
                  <a:lnTo>
                    <a:pt x="1550" y="222"/>
                  </a:lnTo>
                  <a:lnTo>
                    <a:pt x="19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90;p46">
              <a:extLst>
                <a:ext uri="{FF2B5EF4-FFF2-40B4-BE49-F238E27FC236}">
                  <a16:creationId xmlns:a16="http://schemas.microsoft.com/office/drawing/2014/main" id="{020AC7AF-74FC-400D-8256-981EF9B34821}"/>
                </a:ext>
              </a:extLst>
            </p:cNvPr>
            <p:cNvSpPr/>
            <p:nvPr/>
          </p:nvSpPr>
          <p:spPr>
            <a:xfrm>
              <a:off x="3561595" y="3287392"/>
              <a:ext cx="20746" cy="12106"/>
            </a:xfrm>
            <a:custGeom>
              <a:avLst/>
              <a:gdLst/>
              <a:ahLst/>
              <a:cxnLst/>
              <a:rect l="l" t="t" r="r" b="b"/>
              <a:pathLst>
                <a:path w="886" h="517" extrusionOk="0">
                  <a:moveTo>
                    <a:pt x="886" y="0"/>
                  </a:moveTo>
                  <a:lnTo>
                    <a:pt x="738" y="74"/>
                  </a:lnTo>
                  <a:lnTo>
                    <a:pt x="369" y="222"/>
                  </a:lnTo>
                  <a:lnTo>
                    <a:pt x="74" y="443"/>
                  </a:lnTo>
                  <a:lnTo>
                    <a:pt x="1" y="517"/>
                  </a:lnTo>
                  <a:lnTo>
                    <a:pt x="148" y="517"/>
                  </a:lnTo>
                  <a:lnTo>
                    <a:pt x="517" y="369"/>
                  </a:lnTo>
                  <a:lnTo>
                    <a:pt x="812" y="14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691;p46">
              <a:extLst>
                <a:ext uri="{FF2B5EF4-FFF2-40B4-BE49-F238E27FC236}">
                  <a16:creationId xmlns:a16="http://schemas.microsoft.com/office/drawing/2014/main" id="{0BD24465-927C-466F-B9D2-207AC24E0B26}"/>
                </a:ext>
              </a:extLst>
            </p:cNvPr>
            <p:cNvSpPr/>
            <p:nvPr/>
          </p:nvSpPr>
          <p:spPr>
            <a:xfrm>
              <a:off x="3497692" y="3560284"/>
              <a:ext cx="107100" cy="98460"/>
            </a:xfrm>
            <a:custGeom>
              <a:avLst/>
              <a:gdLst/>
              <a:ahLst/>
              <a:cxnLst/>
              <a:rect l="l" t="t" r="r" b="b"/>
              <a:pathLst>
                <a:path w="4574" h="4205" extrusionOk="0">
                  <a:moveTo>
                    <a:pt x="2951" y="0"/>
                  </a:moveTo>
                  <a:lnTo>
                    <a:pt x="2803" y="74"/>
                  </a:lnTo>
                  <a:lnTo>
                    <a:pt x="2803" y="295"/>
                  </a:lnTo>
                  <a:lnTo>
                    <a:pt x="2877" y="590"/>
                  </a:lnTo>
                  <a:lnTo>
                    <a:pt x="3025" y="959"/>
                  </a:lnTo>
                  <a:lnTo>
                    <a:pt x="3320" y="1328"/>
                  </a:lnTo>
                  <a:lnTo>
                    <a:pt x="3393" y="1549"/>
                  </a:lnTo>
                  <a:lnTo>
                    <a:pt x="3393" y="1623"/>
                  </a:lnTo>
                  <a:lnTo>
                    <a:pt x="3246" y="1697"/>
                  </a:lnTo>
                  <a:lnTo>
                    <a:pt x="2656" y="1697"/>
                  </a:lnTo>
                  <a:lnTo>
                    <a:pt x="2287" y="1623"/>
                  </a:lnTo>
                  <a:lnTo>
                    <a:pt x="1328" y="1476"/>
                  </a:lnTo>
                  <a:lnTo>
                    <a:pt x="886" y="1402"/>
                  </a:lnTo>
                  <a:lnTo>
                    <a:pt x="591" y="1476"/>
                  </a:lnTo>
                  <a:lnTo>
                    <a:pt x="517" y="1549"/>
                  </a:lnTo>
                  <a:lnTo>
                    <a:pt x="591" y="1697"/>
                  </a:lnTo>
                  <a:lnTo>
                    <a:pt x="738" y="1771"/>
                  </a:lnTo>
                  <a:lnTo>
                    <a:pt x="959" y="1844"/>
                  </a:lnTo>
                  <a:lnTo>
                    <a:pt x="1844" y="2066"/>
                  </a:lnTo>
                  <a:lnTo>
                    <a:pt x="2287" y="2213"/>
                  </a:lnTo>
                  <a:lnTo>
                    <a:pt x="2361" y="2361"/>
                  </a:lnTo>
                  <a:lnTo>
                    <a:pt x="2435" y="2434"/>
                  </a:lnTo>
                  <a:lnTo>
                    <a:pt x="2066" y="2434"/>
                  </a:lnTo>
                  <a:lnTo>
                    <a:pt x="1402" y="2361"/>
                  </a:lnTo>
                  <a:lnTo>
                    <a:pt x="443" y="2213"/>
                  </a:lnTo>
                  <a:lnTo>
                    <a:pt x="222" y="2139"/>
                  </a:lnTo>
                  <a:lnTo>
                    <a:pt x="74" y="2213"/>
                  </a:lnTo>
                  <a:lnTo>
                    <a:pt x="0" y="2287"/>
                  </a:lnTo>
                  <a:lnTo>
                    <a:pt x="0" y="2361"/>
                  </a:lnTo>
                  <a:lnTo>
                    <a:pt x="74" y="2434"/>
                  </a:lnTo>
                  <a:lnTo>
                    <a:pt x="222" y="2582"/>
                  </a:lnTo>
                  <a:lnTo>
                    <a:pt x="959" y="2803"/>
                  </a:lnTo>
                  <a:lnTo>
                    <a:pt x="1697" y="2951"/>
                  </a:lnTo>
                  <a:lnTo>
                    <a:pt x="2139" y="2951"/>
                  </a:lnTo>
                  <a:lnTo>
                    <a:pt x="2213" y="3025"/>
                  </a:lnTo>
                  <a:lnTo>
                    <a:pt x="2213" y="3098"/>
                  </a:lnTo>
                  <a:lnTo>
                    <a:pt x="2213" y="3172"/>
                  </a:lnTo>
                  <a:lnTo>
                    <a:pt x="2066" y="3172"/>
                  </a:lnTo>
                  <a:lnTo>
                    <a:pt x="1107" y="3025"/>
                  </a:lnTo>
                  <a:lnTo>
                    <a:pt x="148" y="3025"/>
                  </a:lnTo>
                  <a:lnTo>
                    <a:pt x="74" y="3172"/>
                  </a:lnTo>
                  <a:lnTo>
                    <a:pt x="148" y="3246"/>
                  </a:lnTo>
                  <a:lnTo>
                    <a:pt x="296" y="3320"/>
                  </a:lnTo>
                  <a:lnTo>
                    <a:pt x="959" y="3467"/>
                  </a:lnTo>
                  <a:lnTo>
                    <a:pt x="1623" y="3541"/>
                  </a:lnTo>
                  <a:lnTo>
                    <a:pt x="1918" y="3615"/>
                  </a:lnTo>
                  <a:lnTo>
                    <a:pt x="2066" y="3688"/>
                  </a:lnTo>
                  <a:lnTo>
                    <a:pt x="2139" y="3762"/>
                  </a:lnTo>
                  <a:lnTo>
                    <a:pt x="1992" y="3836"/>
                  </a:lnTo>
                  <a:lnTo>
                    <a:pt x="738" y="3836"/>
                  </a:lnTo>
                  <a:lnTo>
                    <a:pt x="664" y="3910"/>
                  </a:lnTo>
                  <a:lnTo>
                    <a:pt x="664" y="3983"/>
                  </a:lnTo>
                  <a:lnTo>
                    <a:pt x="738" y="4057"/>
                  </a:lnTo>
                  <a:lnTo>
                    <a:pt x="1033" y="4131"/>
                  </a:lnTo>
                  <a:lnTo>
                    <a:pt x="1623" y="4205"/>
                  </a:lnTo>
                  <a:lnTo>
                    <a:pt x="2656" y="4205"/>
                  </a:lnTo>
                  <a:lnTo>
                    <a:pt x="3762" y="4131"/>
                  </a:lnTo>
                  <a:lnTo>
                    <a:pt x="4574" y="1623"/>
                  </a:lnTo>
                  <a:lnTo>
                    <a:pt x="3910" y="1181"/>
                  </a:lnTo>
                  <a:lnTo>
                    <a:pt x="3688" y="959"/>
                  </a:lnTo>
                  <a:lnTo>
                    <a:pt x="3541" y="738"/>
                  </a:lnTo>
                  <a:lnTo>
                    <a:pt x="3320" y="443"/>
                  </a:lnTo>
                  <a:lnTo>
                    <a:pt x="3172" y="148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692;p46">
              <a:extLst>
                <a:ext uri="{FF2B5EF4-FFF2-40B4-BE49-F238E27FC236}">
                  <a16:creationId xmlns:a16="http://schemas.microsoft.com/office/drawing/2014/main" id="{8DB82C98-F829-4D71-9E8A-8AEF2B83E3D7}"/>
                </a:ext>
              </a:extLst>
            </p:cNvPr>
            <p:cNvSpPr/>
            <p:nvPr/>
          </p:nvSpPr>
          <p:spPr>
            <a:xfrm>
              <a:off x="3497692" y="3560284"/>
              <a:ext cx="107100" cy="98460"/>
            </a:xfrm>
            <a:custGeom>
              <a:avLst/>
              <a:gdLst/>
              <a:ahLst/>
              <a:cxnLst/>
              <a:rect l="l" t="t" r="r" b="b"/>
              <a:pathLst>
                <a:path w="4574" h="4205" fill="none" extrusionOk="0">
                  <a:moveTo>
                    <a:pt x="3762" y="4131"/>
                  </a:moveTo>
                  <a:lnTo>
                    <a:pt x="3762" y="4131"/>
                  </a:lnTo>
                  <a:lnTo>
                    <a:pt x="2656" y="4205"/>
                  </a:lnTo>
                  <a:lnTo>
                    <a:pt x="1623" y="4205"/>
                  </a:lnTo>
                  <a:lnTo>
                    <a:pt x="1623" y="4205"/>
                  </a:lnTo>
                  <a:lnTo>
                    <a:pt x="1033" y="4131"/>
                  </a:lnTo>
                  <a:lnTo>
                    <a:pt x="738" y="4057"/>
                  </a:lnTo>
                  <a:lnTo>
                    <a:pt x="664" y="3983"/>
                  </a:lnTo>
                  <a:lnTo>
                    <a:pt x="664" y="3910"/>
                  </a:lnTo>
                  <a:lnTo>
                    <a:pt x="664" y="3910"/>
                  </a:lnTo>
                  <a:lnTo>
                    <a:pt x="738" y="3836"/>
                  </a:lnTo>
                  <a:lnTo>
                    <a:pt x="959" y="3836"/>
                  </a:lnTo>
                  <a:lnTo>
                    <a:pt x="1549" y="3836"/>
                  </a:lnTo>
                  <a:lnTo>
                    <a:pt x="1992" y="3836"/>
                  </a:lnTo>
                  <a:lnTo>
                    <a:pt x="2139" y="3762"/>
                  </a:lnTo>
                  <a:lnTo>
                    <a:pt x="2066" y="3688"/>
                  </a:lnTo>
                  <a:lnTo>
                    <a:pt x="2066" y="3688"/>
                  </a:lnTo>
                  <a:lnTo>
                    <a:pt x="1918" y="3615"/>
                  </a:lnTo>
                  <a:lnTo>
                    <a:pt x="1623" y="3541"/>
                  </a:lnTo>
                  <a:lnTo>
                    <a:pt x="959" y="3467"/>
                  </a:lnTo>
                  <a:lnTo>
                    <a:pt x="296" y="3320"/>
                  </a:lnTo>
                  <a:lnTo>
                    <a:pt x="148" y="3246"/>
                  </a:lnTo>
                  <a:lnTo>
                    <a:pt x="74" y="3172"/>
                  </a:lnTo>
                  <a:lnTo>
                    <a:pt x="74" y="3172"/>
                  </a:lnTo>
                  <a:lnTo>
                    <a:pt x="148" y="3025"/>
                  </a:lnTo>
                  <a:lnTo>
                    <a:pt x="443" y="3025"/>
                  </a:lnTo>
                  <a:lnTo>
                    <a:pt x="1107" y="3025"/>
                  </a:lnTo>
                  <a:lnTo>
                    <a:pt x="2066" y="3172"/>
                  </a:lnTo>
                  <a:lnTo>
                    <a:pt x="2066" y="3172"/>
                  </a:lnTo>
                  <a:lnTo>
                    <a:pt x="2213" y="3172"/>
                  </a:lnTo>
                  <a:lnTo>
                    <a:pt x="2213" y="3098"/>
                  </a:lnTo>
                  <a:lnTo>
                    <a:pt x="2213" y="3025"/>
                  </a:lnTo>
                  <a:lnTo>
                    <a:pt x="2139" y="2951"/>
                  </a:lnTo>
                  <a:lnTo>
                    <a:pt x="2139" y="2951"/>
                  </a:lnTo>
                  <a:lnTo>
                    <a:pt x="1697" y="2951"/>
                  </a:lnTo>
                  <a:lnTo>
                    <a:pt x="959" y="2803"/>
                  </a:lnTo>
                  <a:lnTo>
                    <a:pt x="222" y="2582"/>
                  </a:lnTo>
                  <a:lnTo>
                    <a:pt x="74" y="2434"/>
                  </a:lnTo>
                  <a:lnTo>
                    <a:pt x="0" y="2361"/>
                  </a:lnTo>
                  <a:lnTo>
                    <a:pt x="0" y="2287"/>
                  </a:lnTo>
                  <a:lnTo>
                    <a:pt x="0" y="2287"/>
                  </a:lnTo>
                  <a:lnTo>
                    <a:pt x="74" y="2213"/>
                  </a:lnTo>
                  <a:lnTo>
                    <a:pt x="222" y="2139"/>
                  </a:lnTo>
                  <a:lnTo>
                    <a:pt x="443" y="2213"/>
                  </a:lnTo>
                  <a:lnTo>
                    <a:pt x="443" y="2213"/>
                  </a:lnTo>
                  <a:lnTo>
                    <a:pt x="1402" y="2361"/>
                  </a:lnTo>
                  <a:lnTo>
                    <a:pt x="2066" y="2434"/>
                  </a:lnTo>
                  <a:lnTo>
                    <a:pt x="2361" y="2434"/>
                  </a:lnTo>
                  <a:lnTo>
                    <a:pt x="2435" y="2434"/>
                  </a:lnTo>
                  <a:lnTo>
                    <a:pt x="2435" y="2434"/>
                  </a:lnTo>
                  <a:lnTo>
                    <a:pt x="2361" y="2361"/>
                  </a:lnTo>
                  <a:lnTo>
                    <a:pt x="2287" y="2213"/>
                  </a:lnTo>
                  <a:lnTo>
                    <a:pt x="1844" y="2066"/>
                  </a:lnTo>
                  <a:lnTo>
                    <a:pt x="959" y="1844"/>
                  </a:lnTo>
                  <a:lnTo>
                    <a:pt x="959" y="1844"/>
                  </a:lnTo>
                  <a:lnTo>
                    <a:pt x="738" y="1771"/>
                  </a:lnTo>
                  <a:lnTo>
                    <a:pt x="591" y="1697"/>
                  </a:lnTo>
                  <a:lnTo>
                    <a:pt x="517" y="1549"/>
                  </a:lnTo>
                  <a:lnTo>
                    <a:pt x="591" y="1476"/>
                  </a:lnTo>
                  <a:lnTo>
                    <a:pt x="591" y="1476"/>
                  </a:lnTo>
                  <a:lnTo>
                    <a:pt x="886" y="1402"/>
                  </a:lnTo>
                  <a:lnTo>
                    <a:pt x="1328" y="1476"/>
                  </a:lnTo>
                  <a:lnTo>
                    <a:pt x="2287" y="1623"/>
                  </a:lnTo>
                  <a:lnTo>
                    <a:pt x="2287" y="1623"/>
                  </a:lnTo>
                  <a:lnTo>
                    <a:pt x="2656" y="1697"/>
                  </a:lnTo>
                  <a:lnTo>
                    <a:pt x="3098" y="1697"/>
                  </a:lnTo>
                  <a:lnTo>
                    <a:pt x="3246" y="1697"/>
                  </a:lnTo>
                  <a:lnTo>
                    <a:pt x="3393" y="1623"/>
                  </a:lnTo>
                  <a:lnTo>
                    <a:pt x="3393" y="1549"/>
                  </a:lnTo>
                  <a:lnTo>
                    <a:pt x="3320" y="1328"/>
                  </a:lnTo>
                  <a:lnTo>
                    <a:pt x="3320" y="1328"/>
                  </a:lnTo>
                  <a:lnTo>
                    <a:pt x="3025" y="959"/>
                  </a:lnTo>
                  <a:lnTo>
                    <a:pt x="2877" y="590"/>
                  </a:lnTo>
                  <a:lnTo>
                    <a:pt x="2803" y="295"/>
                  </a:lnTo>
                  <a:lnTo>
                    <a:pt x="2803" y="74"/>
                  </a:lnTo>
                  <a:lnTo>
                    <a:pt x="2803" y="74"/>
                  </a:lnTo>
                  <a:lnTo>
                    <a:pt x="2951" y="0"/>
                  </a:lnTo>
                  <a:lnTo>
                    <a:pt x="3098" y="0"/>
                  </a:lnTo>
                  <a:lnTo>
                    <a:pt x="3098" y="0"/>
                  </a:lnTo>
                  <a:lnTo>
                    <a:pt x="3172" y="148"/>
                  </a:lnTo>
                  <a:lnTo>
                    <a:pt x="3172" y="148"/>
                  </a:lnTo>
                  <a:lnTo>
                    <a:pt x="3320" y="443"/>
                  </a:lnTo>
                  <a:lnTo>
                    <a:pt x="3541" y="738"/>
                  </a:lnTo>
                  <a:lnTo>
                    <a:pt x="3541" y="738"/>
                  </a:lnTo>
                  <a:lnTo>
                    <a:pt x="3688" y="959"/>
                  </a:lnTo>
                  <a:lnTo>
                    <a:pt x="3910" y="1181"/>
                  </a:lnTo>
                  <a:lnTo>
                    <a:pt x="3910" y="1181"/>
                  </a:lnTo>
                  <a:lnTo>
                    <a:pt x="4574" y="1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693;p46">
              <a:extLst>
                <a:ext uri="{FF2B5EF4-FFF2-40B4-BE49-F238E27FC236}">
                  <a16:creationId xmlns:a16="http://schemas.microsoft.com/office/drawing/2014/main" id="{E2369E38-B4F7-4D40-AFB9-9E94B22D73A7}"/>
                </a:ext>
              </a:extLst>
            </p:cNvPr>
            <p:cNvSpPr/>
            <p:nvPr/>
          </p:nvSpPr>
          <p:spPr>
            <a:xfrm>
              <a:off x="6062504" y="3898810"/>
              <a:ext cx="385153" cy="395526"/>
            </a:xfrm>
            <a:custGeom>
              <a:avLst/>
              <a:gdLst/>
              <a:ahLst/>
              <a:cxnLst/>
              <a:rect l="l" t="t" r="r" b="b"/>
              <a:pathLst>
                <a:path w="16449" h="16892" extrusionOk="0">
                  <a:moveTo>
                    <a:pt x="6860" y="0"/>
                  </a:moveTo>
                  <a:lnTo>
                    <a:pt x="0" y="6122"/>
                  </a:lnTo>
                  <a:lnTo>
                    <a:pt x="9515" y="16891"/>
                  </a:lnTo>
                  <a:lnTo>
                    <a:pt x="16449" y="10695"/>
                  </a:lnTo>
                  <a:lnTo>
                    <a:pt x="686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694;p46">
              <a:extLst>
                <a:ext uri="{FF2B5EF4-FFF2-40B4-BE49-F238E27FC236}">
                  <a16:creationId xmlns:a16="http://schemas.microsoft.com/office/drawing/2014/main" id="{A14A1A70-9FD1-45CC-B904-95C4364EF8F7}"/>
                </a:ext>
              </a:extLst>
            </p:cNvPr>
            <p:cNvSpPr/>
            <p:nvPr/>
          </p:nvSpPr>
          <p:spPr>
            <a:xfrm>
              <a:off x="6413113" y="4119881"/>
              <a:ext cx="63923" cy="65656"/>
            </a:xfrm>
            <a:custGeom>
              <a:avLst/>
              <a:gdLst/>
              <a:ahLst/>
              <a:cxnLst/>
              <a:rect l="l" t="t" r="r" b="b"/>
              <a:pathLst>
                <a:path w="2730" h="2804" extrusionOk="0">
                  <a:moveTo>
                    <a:pt x="1402" y="0"/>
                  </a:moveTo>
                  <a:lnTo>
                    <a:pt x="1181" y="74"/>
                  </a:lnTo>
                  <a:lnTo>
                    <a:pt x="886" y="74"/>
                  </a:lnTo>
                  <a:lnTo>
                    <a:pt x="664" y="222"/>
                  </a:lnTo>
                  <a:lnTo>
                    <a:pt x="443" y="369"/>
                  </a:lnTo>
                  <a:lnTo>
                    <a:pt x="222" y="590"/>
                  </a:lnTo>
                  <a:lnTo>
                    <a:pt x="74" y="812"/>
                  </a:lnTo>
                  <a:lnTo>
                    <a:pt x="0" y="1033"/>
                  </a:lnTo>
                  <a:lnTo>
                    <a:pt x="0" y="1328"/>
                  </a:lnTo>
                  <a:lnTo>
                    <a:pt x="0" y="1623"/>
                  </a:lnTo>
                  <a:lnTo>
                    <a:pt x="74" y="1844"/>
                  </a:lnTo>
                  <a:lnTo>
                    <a:pt x="148" y="2066"/>
                  </a:lnTo>
                  <a:lnTo>
                    <a:pt x="296" y="2361"/>
                  </a:lnTo>
                  <a:lnTo>
                    <a:pt x="517" y="2508"/>
                  </a:lnTo>
                  <a:lnTo>
                    <a:pt x="738" y="2656"/>
                  </a:lnTo>
                  <a:lnTo>
                    <a:pt x="1033" y="2729"/>
                  </a:lnTo>
                  <a:lnTo>
                    <a:pt x="1254" y="2803"/>
                  </a:lnTo>
                  <a:lnTo>
                    <a:pt x="1549" y="2803"/>
                  </a:lnTo>
                  <a:lnTo>
                    <a:pt x="1771" y="2729"/>
                  </a:lnTo>
                  <a:lnTo>
                    <a:pt x="2066" y="2582"/>
                  </a:lnTo>
                  <a:lnTo>
                    <a:pt x="2287" y="2434"/>
                  </a:lnTo>
                  <a:lnTo>
                    <a:pt x="2435" y="2213"/>
                  </a:lnTo>
                  <a:lnTo>
                    <a:pt x="2582" y="1992"/>
                  </a:lnTo>
                  <a:lnTo>
                    <a:pt x="2656" y="1771"/>
                  </a:lnTo>
                  <a:lnTo>
                    <a:pt x="2730" y="1476"/>
                  </a:lnTo>
                  <a:lnTo>
                    <a:pt x="2730" y="1254"/>
                  </a:lnTo>
                  <a:lnTo>
                    <a:pt x="2656" y="959"/>
                  </a:lnTo>
                  <a:lnTo>
                    <a:pt x="2508" y="738"/>
                  </a:lnTo>
                  <a:lnTo>
                    <a:pt x="2361" y="517"/>
                  </a:lnTo>
                  <a:lnTo>
                    <a:pt x="2140" y="295"/>
                  </a:lnTo>
                  <a:lnTo>
                    <a:pt x="1918" y="148"/>
                  </a:lnTo>
                  <a:lnTo>
                    <a:pt x="1697" y="74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695;p46">
              <a:extLst>
                <a:ext uri="{FF2B5EF4-FFF2-40B4-BE49-F238E27FC236}">
                  <a16:creationId xmlns:a16="http://schemas.microsoft.com/office/drawing/2014/main" id="{9CD36950-5011-458C-8A40-AA1090F6EBF8}"/>
                </a:ext>
              </a:extLst>
            </p:cNvPr>
            <p:cNvSpPr/>
            <p:nvPr/>
          </p:nvSpPr>
          <p:spPr>
            <a:xfrm>
              <a:off x="6430394" y="4138872"/>
              <a:ext cx="32828" cy="22478"/>
            </a:xfrm>
            <a:custGeom>
              <a:avLst/>
              <a:gdLst/>
              <a:ahLst/>
              <a:cxnLst/>
              <a:rect l="l" t="t" r="r" b="b"/>
              <a:pathLst>
                <a:path w="1402" h="960" extrusionOk="0">
                  <a:moveTo>
                    <a:pt x="74" y="1"/>
                  </a:moveTo>
                  <a:lnTo>
                    <a:pt x="0" y="886"/>
                  </a:lnTo>
                  <a:lnTo>
                    <a:pt x="1402" y="960"/>
                  </a:lnTo>
                  <a:lnTo>
                    <a:pt x="1402" y="665"/>
                  </a:lnTo>
                  <a:lnTo>
                    <a:pt x="295" y="665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696;p46">
              <a:extLst>
                <a:ext uri="{FF2B5EF4-FFF2-40B4-BE49-F238E27FC236}">
                  <a16:creationId xmlns:a16="http://schemas.microsoft.com/office/drawing/2014/main" id="{8C47F6BB-F88B-42A1-87FC-3145971BF495}"/>
                </a:ext>
              </a:extLst>
            </p:cNvPr>
            <p:cNvSpPr/>
            <p:nvPr/>
          </p:nvSpPr>
          <p:spPr>
            <a:xfrm>
              <a:off x="6216207" y="4076702"/>
              <a:ext cx="162383" cy="143370"/>
            </a:xfrm>
            <a:custGeom>
              <a:avLst/>
              <a:gdLst/>
              <a:ahLst/>
              <a:cxnLst/>
              <a:rect l="l" t="t" r="r" b="b"/>
              <a:pathLst>
                <a:path w="6935" h="6123" extrusionOk="0">
                  <a:moveTo>
                    <a:pt x="6934" y="0"/>
                  </a:moveTo>
                  <a:lnTo>
                    <a:pt x="5902" y="812"/>
                  </a:lnTo>
                  <a:lnTo>
                    <a:pt x="3468" y="3025"/>
                  </a:lnTo>
                  <a:lnTo>
                    <a:pt x="1034" y="5164"/>
                  </a:lnTo>
                  <a:lnTo>
                    <a:pt x="1" y="6122"/>
                  </a:lnTo>
                  <a:lnTo>
                    <a:pt x="1" y="6122"/>
                  </a:lnTo>
                  <a:lnTo>
                    <a:pt x="1107" y="5311"/>
                  </a:lnTo>
                  <a:lnTo>
                    <a:pt x="3541" y="3098"/>
                  </a:lnTo>
                  <a:lnTo>
                    <a:pt x="5975" y="959"/>
                  </a:lnTo>
                  <a:lnTo>
                    <a:pt x="69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697;p46">
              <a:extLst>
                <a:ext uri="{FF2B5EF4-FFF2-40B4-BE49-F238E27FC236}">
                  <a16:creationId xmlns:a16="http://schemas.microsoft.com/office/drawing/2014/main" id="{89E55349-1F81-4E10-B212-F11E9D093F3B}"/>
                </a:ext>
              </a:extLst>
            </p:cNvPr>
            <p:cNvSpPr/>
            <p:nvPr/>
          </p:nvSpPr>
          <p:spPr>
            <a:xfrm>
              <a:off x="6131582" y="3976528"/>
              <a:ext cx="227992" cy="257354"/>
            </a:xfrm>
            <a:custGeom>
              <a:avLst/>
              <a:gdLst/>
              <a:ahLst/>
              <a:cxnLst/>
              <a:rect l="l" t="t" r="r" b="b"/>
              <a:pathLst>
                <a:path w="9737" h="10991" extrusionOk="0">
                  <a:moveTo>
                    <a:pt x="1" y="0"/>
                  </a:moveTo>
                  <a:lnTo>
                    <a:pt x="1402" y="1697"/>
                  </a:lnTo>
                  <a:lnTo>
                    <a:pt x="4795" y="5532"/>
                  </a:lnTo>
                  <a:lnTo>
                    <a:pt x="8262" y="9442"/>
                  </a:lnTo>
                  <a:lnTo>
                    <a:pt x="9737" y="10991"/>
                  </a:lnTo>
                  <a:lnTo>
                    <a:pt x="8336" y="9368"/>
                  </a:lnTo>
                  <a:lnTo>
                    <a:pt x="4943" y="5459"/>
                  </a:lnTo>
                  <a:lnTo>
                    <a:pt x="1476" y="16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698;p46">
              <a:extLst>
                <a:ext uri="{FF2B5EF4-FFF2-40B4-BE49-F238E27FC236}">
                  <a16:creationId xmlns:a16="http://schemas.microsoft.com/office/drawing/2014/main" id="{0AFD282F-5972-4404-8D7B-6B3785FC921A}"/>
                </a:ext>
              </a:extLst>
            </p:cNvPr>
            <p:cNvSpPr/>
            <p:nvPr/>
          </p:nvSpPr>
          <p:spPr>
            <a:xfrm>
              <a:off x="6133314" y="3978261"/>
              <a:ext cx="160650" cy="143370"/>
            </a:xfrm>
            <a:custGeom>
              <a:avLst/>
              <a:gdLst/>
              <a:ahLst/>
              <a:cxnLst/>
              <a:rect l="l" t="t" r="r" b="b"/>
              <a:pathLst>
                <a:path w="6861" h="6123" extrusionOk="0">
                  <a:moveTo>
                    <a:pt x="6860" y="0"/>
                  </a:moveTo>
                  <a:lnTo>
                    <a:pt x="5828" y="811"/>
                  </a:lnTo>
                  <a:lnTo>
                    <a:pt x="3393" y="2951"/>
                  </a:lnTo>
                  <a:lnTo>
                    <a:pt x="959" y="5163"/>
                  </a:lnTo>
                  <a:lnTo>
                    <a:pt x="1" y="6122"/>
                  </a:lnTo>
                  <a:lnTo>
                    <a:pt x="1033" y="5237"/>
                  </a:lnTo>
                  <a:lnTo>
                    <a:pt x="3467" y="3098"/>
                  </a:lnTo>
                  <a:lnTo>
                    <a:pt x="5901" y="885"/>
                  </a:lnTo>
                  <a:lnTo>
                    <a:pt x="686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699;p46">
              <a:extLst>
                <a:ext uri="{FF2B5EF4-FFF2-40B4-BE49-F238E27FC236}">
                  <a16:creationId xmlns:a16="http://schemas.microsoft.com/office/drawing/2014/main" id="{DEFE2691-1153-41C4-8F81-25D8037E8B78}"/>
                </a:ext>
              </a:extLst>
            </p:cNvPr>
            <p:cNvSpPr/>
            <p:nvPr/>
          </p:nvSpPr>
          <p:spPr>
            <a:xfrm>
              <a:off x="6250769" y="4112974"/>
              <a:ext cx="162360" cy="143370"/>
            </a:xfrm>
            <a:custGeom>
              <a:avLst/>
              <a:gdLst/>
              <a:ahLst/>
              <a:cxnLst/>
              <a:rect l="l" t="t" r="r" b="b"/>
              <a:pathLst>
                <a:path w="6934" h="6123" extrusionOk="0">
                  <a:moveTo>
                    <a:pt x="6933" y="0"/>
                  </a:moveTo>
                  <a:lnTo>
                    <a:pt x="5901" y="885"/>
                  </a:lnTo>
                  <a:lnTo>
                    <a:pt x="3393" y="3024"/>
                  </a:lnTo>
                  <a:lnTo>
                    <a:pt x="959" y="5237"/>
                  </a:lnTo>
                  <a:lnTo>
                    <a:pt x="0" y="6122"/>
                  </a:lnTo>
                  <a:lnTo>
                    <a:pt x="0" y="6122"/>
                  </a:lnTo>
                  <a:lnTo>
                    <a:pt x="1033" y="5311"/>
                  </a:lnTo>
                  <a:lnTo>
                    <a:pt x="3541" y="3098"/>
                  </a:lnTo>
                  <a:lnTo>
                    <a:pt x="5975" y="959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700;p46">
              <a:extLst>
                <a:ext uri="{FF2B5EF4-FFF2-40B4-BE49-F238E27FC236}">
                  <a16:creationId xmlns:a16="http://schemas.microsoft.com/office/drawing/2014/main" id="{0A05807C-C8BA-482D-92E0-0BC031FEE511}"/>
                </a:ext>
              </a:extLst>
            </p:cNvPr>
            <p:cNvSpPr/>
            <p:nvPr/>
          </p:nvSpPr>
          <p:spPr>
            <a:xfrm>
              <a:off x="6179959" y="3981703"/>
              <a:ext cx="36270" cy="76029"/>
            </a:xfrm>
            <a:custGeom>
              <a:avLst/>
              <a:gdLst/>
              <a:ahLst/>
              <a:cxnLst/>
              <a:rect l="l" t="t" r="r" b="b"/>
              <a:pathLst>
                <a:path w="1549" h="3247" extrusionOk="0">
                  <a:moveTo>
                    <a:pt x="590" y="1"/>
                  </a:moveTo>
                  <a:lnTo>
                    <a:pt x="369" y="74"/>
                  </a:lnTo>
                  <a:lnTo>
                    <a:pt x="221" y="148"/>
                  </a:lnTo>
                  <a:lnTo>
                    <a:pt x="74" y="369"/>
                  </a:lnTo>
                  <a:lnTo>
                    <a:pt x="0" y="738"/>
                  </a:lnTo>
                  <a:lnTo>
                    <a:pt x="0" y="1033"/>
                  </a:lnTo>
                  <a:lnTo>
                    <a:pt x="74" y="1623"/>
                  </a:lnTo>
                  <a:lnTo>
                    <a:pt x="295" y="2213"/>
                  </a:lnTo>
                  <a:lnTo>
                    <a:pt x="664" y="2877"/>
                  </a:lnTo>
                  <a:lnTo>
                    <a:pt x="885" y="3099"/>
                  </a:lnTo>
                  <a:lnTo>
                    <a:pt x="369" y="2140"/>
                  </a:lnTo>
                  <a:lnTo>
                    <a:pt x="221" y="1623"/>
                  </a:lnTo>
                  <a:lnTo>
                    <a:pt x="148" y="1033"/>
                  </a:lnTo>
                  <a:lnTo>
                    <a:pt x="148" y="738"/>
                  </a:lnTo>
                  <a:lnTo>
                    <a:pt x="221" y="443"/>
                  </a:lnTo>
                  <a:lnTo>
                    <a:pt x="295" y="296"/>
                  </a:lnTo>
                  <a:lnTo>
                    <a:pt x="443" y="222"/>
                  </a:lnTo>
                  <a:lnTo>
                    <a:pt x="590" y="148"/>
                  </a:lnTo>
                  <a:lnTo>
                    <a:pt x="738" y="148"/>
                  </a:lnTo>
                  <a:lnTo>
                    <a:pt x="1033" y="296"/>
                  </a:lnTo>
                  <a:lnTo>
                    <a:pt x="1254" y="517"/>
                  </a:lnTo>
                  <a:lnTo>
                    <a:pt x="1328" y="886"/>
                  </a:lnTo>
                  <a:lnTo>
                    <a:pt x="1401" y="1181"/>
                  </a:lnTo>
                  <a:lnTo>
                    <a:pt x="1401" y="1771"/>
                  </a:lnTo>
                  <a:lnTo>
                    <a:pt x="1328" y="2287"/>
                  </a:lnTo>
                  <a:lnTo>
                    <a:pt x="1106" y="2804"/>
                  </a:lnTo>
                  <a:lnTo>
                    <a:pt x="885" y="3246"/>
                  </a:lnTo>
                  <a:lnTo>
                    <a:pt x="885" y="3246"/>
                  </a:lnTo>
                  <a:lnTo>
                    <a:pt x="1033" y="3025"/>
                  </a:lnTo>
                  <a:lnTo>
                    <a:pt x="1254" y="2730"/>
                  </a:lnTo>
                  <a:lnTo>
                    <a:pt x="1401" y="2361"/>
                  </a:lnTo>
                  <a:lnTo>
                    <a:pt x="1549" y="1771"/>
                  </a:lnTo>
                  <a:lnTo>
                    <a:pt x="1549" y="1181"/>
                  </a:lnTo>
                  <a:lnTo>
                    <a:pt x="1475" y="812"/>
                  </a:lnTo>
                  <a:lnTo>
                    <a:pt x="1401" y="443"/>
                  </a:lnTo>
                  <a:lnTo>
                    <a:pt x="1254" y="296"/>
                  </a:lnTo>
                  <a:lnTo>
                    <a:pt x="1106" y="148"/>
                  </a:lnTo>
                  <a:lnTo>
                    <a:pt x="959" y="74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701;p46">
              <a:extLst>
                <a:ext uri="{FF2B5EF4-FFF2-40B4-BE49-F238E27FC236}">
                  <a16:creationId xmlns:a16="http://schemas.microsoft.com/office/drawing/2014/main" id="{B0F80B21-0346-4B08-8590-27117C83DEE8}"/>
                </a:ext>
              </a:extLst>
            </p:cNvPr>
            <p:cNvSpPr/>
            <p:nvPr/>
          </p:nvSpPr>
          <p:spPr>
            <a:xfrm>
              <a:off x="6198950" y="4045606"/>
              <a:ext cx="70830" cy="27653"/>
            </a:xfrm>
            <a:custGeom>
              <a:avLst/>
              <a:gdLst/>
              <a:ahLst/>
              <a:cxnLst/>
              <a:rect l="l" t="t" r="r" b="b"/>
              <a:pathLst>
                <a:path w="3025" h="1181" extrusionOk="0">
                  <a:moveTo>
                    <a:pt x="1328" y="1"/>
                  </a:moveTo>
                  <a:lnTo>
                    <a:pt x="812" y="148"/>
                  </a:lnTo>
                  <a:lnTo>
                    <a:pt x="148" y="443"/>
                  </a:lnTo>
                  <a:lnTo>
                    <a:pt x="0" y="591"/>
                  </a:lnTo>
                  <a:lnTo>
                    <a:pt x="886" y="222"/>
                  </a:lnTo>
                  <a:lnTo>
                    <a:pt x="1402" y="148"/>
                  </a:lnTo>
                  <a:lnTo>
                    <a:pt x="1844" y="75"/>
                  </a:lnTo>
                  <a:lnTo>
                    <a:pt x="2434" y="148"/>
                  </a:lnTo>
                  <a:lnTo>
                    <a:pt x="2729" y="296"/>
                  </a:lnTo>
                  <a:lnTo>
                    <a:pt x="2803" y="370"/>
                  </a:lnTo>
                  <a:lnTo>
                    <a:pt x="2877" y="517"/>
                  </a:lnTo>
                  <a:lnTo>
                    <a:pt x="2803" y="591"/>
                  </a:lnTo>
                  <a:lnTo>
                    <a:pt x="2729" y="738"/>
                  </a:lnTo>
                  <a:lnTo>
                    <a:pt x="2508" y="886"/>
                  </a:lnTo>
                  <a:lnTo>
                    <a:pt x="1918" y="1033"/>
                  </a:lnTo>
                  <a:lnTo>
                    <a:pt x="1402" y="1033"/>
                  </a:lnTo>
                  <a:lnTo>
                    <a:pt x="886" y="960"/>
                  </a:lnTo>
                  <a:lnTo>
                    <a:pt x="443" y="812"/>
                  </a:lnTo>
                  <a:lnTo>
                    <a:pt x="74" y="591"/>
                  </a:lnTo>
                  <a:lnTo>
                    <a:pt x="74" y="591"/>
                  </a:lnTo>
                  <a:lnTo>
                    <a:pt x="222" y="738"/>
                  </a:lnTo>
                  <a:lnTo>
                    <a:pt x="517" y="960"/>
                  </a:lnTo>
                  <a:lnTo>
                    <a:pt x="886" y="1107"/>
                  </a:lnTo>
                  <a:lnTo>
                    <a:pt x="1402" y="1181"/>
                  </a:lnTo>
                  <a:lnTo>
                    <a:pt x="1918" y="1181"/>
                  </a:lnTo>
                  <a:lnTo>
                    <a:pt x="2508" y="1033"/>
                  </a:lnTo>
                  <a:lnTo>
                    <a:pt x="2803" y="812"/>
                  </a:lnTo>
                  <a:lnTo>
                    <a:pt x="2951" y="665"/>
                  </a:lnTo>
                  <a:lnTo>
                    <a:pt x="3025" y="517"/>
                  </a:lnTo>
                  <a:lnTo>
                    <a:pt x="2951" y="296"/>
                  </a:lnTo>
                  <a:lnTo>
                    <a:pt x="2803" y="148"/>
                  </a:lnTo>
                  <a:lnTo>
                    <a:pt x="250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702;p46">
              <a:extLst>
                <a:ext uri="{FF2B5EF4-FFF2-40B4-BE49-F238E27FC236}">
                  <a16:creationId xmlns:a16="http://schemas.microsoft.com/office/drawing/2014/main" id="{F02C67A3-A1BB-472E-BB0E-A490F8A4EC79}"/>
                </a:ext>
              </a:extLst>
            </p:cNvPr>
            <p:cNvSpPr/>
            <p:nvPr/>
          </p:nvSpPr>
          <p:spPr>
            <a:xfrm>
              <a:off x="5932966" y="4011067"/>
              <a:ext cx="1063884" cy="721931"/>
            </a:xfrm>
            <a:custGeom>
              <a:avLst/>
              <a:gdLst/>
              <a:ahLst/>
              <a:cxnLst/>
              <a:rect l="l" t="t" r="r" b="b"/>
              <a:pathLst>
                <a:path w="45436" h="30832" extrusionOk="0">
                  <a:moveTo>
                    <a:pt x="4647" y="1"/>
                  </a:moveTo>
                  <a:lnTo>
                    <a:pt x="1" y="6196"/>
                  </a:lnTo>
                  <a:lnTo>
                    <a:pt x="21464" y="30832"/>
                  </a:lnTo>
                  <a:lnTo>
                    <a:pt x="45436" y="30832"/>
                  </a:lnTo>
                  <a:lnTo>
                    <a:pt x="45436" y="20579"/>
                  </a:lnTo>
                  <a:lnTo>
                    <a:pt x="22718" y="20579"/>
                  </a:lnTo>
                  <a:lnTo>
                    <a:pt x="464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703;p46">
              <a:extLst>
                <a:ext uri="{FF2B5EF4-FFF2-40B4-BE49-F238E27FC236}">
                  <a16:creationId xmlns:a16="http://schemas.microsoft.com/office/drawing/2014/main" id="{0179AE7F-49B1-4A3A-9634-63F11E0B24DB}"/>
                </a:ext>
              </a:extLst>
            </p:cNvPr>
            <p:cNvSpPr/>
            <p:nvPr/>
          </p:nvSpPr>
          <p:spPr>
            <a:xfrm>
              <a:off x="5570274" y="3638002"/>
              <a:ext cx="162360" cy="350616"/>
            </a:xfrm>
            <a:custGeom>
              <a:avLst/>
              <a:gdLst/>
              <a:ahLst/>
              <a:cxnLst/>
              <a:rect l="l" t="t" r="r" b="b"/>
              <a:pathLst>
                <a:path w="6934" h="14974" extrusionOk="0">
                  <a:moveTo>
                    <a:pt x="0" y="1"/>
                  </a:moveTo>
                  <a:lnTo>
                    <a:pt x="664" y="222"/>
                  </a:lnTo>
                  <a:lnTo>
                    <a:pt x="1549" y="591"/>
                  </a:lnTo>
                  <a:lnTo>
                    <a:pt x="2360" y="1107"/>
                  </a:lnTo>
                  <a:lnTo>
                    <a:pt x="2951" y="1550"/>
                  </a:lnTo>
                  <a:lnTo>
                    <a:pt x="3467" y="1992"/>
                  </a:lnTo>
                  <a:lnTo>
                    <a:pt x="3983" y="2508"/>
                  </a:lnTo>
                  <a:lnTo>
                    <a:pt x="4426" y="3098"/>
                  </a:lnTo>
                  <a:lnTo>
                    <a:pt x="4868" y="3836"/>
                  </a:lnTo>
                  <a:lnTo>
                    <a:pt x="5311" y="4574"/>
                  </a:lnTo>
                  <a:lnTo>
                    <a:pt x="5680" y="5385"/>
                  </a:lnTo>
                  <a:lnTo>
                    <a:pt x="5975" y="6196"/>
                  </a:lnTo>
                  <a:lnTo>
                    <a:pt x="6270" y="7008"/>
                  </a:lnTo>
                  <a:lnTo>
                    <a:pt x="6417" y="7893"/>
                  </a:lnTo>
                  <a:lnTo>
                    <a:pt x="6638" y="8778"/>
                  </a:lnTo>
                  <a:lnTo>
                    <a:pt x="6712" y="9589"/>
                  </a:lnTo>
                  <a:lnTo>
                    <a:pt x="6860" y="11138"/>
                  </a:lnTo>
                  <a:lnTo>
                    <a:pt x="6860" y="12466"/>
                  </a:lnTo>
                  <a:lnTo>
                    <a:pt x="6860" y="14384"/>
                  </a:lnTo>
                  <a:lnTo>
                    <a:pt x="6860" y="14974"/>
                  </a:lnTo>
                  <a:lnTo>
                    <a:pt x="6933" y="14384"/>
                  </a:lnTo>
                  <a:lnTo>
                    <a:pt x="6933" y="12466"/>
                  </a:lnTo>
                  <a:lnTo>
                    <a:pt x="6933" y="11064"/>
                  </a:lnTo>
                  <a:lnTo>
                    <a:pt x="6860" y="9589"/>
                  </a:lnTo>
                  <a:lnTo>
                    <a:pt x="6712" y="8704"/>
                  </a:lnTo>
                  <a:lnTo>
                    <a:pt x="6565" y="7819"/>
                  </a:lnTo>
                  <a:lnTo>
                    <a:pt x="6343" y="7008"/>
                  </a:lnTo>
                  <a:lnTo>
                    <a:pt x="6122" y="6123"/>
                  </a:lnTo>
                  <a:lnTo>
                    <a:pt x="5827" y="5311"/>
                  </a:lnTo>
                  <a:lnTo>
                    <a:pt x="5385" y="4500"/>
                  </a:lnTo>
                  <a:lnTo>
                    <a:pt x="4942" y="3762"/>
                  </a:lnTo>
                  <a:lnTo>
                    <a:pt x="4499" y="3025"/>
                  </a:lnTo>
                  <a:lnTo>
                    <a:pt x="3983" y="2435"/>
                  </a:lnTo>
                  <a:lnTo>
                    <a:pt x="3541" y="1918"/>
                  </a:lnTo>
                  <a:lnTo>
                    <a:pt x="2951" y="1476"/>
                  </a:lnTo>
                  <a:lnTo>
                    <a:pt x="2434" y="1033"/>
                  </a:lnTo>
                  <a:lnTo>
                    <a:pt x="1549" y="517"/>
                  </a:lnTo>
                  <a:lnTo>
                    <a:pt x="664" y="1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704;p46">
              <a:extLst>
                <a:ext uri="{FF2B5EF4-FFF2-40B4-BE49-F238E27FC236}">
                  <a16:creationId xmlns:a16="http://schemas.microsoft.com/office/drawing/2014/main" id="{FFEBF3C1-A5A9-4BAB-9B93-D90321DDBB39}"/>
                </a:ext>
              </a:extLst>
            </p:cNvPr>
            <p:cNvSpPr/>
            <p:nvPr/>
          </p:nvSpPr>
          <p:spPr>
            <a:xfrm>
              <a:off x="5592730" y="3587915"/>
              <a:ext cx="164092" cy="386886"/>
            </a:xfrm>
            <a:custGeom>
              <a:avLst/>
              <a:gdLst/>
              <a:ahLst/>
              <a:cxnLst/>
              <a:rect l="l" t="t" r="r" b="b"/>
              <a:pathLst>
                <a:path w="7008" h="16523" extrusionOk="0">
                  <a:moveTo>
                    <a:pt x="0" y="1"/>
                  </a:moveTo>
                  <a:lnTo>
                    <a:pt x="664" y="369"/>
                  </a:lnTo>
                  <a:lnTo>
                    <a:pt x="1623" y="886"/>
                  </a:lnTo>
                  <a:lnTo>
                    <a:pt x="2434" y="1550"/>
                  </a:lnTo>
                  <a:lnTo>
                    <a:pt x="3024" y="2066"/>
                  </a:lnTo>
                  <a:lnTo>
                    <a:pt x="3540" y="2656"/>
                  </a:lnTo>
                  <a:lnTo>
                    <a:pt x="4057" y="3246"/>
                  </a:lnTo>
                  <a:lnTo>
                    <a:pt x="4499" y="3910"/>
                  </a:lnTo>
                  <a:lnTo>
                    <a:pt x="4942" y="4721"/>
                  </a:lnTo>
                  <a:lnTo>
                    <a:pt x="5384" y="5606"/>
                  </a:lnTo>
                  <a:lnTo>
                    <a:pt x="5753" y="6491"/>
                  </a:lnTo>
                  <a:lnTo>
                    <a:pt x="6048" y="7450"/>
                  </a:lnTo>
                  <a:lnTo>
                    <a:pt x="6270" y="8335"/>
                  </a:lnTo>
                  <a:lnTo>
                    <a:pt x="6491" y="9294"/>
                  </a:lnTo>
                  <a:lnTo>
                    <a:pt x="6638" y="10253"/>
                  </a:lnTo>
                  <a:lnTo>
                    <a:pt x="6786" y="11212"/>
                  </a:lnTo>
                  <a:lnTo>
                    <a:pt x="6860" y="12908"/>
                  </a:lnTo>
                  <a:lnTo>
                    <a:pt x="6933" y="14384"/>
                  </a:lnTo>
                  <a:lnTo>
                    <a:pt x="6933" y="16449"/>
                  </a:lnTo>
                  <a:lnTo>
                    <a:pt x="6933" y="16523"/>
                  </a:lnTo>
                  <a:lnTo>
                    <a:pt x="7007" y="14384"/>
                  </a:lnTo>
                  <a:lnTo>
                    <a:pt x="7007" y="12908"/>
                  </a:lnTo>
                  <a:lnTo>
                    <a:pt x="6860" y="11212"/>
                  </a:lnTo>
                  <a:lnTo>
                    <a:pt x="6786" y="10253"/>
                  </a:lnTo>
                  <a:lnTo>
                    <a:pt x="6638" y="9294"/>
                  </a:lnTo>
                  <a:lnTo>
                    <a:pt x="6417" y="8335"/>
                  </a:lnTo>
                  <a:lnTo>
                    <a:pt x="6196" y="7376"/>
                  </a:lnTo>
                  <a:lnTo>
                    <a:pt x="5901" y="6491"/>
                  </a:lnTo>
                  <a:lnTo>
                    <a:pt x="5532" y="5533"/>
                  </a:lnTo>
                  <a:lnTo>
                    <a:pt x="5089" y="4721"/>
                  </a:lnTo>
                  <a:lnTo>
                    <a:pt x="4573" y="3836"/>
                  </a:lnTo>
                  <a:lnTo>
                    <a:pt x="4131" y="3172"/>
                  </a:lnTo>
                  <a:lnTo>
                    <a:pt x="3614" y="2582"/>
                  </a:lnTo>
                  <a:lnTo>
                    <a:pt x="3098" y="1992"/>
                  </a:lnTo>
                  <a:lnTo>
                    <a:pt x="2508" y="1476"/>
                  </a:lnTo>
                  <a:lnTo>
                    <a:pt x="1623" y="812"/>
                  </a:lnTo>
                  <a:lnTo>
                    <a:pt x="738" y="296"/>
                  </a:lnTo>
                  <a:lnTo>
                    <a:pt x="148" y="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705;p46">
              <a:extLst>
                <a:ext uri="{FF2B5EF4-FFF2-40B4-BE49-F238E27FC236}">
                  <a16:creationId xmlns:a16="http://schemas.microsoft.com/office/drawing/2014/main" id="{7BF6826C-A700-4122-B57A-A9856BA14F4A}"/>
                </a:ext>
              </a:extLst>
            </p:cNvPr>
            <p:cNvSpPr/>
            <p:nvPr/>
          </p:nvSpPr>
          <p:spPr>
            <a:xfrm>
              <a:off x="5021026" y="3245946"/>
              <a:ext cx="38026" cy="328161"/>
            </a:xfrm>
            <a:custGeom>
              <a:avLst/>
              <a:gdLst/>
              <a:ahLst/>
              <a:cxnLst/>
              <a:rect l="l" t="t" r="r" b="b"/>
              <a:pathLst>
                <a:path w="1624" h="14015" extrusionOk="0">
                  <a:moveTo>
                    <a:pt x="1" y="0"/>
                  </a:moveTo>
                  <a:lnTo>
                    <a:pt x="370" y="14014"/>
                  </a:lnTo>
                  <a:lnTo>
                    <a:pt x="1550" y="14014"/>
                  </a:lnTo>
                  <a:lnTo>
                    <a:pt x="1624" y="7081"/>
                  </a:lnTo>
                  <a:lnTo>
                    <a:pt x="1624" y="2287"/>
                  </a:lnTo>
                  <a:lnTo>
                    <a:pt x="155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706;p46">
              <a:extLst>
                <a:ext uri="{FF2B5EF4-FFF2-40B4-BE49-F238E27FC236}">
                  <a16:creationId xmlns:a16="http://schemas.microsoft.com/office/drawing/2014/main" id="{862B1074-4D3C-4F3A-9C33-68397F454B25}"/>
                </a:ext>
              </a:extLst>
            </p:cNvPr>
            <p:cNvSpPr/>
            <p:nvPr/>
          </p:nvSpPr>
          <p:spPr>
            <a:xfrm>
              <a:off x="4993395" y="3530920"/>
              <a:ext cx="98460" cy="127822"/>
            </a:xfrm>
            <a:custGeom>
              <a:avLst/>
              <a:gdLst/>
              <a:ahLst/>
              <a:cxnLst/>
              <a:rect l="l" t="t" r="r" b="b"/>
              <a:pathLst>
                <a:path w="4205" h="5459" extrusionOk="0">
                  <a:moveTo>
                    <a:pt x="1476" y="1"/>
                  </a:moveTo>
                  <a:lnTo>
                    <a:pt x="1402" y="1918"/>
                  </a:lnTo>
                  <a:lnTo>
                    <a:pt x="74" y="2951"/>
                  </a:lnTo>
                  <a:lnTo>
                    <a:pt x="1" y="4131"/>
                  </a:lnTo>
                  <a:lnTo>
                    <a:pt x="1033" y="5459"/>
                  </a:lnTo>
                  <a:lnTo>
                    <a:pt x="960" y="3467"/>
                  </a:lnTo>
                  <a:lnTo>
                    <a:pt x="1992" y="2877"/>
                  </a:lnTo>
                  <a:lnTo>
                    <a:pt x="3246" y="3541"/>
                  </a:lnTo>
                  <a:lnTo>
                    <a:pt x="3246" y="5385"/>
                  </a:lnTo>
                  <a:lnTo>
                    <a:pt x="4205" y="4057"/>
                  </a:lnTo>
                  <a:lnTo>
                    <a:pt x="4205" y="2730"/>
                  </a:lnTo>
                  <a:lnTo>
                    <a:pt x="2730" y="1992"/>
                  </a:lnTo>
                  <a:lnTo>
                    <a:pt x="2730" y="74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707;p46">
              <a:extLst>
                <a:ext uri="{FF2B5EF4-FFF2-40B4-BE49-F238E27FC236}">
                  <a16:creationId xmlns:a16="http://schemas.microsoft.com/office/drawing/2014/main" id="{59E3FC52-1897-4586-9B40-21311CD81030}"/>
                </a:ext>
              </a:extLst>
            </p:cNvPr>
            <p:cNvSpPr/>
            <p:nvPr/>
          </p:nvSpPr>
          <p:spPr>
            <a:xfrm>
              <a:off x="5179928" y="3173403"/>
              <a:ext cx="407608" cy="459426"/>
            </a:xfrm>
            <a:custGeom>
              <a:avLst/>
              <a:gdLst/>
              <a:ahLst/>
              <a:cxnLst/>
              <a:rect l="l" t="t" r="r" b="b"/>
              <a:pathLst>
                <a:path w="17408" h="19621" extrusionOk="0">
                  <a:moveTo>
                    <a:pt x="2951" y="0"/>
                  </a:moveTo>
                  <a:lnTo>
                    <a:pt x="2287" y="148"/>
                  </a:lnTo>
                  <a:lnTo>
                    <a:pt x="1697" y="369"/>
                  </a:lnTo>
                  <a:lnTo>
                    <a:pt x="1181" y="738"/>
                  </a:lnTo>
                  <a:lnTo>
                    <a:pt x="738" y="1180"/>
                  </a:lnTo>
                  <a:lnTo>
                    <a:pt x="369" y="1697"/>
                  </a:lnTo>
                  <a:lnTo>
                    <a:pt x="148" y="2287"/>
                  </a:lnTo>
                  <a:lnTo>
                    <a:pt x="1" y="2951"/>
                  </a:lnTo>
                  <a:lnTo>
                    <a:pt x="1" y="3541"/>
                  </a:lnTo>
                  <a:lnTo>
                    <a:pt x="148" y="4131"/>
                  </a:lnTo>
                  <a:lnTo>
                    <a:pt x="369" y="4721"/>
                  </a:lnTo>
                  <a:lnTo>
                    <a:pt x="738" y="5311"/>
                  </a:lnTo>
                  <a:lnTo>
                    <a:pt x="11655" y="18514"/>
                  </a:lnTo>
                  <a:lnTo>
                    <a:pt x="12171" y="18956"/>
                  </a:lnTo>
                  <a:lnTo>
                    <a:pt x="12687" y="19325"/>
                  </a:lnTo>
                  <a:lnTo>
                    <a:pt x="13277" y="19547"/>
                  </a:lnTo>
                  <a:lnTo>
                    <a:pt x="13867" y="19620"/>
                  </a:lnTo>
                  <a:lnTo>
                    <a:pt x="14457" y="19620"/>
                  </a:lnTo>
                  <a:lnTo>
                    <a:pt x="15121" y="19547"/>
                  </a:lnTo>
                  <a:lnTo>
                    <a:pt x="15711" y="19252"/>
                  </a:lnTo>
                  <a:lnTo>
                    <a:pt x="16228" y="18956"/>
                  </a:lnTo>
                  <a:lnTo>
                    <a:pt x="16228" y="18883"/>
                  </a:lnTo>
                  <a:lnTo>
                    <a:pt x="16744" y="18440"/>
                  </a:lnTo>
                  <a:lnTo>
                    <a:pt x="17039" y="17924"/>
                  </a:lnTo>
                  <a:lnTo>
                    <a:pt x="17260" y="17334"/>
                  </a:lnTo>
                  <a:lnTo>
                    <a:pt x="17408" y="16744"/>
                  </a:lnTo>
                  <a:lnTo>
                    <a:pt x="17408" y="16080"/>
                  </a:lnTo>
                  <a:lnTo>
                    <a:pt x="17260" y="15490"/>
                  </a:lnTo>
                  <a:lnTo>
                    <a:pt x="17039" y="14900"/>
                  </a:lnTo>
                  <a:lnTo>
                    <a:pt x="16670" y="14310"/>
                  </a:lnTo>
                  <a:lnTo>
                    <a:pt x="5754" y="1180"/>
                  </a:lnTo>
                  <a:lnTo>
                    <a:pt x="5311" y="664"/>
                  </a:lnTo>
                  <a:lnTo>
                    <a:pt x="4721" y="369"/>
                  </a:lnTo>
                  <a:lnTo>
                    <a:pt x="4205" y="148"/>
                  </a:lnTo>
                  <a:lnTo>
                    <a:pt x="354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708;p46">
              <a:extLst>
                <a:ext uri="{FF2B5EF4-FFF2-40B4-BE49-F238E27FC236}">
                  <a16:creationId xmlns:a16="http://schemas.microsoft.com/office/drawing/2014/main" id="{94CC8AA5-C13B-4254-8245-3777863D9C1D}"/>
                </a:ext>
              </a:extLst>
            </p:cNvPr>
            <p:cNvSpPr/>
            <p:nvPr/>
          </p:nvSpPr>
          <p:spPr>
            <a:xfrm>
              <a:off x="4995128" y="3201034"/>
              <a:ext cx="324719" cy="95018"/>
            </a:xfrm>
            <a:custGeom>
              <a:avLst/>
              <a:gdLst/>
              <a:ahLst/>
              <a:cxnLst/>
              <a:rect l="l" t="t" r="r" b="b"/>
              <a:pathLst>
                <a:path w="13868" h="4058" extrusionOk="0">
                  <a:moveTo>
                    <a:pt x="1623" y="0"/>
                  </a:moveTo>
                  <a:lnTo>
                    <a:pt x="1254" y="148"/>
                  </a:lnTo>
                  <a:lnTo>
                    <a:pt x="959" y="369"/>
                  </a:lnTo>
                  <a:lnTo>
                    <a:pt x="591" y="591"/>
                  </a:lnTo>
                  <a:lnTo>
                    <a:pt x="369" y="886"/>
                  </a:lnTo>
                  <a:lnTo>
                    <a:pt x="222" y="1254"/>
                  </a:lnTo>
                  <a:lnTo>
                    <a:pt x="74" y="1623"/>
                  </a:lnTo>
                  <a:lnTo>
                    <a:pt x="0" y="1992"/>
                  </a:lnTo>
                  <a:lnTo>
                    <a:pt x="74" y="2435"/>
                  </a:lnTo>
                  <a:lnTo>
                    <a:pt x="222" y="2803"/>
                  </a:lnTo>
                  <a:lnTo>
                    <a:pt x="369" y="3172"/>
                  </a:lnTo>
                  <a:lnTo>
                    <a:pt x="591" y="3467"/>
                  </a:lnTo>
                  <a:lnTo>
                    <a:pt x="959" y="3688"/>
                  </a:lnTo>
                  <a:lnTo>
                    <a:pt x="1254" y="3910"/>
                  </a:lnTo>
                  <a:lnTo>
                    <a:pt x="1623" y="4057"/>
                  </a:lnTo>
                  <a:lnTo>
                    <a:pt x="12244" y="4057"/>
                  </a:lnTo>
                  <a:lnTo>
                    <a:pt x="12613" y="3910"/>
                  </a:lnTo>
                  <a:lnTo>
                    <a:pt x="12908" y="3688"/>
                  </a:lnTo>
                  <a:lnTo>
                    <a:pt x="13277" y="3467"/>
                  </a:lnTo>
                  <a:lnTo>
                    <a:pt x="13498" y="3172"/>
                  </a:lnTo>
                  <a:lnTo>
                    <a:pt x="13646" y="2803"/>
                  </a:lnTo>
                  <a:lnTo>
                    <a:pt x="13793" y="2435"/>
                  </a:lnTo>
                  <a:lnTo>
                    <a:pt x="13867" y="1992"/>
                  </a:lnTo>
                  <a:lnTo>
                    <a:pt x="13793" y="1623"/>
                  </a:lnTo>
                  <a:lnTo>
                    <a:pt x="13646" y="1254"/>
                  </a:lnTo>
                  <a:lnTo>
                    <a:pt x="13498" y="886"/>
                  </a:lnTo>
                  <a:lnTo>
                    <a:pt x="13277" y="591"/>
                  </a:lnTo>
                  <a:lnTo>
                    <a:pt x="12908" y="369"/>
                  </a:lnTo>
                  <a:lnTo>
                    <a:pt x="12613" y="148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709;p46">
              <a:extLst>
                <a:ext uri="{FF2B5EF4-FFF2-40B4-BE49-F238E27FC236}">
                  <a16:creationId xmlns:a16="http://schemas.microsoft.com/office/drawing/2014/main" id="{39A82556-330D-4C0D-A5DE-6FD2DDA116A9}"/>
                </a:ext>
              </a:extLst>
            </p:cNvPr>
            <p:cNvSpPr/>
            <p:nvPr/>
          </p:nvSpPr>
          <p:spPr>
            <a:xfrm>
              <a:off x="5390649" y="3470459"/>
              <a:ext cx="214177" cy="673603"/>
            </a:xfrm>
            <a:custGeom>
              <a:avLst/>
              <a:gdLst/>
              <a:ahLst/>
              <a:cxnLst/>
              <a:rect l="l" t="t" r="r" b="b"/>
              <a:pathLst>
                <a:path w="9147" h="28768" extrusionOk="0">
                  <a:moveTo>
                    <a:pt x="4057" y="1"/>
                  </a:moveTo>
                  <a:lnTo>
                    <a:pt x="3614" y="75"/>
                  </a:lnTo>
                  <a:lnTo>
                    <a:pt x="3172" y="222"/>
                  </a:lnTo>
                  <a:lnTo>
                    <a:pt x="2803" y="370"/>
                  </a:lnTo>
                  <a:lnTo>
                    <a:pt x="1992" y="812"/>
                  </a:lnTo>
                  <a:lnTo>
                    <a:pt x="1328" y="1329"/>
                  </a:lnTo>
                  <a:lnTo>
                    <a:pt x="738" y="1992"/>
                  </a:lnTo>
                  <a:lnTo>
                    <a:pt x="369" y="2804"/>
                  </a:lnTo>
                  <a:lnTo>
                    <a:pt x="222" y="3246"/>
                  </a:lnTo>
                  <a:lnTo>
                    <a:pt x="74" y="3689"/>
                  </a:lnTo>
                  <a:lnTo>
                    <a:pt x="0" y="4131"/>
                  </a:lnTo>
                  <a:lnTo>
                    <a:pt x="0" y="4574"/>
                  </a:lnTo>
                  <a:lnTo>
                    <a:pt x="0" y="24194"/>
                  </a:lnTo>
                  <a:lnTo>
                    <a:pt x="0" y="24637"/>
                  </a:lnTo>
                  <a:lnTo>
                    <a:pt x="74" y="25079"/>
                  </a:lnTo>
                  <a:lnTo>
                    <a:pt x="222" y="25522"/>
                  </a:lnTo>
                  <a:lnTo>
                    <a:pt x="369" y="25964"/>
                  </a:lnTo>
                  <a:lnTo>
                    <a:pt x="738" y="26702"/>
                  </a:lnTo>
                  <a:lnTo>
                    <a:pt x="1328" y="27366"/>
                  </a:lnTo>
                  <a:lnTo>
                    <a:pt x="1992" y="27956"/>
                  </a:lnTo>
                  <a:lnTo>
                    <a:pt x="2803" y="28398"/>
                  </a:lnTo>
                  <a:lnTo>
                    <a:pt x="3172" y="28546"/>
                  </a:lnTo>
                  <a:lnTo>
                    <a:pt x="3614" y="28620"/>
                  </a:lnTo>
                  <a:lnTo>
                    <a:pt x="4057" y="28693"/>
                  </a:lnTo>
                  <a:lnTo>
                    <a:pt x="4573" y="28767"/>
                  </a:lnTo>
                  <a:lnTo>
                    <a:pt x="5016" y="28693"/>
                  </a:lnTo>
                  <a:lnTo>
                    <a:pt x="5458" y="28620"/>
                  </a:lnTo>
                  <a:lnTo>
                    <a:pt x="5901" y="28546"/>
                  </a:lnTo>
                  <a:lnTo>
                    <a:pt x="6343" y="28398"/>
                  </a:lnTo>
                  <a:lnTo>
                    <a:pt x="7081" y="27956"/>
                  </a:lnTo>
                  <a:lnTo>
                    <a:pt x="7819" y="27366"/>
                  </a:lnTo>
                  <a:lnTo>
                    <a:pt x="8335" y="26702"/>
                  </a:lnTo>
                  <a:lnTo>
                    <a:pt x="8778" y="25964"/>
                  </a:lnTo>
                  <a:lnTo>
                    <a:pt x="8925" y="25522"/>
                  </a:lnTo>
                  <a:lnTo>
                    <a:pt x="8999" y="25079"/>
                  </a:lnTo>
                  <a:lnTo>
                    <a:pt x="9073" y="24637"/>
                  </a:lnTo>
                  <a:lnTo>
                    <a:pt x="9146" y="24194"/>
                  </a:lnTo>
                  <a:lnTo>
                    <a:pt x="9146" y="4574"/>
                  </a:lnTo>
                  <a:lnTo>
                    <a:pt x="9073" y="4131"/>
                  </a:lnTo>
                  <a:lnTo>
                    <a:pt x="8999" y="3689"/>
                  </a:lnTo>
                  <a:lnTo>
                    <a:pt x="8925" y="3246"/>
                  </a:lnTo>
                  <a:lnTo>
                    <a:pt x="8778" y="2804"/>
                  </a:lnTo>
                  <a:lnTo>
                    <a:pt x="8335" y="1992"/>
                  </a:lnTo>
                  <a:lnTo>
                    <a:pt x="7819" y="1329"/>
                  </a:lnTo>
                  <a:lnTo>
                    <a:pt x="7081" y="812"/>
                  </a:lnTo>
                  <a:lnTo>
                    <a:pt x="6343" y="370"/>
                  </a:lnTo>
                  <a:lnTo>
                    <a:pt x="5901" y="222"/>
                  </a:lnTo>
                  <a:lnTo>
                    <a:pt x="5458" y="75"/>
                  </a:lnTo>
                  <a:lnTo>
                    <a:pt x="501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710;p46">
              <a:extLst>
                <a:ext uri="{FF2B5EF4-FFF2-40B4-BE49-F238E27FC236}">
                  <a16:creationId xmlns:a16="http://schemas.microsoft.com/office/drawing/2014/main" id="{05EBB17D-4745-4E40-90FE-0B9B88F9FA33}"/>
                </a:ext>
              </a:extLst>
            </p:cNvPr>
            <p:cNvSpPr/>
            <p:nvPr/>
          </p:nvSpPr>
          <p:spPr>
            <a:xfrm>
              <a:off x="5442446" y="3988611"/>
              <a:ext cx="105391" cy="105368"/>
            </a:xfrm>
            <a:custGeom>
              <a:avLst/>
              <a:gdLst/>
              <a:ahLst/>
              <a:cxnLst/>
              <a:rect l="l" t="t" r="r" b="b"/>
              <a:pathLst>
                <a:path w="4501" h="4500" extrusionOk="0">
                  <a:moveTo>
                    <a:pt x="2140" y="1"/>
                  </a:moveTo>
                  <a:lnTo>
                    <a:pt x="1697" y="74"/>
                  </a:lnTo>
                  <a:lnTo>
                    <a:pt x="1255" y="222"/>
                  </a:lnTo>
                  <a:lnTo>
                    <a:pt x="886" y="443"/>
                  </a:lnTo>
                  <a:lnTo>
                    <a:pt x="591" y="738"/>
                  </a:lnTo>
                  <a:lnTo>
                    <a:pt x="296" y="1107"/>
                  </a:lnTo>
                  <a:lnTo>
                    <a:pt x="149" y="1550"/>
                  </a:lnTo>
                  <a:lnTo>
                    <a:pt x="1" y="1918"/>
                  </a:lnTo>
                  <a:lnTo>
                    <a:pt x="1" y="2361"/>
                  </a:lnTo>
                  <a:lnTo>
                    <a:pt x="75" y="2804"/>
                  </a:lnTo>
                  <a:lnTo>
                    <a:pt x="222" y="3172"/>
                  </a:lnTo>
                  <a:lnTo>
                    <a:pt x="444" y="3615"/>
                  </a:lnTo>
                  <a:lnTo>
                    <a:pt x="739" y="3910"/>
                  </a:lnTo>
                  <a:lnTo>
                    <a:pt x="1107" y="4205"/>
                  </a:lnTo>
                  <a:lnTo>
                    <a:pt x="1550" y="4352"/>
                  </a:lnTo>
                  <a:lnTo>
                    <a:pt x="1919" y="4500"/>
                  </a:lnTo>
                  <a:lnTo>
                    <a:pt x="2361" y="4500"/>
                  </a:lnTo>
                  <a:lnTo>
                    <a:pt x="2804" y="4426"/>
                  </a:lnTo>
                  <a:lnTo>
                    <a:pt x="3246" y="4279"/>
                  </a:lnTo>
                  <a:lnTo>
                    <a:pt x="3615" y="4057"/>
                  </a:lnTo>
                  <a:lnTo>
                    <a:pt x="3910" y="3762"/>
                  </a:lnTo>
                  <a:lnTo>
                    <a:pt x="4205" y="3394"/>
                  </a:lnTo>
                  <a:lnTo>
                    <a:pt x="4353" y="2951"/>
                  </a:lnTo>
                  <a:lnTo>
                    <a:pt x="4500" y="2509"/>
                  </a:lnTo>
                  <a:lnTo>
                    <a:pt x="4500" y="2140"/>
                  </a:lnTo>
                  <a:lnTo>
                    <a:pt x="4427" y="1697"/>
                  </a:lnTo>
                  <a:lnTo>
                    <a:pt x="4279" y="1255"/>
                  </a:lnTo>
                  <a:lnTo>
                    <a:pt x="4058" y="886"/>
                  </a:lnTo>
                  <a:lnTo>
                    <a:pt x="3763" y="591"/>
                  </a:lnTo>
                  <a:lnTo>
                    <a:pt x="3394" y="296"/>
                  </a:lnTo>
                  <a:lnTo>
                    <a:pt x="2951" y="74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711;p46">
              <a:extLst>
                <a:ext uri="{FF2B5EF4-FFF2-40B4-BE49-F238E27FC236}">
                  <a16:creationId xmlns:a16="http://schemas.microsoft.com/office/drawing/2014/main" id="{356C38BF-5CE4-45B4-A811-F73508DB8600}"/>
                </a:ext>
              </a:extLst>
            </p:cNvPr>
            <p:cNvSpPr/>
            <p:nvPr/>
          </p:nvSpPr>
          <p:spPr>
            <a:xfrm>
              <a:off x="5444179" y="3510197"/>
              <a:ext cx="105391" cy="105368"/>
            </a:xfrm>
            <a:custGeom>
              <a:avLst/>
              <a:gdLst/>
              <a:ahLst/>
              <a:cxnLst/>
              <a:rect l="l" t="t" r="r" b="b"/>
              <a:pathLst>
                <a:path w="4501" h="4500" extrusionOk="0">
                  <a:moveTo>
                    <a:pt x="2287" y="0"/>
                  </a:moveTo>
                  <a:lnTo>
                    <a:pt x="1845" y="74"/>
                  </a:lnTo>
                  <a:lnTo>
                    <a:pt x="1402" y="148"/>
                  </a:lnTo>
                  <a:lnTo>
                    <a:pt x="1033" y="369"/>
                  </a:lnTo>
                  <a:lnTo>
                    <a:pt x="665" y="664"/>
                  </a:lnTo>
                  <a:lnTo>
                    <a:pt x="370" y="1033"/>
                  </a:lnTo>
                  <a:lnTo>
                    <a:pt x="222" y="1402"/>
                  </a:lnTo>
                  <a:lnTo>
                    <a:pt x="75" y="1844"/>
                  </a:lnTo>
                  <a:lnTo>
                    <a:pt x="1" y="2287"/>
                  </a:lnTo>
                  <a:lnTo>
                    <a:pt x="75" y="2656"/>
                  </a:lnTo>
                  <a:lnTo>
                    <a:pt x="222" y="3098"/>
                  </a:lnTo>
                  <a:lnTo>
                    <a:pt x="370" y="3467"/>
                  </a:lnTo>
                  <a:lnTo>
                    <a:pt x="665" y="3836"/>
                  </a:lnTo>
                  <a:lnTo>
                    <a:pt x="1033" y="4131"/>
                  </a:lnTo>
                  <a:lnTo>
                    <a:pt x="1402" y="4352"/>
                  </a:lnTo>
                  <a:lnTo>
                    <a:pt x="1845" y="4500"/>
                  </a:lnTo>
                  <a:lnTo>
                    <a:pt x="2730" y="4500"/>
                  </a:lnTo>
                  <a:lnTo>
                    <a:pt x="3099" y="4352"/>
                  </a:lnTo>
                  <a:lnTo>
                    <a:pt x="3541" y="4131"/>
                  </a:lnTo>
                  <a:lnTo>
                    <a:pt x="3836" y="3836"/>
                  </a:lnTo>
                  <a:lnTo>
                    <a:pt x="4131" y="3467"/>
                  </a:lnTo>
                  <a:lnTo>
                    <a:pt x="4353" y="3098"/>
                  </a:lnTo>
                  <a:lnTo>
                    <a:pt x="4500" y="2656"/>
                  </a:lnTo>
                  <a:lnTo>
                    <a:pt x="4500" y="2287"/>
                  </a:lnTo>
                  <a:lnTo>
                    <a:pt x="4500" y="1844"/>
                  </a:lnTo>
                  <a:lnTo>
                    <a:pt x="4353" y="1402"/>
                  </a:lnTo>
                  <a:lnTo>
                    <a:pt x="4131" y="1033"/>
                  </a:lnTo>
                  <a:lnTo>
                    <a:pt x="3836" y="664"/>
                  </a:lnTo>
                  <a:lnTo>
                    <a:pt x="3541" y="369"/>
                  </a:lnTo>
                  <a:lnTo>
                    <a:pt x="3099" y="148"/>
                  </a:lnTo>
                  <a:lnTo>
                    <a:pt x="2730" y="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712;p46">
              <a:extLst>
                <a:ext uri="{FF2B5EF4-FFF2-40B4-BE49-F238E27FC236}">
                  <a16:creationId xmlns:a16="http://schemas.microsoft.com/office/drawing/2014/main" id="{9596A767-12DE-46D2-B549-5C6292873FC0}"/>
                </a:ext>
              </a:extLst>
            </p:cNvPr>
            <p:cNvSpPr/>
            <p:nvPr/>
          </p:nvSpPr>
          <p:spPr>
            <a:xfrm>
              <a:off x="5231748" y="3216582"/>
              <a:ext cx="63923" cy="63923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107" y="0"/>
                  </a:moveTo>
                  <a:lnTo>
                    <a:pt x="886" y="74"/>
                  </a:lnTo>
                  <a:lnTo>
                    <a:pt x="590" y="222"/>
                  </a:lnTo>
                  <a:lnTo>
                    <a:pt x="443" y="369"/>
                  </a:lnTo>
                  <a:lnTo>
                    <a:pt x="222" y="590"/>
                  </a:lnTo>
                  <a:lnTo>
                    <a:pt x="148" y="812"/>
                  </a:lnTo>
                  <a:lnTo>
                    <a:pt x="74" y="1107"/>
                  </a:lnTo>
                  <a:lnTo>
                    <a:pt x="0" y="1328"/>
                  </a:lnTo>
                  <a:lnTo>
                    <a:pt x="74" y="1623"/>
                  </a:lnTo>
                  <a:lnTo>
                    <a:pt x="148" y="1918"/>
                  </a:lnTo>
                  <a:lnTo>
                    <a:pt x="222" y="2139"/>
                  </a:lnTo>
                  <a:lnTo>
                    <a:pt x="443" y="2361"/>
                  </a:lnTo>
                  <a:lnTo>
                    <a:pt x="590" y="2508"/>
                  </a:lnTo>
                  <a:lnTo>
                    <a:pt x="886" y="2656"/>
                  </a:lnTo>
                  <a:lnTo>
                    <a:pt x="1107" y="2729"/>
                  </a:lnTo>
                  <a:lnTo>
                    <a:pt x="1697" y="2729"/>
                  </a:lnTo>
                  <a:lnTo>
                    <a:pt x="1918" y="2656"/>
                  </a:lnTo>
                  <a:lnTo>
                    <a:pt x="2139" y="2508"/>
                  </a:lnTo>
                  <a:lnTo>
                    <a:pt x="2361" y="2361"/>
                  </a:lnTo>
                  <a:lnTo>
                    <a:pt x="2508" y="2139"/>
                  </a:lnTo>
                  <a:lnTo>
                    <a:pt x="2656" y="1918"/>
                  </a:lnTo>
                  <a:lnTo>
                    <a:pt x="2729" y="1623"/>
                  </a:lnTo>
                  <a:lnTo>
                    <a:pt x="2729" y="1328"/>
                  </a:lnTo>
                  <a:lnTo>
                    <a:pt x="2729" y="1107"/>
                  </a:lnTo>
                  <a:lnTo>
                    <a:pt x="2656" y="812"/>
                  </a:lnTo>
                  <a:lnTo>
                    <a:pt x="2508" y="590"/>
                  </a:lnTo>
                  <a:lnTo>
                    <a:pt x="2361" y="369"/>
                  </a:lnTo>
                  <a:lnTo>
                    <a:pt x="2139" y="222"/>
                  </a:lnTo>
                  <a:lnTo>
                    <a:pt x="1918" y="74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713;p46">
              <a:extLst>
                <a:ext uri="{FF2B5EF4-FFF2-40B4-BE49-F238E27FC236}">
                  <a16:creationId xmlns:a16="http://schemas.microsoft.com/office/drawing/2014/main" id="{0B14A378-7A25-4085-A3AC-B25467BE025D}"/>
                </a:ext>
              </a:extLst>
            </p:cNvPr>
            <p:cNvSpPr/>
            <p:nvPr/>
          </p:nvSpPr>
          <p:spPr>
            <a:xfrm>
              <a:off x="5015851" y="3226932"/>
              <a:ext cx="44933" cy="43201"/>
            </a:xfrm>
            <a:custGeom>
              <a:avLst/>
              <a:gdLst/>
              <a:ahLst/>
              <a:cxnLst/>
              <a:rect l="l" t="t" r="r" b="b"/>
              <a:pathLst>
                <a:path w="1919" h="1845" extrusionOk="0">
                  <a:moveTo>
                    <a:pt x="959" y="1"/>
                  </a:moveTo>
                  <a:lnTo>
                    <a:pt x="591" y="75"/>
                  </a:lnTo>
                  <a:lnTo>
                    <a:pt x="296" y="296"/>
                  </a:lnTo>
                  <a:lnTo>
                    <a:pt x="74" y="591"/>
                  </a:lnTo>
                  <a:lnTo>
                    <a:pt x="1" y="886"/>
                  </a:lnTo>
                  <a:lnTo>
                    <a:pt x="74" y="1255"/>
                  </a:lnTo>
                  <a:lnTo>
                    <a:pt x="296" y="1550"/>
                  </a:lnTo>
                  <a:lnTo>
                    <a:pt x="591" y="1771"/>
                  </a:lnTo>
                  <a:lnTo>
                    <a:pt x="959" y="1845"/>
                  </a:lnTo>
                  <a:lnTo>
                    <a:pt x="1328" y="1771"/>
                  </a:lnTo>
                  <a:lnTo>
                    <a:pt x="1623" y="1550"/>
                  </a:lnTo>
                  <a:lnTo>
                    <a:pt x="1845" y="1255"/>
                  </a:lnTo>
                  <a:lnTo>
                    <a:pt x="1918" y="886"/>
                  </a:lnTo>
                  <a:lnTo>
                    <a:pt x="1845" y="591"/>
                  </a:lnTo>
                  <a:lnTo>
                    <a:pt x="1623" y="296"/>
                  </a:lnTo>
                  <a:lnTo>
                    <a:pt x="1328" y="75"/>
                  </a:lnTo>
                  <a:lnTo>
                    <a:pt x="95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714;p46">
              <a:extLst>
                <a:ext uri="{FF2B5EF4-FFF2-40B4-BE49-F238E27FC236}">
                  <a16:creationId xmlns:a16="http://schemas.microsoft.com/office/drawing/2014/main" id="{80D97121-6157-4099-B614-4FAFFA0443EB}"/>
                </a:ext>
              </a:extLst>
            </p:cNvPr>
            <p:cNvSpPr/>
            <p:nvPr/>
          </p:nvSpPr>
          <p:spPr>
            <a:xfrm>
              <a:off x="5390649" y="3468750"/>
              <a:ext cx="198629" cy="117450"/>
            </a:xfrm>
            <a:custGeom>
              <a:avLst/>
              <a:gdLst/>
              <a:ahLst/>
              <a:cxnLst/>
              <a:rect l="l" t="t" r="r" b="b"/>
              <a:pathLst>
                <a:path w="8483" h="5016" extrusionOk="0">
                  <a:moveTo>
                    <a:pt x="4204" y="0"/>
                  </a:moveTo>
                  <a:lnTo>
                    <a:pt x="3688" y="74"/>
                  </a:lnTo>
                  <a:lnTo>
                    <a:pt x="3098" y="221"/>
                  </a:lnTo>
                  <a:lnTo>
                    <a:pt x="2582" y="516"/>
                  </a:lnTo>
                  <a:lnTo>
                    <a:pt x="2065" y="812"/>
                  </a:lnTo>
                  <a:lnTo>
                    <a:pt x="1549" y="1180"/>
                  </a:lnTo>
                  <a:lnTo>
                    <a:pt x="1180" y="1623"/>
                  </a:lnTo>
                  <a:lnTo>
                    <a:pt x="885" y="1992"/>
                  </a:lnTo>
                  <a:lnTo>
                    <a:pt x="590" y="2360"/>
                  </a:lnTo>
                  <a:lnTo>
                    <a:pt x="369" y="2803"/>
                  </a:lnTo>
                  <a:lnTo>
                    <a:pt x="222" y="3246"/>
                  </a:lnTo>
                  <a:lnTo>
                    <a:pt x="74" y="3909"/>
                  </a:lnTo>
                  <a:lnTo>
                    <a:pt x="0" y="4573"/>
                  </a:lnTo>
                  <a:lnTo>
                    <a:pt x="0" y="4868"/>
                  </a:lnTo>
                  <a:lnTo>
                    <a:pt x="0" y="5016"/>
                  </a:lnTo>
                  <a:lnTo>
                    <a:pt x="74" y="4131"/>
                  </a:lnTo>
                  <a:lnTo>
                    <a:pt x="295" y="3319"/>
                  </a:lnTo>
                  <a:lnTo>
                    <a:pt x="517" y="2877"/>
                  </a:lnTo>
                  <a:lnTo>
                    <a:pt x="738" y="2434"/>
                  </a:lnTo>
                  <a:lnTo>
                    <a:pt x="959" y="2065"/>
                  </a:lnTo>
                  <a:lnTo>
                    <a:pt x="1254" y="1697"/>
                  </a:lnTo>
                  <a:lnTo>
                    <a:pt x="1697" y="1328"/>
                  </a:lnTo>
                  <a:lnTo>
                    <a:pt x="2139" y="959"/>
                  </a:lnTo>
                  <a:lnTo>
                    <a:pt x="2656" y="664"/>
                  </a:lnTo>
                  <a:lnTo>
                    <a:pt x="3172" y="443"/>
                  </a:lnTo>
                  <a:lnTo>
                    <a:pt x="3688" y="295"/>
                  </a:lnTo>
                  <a:lnTo>
                    <a:pt x="4278" y="148"/>
                  </a:lnTo>
                  <a:lnTo>
                    <a:pt x="4795" y="148"/>
                  </a:lnTo>
                  <a:lnTo>
                    <a:pt x="5385" y="221"/>
                  </a:lnTo>
                  <a:lnTo>
                    <a:pt x="5901" y="369"/>
                  </a:lnTo>
                  <a:lnTo>
                    <a:pt x="6343" y="516"/>
                  </a:lnTo>
                  <a:lnTo>
                    <a:pt x="6712" y="664"/>
                  </a:lnTo>
                  <a:lnTo>
                    <a:pt x="7155" y="885"/>
                  </a:lnTo>
                  <a:lnTo>
                    <a:pt x="7892" y="1402"/>
                  </a:lnTo>
                  <a:lnTo>
                    <a:pt x="8483" y="2065"/>
                  </a:lnTo>
                  <a:lnTo>
                    <a:pt x="8409" y="1918"/>
                  </a:lnTo>
                  <a:lnTo>
                    <a:pt x="8187" y="1623"/>
                  </a:lnTo>
                  <a:lnTo>
                    <a:pt x="7745" y="1180"/>
                  </a:lnTo>
                  <a:lnTo>
                    <a:pt x="7229" y="812"/>
                  </a:lnTo>
                  <a:lnTo>
                    <a:pt x="6786" y="516"/>
                  </a:lnTo>
                  <a:lnTo>
                    <a:pt x="6343" y="369"/>
                  </a:lnTo>
                  <a:lnTo>
                    <a:pt x="5901" y="221"/>
                  </a:lnTo>
                  <a:lnTo>
                    <a:pt x="5458" y="74"/>
                  </a:lnTo>
                  <a:lnTo>
                    <a:pt x="48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715;p46">
              <a:extLst>
                <a:ext uri="{FF2B5EF4-FFF2-40B4-BE49-F238E27FC236}">
                  <a16:creationId xmlns:a16="http://schemas.microsoft.com/office/drawing/2014/main" id="{15F9AD1E-100D-4976-A002-BBEEE0324A9B}"/>
                </a:ext>
              </a:extLst>
            </p:cNvPr>
            <p:cNvSpPr/>
            <p:nvPr/>
          </p:nvSpPr>
          <p:spPr>
            <a:xfrm>
              <a:off x="5183394" y="3194126"/>
              <a:ext cx="22478" cy="114008"/>
            </a:xfrm>
            <a:custGeom>
              <a:avLst/>
              <a:gdLst/>
              <a:ahLst/>
              <a:cxnLst/>
              <a:rect l="l" t="t" r="r" b="b"/>
              <a:pathLst>
                <a:path w="960" h="4869" extrusionOk="0">
                  <a:moveTo>
                    <a:pt x="738" y="0"/>
                  </a:moveTo>
                  <a:lnTo>
                    <a:pt x="590" y="148"/>
                  </a:lnTo>
                  <a:lnTo>
                    <a:pt x="369" y="664"/>
                  </a:lnTo>
                  <a:lnTo>
                    <a:pt x="221" y="1033"/>
                  </a:lnTo>
                  <a:lnTo>
                    <a:pt x="74" y="1476"/>
                  </a:lnTo>
                  <a:lnTo>
                    <a:pt x="0" y="1918"/>
                  </a:lnTo>
                  <a:lnTo>
                    <a:pt x="0" y="2435"/>
                  </a:lnTo>
                  <a:lnTo>
                    <a:pt x="74" y="2951"/>
                  </a:lnTo>
                  <a:lnTo>
                    <a:pt x="148" y="3467"/>
                  </a:lnTo>
                  <a:lnTo>
                    <a:pt x="295" y="3910"/>
                  </a:lnTo>
                  <a:lnTo>
                    <a:pt x="516" y="4278"/>
                  </a:lnTo>
                  <a:lnTo>
                    <a:pt x="812" y="4721"/>
                  </a:lnTo>
                  <a:lnTo>
                    <a:pt x="959" y="4869"/>
                  </a:lnTo>
                  <a:lnTo>
                    <a:pt x="590" y="4205"/>
                  </a:lnTo>
                  <a:lnTo>
                    <a:pt x="443" y="3762"/>
                  </a:lnTo>
                  <a:lnTo>
                    <a:pt x="295" y="3320"/>
                  </a:lnTo>
                  <a:lnTo>
                    <a:pt x="221" y="2877"/>
                  </a:lnTo>
                  <a:lnTo>
                    <a:pt x="148" y="2435"/>
                  </a:lnTo>
                  <a:lnTo>
                    <a:pt x="148" y="1992"/>
                  </a:lnTo>
                  <a:lnTo>
                    <a:pt x="221" y="1549"/>
                  </a:lnTo>
                  <a:lnTo>
                    <a:pt x="295" y="1107"/>
                  </a:lnTo>
                  <a:lnTo>
                    <a:pt x="443" y="664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716;p46">
              <a:extLst>
                <a:ext uri="{FF2B5EF4-FFF2-40B4-BE49-F238E27FC236}">
                  <a16:creationId xmlns:a16="http://schemas.microsoft.com/office/drawing/2014/main" id="{1C8C7553-CE8B-4076-8912-D97A205AFEE1}"/>
                </a:ext>
              </a:extLst>
            </p:cNvPr>
            <p:cNvSpPr/>
            <p:nvPr/>
          </p:nvSpPr>
          <p:spPr>
            <a:xfrm>
              <a:off x="2433758" y="3556818"/>
              <a:ext cx="186547" cy="407632"/>
            </a:xfrm>
            <a:custGeom>
              <a:avLst/>
              <a:gdLst/>
              <a:ahLst/>
              <a:cxnLst/>
              <a:rect l="l" t="t" r="r" b="b"/>
              <a:pathLst>
                <a:path w="7967" h="17409" extrusionOk="0">
                  <a:moveTo>
                    <a:pt x="7967" y="1"/>
                  </a:moveTo>
                  <a:lnTo>
                    <a:pt x="7746" y="75"/>
                  </a:lnTo>
                  <a:lnTo>
                    <a:pt x="7156" y="222"/>
                  </a:lnTo>
                  <a:lnTo>
                    <a:pt x="6123" y="665"/>
                  </a:lnTo>
                  <a:lnTo>
                    <a:pt x="5164" y="1181"/>
                  </a:lnTo>
                  <a:lnTo>
                    <a:pt x="4500" y="1697"/>
                  </a:lnTo>
                  <a:lnTo>
                    <a:pt x="3910" y="2287"/>
                  </a:lnTo>
                  <a:lnTo>
                    <a:pt x="3320" y="2878"/>
                  </a:lnTo>
                  <a:lnTo>
                    <a:pt x="2804" y="3468"/>
                  </a:lnTo>
                  <a:lnTo>
                    <a:pt x="2214" y="4353"/>
                  </a:lnTo>
                  <a:lnTo>
                    <a:pt x="1697" y="5238"/>
                  </a:lnTo>
                  <a:lnTo>
                    <a:pt x="1255" y="6123"/>
                  </a:lnTo>
                  <a:lnTo>
                    <a:pt x="960" y="7082"/>
                  </a:lnTo>
                  <a:lnTo>
                    <a:pt x="665" y="8041"/>
                  </a:lnTo>
                  <a:lnTo>
                    <a:pt x="444" y="9073"/>
                  </a:lnTo>
                  <a:lnTo>
                    <a:pt x="222" y="10032"/>
                  </a:lnTo>
                  <a:lnTo>
                    <a:pt x="148" y="11065"/>
                  </a:lnTo>
                  <a:lnTo>
                    <a:pt x="1" y="12687"/>
                  </a:lnTo>
                  <a:lnTo>
                    <a:pt x="1" y="14310"/>
                  </a:lnTo>
                  <a:lnTo>
                    <a:pt x="1" y="16597"/>
                  </a:lnTo>
                  <a:lnTo>
                    <a:pt x="1" y="17187"/>
                  </a:lnTo>
                  <a:lnTo>
                    <a:pt x="75" y="17408"/>
                  </a:lnTo>
                  <a:lnTo>
                    <a:pt x="75" y="17187"/>
                  </a:lnTo>
                  <a:lnTo>
                    <a:pt x="75" y="16597"/>
                  </a:lnTo>
                  <a:lnTo>
                    <a:pt x="75" y="14310"/>
                  </a:lnTo>
                  <a:lnTo>
                    <a:pt x="75" y="12835"/>
                  </a:lnTo>
                  <a:lnTo>
                    <a:pt x="222" y="11065"/>
                  </a:lnTo>
                  <a:lnTo>
                    <a:pt x="370" y="10032"/>
                  </a:lnTo>
                  <a:lnTo>
                    <a:pt x="517" y="9073"/>
                  </a:lnTo>
                  <a:lnTo>
                    <a:pt x="739" y="8114"/>
                  </a:lnTo>
                  <a:lnTo>
                    <a:pt x="1034" y="7082"/>
                  </a:lnTo>
                  <a:lnTo>
                    <a:pt x="1402" y="6197"/>
                  </a:lnTo>
                  <a:lnTo>
                    <a:pt x="1845" y="5312"/>
                  </a:lnTo>
                  <a:lnTo>
                    <a:pt x="2288" y="4426"/>
                  </a:lnTo>
                  <a:lnTo>
                    <a:pt x="2878" y="3541"/>
                  </a:lnTo>
                  <a:lnTo>
                    <a:pt x="3394" y="2951"/>
                  </a:lnTo>
                  <a:lnTo>
                    <a:pt x="3984" y="2361"/>
                  </a:lnTo>
                  <a:lnTo>
                    <a:pt x="4574" y="1771"/>
                  </a:lnTo>
                  <a:lnTo>
                    <a:pt x="5238" y="1255"/>
                  </a:lnTo>
                  <a:lnTo>
                    <a:pt x="6123" y="738"/>
                  </a:lnTo>
                  <a:lnTo>
                    <a:pt x="7156" y="296"/>
                  </a:lnTo>
                  <a:lnTo>
                    <a:pt x="79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717;p46">
              <a:extLst>
                <a:ext uri="{FF2B5EF4-FFF2-40B4-BE49-F238E27FC236}">
                  <a16:creationId xmlns:a16="http://schemas.microsoft.com/office/drawing/2014/main" id="{B610EB79-E10D-4AD7-9473-24ECAF4378B2}"/>
                </a:ext>
              </a:extLst>
            </p:cNvPr>
            <p:cNvSpPr/>
            <p:nvPr/>
          </p:nvSpPr>
          <p:spPr>
            <a:xfrm>
              <a:off x="2406127" y="3503289"/>
              <a:ext cx="183105" cy="461158"/>
            </a:xfrm>
            <a:custGeom>
              <a:avLst/>
              <a:gdLst/>
              <a:ahLst/>
              <a:cxnLst/>
              <a:rect l="l" t="t" r="r" b="b"/>
              <a:pathLst>
                <a:path w="7820" h="19695" extrusionOk="0">
                  <a:moveTo>
                    <a:pt x="7819" y="0"/>
                  </a:moveTo>
                  <a:lnTo>
                    <a:pt x="7229" y="222"/>
                  </a:lnTo>
                  <a:lnTo>
                    <a:pt x="6123" y="885"/>
                  </a:lnTo>
                  <a:lnTo>
                    <a:pt x="5164" y="1549"/>
                  </a:lnTo>
                  <a:lnTo>
                    <a:pt x="4500" y="2213"/>
                  </a:lnTo>
                  <a:lnTo>
                    <a:pt x="3836" y="2877"/>
                  </a:lnTo>
                  <a:lnTo>
                    <a:pt x="3320" y="3541"/>
                  </a:lnTo>
                  <a:lnTo>
                    <a:pt x="2804" y="4278"/>
                  </a:lnTo>
                  <a:lnTo>
                    <a:pt x="2214" y="5237"/>
                  </a:lnTo>
                  <a:lnTo>
                    <a:pt x="1697" y="6270"/>
                  </a:lnTo>
                  <a:lnTo>
                    <a:pt x="1255" y="7303"/>
                  </a:lnTo>
                  <a:lnTo>
                    <a:pt x="960" y="8335"/>
                  </a:lnTo>
                  <a:lnTo>
                    <a:pt x="665" y="9442"/>
                  </a:lnTo>
                  <a:lnTo>
                    <a:pt x="443" y="10474"/>
                  </a:lnTo>
                  <a:lnTo>
                    <a:pt x="222" y="11581"/>
                  </a:lnTo>
                  <a:lnTo>
                    <a:pt x="148" y="12687"/>
                  </a:lnTo>
                  <a:lnTo>
                    <a:pt x="1" y="14605"/>
                  </a:lnTo>
                  <a:lnTo>
                    <a:pt x="1" y="16301"/>
                  </a:lnTo>
                  <a:lnTo>
                    <a:pt x="1" y="18735"/>
                  </a:lnTo>
                  <a:lnTo>
                    <a:pt x="1" y="19399"/>
                  </a:lnTo>
                  <a:lnTo>
                    <a:pt x="75" y="19694"/>
                  </a:lnTo>
                  <a:lnTo>
                    <a:pt x="75" y="19399"/>
                  </a:lnTo>
                  <a:lnTo>
                    <a:pt x="75" y="18735"/>
                  </a:lnTo>
                  <a:lnTo>
                    <a:pt x="75" y="16301"/>
                  </a:lnTo>
                  <a:lnTo>
                    <a:pt x="148" y="14678"/>
                  </a:lnTo>
                  <a:lnTo>
                    <a:pt x="296" y="12687"/>
                  </a:lnTo>
                  <a:lnTo>
                    <a:pt x="370" y="11654"/>
                  </a:lnTo>
                  <a:lnTo>
                    <a:pt x="591" y="10548"/>
                  </a:lnTo>
                  <a:lnTo>
                    <a:pt x="812" y="9442"/>
                  </a:lnTo>
                  <a:lnTo>
                    <a:pt x="1107" y="8409"/>
                  </a:lnTo>
                  <a:lnTo>
                    <a:pt x="1402" y="7376"/>
                  </a:lnTo>
                  <a:lnTo>
                    <a:pt x="1845" y="6344"/>
                  </a:lnTo>
                  <a:lnTo>
                    <a:pt x="2361" y="5311"/>
                  </a:lnTo>
                  <a:lnTo>
                    <a:pt x="2877" y="4352"/>
                  </a:lnTo>
                  <a:lnTo>
                    <a:pt x="3394" y="3615"/>
                  </a:lnTo>
                  <a:lnTo>
                    <a:pt x="3984" y="2951"/>
                  </a:lnTo>
                  <a:lnTo>
                    <a:pt x="4574" y="2287"/>
                  </a:lnTo>
                  <a:lnTo>
                    <a:pt x="5238" y="1697"/>
                  </a:lnTo>
                  <a:lnTo>
                    <a:pt x="6197" y="959"/>
                  </a:lnTo>
                  <a:lnTo>
                    <a:pt x="7229" y="295"/>
                  </a:lnTo>
                  <a:lnTo>
                    <a:pt x="781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718;p46">
              <a:extLst>
                <a:ext uri="{FF2B5EF4-FFF2-40B4-BE49-F238E27FC236}">
                  <a16:creationId xmlns:a16="http://schemas.microsoft.com/office/drawing/2014/main" id="{9EA3A49D-8925-4AA1-A5C9-77D77A420660}"/>
                </a:ext>
              </a:extLst>
            </p:cNvPr>
            <p:cNvSpPr/>
            <p:nvPr/>
          </p:nvSpPr>
          <p:spPr>
            <a:xfrm>
              <a:off x="3202345" y="3104302"/>
              <a:ext cx="41468" cy="243563"/>
            </a:xfrm>
            <a:custGeom>
              <a:avLst/>
              <a:gdLst/>
              <a:ahLst/>
              <a:cxnLst/>
              <a:rect l="l" t="t" r="r" b="b"/>
              <a:pathLst>
                <a:path w="1771" h="10402" extrusionOk="0">
                  <a:moveTo>
                    <a:pt x="1771" y="1"/>
                  </a:moveTo>
                  <a:lnTo>
                    <a:pt x="1" y="75"/>
                  </a:lnTo>
                  <a:lnTo>
                    <a:pt x="1" y="1771"/>
                  </a:lnTo>
                  <a:lnTo>
                    <a:pt x="222" y="5312"/>
                  </a:lnTo>
                  <a:lnTo>
                    <a:pt x="443" y="10401"/>
                  </a:lnTo>
                  <a:lnTo>
                    <a:pt x="1771" y="1040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719;p46">
              <a:extLst>
                <a:ext uri="{FF2B5EF4-FFF2-40B4-BE49-F238E27FC236}">
                  <a16:creationId xmlns:a16="http://schemas.microsoft.com/office/drawing/2014/main" id="{1D248678-E794-4D05-8E2C-3309F1540502}"/>
                </a:ext>
              </a:extLst>
            </p:cNvPr>
            <p:cNvSpPr/>
            <p:nvPr/>
          </p:nvSpPr>
          <p:spPr>
            <a:xfrm>
              <a:off x="3110811" y="3220024"/>
              <a:ext cx="234899" cy="302264"/>
            </a:xfrm>
            <a:custGeom>
              <a:avLst/>
              <a:gdLst/>
              <a:ahLst/>
              <a:cxnLst/>
              <a:rect l="l" t="t" r="r" b="b"/>
              <a:pathLst>
                <a:path w="10032" h="12909" extrusionOk="0">
                  <a:moveTo>
                    <a:pt x="6270" y="1"/>
                  </a:moveTo>
                  <a:lnTo>
                    <a:pt x="3246" y="222"/>
                  </a:lnTo>
                  <a:lnTo>
                    <a:pt x="3393" y="4869"/>
                  </a:lnTo>
                  <a:lnTo>
                    <a:pt x="0" y="6787"/>
                  </a:lnTo>
                  <a:lnTo>
                    <a:pt x="74" y="9811"/>
                  </a:lnTo>
                  <a:lnTo>
                    <a:pt x="2435" y="12909"/>
                  </a:lnTo>
                  <a:lnTo>
                    <a:pt x="2435" y="8483"/>
                  </a:lnTo>
                  <a:lnTo>
                    <a:pt x="5164" y="6934"/>
                  </a:lnTo>
                  <a:lnTo>
                    <a:pt x="7671" y="8188"/>
                  </a:lnTo>
                  <a:lnTo>
                    <a:pt x="7598" y="12835"/>
                  </a:lnTo>
                  <a:lnTo>
                    <a:pt x="10032" y="9737"/>
                  </a:lnTo>
                  <a:lnTo>
                    <a:pt x="9810" y="6934"/>
                  </a:lnTo>
                  <a:lnTo>
                    <a:pt x="6565" y="464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720;p46">
              <a:extLst>
                <a:ext uri="{FF2B5EF4-FFF2-40B4-BE49-F238E27FC236}">
                  <a16:creationId xmlns:a16="http://schemas.microsoft.com/office/drawing/2014/main" id="{F4BD2E22-D471-4729-9F87-42C306910BB3}"/>
                </a:ext>
              </a:extLst>
            </p:cNvPr>
            <p:cNvSpPr/>
            <p:nvPr/>
          </p:nvSpPr>
          <p:spPr>
            <a:xfrm>
              <a:off x="2599568" y="3026584"/>
              <a:ext cx="466333" cy="526791"/>
            </a:xfrm>
            <a:custGeom>
              <a:avLst/>
              <a:gdLst/>
              <a:ahLst/>
              <a:cxnLst/>
              <a:rect l="l" t="t" r="r" b="b"/>
              <a:pathLst>
                <a:path w="19916" h="22498" extrusionOk="0">
                  <a:moveTo>
                    <a:pt x="15859" y="1"/>
                  </a:moveTo>
                  <a:lnTo>
                    <a:pt x="15121" y="148"/>
                  </a:lnTo>
                  <a:lnTo>
                    <a:pt x="14458" y="370"/>
                  </a:lnTo>
                  <a:lnTo>
                    <a:pt x="13868" y="812"/>
                  </a:lnTo>
                  <a:lnTo>
                    <a:pt x="13351" y="1328"/>
                  </a:lnTo>
                  <a:lnTo>
                    <a:pt x="812" y="16375"/>
                  </a:lnTo>
                  <a:lnTo>
                    <a:pt x="370" y="17039"/>
                  </a:lnTo>
                  <a:lnTo>
                    <a:pt x="75" y="17703"/>
                  </a:lnTo>
                  <a:lnTo>
                    <a:pt x="1" y="18441"/>
                  </a:lnTo>
                  <a:lnTo>
                    <a:pt x="1" y="19104"/>
                  </a:lnTo>
                  <a:lnTo>
                    <a:pt x="75" y="19842"/>
                  </a:lnTo>
                  <a:lnTo>
                    <a:pt x="370" y="20506"/>
                  </a:lnTo>
                  <a:lnTo>
                    <a:pt x="738" y="21096"/>
                  </a:lnTo>
                  <a:lnTo>
                    <a:pt x="1255" y="21612"/>
                  </a:lnTo>
                  <a:lnTo>
                    <a:pt x="1919" y="22055"/>
                  </a:lnTo>
                  <a:lnTo>
                    <a:pt x="2582" y="22350"/>
                  </a:lnTo>
                  <a:lnTo>
                    <a:pt x="3320" y="22497"/>
                  </a:lnTo>
                  <a:lnTo>
                    <a:pt x="3984" y="22497"/>
                  </a:lnTo>
                  <a:lnTo>
                    <a:pt x="4721" y="22350"/>
                  </a:lnTo>
                  <a:lnTo>
                    <a:pt x="5385" y="22055"/>
                  </a:lnTo>
                  <a:lnTo>
                    <a:pt x="5975" y="21686"/>
                  </a:lnTo>
                  <a:lnTo>
                    <a:pt x="6565" y="21170"/>
                  </a:lnTo>
                  <a:lnTo>
                    <a:pt x="19031" y="6049"/>
                  </a:lnTo>
                  <a:lnTo>
                    <a:pt x="19473" y="5459"/>
                  </a:lnTo>
                  <a:lnTo>
                    <a:pt x="19768" y="4721"/>
                  </a:lnTo>
                  <a:lnTo>
                    <a:pt x="19916" y="4058"/>
                  </a:lnTo>
                  <a:lnTo>
                    <a:pt x="19916" y="3320"/>
                  </a:lnTo>
                  <a:lnTo>
                    <a:pt x="19768" y="2656"/>
                  </a:lnTo>
                  <a:lnTo>
                    <a:pt x="19473" y="1992"/>
                  </a:lnTo>
                  <a:lnTo>
                    <a:pt x="19104" y="1328"/>
                  </a:lnTo>
                  <a:lnTo>
                    <a:pt x="18588" y="812"/>
                  </a:lnTo>
                  <a:lnTo>
                    <a:pt x="17924" y="370"/>
                  </a:lnTo>
                  <a:lnTo>
                    <a:pt x="17260" y="148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721;p46">
              <a:extLst>
                <a:ext uri="{FF2B5EF4-FFF2-40B4-BE49-F238E27FC236}">
                  <a16:creationId xmlns:a16="http://schemas.microsoft.com/office/drawing/2014/main" id="{4CD689FC-65C9-4A1D-B650-E27E05FC8B26}"/>
                </a:ext>
              </a:extLst>
            </p:cNvPr>
            <p:cNvSpPr/>
            <p:nvPr/>
          </p:nvSpPr>
          <p:spPr>
            <a:xfrm>
              <a:off x="2906998" y="3057680"/>
              <a:ext cx="369629" cy="108833"/>
            </a:xfrm>
            <a:custGeom>
              <a:avLst/>
              <a:gdLst/>
              <a:ahLst/>
              <a:cxnLst/>
              <a:rect l="l" t="t" r="r" b="b"/>
              <a:pathLst>
                <a:path w="15786" h="4648" extrusionOk="0">
                  <a:moveTo>
                    <a:pt x="1845" y="0"/>
                  </a:moveTo>
                  <a:lnTo>
                    <a:pt x="1402" y="148"/>
                  </a:lnTo>
                  <a:lnTo>
                    <a:pt x="1034" y="369"/>
                  </a:lnTo>
                  <a:lnTo>
                    <a:pt x="665" y="664"/>
                  </a:lnTo>
                  <a:lnTo>
                    <a:pt x="370" y="1033"/>
                  </a:lnTo>
                  <a:lnTo>
                    <a:pt x="148" y="1402"/>
                  </a:lnTo>
                  <a:lnTo>
                    <a:pt x="75" y="1844"/>
                  </a:lnTo>
                  <a:lnTo>
                    <a:pt x="1" y="2287"/>
                  </a:lnTo>
                  <a:lnTo>
                    <a:pt x="75" y="2803"/>
                  </a:lnTo>
                  <a:lnTo>
                    <a:pt x="148" y="3246"/>
                  </a:lnTo>
                  <a:lnTo>
                    <a:pt x="370" y="3615"/>
                  </a:lnTo>
                  <a:lnTo>
                    <a:pt x="665" y="3983"/>
                  </a:lnTo>
                  <a:lnTo>
                    <a:pt x="1034" y="4279"/>
                  </a:lnTo>
                  <a:lnTo>
                    <a:pt x="1402" y="4500"/>
                  </a:lnTo>
                  <a:lnTo>
                    <a:pt x="1845" y="4574"/>
                  </a:lnTo>
                  <a:lnTo>
                    <a:pt x="2361" y="4647"/>
                  </a:lnTo>
                  <a:lnTo>
                    <a:pt x="13499" y="4647"/>
                  </a:lnTo>
                  <a:lnTo>
                    <a:pt x="13941" y="4574"/>
                  </a:lnTo>
                  <a:lnTo>
                    <a:pt x="14384" y="4500"/>
                  </a:lnTo>
                  <a:lnTo>
                    <a:pt x="14753" y="4279"/>
                  </a:lnTo>
                  <a:lnTo>
                    <a:pt x="15121" y="3983"/>
                  </a:lnTo>
                  <a:lnTo>
                    <a:pt x="15417" y="3615"/>
                  </a:lnTo>
                  <a:lnTo>
                    <a:pt x="15638" y="3246"/>
                  </a:lnTo>
                  <a:lnTo>
                    <a:pt x="15785" y="2803"/>
                  </a:lnTo>
                  <a:lnTo>
                    <a:pt x="15785" y="2287"/>
                  </a:lnTo>
                  <a:lnTo>
                    <a:pt x="15785" y="1844"/>
                  </a:lnTo>
                  <a:lnTo>
                    <a:pt x="15638" y="1402"/>
                  </a:lnTo>
                  <a:lnTo>
                    <a:pt x="15417" y="1033"/>
                  </a:lnTo>
                  <a:lnTo>
                    <a:pt x="15121" y="664"/>
                  </a:lnTo>
                  <a:lnTo>
                    <a:pt x="14753" y="369"/>
                  </a:lnTo>
                  <a:lnTo>
                    <a:pt x="14384" y="148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722;p46">
              <a:extLst>
                <a:ext uri="{FF2B5EF4-FFF2-40B4-BE49-F238E27FC236}">
                  <a16:creationId xmlns:a16="http://schemas.microsoft.com/office/drawing/2014/main" id="{0A45BC8E-92A2-4DA8-BCA1-FDA5937D33F9}"/>
                </a:ext>
              </a:extLst>
            </p:cNvPr>
            <p:cNvSpPr/>
            <p:nvPr/>
          </p:nvSpPr>
          <p:spPr>
            <a:xfrm>
              <a:off x="2580577" y="3366843"/>
              <a:ext cx="243539" cy="770283"/>
            </a:xfrm>
            <a:custGeom>
              <a:avLst/>
              <a:gdLst/>
              <a:ahLst/>
              <a:cxnLst/>
              <a:rect l="l" t="t" r="r" b="b"/>
              <a:pathLst>
                <a:path w="10401" h="32897" extrusionOk="0">
                  <a:moveTo>
                    <a:pt x="4647" y="0"/>
                  </a:moveTo>
                  <a:lnTo>
                    <a:pt x="4131" y="74"/>
                  </a:lnTo>
                  <a:lnTo>
                    <a:pt x="3615" y="222"/>
                  </a:lnTo>
                  <a:lnTo>
                    <a:pt x="3172" y="369"/>
                  </a:lnTo>
                  <a:lnTo>
                    <a:pt x="2730" y="590"/>
                  </a:lnTo>
                  <a:lnTo>
                    <a:pt x="2287" y="885"/>
                  </a:lnTo>
                  <a:lnTo>
                    <a:pt x="1844" y="1181"/>
                  </a:lnTo>
                  <a:lnTo>
                    <a:pt x="1476" y="1476"/>
                  </a:lnTo>
                  <a:lnTo>
                    <a:pt x="1181" y="1844"/>
                  </a:lnTo>
                  <a:lnTo>
                    <a:pt x="886" y="2287"/>
                  </a:lnTo>
                  <a:lnTo>
                    <a:pt x="591" y="2729"/>
                  </a:lnTo>
                  <a:lnTo>
                    <a:pt x="369" y="3172"/>
                  </a:lnTo>
                  <a:lnTo>
                    <a:pt x="222" y="3615"/>
                  </a:lnTo>
                  <a:lnTo>
                    <a:pt x="74" y="4131"/>
                  </a:lnTo>
                  <a:lnTo>
                    <a:pt x="0" y="4647"/>
                  </a:lnTo>
                  <a:lnTo>
                    <a:pt x="0" y="5237"/>
                  </a:lnTo>
                  <a:lnTo>
                    <a:pt x="0" y="27660"/>
                  </a:lnTo>
                  <a:lnTo>
                    <a:pt x="0" y="28176"/>
                  </a:lnTo>
                  <a:lnTo>
                    <a:pt x="74" y="28693"/>
                  </a:lnTo>
                  <a:lnTo>
                    <a:pt x="222" y="29209"/>
                  </a:lnTo>
                  <a:lnTo>
                    <a:pt x="369" y="29652"/>
                  </a:lnTo>
                  <a:lnTo>
                    <a:pt x="591" y="30168"/>
                  </a:lnTo>
                  <a:lnTo>
                    <a:pt x="886" y="30537"/>
                  </a:lnTo>
                  <a:lnTo>
                    <a:pt x="1181" y="30979"/>
                  </a:lnTo>
                  <a:lnTo>
                    <a:pt x="1476" y="31348"/>
                  </a:lnTo>
                  <a:lnTo>
                    <a:pt x="1844" y="31643"/>
                  </a:lnTo>
                  <a:lnTo>
                    <a:pt x="2287" y="32012"/>
                  </a:lnTo>
                  <a:lnTo>
                    <a:pt x="2730" y="32233"/>
                  </a:lnTo>
                  <a:lnTo>
                    <a:pt x="3172" y="32454"/>
                  </a:lnTo>
                  <a:lnTo>
                    <a:pt x="3615" y="32602"/>
                  </a:lnTo>
                  <a:lnTo>
                    <a:pt x="4131" y="32749"/>
                  </a:lnTo>
                  <a:lnTo>
                    <a:pt x="4647" y="32823"/>
                  </a:lnTo>
                  <a:lnTo>
                    <a:pt x="5164" y="32897"/>
                  </a:lnTo>
                  <a:lnTo>
                    <a:pt x="5754" y="32823"/>
                  </a:lnTo>
                  <a:lnTo>
                    <a:pt x="6270" y="32749"/>
                  </a:lnTo>
                  <a:lnTo>
                    <a:pt x="6713" y="32602"/>
                  </a:lnTo>
                  <a:lnTo>
                    <a:pt x="7229" y="32454"/>
                  </a:lnTo>
                  <a:lnTo>
                    <a:pt x="7671" y="32233"/>
                  </a:lnTo>
                  <a:lnTo>
                    <a:pt x="8114" y="32012"/>
                  </a:lnTo>
                  <a:lnTo>
                    <a:pt x="8483" y="31643"/>
                  </a:lnTo>
                  <a:lnTo>
                    <a:pt x="8852" y="31348"/>
                  </a:lnTo>
                  <a:lnTo>
                    <a:pt x="9220" y="30979"/>
                  </a:lnTo>
                  <a:lnTo>
                    <a:pt x="9515" y="30537"/>
                  </a:lnTo>
                  <a:lnTo>
                    <a:pt x="9810" y="30168"/>
                  </a:lnTo>
                  <a:lnTo>
                    <a:pt x="10032" y="29652"/>
                  </a:lnTo>
                  <a:lnTo>
                    <a:pt x="10179" y="29209"/>
                  </a:lnTo>
                  <a:lnTo>
                    <a:pt x="10327" y="28693"/>
                  </a:lnTo>
                  <a:lnTo>
                    <a:pt x="10400" y="28176"/>
                  </a:lnTo>
                  <a:lnTo>
                    <a:pt x="10400" y="27660"/>
                  </a:lnTo>
                  <a:lnTo>
                    <a:pt x="10400" y="5237"/>
                  </a:lnTo>
                  <a:lnTo>
                    <a:pt x="10400" y="4647"/>
                  </a:lnTo>
                  <a:lnTo>
                    <a:pt x="10327" y="4131"/>
                  </a:lnTo>
                  <a:lnTo>
                    <a:pt x="10179" y="3615"/>
                  </a:lnTo>
                  <a:lnTo>
                    <a:pt x="10032" y="3172"/>
                  </a:lnTo>
                  <a:lnTo>
                    <a:pt x="9810" y="2729"/>
                  </a:lnTo>
                  <a:lnTo>
                    <a:pt x="9515" y="2287"/>
                  </a:lnTo>
                  <a:lnTo>
                    <a:pt x="9220" y="1844"/>
                  </a:lnTo>
                  <a:lnTo>
                    <a:pt x="8852" y="1476"/>
                  </a:lnTo>
                  <a:lnTo>
                    <a:pt x="8483" y="1181"/>
                  </a:lnTo>
                  <a:lnTo>
                    <a:pt x="8114" y="885"/>
                  </a:lnTo>
                  <a:lnTo>
                    <a:pt x="7671" y="590"/>
                  </a:lnTo>
                  <a:lnTo>
                    <a:pt x="7229" y="369"/>
                  </a:lnTo>
                  <a:lnTo>
                    <a:pt x="6713" y="222"/>
                  </a:lnTo>
                  <a:lnTo>
                    <a:pt x="6270" y="74"/>
                  </a:lnTo>
                  <a:lnTo>
                    <a:pt x="575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723;p46">
              <a:extLst>
                <a:ext uri="{FF2B5EF4-FFF2-40B4-BE49-F238E27FC236}">
                  <a16:creationId xmlns:a16="http://schemas.microsoft.com/office/drawing/2014/main" id="{3285E10D-EF5E-4083-9005-E46262462836}"/>
                </a:ext>
              </a:extLst>
            </p:cNvPr>
            <p:cNvSpPr/>
            <p:nvPr/>
          </p:nvSpPr>
          <p:spPr>
            <a:xfrm>
              <a:off x="2644480" y="3959247"/>
              <a:ext cx="120915" cy="120915"/>
            </a:xfrm>
            <a:custGeom>
              <a:avLst/>
              <a:gdLst/>
              <a:ahLst/>
              <a:cxnLst/>
              <a:rect l="l" t="t" r="r" b="b"/>
              <a:pathLst>
                <a:path w="5164" h="5164" extrusionOk="0">
                  <a:moveTo>
                    <a:pt x="2582" y="1"/>
                  </a:moveTo>
                  <a:lnTo>
                    <a:pt x="2066" y="75"/>
                  </a:lnTo>
                  <a:lnTo>
                    <a:pt x="1623" y="222"/>
                  </a:lnTo>
                  <a:lnTo>
                    <a:pt x="1181" y="443"/>
                  </a:lnTo>
                  <a:lnTo>
                    <a:pt x="738" y="738"/>
                  </a:lnTo>
                  <a:lnTo>
                    <a:pt x="443" y="1181"/>
                  </a:lnTo>
                  <a:lnTo>
                    <a:pt x="148" y="1623"/>
                  </a:lnTo>
                  <a:lnTo>
                    <a:pt x="74" y="2066"/>
                  </a:lnTo>
                  <a:lnTo>
                    <a:pt x="1" y="2582"/>
                  </a:lnTo>
                  <a:lnTo>
                    <a:pt x="74" y="3099"/>
                  </a:lnTo>
                  <a:lnTo>
                    <a:pt x="148" y="3541"/>
                  </a:lnTo>
                  <a:lnTo>
                    <a:pt x="443" y="3984"/>
                  </a:lnTo>
                  <a:lnTo>
                    <a:pt x="738" y="4426"/>
                  </a:lnTo>
                  <a:lnTo>
                    <a:pt x="1181" y="4721"/>
                  </a:lnTo>
                  <a:lnTo>
                    <a:pt x="1623" y="4943"/>
                  </a:lnTo>
                  <a:lnTo>
                    <a:pt x="2066" y="5090"/>
                  </a:lnTo>
                  <a:lnTo>
                    <a:pt x="2582" y="5164"/>
                  </a:lnTo>
                  <a:lnTo>
                    <a:pt x="3025" y="5090"/>
                  </a:lnTo>
                  <a:lnTo>
                    <a:pt x="3541" y="4943"/>
                  </a:lnTo>
                  <a:lnTo>
                    <a:pt x="3984" y="4721"/>
                  </a:lnTo>
                  <a:lnTo>
                    <a:pt x="4426" y="4426"/>
                  </a:lnTo>
                  <a:lnTo>
                    <a:pt x="4721" y="3984"/>
                  </a:lnTo>
                  <a:lnTo>
                    <a:pt x="4942" y="3541"/>
                  </a:lnTo>
                  <a:lnTo>
                    <a:pt x="5090" y="3099"/>
                  </a:lnTo>
                  <a:lnTo>
                    <a:pt x="5164" y="2582"/>
                  </a:lnTo>
                  <a:lnTo>
                    <a:pt x="5090" y="2066"/>
                  </a:lnTo>
                  <a:lnTo>
                    <a:pt x="4942" y="1623"/>
                  </a:lnTo>
                  <a:lnTo>
                    <a:pt x="4721" y="1181"/>
                  </a:lnTo>
                  <a:lnTo>
                    <a:pt x="4426" y="738"/>
                  </a:lnTo>
                  <a:lnTo>
                    <a:pt x="3984" y="443"/>
                  </a:lnTo>
                  <a:lnTo>
                    <a:pt x="3541" y="222"/>
                  </a:lnTo>
                  <a:lnTo>
                    <a:pt x="3025" y="75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724;p46">
              <a:extLst>
                <a:ext uri="{FF2B5EF4-FFF2-40B4-BE49-F238E27FC236}">
                  <a16:creationId xmlns:a16="http://schemas.microsoft.com/office/drawing/2014/main" id="{7ECAE90D-E95B-4B91-B5BA-45068DD9453A}"/>
                </a:ext>
              </a:extLst>
            </p:cNvPr>
            <p:cNvSpPr/>
            <p:nvPr/>
          </p:nvSpPr>
          <p:spPr>
            <a:xfrm>
              <a:off x="2642747" y="3411755"/>
              <a:ext cx="119206" cy="120915"/>
            </a:xfrm>
            <a:custGeom>
              <a:avLst/>
              <a:gdLst/>
              <a:ahLst/>
              <a:cxnLst/>
              <a:rect l="l" t="t" r="r" b="b"/>
              <a:pathLst>
                <a:path w="5091" h="5164" extrusionOk="0">
                  <a:moveTo>
                    <a:pt x="2435" y="0"/>
                  </a:moveTo>
                  <a:lnTo>
                    <a:pt x="1919" y="74"/>
                  </a:lnTo>
                  <a:lnTo>
                    <a:pt x="1476" y="221"/>
                  </a:lnTo>
                  <a:lnTo>
                    <a:pt x="1033" y="516"/>
                  </a:lnTo>
                  <a:lnTo>
                    <a:pt x="665" y="811"/>
                  </a:lnTo>
                  <a:lnTo>
                    <a:pt x="370" y="1180"/>
                  </a:lnTo>
                  <a:lnTo>
                    <a:pt x="148" y="1623"/>
                  </a:lnTo>
                  <a:lnTo>
                    <a:pt x="1" y="2139"/>
                  </a:lnTo>
                  <a:lnTo>
                    <a:pt x="1" y="2655"/>
                  </a:lnTo>
                  <a:lnTo>
                    <a:pt x="1" y="3172"/>
                  </a:lnTo>
                  <a:lnTo>
                    <a:pt x="222" y="3688"/>
                  </a:lnTo>
                  <a:lnTo>
                    <a:pt x="443" y="4057"/>
                  </a:lnTo>
                  <a:lnTo>
                    <a:pt x="812" y="4426"/>
                  </a:lnTo>
                  <a:lnTo>
                    <a:pt x="1181" y="4794"/>
                  </a:lnTo>
                  <a:lnTo>
                    <a:pt x="1624" y="5016"/>
                  </a:lnTo>
                  <a:lnTo>
                    <a:pt x="2140" y="5090"/>
                  </a:lnTo>
                  <a:lnTo>
                    <a:pt x="2656" y="5163"/>
                  </a:lnTo>
                  <a:lnTo>
                    <a:pt x="3172" y="5090"/>
                  </a:lnTo>
                  <a:lnTo>
                    <a:pt x="3615" y="4942"/>
                  </a:lnTo>
                  <a:lnTo>
                    <a:pt x="4058" y="4647"/>
                  </a:lnTo>
                  <a:lnTo>
                    <a:pt x="4426" y="4352"/>
                  </a:lnTo>
                  <a:lnTo>
                    <a:pt x="4721" y="3983"/>
                  </a:lnTo>
                  <a:lnTo>
                    <a:pt x="4943" y="3467"/>
                  </a:lnTo>
                  <a:lnTo>
                    <a:pt x="5090" y="3024"/>
                  </a:lnTo>
                  <a:lnTo>
                    <a:pt x="5090" y="2434"/>
                  </a:lnTo>
                  <a:lnTo>
                    <a:pt x="5016" y="1992"/>
                  </a:lnTo>
                  <a:lnTo>
                    <a:pt x="4869" y="1475"/>
                  </a:lnTo>
                  <a:lnTo>
                    <a:pt x="4648" y="1107"/>
                  </a:lnTo>
                  <a:lnTo>
                    <a:pt x="4279" y="664"/>
                  </a:lnTo>
                  <a:lnTo>
                    <a:pt x="3910" y="369"/>
                  </a:lnTo>
                  <a:lnTo>
                    <a:pt x="3467" y="148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725;p46">
              <a:extLst>
                <a:ext uri="{FF2B5EF4-FFF2-40B4-BE49-F238E27FC236}">
                  <a16:creationId xmlns:a16="http://schemas.microsoft.com/office/drawing/2014/main" id="{F1105A9D-09F3-4072-91AA-67129A23E137}"/>
                </a:ext>
              </a:extLst>
            </p:cNvPr>
            <p:cNvSpPr/>
            <p:nvPr/>
          </p:nvSpPr>
          <p:spPr>
            <a:xfrm>
              <a:off x="2932919" y="3074962"/>
              <a:ext cx="72563" cy="74272"/>
            </a:xfrm>
            <a:custGeom>
              <a:avLst/>
              <a:gdLst/>
              <a:ahLst/>
              <a:cxnLst/>
              <a:rect l="l" t="t" r="r" b="b"/>
              <a:pathLst>
                <a:path w="3099" h="3172" extrusionOk="0">
                  <a:moveTo>
                    <a:pt x="1549" y="0"/>
                  </a:moveTo>
                  <a:lnTo>
                    <a:pt x="1254" y="74"/>
                  </a:lnTo>
                  <a:lnTo>
                    <a:pt x="959" y="148"/>
                  </a:lnTo>
                  <a:lnTo>
                    <a:pt x="664" y="295"/>
                  </a:lnTo>
                  <a:lnTo>
                    <a:pt x="443" y="443"/>
                  </a:lnTo>
                  <a:lnTo>
                    <a:pt x="222" y="738"/>
                  </a:lnTo>
                  <a:lnTo>
                    <a:pt x="74" y="959"/>
                  </a:lnTo>
                  <a:lnTo>
                    <a:pt x="0" y="1254"/>
                  </a:lnTo>
                  <a:lnTo>
                    <a:pt x="0" y="1549"/>
                  </a:lnTo>
                  <a:lnTo>
                    <a:pt x="0" y="1918"/>
                  </a:lnTo>
                  <a:lnTo>
                    <a:pt x="74" y="2213"/>
                  </a:lnTo>
                  <a:lnTo>
                    <a:pt x="222" y="2434"/>
                  </a:lnTo>
                  <a:lnTo>
                    <a:pt x="443" y="2655"/>
                  </a:lnTo>
                  <a:lnTo>
                    <a:pt x="664" y="2877"/>
                  </a:lnTo>
                  <a:lnTo>
                    <a:pt x="959" y="3024"/>
                  </a:lnTo>
                  <a:lnTo>
                    <a:pt x="1254" y="3098"/>
                  </a:lnTo>
                  <a:lnTo>
                    <a:pt x="1549" y="3172"/>
                  </a:lnTo>
                  <a:lnTo>
                    <a:pt x="1844" y="3098"/>
                  </a:lnTo>
                  <a:lnTo>
                    <a:pt x="2139" y="3024"/>
                  </a:lnTo>
                  <a:lnTo>
                    <a:pt x="2434" y="2877"/>
                  </a:lnTo>
                  <a:lnTo>
                    <a:pt x="2656" y="2655"/>
                  </a:lnTo>
                  <a:lnTo>
                    <a:pt x="2877" y="2434"/>
                  </a:lnTo>
                  <a:lnTo>
                    <a:pt x="2951" y="2213"/>
                  </a:lnTo>
                  <a:lnTo>
                    <a:pt x="3098" y="1918"/>
                  </a:lnTo>
                  <a:lnTo>
                    <a:pt x="3098" y="1549"/>
                  </a:lnTo>
                  <a:lnTo>
                    <a:pt x="3098" y="1254"/>
                  </a:lnTo>
                  <a:lnTo>
                    <a:pt x="2951" y="959"/>
                  </a:lnTo>
                  <a:lnTo>
                    <a:pt x="2877" y="738"/>
                  </a:lnTo>
                  <a:lnTo>
                    <a:pt x="2656" y="443"/>
                  </a:lnTo>
                  <a:lnTo>
                    <a:pt x="2434" y="295"/>
                  </a:lnTo>
                  <a:lnTo>
                    <a:pt x="2139" y="148"/>
                  </a:lnTo>
                  <a:lnTo>
                    <a:pt x="1844" y="74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726;p46">
              <a:extLst>
                <a:ext uri="{FF2B5EF4-FFF2-40B4-BE49-F238E27FC236}">
                  <a16:creationId xmlns:a16="http://schemas.microsoft.com/office/drawing/2014/main" id="{AE3B411D-D9C3-42C4-9EF5-C750B06E92BC}"/>
                </a:ext>
              </a:extLst>
            </p:cNvPr>
            <p:cNvSpPr/>
            <p:nvPr/>
          </p:nvSpPr>
          <p:spPr>
            <a:xfrm>
              <a:off x="3202345" y="3087044"/>
              <a:ext cx="50108" cy="50108"/>
            </a:xfrm>
            <a:custGeom>
              <a:avLst/>
              <a:gdLst/>
              <a:ahLst/>
              <a:cxnLst/>
              <a:rect l="l" t="t" r="r" b="b"/>
              <a:pathLst>
                <a:path w="2140" h="2140" extrusionOk="0">
                  <a:moveTo>
                    <a:pt x="1107" y="0"/>
                  </a:moveTo>
                  <a:lnTo>
                    <a:pt x="665" y="74"/>
                  </a:lnTo>
                  <a:lnTo>
                    <a:pt x="369" y="295"/>
                  </a:lnTo>
                  <a:lnTo>
                    <a:pt x="148" y="664"/>
                  </a:lnTo>
                  <a:lnTo>
                    <a:pt x="1" y="1033"/>
                  </a:lnTo>
                  <a:lnTo>
                    <a:pt x="148" y="1476"/>
                  </a:lnTo>
                  <a:lnTo>
                    <a:pt x="369" y="1844"/>
                  </a:lnTo>
                  <a:lnTo>
                    <a:pt x="665" y="2066"/>
                  </a:lnTo>
                  <a:lnTo>
                    <a:pt x="1107" y="2139"/>
                  </a:lnTo>
                  <a:lnTo>
                    <a:pt x="1476" y="2066"/>
                  </a:lnTo>
                  <a:lnTo>
                    <a:pt x="1845" y="1844"/>
                  </a:lnTo>
                  <a:lnTo>
                    <a:pt x="2066" y="1476"/>
                  </a:lnTo>
                  <a:lnTo>
                    <a:pt x="2140" y="1033"/>
                  </a:lnTo>
                  <a:lnTo>
                    <a:pt x="2066" y="664"/>
                  </a:lnTo>
                  <a:lnTo>
                    <a:pt x="1845" y="295"/>
                  </a:lnTo>
                  <a:lnTo>
                    <a:pt x="1476" y="74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727;p46">
              <a:extLst>
                <a:ext uri="{FF2B5EF4-FFF2-40B4-BE49-F238E27FC236}">
                  <a16:creationId xmlns:a16="http://schemas.microsoft.com/office/drawing/2014/main" id="{F7B98316-6D58-406C-AE25-26A87F70CCBA}"/>
                </a:ext>
              </a:extLst>
            </p:cNvPr>
            <p:cNvSpPr/>
            <p:nvPr/>
          </p:nvSpPr>
          <p:spPr>
            <a:xfrm>
              <a:off x="2597858" y="3365110"/>
              <a:ext cx="226259" cy="133021"/>
            </a:xfrm>
            <a:custGeom>
              <a:avLst/>
              <a:gdLst/>
              <a:ahLst/>
              <a:cxnLst/>
              <a:rect l="l" t="t" r="r" b="b"/>
              <a:pathLst>
                <a:path w="9663" h="5681" extrusionOk="0">
                  <a:moveTo>
                    <a:pt x="4131" y="1"/>
                  </a:moveTo>
                  <a:lnTo>
                    <a:pt x="3467" y="74"/>
                  </a:lnTo>
                  <a:lnTo>
                    <a:pt x="2950" y="148"/>
                  </a:lnTo>
                  <a:lnTo>
                    <a:pt x="2434" y="369"/>
                  </a:lnTo>
                  <a:lnTo>
                    <a:pt x="1918" y="591"/>
                  </a:lnTo>
                  <a:lnTo>
                    <a:pt x="1401" y="886"/>
                  </a:lnTo>
                  <a:lnTo>
                    <a:pt x="811" y="1328"/>
                  </a:lnTo>
                  <a:lnTo>
                    <a:pt x="295" y="1845"/>
                  </a:lnTo>
                  <a:lnTo>
                    <a:pt x="74" y="2140"/>
                  </a:lnTo>
                  <a:lnTo>
                    <a:pt x="0" y="2287"/>
                  </a:lnTo>
                  <a:lnTo>
                    <a:pt x="664" y="1550"/>
                  </a:lnTo>
                  <a:lnTo>
                    <a:pt x="1475" y="959"/>
                  </a:lnTo>
                  <a:lnTo>
                    <a:pt x="1918" y="664"/>
                  </a:lnTo>
                  <a:lnTo>
                    <a:pt x="2434" y="517"/>
                  </a:lnTo>
                  <a:lnTo>
                    <a:pt x="2950" y="296"/>
                  </a:lnTo>
                  <a:lnTo>
                    <a:pt x="3467" y="222"/>
                  </a:lnTo>
                  <a:lnTo>
                    <a:pt x="4131" y="148"/>
                  </a:lnTo>
                  <a:lnTo>
                    <a:pt x="4794" y="148"/>
                  </a:lnTo>
                  <a:lnTo>
                    <a:pt x="5458" y="222"/>
                  </a:lnTo>
                  <a:lnTo>
                    <a:pt x="6122" y="443"/>
                  </a:lnTo>
                  <a:lnTo>
                    <a:pt x="6712" y="664"/>
                  </a:lnTo>
                  <a:lnTo>
                    <a:pt x="7228" y="1033"/>
                  </a:lnTo>
                  <a:lnTo>
                    <a:pt x="7745" y="1402"/>
                  </a:lnTo>
                  <a:lnTo>
                    <a:pt x="8261" y="1918"/>
                  </a:lnTo>
                  <a:lnTo>
                    <a:pt x="8556" y="2287"/>
                  </a:lnTo>
                  <a:lnTo>
                    <a:pt x="8851" y="2730"/>
                  </a:lnTo>
                  <a:lnTo>
                    <a:pt x="9146" y="3246"/>
                  </a:lnTo>
                  <a:lnTo>
                    <a:pt x="9294" y="3762"/>
                  </a:lnTo>
                  <a:lnTo>
                    <a:pt x="9589" y="4721"/>
                  </a:lnTo>
                  <a:lnTo>
                    <a:pt x="9662" y="5680"/>
                  </a:lnTo>
                  <a:lnTo>
                    <a:pt x="9662" y="5533"/>
                  </a:lnTo>
                  <a:lnTo>
                    <a:pt x="9662" y="5164"/>
                  </a:lnTo>
                  <a:lnTo>
                    <a:pt x="9589" y="4426"/>
                  </a:lnTo>
                  <a:lnTo>
                    <a:pt x="9441" y="3689"/>
                  </a:lnTo>
                  <a:lnTo>
                    <a:pt x="9220" y="3172"/>
                  </a:lnTo>
                  <a:lnTo>
                    <a:pt x="8999" y="2656"/>
                  </a:lnTo>
                  <a:lnTo>
                    <a:pt x="8704" y="2213"/>
                  </a:lnTo>
                  <a:lnTo>
                    <a:pt x="8335" y="1771"/>
                  </a:lnTo>
                  <a:lnTo>
                    <a:pt x="7892" y="1255"/>
                  </a:lnTo>
                  <a:lnTo>
                    <a:pt x="7376" y="886"/>
                  </a:lnTo>
                  <a:lnTo>
                    <a:pt x="6786" y="517"/>
                  </a:lnTo>
                  <a:lnTo>
                    <a:pt x="6122" y="222"/>
                  </a:lnTo>
                  <a:lnTo>
                    <a:pt x="5532" y="74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728;p46">
              <a:extLst>
                <a:ext uri="{FF2B5EF4-FFF2-40B4-BE49-F238E27FC236}">
                  <a16:creationId xmlns:a16="http://schemas.microsoft.com/office/drawing/2014/main" id="{8D938697-735A-4C2F-9A6C-0C782DDED9F4}"/>
                </a:ext>
              </a:extLst>
            </p:cNvPr>
            <p:cNvSpPr/>
            <p:nvPr/>
          </p:nvSpPr>
          <p:spPr>
            <a:xfrm>
              <a:off x="3034826" y="3049040"/>
              <a:ext cx="25920" cy="131288"/>
            </a:xfrm>
            <a:custGeom>
              <a:avLst/>
              <a:gdLst/>
              <a:ahLst/>
              <a:cxnLst/>
              <a:rect l="l" t="t" r="r" b="b"/>
              <a:pathLst>
                <a:path w="1107" h="5607" extrusionOk="0">
                  <a:moveTo>
                    <a:pt x="295" y="1"/>
                  </a:moveTo>
                  <a:lnTo>
                    <a:pt x="369" y="222"/>
                  </a:lnTo>
                  <a:lnTo>
                    <a:pt x="664" y="812"/>
                  </a:lnTo>
                  <a:lnTo>
                    <a:pt x="885" y="1697"/>
                  </a:lnTo>
                  <a:lnTo>
                    <a:pt x="959" y="2213"/>
                  </a:lnTo>
                  <a:lnTo>
                    <a:pt x="959" y="2804"/>
                  </a:lnTo>
                  <a:lnTo>
                    <a:pt x="885" y="3394"/>
                  </a:lnTo>
                  <a:lnTo>
                    <a:pt x="811" y="3984"/>
                  </a:lnTo>
                  <a:lnTo>
                    <a:pt x="443" y="4869"/>
                  </a:lnTo>
                  <a:lnTo>
                    <a:pt x="0" y="5606"/>
                  </a:lnTo>
                  <a:lnTo>
                    <a:pt x="0" y="5606"/>
                  </a:lnTo>
                  <a:lnTo>
                    <a:pt x="221" y="5385"/>
                  </a:lnTo>
                  <a:lnTo>
                    <a:pt x="590" y="4869"/>
                  </a:lnTo>
                  <a:lnTo>
                    <a:pt x="738" y="4426"/>
                  </a:lnTo>
                  <a:lnTo>
                    <a:pt x="959" y="3984"/>
                  </a:lnTo>
                  <a:lnTo>
                    <a:pt x="1033" y="3394"/>
                  </a:lnTo>
                  <a:lnTo>
                    <a:pt x="1106" y="2804"/>
                  </a:lnTo>
                  <a:lnTo>
                    <a:pt x="1106" y="2213"/>
                  </a:lnTo>
                  <a:lnTo>
                    <a:pt x="1033" y="1623"/>
                  </a:lnTo>
                  <a:lnTo>
                    <a:pt x="885" y="1181"/>
                  </a:lnTo>
                  <a:lnTo>
                    <a:pt x="738" y="738"/>
                  </a:lnTo>
                  <a:lnTo>
                    <a:pt x="443" y="148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729;p46">
              <a:extLst>
                <a:ext uri="{FF2B5EF4-FFF2-40B4-BE49-F238E27FC236}">
                  <a16:creationId xmlns:a16="http://schemas.microsoft.com/office/drawing/2014/main" id="{1292FDCB-9A73-4DE6-BE9B-4C939B8C3DF8}"/>
                </a:ext>
              </a:extLst>
            </p:cNvPr>
            <p:cNvSpPr/>
            <p:nvPr/>
          </p:nvSpPr>
          <p:spPr>
            <a:xfrm>
              <a:off x="2147075" y="3940257"/>
              <a:ext cx="3894547" cy="215910"/>
            </a:xfrm>
            <a:custGeom>
              <a:avLst/>
              <a:gdLst/>
              <a:ahLst/>
              <a:cxnLst/>
              <a:rect l="l" t="t" r="r" b="b"/>
              <a:pathLst>
                <a:path w="166327" h="9221" extrusionOk="0">
                  <a:moveTo>
                    <a:pt x="4131" y="0"/>
                  </a:moveTo>
                  <a:lnTo>
                    <a:pt x="3688" y="74"/>
                  </a:lnTo>
                  <a:lnTo>
                    <a:pt x="3245" y="148"/>
                  </a:lnTo>
                  <a:lnTo>
                    <a:pt x="2803" y="369"/>
                  </a:lnTo>
                  <a:lnTo>
                    <a:pt x="2065" y="738"/>
                  </a:lnTo>
                  <a:lnTo>
                    <a:pt x="1328" y="1328"/>
                  </a:lnTo>
                  <a:lnTo>
                    <a:pt x="811" y="1992"/>
                  </a:lnTo>
                  <a:lnTo>
                    <a:pt x="369" y="2803"/>
                  </a:lnTo>
                  <a:lnTo>
                    <a:pt x="221" y="3246"/>
                  </a:lnTo>
                  <a:lnTo>
                    <a:pt x="74" y="3688"/>
                  </a:lnTo>
                  <a:lnTo>
                    <a:pt x="0" y="4131"/>
                  </a:lnTo>
                  <a:lnTo>
                    <a:pt x="0" y="4574"/>
                  </a:lnTo>
                  <a:lnTo>
                    <a:pt x="0" y="4647"/>
                  </a:lnTo>
                  <a:lnTo>
                    <a:pt x="0" y="5090"/>
                  </a:lnTo>
                  <a:lnTo>
                    <a:pt x="74" y="5532"/>
                  </a:lnTo>
                  <a:lnTo>
                    <a:pt x="221" y="5975"/>
                  </a:lnTo>
                  <a:lnTo>
                    <a:pt x="369" y="6417"/>
                  </a:lnTo>
                  <a:lnTo>
                    <a:pt x="811" y="7229"/>
                  </a:lnTo>
                  <a:lnTo>
                    <a:pt x="1328" y="7893"/>
                  </a:lnTo>
                  <a:lnTo>
                    <a:pt x="2065" y="8483"/>
                  </a:lnTo>
                  <a:lnTo>
                    <a:pt x="2803" y="8925"/>
                  </a:lnTo>
                  <a:lnTo>
                    <a:pt x="3245" y="9073"/>
                  </a:lnTo>
                  <a:lnTo>
                    <a:pt x="3688" y="9147"/>
                  </a:lnTo>
                  <a:lnTo>
                    <a:pt x="4131" y="9220"/>
                  </a:lnTo>
                  <a:lnTo>
                    <a:pt x="162196" y="9220"/>
                  </a:lnTo>
                  <a:lnTo>
                    <a:pt x="162638" y="9147"/>
                  </a:lnTo>
                  <a:lnTo>
                    <a:pt x="163081" y="9073"/>
                  </a:lnTo>
                  <a:lnTo>
                    <a:pt x="163523" y="8925"/>
                  </a:lnTo>
                  <a:lnTo>
                    <a:pt x="164335" y="8483"/>
                  </a:lnTo>
                  <a:lnTo>
                    <a:pt x="164999" y="7893"/>
                  </a:lnTo>
                  <a:lnTo>
                    <a:pt x="165589" y="7229"/>
                  </a:lnTo>
                  <a:lnTo>
                    <a:pt x="165958" y="6417"/>
                  </a:lnTo>
                  <a:lnTo>
                    <a:pt x="166179" y="5975"/>
                  </a:lnTo>
                  <a:lnTo>
                    <a:pt x="166253" y="5532"/>
                  </a:lnTo>
                  <a:lnTo>
                    <a:pt x="166326" y="5090"/>
                  </a:lnTo>
                  <a:lnTo>
                    <a:pt x="166326" y="4647"/>
                  </a:lnTo>
                  <a:lnTo>
                    <a:pt x="166326" y="4574"/>
                  </a:lnTo>
                  <a:lnTo>
                    <a:pt x="166326" y="4131"/>
                  </a:lnTo>
                  <a:lnTo>
                    <a:pt x="166253" y="3688"/>
                  </a:lnTo>
                  <a:lnTo>
                    <a:pt x="166179" y="3246"/>
                  </a:lnTo>
                  <a:lnTo>
                    <a:pt x="165958" y="2803"/>
                  </a:lnTo>
                  <a:lnTo>
                    <a:pt x="165589" y="1992"/>
                  </a:lnTo>
                  <a:lnTo>
                    <a:pt x="164999" y="1328"/>
                  </a:lnTo>
                  <a:lnTo>
                    <a:pt x="164335" y="738"/>
                  </a:lnTo>
                  <a:lnTo>
                    <a:pt x="163523" y="369"/>
                  </a:lnTo>
                  <a:lnTo>
                    <a:pt x="163081" y="148"/>
                  </a:lnTo>
                  <a:lnTo>
                    <a:pt x="162638" y="74"/>
                  </a:lnTo>
                  <a:lnTo>
                    <a:pt x="16219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730;p46">
              <a:extLst>
                <a:ext uri="{FF2B5EF4-FFF2-40B4-BE49-F238E27FC236}">
                  <a16:creationId xmlns:a16="http://schemas.microsoft.com/office/drawing/2014/main" id="{DCB4F292-59DE-4A6A-9B89-7166CA0F6772}"/>
                </a:ext>
              </a:extLst>
            </p:cNvPr>
            <p:cNvSpPr/>
            <p:nvPr/>
          </p:nvSpPr>
          <p:spPr>
            <a:xfrm>
              <a:off x="5426921" y="4000717"/>
              <a:ext cx="107100" cy="108810"/>
            </a:xfrm>
            <a:custGeom>
              <a:avLst/>
              <a:gdLst/>
              <a:ahLst/>
              <a:cxnLst/>
              <a:rect l="l" t="t" r="r" b="b"/>
              <a:pathLst>
                <a:path w="4574" h="4647" extrusionOk="0">
                  <a:moveTo>
                    <a:pt x="1918" y="0"/>
                  </a:moveTo>
                  <a:lnTo>
                    <a:pt x="1475" y="148"/>
                  </a:lnTo>
                  <a:lnTo>
                    <a:pt x="1107" y="369"/>
                  </a:lnTo>
                  <a:lnTo>
                    <a:pt x="738" y="590"/>
                  </a:lnTo>
                  <a:lnTo>
                    <a:pt x="443" y="959"/>
                  </a:lnTo>
                  <a:lnTo>
                    <a:pt x="221" y="1328"/>
                  </a:lnTo>
                  <a:lnTo>
                    <a:pt x="74" y="1770"/>
                  </a:lnTo>
                  <a:lnTo>
                    <a:pt x="0" y="2213"/>
                  </a:lnTo>
                  <a:lnTo>
                    <a:pt x="0" y="2729"/>
                  </a:lnTo>
                  <a:lnTo>
                    <a:pt x="148" y="3098"/>
                  </a:lnTo>
                  <a:lnTo>
                    <a:pt x="369" y="3540"/>
                  </a:lnTo>
                  <a:lnTo>
                    <a:pt x="590" y="3909"/>
                  </a:lnTo>
                  <a:lnTo>
                    <a:pt x="959" y="4204"/>
                  </a:lnTo>
                  <a:lnTo>
                    <a:pt x="1328" y="4426"/>
                  </a:lnTo>
                  <a:lnTo>
                    <a:pt x="1770" y="4573"/>
                  </a:lnTo>
                  <a:lnTo>
                    <a:pt x="2213" y="4647"/>
                  </a:lnTo>
                  <a:lnTo>
                    <a:pt x="2655" y="4573"/>
                  </a:lnTo>
                  <a:lnTo>
                    <a:pt x="3098" y="4499"/>
                  </a:lnTo>
                  <a:lnTo>
                    <a:pt x="3541" y="4278"/>
                  </a:lnTo>
                  <a:lnTo>
                    <a:pt x="3836" y="3983"/>
                  </a:lnTo>
                  <a:lnTo>
                    <a:pt x="4131" y="3688"/>
                  </a:lnTo>
                  <a:lnTo>
                    <a:pt x="4426" y="3319"/>
                  </a:lnTo>
                  <a:lnTo>
                    <a:pt x="4573" y="2877"/>
                  </a:lnTo>
                  <a:lnTo>
                    <a:pt x="4573" y="2360"/>
                  </a:lnTo>
                  <a:lnTo>
                    <a:pt x="4573" y="1918"/>
                  </a:lnTo>
                  <a:lnTo>
                    <a:pt x="4426" y="1475"/>
                  </a:lnTo>
                  <a:lnTo>
                    <a:pt x="4278" y="1106"/>
                  </a:lnTo>
                  <a:lnTo>
                    <a:pt x="3983" y="738"/>
                  </a:lnTo>
                  <a:lnTo>
                    <a:pt x="3688" y="443"/>
                  </a:lnTo>
                  <a:lnTo>
                    <a:pt x="3246" y="221"/>
                  </a:lnTo>
                  <a:lnTo>
                    <a:pt x="2803" y="74"/>
                  </a:lnTo>
                  <a:lnTo>
                    <a:pt x="236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731;p46">
              <a:extLst>
                <a:ext uri="{FF2B5EF4-FFF2-40B4-BE49-F238E27FC236}">
                  <a16:creationId xmlns:a16="http://schemas.microsoft.com/office/drawing/2014/main" id="{CF1357D5-247B-4BD2-A023-7781CE3DD0CE}"/>
                </a:ext>
              </a:extLst>
            </p:cNvPr>
            <p:cNvSpPr/>
            <p:nvPr/>
          </p:nvSpPr>
          <p:spPr>
            <a:xfrm>
              <a:off x="5893253" y="3988611"/>
              <a:ext cx="108810" cy="108833"/>
            </a:xfrm>
            <a:custGeom>
              <a:avLst/>
              <a:gdLst/>
              <a:ahLst/>
              <a:cxnLst/>
              <a:rect l="l" t="t" r="r" b="b"/>
              <a:pathLst>
                <a:path w="4647" h="4648" extrusionOk="0">
                  <a:moveTo>
                    <a:pt x="1992" y="1"/>
                  </a:moveTo>
                  <a:lnTo>
                    <a:pt x="1549" y="74"/>
                  </a:lnTo>
                  <a:lnTo>
                    <a:pt x="1180" y="296"/>
                  </a:lnTo>
                  <a:lnTo>
                    <a:pt x="811" y="517"/>
                  </a:lnTo>
                  <a:lnTo>
                    <a:pt x="516" y="886"/>
                  </a:lnTo>
                  <a:lnTo>
                    <a:pt x="221" y="1255"/>
                  </a:lnTo>
                  <a:lnTo>
                    <a:pt x="74" y="1697"/>
                  </a:lnTo>
                  <a:lnTo>
                    <a:pt x="0" y="2140"/>
                  </a:lnTo>
                  <a:lnTo>
                    <a:pt x="0" y="2582"/>
                  </a:lnTo>
                  <a:lnTo>
                    <a:pt x="148" y="3025"/>
                  </a:lnTo>
                  <a:lnTo>
                    <a:pt x="295" y="3467"/>
                  </a:lnTo>
                  <a:lnTo>
                    <a:pt x="590" y="3836"/>
                  </a:lnTo>
                  <a:lnTo>
                    <a:pt x="885" y="4131"/>
                  </a:lnTo>
                  <a:lnTo>
                    <a:pt x="1254" y="4352"/>
                  </a:lnTo>
                  <a:lnTo>
                    <a:pt x="1697" y="4574"/>
                  </a:lnTo>
                  <a:lnTo>
                    <a:pt x="2213" y="4648"/>
                  </a:lnTo>
                  <a:lnTo>
                    <a:pt x="2655" y="4574"/>
                  </a:lnTo>
                  <a:lnTo>
                    <a:pt x="3098" y="4500"/>
                  </a:lnTo>
                  <a:lnTo>
                    <a:pt x="3467" y="4279"/>
                  </a:lnTo>
                  <a:lnTo>
                    <a:pt x="3836" y="4057"/>
                  </a:lnTo>
                  <a:lnTo>
                    <a:pt x="4131" y="3689"/>
                  </a:lnTo>
                  <a:lnTo>
                    <a:pt x="4426" y="3320"/>
                  </a:lnTo>
                  <a:lnTo>
                    <a:pt x="4573" y="2877"/>
                  </a:lnTo>
                  <a:lnTo>
                    <a:pt x="4647" y="2435"/>
                  </a:lnTo>
                  <a:lnTo>
                    <a:pt x="4647" y="1992"/>
                  </a:lnTo>
                  <a:lnTo>
                    <a:pt x="4499" y="1550"/>
                  </a:lnTo>
                  <a:lnTo>
                    <a:pt x="4352" y="1107"/>
                  </a:lnTo>
                  <a:lnTo>
                    <a:pt x="4057" y="812"/>
                  </a:lnTo>
                  <a:lnTo>
                    <a:pt x="3762" y="443"/>
                  </a:lnTo>
                  <a:lnTo>
                    <a:pt x="3393" y="222"/>
                  </a:lnTo>
                  <a:lnTo>
                    <a:pt x="2950" y="74"/>
                  </a:lnTo>
                  <a:lnTo>
                    <a:pt x="24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732;p46">
              <a:extLst>
                <a:ext uri="{FF2B5EF4-FFF2-40B4-BE49-F238E27FC236}">
                  <a16:creationId xmlns:a16="http://schemas.microsoft.com/office/drawing/2014/main" id="{9BB8B0F1-91F9-4CD1-8DF8-E0BFA2E79255}"/>
                </a:ext>
              </a:extLst>
            </p:cNvPr>
            <p:cNvSpPr/>
            <p:nvPr/>
          </p:nvSpPr>
          <p:spPr>
            <a:xfrm>
              <a:off x="4934668" y="4000717"/>
              <a:ext cx="108833" cy="108810"/>
            </a:xfrm>
            <a:custGeom>
              <a:avLst/>
              <a:gdLst/>
              <a:ahLst/>
              <a:cxnLst/>
              <a:rect l="l" t="t" r="r" b="b"/>
              <a:pathLst>
                <a:path w="4648" h="4647" extrusionOk="0">
                  <a:moveTo>
                    <a:pt x="2287" y="0"/>
                  </a:moveTo>
                  <a:lnTo>
                    <a:pt x="1845" y="74"/>
                  </a:lnTo>
                  <a:lnTo>
                    <a:pt x="1476" y="148"/>
                  </a:lnTo>
                  <a:lnTo>
                    <a:pt x="1034" y="369"/>
                  </a:lnTo>
                  <a:lnTo>
                    <a:pt x="665" y="664"/>
                  </a:lnTo>
                  <a:lnTo>
                    <a:pt x="370" y="1033"/>
                  </a:lnTo>
                  <a:lnTo>
                    <a:pt x="148" y="1401"/>
                  </a:lnTo>
                  <a:lnTo>
                    <a:pt x="75" y="1844"/>
                  </a:lnTo>
                  <a:lnTo>
                    <a:pt x="1" y="2287"/>
                  </a:lnTo>
                  <a:lnTo>
                    <a:pt x="75" y="2729"/>
                  </a:lnTo>
                  <a:lnTo>
                    <a:pt x="148" y="3172"/>
                  </a:lnTo>
                  <a:lnTo>
                    <a:pt x="370" y="3540"/>
                  </a:lnTo>
                  <a:lnTo>
                    <a:pt x="665" y="3909"/>
                  </a:lnTo>
                  <a:lnTo>
                    <a:pt x="1034" y="4204"/>
                  </a:lnTo>
                  <a:lnTo>
                    <a:pt x="1476" y="4426"/>
                  </a:lnTo>
                  <a:lnTo>
                    <a:pt x="1845" y="4573"/>
                  </a:lnTo>
                  <a:lnTo>
                    <a:pt x="2287" y="4647"/>
                  </a:lnTo>
                  <a:lnTo>
                    <a:pt x="2730" y="4573"/>
                  </a:lnTo>
                  <a:lnTo>
                    <a:pt x="3173" y="4426"/>
                  </a:lnTo>
                  <a:lnTo>
                    <a:pt x="3615" y="4204"/>
                  </a:lnTo>
                  <a:lnTo>
                    <a:pt x="3910" y="3909"/>
                  </a:lnTo>
                  <a:lnTo>
                    <a:pt x="4205" y="3540"/>
                  </a:lnTo>
                  <a:lnTo>
                    <a:pt x="4426" y="3172"/>
                  </a:lnTo>
                  <a:lnTo>
                    <a:pt x="4574" y="2729"/>
                  </a:lnTo>
                  <a:lnTo>
                    <a:pt x="4648" y="2287"/>
                  </a:lnTo>
                  <a:lnTo>
                    <a:pt x="4574" y="1844"/>
                  </a:lnTo>
                  <a:lnTo>
                    <a:pt x="4426" y="1401"/>
                  </a:lnTo>
                  <a:lnTo>
                    <a:pt x="4205" y="1033"/>
                  </a:lnTo>
                  <a:lnTo>
                    <a:pt x="3910" y="664"/>
                  </a:lnTo>
                  <a:lnTo>
                    <a:pt x="3615" y="369"/>
                  </a:lnTo>
                  <a:lnTo>
                    <a:pt x="3173" y="148"/>
                  </a:lnTo>
                  <a:lnTo>
                    <a:pt x="2730" y="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733;p46">
              <a:extLst>
                <a:ext uri="{FF2B5EF4-FFF2-40B4-BE49-F238E27FC236}">
                  <a16:creationId xmlns:a16="http://schemas.microsoft.com/office/drawing/2014/main" id="{BC5E00B3-7181-4FF9-A9D9-B22757F0CA43}"/>
                </a:ext>
              </a:extLst>
            </p:cNvPr>
            <p:cNvSpPr/>
            <p:nvPr/>
          </p:nvSpPr>
          <p:spPr>
            <a:xfrm>
              <a:off x="4442438" y="4000717"/>
              <a:ext cx="108833" cy="107100"/>
            </a:xfrm>
            <a:custGeom>
              <a:avLst/>
              <a:gdLst/>
              <a:ahLst/>
              <a:cxnLst/>
              <a:rect l="l" t="t" r="r" b="b"/>
              <a:pathLst>
                <a:path w="4648" h="4574" extrusionOk="0">
                  <a:moveTo>
                    <a:pt x="1918" y="0"/>
                  </a:moveTo>
                  <a:lnTo>
                    <a:pt x="1476" y="148"/>
                  </a:lnTo>
                  <a:lnTo>
                    <a:pt x="1033" y="369"/>
                  </a:lnTo>
                  <a:lnTo>
                    <a:pt x="664" y="664"/>
                  </a:lnTo>
                  <a:lnTo>
                    <a:pt x="369" y="1033"/>
                  </a:lnTo>
                  <a:lnTo>
                    <a:pt x="222" y="1401"/>
                  </a:lnTo>
                  <a:lnTo>
                    <a:pt x="74" y="1844"/>
                  </a:lnTo>
                  <a:lnTo>
                    <a:pt x="1" y="2287"/>
                  </a:lnTo>
                  <a:lnTo>
                    <a:pt x="74" y="2729"/>
                  </a:lnTo>
                  <a:lnTo>
                    <a:pt x="222" y="3172"/>
                  </a:lnTo>
                  <a:lnTo>
                    <a:pt x="443" y="3614"/>
                  </a:lnTo>
                  <a:lnTo>
                    <a:pt x="738" y="3909"/>
                  </a:lnTo>
                  <a:lnTo>
                    <a:pt x="1033" y="4204"/>
                  </a:lnTo>
                  <a:lnTo>
                    <a:pt x="1402" y="4426"/>
                  </a:lnTo>
                  <a:lnTo>
                    <a:pt x="1845" y="4573"/>
                  </a:lnTo>
                  <a:lnTo>
                    <a:pt x="2730" y="4573"/>
                  </a:lnTo>
                  <a:lnTo>
                    <a:pt x="3172" y="4426"/>
                  </a:lnTo>
                  <a:lnTo>
                    <a:pt x="3615" y="4204"/>
                  </a:lnTo>
                  <a:lnTo>
                    <a:pt x="3984" y="3909"/>
                  </a:lnTo>
                  <a:lnTo>
                    <a:pt x="4279" y="3540"/>
                  </a:lnTo>
                  <a:lnTo>
                    <a:pt x="4426" y="3172"/>
                  </a:lnTo>
                  <a:lnTo>
                    <a:pt x="4574" y="2729"/>
                  </a:lnTo>
                  <a:lnTo>
                    <a:pt x="4647" y="2287"/>
                  </a:lnTo>
                  <a:lnTo>
                    <a:pt x="4574" y="1844"/>
                  </a:lnTo>
                  <a:lnTo>
                    <a:pt x="4426" y="1401"/>
                  </a:lnTo>
                  <a:lnTo>
                    <a:pt x="4205" y="1033"/>
                  </a:lnTo>
                  <a:lnTo>
                    <a:pt x="3984" y="664"/>
                  </a:lnTo>
                  <a:lnTo>
                    <a:pt x="3615" y="369"/>
                  </a:lnTo>
                  <a:lnTo>
                    <a:pt x="3246" y="148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734;p46">
              <a:extLst>
                <a:ext uri="{FF2B5EF4-FFF2-40B4-BE49-F238E27FC236}">
                  <a16:creationId xmlns:a16="http://schemas.microsoft.com/office/drawing/2014/main" id="{D917F385-483C-44AE-91B7-0AA539652460}"/>
                </a:ext>
              </a:extLst>
            </p:cNvPr>
            <p:cNvSpPr/>
            <p:nvPr/>
          </p:nvSpPr>
          <p:spPr>
            <a:xfrm>
              <a:off x="3950208" y="4000717"/>
              <a:ext cx="108833" cy="108810"/>
            </a:xfrm>
            <a:custGeom>
              <a:avLst/>
              <a:gdLst/>
              <a:ahLst/>
              <a:cxnLst/>
              <a:rect l="l" t="t" r="r" b="b"/>
              <a:pathLst>
                <a:path w="4648" h="4647" extrusionOk="0">
                  <a:moveTo>
                    <a:pt x="1992" y="0"/>
                  </a:moveTo>
                  <a:lnTo>
                    <a:pt x="1549" y="148"/>
                  </a:lnTo>
                  <a:lnTo>
                    <a:pt x="1107" y="369"/>
                  </a:lnTo>
                  <a:lnTo>
                    <a:pt x="812" y="590"/>
                  </a:lnTo>
                  <a:lnTo>
                    <a:pt x="443" y="959"/>
                  </a:lnTo>
                  <a:lnTo>
                    <a:pt x="222" y="1328"/>
                  </a:lnTo>
                  <a:lnTo>
                    <a:pt x="74" y="1770"/>
                  </a:lnTo>
                  <a:lnTo>
                    <a:pt x="0" y="2213"/>
                  </a:lnTo>
                  <a:lnTo>
                    <a:pt x="74" y="2655"/>
                  </a:lnTo>
                  <a:lnTo>
                    <a:pt x="148" y="3098"/>
                  </a:lnTo>
                  <a:lnTo>
                    <a:pt x="369" y="3540"/>
                  </a:lnTo>
                  <a:lnTo>
                    <a:pt x="664" y="3835"/>
                  </a:lnTo>
                  <a:lnTo>
                    <a:pt x="959" y="4204"/>
                  </a:lnTo>
                  <a:lnTo>
                    <a:pt x="1402" y="4426"/>
                  </a:lnTo>
                  <a:lnTo>
                    <a:pt x="1844" y="4573"/>
                  </a:lnTo>
                  <a:lnTo>
                    <a:pt x="2287" y="4647"/>
                  </a:lnTo>
                  <a:lnTo>
                    <a:pt x="2729" y="4573"/>
                  </a:lnTo>
                  <a:lnTo>
                    <a:pt x="3172" y="4499"/>
                  </a:lnTo>
                  <a:lnTo>
                    <a:pt x="3541" y="4278"/>
                  </a:lnTo>
                  <a:lnTo>
                    <a:pt x="3910" y="3983"/>
                  </a:lnTo>
                  <a:lnTo>
                    <a:pt x="4205" y="3688"/>
                  </a:lnTo>
                  <a:lnTo>
                    <a:pt x="4426" y="3245"/>
                  </a:lnTo>
                  <a:lnTo>
                    <a:pt x="4573" y="2877"/>
                  </a:lnTo>
                  <a:lnTo>
                    <a:pt x="4647" y="2360"/>
                  </a:lnTo>
                  <a:lnTo>
                    <a:pt x="4647" y="1918"/>
                  </a:lnTo>
                  <a:lnTo>
                    <a:pt x="4500" y="1475"/>
                  </a:lnTo>
                  <a:lnTo>
                    <a:pt x="4278" y="1106"/>
                  </a:lnTo>
                  <a:lnTo>
                    <a:pt x="4057" y="738"/>
                  </a:lnTo>
                  <a:lnTo>
                    <a:pt x="3688" y="443"/>
                  </a:lnTo>
                  <a:lnTo>
                    <a:pt x="3319" y="221"/>
                  </a:lnTo>
                  <a:lnTo>
                    <a:pt x="2877" y="74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735;p46">
              <a:extLst>
                <a:ext uri="{FF2B5EF4-FFF2-40B4-BE49-F238E27FC236}">
                  <a16:creationId xmlns:a16="http://schemas.microsoft.com/office/drawing/2014/main" id="{F8D494C6-A188-49B4-AF2F-AF607682075D}"/>
                </a:ext>
              </a:extLst>
            </p:cNvPr>
            <p:cNvSpPr/>
            <p:nvPr/>
          </p:nvSpPr>
          <p:spPr>
            <a:xfrm>
              <a:off x="3459688" y="4000717"/>
              <a:ext cx="107100" cy="108810"/>
            </a:xfrm>
            <a:custGeom>
              <a:avLst/>
              <a:gdLst/>
              <a:ahLst/>
              <a:cxnLst/>
              <a:rect l="l" t="t" r="r" b="b"/>
              <a:pathLst>
                <a:path w="4574" h="4647" extrusionOk="0">
                  <a:moveTo>
                    <a:pt x="2214" y="0"/>
                  </a:moveTo>
                  <a:lnTo>
                    <a:pt x="1771" y="74"/>
                  </a:lnTo>
                  <a:lnTo>
                    <a:pt x="1402" y="148"/>
                  </a:lnTo>
                  <a:lnTo>
                    <a:pt x="960" y="369"/>
                  </a:lnTo>
                  <a:lnTo>
                    <a:pt x="591" y="738"/>
                  </a:lnTo>
                  <a:lnTo>
                    <a:pt x="296" y="1033"/>
                  </a:lnTo>
                  <a:lnTo>
                    <a:pt x="148" y="1475"/>
                  </a:lnTo>
                  <a:lnTo>
                    <a:pt x="1" y="1918"/>
                  </a:lnTo>
                  <a:lnTo>
                    <a:pt x="1" y="2360"/>
                  </a:lnTo>
                  <a:lnTo>
                    <a:pt x="1" y="2803"/>
                  </a:lnTo>
                  <a:lnTo>
                    <a:pt x="148" y="3245"/>
                  </a:lnTo>
                  <a:lnTo>
                    <a:pt x="370" y="3614"/>
                  </a:lnTo>
                  <a:lnTo>
                    <a:pt x="665" y="3983"/>
                  </a:lnTo>
                  <a:lnTo>
                    <a:pt x="1033" y="4278"/>
                  </a:lnTo>
                  <a:lnTo>
                    <a:pt x="1476" y="4426"/>
                  </a:lnTo>
                  <a:lnTo>
                    <a:pt x="1845" y="4573"/>
                  </a:lnTo>
                  <a:lnTo>
                    <a:pt x="2287" y="4647"/>
                  </a:lnTo>
                  <a:lnTo>
                    <a:pt x="2730" y="4573"/>
                  </a:lnTo>
                  <a:lnTo>
                    <a:pt x="3172" y="4426"/>
                  </a:lnTo>
                  <a:lnTo>
                    <a:pt x="3541" y="4204"/>
                  </a:lnTo>
                  <a:lnTo>
                    <a:pt x="3910" y="3909"/>
                  </a:lnTo>
                  <a:lnTo>
                    <a:pt x="4205" y="3540"/>
                  </a:lnTo>
                  <a:lnTo>
                    <a:pt x="4426" y="3172"/>
                  </a:lnTo>
                  <a:lnTo>
                    <a:pt x="4574" y="2729"/>
                  </a:lnTo>
                  <a:lnTo>
                    <a:pt x="4574" y="2287"/>
                  </a:lnTo>
                  <a:lnTo>
                    <a:pt x="4500" y="1844"/>
                  </a:lnTo>
                  <a:lnTo>
                    <a:pt x="4426" y="1401"/>
                  </a:lnTo>
                  <a:lnTo>
                    <a:pt x="4205" y="1033"/>
                  </a:lnTo>
                  <a:lnTo>
                    <a:pt x="3910" y="664"/>
                  </a:lnTo>
                  <a:lnTo>
                    <a:pt x="3541" y="369"/>
                  </a:lnTo>
                  <a:lnTo>
                    <a:pt x="3099" y="148"/>
                  </a:lnTo>
                  <a:lnTo>
                    <a:pt x="265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736;p46">
              <a:extLst>
                <a:ext uri="{FF2B5EF4-FFF2-40B4-BE49-F238E27FC236}">
                  <a16:creationId xmlns:a16="http://schemas.microsoft.com/office/drawing/2014/main" id="{2045FF57-C348-4AE2-9B95-3767A27758D0}"/>
                </a:ext>
              </a:extLst>
            </p:cNvPr>
            <p:cNvSpPr/>
            <p:nvPr/>
          </p:nvSpPr>
          <p:spPr>
            <a:xfrm>
              <a:off x="2957085" y="3995519"/>
              <a:ext cx="107100" cy="107100"/>
            </a:xfrm>
            <a:custGeom>
              <a:avLst/>
              <a:gdLst/>
              <a:ahLst/>
              <a:cxnLst/>
              <a:rect l="l" t="t" r="r" b="b"/>
              <a:pathLst>
                <a:path w="4574" h="4574" extrusionOk="0">
                  <a:moveTo>
                    <a:pt x="1845" y="1"/>
                  </a:moveTo>
                  <a:lnTo>
                    <a:pt x="1402" y="148"/>
                  </a:lnTo>
                  <a:lnTo>
                    <a:pt x="1034" y="370"/>
                  </a:lnTo>
                  <a:lnTo>
                    <a:pt x="665" y="665"/>
                  </a:lnTo>
                  <a:lnTo>
                    <a:pt x="370" y="1033"/>
                  </a:lnTo>
                  <a:lnTo>
                    <a:pt x="148" y="1402"/>
                  </a:lnTo>
                  <a:lnTo>
                    <a:pt x="75" y="1845"/>
                  </a:lnTo>
                  <a:lnTo>
                    <a:pt x="1" y="2287"/>
                  </a:lnTo>
                  <a:lnTo>
                    <a:pt x="75" y="2730"/>
                  </a:lnTo>
                  <a:lnTo>
                    <a:pt x="148" y="3172"/>
                  </a:lnTo>
                  <a:lnTo>
                    <a:pt x="370" y="3541"/>
                  </a:lnTo>
                  <a:lnTo>
                    <a:pt x="665" y="3910"/>
                  </a:lnTo>
                  <a:lnTo>
                    <a:pt x="1034" y="4205"/>
                  </a:lnTo>
                  <a:lnTo>
                    <a:pt x="1402" y="4426"/>
                  </a:lnTo>
                  <a:lnTo>
                    <a:pt x="1845" y="4500"/>
                  </a:lnTo>
                  <a:lnTo>
                    <a:pt x="2287" y="4574"/>
                  </a:lnTo>
                  <a:lnTo>
                    <a:pt x="2730" y="4500"/>
                  </a:lnTo>
                  <a:lnTo>
                    <a:pt x="3173" y="4426"/>
                  </a:lnTo>
                  <a:lnTo>
                    <a:pt x="3615" y="4205"/>
                  </a:lnTo>
                  <a:lnTo>
                    <a:pt x="3910" y="3910"/>
                  </a:lnTo>
                  <a:lnTo>
                    <a:pt x="4205" y="3541"/>
                  </a:lnTo>
                  <a:lnTo>
                    <a:pt x="4426" y="3172"/>
                  </a:lnTo>
                  <a:lnTo>
                    <a:pt x="4574" y="2730"/>
                  </a:lnTo>
                  <a:lnTo>
                    <a:pt x="4574" y="2287"/>
                  </a:lnTo>
                  <a:lnTo>
                    <a:pt x="4574" y="1845"/>
                  </a:lnTo>
                  <a:lnTo>
                    <a:pt x="4426" y="1402"/>
                  </a:lnTo>
                  <a:lnTo>
                    <a:pt x="4205" y="960"/>
                  </a:lnTo>
                  <a:lnTo>
                    <a:pt x="3910" y="665"/>
                  </a:lnTo>
                  <a:lnTo>
                    <a:pt x="3541" y="370"/>
                  </a:lnTo>
                  <a:lnTo>
                    <a:pt x="3173" y="148"/>
                  </a:lnTo>
                  <a:lnTo>
                    <a:pt x="273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737;p46">
              <a:extLst>
                <a:ext uri="{FF2B5EF4-FFF2-40B4-BE49-F238E27FC236}">
                  <a16:creationId xmlns:a16="http://schemas.microsoft.com/office/drawing/2014/main" id="{26497B9D-507C-469B-84BE-4CA5170EC13B}"/>
                </a:ext>
              </a:extLst>
            </p:cNvPr>
            <p:cNvSpPr/>
            <p:nvPr/>
          </p:nvSpPr>
          <p:spPr>
            <a:xfrm>
              <a:off x="2297336" y="4000717"/>
              <a:ext cx="107100" cy="107100"/>
            </a:xfrm>
            <a:custGeom>
              <a:avLst/>
              <a:gdLst/>
              <a:ahLst/>
              <a:cxnLst/>
              <a:rect l="l" t="t" r="r" b="b"/>
              <a:pathLst>
                <a:path w="4574" h="4574" extrusionOk="0">
                  <a:moveTo>
                    <a:pt x="1918" y="0"/>
                  </a:moveTo>
                  <a:lnTo>
                    <a:pt x="1475" y="148"/>
                  </a:lnTo>
                  <a:lnTo>
                    <a:pt x="1033" y="369"/>
                  </a:lnTo>
                  <a:lnTo>
                    <a:pt x="738" y="590"/>
                  </a:lnTo>
                  <a:lnTo>
                    <a:pt x="443" y="959"/>
                  </a:lnTo>
                  <a:lnTo>
                    <a:pt x="148" y="1328"/>
                  </a:lnTo>
                  <a:lnTo>
                    <a:pt x="0" y="1770"/>
                  </a:lnTo>
                  <a:lnTo>
                    <a:pt x="0" y="2213"/>
                  </a:lnTo>
                  <a:lnTo>
                    <a:pt x="0" y="2655"/>
                  </a:lnTo>
                  <a:lnTo>
                    <a:pt x="148" y="3098"/>
                  </a:lnTo>
                  <a:lnTo>
                    <a:pt x="295" y="3540"/>
                  </a:lnTo>
                  <a:lnTo>
                    <a:pt x="590" y="3835"/>
                  </a:lnTo>
                  <a:lnTo>
                    <a:pt x="885" y="4131"/>
                  </a:lnTo>
                  <a:lnTo>
                    <a:pt x="1328" y="4426"/>
                  </a:lnTo>
                  <a:lnTo>
                    <a:pt x="1770" y="4573"/>
                  </a:lnTo>
                  <a:lnTo>
                    <a:pt x="2655" y="4573"/>
                  </a:lnTo>
                  <a:lnTo>
                    <a:pt x="3098" y="4426"/>
                  </a:lnTo>
                  <a:lnTo>
                    <a:pt x="3467" y="4278"/>
                  </a:lnTo>
                  <a:lnTo>
                    <a:pt x="3835" y="3983"/>
                  </a:lnTo>
                  <a:lnTo>
                    <a:pt x="4131" y="3688"/>
                  </a:lnTo>
                  <a:lnTo>
                    <a:pt x="4352" y="3245"/>
                  </a:lnTo>
                  <a:lnTo>
                    <a:pt x="4499" y="2803"/>
                  </a:lnTo>
                  <a:lnTo>
                    <a:pt x="4573" y="2360"/>
                  </a:lnTo>
                  <a:lnTo>
                    <a:pt x="4573" y="1918"/>
                  </a:lnTo>
                  <a:lnTo>
                    <a:pt x="4426" y="1475"/>
                  </a:lnTo>
                  <a:lnTo>
                    <a:pt x="4204" y="1106"/>
                  </a:lnTo>
                  <a:lnTo>
                    <a:pt x="3983" y="738"/>
                  </a:lnTo>
                  <a:lnTo>
                    <a:pt x="3614" y="443"/>
                  </a:lnTo>
                  <a:lnTo>
                    <a:pt x="3245" y="221"/>
                  </a:lnTo>
                  <a:lnTo>
                    <a:pt x="2803" y="74"/>
                  </a:lnTo>
                  <a:lnTo>
                    <a:pt x="236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738;p46">
              <a:extLst>
                <a:ext uri="{FF2B5EF4-FFF2-40B4-BE49-F238E27FC236}">
                  <a16:creationId xmlns:a16="http://schemas.microsoft.com/office/drawing/2014/main" id="{E762E213-0ADC-48AF-8907-D938C9E4A0CF}"/>
                </a:ext>
              </a:extLst>
            </p:cNvPr>
            <p:cNvSpPr/>
            <p:nvPr/>
          </p:nvSpPr>
          <p:spPr>
            <a:xfrm>
              <a:off x="2395777" y="4156153"/>
              <a:ext cx="625227" cy="585492"/>
            </a:xfrm>
            <a:custGeom>
              <a:avLst/>
              <a:gdLst/>
              <a:ahLst/>
              <a:cxnLst/>
              <a:rect l="l" t="t" r="r" b="b"/>
              <a:pathLst>
                <a:path w="26702" h="25005" extrusionOk="0">
                  <a:moveTo>
                    <a:pt x="369" y="0"/>
                  </a:moveTo>
                  <a:lnTo>
                    <a:pt x="0" y="25005"/>
                  </a:lnTo>
                  <a:lnTo>
                    <a:pt x="26332" y="25005"/>
                  </a:lnTo>
                  <a:lnTo>
                    <a:pt x="267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739;p46">
              <a:extLst>
                <a:ext uri="{FF2B5EF4-FFF2-40B4-BE49-F238E27FC236}">
                  <a16:creationId xmlns:a16="http://schemas.microsoft.com/office/drawing/2014/main" id="{8105E52C-8E13-4103-A1BE-F696B5DBC670}"/>
                </a:ext>
              </a:extLst>
            </p:cNvPr>
            <p:cNvSpPr/>
            <p:nvPr/>
          </p:nvSpPr>
          <p:spPr>
            <a:xfrm>
              <a:off x="5129841" y="4156153"/>
              <a:ext cx="621762" cy="583759"/>
            </a:xfrm>
            <a:custGeom>
              <a:avLst/>
              <a:gdLst/>
              <a:ahLst/>
              <a:cxnLst/>
              <a:rect l="l" t="t" r="r" b="b"/>
              <a:pathLst>
                <a:path w="26554" h="24931" extrusionOk="0">
                  <a:moveTo>
                    <a:pt x="222" y="0"/>
                  </a:moveTo>
                  <a:lnTo>
                    <a:pt x="1" y="24931"/>
                  </a:lnTo>
                  <a:lnTo>
                    <a:pt x="26333" y="24931"/>
                  </a:lnTo>
                  <a:lnTo>
                    <a:pt x="2655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740;p46">
              <a:extLst>
                <a:ext uri="{FF2B5EF4-FFF2-40B4-BE49-F238E27FC236}">
                  <a16:creationId xmlns:a16="http://schemas.microsoft.com/office/drawing/2014/main" id="{4A2D7164-5FCF-46A3-8C33-1B30DC2C4F6B}"/>
                </a:ext>
              </a:extLst>
            </p:cNvPr>
            <p:cNvSpPr/>
            <p:nvPr/>
          </p:nvSpPr>
          <p:spPr>
            <a:xfrm>
              <a:off x="2578844" y="3938524"/>
              <a:ext cx="252180" cy="3489"/>
            </a:xfrm>
            <a:custGeom>
              <a:avLst/>
              <a:gdLst/>
              <a:ahLst/>
              <a:cxnLst/>
              <a:rect l="l" t="t" r="r" b="b"/>
              <a:pathLst>
                <a:path w="10770" h="149" extrusionOk="0">
                  <a:moveTo>
                    <a:pt x="1550" y="1"/>
                  </a:moveTo>
                  <a:lnTo>
                    <a:pt x="1" y="74"/>
                  </a:lnTo>
                  <a:lnTo>
                    <a:pt x="1550" y="74"/>
                  </a:lnTo>
                  <a:lnTo>
                    <a:pt x="5385" y="148"/>
                  </a:lnTo>
                  <a:lnTo>
                    <a:pt x="9147" y="74"/>
                  </a:lnTo>
                  <a:lnTo>
                    <a:pt x="10770" y="74"/>
                  </a:lnTo>
                  <a:lnTo>
                    <a:pt x="914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741;p46">
              <a:extLst>
                <a:ext uri="{FF2B5EF4-FFF2-40B4-BE49-F238E27FC236}">
                  <a16:creationId xmlns:a16="http://schemas.microsoft.com/office/drawing/2014/main" id="{148036E7-BA92-436D-A118-305998EA3E6D}"/>
                </a:ext>
              </a:extLst>
            </p:cNvPr>
            <p:cNvSpPr/>
            <p:nvPr/>
          </p:nvSpPr>
          <p:spPr>
            <a:xfrm>
              <a:off x="2171240" y="3952339"/>
              <a:ext cx="3837555" cy="184815"/>
            </a:xfrm>
            <a:custGeom>
              <a:avLst/>
              <a:gdLst/>
              <a:ahLst/>
              <a:cxnLst/>
              <a:rect l="l" t="t" r="r" b="b"/>
              <a:pathLst>
                <a:path w="163893" h="7893" extrusionOk="0">
                  <a:moveTo>
                    <a:pt x="159762" y="75"/>
                  </a:moveTo>
                  <a:lnTo>
                    <a:pt x="160574" y="148"/>
                  </a:lnTo>
                  <a:lnTo>
                    <a:pt x="161043" y="215"/>
                  </a:lnTo>
                  <a:lnTo>
                    <a:pt x="161043" y="215"/>
                  </a:lnTo>
                  <a:lnTo>
                    <a:pt x="160574" y="75"/>
                  </a:lnTo>
                  <a:close/>
                  <a:moveTo>
                    <a:pt x="161043" y="215"/>
                  </a:moveTo>
                  <a:lnTo>
                    <a:pt x="161127" y="240"/>
                  </a:lnTo>
                  <a:lnTo>
                    <a:pt x="161127" y="240"/>
                  </a:lnTo>
                  <a:lnTo>
                    <a:pt x="161090" y="222"/>
                  </a:lnTo>
                  <a:lnTo>
                    <a:pt x="161043" y="215"/>
                  </a:lnTo>
                  <a:close/>
                  <a:moveTo>
                    <a:pt x="161127" y="240"/>
                  </a:moveTo>
                  <a:lnTo>
                    <a:pt x="161533" y="443"/>
                  </a:lnTo>
                  <a:lnTo>
                    <a:pt x="161975" y="665"/>
                  </a:lnTo>
                  <a:lnTo>
                    <a:pt x="162418" y="960"/>
                  </a:lnTo>
                  <a:lnTo>
                    <a:pt x="162787" y="1255"/>
                  </a:lnTo>
                  <a:lnTo>
                    <a:pt x="163155" y="1697"/>
                  </a:lnTo>
                  <a:lnTo>
                    <a:pt x="163377" y="2066"/>
                  </a:lnTo>
                  <a:lnTo>
                    <a:pt x="163598" y="2582"/>
                  </a:lnTo>
                  <a:lnTo>
                    <a:pt x="163745" y="3025"/>
                  </a:lnTo>
                  <a:lnTo>
                    <a:pt x="163893" y="3541"/>
                  </a:lnTo>
                  <a:lnTo>
                    <a:pt x="163819" y="3025"/>
                  </a:lnTo>
                  <a:lnTo>
                    <a:pt x="163672" y="2582"/>
                  </a:lnTo>
                  <a:lnTo>
                    <a:pt x="163377" y="1992"/>
                  </a:lnTo>
                  <a:lnTo>
                    <a:pt x="163008" y="1402"/>
                  </a:lnTo>
                  <a:lnTo>
                    <a:pt x="162491" y="960"/>
                  </a:lnTo>
                  <a:lnTo>
                    <a:pt x="161975" y="591"/>
                  </a:lnTo>
                  <a:lnTo>
                    <a:pt x="161311" y="296"/>
                  </a:lnTo>
                  <a:lnTo>
                    <a:pt x="161127" y="240"/>
                  </a:lnTo>
                  <a:close/>
                  <a:moveTo>
                    <a:pt x="163893" y="4058"/>
                  </a:moveTo>
                  <a:lnTo>
                    <a:pt x="163819" y="4574"/>
                  </a:lnTo>
                  <a:lnTo>
                    <a:pt x="163745" y="5090"/>
                  </a:lnTo>
                  <a:lnTo>
                    <a:pt x="163893" y="4574"/>
                  </a:lnTo>
                  <a:lnTo>
                    <a:pt x="163893" y="4058"/>
                  </a:lnTo>
                  <a:close/>
                  <a:moveTo>
                    <a:pt x="163745" y="5090"/>
                  </a:moveTo>
                  <a:lnTo>
                    <a:pt x="163524" y="5533"/>
                  </a:lnTo>
                  <a:lnTo>
                    <a:pt x="163303" y="6049"/>
                  </a:lnTo>
                  <a:lnTo>
                    <a:pt x="163598" y="5606"/>
                  </a:lnTo>
                  <a:lnTo>
                    <a:pt x="163745" y="5090"/>
                  </a:lnTo>
                  <a:close/>
                  <a:moveTo>
                    <a:pt x="163303" y="6049"/>
                  </a:moveTo>
                  <a:lnTo>
                    <a:pt x="163008" y="6418"/>
                  </a:lnTo>
                  <a:lnTo>
                    <a:pt x="162491" y="6934"/>
                  </a:lnTo>
                  <a:lnTo>
                    <a:pt x="161901" y="7377"/>
                  </a:lnTo>
                  <a:lnTo>
                    <a:pt x="161901" y="7377"/>
                  </a:lnTo>
                  <a:lnTo>
                    <a:pt x="162491" y="7008"/>
                  </a:lnTo>
                  <a:lnTo>
                    <a:pt x="163008" y="6492"/>
                  </a:lnTo>
                  <a:lnTo>
                    <a:pt x="163303" y="6049"/>
                  </a:lnTo>
                  <a:close/>
                  <a:moveTo>
                    <a:pt x="3984" y="1"/>
                  </a:moveTo>
                  <a:lnTo>
                    <a:pt x="3394" y="75"/>
                  </a:lnTo>
                  <a:lnTo>
                    <a:pt x="2877" y="148"/>
                  </a:lnTo>
                  <a:lnTo>
                    <a:pt x="2361" y="370"/>
                  </a:lnTo>
                  <a:lnTo>
                    <a:pt x="1845" y="591"/>
                  </a:lnTo>
                  <a:lnTo>
                    <a:pt x="1402" y="960"/>
                  </a:lnTo>
                  <a:lnTo>
                    <a:pt x="1033" y="1328"/>
                  </a:lnTo>
                  <a:lnTo>
                    <a:pt x="664" y="1771"/>
                  </a:lnTo>
                  <a:lnTo>
                    <a:pt x="443" y="2214"/>
                  </a:lnTo>
                  <a:lnTo>
                    <a:pt x="222" y="2730"/>
                  </a:lnTo>
                  <a:lnTo>
                    <a:pt x="74" y="3246"/>
                  </a:lnTo>
                  <a:lnTo>
                    <a:pt x="1" y="3836"/>
                  </a:lnTo>
                  <a:lnTo>
                    <a:pt x="1" y="4353"/>
                  </a:lnTo>
                  <a:lnTo>
                    <a:pt x="74" y="4869"/>
                  </a:lnTo>
                  <a:lnTo>
                    <a:pt x="296" y="5385"/>
                  </a:lnTo>
                  <a:lnTo>
                    <a:pt x="517" y="5901"/>
                  </a:lnTo>
                  <a:lnTo>
                    <a:pt x="812" y="6344"/>
                  </a:lnTo>
                  <a:lnTo>
                    <a:pt x="1181" y="6787"/>
                  </a:lnTo>
                  <a:lnTo>
                    <a:pt x="1623" y="7155"/>
                  </a:lnTo>
                  <a:lnTo>
                    <a:pt x="2066" y="7450"/>
                  </a:lnTo>
                  <a:lnTo>
                    <a:pt x="2582" y="7672"/>
                  </a:lnTo>
                  <a:lnTo>
                    <a:pt x="3099" y="7819"/>
                  </a:lnTo>
                  <a:lnTo>
                    <a:pt x="3615" y="7893"/>
                  </a:lnTo>
                  <a:lnTo>
                    <a:pt x="156591" y="7893"/>
                  </a:lnTo>
                  <a:lnTo>
                    <a:pt x="146781" y="7819"/>
                  </a:lnTo>
                  <a:lnTo>
                    <a:pt x="3615" y="7819"/>
                  </a:lnTo>
                  <a:lnTo>
                    <a:pt x="3099" y="7672"/>
                  </a:lnTo>
                  <a:lnTo>
                    <a:pt x="2582" y="7524"/>
                  </a:lnTo>
                  <a:lnTo>
                    <a:pt x="2140" y="7303"/>
                  </a:lnTo>
                  <a:lnTo>
                    <a:pt x="1697" y="7008"/>
                  </a:lnTo>
                  <a:lnTo>
                    <a:pt x="1255" y="6713"/>
                  </a:lnTo>
                  <a:lnTo>
                    <a:pt x="959" y="6270"/>
                  </a:lnTo>
                  <a:lnTo>
                    <a:pt x="664" y="5828"/>
                  </a:lnTo>
                  <a:lnTo>
                    <a:pt x="443" y="5385"/>
                  </a:lnTo>
                  <a:lnTo>
                    <a:pt x="296" y="4869"/>
                  </a:lnTo>
                  <a:lnTo>
                    <a:pt x="148" y="4353"/>
                  </a:lnTo>
                  <a:lnTo>
                    <a:pt x="148" y="3836"/>
                  </a:lnTo>
                  <a:lnTo>
                    <a:pt x="222" y="3320"/>
                  </a:lnTo>
                  <a:lnTo>
                    <a:pt x="369" y="2804"/>
                  </a:lnTo>
                  <a:lnTo>
                    <a:pt x="517" y="2287"/>
                  </a:lnTo>
                  <a:lnTo>
                    <a:pt x="812" y="1845"/>
                  </a:lnTo>
                  <a:lnTo>
                    <a:pt x="1107" y="1402"/>
                  </a:lnTo>
                  <a:lnTo>
                    <a:pt x="1550" y="1033"/>
                  </a:lnTo>
                  <a:lnTo>
                    <a:pt x="1992" y="738"/>
                  </a:lnTo>
                  <a:lnTo>
                    <a:pt x="2435" y="517"/>
                  </a:lnTo>
                  <a:lnTo>
                    <a:pt x="2951" y="296"/>
                  </a:lnTo>
                  <a:lnTo>
                    <a:pt x="3467" y="222"/>
                  </a:lnTo>
                  <a:lnTo>
                    <a:pt x="3984" y="148"/>
                  </a:lnTo>
                  <a:lnTo>
                    <a:pt x="122957" y="148"/>
                  </a:lnTo>
                  <a:lnTo>
                    <a:pt x="159025" y="75"/>
                  </a:lnTo>
                  <a:lnTo>
                    <a:pt x="122957" y="1"/>
                  </a:lnTo>
                  <a:close/>
                  <a:moveTo>
                    <a:pt x="161385" y="7598"/>
                  </a:moveTo>
                  <a:lnTo>
                    <a:pt x="160869" y="7745"/>
                  </a:lnTo>
                  <a:lnTo>
                    <a:pt x="160205" y="7819"/>
                  </a:lnTo>
                  <a:lnTo>
                    <a:pt x="159984" y="7893"/>
                  </a:lnTo>
                  <a:lnTo>
                    <a:pt x="160205" y="7893"/>
                  </a:lnTo>
                  <a:lnTo>
                    <a:pt x="160869" y="7819"/>
                  </a:lnTo>
                  <a:lnTo>
                    <a:pt x="161385" y="759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742;p46">
              <a:extLst>
                <a:ext uri="{FF2B5EF4-FFF2-40B4-BE49-F238E27FC236}">
                  <a16:creationId xmlns:a16="http://schemas.microsoft.com/office/drawing/2014/main" id="{86A8C8E4-3ADA-4BDA-87C7-FCA5DA155778}"/>
                </a:ext>
              </a:extLst>
            </p:cNvPr>
            <p:cNvSpPr/>
            <p:nvPr/>
          </p:nvSpPr>
          <p:spPr>
            <a:xfrm>
              <a:off x="4879406" y="3710545"/>
              <a:ext cx="355791" cy="229725"/>
            </a:xfrm>
            <a:custGeom>
              <a:avLst/>
              <a:gdLst/>
              <a:ahLst/>
              <a:cxnLst/>
              <a:rect l="l" t="t" r="r" b="b"/>
              <a:pathLst>
                <a:path w="15195" h="9811" extrusionOk="0">
                  <a:moveTo>
                    <a:pt x="1" y="0"/>
                  </a:moveTo>
                  <a:lnTo>
                    <a:pt x="1" y="9810"/>
                  </a:lnTo>
                  <a:lnTo>
                    <a:pt x="15195" y="9810"/>
                  </a:lnTo>
                  <a:lnTo>
                    <a:pt x="1519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743;p46">
              <a:extLst>
                <a:ext uri="{FF2B5EF4-FFF2-40B4-BE49-F238E27FC236}">
                  <a16:creationId xmlns:a16="http://schemas.microsoft.com/office/drawing/2014/main" id="{ED43C6F9-BDFE-4CEC-8961-4B0FCECF6C3E}"/>
                </a:ext>
              </a:extLst>
            </p:cNvPr>
            <p:cNvSpPr/>
            <p:nvPr/>
          </p:nvSpPr>
          <p:spPr>
            <a:xfrm>
              <a:off x="5200651" y="3679448"/>
              <a:ext cx="69121" cy="69121"/>
            </a:xfrm>
            <a:custGeom>
              <a:avLst/>
              <a:gdLst/>
              <a:ahLst/>
              <a:cxnLst/>
              <a:rect l="l" t="t" r="r" b="b"/>
              <a:pathLst>
                <a:path w="2952" h="2952" extrusionOk="0">
                  <a:moveTo>
                    <a:pt x="1476" y="1"/>
                  </a:moveTo>
                  <a:lnTo>
                    <a:pt x="1181" y="75"/>
                  </a:lnTo>
                  <a:lnTo>
                    <a:pt x="886" y="148"/>
                  </a:lnTo>
                  <a:lnTo>
                    <a:pt x="665" y="296"/>
                  </a:lnTo>
                  <a:lnTo>
                    <a:pt x="443" y="443"/>
                  </a:lnTo>
                  <a:lnTo>
                    <a:pt x="296" y="665"/>
                  </a:lnTo>
                  <a:lnTo>
                    <a:pt x="148" y="886"/>
                  </a:lnTo>
                  <a:lnTo>
                    <a:pt x="75" y="1181"/>
                  </a:lnTo>
                  <a:lnTo>
                    <a:pt x="1" y="1476"/>
                  </a:lnTo>
                  <a:lnTo>
                    <a:pt x="1" y="1771"/>
                  </a:lnTo>
                  <a:lnTo>
                    <a:pt x="148" y="2066"/>
                  </a:lnTo>
                  <a:lnTo>
                    <a:pt x="222" y="2287"/>
                  </a:lnTo>
                  <a:lnTo>
                    <a:pt x="443" y="2509"/>
                  </a:lnTo>
                  <a:lnTo>
                    <a:pt x="665" y="2656"/>
                  </a:lnTo>
                  <a:lnTo>
                    <a:pt x="886" y="2804"/>
                  </a:lnTo>
                  <a:lnTo>
                    <a:pt x="1181" y="2877"/>
                  </a:lnTo>
                  <a:lnTo>
                    <a:pt x="1476" y="2951"/>
                  </a:lnTo>
                  <a:lnTo>
                    <a:pt x="1771" y="2951"/>
                  </a:lnTo>
                  <a:lnTo>
                    <a:pt x="1992" y="2804"/>
                  </a:lnTo>
                  <a:lnTo>
                    <a:pt x="2287" y="2730"/>
                  </a:lnTo>
                  <a:lnTo>
                    <a:pt x="2509" y="2509"/>
                  </a:lnTo>
                  <a:lnTo>
                    <a:pt x="2656" y="2287"/>
                  </a:lnTo>
                  <a:lnTo>
                    <a:pt x="2804" y="2066"/>
                  </a:lnTo>
                  <a:lnTo>
                    <a:pt x="2877" y="1771"/>
                  </a:lnTo>
                  <a:lnTo>
                    <a:pt x="2951" y="1476"/>
                  </a:lnTo>
                  <a:lnTo>
                    <a:pt x="2877" y="1181"/>
                  </a:lnTo>
                  <a:lnTo>
                    <a:pt x="2804" y="886"/>
                  </a:lnTo>
                  <a:lnTo>
                    <a:pt x="2656" y="665"/>
                  </a:lnTo>
                  <a:lnTo>
                    <a:pt x="2509" y="443"/>
                  </a:lnTo>
                  <a:lnTo>
                    <a:pt x="2287" y="296"/>
                  </a:lnTo>
                  <a:lnTo>
                    <a:pt x="2066" y="148"/>
                  </a:lnTo>
                  <a:lnTo>
                    <a:pt x="1771" y="75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744;p46">
              <a:extLst>
                <a:ext uri="{FF2B5EF4-FFF2-40B4-BE49-F238E27FC236}">
                  <a16:creationId xmlns:a16="http://schemas.microsoft.com/office/drawing/2014/main" id="{51214E95-7452-47E9-B658-C3C79FE5BCAD}"/>
                </a:ext>
              </a:extLst>
            </p:cNvPr>
            <p:cNvSpPr/>
            <p:nvPr/>
          </p:nvSpPr>
          <p:spPr>
            <a:xfrm>
              <a:off x="5214467" y="3701904"/>
              <a:ext cx="41491" cy="29386"/>
            </a:xfrm>
            <a:custGeom>
              <a:avLst/>
              <a:gdLst/>
              <a:ahLst/>
              <a:cxnLst/>
              <a:rect l="l" t="t" r="r" b="b"/>
              <a:pathLst>
                <a:path w="1772" h="1255" extrusionOk="0">
                  <a:moveTo>
                    <a:pt x="1550" y="1"/>
                  </a:moveTo>
                  <a:lnTo>
                    <a:pt x="738" y="812"/>
                  </a:lnTo>
                  <a:lnTo>
                    <a:pt x="222" y="296"/>
                  </a:lnTo>
                  <a:lnTo>
                    <a:pt x="1" y="517"/>
                  </a:lnTo>
                  <a:lnTo>
                    <a:pt x="738" y="1255"/>
                  </a:lnTo>
                  <a:lnTo>
                    <a:pt x="1771" y="148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745;p46">
              <a:extLst>
                <a:ext uri="{FF2B5EF4-FFF2-40B4-BE49-F238E27FC236}">
                  <a16:creationId xmlns:a16="http://schemas.microsoft.com/office/drawing/2014/main" id="{941DBEDD-4F89-4932-A9E9-C4C22C69438B}"/>
                </a:ext>
              </a:extLst>
            </p:cNvPr>
            <p:cNvSpPr/>
            <p:nvPr/>
          </p:nvSpPr>
          <p:spPr>
            <a:xfrm>
              <a:off x="5126399" y="3712277"/>
              <a:ext cx="3465" cy="229725"/>
            </a:xfrm>
            <a:custGeom>
              <a:avLst/>
              <a:gdLst/>
              <a:ahLst/>
              <a:cxnLst/>
              <a:rect l="l" t="t" r="r" b="b"/>
              <a:pathLst>
                <a:path w="148" h="9811" extrusionOk="0">
                  <a:moveTo>
                    <a:pt x="74" y="0"/>
                  </a:moveTo>
                  <a:lnTo>
                    <a:pt x="0" y="1475"/>
                  </a:lnTo>
                  <a:lnTo>
                    <a:pt x="0" y="4942"/>
                  </a:lnTo>
                  <a:lnTo>
                    <a:pt x="0" y="8409"/>
                  </a:lnTo>
                  <a:lnTo>
                    <a:pt x="74" y="9810"/>
                  </a:lnTo>
                  <a:lnTo>
                    <a:pt x="148" y="8409"/>
                  </a:lnTo>
                  <a:lnTo>
                    <a:pt x="148" y="4942"/>
                  </a:lnTo>
                  <a:lnTo>
                    <a:pt x="148" y="147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746;p46">
              <a:extLst>
                <a:ext uri="{FF2B5EF4-FFF2-40B4-BE49-F238E27FC236}">
                  <a16:creationId xmlns:a16="http://schemas.microsoft.com/office/drawing/2014/main" id="{D9A49A9F-F9B9-417E-B03E-C03488249AF2}"/>
                </a:ext>
              </a:extLst>
            </p:cNvPr>
            <p:cNvSpPr/>
            <p:nvPr/>
          </p:nvSpPr>
          <p:spPr>
            <a:xfrm>
              <a:off x="3924287" y="3733001"/>
              <a:ext cx="322987" cy="209002"/>
            </a:xfrm>
            <a:custGeom>
              <a:avLst/>
              <a:gdLst/>
              <a:ahLst/>
              <a:cxnLst/>
              <a:rect l="l" t="t" r="r" b="b"/>
              <a:pathLst>
                <a:path w="13794" h="8926" extrusionOk="0">
                  <a:moveTo>
                    <a:pt x="1" y="0"/>
                  </a:moveTo>
                  <a:lnTo>
                    <a:pt x="1" y="8925"/>
                  </a:lnTo>
                  <a:lnTo>
                    <a:pt x="13794" y="8925"/>
                  </a:lnTo>
                  <a:lnTo>
                    <a:pt x="1379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747;p46">
              <a:extLst>
                <a:ext uri="{FF2B5EF4-FFF2-40B4-BE49-F238E27FC236}">
                  <a16:creationId xmlns:a16="http://schemas.microsoft.com/office/drawing/2014/main" id="{301D0D81-98F1-417A-801F-366E6D3F3AC2}"/>
                </a:ext>
              </a:extLst>
            </p:cNvPr>
            <p:cNvSpPr/>
            <p:nvPr/>
          </p:nvSpPr>
          <p:spPr>
            <a:xfrm>
              <a:off x="4121193" y="3733001"/>
              <a:ext cx="3465" cy="209002"/>
            </a:xfrm>
            <a:custGeom>
              <a:avLst/>
              <a:gdLst/>
              <a:ahLst/>
              <a:cxnLst/>
              <a:rect l="l" t="t" r="r" b="b"/>
              <a:pathLst>
                <a:path w="148" h="8926" extrusionOk="0">
                  <a:moveTo>
                    <a:pt x="74" y="0"/>
                  </a:moveTo>
                  <a:lnTo>
                    <a:pt x="74" y="1328"/>
                  </a:lnTo>
                  <a:lnTo>
                    <a:pt x="0" y="4426"/>
                  </a:lnTo>
                  <a:lnTo>
                    <a:pt x="74" y="7598"/>
                  </a:lnTo>
                  <a:lnTo>
                    <a:pt x="74" y="8925"/>
                  </a:lnTo>
                  <a:lnTo>
                    <a:pt x="148" y="7598"/>
                  </a:lnTo>
                  <a:lnTo>
                    <a:pt x="148" y="4426"/>
                  </a:lnTo>
                  <a:lnTo>
                    <a:pt x="148" y="132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748;p46">
              <a:extLst>
                <a:ext uri="{FF2B5EF4-FFF2-40B4-BE49-F238E27FC236}">
                  <a16:creationId xmlns:a16="http://schemas.microsoft.com/office/drawing/2014/main" id="{5DFDD5CB-1942-43B4-85F9-1452CB3AA9C7}"/>
                </a:ext>
              </a:extLst>
            </p:cNvPr>
            <p:cNvSpPr/>
            <p:nvPr/>
          </p:nvSpPr>
          <p:spPr>
            <a:xfrm>
              <a:off x="2870726" y="3556818"/>
              <a:ext cx="229725" cy="383444"/>
            </a:xfrm>
            <a:custGeom>
              <a:avLst/>
              <a:gdLst/>
              <a:ahLst/>
              <a:cxnLst/>
              <a:rect l="l" t="t" r="r" b="b"/>
              <a:pathLst>
                <a:path w="9811" h="16376" extrusionOk="0">
                  <a:moveTo>
                    <a:pt x="1" y="1"/>
                  </a:moveTo>
                  <a:lnTo>
                    <a:pt x="1" y="16375"/>
                  </a:lnTo>
                  <a:lnTo>
                    <a:pt x="9811" y="16375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749;p46">
              <a:extLst>
                <a:ext uri="{FF2B5EF4-FFF2-40B4-BE49-F238E27FC236}">
                  <a16:creationId xmlns:a16="http://schemas.microsoft.com/office/drawing/2014/main" id="{17E7062A-85CA-4FC2-8720-9FE3F36928EB}"/>
                </a:ext>
              </a:extLst>
            </p:cNvPr>
            <p:cNvSpPr/>
            <p:nvPr/>
          </p:nvSpPr>
          <p:spPr>
            <a:xfrm>
              <a:off x="3048642" y="3558551"/>
              <a:ext cx="3465" cy="379979"/>
            </a:xfrm>
            <a:custGeom>
              <a:avLst/>
              <a:gdLst/>
              <a:ahLst/>
              <a:cxnLst/>
              <a:rect l="l" t="t" r="r" b="b"/>
              <a:pathLst>
                <a:path w="148" h="16228" extrusionOk="0">
                  <a:moveTo>
                    <a:pt x="74" y="1"/>
                  </a:moveTo>
                  <a:lnTo>
                    <a:pt x="0" y="2435"/>
                  </a:lnTo>
                  <a:lnTo>
                    <a:pt x="0" y="8114"/>
                  </a:lnTo>
                  <a:lnTo>
                    <a:pt x="0" y="13867"/>
                  </a:lnTo>
                  <a:lnTo>
                    <a:pt x="74" y="16228"/>
                  </a:lnTo>
                  <a:lnTo>
                    <a:pt x="74" y="13867"/>
                  </a:lnTo>
                  <a:lnTo>
                    <a:pt x="148" y="8114"/>
                  </a:lnTo>
                  <a:lnTo>
                    <a:pt x="74" y="2435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750;p46">
              <a:extLst>
                <a:ext uri="{FF2B5EF4-FFF2-40B4-BE49-F238E27FC236}">
                  <a16:creationId xmlns:a16="http://schemas.microsoft.com/office/drawing/2014/main" id="{5C0A8CF6-2F4A-4467-8B45-338FBB8E4032}"/>
                </a:ext>
              </a:extLst>
            </p:cNvPr>
            <p:cNvSpPr/>
            <p:nvPr/>
          </p:nvSpPr>
          <p:spPr>
            <a:xfrm>
              <a:off x="6582365" y="4277050"/>
              <a:ext cx="336801" cy="217642"/>
            </a:xfrm>
            <a:custGeom>
              <a:avLst/>
              <a:gdLst/>
              <a:ahLst/>
              <a:cxnLst/>
              <a:rect l="l" t="t" r="r" b="b"/>
              <a:pathLst>
                <a:path w="14384" h="9295" extrusionOk="0">
                  <a:moveTo>
                    <a:pt x="14384" y="0"/>
                  </a:moveTo>
                  <a:lnTo>
                    <a:pt x="1" y="74"/>
                  </a:lnTo>
                  <a:lnTo>
                    <a:pt x="75" y="9294"/>
                  </a:lnTo>
                  <a:lnTo>
                    <a:pt x="14384" y="9220"/>
                  </a:lnTo>
                  <a:lnTo>
                    <a:pt x="14384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751;p46">
              <a:extLst>
                <a:ext uri="{FF2B5EF4-FFF2-40B4-BE49-F238E27FC236}">
                  <a16:creationId xmlns:a16="http://schemas.microsoft.com/office/drawing/2014/main" id="{E37F336A-35E2-4FC8-864E-0866B673A9EB}"/>
                </a:ext>
              </a:extLst>
            </p:cNvPr>
            <p:cNvSpPr/>
            <p:nvPr/>
          </p:nvSpPr>
          <p:spPr>
            <a:xfrm>
              <a:off x="6886353" y="4249419"/>
              <a:ext cx="65656" cy="63923"/>
            </a:xfrm>
            <a:custGeom>
              <a:avLst/>
              <a:gdLst/>
              <a:ahLst/>
              <a:cxnLst/>
              <a:rect l="l" t="t" r="r" b="b"/>
              <a:pathLst>
                <a:path w="2804" h="2730" extrusionOk="0">
                  <a:moveTo>
                    <a:pt x="1107" y="0"/>
                  </a:moveTo>
                  <a:lnTo>
                    <a:pt x="886" y="74"/>
                  </a:lnTo>
                  <a:lnTo>
                    <a:pt x="664" y="222"/>
                  </a:lnTo>
                  <a:lnTo>
                    <a:pt x="443" y="443"/>
                  </a:lnTo>
                  <a:lnTo>
                    <a:pt x="222" y="590"/>
                  </a:lnTo>
                  <a:lnTo>
                    <a:pt x="148" y="812"/>
                  </a:lnTo>
                  <a:lnTo>
                    <a:pt x="74" y="1107"/>
                  </a:lnTo>
                  <a:lnTo>
                    <a:pt x="0" y="1402"/>
                  </a:lnTo>
                  <a:lnTo>
                    <a:pt x="74" y="1623"/>
                  </a:lnTo>
                  <a:lnTo>
                    <a:pt x="148" y="1918"/>
                  </a:lnTo>
                  <a:lnTo>
                    <a:pt x="295" y="2139"/>
                  </a:lnTo>
                  <a:lnTo>
                    <a:pt x="443" y="2361"/>
                  </a:lnTo>
                  <a:lnTo>
                    <a:pt x="664" y="2508"/>
                  </a:lnTo>
                  <a:lnTo>
                    <a:pt x="886" y="2656"/>
                  </a:lnTo>
                  <a:lnTo>
                    <a:pt x="1107" y="2729"/>
                  </a:lnTo>
                  <a:lnTo>
                    <a:pt x="1697" y="2729"/>
                  </a:lnTo>
                  <a:lnTo>
                    <a:pt x="1918" y="2656"/>
                  </a:lnTo>
                  <a:lnTo>
                    <a:pt x="2139" y="2508"/>
                  </a:lnTo>
                  <a:lnTo>
                    <a:pt x="2361" y="2361"/>
                  </a:lnTo>
                  <a:lnTo>
                    <a:pt x="2582" y="2139"/>
                  </a:lnTo>
                  <a:lnTo>
                    <a:pt x="2656" y="1918"/>
                  </a:lnTo>
                  <a:lnTo>
                    <a:pt x="2730" y="1623"/>
                  </a:lnTo>
                  <a:lnTo>
                    <a:pt x="2803" y="1402"/>
                  </a:lnTo>
                  <a:lnTo>
                    <a:pt x="2730" y="1107"/>
                  </a:lnTo>
                  <a:lnTo>
                    <a:pt x="2656" y="812"/>
                  </a:lnTo>
                  <a:lnTo>
                    <a:pt x="2508" y="590"/>
                  </a:lnTo>
                  <a:lnTo>
                    <a:pt x="2361" y="369"/>
                  </a:lnTo>
                  <a:lnTo>
                    <a:pt x="2139" y="222"/>
                  </a:lnTo>
                  <a:lnTo>
                    <a:pt x="1918" y="74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752;p46">
              <a:extLst>
                <a:ext uri="{FF2B5EF4-FFF2-40B4-BE49-F238E27FC236}">
                  <a16:creationId xmlns:a16="http://schemas.microsoft.com/office/drawing/2014/main" id="{E97280C1-DEC8-4C25-80EB-3ED776F60464}"/>
                </a:ext>
              </a:extLst>
            </p:cNvPr>
            <p:cNvSpPr/>
            <p:nvPr/>
          </p:nvSpPr>
          <p:spPr>
            <a:xfrm>
              <a:off x="6900168" y="4268410"/>
              <a:ext cx="38026" cy="29386"/>
            </a:xfrm>
            <a:custGeom>
              <a:avLst/>
              <a:gdLst/>
              <a:ahLst/>
              <a:cxnLst/>
              <a:rect l="l" t="t" r="r" b="b"/>
              <a:pathLst>
                <a:path w="1624" h="1255" extrusionOk="0">
                  <a:moveTo>
                    <a:pt x="1402" y="1"/>
                  </a:moveTo>
                  <a:lnTo>
                    <a:pt x="664" y="812"/>
                  </a:lnTo>
                  <a:lnTo>
                    <a:pt x="222" y="369"/>
                  </a:lnTo>
                  <a:lnTo>
                    <a:pt x="1" y="591"/>
                  </a:lnTo>
                  <a:lnTo>
                    <a:pt x="664" y="1255"/>
                  </a:lnTo>
                  <a:lnTo>
                    <a:pt x="1623" y="222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753;p46">
              <a:extLst>
                <a:ext uri="{FF2B5EF4-FFF2-40B4-BE49-F238E27FC236}">
                  <a16:creationId xmlns:a16="http://schemas.microsoft.com/office/drawing/2014/main" id="{D0EC48B6-7FD6-4C42-AE45-6709AD043493}"/>
                </a:ext>
              </a:extLst>
            </p:cNvPr>
            <p:cNvSpPr/>
            <p:nvPr/>
          </p:nvSpPr>
          <p:spPr>
            <a:xfrm>
              <a:off x="6817275" y="4280516"/>
              <a:ext cx="3465" cy="215886"/>
            </a:xfrm>
            <a:custGeom>
              <a:avLst/>
              <a:gdLst/>
              <a:ahLst/>
              <a:cxnLst/>
              <a:rect l="l" t="t" r="r" b="b"/>
              <a:pathLst>
                <a:path w="148" h="9220" extrusionOk="0">
                  <a:moveTo>
                    <a:pt x="74" y="0"/>
                  </a:moveTo>
                  <a:lnTo>
                    <a:pt x="0" y="1328"/>
                  </a:lnTo>
                  <a:lnTo>
                    <a:pt x="0" y="4647"/>
                  </a:lnTo>
                  <a:lnTo>
                    <a:pt x="0" y="7892"/>
                  </a:lnTo>
                  <a:lnTo>
                    <a:pt x="74" y="9220"/>
                  </a:lnTo>
                  <a:lnTo>
                    <a:pt x="148" y="7892"/>
                  </a:lnTo>
                  <a:lnTo>
                    <a:pt x="148" y="4647"/>
                  </a:lnTo>
                  <a:lnTo>
                    <a:pt x="74" y="132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754;p46">
              <a:extLst>
                <a:ext uri="{FF2B5EF4-FFF2-40B4-BE49-F238E27FC236}">
                  <a16:creationId xmlns:a16="http://schemas.microsoft.com/office/drawing/2014/main" id="{8602D8DA-BD61-49F2-86BC-76E4553C607A}"/>
                </a:ext>
              </a:extLst>
            </p:cNvPr>
            <p:cNvSpPr/>
            <p:nvPr/>
          </p:nvSpPr>
          <p:spPr>
            <a:xfrm>
              <a:off x="6580655" y="4397948"/>
              <a:ext cx="341976" cy="3489"/>
            </a:xfrm>
            <a:custGeom>
              <a:avLst/>
              <a:gdLst/>
              <a:ahLst/>
              <a:cxnLst/>
              <a:rect l="l" t="t" r="r" b="b"/>
              <a:pathLst>
                <a:path w="14605" h="149" extrusionOk="0">
                  <a:moveTo>
                    <a:pt x="2139" y="1"/>
                  </a:moveTo>
                  <a:lnTo>
                    <a:pt x="0" y="74"/>
                  </a:lnTo>
                  <a:lnTo>
                    <a:pt x="2139" y="74"/>
                  </a:lnTo>
                  <a:lnTo>
                    <a:pt x="7302" y="148"/>
                  </a:lnTo>
                  <a:lnTo>
                    <a:pt x="12465" y="74"/>
                  </a:lnTo>
                  <a:lnTo>
                    <a:pt x="14604" y="74"/>
                  </a:lnTo>
                  <a:lnTo>
                    <a:pt x="1246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755;p46">
              <a:extLst>
                <a:ext uri="{FF2B5EF4-FFF2-40B4-BE49-F238E27FC236}">
                  <a16:creationId xmlns:a16="http://schemas.microsoft.com/office/drawing/2014/main" id="{2159AA04-79F5-4D86-BFFC-5BDD227659A3}"/>
                </a:ext>
              </a:extLst>
            </p:cNvPr>
            <p:cNvSpPr/>
            <p:nvPr/>
          </p:nvSpPr>
          <p:spPr>
            <a:xfrm>
              <a:off x="6686004" y="4278783"/>
              <a:ext cx="3465" cy="215910"/>
            </a:xfrm>
            <a:custGeom>
              <a:avLst/>
              <a:gdLst/>
              <a:ahLst/>
              <a:cxnLst/>
              <a:rect l="l" t="t" r="r" b="b"/>
              <a:pathLst>
                <a:path w="148" h="9221" extrusionOk="0">
                  <a:moveTo>
                    <a:pt x="74" y="0"/>
                  </a:moveTo>
                  <a:lnTo>
                    <a:pt x="74" y="1328"/>
                  </a:lnTo>
                  <a:lnTo>
                    <a:pt x="0" y="4573"/>
                  </a:lnTo>
                  <a:lnTo>
                    <a:pt x="74" y="7819"/>
                  </a:lnTo>
                  <a:lnTo>
                    <a:pt x="74" y="9220"/>
                  </a:lnTo>
                  <a:lnTo>
                    <a:pt x="148" y="7819"/>
                  </a:lnTo>
                  <a:lnTo>
                    <a:pt x="148" y="4573"/>
                  </a:lnTo>
                  <a:lnTo>
                    <a:pt x="148" y="132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756;p46">
              <a:extLst>
                <a:ext uri="{FF2B5EF4-FFF2-40B4-BE49-F238E27FC236}">
                  <a16:creationId xmlns:a16="http://schemas.microsoft.com/office/drawing/2014/main" id="{55185F55-419A-4DA4-971F-DDAC785F5110}"/>
                </a:ext>
              </a:extLst>
            </p:cNvPr>
            <p:cNvSpPr/>
            <p:nvPr/>
          </p:nvSpPr>
          <p:spPr>
            <a:xfrm>
              <a:off x="6867362" y="4278783"/>
              <a:ext cx="3465" cy="217619"/>
            </a:xfrm>
            <a:custGeom>
              <a:avLst/>
              <a:gdLst/>
              <a:ahLst/>
              <a:cxnLst/>
              <a:rect l="l" t="t" r="r" b="b"/>
              <a:pathLst>
                <a:path w="148" h="9294" extrusionOk="0">
                  <a:moveTo>
                    <a:pt x="74" y="0"/>
                  </a:moveTo>
                  <a:lnTo>
                    <a:pt x="0" y="1328"/>
                  </a:lnTo>
                  <a:lnTo>
                    <a:pt x="0" y="4647"/>
                  </a:lnTo>
                  <a:lnTo>
                    <a:pt x="0" y="7892"/>
                  </a:lnTo>
                  <a:lnTo>
                    <a:pt x="74" y="9294"/>
                  </a:lnTo>
                  <a:lnTo>
                    <a:pt x="74" y="7892"/>
                  </a:lnTo>
                  <a:lnTo>
                    <a:pt x="148" y="4647"/>
                  </a:lnTo>
                  <a:lnTo>
                    <a:pt x="74" y="132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757;p46">
              <a:extLst>
                <a:ext uri="{FF2B5EF4-FFF2-40B4-BE49-F238E27FC236}">
                  <a16:creationId xmlns:a16="http://schemas.microsoft.com/office/drawing/2014/main" id="{FAF91F50-3DA5-405A-94E5-67F97BDAEACD}"/>
                </a:ext>
              </a:extLst>
            </p:cNvPr>
            <p:cNvSpPr/>
            <p:nvPr/>
          </p:nvSpPr>
          <p:spPr>
            <a:xfrm>
              <a:off x="6622102" y="4349593"/>
              <a:ext cx="63923" cy="51841"/>
            </a:xfrm>
            <a:custGeom>
              <a:avLst/>
              <a:gdLst/>
              <a:ahLst/>
              <a:cxnLst/>
              <a:rect l="l" t="t" r="r" b="b"/>
              <a:pathLst>
                <a:path w="2730" h="2214" extrusionOk="0">
                  <a:moveTo>
                    <a:pt x="590" y="0"/>
                  </a:moveTo>
                  <a:lnTo>
                    <a:pt x="369" y="74"/>
                  </a:lnTo>
                  <a:lnTo>
                    <a:pt x="222" y="148"/>
                  </a:lnTo>
                  <a:lnTo>
                    <a:pt x="74" y="295"/>
                  </a:lnTo>
                  <a:lnTo>
                    <a:pt x="0" y="517"/>
                  </a:lnTo>
                  <a:lnTo>
                    <a:pt x="0" y="664"/>
                  </a:lnTo>
                  <a:lnTo>
                    <a:pt x="74" y="885"/>
                  </a:lnTo>
                  <a:lnTo>
                    <a:pt x="222" y="1181"/>
                  </a:lnTo>
                  <a:lnTo>
                    <a:pt x="517" y="1402"/>
                  </a:lnTo>
                  <a:lnTo>
                    <a:pt x="1033" y="1697"/>
                  </a:lnTo>
                  <a:lnTo>
                    <a:pt x="1549" y="1992"/>
                  </a:lnTo>
                  <a:lnTo>
                    <a:pt x="1918" y="2066"/>
                  </a:lnTo>
                  <a:lnTo>
                    <a:pt x="2287" y="2139"/>
                  </a:lnTo>
                  <a:lnTo>
                    <a:pt x="2582" y="2139"/>
                  </a:lnTo>
                  <a:lnTo>
                    <a:pt x="1549" y="1918"/>
                  </a:lnTo>
                  <a:lnTo>
                    <a:pt x="1033" y="1623"/>
                  </a:lnTo>
                  <a:lnTo>
                    <a:pt x="590" y="1328"/>
                  </a:lnTo>
                  <a:lnTo>
                    <a:pt x="369" y="1107"/>
                  </a:lnTo>
                  <a:lnTo>
                    <a:pt x="148" y="885"/>
                  </a:lnTo>
                  <a:lnTo>
                    <a:pt x="148" y="664"/>
                  </a:lnTo>
                  <a:lnTo>
                    <a:pt x="148" y="517"/>
                  </a:lnTo>
                  <a:lnTo>
                    <a:pt x="222" y="369"/>
                  </a:lnTo>
                  <a:lnTo>
                    <a:pt x="295" y="295"/>
                  </a:lnTo>
                  <a:lnTo>
                    <a:pt x="590" y="148"/>
                  </a:lnTo>
                  <a:lnTo>
                    <a:pt x="959" y="148"/>
                  </a:lnTo>
                  <a:lnTo>
                    <a:pt x="1254" y="295"/>
                  </a:lnTo>
                  <a:lnTo>
                    <a:pt x="1549" y="443"/>
                  </a:lnTo>
                  <a:lnTo>
                    <a:pt x="1918" y="812"/>
                  </a:lnTo>
                  <a:lnTo>
                    <a:pt x="2287" y="1254"/>
                  </a:lnTo>
                  <a:lnTo>
                    <a:pt x="2508" y="1771"/>
                  </a:lnTo>
                  <a:lnTo>
                    <a:pt x="2729" y="2213"/>
                  </a:lnTo>
                  <a:lnTo>
                    <a:pt x="2729" y="1918"/>
                  </a:lnTo>
                  <a:lnTo>
                    <a:pt x="2582" y="1549"/>
                  </a:lnTo>
                  <a:lnTo>
                    <a:pt x="2434" y="1254"/>
                  </a:lnTo>
                  <a:lnTo>
                    <a:pt x="2066" y="738"/>
                  </a:lnTo>
                  <a:lnTo>
                    <a:pt x="1623" y="369"/>
                  </a:lnTo>
                  <a:lnTo>
                    <a:pt x="1328" y="148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758;p46">
              <a:extLst>
                <a:ext uri="{FF2B5EF4-FFF2-40B4-BE49-F238E27FC236}">
                  <a16:creationId xmlns:a16="http://schemas.microsoft.com/office/drawing/2014/main" id="{D15FAF18-A9CC-47BE-A046-9C807A3BBCDD}"/>
                </a:ext>
              </a:extLst>
            </p:cNvPr>
            <p:cNvSpPr/>
            <p:nvPr/>
          </p:nvSpPr>
          <p:spPr>
            <a:xfrm>
              <a:off x="6686004" y="4347861"/>
              <a:ext cx="48375" cy="57016"/>
            </a:xfrm>
            <a:custGeom>
              <a:avLst/>
              <a:gdLst/>
              <a:ahLst/>
              <a:cxnLst/>
              <a:rect l="l" t="t" r="r" b="b"/>
              <a:pathLst>
                <a:path w="2066" h="2435" extrusionOk="0">
                  <a:moveTo>
                    <a:pt x="1844" y="148"/>
                  </a:moveTo>
                  <a:lnTo>
                    <a:pt x="1918" y="296"/>
                  </a:lnTo>
                  <a:lnTo>
                    <a:pt x="1918" y="443"/>
                  </a:lnTo>
                  <a:lnTo>
                    <a:pt x="1918" y="738"/>
                  </a:lnTo>
                  <a:lnTo>
                    <a:pt x="1623" y="1255"/>
                  </a:lnTo>
                  <a:lnTo>
                    <a:pt x="1328" y="1623"/>
                  </a:lnTo>
                  <a:lnTo>
                    <a:pt x="886" y="1992"/>
                  </a:lnTo>
                  <a:lnTo>
                    <a:pt x="517" y="2213"/>
                  </a:lnTo>
                  <a:lnTo>
                    <a:pt x="35" y="2351"/>
                  </a:lnTo>
                  <a:lnTo>
                    <a:pt x="35" y="2351"/>
                  </a:lnTo>
                  <a:lnTo>
                    <a:pt x="369" y="1550"/>
                  </a:lnTo>
                  <a:lnTo>
                    <a:pt x="590" y="1033"/>
                  </a:lnTo>
                  <a:lnTo>
                    <a:pt x="886" y="664"/>
                  </a:lnTo>
                  <a:lnTo>
                    <a:pt x="1328" y="222"/>
                  </a:lnTo>
                  <a:lnTo>
                    <a:pt x="1623" y="148"/>
                  </a:lnTo>
                  <a:close/>
                  <a:moveTo>
                    <a:pt x="1549" y="1"/>
                  </a:moveTo>
                  <a:lnTo>
                    <a:pt x="1254" y="148"/>
                  </a:lnTo>
                  <a:lnTo>
                    <a:pt x="886" y="443"/>
                  </a:lnTo>
                  <a:lnTo>
                    <a:pt x="664" y="738"/>
                  </a:lnTo>
                  <a:lnTo>
                    <a:pt x="369" y="1107"/>
                  </a:lnTo>
                  <a:lnTo>
                    <a:pt x="222" y="1476"/>
                  </a:lnTo>
                  <a:lnTo>
                    <a:pt x="0" y="2140"/>
                  </a:lnTo>
                  <a:lnTo>
                    <a:pt x="0" y="2435"/>
                  </a:lnTo>
                  <a:lnTo>
                    <a:pt x="35" y="2352"/>
                  </a:lnTo>
                  <a:lnTo>
                    <a:pt x="35" y="2352"/>
                  </a:lnTo>
                  <a:lnTo>
                    <a:pt x="295" y="2287"/>
                  </a:lnTo>
                  <a:lnTo>
                    <a:pt x="664" y="2213"/>
                  </a:lnTo>
                  <a:lnTo>
                    <a:pt x="959" y="2066"/>
                  </a:lnTo>
                  <a:lnTo>
                    <a:pt x="1402" y="1771"/>
                  </a:lnTo>
                  <a:lnTo>
                    <a:pt x="1697" y="1328"/>
                  </a:lnTo>
                  <a:lnTo>
                    <a:pt x="1844" y="1033"/>
                  </a:lnTo>
                  <a:lnTo>
                    <a:pt x="1992" y="738"/>
                  </a:lnTo>
                  <a:lnTo>
                    <a:pt x="2066" y="443"/>
                  </a:lnTo>
                  <a:lnTo>
                    <a:pt x="2066" y="222"/>
                  </a:lnTo>
                  <a:lnTo>
                    <a:pt x="1918" y="74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7" name="صورة 2">
            <a:extLst>
              <a:ext uri="{FF2B5EF4-FFF2-40B4-BE49-F238E27FC236}">
                <a16:creationId xmlns:a16="http://schemas.microsoft.com/office/drawing/2014/main" id="{848BB696-470D-47E8-9E19-472C65B7B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462"/>
          <a:stretch/>
        </p:blipFill>
        <p:spPr>
          <a:xfrm>
            <a:off x="184059" y="35012"/>
            <a:ext cx="8659187" cy="26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8A97-F768-43D3-AF28-CECD7E79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D400A-B197-4B7D-AEEC-5931FCE2C7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6D899A-E669-4F2F-8DA3-05F0D5C3BB9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96B7B6F2-AFA6-4F24-80A2-F91A50EC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09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E74B9-07E4-4A93-9978-5F22B146B46F}"/>
              </a:ext>
            </a:extLst>
          </p:cNvPr>
          <p:cNvSpPr txBox="1"/>
          <p:nvPr/>
        </p:nvSpPr>
        <p:spPr>
          <a:xfrm>
            <a:off x="4078425" y="2365550"/>
            <a:ext cx="227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800" b="1" dirty="0">
                <a:solidFill>
                  <a:schemeClr val="accent1">
                    <a:lumMod val="75000"/>
                  </a:schemeClr>
                </a:solidFill>
              </a:rPr>
              <a:t>يعملون على رفعة الوطن </a:t>
            </a:r>
            <a:endParaRPr lang="en-AE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CA37D6-DA60-4E87-8E4D-70C6405A6471}"/>
              </a:ext>
            </a:extLst>
          </p:cNvPr>
          <p:cNvSpPr txBox="1"/>
          <p:nvPr/>
        </p:nvSpPr>
        <p:spPr>
          <a:xfrm>
            <a:off x="2887101" y="2587760"/>
            <a:ext cx="227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600" b="1" dirty="0">
                <a:solidFill>
                  <a:schemeClr val="accent1">
                    <a:lumMod val="75000"/>
                  </a:schemeClr>
                </a:solidFill>
              </a:rPr>
              <a:t>مواد جديدة أكثرًا نفعًا للإنسان  </a:t>
            </a:r>
            <a:endParaRPr lang="en-AE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90AAE-3BFE-4C07-8BEC-99CCEAD86580}"/>
              </a:ext>
            </a:extLst>
          </p:cNvPr>
          <p:cNvSpPr txBox="1"/>
          <p:nvPr/>
        </p:nvSpPr>
        <p:spPr>
          <a:xfrm>
            <a:off x="4771130" y="2796684"/>
            <a:ext cx="227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600" b="1" dirty="0">
                <a:solidFill>
                  <a:schemeClr val="accent1">
                    <a:lumMod val="75000"/>
                  </a:schemeClr>
                </a:solidFill>
              </a:rPr>
              <a:t>التحويلية</a:t>
            </a:r>
            <a:endParaRPr lang="en-AE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157E8AB-D343-4994-8728-F462492D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48" y="3358935"/>
            <a:ext cx="523645" cy="5236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6B8C68-D9EB-453F-8450-2DDB0F085BA2}"/>
              </a:ext>
            </a:extLst>
          </p:cNvPr>
          <p:cNvSpPr/>
          <p:nvPr/>
        </p:nvSpPr>
        <p:spPr>
          <a:xfrm>
            <a:off x="3695365" y="1251683"/>
            <a:ext cx="2206584" cy="208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B619D1-7E27-4977-ABA5-2F6B86A90B68}"/>
              </a:ext>
            </a:extLst>
          </p:cNvPr>
          <p:cNvSpPr/>
          <p:nvPr/>
        </p:nvSpPr>
        <p:spPr>
          <a:xfrm>
            <a:off x="3695365" y="1503993"/>
            <a:ext cx="2206584" cy="20874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95FEAD-BD95-4A29-9B28-4BB59B2D293A}"/>
              </a:ext>
            </a:extLst>
          </p:cNvPr>
          <p:cNvSpPr/>
          <p:nvPr/>
        </p:nvSpPr>
        <p:spPr>
          <a:xfrm>
            <a:off x="1396558" y="1753568"/>
            <a:ext cx="2206584" cy="208745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87A234-39C7-44DD-A1F2-5A33FAE29DC1}"/>
              </a:ext>
            </a:extLst>
          </p:cNvPr>
          <p:cNvSpPr/>
          <p:nvPr/>
        </p:nvSpPr>
        <p:spPr>
          <a:xfrm>
            <a:off x="3703704" y="1957339"/>
            <a:ext cx="2206584" cy="208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B5143013-78CE-4B0F-A720-BA4786464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55" y="1724582"/>
            <a:ext cx="1896155" cy="20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7458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214675" y="605125"/>
            <a:ext cx="3735199" cy="23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9441" y="2213487"/>
            <a:ext cx="3286875" cy="32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2250" y="1012550"/>
            <a:ext cx="1650350" cy="104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200" y="3474850"/>
            <a:ext cx="1297326" cy="12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34" y="-7803"/>
            <a:ext cx="3456500" cy="7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2200" y="-6"/>
            <a:ext cx="3456500" cy="7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8">
            <a:alphaModFix/>
          </a:blip>
          <a:srcRect r="29517"/>
          <a:stretch/>
        </p:blipFill>
        <p:spPr>
          <a:xfrm>
            <a:off x="6707850" y="0"/>
            <a:ext cx="2436148" cy="7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9">
            <a:alphaModFix/>
          </a:blip>
          <a:srcRect l="25795" t="21646" r="23909" b="15282"/>
          <a:stretch/>
        </p:blipFill>
        <p:spPr>
          <a:xfrm>
            <a:off x="7362250" y="2571750"/>
            <a:ext cx="1714524" cy="21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86800" y="2014358"/>
            <a:ext cx="609350" cy="7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88578" y="1495859"/>
            <a:ext cx="1046475" cy="10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25255" y="1927258"/>
            <a:ext cx="1052535" cy="9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0C7AD789-382C-407C-BC4F-B99F4605F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55" y="2598997"/>
            <a:ext cx="615131" cy="829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C2783C-FE19-4DC7-9C81-938E7D3D4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40" y="502181"/>
            <a:ext cx="3929910" cy="4645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9370F0-52FA-4F91-84A5-67A6FAB161A8}"/>
              </a:ext>
            </a:extLst>
          </p:cNvPr>
          <p:cNvSpPr txBox="1"/>
          <p:nvPr/>
        </p:nvSpPr>
        <p:spPr>
          <a:xfrm>
            <a:off x="418279" y="671434"/>
            <a:ext cx="31559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AE" sz="3600" b="1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:الدراسات الاجتماعية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E8F9F-1C10-4123-BFD9-B9ABE3F78886}"/>
              </a:ext>
            </a:extLst>
          </p:cNvPr>
          <p:cNvSpPr txBox="1"/>
          <p:nvPr/>
        </p:nvSpPr>
        <p:spPr>
          <a:xfrm>
            <a:off x="1260257" y="1279470"/>
            <a:ext cx="231826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4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اليوم</a:t>
            </a:r>
            <a:r>
              <a:rPr lang="ar-SA" sz="24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</a:t>
            </a:r>
            <a:r>
              <a:rPr lang="ar-AE" sz="24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:-الاثنين الجميل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DCB60-2CBD-469C-BE72-8A7D6CDD9C76}"/>
              </a:ext>
            </a:extLst>
          </p:cNvPr>
          <p:cNvSpPr txBox="1"/>
          <p:nvPr/>
        </p:nvSpPr>
        <p:spPr>
          <a:xfrm>
            <a:off x="874727" y="1728684"/>
            <a:ext cx="2321469" cy="415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التاريخ</a:t>
            </a:r>
            <a:r>
              <a:rPr lang="ar-SA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: </a:t>
            </a:r>
            <a:r>
              <a:rPr lang="ar-AE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25</a:t>
            </a:r>
            <a:r>
              <a:rPr lang="ar-SA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-1-2021</a:t>
            </a:r>
            <a:endParaRPr lang="ar-AE" sz="2100" b="1" dirty="0">
              <a:solidFill>
                <a:srgbClr val="7030A0"/>
              </a:solidFill>
              <a:highlight>
                <a:srgbClr val="FFFF00"/>
              </a:highligh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9E7314-4A2D-4AB6-A07F-1BAA7C46B341}"/>
              </a:ext>
            </a:extLst>
          </p:cNvPr>
          <p:cNvSpPr txBox="1"/>
          <p:nvPr/>
        </p:nvSpPr>
        <p:spPr>
          <a:xfrm>
            <a:off x="583918" y="2187411"/>
            <a:ext cx="3450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700" b="1" dirty="0"/>
              <a:t>المعلمة : </a:t>
            </a:r>
            <a:r>
              <a:rPr lang="ar-AE" sz="2700" b="1" dirty="0"/>
              <a:t>امنة بلال </a:t>
            </a:r>
            <a:endParaRPr lang="en-AE" sz="2700" b="1" dirty="0"/>
          </a:p>
        </p:txBody>
      </p:sp>
      <p:pic>
        <p:nvPicPr>
          <p:cNvPr id="20" name="Picture 2" descr="3d realistic pennant with flag Premium Vector">
            <a:extLst>
              <a:ext uri="{FF2B5EF4-FFF2-40B4-BE49-F238E27FC236}">
                <a16:creationId xmlns:a16="http://schemas.microsoft.com/office/drawing/2014/main" id="{564A0BF0-F881-4859-8BAB-3BA4DE60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0064" y1="39457" x2="59744" y2="63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48" y="1578266"/>
            <a:ext cx="1320278" cy="9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8" descr="صورة تحتوي على ساعة حائط, جهاز, أبعاد, أكبر&#10;&#10;تم إنشاء الوصف تلقائياً">
            <a:extLst>
              <a:ext uri="{FF2B5EF4-FFF2-40B4-BE49-F238E27FC236}">
                <a16:creationId xmlns:a16="http://schemas.microsoft.com/office/drawing/2014/main" id="{F04E1249-716C-4E86-99A6-9A6EF7377C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3" t="27389" r="34516" b="30812"/>
          <a:stretch/>
        </p:blipFill>
        <p:spPr>
          <a:xfrm>
            <a:off x="4027237" y="471653"/>
            <a:ext cx="1069764" cy="10988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BCF61E-365C-44C7-A656-427B64B3BD65}"/>
              </a:ext>
            </a:extLst>
          </p:cNvPr>
          <p:cNvSpPr txBox="1"/>
          <p:nvPr/>
        </p:nvSpPr>
        <p:spPr>
          <a:xfrm>
            <a:off x="5587567" y="1029524"/>
            <a:ext cx="144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/>
              <a:t>الصف الرابع </a:t>
            </a:r>
            <a:endParaRPr lang="en-A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F8E11B-4F90-485F-BA93-6A4DA1007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97" y="1874985"/>
            <a:ext cx="7691717" cy="3552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5969E6-D0FF-435C-865B-EDBE141CADD3}"/>
              </a:ext>
            </a:extLst>
          </p:cNvPr>
          <p:cNvSpPr txBox="1"/>
          <p:nvPr/>
        </p:nvSpPr>
        <p:spPr>
          <a:xfrm>
            <a:off x="2084075" y="226568"/>
            <a:ext cx="490505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9600" b="1" dirty="0">
                <a:solidFill>
                  <a:schemeClr val="accent5"/>
                </a:solidFill>
              </a:rPr>
              <a:t>التِّجارةُ </a:t>
            </a:r>
            <a:endParaRPr lang="en-AE" sz="9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9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>
            <a:extLst>
              <a:ext uri="{FF2B5EF4-FFF2-40B4-BE49-F238E27FC236}">
                <a16:creationId xmlns:a16="http://schemas.microsoft.com/office/drawing/2014/main" id="{073E6570-2F78-497F-8A74-2CEB22F2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3" b="46616"/>
          <a:stretch/>
        </p:blipFill>
        <p:spPr>
          <a:xfrm>
            <a:off x="1951209" y="247089"/>
            <a:ext cx="7175708" cy="4294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02E62-39CB-4793-A929-92D25889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84" y="-176731"/>
            <a:ext cx="1524068" cy="1524068"/>
          </a:xfrm>
          <a:prstGeom prst="rect">
            <a:avLst/>
          </a:prstGeom>
        </p:spPr>
      </p:pic>
      <p:pic>
        <p:nvPicPr>
          <p:cNvPr id="6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633E764A-2C97-438E-8C0C-531C813F57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7912" y="1029968"/>
            <a:ext cx="714616" cy="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 shot of a game&#10;&#10;Description automatically generated with low confidence">
            <a:extLst>
              <a:ext uri="{FF2B5EF4-FFF2-40B4-BE49-F238E27FC236}">
                <a16:creationId xmlns:a16="http://schemas.microsoft.com/office/drawing/2014/main" id="{2D2A55C5-8439-4E7B-A1ED-4307ADCEE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203" y="445675"/>
            <a:ext cx="3473184" cy="50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AC7DFCA-6113-4C0A-86E7-0F625A6D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64" t="52820" b="21891"/>
          <a:stretch/>
        </p:blipFill>
        <p:spPr>
          <a:xfrm>
            <a:off x="518672" y="913889"/>
            <a:ext cx="8106655" cy="3968354"/>
          </a:xfrm>
          <a:prstGeom prst="rect">
            <a:avLst/>
          </a:prstGeom>
        </p:spPr>
      </p:pic>
      <p:pic>
        <p:nvPicPr>
          <p:cNvPr id="4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2016C166-33CB-470D-8091-3262D49120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97536" flipH="1">
            <a:off x="5728291" y="1653065"/>
            <a:ext cx="682787" cy="5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6A877C94-8811-4BC3-BD77-4BAB020C13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8222" flipH="1">
            <a:off x="2313792" y="1641941"/>
            <a:ext cx="682787" cy="5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1E19A-E920-438A-ADDF-18BB41EC6F10}"/>
              </a:ext>
            </a:extLst>
          </p:cNvPr>
          <p:cNvSpPr txBox="1"/>
          <p:nvPr/>
        </p:nvSpPr>
        <p:spPr>
          <a:xfrm>
            <a:off x="2474259" y="496304"/>
            <a:ext cx="368065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accent5"/>
                </a:solidFill>
              </a:rPr>
              <a:t>أقسامُ التِّجارة</a:t>
            </a:r>
            <a:endParaRPr lang="en-AE" sz="3200" b="1" dirty="0">
              <a:solidFill>
                <a:schemeClr val="accent5"/>
              </a:solidFill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8E55BDD-E5D3-4B52-9970-D4F58EFF0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" y="261257"/>
            <a:ext cx="1676987" cy="15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0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1;p47">
            <a:extLst>
              <a:ext uri="{FF2B5EF4-FFF2-40B4-BE49-F238E27FC236}">
                <a16:creationId xmlns:a16="http://schemas.microsoft.com/office/drawing/2014/main" id="{4635B247-F7D7-4348-A6FC-2FA43709B1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9800" y="562839"/>
            <a:ext cx="7264400" cy="987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الربط مع التربية الإسلامية : القرآن الكريم</a:t>
            </a:r>
            <a:br>
              <a:rPr lang="ar-SA" dirty="0"/>
            </a:br>
            <a:r>
              <a:rPr lang="ar-SA" dirty="0"/>
              <a:t>التّجارة </a:t>
            </a:r>
            <a:endParaRPr dirty="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8FA25BF5-7B53-4160-B71B-BEFDABD0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3009" y="426118"/>
            <a:ext cx="1261213" cy="1261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D2F564-023D-42E8-AECB-A221B773425D}"/>
              </a:ext>
            </a:extLst>
          </p:cNvPr>
          <p:cNvSpPr txBox="1"/>
          <p:nvPr/>
        </p:nvSpPr>
        <p:spPr>
          <a:xfrm>
            <a:off x="374250" y="2097442"/>
            <a:ext cx="8529117" cy="2554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0" i="0" dirty="0">
                <a:solidFill>
                  <a:srgbClr val="571F1F"/>
                </a:solidFill>
                <a:effectLst/>
                <a:latin typeface="Lateef"/>
              </a:rPr>
              <a:t>" يا أَيُّهَا الَّذِينَ آمَنُوا لَا تَأْكُلُوا أَمْوَالَكُمْ بَيْنَكُمْ بِالْبَاطِلِ إِلَّا أَنْ تَكُونَ تِجَارَةً عَنْ تَرَاضٍ مِنْكُمْ ۚ وَلَا تَقْتُلُوا أَنْفُسَكُمْ ۚ إِنَّ اللَّهَ كَانَ بِكُمْ رَحِيمًا</a:t>
            </a:r>
            <a:r>
              <a:rPr lang="ar-SA" sz="4000" dirty="0">
                <a:solidFill>
                  <a:srgbClr val="333333"/>
                </a:solidFill>
                <a:latin typeface="Helvetica Neue"/>
              </a:rPr>
              <a:t> " 29</a:t>
            </a:r>
            <a:r>
              <a:rPr lang="ar-SA" sz="4000" b="0" i="0" dirty="0">
                <a:solidFill>
                  <a:srgbClr val="333333"/>
                </a:solidFill>
                <a:effectLst/>
                <a:latin typeface="Helvetica Neue"/>
              </a:rPr>
              <a:t>   </a:t>
            </a:r>
            <a:endParaRPr lang="ar-SA" sz="4000" b="0" i="0" dirty="0">
              <a:solidFill>
                <a:srgbClr val="571F1F"/>
              </a:solidFill>
              <a:effectLst/>
              <a:latin typeface="Lateef"/>
            </a:endParaRPr>
          </a:p>
          <a:p>
            <a:pPr algn="l"/>
            <a:r>
              <a:rPr lang="ar-SA" sz="4000" b="1" i="0" u="none" strike="noStrike" dirty="0">
                <a:solidFill>
                  <a:srgbClr val="3B5998"/>
                </a:solidFill>
                <a:effectLst/>
                <a:latin typeface="Oxygen"/>
                <a:hlinkClick r:id="rId3" tooltip="النساء 4:29"/>
              </a:rPr>
              <a:t>النساء</a:t>
            </a:r>
            <a:endParaRPr lang="ar-SA" sz="4000" b="1" i="0" dirty="0">
              <a:solidFill>
                <a:srgbClr val="571F1F"/>
              </a:solidFill>
              <a:effectLst/>
              <a:latin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4237299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A40B0AF-9A76-4CD5-B468-0D3BE1D6A003}"/>
              </a:ext>
            </a:extLst>
          </p:cNvPr>
          <p:cNvSpPr txBox="1">
            <a:spLocks/>
          </p:cNvSpPr>
          <p:nvPr/>
        </p:nvSpPr>
        <p:spPr>
          <a:xfrm>
            <a:off x="1170993" y="0"/>
            <a:ext cx="71647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الربط مع العصر الرقمي</a:t>
            </a:r>
          </a:p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التجارة الإلكترونية</a:t>
            </a:r>
          </a:p>
          <a:p>
            <a:endParaRPr lang="en-AE" sz="6000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7D72D-1986-49B7-9F72-25B1A29F6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1886" y="1089934"/>
            <a:ext cx="8406332" cy="40535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BB69E23-A5BB-4297-A071-0B73924FA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993" y="-244013"/>
            <a:ext cx="1509913" cy="1509913"/>
          </a:xfrm>
          <a:prstGeom prst="rect">
            <a:avLst/>
          </a:prstGeom>
        </p:spPr>
      </p:pic>
      <p:pic>
        <p:nvPicPr>
          <p:cNvPr id="2" name="التجارة الإلكترونية">
            <a:hlinkClick r:id="" action="ppaction://media"/>
            <a:extLst>
              <a:ext uri="{FF2B5EF4-FFF2-40B4-BE49-F238E27FC236}">
                <a16:creationId xmlns:a16="http://schemas.microsoft.com/office/drawing/2014/main" id="{C22C1240-5B14-4016-9D56-FA3C9348A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581" y="1375442"/>
            <a:ext cx="7128942" cy="25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62"/>
          <p:cNvGrpSpPr/>
          <p:nvPr/>
        </p:nvGrpSpPr>
        <p:grpSpPr>
          <a:xfrm>
            <a:off x="2379829" y="905727"/>
            <a:ext cx="3551327" cy="4190671"/>
            <a:chOff x="2367072" y="1679262"/>
            <a:chExt cx="2446162" cy="2799575"/>
          </a:xfrm>
        </p:grpSpPr>
        <p:sp>
          <p:nvSpPr>
            <p:cNvPr id="1511" name="Google Shape;1511;p62"/>
            <p:cNvSpPr/>
            <p:nvPr/>
          </p:nvSpPr>
          <p:spPr>
            <a:xfrm>
              <a:off x="2367072" y="1715285"/>
              <a:ext cx="2434620" cy="2763552"/>
            </a:xfrm>
            <a:custGeom>
              <a:avLst/>
              <a:gdLst/>
              <a:ahLst/>
              <a:cxnLst/>
              <a:rect l="l" t="t" r="r" b="b"/>
              <a:pathLst>
                <a:path w="40694" h="46192" extrusionOk="0">
                  <a:moveTo>
                    <a:pt x="33605" y="1558"/>
                  </a:moveTo>
                  <a:cubicBezTo>
                    <a:pt x="34097" y="1558"/>
                    <a:pt x="34526" y="1922"/>
                    <a:pt x="34591" y="2423"/>
                  </a:cubicBezTo>
                  <a:cubicBezTo>
                    <a:pt x="34664" y="2969"/>
                    <a:pt x="34280" y="3468"/>
                    <a:pt x="33736" y="3541"/>
                  </a:cubicBezTo>
                  <a:cubicBezTo>
                    <a:pt x="33692" y="3547"/>
                    <a:pt x="33648" y="3550"/>
                    <a:pt x="33605" y="3550"/>
                  </a:cubicBezTo>
                  <a:cubicBezTo>
                    <a:pt x="33113" y="3550"/>
                    <a:pt x="32684" y="3186"/>
                    <a:pt x="32619" y="2684"/>
                  </a:cubicBezTo>
                  <a:cubicBezTo>
                    <a:pt x="32546" y="2139"/>
                    <a:pt x="32930" y="1640"/>
                    <a:pt x="33474" y="1567"/>
                  </a:cubicBezTo>
                  <a:cubicBezTo>
                    <a:pt x="33518" y="1561"/>
                    <a:pt x="33562" y="1558"/>
                    <a:pt x="33605" y="1558"/>
                  </a:cubicBezTo>
                  <a:close/>
                  <a:moveTo>
                    <a:pt x="25804" y="2592"/>
                  </a:moveTo>
                  <a:cubicBezTo>
                    <a:pt x="26295" y="2592"/>
                    <a:pt x="26724" y="2956"/>
                    <a:pt x="26789" y="3456"/>
                  </a:cubicBezTo>
                  <a:cubicBezTo>
                    <a:pt x="26861" y="4003"/>
                    <a:pt x="26478" y="4502"/>
                    <a:pt x="25934" y="4575"/>
                  </a:cubicBezTo>
                  <a:cubicBezTo>
                    <a:pt x="25890" y="4581"/>
                    <a:pt x="25846" y="4584"/>
                    <a:pt x="25803" y="4584"/>
                  </a:cubicBezTo>
                  <a:cubicBezTo>
                    <a:pt x="25311" y="4584"/>
                    <a:pt x="24882" y="4220"/>
                    <a:pt x="24815" y="3719"/>
                  </a:cubicBezTo>
                  <a:cubicBezTo>
                    <a:pt x="24744" y="3173"/>
                    <a:pt x="25126" y="2674"/>
                    <a:pt x="25672" y="2601"/>
                  </a:cubicBezTo>
                  <a:cubicBezTo>
                    <a:pt x="25716" y="2595"/>
                    <a:pt x="25760" y="2592"/>
                    <a:pt x="25804" y="2592"/>
                  </a:cubicBezTo>
                  <a:close/>
                  <a:moveTo>
                    <a:pt x="17944" y="3634"/>
                  </a:moveTo>
                  <a:cubicBezTo>
                    <a:pt x="18435" y="3634"/>
                    <a:pt x="18862" y="3999"/>
                    <a:pt x="18928" y="4499"/>
                  </a:cubicBezTo>
                  <a:cubicBezTo>
                    <a:pt x="19001" y="5044"/>
                    <a:pt x="18617" y="5545"/>
                    <a:pt x="18072" y="5616"/>
                  </a:cubicBezTo>
                  <a:cubicBezTo>
                    <a:pt x="18027" y="5622"/>
                    <a:pt x="17983" y="5625"/>
                    <a:pt x="17939" y="5625"/>
                  </a:cubicBezTo>
                  <a:cubicBezTo>
                    <a:pt x="17448" y="5625"/>
                    <a:pt x="17021" y="5260"/>
                    <a:pt x="16955" y="4760"/>
                  </a:cubicBezTo>
                  <a:cubicBezTo>
                    <a:pt x="16882" y="4216"/>
                    <a:pt x="17266" y="3715"/>
                    <a:pt x="17811" y="3643"/>
                  </a:cubicBezTo>
                  <a:cubicBezTo>
                    <a:pt x="17855" y="3637"/>
                    <a:pt x="17900" y="3634"/>
                    <a:pt x="17944" y="3634"/>
                  </a:cubicBezTo>
                  <a:close/>
                  <a:moveTo>
                    <a:pt x="10427" y="4629"/>
                  </a:moveTo>
                  <a:cubicBezTo>
                    <a:pt x="10919" y="4629"/>
                    <a:pt x="11348" y="4993"/>
                    <a:pt x="11413" y="5495"/>
                  </a:cubicBezTo>
                  <a:cubicBezTo>
                    <a:pt x="11486" y="6040"/>
                    <a:pt x="11102" y="6540"/>
                    <a:pt x="10558" y="6612"/>
                  </a:cubicBezTo>
                  <a:cubicBezTo>
                    <a:pt x="10513" y="6618"/>
                    <a:pt x="10469" y="6621"/>
                    <a:pt x="10425" y="6621"/>
                  </a:cubicBezTo>
                  <a:cubicBezTo>
                    <a:pt x="9934" y="6621"/>
                    <a:pt x="9506" y="6256"/>
                    <a:pt x="9441" y="5756"/>
                  </a:cubicBezTo>
                  <a:cubicBezTo>
                    <a:pt x="9368" y="5210"/>
                    <a:pt x="9752" y="4711"/>
                    <a:pt x="10296" y="4638"/>
                  </a:cubicBezTo>
                  <a:cubicBezTo>
                    <a:pt x="10340" y="4632"/>
                    <a:pt x="10384" y="4629"/>
                    <a:pt x="10427" y="4629"/>
                  </a:cubicBezTo>
                  <a:close/>
                  <a:moveTo>
                    <a:pt x="2573" y="5670"/>
                  </a:moveTo>
                  <a:cubicBezTo>
                    <a:pt x="3066" y="5670"/>
                    <a:pt x="3493" y="6034"/>
                    <a:pt x="3560" y="6536"/>
                  </a:cubicBezTo>
                  <a:cubicBezTo>
                    <a:pt x="3632" y="7081"/>
                    <a:pt x="3249" y="7580"/>
                    <a:pt x="2703" y="7653"/>
                  </a:cubicBezTo>
                  <a:cubicBezTo>
                    <a:pt x="2659" y="7659"/>
                    <a:pt x="2615" y="7662"/>
                    <a:pt x="2572" y="7662"/>
                  </a:cubicBezTo>
                  <a:cubicBezTo>
                    <a:pt x="2080" y="7662"/>
                    <a:pt x="1652" y="7298"/>
                    <a:pt x="1586" y="6796"/>
                  </a:cubicBezTo>
                  <a:cubicBezTo>
                    <a:pt x="1514" y="6251"/>
                    <a:pt x="1897" y="5752"/>
                    <a:pt x="2442" y="5679"/>
                  </a:cubicBezTo>
                  <a:cubicBezTo>
                    <a:pt x="2486" y="5673"/>
                    <a:pt x="2530" y="5670"/>
                    <a:pt x="2573" y="5670"/>
                  </a:cubicBezTo>
                  <a:close/>
                  <a:moveTo>
                    <a:pt x="35827" y="0"/>
                  </a:moveTo>
                  <a:lnTo>
                    <a:pt x="0" y="4747"/>
                  </a:lnTo>
                  <a:lnTo>
                    <a:pt x="5492" y="46191"/>
                  </a:lnTo>
                  <a:lnTo>
                    <a:pt x="28545" y="43137"/>
                  </a:lnTo>
                  <a:lnTo>
                    <a:pt x="30396" y="42351"/>
                  </a:lnTo>
                  <a:lnTo>
                    <a:pt x="30922" y="40850"/>
                  </a:lnTo>
                  <a:lnTo>
                    <a:pt x="32509" y="39946"/>
                  </a:lnTo>
                  <a:lnTo>
                    <a:pt x="33717" y="40597"/>
                  </a:lnTo>
                  <a:lnTo>
                    <a:pt x="35447" y="40253"/>
                  </a:lnTo>
                  <a:lnTo>
                    <a:pt x="36361" y="38702"/>
                  </a:lnTo>
                  <a:lnTo>
                    <a:pt x="38125" y="38830"/>
                  </a:lnTo>
                  <a:lnTo>
                    <a:pt x="38950" y="36969"/>
                  </a:lnTo>
                  <a:lnTo>
                    <a:pt x="40694" y="36738"/>
                  </a:lnTo>
                  <a:lnTo>
                    <a:pt x="358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2378494" y="1679262"/>
              <a:ext cx="2434740" cy="2763552"/>
            </a:xfrm>
            <a:custGeom>
              <a:avLst/>
              <a:gdLst/>
              <a:ahLst/>
              <a:cxnLst/>
              <a:rect l="l" t="t" r="r" b="b"/>
              <a:pathLst>
                <a:path w="40696" h="46192" extrusionOk="0">
                  <a:moveTo>
                    <a:pt x="33607" y="1559"/>
                  </a:moveTo>
                  <a:cubicBezTo>
                    <a:pt x="34098" y="1559"/>
                    <a:pt x="34526" y="1923"/>
                    <a:pt x="34593" y="2423"/>
                  </a:cubicBezTo>
                  <a:cubicBezTo>
                    <a:pt x="34665" y="2968"/>
                    <a:pt x="34282" y="3469"/>
                    <a:pt x="33736" y="3540"/>
                  </a:cubicBezTo>
                  <a:cubicBezTo>
                    <a:pt x="33691" y="3546"/>
                    <a:pt x="33647" y="3549"/>
                    <a:pt x="33603" y="3549"/>
                  </a:cubicBezTo>
                  <a:cubicBezTo>
                    <a:pt x="33112" y="3549"/>
                    <a:pt x="32684" y="3184"/>
                    <a:pt x="32619" y="2685"/>
                  </a:cubicBezTo>
                  <a:cubicBezTo>
                    <a:pt x="32547" y="2140"/>
                    <a:pt x="32930" y="1639"/>
                    <a:pt x="33474" y="1567"/>
                  </a:cubicBezTo>
                  <a:cubicBezTo>
                    <a:pt x="33519" y="1561"/>
                    <a:pt x="33564" y="1559"/>
                    <a:pt x="33607" y="1559"/>
                  </a:cubicBezTo>
                  <a:close/>
                  <a:moveTo>
                    <a:pt x="25805" y="2592"/>
                  </a:moveTo>
                  <a:cubicBezTo>
                    <a:pt x="26296" y="2592"/>
                    <a:pt x="26724" y="2957"/>
                    <a:pt x="26790" y="3457"/>
                  </a:cubicBezTo>
                  <a:cubicBezTo>
                    <a:pt x="26863" y="4002"/>
                    <a:pt x="26478" y="4502"/>
                    <a:pt x="25934" y="4574"/>
                  </a:cubicBezTo>
                  <a:cubicBezTo>
                    <a:pt x="25889" y="4580"/>
                    <a:pt x="25845" y="4583"/>
                    <a:pt x="25801" y="4583"/>
                  </a:cubicBezTo>
                  <a:cubicBezTo>
                    <a:pt x="25310" y="4583"/>
                    <a:pt x="24882" y="4218"/>
                    <a:pt x="24817" y="3718"/>
                  </a:cubicBezTo>
                  <a:cubicBezTo>
                    <a:pt x="24744" y="3174"/>
                    <a:pt x="25128" y="2673"/>
                    <a:pt x="25672" y="2601"/>
                  </a:cubicBezTo>
                  <a:cubicBezTo>
                    <a:pt x="25717" y="2595"/>
                    <a:pt x="25762" y="2592"/>
                    <a:pt x="25805" y="2592"/>
                  </a:cubicBezTo>
                  <a:close/>
                  <a:moveTo>
                    <a:pt x="17943" y="3634"/>
                  </a:moveTo>
                  <a:cubicBezTo>
                    <a:pt x="18435" y="3634"/>
                    <a:pt x="18862" y="3997"/>
                    <a:pt x="18929" y="4498"/>
                  </a:cubicBezTo>
                  <a:cubicBezTo>
                    <a:pt x="19001" y="5043"/>
                    <a:pt x="18618" y="5544"/>
                    <a:pt x="18073" y="5617"/>
                  </a:cubicBezTo>
                  <a:cubicBezTo>
                    <a:pt x="18029" y="5622"/>
                    <a:pt x="17985" y="5625"/>
                    <a:pt x="17942" y="5625"/>
                  </a:cubicBezTo>
                  <a:cubicBezTo>
                    <a:pt x="17449" y="5625"/>
                    <a:pt x="17022" y="5261"/>
                    <a:pt x="16955" y="4759"/>
                  </a:cubicBezTo>
                  <a:cubicBezTo>
                    <a:pt x="16883" y="4215"/>
                    <a:pt x="17266" y="3714"/>
                    <a:pt x="17812" y="3642"/>
                  </a:cubicBezTo>
                  <a:cubicBezTo>
                    <a:pt x="17856" y="3637"/>
                    <a:pt x="17900" y="3634"/>
                    <a:pt x="17943" y="3634"/>
                  </a:cubicBezTo>
                  <a:close/>
                  <a:moveTo>
                    <a:pt x="10430" y="4629"/>
                  </a:moveTo>
                  <a:cubicBezTo>
                    <a:pt x="10921" y="4629"/>
                    <a:pt x="11348" y="4994"/>
                    <a:pt x="11415" y="5494"/>
                  </a:cubicBezTo>
                  <a:cubicBezTo>
                    <a:pt x="11486" y="6039"/>
                    <a:pt x="11104" y="6539"/>
                    <a:pt x="10558" y="6613"/>
                  </a:cubicBezTo>
                  <a:cubicBezTo>
                    <a:pt x="10514" y="6618"/>
                    <a:pt x="10470" y="6621"/>
                    <a:pt x="10427" y="6621"/>
                  </a:cubicBezTo>
                  <a:cubicBezTo>
                    <a:pt x="9935" y="6621"/>
                    <a:pt x="9508" y="6257"/>
                    <a:pt x="9441" y="5755"/>
                  </a:cubicBezTo>
                  <a:cubicBezTo>
                    <a:pt x="9369" y="5211"/>
                    <a:pt x="9752" y="4710"/>
                    <a:pt x="10296" y="4638"/>
                  </a:cubicBezTo>
                  <a:cubicBezTo>
                    <a:pt x="10341" y="4632"/>
                    <a:pt x="10386" y="4629"/>
                    <a:pt x="10430" y="4629"/>
                  </a:cubicBezTo>
                  <a:close/>
                  <a:moveTo>
                    <a:pt x="2576" y="5671"/>
                  </a:moveTo>
                  <a:cubicBezTo>
                    <a:pt x="3067" y="5671"/>
                    <a:pt x="3495" y="6035"/>
                    <a:pt x="3560" y="6535"/>
                  </a:cubicBezTo>
                  <a:cubicBezTo>
                    <a:pt x="3632" y="7080"/>
                    <a:pt x="3249" y="7581"/>
                    <a:pt x="2705" y="7652"/>
                  </a:cubicBezTo>
                  <a:cubicBezTo>
                    <a:pt x="2660" y="7658"/>
                    <a:pt x="2615" y="7661"/>
                    <a:pt x="2572" y="7661"/>
                  </a:cubicBezTo>
                  <a:cubicBezTo>
                    <a:pt x="2081" y="7661"/>
                    <a:pt x="1653" y="7296"/>
                    <a:pt x="1587" y="6796"/>
                  </a:cubicBezTo>
                  <a:cubicBezTo>
                    <a:pt x="1514" y="6252"/>
                    <a:pt x="1899" y="5751"/>
                    <a:pt x="2443" y="5679"/>
                  </a:cubicBezTo>
                  <a:cubicBezTo>
                    <a:pt x="2488" y="5673"/>
                    <a:pt x="2532" y="5671"/>
                    <a:pt x="2576" y="5671"/>
                  </a:cubicBezTo>
                  <a:close/>
                  <a:moveTo>
                    <a:pt x="35827" y="1"/>
                  </a:moveTo>
                  <a:lnTo>
                    <a:pt x="0" y="4748"/>
                  </a:lnTo>
                  <a:lnTo>
                    <a:pt x="5492" y="46192"/>
                  </a:lnTo>
                  <a:lnTo>
                    <a:pt x="28545" y="43137"/>
                  </a:lnTo>
                  <a:lnTo>
                    <a:pt x="30396" y="42350"/>
                  </a:lnTo>
                  <a:lnTo>
                    <a:pt x="30922" y="40849"/>
                  </a:lnTo>
                  <a:lnTo>
                    <a:pt x="32511" y="39946"/>
                  </a:lnTo>
                  <a:lnTo>
                    <a:pt x="33717" y="40598"/>
                  </a:lnTo>
                  <a:lnTo>
                    <a:pt x="35447" y="40252"/>
                  </a:lnTo>
                  <a:lnTo>
                    <a:pt x="36361" y="38702"/>
                  </a:lnTo>
                  <a:lnTo>
                    <a:pt x="38127" y="38829"/>
                  </a:lnTo>
                  <a:lnTo>
                    <a:pt x="38952" y="36969"/>
                  </a:lnTo>
                  <a:lnTo>
                    <a:pt x="40695" y="36738"/>
                  </a:lnTo>
                  <a:lnTo>
                    <a:pt x="358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513" name="Google Shape;1513;p62"/>
          <p:cNvGrpSpPr/>
          <p:nvPr/>
        </p:nvGrpSpPr>
        <p:grpSpPr>
          <a:xfrm>
            <a:off x="1158149" y="1244950"/>
            <a:ext cx="1239549" cy="3911350"/>
            <a:chOff x="1377350" y="1297650"/>
            <a:chExt cx="2091008" cy="4550640"/>
          </a:xfrm>
        </p:grpSpPr>
        <p:grpSp>
          <p:nvGrpSpPr>
            <p:cNvPr id="1514" name="Google Shape;1514;p62"/>
            <p:cNvGrpSpPr/>
            <p:nvPr/>
          </p:nvGrpSpPr>
          <p:grpSpPr>
            <a:xfrm>
              <a:off x="1515643" y="5021339"/>
              <a:ext cx="1300004" cy="826950"/>
              <a:chOff x="1565540" y="4293093"/>
              <a:chExt cx="1021213" cy="649607"/>
            </a:xfrm>
          </p:grpSpPr>
          <p:sp>
            <p:nvSpPr>
              <p:cNvPr id="1515" name="Google Shape;1515;p62"/>
              <p:cNvSpPr/>
              <p:nvPr/>
            </p:nvSpPr>
            <p:spPr>
              <a:xfrm>
                <a:off x="2086968" y="4300914"/>
                <a:ext cx="193795" cy="500614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7233" extrusionOk="0">
                    <a:moveTo>
                      <a:pt x="142" y="0"/>
                    </a:moveTo>
                    <a:lnTo>
                      <a:pt x="0" y="7233"/>
                    </a:lnTo>
                    <a:lnTo>
                      <a:pt x="2253" y="6890"/>
                    </a:lnTo>
                    <a:lnTo>
                      <a:pt x="2799" y="49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16" name="Google Shape;1516;p62"/>
              <p:cNvSpPr/>
              <p:nvPr/>
            </p:nvSpPr>
            <p:spPr>
              <a:xfrm>
                <a:off x="2030216" y="4692643"/>
                <a:ext cx="556469" cy="199124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2877" extrusionOk="0">
                    <a:moveTo>
                      <a:pt x="3227" y="0"/>
                    </a:moveTo>
                    <a:cubicBezTo>
                      <a:pt x="2915" y="569"/>
                      <a:pt x="2431" y="734"/>
                      <a:pt x="1974" y="734"/>
                    </a:cubicBezTo>
                    <a:cubicBezTo>
                      <a:pt x="1345" y="734"/>
                      <a:pt x="768" y="421"/>
                      <a:pt x="768" y="421"/>
                    </a:cubicBezTo>
                    <a:lnTo>
                      <a:pt x="1" y="2824"/>
                    </a:lnTo>
                    <a:lnTo>
                      <a:pt x="8040" y="2877"/>
                    </a:lnTo>
                    <a:lnTo>
                      <a:pt x="32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17" name="Google Shape;1517;p62"/>
              <p:cNvSpPr/>
              <p:nvPr/>
            </p:nvSpPr>
            <p:spPr>
              <a:xfrm>
                <a:off x="2030147" y="4887954"/>
                <a:ext cx="556607" cy="54747"/>
              </a:xfrm>
              <a:custGeom>
                <a:avLst/>
                <a:gdLst/>
                <a:ahLst/>
                <a:cxnLst/>
                <a:rect l="l" t="t" r="r" b="b"/>
                <a:pathLst>
                  <a:path w="8042" h="791" extrusionOk="0">
                    <a:moveTo>
                      <a:pt x="5" y="1"/>
                    </a:moveTo>
                    <a:lnTo>
                      <a:pt x="1" y="740"/>
                    </a:lnTo>
                    <a:lnTo>
                      <a:pt x="8038" y="791"/>
                    </a:lnTo>
                    <a:lnTo>
                      <a:pt x="8042" y="5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18" name="Google Shape;1518;p62"/>
              <p:cNvSpPr/>
              <p:nvPr/>
            </p:nvSpPr>
            <p:spPr>
              <a:xfrm>
                <a:off x="2268852" y="4725241"/>
                <a:ext cx="70597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48" extrusionOk="0">
                    <a:moveTo>
                      <a:pt x="858" y="1"/>
                    </a:moveTo>
                    <a:cubicBezTo>
                      <a:pt x="831" y="1"/>
                      <a:pt x="804" y="8"/>
                      <a:pt x="780" y="23"/>
                    </a:cubicBezTo>
                    <a:cubicBezTo>
                      <a:pt x="764" y="33"/>
                      <a:pt x="407" y="261"/>
                      <a:pt x="47" y="732"/>
                    </a:cubicBezTo>
                    <a:cubicBezTo>
                      <a:pt x="1" y="794"/>
                      <a:pt x="15" y="877"/>
                      <a:pt x="78" y="921"/>
                    </a:cubicBezTo>
                    <a:cubicBezTo>
                      <a:pt x="104" y="939"/>
                      <a:pt x="133" y="947"/>
                      <a:pt x="163" y="947"/>
                    </a:cubicBezTo>
                    <a:cubicBezTo>
                      <a:pt x="182" y="947"/>
                      <a:pt x="200" y="944"/>
                      <a:pt x="218" y="937"/>
                    </a:cubicBezTo>
                    <a:cubicBezTo>
                      <a:pt x="240" y="927"/>
                      <a:pt x="260" y="912"/>
                      <a:pt x="277" y="892"/>
                    </a:cubicBezTo>
                    <a:cubicBezTo>
                      <a:pt x="604" y="462"/>
                      <a:pt x="934" y="249"/>
                      <a:pt x="937" y="248"/>
                    </a:cubicBezTo>
                    <a:cubicBezTo>
                      <a:pt x="1002" y="207"/>
                      <a:pt x="1020" y="122"/>
                      <a:pt x="976" y="61"/>
                    </a:cubicBezTo>
                    <a:cubicBezTo>
                      <a:pt x="948" y="21"/>
                      <a:pt x="904" y="1"/>
                      <a:pt x="8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19" name="Google Shape;1519;p62"/>
              <p:cNvSpPr/>
              <p:nvPr/>
            </p:nvSpPr>
            <p:spPr>
              <a:xfrm>
                <a:off x="2316676" y="4749118"/>
                <a:ext cx="70528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48" extrusionOk="0">
                    <a:moveTo>
                      <a:pt x="856" y="1"/>
                    </a:moveTo>
                    <a:cubicBezTo>
                      <a:pt x="829" y="1"/>
                      <a:pt x="802" y="8"/>
                      <a:pt x="779" y="22"/>
                    </a:cubicBezTo>
                    <a:cubicBezTo>
                      <a:pt x="764" y="33"/>
                      <a:pt x="406" y="262"/>
                      <a:pt x="46" y="733"/>
                    </a:cubicBezTo>
                    <a:cubicBezTo>
                      <a:pt x="0" y="793"/>
                      <a:pt x="13" y="878"/>
                      <a:pt x="78" y="922"/>
                    </a:cubicBezTo>
                    <a:cubicBezTo>
                      <a:pt x="102" y="939"/>
                      <a:pt x="131" y="947"/>
                      <a:pt x="160" y="947"/>
                    </a:cubicBezTo>
                    <a:cubicBezTo>
                      <a:pt x="179" y="947"/>
                      <a:pt x="199" y="944"/>
                      <a:pt x="216" y="936"/>
                    </a:cubicBezTo>
                    <a:cubicBezTo>
                      <a:pt x="240" y="928"/>
                      <a:pt x="260" y="912"/>
                      <a:pt x="275" y="891"/>
                    </a:cubicBezTo>
                    <a:cubicBezTo>
                      <a:pt x="603" y="462"/>
                      <a:pt x="933" y="250"/>
                      <a:pt x="936" y="247"/>
                    </a:cubicBezTo>
                    <a:cubicBezTo>
                      <a:pt x="1000" y="206"/>
                      <a:pt x="1018" y="123"/>
                      <a:pt x="976" y="60"/>
                    </a:cubicBezTo>
                    <a:cubicBezTo>
                      <a:pt x="948" y="22"/>
                      <a:pt x="902" y="1"/>
                      <a:pt x="8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0" name="Google Shape;1520;p62"/>
              <p:cNvSpPr/>
              <p:nvPr/>
            </p:nvSpPr>
            <p:spPr>
              <a:xfrm>
                <a:off x="2364362" y="4772996"/>
                <a:ext cx="70597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48" extrusionOk="0">
                    <a:moveTo>
                      <a:pt x="857" y="1"/>
                    </a:moveTo>
                    <a:cubicBezTo>
                      <a:pt x="830" y="1"/>
                      <a:pt x="804" y="8"/>
                      <a:pt x="780" y="23"/>
                    </a:cubicBezTo>
                    <a:cubicBezTo>
                      <a:pt x="764" y="32"/>
                      <a:pt x="406" y="261"/>
                      <a:pt x="47" y="733"/>
                    </a:cubicBezTo>
                    <a:cubicBezTo>
                      <a:pt x="0" y="793"/>
                      <a:pt x="15" y="878"/>
                      <a:pt x="78" y="921"/>
                    </a:cubicBezTo>
                    <a:cubicBezTo>
                      <a:pt x="103" y="939"/>
                      <a:pt x="132" y="948"/>
                      <a:pt x="161" y="948"/>
                    </a:cubicBezTo>
                    <a:cubicBezTo>
                      <a:pt x="181" y="948"/>
                      <a:pt x="200" y="944"/>
                      <a:pt x="218" y="936"/>
                    </a:cubicBezTo>
                    <a:cubicBezTo>
                      <a:pt x="240" y="927"/>
                      <a:pt x="260" y="913"/>
                      <a:pt x="276" y="892"/>
                    </a:cubicBezTo>
                    <a:cubicBezTo>
                      <a:pt x="604" y="461"/>
                      <a:pt x="934" y="250"/>
                      <a:pt x="936" y="248"/>
                    </a:cubicBezTo>
                    <a:cubicBezTo>
                      <a:pt x="1002" y="206"/>
                      <a:pt x="1020" y="123"/>
                      <a:pt x="976" y="61"/>
                    </a:cubicBezTo>
                    <a:cubicBezTo>
                      <a:pt x="948" y="22"/>
                      <a:pt x="903" y="1"/>
                      <a:pt x="8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1" name="Google Shape;1521;p62"/>
              <p:cNvSpPr/>
              <p:nvPr/>
            </p:nvSpPr>
            <p:spPr>
              <a:xfrm>
                <a:off x="1612742" y="4293093"/>
                <a:ext cx="251034" cy="495423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158" extrusionOk="0">
                    <a:moveTo>
                      <a:pt x="1052" y="1"/>
                    </a:moveTo>
                    <a:lnTo>
                      <a:pt x="1" y="7157"/>
                    </a:lnTo>
                    <a:lnTo>
                      <a:pt x="2280" y="7101"/>
                    </a:lnTo>
                    <a:lnTo>
                      <a:pt x="3627" y="826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2" name="Google Shape;1522;p62"/>
              <p:cNvSpPr/>
              <p:nvPr/>
            </p:nvSpPr>
            <p:spPr>
              <a:xfrm>
                <a:off x="1565748" y="4692643"/>
                <a:ext cx="556330" cy="199124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2877" extrusionOk="0">
                    <a:moveTo>
                      <a:pt x="3225" y="0"/>
                    </a:moveTo>
                    <a:cubicBezTo>
                      <a:pt x="2914" y="569"/>
                      <a:pt x="2430" y="734"/>
                      <a:pt x="1974" y="734"/>
                    </a:cubicBezTo>
                    <a:cubicBezTo>
                      <a:pt x="1345" y="734"/>
                      <a:pt x="767" y="421"/>
                      <a:pt x="767" y="421"/>
                    </a:cubicBezTo>
                    <a:lnTo>
                      <a:pt x="1" y="2824"/>
                    </a:lnTo>
                    <a:lnTo>
                      <a:pt x="8038" y="2877"/>
                    </a:lnTo>
                    <a:lnTo>
                      <a:pt x="3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3" name="Google Shape;1523;p62"/>
              <p:cNvSpPr/>
              <p:nvPr/>
            </p:nvSpPr>
            <p:spPr>
              <a:xfrm>
                <a:off x="1565540" y="4887954"/>
                <a:ext cx="556745" cy="54747"/>
              </a:xfrm>
              <a:custGeom>
                <a:avLst/>
                <a:gdLst/>
                <a:ahLst/>
                <a:cxnLst/>
                <a:rect l="l" t="t" r="r" b="b"/>
                <a:pathLst>
                  <a:path w="8044" h="791" extrusionOk="0">
                    <a:moveTo>
                      <a:pt x="5" y="1"/>
                    </a:moveTo>
                    <a:lnTo>
                      <a:pt x="1" y="740"/>
                    </a:lnTo>
                    <a:lnTo>
                      <a:pt x="8039" y="791"/>
                    </a:lnTo>
                    <a:lnTo>
                      <a:pt x="8044" y="5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4" name="Google Shape;1524;p62"/>
              <p:cNvSpPr/>
              <p:nvPr/>
            </p:nvSpPr>
            <p:spPr>
              <a:xfrm>
                <a:off x="1804384" y="4725241"/>
                <a:ext cx="70528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48" extrusionOk="0">
                    <a:moveTo>
                      <a:pt x="857" y="1"/>
                    </a:moveTo>
                    <a:cubicBezTo>
                      <a:pt x="830" y="1"/>
                      <a:pt x="803" y="8"/>
                      <a:pt x="779" y="23"/>
                    </a:cubicBezTo>
                    <a:cubicBezTo>
                      <a:pt x="764" y="33"/>
                      <a:pt x="406" y="261"/>
                      <a:pt x="46" y="732"/>
                    </a:cubicBezTo>
                    <a:cubicBezTo>
                      <a:pt x="0" y="794"/>
                      <a:pt x="14" y="877"/>
                      <a:pt x="78" y="921"/>
                    </a:cubicBezTo>
                    <a:cubicBezTo>
                      <a:pt x="103" y="939"/>
                      <a:pt x="133" y="947"/>
                      <a:pt x="162" y="947"/>
                    </a:cubicBezTo>
                    <a:cubicBezTo>
                      <a:pt x="181" y="947"/>
                      <a:pt x="199" y="944"/>
                      <a:pt x="216" y="937"/>
                    </a:cubicBezTo>
                    <a:cubicBezTo>
                      <a:pt x="240" y="927"/>
                      <a:pt x="260" y="912"/>
                      <a:pt x="275" y="892"/>
                    </a:cubicBezTo>
                    <a:cubicBezTo>
                      <a:pt x="603" y="462"/>
                      <a:pt x="933" y="249"/>
                      <a:pt x="936" y="248"/>
                    </a:cubicBezTo>
                    <a:cubicBezTo>
                      <a:pt x="1001" y="207"/>
                      <a:pt x="1018" y="122"/>
                      <a:pt x="976" y="61"/>
                    </a:cubicBezTo>
                    <a:cubicBezTo>
                      <a:pt x="948" y="21"/>
                      <a:pt x="903" y="1"/>
                      <a:pt x="8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5" name="Google Shape;1525;p62"/>
              <p:cNvSpPr/>
              <p:nvPr/>
            </p:nvSpPr>
            <p:spPr>
              <a:xfrm>
                <a:off x="1852070" y="4749118"/>
                <a:ext cx="70597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48" extrusionOk="0">
                    <a:moveTo>
                      <a:pt x="857" y="1"/>
                    </a:moveTo>
                    <a:cubicBezTo>
                      <a:pt x="830" y="1"/>
                      <a:pt x="803" y="8"/>
                      <a:pt x="780" y="22"/>
                    </a:cubicBezTo>
                    <a:cubicBezTo>
                      <a:pt x="764" y="33"/>
                      <a:pt x="407" y="262"/>
                      <a:pt x="47" y="733"/>
                    </a:cubicBezTo>
                    <a:cubicBezTo>
                      <a:pt x="1" y="793"/>
                      <a:pt x="15" y="878"/>
                      <a:pt x="78" y="922"/>
                    </a:cubicBezTo>
                    <a:cubicBezTo>
                      <a:pt x="103" y="939"/>
                      <a:pt x="132" y="947"/>
                      <a:pt x="161" y="947"/>
                    </a:cubicBezTo>
                    <a:cubicBezTo>
                      <a:pt x="180" y="947"/>
                      <a:pt x="200" y="944"/>
                      <a:pt x="218" y="936"/>
                    </a:cubicBezTo>
                    <a:cubicBezTo>
                      <a:pt x="240" y="928"/>
                      <a:pt x="261" y="912"/>
                      <a:pt x="277" y="891"/>
                    </a:cubicBezTo>
                    <a:cubicBezTo>
                      <a:pt x="604" y="462"/>
                      <a:pt x="934" y="250"/>
                      <a:pt x="937" y="247"/>
                    </a:cubicBezTo>
                    <a:cubicBezTo>
                      <a:pt x="1002" y="206"/>
                      <a:pt x="1020" y="123"/>
                      <a:pt x="976" y="60"/>
                    </a:cubicBezTo>
                    <a:cubicBezTo>
                      <a:pt x="948" y="22"/>
                      <a:pt x="903" y="1"/>
                      <a:pt x="8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26" name="Google Shape;1526;p62"/>
              <p:cNvSpPr/>
              <p:nvPr/>
            </p:nvSpPr>
            <p:spPr>
              <a:xfrm>
                <a:off x="1899894" y="4772996"/>
                <a:ext cx="70528" cy="65613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48" extrusionOk="0">
                    <a:moveTo>
                      <a:pt x="857" y="1"/>
                    </a:moveTo>
                    <a:cubicBezTo>
                      <a:pt x="830" y="1"/>
                      <a:pt x="802" y="8"/>
                      <a:pt x="779" y="23"/>
                    </a:cubicBezTo>
                    <a:cubicBezTo>
                      <a:pt x="764" y="32"/>
                      <a:pt x="406" y="261"/>
                      <a:pt x="46" y="733"/>
                    </a:cubicBezTo>
                    <a:cubicBezTo>
                      <a:pt x="0" y="793"/>
                      <a:pt x="13" y="878"/>
                      <a:pt x="78" y="921"/>
                    </a:cubicBezTo>
                    <a:cubicBezTo>
                      <a:pt x="102" y="939"/>
                      <a:pt x="131" y="948"/>
                      <a:pt x="160" y="948"/>
                    </a:cubicBezTo>
                    <a:cubicBezTo>
                      <a:pt x="180" y="948"/>
                      <a:pt x="199" y="944"/>
                      <a:pt x="216" y="936"/>
                    </a:cubicBezTo>
                    <a:cubicBezTo>
                      <a:pt x="238" y="927"/>
                      <a:pt x="259" y="913"/>
                      <a:pt x="275" y="892"/>
                    </a:cubicBezTo>
                    <a:cubicBezTo>
                      <a:pt x="603" y="461"/>
                      <a:pt x="933" y="250"/>
                      <a:pt x="936" y="248"/>
                    </a:cubicBezTo>
                    <a:cubicBezTo>
                      <a:pt x="1001" y="206"/>
                      <a:pt x="1018" y="123"/>
                      <a:pt x="976" y="61"/>
                    </a:cubicBezTo>
                    <a:cubicBezTo>
                      <a:pt x="948" y="22"/>
                      <a:pt x="903" y="1"/>
                      <a:pt x="8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527" name="Google Shape;1527;p62"/>
            <p:cNvSpPr/>
            <p:nvPr/>
          </p:nvSpPr>
          <p:spPr>
            <a:xfrm>
              <a:off x="1534171" y="3141450"/>
              <a:ext cx="1002635" cy="2342271"/>
            </a:xfrm>
            <a:custGeom>
              <a:avLst/>
              <a:gdLst/>
              <a:ahLst/>
              <a:cxnLst/>
              <a:rect l="l" t="t" r="r" b="b"/>
              <a:pathLst>
                <a:path w="11380" h="26585" extrusionOk="0">
                  <a:moveTo>
                    <a:pt x="7075" y="0"/>
                  </a:moveTo>
                  <a:lnTo>
                    <a:pt x="4178" y="368"/>
                  </a:lnTo>
                  <a:lnTo>
                    <a:pt x="0" y="26500"/>
                  </a:lnTo>
                  <a:lnTo>
                    <a:pt x="3921" y="26585"/>
                  </a:lnTo>
                  <a:lnTo>
                    <a:pt x="7485" y="6057"/>
                  </a:lnTo>
                  <a:lnTo>
                    <a:pt x="6514" y="26585"/>
                  </a:lnTo>
                  <a:lnTo>
                    <a:pt x="10282" y="26585"/>
                  </a:lnTo>
                  <a:lnTo>
                    <a:pt x="11317" y="6713"/>
                  </a:lnTo>
                  <a:cubicBezTo>
                    <a:pt x="11365" y="5943"/>
                    <a:pt x="11380" y="4871"/>
                    <a:pt x="11355" y="4100"/>
                  </a:cubicBezTo>
                  <a:cubicBezTo>
                    <a:pt x="11229" y="388"/>
                    <a:pt x="10433" y="368"/>
                    <a:pt x="10416" y="368"/>
                  </a:cubicBezTo>
                  <a:cubicBezTo>
                    <a:pt x="10416" y="368"/>
                    <a:pt x="10416" y="368"/>
                    <a:pt x="10416" y="368"/>
                  </a:cubicBezTo>
                  <a:lnTo>
                    <a:pt x="7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2189382" y="3637641"/>
              <a:ext cx="151981" cy="41321"/>
            </a:xfrm>
            <a:custGeom>
              <a:avLst/>
              <a:gdLst/>
              <a:ahLst/>
              <a:cxnLst/>
              <a:rect l="l" t="t" r="r" b="b"/>
              <a:pathLst>
                <a:path w="1725" h="469" extrusionOk="0">
                  <a:moveTo>
                    <a:pt x="1677" y="0"/>
                  </a:moveTo>
                  <a:cubicBezTo>
                    <a:pt x="1674" y="0"/>
                    <a:pt x="1670" y="1"/>
                    <a:pt x="1666" y="2"/>
                  </a:cubicBezTo>
                  <a:lnTo>
                    <a:pt x="38" y="381"/>
                  </a:lnTo>
                  <a:cubicBezTo>
                    <a:pt x="15" y="387"/>
                    <a:pt x="0" y="411"/>
                    <a:pt x="6" y="434"/>
                  </a:cubicBezTo>
                  <a:cubicBezTo>
                    <a:pt x="10" y="454"/>
                    <a:pt x="28" y="469"/>
                    <a:pt x="48" y="469"/>
                  </a:cubicBezTo>
                  <a:cubicBezTo>
                    <a:pt x="51" y="469"/>
                    <a:pt x="56" y="468"/>
                    <a:pt x="58" y="468"/>
                  </a:cubicBezTo>
                  <a:lnTo>
                    <a:pt x="1687" y="86"/>
                  </a:lnTo>
                  <a:cubicBezTo>
                    <a:pt x="1710" y="82"/>
                    <a:pt x="1725" y="57"/>
                    <a:pt x="1720" y="34"/>
                  </a:cubicBezTo>
                  <a:cubicBezTo>
                    <a:pt x="1715" y="14"/>
                    <a:pt x="1698" y="0"/>
                    <a:pt x="1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1995382" y="2101141"/>
              <a:ext cx="903693" cy="545370"/>
            </a:xfrm>
            <a:custGeom>
              <a:avLst/>
              <a:gdLst/>
              <a:ahLst/>
              <a:cxnLst/>
              <a:rect l="l" t="t" r="r" b="b"/>
              <a:pathLst>
                <a:path w="10257" h="6190" extrusionOk="0">
                  <a:moveTo>
                    <a:pt x="4254" y="1"/>
                  </a:moveTo>
                  <a:lnTo>
                    <a:pt x="0" y="1319"/>
                  </a:lnTo>
                  <a:cubicBezTo>
                    <a:pt x="0" y="1319"/>
                    <a:pt x="1418" y="2759"/>
                    <a:pt x="3058" y="3381"/>
                  </a:cubicBezTo>
                  <a:cubicBezTo>
                    <a:pt x="4696" y="4005"/>
                    <a:pt x="7856" y="6005"/>
                    <a:pt x="10257" y="6189"/>
                  </a:cubicBezTo>
                  <a:lnTo>
                    <a:pt x="9458" y="2841"/>
                  </a:lnTo>
                  <a:lnTo>
                    <a:pt x="4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3187132" y="1765648"/>
              <a:ext cx="172862" cy="193479"/>
            </a:xfrm>
            <a:custGeom>
              <a:avLst/>
              <a:gdLst/>
              <a:ahLst/>
              <a:cxnLst/>
              <a:rect l="l" t="t" r="r" b="b"/>
              <a:pathLst>
                <a:path w="1962" h="2196" extrusionOk="0">
                  <a:moveTo>
                    <a:pt x="1575" y="1"/>
                  </a:moveTo>
                  <a:cubicBezTo>
                    <a:pt x="1542" y="1"/>
                    <a:pt x="1509" y="5"/>
                    <a:pt x="1477" y="15"/>
                  </a:cubicBezTo>
                  <a:lnTo>
                    <a:pt x="436" y="326"/>
                  </a:lnTo>
                  <a:cubicBezTo>
                    <a:pt x="266" y="377"/>
                    <a:pt x="144" y="522"/>
                    <a:pt x="119" y="697"/>
                  </a:cubicBezTo>
                  <a:lnTo>
                    <a:pt x="1" y="1575"/>
                  </a:lnTo>
                  <a:lnTo>
                    <a:pt x="1262" y="2195"/>
                  </a:lnTo>
                  <a:cubicBezTo>
                    <a:pt x="1930" y="1458"/>
                    <a:pt x="1237" y="907"/>
                    <a:pt x="1237" y="907"/>
                  </a:cubicBezTo>
                  <a:lnTo>
                    <a:pt x="1737" y="636"/>
                  </a:lnTo>
                  <a:cubicBezTo>
                    <a:pt x="1902" y="545"/>
                    <a:pt x="1962" y="336"/>
                    <a:pt x="1868" y="171"/>
                  </a:cubicBezTo>
                  <a:cubicBezTo>
                    <a:pt x="1807" y="64"/>
                    <a:pt x="1694" y="1"/>
                    <a:pt x="1575" y="1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3225456" y="1621601"/>
              <a:ext cx="163611" cy="180175"/>
            </a:xfrm>
            <a:custGeom>
              <a:avLst/>
              <a:gdLst/>
              <a:ahLst/>
              <a:cxnLst/>
              <a:rect l="l" t="t" r="r" b="b"/>
              <a:pathLst>
                <a:path w="1857" h="2045" extrusionOk="0">
                  <a:moveTo>
                    <a:pt x="1571" y="0"/>
                  </a:moveTo>
                  <a:cubicBezTo>
                    <a:pt x="1491" y="0"/>
                    <a:pt x="1411" y="37"/>
                    <a:pt x="1360" y="107"/>
                  </a:cubicBezTo>
                  <a:lnTo>
                    <a:pt x="1" y="1961"/>
                  </a:lnTo>
                  <a:lnTo>
                    <a:pt x="947" y="2044"/>
                  </a:lnTo>
                  <a:lnTo>
                    <a:pt x="1803" y="380"/>
                  </a:lnTo>
                  <a:cubicBezTo>
                    <a:pt x="1857" y="275"/>
                    <a:pt x="1833" y="146"/>
                    <a:pt x="1746" y="67"/>
                  </a:cubicBezTo>
                  <a:cubicBezTo>
                    <a:pt x="1695" y="22"/>
                    <a:pt x="1633" y="0"/>
                    <a:pt x="1571" y="0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3280167" y="1737896"/>
              <a:ext cx="141585" cy="160087"/>
            </a:xfrm>
            <a:custGeom>
              <a:avLst/>
              <a:gdLst/>
              <a:ahLst/>
              <a:cxnLst/>
              <a:rect l="l" t="t" r="r" b="b"/>
              <a:pathLst>
                <a:path w="1607" h="1817" extrusionOk="0">
                  <a:moveTo>
                    <a:pt x="1084" y="1"/>
                  </a:moveTo>
                  <a:cubicBezTo>
                    <a:pt x="1054" y="1"/>
                    <a:pt x="1024" y="4"/>
                    <a:pt x="995" y="12"/>
                  </a:cubicBezTo>
                  <a:lnTo>
                    <a:pt x="473" y="189"/>
                  </a:lnTo>
                  <a:lnTo>
                    <a:pt x="0" y="1186"/>
                  </a:lnTo>
                  <a:lnTo>
                    <a:pt x="856" y="1817"/>
                  </a:lnTo>
                  <a:lnTo>
                    <a:pt x="1522" y="631"/>
                  </a:lnTo>
                  <a:cubicBezTo>
                    <a:pt x="1607" y="476"/>
                    <a:pt x="1567" y="285"/>
                    <a:pt x="1430" y="175"/>
                  </a:cubicBezTo>
                  <a:lnTo>
                    <a:pt x="1310" y="79"/>
                  </a:lnTo>
                  <a:cubicBezTo>
                    <a:pt x="1245" y="28"/>
                    <a:pt x="1165" y="1"/>
                    <a:pt x="1084" y="1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21575" y="1769613"/>
              <a:ext cx="146783" cy="164316"/>
            </a:xfrm>
            <a:custGeom>
              <a:avLst/>
              <a:gdLst/>
              <a:ahLst/>
              <a:cxnLst/>
              <a:rect l="l" t="t" r="r" b="b"/>
              <a:pathLst>
                <a:path w="1666" h="1865" extrusionOk="0">
                  <a:moveTo>
                    <a:pt x="954" y="1"/>
                  </a:moveTo>
                  <a:lnTo>
                    <a:pt x="0" y="1312"/>
                  </a:lnTo>
                  <a:lnTo>
                    <a:pt x="741" y="1864"/>
                  </a:lnTo>
                  <a:lnTo>
                    <a:pt x="1594" y="727"/>
                  </a:lnTo>
                  <a:cubicBezTo>
                    <a:pt x="1640" y="665"/>
                    <a:pt x="1665" y="591"/>
                    <a:pt x="1665" y="513"/>
                  </a:cubicBezTo>
                  <a:cubicBezTo>
                    <a:pt x="1665" y="418"/>
                    <a:pt x="1626" y="326"/>
                    <a:pt x="1559" y="259"/>
                  </a:cubicBezTo>
                  <a:lnTo>
                    <a:pt x="1398" y="102"/>
                  </a:lnTo>
                  <a:cubicBezTo>
                    <a:pt x="1331" y="37"/>
                    <a:pt x="1242" y="1"/>
                    <a:pt x="1148" y="1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187132" y="1827936"/>
              <a:ext cx="239734" cy="169690"/>
            </a:xfrm>
            <a:custGeom>
              <a:avLst/>
              <a:gdLst/>
              <a:ahLst/>
              <a:cxnLst/>
              <a:rect l="l" t="t" r="r" b="b"/>
              <a:pathLst>
                <a:path w="2721" h="1926" extrusionOk="0">
                  <a:moveTo>
                    <a:pt x="680" y="0"/>
                  </a:moveTo>
                  <a:lnTo>
                    <a:pt x="1" y="868"/>
                  </a:lnTo>
                  <a:lnTo>
                    <a:pt x="875" y="1661"/>
                  </a:lnTo>
                  <a:cubicBezTo>
                    <a:pt x="1072" y="1838"/>
                    <a:pt x="1318" y="1925"/>
                    <a:pt x="1563" y="1925"/>
                  </a:cubicBezTo>
                  <a:cubicBezTo>
                    <a:pt x="1842" y="1925"/>
                    <a:pt x="2120" y="1812"/>
                    <a:pt x="2322" y="1588"/>
                  </a:cubicBezTo>
                  <a:lnTo>
                    <a:pt x="2721" y="1147"/>
                  </a:lnTo>
                  <a:lnTo>
                    <a:pt x="2267" y="513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228187" y="1755693"/>
              <a:ext cx="144140" cy="181408"/>
            </a:xfrm>
            <a:custGeom>
              <a:avLst/>
              <a:gdLst/>
              <a:ahLst/>
              <a:cxnLst/>
              <a:rect l="l" t="t" r="r" b="b"/>
              <a:pathLst>
                <a:path w="1636" h="2059" extrusionOk="0">
                  <a:moveTo>
                    <a:pt x="1262" y="1"/>
                  </a:moveTo>
                  <a:cubicBezTo>
                    <a:pt x="1229" y="1"/>
                    <a:pt x="1195" y="5"/>
                    <a:pt x="1161" y="16"/>
                  </a:cubicBezTo>
                  <a:lnTo>
                    <a:pt x="30" y="392"/>
                  </a:lnTo>
                  <a:cubicBezTo>
                    <a:pt x="11" y="398"/>
                    <a:pt x="0" y="419"/>
                    <a:pt x="6" y="439"/>
                  </a:cubicBezTo>
                  <a:cubicBezTo>
                    <a:pt x="11" y="455"/>
                    <a:pt x="26" y="464"/>
                    <a:pt x="42" y="464"/>
                  </a:cubicBezTo>
                  <a:cubicBezTo>
                    <a:pt x="46" y="464"/>
                    <a:pt x="49" y="464"/>
                    <a:pt x="53" y="463"/>
                  </a:cubicBezTo>
                  <a:lnTo>
                    <a:pt x="1185" y="86"/>
                  </a:lnTo>
                  <a:cubicBezTo>
                    <a:pt x="1211" y="78"/>
                    <a:pt x="1237" y="74"/>
                    <a:pt x="1263" y="74"/>
                  </a:cubicBezTo>
                  <a:cubicBezTo>
                    <a:pt x="1379" y="74"/>
                    <a:pt x="1486" y="149"/>
                    <a:pt x="1522" y="265"/>
                  </a:cubicBezTo>
                  <a:cubicBezTo>
                    <a:pt x="1556" y="371"/>
                    <a:pt x="1519" y="489"/>
                    <a:pt x="1433" y="557"/>
                  </a:cubicBezTo>
                  <a:lnTo>
                    <a:pt x="751" y="990"/>
                  </a:lnTo>
                  <a:cubicBezTo>
                    <a:pt x="741" y="997"/>
                    <a:pt x="733" y="1010"/>
                    <a:pt x="735" y="1023"/>
                  </a:cubicBezTo>
                  <a:cubicBezTo>
                    <a:pt x="735" y="1036"/>
                    <a:pt x="744" y="1048"/>
                    <a:pt x="755" y="1054"/>
                  </a:cubicBezTo>
                  <a:cubicBezTo>
                    <a:pt x="757" y="1055"/>
                    <a:pt x="973" y="1163"/>
                    <a:pt x="1031" y="1393"/>
                  </a:cubicBezTo>
                  <a:cubicBezTo>
                    <a:pt x="1075" y="1571"/>
                    <a:pt x="1017" y="1775"/>
                    <a:pt x="855" y="2000"/>
                  </a:cubicBezTo>
                  <a:cubicBezTo>
                    <a:pt x="843" y="2016"/>
                    <a:pt x="847" y="2040"/>
                    <a:pt x="863" y="2051"/>
                  </a:cubicBezTo>
                  <a:cubicBezTo>
                    <a:pt x="871" y="2057"/>
                    <a:pt x="878" y="2059"/>
                    <a:pt x="885" y="2059"/>
                  </a:cubicBezTo>
                  <a:cubicBezTo>
                    <a:pt x="897" y="2059"/>
                    <a:pt x="909" y="2053"/>
                    <a:pt x="914" y="2044"/>
                  </a:cubicBezTo>
                  <a:cubicBezTo>
                    <a:pt x="1090" y="1800"/>
                    <a:pt x="1152" y="1575"/>
                    <a:pt x="1103" y="1375"/>
                  </a:cubicBezTo>
                  <a:cubicBezTo>
                    <a:pt x="1055" y="1187"/>
                    <a:pt x="919" y="1071"/>
                    <a:pt x="841" y="1020"/>
                  </a:cubicBezTo>
                  <a:lnTo>
                    <a:pt x="1474" y="620"/>
                  </a:lnTo>
                  <a:cubicBezTo>
                    <a:pt x="1475" y="619"/>
                    <a:pt x="1477" y="619"/>
                    <a:pt x="1478" y="617"/>
                  </a:cubicBezTo>
                  <a:cubicBezTo>
                    <a:pt x="1589" y="530"/>
                    <a:pt x="1636" y="379"/>
                    <a:pt x="1593" y="244"/>
                  </a:cubicBezTo>
                  <a:cubicBezTo>
                    <a:pt x="1547" y="96"/>
                    <a:pt x="1410" y="1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3058768" y="1904321"/>
              <a:ext cx="274447" cy="283169"/>
            </a:xfrm>
            <a:custGeom>
              <a:avLst/>
              <a:gdLst/>
              <a:ahLst/>
              <a:cxnLst/>
              <a:rect l="l" t="t" r="r" b="b"/>
              <a:pathLst>
                <a:path w="3115" h="3214" extrusionOk="0">
                  <a:moveTo>
                    <a:pt x="1458" y="1"/>
                  </a:moveTo>
                  <a:lnTo>
                    <a:pt x="0" y="2001"/>
                  </a:lnTo>
                  <a:lnTo>
                    <a:pt x="1625" y="3213"/>
                  </a:lnTo>
                  <a:lnTo>
                    <a:pt x="3115" y="747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2694644" y="1959296"/>
              <a:ext cx="617792" cy="687131"/>
            </a:xfrm>
            <a:custGeom>
              <a:avLst/>
              <a:gdLst/>
              <a:ahLst/>
              <a:cxnLst/>
              <a:rect l="l" t="t" r="r" b="b"/>
              <a:pathLst>
                <a:path w="7012" h="7799" extrusionOk="0">
                  <a:moveTo>
                    <a:pt x="4650" y="0"/>
                  </a:moveTo>
                  <a:lnTo>
                    <a:pt x="870" y="4965"/>
                  </a:lnTo>
                  <a:cubicBezTo>
                    <a:pt x="1" y="5634"/>
                    <a:pt x="675" y="6894"/>
                    <a:pt x="1359" y="7444"/>
                  </a:cubicBezTo>
                  <a:cubicBezTo>
                    <a:pt x="1657" y="7684"/>
                    <a:pt x="1985" y="7798"/>
                    <a:pt x="2314" y="7798"/>
                  </a:cubicBezTo>
                  <a:cubicBezTo>
                    <a:pt x="2827" y="7798"/>
                    <a:pt x="3341" y="7521"/>
                    <a:pt x="3745" y="7006"/>
                  </a:cubicBezTo>
                  <a:lnTo>
                    <a:pt x="7011" y="1828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1734866" y="2039822"/>
              <a:ext cx="834002" cy="1508534"/>
            </a:xfrm>
            <a:custGeom>
              <a:avLst/>
              <a:gdLst/>
              <a:ahLst/>
              <a:cxnLst/>
              <a:rect l="l" t="t" r="r" b="b"/>
              <a:pathLst>
                <a:path w="9466" h="17122" extrusionOk="0">
                  <a:moveTo>
                    <a:pt x="4185" y="0"/>
                  </a:moveTo>
                  <a:lnTo>
                    <a:pt x="1184" y="2198"/>
                  </a:lnTo>
                  <a:cubicBezTo>
                    <a:pt x="406" y="2973"/>
                    <a:pt x="127" y="4121"/>
                    <a:pt x="463" y="5168"/>
                  </a:cubicBezTo>
                  <a:lnTo>
                    <a:pt x="2354" y="10498"/>
                  </a:lnTo>
                  <a:lnTo>
                    <a:pt x="0" y="16657"/>
                  </a:lnTo>
                  <a:cubicBezTo>
                    <a:pt x="0" y="16657"/>
                    <a:pt x="2408" y="17121"/>
                    <a:pt x="4434" y="17121"/>
                  </a:cubicBezTo>
                  <a:cubicBezTo>
                    <a:pt x="4829" y="17121"/>
                    <a:pt x="5210" y="17104"/>
                    <a:pt x="5555" y="17062"/>
                  </a:cubicBezTo>
                  <a:cubicBezTo>
                    <a:pt x="7671" y="16803"/>
                    <a:pt x="8059" y="14303"/>
                    <a:pt x="8059" y="14303"/>
                  </a:cubicBezTo>
                  <a:cubicBezTo>
                    <a:pt x="8084" y="16146"/>
                    <a:pt x="9240" y="16254"/>
                    <a:pt x="9240" y="16254"/>
                  </a:cubicBezTo>
                  <a:cubicBezTo>
                    <a:pt x="9240" y="16254"/>
                    <a:pt x="9465" y="3449"/>
                    <a:pt x="8351" y="1858"/>
                  </a:cubicBezTo>
                  <a:cubicBezTo>
                    <a:pt x="7235" y="266"/>
                    <a:pt x="5712" y="18"/>
                    <a:pt x="5712" y="18"/>
                  </a:cubicBezTo>
                  <a:lnTo>
                    <a:pt x="4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2223565" y="2041319"/>
              <a:ext cx="256914" cy="640523"/>
            </a:xfrm>
            <a:custGeom>
              <a:avLst/>
              <a:gdLst/>
              <a:ahLst/>
              <a:cxnLst/>
              <a:rect l="l" t="t" r="r" b="b"/>
              <a:pathLst>
                <a:path w="2916" h="7270" extrusionOk="0">
                  <a:moveTo>
                    <a:pt x="165" y="1"/>
                  </a:moveTo>
                  <a:lnTo>
                    <a:pt x="0" y="383"/>
                  </a:lnTo>
                  <a:lnTo>
                    <a:pt x="2144" y="7270"/>
                  </a:lnTo>
                  <a:cubicBezTo>
                    <a:pt x="2915" y="4887"/>
                    <a:pt x="2607" y="2910"/>
                    <a:pt x="2607" y="2910"/>
                  </a:cubicBezTo>
                  <a:lnTo>
                    <a:pt x="2103" y="2261"/>
                  </a:lnTo>
                  <a:lnTo>
                    <a:pt x="2563" y="2267"/>
                  </a:lnTo>
                  <a:lnTo>
                    <a:pt x="1662" y="680"/>
                  </a:lnTo>
                  <a:lnTo>
                    <a:pt x="1207" y="398"/>
                  </a:lnTo>
                  <a:cubicBezTo>
                    <a:pt x="750" y="115"/>
                    <a:pt x="165" y="1"/>
                    <a:pt x="1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2008950" y="2039646"/>
              <a:ext cx="437882" cy="642197"/>
            </a:xfrm>
            <a:custGeom>
              <a:avLst/>
              <a:gdLst/>
              <a:ahLst/>
              <a:cxnLst/>
              <a:rect l="l" t="t" r="r" b="b"/>
              <a:pathLst>
                <a:path w="4970" h="7289" extrusionOk="0">
                  <a:moveTo>
                    <a:pt x="1074" y="1"/>
                  </a:moveTo>
                  <a:lnTo>
                    <a:pt x="1" y="786"/>
                  </a:lnTo>
                  <a:cubicBezTo>
                    <a:pt x="1" y="786"/>
                    <a:pt x="3520" y="3605"/>
                    <a:pt x="4582" y="7289"/>
                  </a:cubicBezTo>
                  <a:cubicBezTo>
                    <a:pt x="4582" y="7289"/>
                    <a:pt x="4970" y="2759"/>
                    <a:pt x="2601" y="20"/>
                  </a:cubicBezTo>
                  <a:lnTo>
                    <a:pt x="10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1943755" y="2108894"/>
              <a:ext cx="468895" cy="572947"/>
            </a:xfrm>
            <a:custGeom>
              <a:avLst/>
              <a:gdLst/>
              <a:ahLst/>
              <a:cxnLst/>
              <a:rect l="l" t="t" r="r" b="b"/>
              <a:pathLst>
                <a:path w="5322" h="6503" extrusionOk="0">
                  <a:moveTo>
                    <a:pt x="741" y="0"/>
                  </a:moveTo>
                  <a:lnTo>
                    <a:pt x="0" y="544"/>
                  </a:lnTo>
                  <a:lnTo>
                    <a:pt x="983" y="2242"/>
                  </a:lnTo>
                  <a:lnTo>
                    <a:pt x="1964" y="2254"/>
                  </a:lnTo>
                  <a:lnTo>
                    <a:pt x="1281" y="2928"/>
                  </a:lnTo>
                  <a:cubicBezTo>
                    <a:pt x="1281" y="2928"/>
                    <a:pt x="3874" y="4965"/>
                    <a:pt x="5322" y="6503"/>
                  </a:cubicBezTo>
                  <a:cubicBezTo>
                    <a:pt x="5322" y="6503"/>
                    <a:pt x="4361" y="2772"/>
                    <a:pt x="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2499411" y="2338400"/>
              <a:ext cx="33656" cy="189426"/>
            </a:xfrm>
            <a:custGeom>
              <a:avLst/>
              <a:gdLst/>
              <a:ahLst/>
              <a:cxnLst/>
              <a:rect l="l" t="t" r="r" b="b"/>
              <a:pathLst>
                <a:path w="382" h="2150" extrusionOk="0">
                  <a:moveTo>
                    <a:pt x="40" y="1"/>
                  </a:moveTo>
                  <a:cubicBezTo>
                    <a:pt x="37" y="1"/>
                    <a:pt x="34" y="1"/>
                    <a:pt x="31" y="2"/>
                  </a:cubicBezTo>
                  <a:cubicBezTo>
                    <a:pt x="12" y="8"/>
                    <a:pt x="0" y="28"/>
                    <a:pt x="5" y="49"/>
                  </a:cubicBezTo>
                  <a:cubicBezTo>
                    <a:pt x="253" y="944"/>
                    <a:pt x="307" y="2102"/>
                    <a:pt x="307" y="2113"/>
                  </a:cubicBezTo>
                  <a:cubicBezTo>
                    <a:pt x="308" y="2134"/>
                    <a:pt x="324" y="2150"/>
                    <a:pt x="343" y="2150"/>
                  </a:cubicBezTo>
                  <a:cubicBezTo>
                    <a:pt x="345" y="2150"/>
                    <a:pt x="345" y="2150"/>
                    <a:pt x="345" y="2148"/>
                  </a:cubicBezTo>
                  <a:cubicBezTo>
                    <a:pt x="365" y="2148"/>
                    <a:pt x="381" y="2131"/>
                    <a:pt x="381" y="2110"/>
                  </a:cubicBezTo>
                  <a:cubicBezTo>
                    <a:pt x="380" y="2099"/>
                    <a:pt x="327" y="932"/>
                    <a:pt x="76" y="28"/>
                  </a:cubicBezTo>
                  <a:cubicBezTo>
                    <a:pt x="72" y="11"/>
                    <a:pt x="57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1404221" y="2162636"/>
              <a:ext cx="593123" cy="847130"/>
            </a:xfrm>
            <a:custGeom>
              <a:avLst/>
              <a:gdLst/>
              <a:ahLst/>
              <a:cxnLst/>
              <a:rect l="l" t="t" r="r" b="b"/>
              <a:pathLst>
                <a:path w="6732" h="9615" extrusionOk="0">
                  <a:moveTo>
                    <a:pt x="6040" y="1"/>
                  </a:moveTo>
                  <a:cubicBezTo>
                    <a:pt x="6040" y="1"/>
                    <a:pt x="4545" y="453"/>
                    <a:pt x="3736" y="2009"/>
                  </a:cubicBezTo>
                  <a:cubicBezTo>
                    <a:pt x="2925" y="3564"/>
                    <a:pt x="463" y="7254"/>
                    <a:pt x="0" y="9615"/>
                  </a:cubicBezTo>
                  <a:lnTo>
                    <a:pt x="3419" y="9215"/>
                  </a:lnTo>
                  <a:lnTo>
                    <a:pt x="6732" y="4380"/>
                  </a:lnTo>
                  <a:lnTo>
                    <a:pt x="60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1859970" y="2545175"/>
              <a:ext cx="141144" cy="201496"/>
            </a:xfrm>
            <a:custGeom>
              <a:avLst/>
              <a:gdLst/>
              <a:ahLst/>
              <a:cxnLst/>
              <a:rect l="l" t="t" r="r" b="b"/>
              <a:pathLst>
                <a:path w="1602" h="2287" extrusionOk="0">
                  <a:moveTo>
                    <a:pt x="1559" y="1"/>
                  </a:moveTo>
                  <a:cubicBezTo>
                    <a:pt x="1547" y="1"/>
                    <a:pt x="1535" y="6"/>
                    <a:pt x="1528" y="16"/>
                  </a:cubicBezTo>
                  <a:lnTo>
                    <a:pt x="13" y="2228"/>
                  </a:lnTo>
                  <a:cubicBezTo>
                    <a:pt x="1" y="2246"/>
                    <a:pt x="5" y="2269"/>
                    <a:pt x="23" y="2281"/>
                  </a:cubicBezTo>
                  <a:cubicBezTo>
                    <a:pt x="29" y="2285"/>
                    <a:pt x="36" y="2287"/>
                    <a:pt x="43" y="2287"/>
                  </a:cubicBezTo>
                  <a:cubicBezTo>
                    <a:pt x="55" y="2287"/>
                    <a:pt x="67" y="2281"/>
                    <a:pt x="74" y="2271"/>
                  </a:cubicBezTo>
                  <a:lnTo>
                    <a:pt x="1590" y="58"/>
                  </a:lnTo>
                  <a:cubicBezTo>
                    <a:pt x="1601" y="41"/>
                    <a:pt x="1597" y="18"/>
                    <a:pt x="1579" y="7"/>
                  </a:cubicBezTo>
                  <a:cubicBezTo>
                    <a:pt x="1573" y="3"/>
                    <a:pt x="1566" y="1"/>
                    <a:pt x="1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2106743" y="2666316"/>
              <a:ext cx="539291" cy="304138"/>
            </a:xfrm>
            <a:custGeom>
              <a:avLst/>
              <a:gdLst/>
              <a:ahLst/>
              <a:cxnLst/>
              <a:rect l="l" t="t" r="r" b="b"/>
              <a:pathLst>
                <a:path w="6121" h="3452" extrusionOk="0">
                  <a:moveTo>
                    <a:pt x="561" y="1"/>
                  </a:moveTo>
                  <a:lnTo>
                    <a:pt x="1" y="1332"/>
                  </a:lnTo>
                  <a:lnTo>
                    <a:pt x="5430" y="3451"/>
                  </a:lnTo>
                  <a:lnTo>
                    <a:pt x="6120" y="2233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2143129" y="2690015"/>
              <a:ext cx="484754" cy="244491"/>
            </a:xfrm>
            <a:custGeom>
              <a:avLst/>
              <a:gdLst/>
              <a:ahLst/>
              <a:cxnLst/>
              <a:rect l="l" t="t" r="r" b="b"/>
              <a:pathLst>
                <a:path w="5502" h="2775" extrusionOk="0">
                  <a:moveTo>
                    <a:pt x="288" y="0"/>
                  </a:moveTo>
                  <a:lnTo>
                    <a:pt x="1" y="633"/>
                  </a:lnTo>
                  <a:lnTo>
                    <a:pt x="5189" y="2775"/>
                  </a:lnTo>
                  <a:lnTo>
                    <a:pt x="5501" y="214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1837857" y="2697856"/>
              <a:ext cx="765368" cy="877614"/>
            </a:xfrm>
            <a:custGeom>
              <a:avLst/>
              <a:gdLst/>
              <a:ahLst/>
              <a:cxnLst/>
              <a:rect l="l" t="t" r="r" b="b"/>
              <a:pathLst>
                <a:path w="8687" h="9961" extrusionOk="0">
                  <a:moveTo>
                    <a:pt x="3092" y="0"/>
                  </a:moveTo>
                  <a:lnTo>
                    <a:pt x="1" y="7649"/>
                  </a:lnTo>
                  <a:lnTo>
                    <a:pt x="5485" y="9961"/>
                  </a:lnTo>
                  <a:lnTo>
                    <a:pt x="8686" y="2294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2321094" y="2863048"/>
              <a:ext cx="324931" cy="712417"/>
            </a:xfrm>
            <a:custGeom>
              <a:avLst/>
              <a:gdLst/>
              <a:ahLst/>
              <a:cxnLst/>
              <a:rect l="l" t="t" r="r" b="b"/>
              <a:pathLst>
                <a:path w="3688" h="8086" extrusionOk="0">
                  <a:moveTo>
                    <a:pt x="3687" y="0"/>
                  </a:moveTo>
                  <a:lnTo>
                    <a:pt x="3201" y="419"/>
                  </a:lnTo>
                  <a:lnTo>
                    <a:pt x="0" y="8086"/>
                  </a:lnTo>
                  <a:lnTo>
                    <a:pt x="517" y="764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2113703" y="2882342"/>
              <a:ext cx="343169" cy="207575"/>
            </a:xfrm>
            <a:custGeom>
              <a:avLst/>
              <a:gdLst/>
              <a:ahLst/>
              <a:cxnLst/>
              <a:rect l="l" t="t" r="r" b="b"/>
              <a:pathLst>
                <a:path w="3895" h="2356" extrusionOk="0">
                  <a:moveTo>
                    <a:pt x="390" y="0"/>
                  </a:moveTo>
                  <a:lnTo>
                    <a:pt x="0" y="917"/>
                  </a:lnTo>
                  <a:lnTo>
                    <a:pt x="3505" y="2356"/>
                  </a:lnTo>
                  <a:lnTo>
                    <a:pt x="3895" y="1437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1833980" y="3084977"/>
              <a:ext cx="396649" cy="317090"/>
            </a:xfrm>
            <a:custGeom>
              <a:avLst/>
              <a:gdLst/>
              <a:ahLst/>
              <a:cxnLst/>
              <a:rect l="l" t="t" r="r" b="b"/>
              <a:pathLst>
                <a:path w="4502" h="3599" extrusionOk="0">
                  <a:moveTo>
                    <a:pt x="627" y="0"/>
                  </a:moveTo>
                  <a:lnTo>
                    <a:pt x="1" y="2195"/>
                  </a:lnTo>
                  <a:lnTo>
                    <a:pt x="4071" y="3598"/>
                  </a:lnTo>
                  <a:lnTo>
                    <a:pt x="4501" y="209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2192554" y="3258450"/>
              <a:ext cx="275416" cy="230395"/>
            </a:xfrm>
            <a:custGeom>
              <a:avLst/>
              <a:gdLst/>
              <a:ahLst/>
              <a:cxnLst/>
              <a:rect l="l" t="t" r="r" b="b"/>
              <a:pathLst>
                <a:path w="3126" h="2615" extrusionOk="0">
                  <a:moveTo>
                    <a:pt x="1801" y="1"/>
                  </a:moveTo>
                  <a:cubicBezTo>
                    <a:pt x="1124" y="1"/>
                    <a:pt x="431" y="127"/>
                    <a:pt x="431" y="127"/>
                  </a:cubicBezTo>
                  <a:lnTo>
                    <a:pt x="1" y="1629"/>
                  </a:lnTo>
                  <a:cubicBezTo>
                    <a:pt x="771" y="2346"/>
                    <a:pt x="1350" y="2615"/>
                    <a:pt x="1784" y="2615"/>
                  </a:cubicBezTo>
                  <a:cubicBezTo>
                    <a:pt x="2748" y="2615"/>
                    <a:pt x="3004" y="1296"/>
                    <a:pt x="3074" y="616"/>
                  </a:cubicBezTo>
                  <a:cubicBezTo>
                    <a:pt x="3126" y="124"/>
                    <a:pt x="2471" y="1"/>
                    <a:pt x="1801" y="1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2222684" y="3191756"/>
              <a:ext cx="188897" cy="96387"/>
            </a:xfrm>
            <a:custGeom>
              <a:avLst/>
              <a:gdLst/>
              <a:ahLst/>
              <a:cxnLst/>
              <a:rect l="l" t="t" r="r" b="b"/>
              <a:pathLst>
                <a:path w="2144" h="1094" extrusionOk="0">
                  <a:moveTo>
                    <a:pt x="1804" y="0"/>
                  </a:moveTo>
                  <a:cubicBezTo>
                    <a:pt x="1782" y="0"/>
                    <a:pt x="1760" y="2"/>
                    <a:pt x="1738" y="7"/>
                  </a:cubicBezTo>
                  <a:lnTo>
                    <a:pt x="1171" y="137"/>
                  </a:lnTo>
                  <a:cubicBezTo>
                    <a:pt x="865" y="207"/>
                    <a:pt x="586" y="367"/>
                    <a:pt x="373" y="597"/>
                  </a:cubicBezTo>
                  <a:lnTo>
                    <a:pt x="0" y="995"/>
                  </a:lnTo>
                  <a:lnTo>
                    <a:pt x="1155" y="1094"/>
                  </a:lnTo>
                  <a:lnTo>
                    <a:pt x="1972" y="554"/>
                  </a:lnTo>
                  <a:cubicBezTo>
                    <a:pt x="2099" y="470"/>
                    <a:pt x="2144" y="305"/>
                    <a:pt x="2075" y="168"/>
                  </a:cubicBezTo>
                  <a:cubicBezTo>
                    <a:pt x="2024" y="64"/>
                    <a:pt x="1917" y="0"/>
                    <a:pt x="1804" y="0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1377350" y="2863048"/>
              <a:ext cx="806073" cy="560965"/>
            </a:xfrm>
            <a:custGeom>
              <a:avLst/>
              <a:gdLst/>
              <a:ahLst/>
              <a:cxnLst/>
              <a:rect l="l" t="t" r="r" b="b"/>
              <a:pathLst>
                <a:path w="9149" h="6367" extrusionOk="0">
                  <a:moveTo>
                    <a:pt x="2377" y="1"/>
                  </a:moveTo>
                  <a:cubicBezTo>
                    <a:pt x="1559" y="1"/>
                    <a:pt x="628" y="839"/>
                    <a:pt x="367" y="1484"/>
                  </a:cubicBezTo>
                  <a:cubicBezTo>
                    <a:pt x="0" y="2391"/>
                    <a:pt x="475" y="3251"/>
                    <a:pt x="1473" y="3642"/>
                  </a:cubicBezTo>
                  <a:lnTo>
                    <a:pt x="7948" y="6367"/>
                  </a:lnTo>
                  <a:lnTo>
                    <a:pt x="9148" y="3479"/>
                  </a:lnTo>
                  <a:lnTo>
                    <a:pt x="2980" y="190"/>
                  </a:lnTo>
                  <a:cubicBezTo>
                    <a:pt x="2796" y="58"/>
                    <a:pt x="2590" y="1"/>
                    <a:pt x="2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1636192" y="2876527"/>
              <a:ext cx="102466" cy="57180"/>
            </a:xfrm>
            <a:custGeom>
              <a:avLst/>
              <a:gdLst/>
              <a:ahLst/>
              <a:cxnLst/>
              <a:rect l="l" t="t" r="r" b="b"/>
              <a:pathLst>
                <a:path w="1163" h="649" extrusionOk="0">
                  <a:moveTo>
                    <a:pt x="43" y="1"/>
                  </a:moveTo>
                  <a:cubicBezTo>
                    <a:pt x="30" y="1"/>
                    <a:pt x="16" y="8"/>
                    <a:pt x="10" y="21"/>
                  </a:cubicBezTo>
                  <a:cubicBezTo>
                    <a:pt x="0" y="39"/>
                    <a:pt x="7" y="60"/>
                    <a:pt x="25" y="71"/>
                  </a:cubicBezTo>
                  <a:lnTo>
                    <a:pt x="1103" y="645"/>
                  </a:lnTo>
                  <a:cubicBezTo>
                    <a:pt x="1108" y="647"/>
                    <a:pt x="1114" y="649"/>
                    <a:pt x="1120" y="649"/>
                  </a:cubicBezTo>
                  <a:cubicBezTo>
                    <a:pt x="1133" y="649"/>
                    <a:pt x="1146" y="643"/>
                    <a:pt x="1154" y="630"/>
                  </a:cubicBezTo>
                  <a:cubicBezTo>
                    <a:pt x="1162" y="612"/>
                    <a:pt x="1155" y="589"/>
                    <a:pt x="1138" y="580"/>
                  </a:cubicBezTo>
                  <a:lnTo>
                    <a:pt x="60" y="5"/>
                  </a:lnTo>
                  <a:cubicBezTo>
                    <a:pt x="55" y="2"/>
                    <a:pt x="49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2297923" y="1659309"/>
              <a:ext cx="151541" cy="136034"/>
            </a:xfrm>
            <a:custGeom>
              <a:avLst/>
              <a:gdLst/>
              <a:ahLst/>
              <a:cxnLst/>
              <a:rect l="l" t="t" r="r" b="b"/>
              <a:pathLst>
                <a:path w="1720" h="1544" extrusionOk="0">
                  <a:moveTo>
                    <a:pt x="830" y="0"/>
                  </a:moveTo>
                  <a:cubicBezTo>
                    <a:pt x="561" y="0"/>
                    <a:pt x="370" y="251"/>
                    <a:pt x="236" y="510"/>
                  </a:cubicBezTo>
                  <a:cubicBezTo>
                    <a:pt x="111" y="748"/>
                    <a:pt x="40" y="1003"/>
                    <a:pt x="15" y="1263"/>
                  </a:cubicBezTo>
                  <a:cubicBezTo>
                    <a:pt x="0" y="1414"/>
                    <a:pt x="154" y="1543"/>
                    <a:pt x="336" y="1543"/>
                  </a:cubicBezTo>
                  <a:cubicBezTo>
                    <a:pt x="352" y="1543"/>
                    <a:pt x="367" y="1542"/>
                    <a:pt x="383" y="1540"/>
                  </a:cubicBezTo>
                  <a:cubicBezTo>
                    <a:pt x="1064" y="1451"/>
                    <a:pt x="1719" y="369"/>
                    <a:pt x="1055" y="55"/>
                  </a:cubicBezTo>
                  <a:cubicBezTo>
                    <a:pt x="974" y="17"/>
                    <a:pt x="899" y="0"/>
                    <a:pt x="830" y="0"/>
                  </a:cubicBezTo>
                  <a:close/>
                </a:path>
              </a:pathLst>
            </a:custGeom>
            <a:solidFill>
              <a:srgbClr val="D7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1862349" y="1352009"/>
              <a:ext cx="556647" cy="453212"/>
            </a:xfrm>
            <a:custGeom>
              <a:avLst/>
              <a:gdLst/>
              <a:ahLst/>
              <a:cxnLst/>
              <a:rect l="l" t="t" r="r" b="b"/>
              <a:pathLst>
                <a:path w="6318" h="5144" extrusionOk="0">
                  <a:moveTo>
                    <a:pt x="3242" y="1"/>
                  </a:moveTo>
                  <a:cubicBezTo>
                    <a:pt x="1723" y="1"/>
                    <a:pt x="1" y="1050"/>
                    <a:pt x="406" y="2577"/>
                  </a:cubicBezTo>
                  <a:cubicBezTo>
                    <a:pt x="769" y="3948"/>
                    <a:pt x="1762" y="5144"/>
                    <a:pt x="3289" y="5144"/>
                  </a:cubicBezTo>
                  <a:cubicBezTo>
                    <a:pt x="3291" y="5144"/>
                    <a:pt x="3293" y="5144"/>
                    <a:pt x="3294" y="5144"/>
                  </a:cubicBezTo>
                  <a:cubicBezTo>
                    <a:pt x="4823" y="5141"/>
                    <a:pt x="6037" y="3538"/>
                    <a:pt x="6171" y="2123"/>
                  </a:cubicBezTo>
                  <a:cubicBezTo>
                    <a:pt x="6317" y="585"/>
                    <a:pt x="4246" y="13"/>
                    <a:pt x="3283" y="1"/>
                  </a:cubicBezTo>
                  <a:cubicBezTo>
                    <a:pt x="3269" y="1"/>
                    <a:pt x="3256" y="1"/>
                    <a:pt x="3242" y="1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2050270" y="1759393"/>
              <a:ext cx="191012" cy="369689"/>
            </a:xfrm>
            <a:custGeom>
              <a:avLst/>
              <a:gdLst/>
              <a:ahLst/>
              <a:cxnLst/>
              <a:rect l="l" t="t" r="r" b="b"/>
              <a:pathLst>
                <a:path w="2168" h="4196" extrusionOk="0">
                  <a:moveTo>
                    <a:pt x="392" y="0"/>
                  </a:moveTo>
                  <a:lnTo>
                    <a:pt x="1" y="4191"/>
                  </a:lnTo>
                  <a:lnTo>
                    <a:pt x="2168" y="4195"/>
                  </a:lnTo>
                  <a:lnTo>
                    <a:pt x="2036" y="440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2111853" y="1821505"/>
              <a:ext cx="124580" cy="169250"/>
            </a:xfrm>
            <a:custGeom>
              <a:avLst/>
              <a:gdLst/>
              <a:ahLst/>
              <a:cxnLst/>
              <a:rect l="l" t="t" r="r" b="b"/>
              <a:pathLst>
                <a:path w="1414" h="1921" extrusionOk="0">
                  <a:moveTo>
                    <a:pt x="1341" y="0"/>
                  </a:moveTo>
                  <a:lnTo>
                    <a:pt x="1" y="549"/>
                  </a:lnTo>
                  <a:lnTo>
                    <a:pt x="1413" y="1920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rgbClr val="D7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1915827" y="1392712"/>
              <a:ext cx="479115" cy="525282"/>
            </a:xfrm>
            <a:custGeom>
              <a:avLst/>
              <a:gdLst/>
              <a:ahLst/>
              <a:cxnLst/>
              <a:rect l="l" t="t" r="r" b="b"/>
              <a:pathLst>
                <a:path w="5438" h="5962" extrusionOk="0">
                  <a:moveTo>
                    <a:pt x="3099" y="1"/>
                  </a:moveTo>
                  <a:cubicBezTo>
                    <a:pt x="2810" y="1"/>
                    <a:pt x="2520" y="43"/>
                    <a:pt x="2241" y="120"/>
                  </a:cubicBezTo>
                  <a:cubicBezTo>
                    <a:pt x="1" y="738"/>
                    <a:pt x="1005" y="3086"/>
                    <a:pt x="1005" y="3086"/>
                  </a:cubicBezTo>
                  <a:lnTo>
                    <a:pt x="1376" y="4136"/>
                  </a:lnTo>
                  <a:cubicBezTo>
                    <a:pt x="1462" y="4511"/>
                    <a:pt x="1769" y="5300"/>
                    <a:pt x="2089" y="5485"/>
                  </a:cubicBezTo>
                  <a:cubicBezTo>
                    <a:pt x="2622" y="5794"/>
                    <a:pt x="3034" y="5961"/>
                    <a:pt x="3447" y="5961"/>
                  </a:cubicBezTo>
                  <a:cubicBezTo>
                    <a:pt x="3699" y="5961"/>
                    <a:pt x="3951" y="5899"/>
                    <a:pt x="4232" y="5770"/>
                  </a:cubicBezTo>
                  <a:cubicBezTo>
                    <a:pt x="5202" y="5323"/>
                    <a:pt x="5437" y="3740"/>
                    <a:pt x="5260" y="1776"/>
                  </a:cubicBezTo>
                  <a:cubicBezTo>
                    <a:pt x="5155" y="598"/>
                    <a:pt x="4327" y="195"/>
                    <a:pt x="3683" y="60"/>
                  </a:cubicBezTo>
                  <a:cubicBezTo>
                    <a:pt x="3491" y="20"/>
                    <a:pt x="3295" y="1"/>
                    <a:pt x="3099" y="1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2273078" y="1656754"/>
              <a:ext cx="33568" cy="82114"/>
            </a:xfrm>
            <a:custGeom>
              <a:avLst/>
              <a:gdLst/>
              <a:ahLst/>
              <a:cxnLst/>
              <a:rect l="l" t="t" r="r" b="b"/>
              <a:pathLst>
                <a:path w="381" h="932" extrusionOk="0">
                  <a:moveTo>
                    <a:pt x="34" y="1"/>
                  </a:moveTo>
                  <a:cubicBezTo>
                    <a:pt x="30" y="1"/>
                    <a:pt x="25" y="2"/>
                    <a:pt x="21" y="4"/>
                  </a:cubicBezTo>
                  <a:cubicBezTo>
                    <a:pt x="6" y="10"/>
                    <a:pt x="1" y="27"/>
                    <a:pt x="6" y="42"/>
                  </a:cubicBezTo>
                  <a:lnTo>
                    <a:pt x="315" y="709"/>
                  </a:lnTo>
                  <a:lnTo>
                    <a:pt x="97" y="880"/>
                  </a:lnTo>
                  <a:cubicBezTo>
                    <a:pt x="85" y="890"/>
                    <a:pt x="82" y="908"/>
                    <a:pt x="93" y="920"/>
                  </a:cubicBezTo>
                  <a:cubicBezTo>
                    <a:pt x="98" y="927"/>
                    <a:pt x="106" y="931"/>
                    <a:pt x="115" y="931"/>
                  </a:cubicBezTo>
                  <a:cubicBezTo>
                    <a:pt x="120" y="931"/>
                    <a:pt x="128" y="928"/>
                    <a:pt x="132" y="924"/>
                  </a:cubicBezTo>
                  <a:lnTo>
                    <a:pt x="367" y="740"/>
                  </a:lnTo>
                  <a:cubicBezTo>
                    <a:pt x="377" y="731"/>
                    <a:pt x="380" y="717"/>
                    <a:pt x="374" y="705"/>
                  </a:cubicBezTo>
                  <a:lnTo>
                    <a:pt x="59" y="17"/>
                  </a:lnTo>
                  <a:cubicBezTo>
                    <a:pt x="54" y="7"/>
                    <a:pt x="44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2297835" y="1514293"/>
              <a:ext cx="92070" cy="59911"/>
            </a:xfrm>
            <a:custGeom>
              <a:avLst/>
              <a:gdLst/>
              <a:ahLst/>
              <a:cxnLst/>
              <a:rect l="l" t="t" r="r" b="b"/>
              <a:pathLst>
                <a:path w="1045" h="680" extrusionOk="0">
                  <a:moveTo>
                    <a:pt x="390" y="1"/>
                  </a:moveTo>
                  <a:cubicBezTo>
                    <a:pt x="135" y="1"/>
                    <a:pt x="82" y="199"/>
                    <a:pt x="82" y="199"/>
                  </a:cubicBezTo>
                  <a:cubicBezTo>
                    <a:pt x="82" y="199"/>
                    <a:pt x="0" y="482"/>
                    <a:pt x="302" y="538"/>
                  </a:cubicBezTo>
                  <a:cubicBezTo>
                    <a:pt x="532" y="579"/>
                    <a:pt x="678" y="602"/>
                    <a:pt x="806" y="665"/>
                  </a:cubicBezTo>
                  <a:cubicBezTo>
                    <a:pt x="827" y="675"/>
                    <a:pt x="848" y="680"/>
                    <a:pt x="870" y="680"/>
                  </a:cubicBezTo>
                  <a:cubicBezTo>
                    <a:pt x="924" y="680"/>
                    <a:pt x="976" y="649"/>
                    <a:pt x="1008" y="593"/>
                  </a:cubicBezTo>
                  <a:cubicBezTo>
                    <a:pt x="1043" y="530"/>
                    <a:pt x="1044" y="450"/>
                    <a:pt x="1009" y="389"/>
                  </a:cubicBezTo>
                  <a:cubicBezTo>
                    <a:pt x="939" y="263"/>
                    <a:pt x="787" y="69"/>
                    <a:pt x="508" y="13"/>
                  </a:cubicBezTo>
                  <a:cubicBezTo>
                    <a:pt x="464" y="5"/>
                    <a:pt x="425" y="1"/>
                    <a:pt x="390" y="1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2089387" y="1512531"/>
              <a:ext cx="144404" cy="69779"/>
            </a:xfrm>
            <a:custGeom>
              <a:avLst/>
              <a:gdLst/>
              <a:ahLst/>
              <a:cxnLst/>
              <a:rect l="l" t="t" r="r" b="b"/>
              <a:pathLst>
                <a:path w="1639" h="792" extrusionOk="0">
                  <a:moveTo>
                    <a:pt x="1116" y="1"/>
                  </a:moveTo>
                  <a:cubicBezTo>
                    <a:pt x="1067" y="1"/>
                    <a:pt x="1013" y="5"/>
                    <a:pt x="953" y="13"/>
                  </a:cubicBezTo>
                  <a:cubicBezTo>
                    <a:pt x="561" y="67"/>
                    <a:pt x="160" y="374"/>
                    <a:pt x="54" y="499"/>
                  </a:cubicBezTo>
                  <a:cubicBezTo>
                    <a:pt x="2" y="562"/>
                    <a:pt x="0" y="642"/>
                    <a:pt x="47" y="705"/>
                  </a:cubicBezTo>
                  <a:cubicBezTo>
                    <a:pt x="88" y="761"/>
                    <a:pt x="159" y="792"/>
                    <a:pt x="235" y="792"/>
                  </a:cubicBezTo>
                  <a:cubicBezTo>
                    <a:pt x="265" y="792"/>
                    <a:pt x="295" y="787"/>
                    <a:pt x="325" y="777"/>
                  </a:cubicBezTo>
                  <a:cubicBezTo>
                    <a:pt x="507" y="714"/>
                    <a:pt x="893" y="580"/>
                    <a:pt x="1214" y="539"/>
                  </a:cubicBezTo>
                  <a:cubicBezTo>
                    <a:pt x="1639" y="483"/>
                    <a:pt x="1540" y="200"/>
                    <a:pt x="1540" y="200"/>
                  </a:cubicBezTo>
                  <a:cubicBezTo>
                    <a:pt x="1540" y="200"/>
                    <a:pt x="1475" y="1"/>
                    <a:pt x="1116" y="1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2124892" y="1614377"/>
              <a:ext cx="108017" cy="56299"/>
            </a:xfrm>
            <a:custGeom>
              <a:avLst/>
              <a:gdLst/>
              <a:ahLst/>
              <a:cxnLst/>
              <a:rect l="l" t="t" r="r" b="b"/>
              <a:pathLst>
                <a:path w="1226" h="639" extrusionOk="0">
                  <a:moveTo>
                    <a:pt x="656" y="1"/>
                  </a:moveTo>
                  <a:cubicBezTo>
                    <a:pt x="488" y="1"/>
                    <a:pt x="274" y="56"/>
                    <a:pt x="0" y="208"/>
                  </a:cubicBezTo>
                  <a:cubicBezTo>
                    <a:pt x="0" y="208"/>
                    <a:pt x="221" y="638"/>
                    <a:pt x="656" y="638"/>
                  </a:cubicBezTo>
                  <a:cubicBezTo>
                    <a:pt x="817" y="638"/>
                    <a:pt x="1007" y="579"/>
                    <a:pt x="1226" y="418"/>
                  </a:cubicBezTo>
                  <a:cubicBezTo>
                    <a:pt x="1226" y="418"/>
                    <a:pt x="1117" y="1"/>
                    <a:pt x="6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2150970" y="1613231"/>
              <a:ext cx="66343" cy="64493"/>
            </a:xfrm>
            <a:custGeom>
              <a:avLst/>
              <a:gdLst/>
              <a:ahLst/>
              <a:cxnLst/>
              <a:rect l="l" t="t" r="r" b="b"/>
              <a:pathLst>
                <a:path w="753" h="732" extrusionOk="0">
                  <a:moveTo>
                    <a:pt x="374" y="1"/>
                  </a:moveTo>
                  <a:cubicBezTo>
                    <a:pt x="360" y="1"/>
                    <a:pt x="346" y="1"/>
                    <a:pt x="332" y="3"/>
                  </a:cubicBezTo>
                  <a:cubicBezTo>
                    <a:pt x="138" y="26"/>
                    <a:pt x="1" y="208"/>
                    <a:pt x="24" y="408"/>
                  </a:cubicBezTo>
                  <a:cubicBezTo>
                    <a:pt x="47" y="595"/>
                    <a:pt x="201" y="731"/>
                    <a:pt x="378" y="731"/>
                  </a:cubicBezTo>
                  <a:cubicBezTo>
                    <a:pt x="392" y="731"/>
                    <a:pt x="406" y="731"/>
                    <a:pt x="420" y="729"/>
                  </a:cubicBezTo>
                  <a:cubicBezTo>
                    <a:pt x="614" y="705"/>
                    <a:pt x="753" y="523"/>
                    <a:pt x="728" y="323"/>
                  </a:cubicBezTo>
                  <a:cubicBezTo>
                    <a:pt x="706" y="137"/>
                    <a:pt x="551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2122689" y="1611469"/>
              <a:ext cx="112686" cy="40969"/>
            </a:xfrm>
            <a:custGeom>
              <a:avLst/>
              <a:gdLst/>
              <a:ahLst/>
              <a:cxnLst/>
              <a:rect l="l" t="t" r="r" b="b"/>
              <a:pathLst>
                <a:path w="1279" h="465" extrusionOk="0">
                  <a:moveTo>
                    <a:pt x="677" y="1"/>
                  </a:moveTo>
                  <a:cubicBezTo>
                    <a:pt x="651" y="1"/>
                    <a:pt x="626" y="3"/>
                    <a:pt x="601" y="6"/>
                  </a:cubicBezTo>
                  <a:cubicBezTo>
                    <a:pt x="572" y="9"/>
                    <a:pt x="541" y="11"/>
                    <a:pt x="512" y="17"/>
                  </a:cubicBezTo>
                  <a:cubicBezTo>
                    <a:pt x="452" y="27"/>
                    <a:pt x="392" y="41"/>
                    <a:pt x="335" y="60"/>
                  </a:cubicBezTo>
                  <a:cubicBezTo>
                    <a:pt x="220" y="96"/>
                    <a:pt x="109" y="150"/>
                    <a:pt x="12" y="223"/>
                  </a:cubicBezTo>
                  <a:cubicBezTo>
                    <a:pt x="4" y="230"/>
                    <a:pt x="1" y="244"/>
                    <a:pt x="8" y="254"/>
                  </a:cubicBezTo>
                  <a:cubicBezTo>
                    <a:pt x="12" y="260"/>
                    <a:pt x="19" y="264"/>
                    <a:pt x="26" y="264"/>
                  </a:cubicBezTo>
                  <a:cubicBezTo>
                    <a:pt x="30" y="264"/>
                    <a:pt x="35" y="262"/>
                    <a:pt x="39" y="260"/>
                  </a:cubicBezTo>
                  <a:cubicBezTo>
                    <a:pt x="134" y="192"/>
                    <a:pt x="240" y="144"/>
                    <a:pt x="351" y="112"/>
                  </a:cubicBezTo>
                  <a:cubicBezTo>
                    <a:pt x="407" y="98"/>
                    <a:pt x="464" y="86"/>
                    <a:pt x="520" y="77"/>
                  </a:cubicBezTo>
                  <a:cubicBezTo>
                    <a:pt x="550" y="74"/>
                    <a:pt x="577" y="71"/>
                    <a:pt x="607" y="68"/>
                  </a:cubicBezTo>
                  <a:cubicBezTo>
                    <a:pt x="623" y="68"/>
                    <a:pt x="639" y="67"/>
                    <a:pt x="655" y="67"/>
                  </a:cubicBezTo>
                  <a:cubicBezTo>
                    <a:pt x="667" y="67"/>
                    <a:pt x="679" y="67"/>
                    <a:pt x="690" y="68"/>
                  </a:cubicBezTo>
                  <a:cubicBezTo>
                    <a:pt x="804" y="77"/>
                    <a:pt x="916" y="106"/>
                    <a:pt x="1007" y="168"/>
                  </a:cubicBezTo>
                  <a:cubicBezTo>
                    <a:pt x="1052" y="198"/>
                    <a:pt x="1090" y="238"/>
                    <a:pt x="1121" y="282"/>
                  </a:cubicBezTo>
                  <a:cubicBezTo>
                    <a:pt x="1135" y="303"/>
                    <a:pt x="1148" y="327"/>
                    <a:pt x="1159" y="352"/>
                  </a:cubicBezTo>
                  <a:cubicBezTo>
                    <a:pt x="1164" y="363"/>
                    <a:pt x="1169" y="376"/>
                    <a:pt x="1173" y="388"/>
                  </a:cubicBezTo>
                  <a:cubicBezTo>
                    <a:pt x="1175" y="395"/>
                    <a:pt x="1178" y="401"/>
                    <a:pt x="1179" y="407"/>
                  </a:cubicBezTo>
                  <a:cubicBezTo>
                    <a:pt x="1181" y="413"/>
                    <a:pt x="1182" y="420"/>
                    <a:pt x="1182" y="423"/>
                  </a:cubicBezTo>
                  <a:lnTo>
                    <a:pt x="1182" y="425"/>
                  </a:lnTo>
                  <a:cubicBezTo>
                    <a:pt x="1182" y="426"/>
                    <a:pt x="1182" y="426"/>
                    <a:pt x="1182" y="426"/>
                  </a:cubicBezTo>
                  <a:cubicBezTo>
                    <a:pt x="1187" y="450"/>
                    <a:pt x="1206" y="465"/>
                    <a:pt x="1228" y="465"/>
                  </a:cubicBezTo>
                  <a:cubicBezTo>
                    <a:pt x="1231" y="465"/>
                    <a:pt x="1233" y="465"/>
                    <a:pt x="1236" y="464"/>
                  </a:cubicBezTo>
                  <a:cubicBezTo>
                    <a:pt x="1262" y="460"/>
                    <a:pt x="1278" y="435"/>
                    <a:pt x="1274" y="410"/>
                  </a:cubicBezTo>
                  <a:cubicBezTo>
                    <a:pt x="1273" y="398"/>
                    <a:pt x="1270" y="391"/>
                    <a:pt x="1268" y="384"/>
                  </a:cubicBezTo>
                  <a:cubicBezTo>
                    <a:pt x="1265" y="375"/>
                    <a:pt x="1262" y="368"/>
                    <a:pt x="1259" y="359"/>
                  </a:cubicBezTo>
                  <a:cubicBezTo>
                    <a:pt x="1255" y="344"/>
                    <a:pt x="1248" y="328"/>
                    <a:pt x="1242" y="314"/>
                  </a:cubicBezTo>
                  <a:cubicBezTo>
                    <a:pt x="1227" y="284"/>
                    <a:pt x="1211" y="257"/>
                    <a:pt x="1191" y="230"/>
                  </a:cubicBezTo>
                  <a:cubicBezTo>
                    <a:pt x="1153" y="179"/>
                    <a:pt x="1105" y="134"/>
                    <a:pt x="1051" y="101"/>
                  </a:cubicBezTo>
                  <a:cubicBezTo>
                    <a:pt x="997" y="67"/>
                    <a:pt x="938" y="42"/>
                    <a:pt x="877" y="27"/>
                  </a:cubicBezTo>
                  <a:cubicBezTo>
                    <a:pt x="817" y="11"/>
                    <a:pt x="756" y="4"/>
                    <a:pt x="694" y="1"/>
                  </a:cubicBezTo>
                  <a:cubicBezTo>
                    <a:pt x="688" y="1"/>
                    <a:pt x="683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2300654" y="1612967"/>
              <a:ext cx="76387" cy="53568"/>
            </a:xfrm>
            <a:custGeom>
              <a:avLst/>
              <a:gdLst/>
              <a:ahLst/>
              <a:cxnLst/>
              <a:rect l="l" t="t" r="r" b="b"/>
              <a:pathLst>
                <a:path w="867" h="608" extrusionOk="0">
                  <a:moveTo>
                    <a:pt x="485" y="0"/>
                  </a:moveTo>
                  <a:cubicBezTo>
                    <a:pt x="168" y="0"/>
                    <a:pt x="0" y="427"/>
                    <a:pt x="0" y="427"/>
                  </a:cubicBezTo>
                  <a:cubicBezTo>
                    <a:pt x="165" y="558"/>
                    <a:pt x="302" y="607"/>
                    <a:pt x="415" y="607"/>
                  </a:cubicBezTo>
                  <a:cubicBezTo>
                    <a:pt x="744" y="607"/>
                    <a:pt x="866" y="187"/>
                    <a:pt x="866" y="187"/>
                  </a:cubicBezTo>
                  <a:cubicBezTo>
                    <a:pt x="722" y="51"/>
                    <a:pt x="595" y="0"/>
                    <a:pt x="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2315455" y="1611293"/>
              <a:ext cx="51894" cy="59383"/>
            </a:xfrm>
            <a:custGeom>
              <a:avLst/>
              <a:gdLst/>
              <a:ahLst/>
              <a:cxnLst/>
              <a:rect l="l" t="t" r="r" b="b"/>
              <a:pathLst>
                <a:path w="589" h="674" extrusionOk="0">
                  <a:moveTo>
                    <a:pt x="315" y="0"/>
                  </a:moveTo>
                  <a:cubicBezTo>
                    <a:pt x="181" y="0"/>
                    <a:pt x="58" y="124"/>
                    <a:pt x="31" y="294"/>
                  </a:cubicBezTo>
                  <a:cubicBezTo>
                    <a:pt x="0" y="478"/>
                    <a:pt x="94" y="646"/>
                    <a:pt x="240" y="671"/>
                  </a:cubicBezTo>
                  <a:cubicBezTo>
                    <a:pt x="251" y="672"/>
                    <a:pt x="262" y="673"/>
                    <a:pt x="274" y="673"/>
                  </a:cubicBezTo>
                  <a:cubicBezTo>
                    <a:pt x="407" y="673"/>
                    <a:pt x="531" y="550"/>
                    <a:pt x="558" y="380"/>
                  </a:cubicBezTo>
                  <a:cubicBezTo>
                    <a:pt x="589" y="196"/>
                    <a:pt x="495" y="27"/>
                    <a:pt x="349" y="3"/>
                  </a:cubicBezTo>
                  <a:cubicBezTo>
                    <a:pt x="338" y="1"/>
                    <a:pt x="326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2298275" y="1611029"/>
              <a:ext cx="80528" cy="40176"/>
            </a:xfrm>
            <a:custGeom>
              <a:avLst/>
              <a:gdLst/>
              <a:ahLst/>
              <a:cxnLst/>
              <a:rect l="l" t="t" r="r" b="b"/>
              <a:pathLst>
                <a:path w="914" h="456" extrusionOk="0">
                  <a:moveTo>
                    <a:pt x="551" y="0"/>
                  </a:moveTo>
                  <a:cubicBezTo>
                    <a:pt x="531" y="2"/>
                    <a:pt x="512" y="3"/>
                    <a:pt x="489" y="9"/>
                  </a:cubicBezTo>
                  <a:lnTo>
                    <a:pt x="491" y="8"/>
                  </a:lnTo>
                  <a:lnTo>
                    <a:pt x="491" y="8"/>
                  </a:lnTo>
                  <a:cubicBezTo>
                    <a:pt x="439" y="15"/>
                    <a:pt x="385" y="30"/>
                    <a:pt x="337" y="53"/>
                  </a:cubicBezTo>
                  <a:cubicBezTo>
                    <a:pt x="287" y="75"/>
                    <a:pt x="240" y="106"/>
                    <a:pt x="199" y="141"/>
                  </a:cubicBezTo>
                  <a:cubicBezTo>
                    <a:pt x="159" y="176"/>
                    <a:pt x="122" y="216"/>
                    <a:pt x="91" y="259"/>
                  </a:cubicBezTo>
                  <a:cubicBezTo>
                    <a:pt x="75" y="281"/>
                    <a:pt x="61" y="304"/>
                    <a:pt x="46" y="327"/>
                  </a:cubicBezTo>
                  <a:cubicBezTo>
                    <a:pt x="33" y="351"/>
                    <a:pt x="21" y="373"/>
                    <a:pt x="10" y="400"/>
                  </a:cubicBezTo>
                  <a:cubicBezTo>
                    <a:pt x="10" y="400"/>
                    <a:pt x="10" y="402"/>
                    <a:pt x="8" y="402"/>
                  </a:cubicBezTo>
                  <a:cubicBezTo>
                    <a:pt x="1" y="422"/>
                    <a:pt x="11" y="444"/>
                    <a:pt x="32" y="453"/>
                  </a:cubicBezTo>
                  <a:cubicBezTo>
                    <a:pt x="36" y="455"/>
                    <a:pt x="41" y="455"/>
                    <a:pt x="45" y="455"/>
                  </a:cubicBezTo>
                  <a:cubicBezTo>
                    <a:pt x="61" y="455"/>
                    <a:pt x="77" y="446"/>
                    <a:pt x="83" y="430"/>
                  </a:cubicBezTo>
                  <a:lnTo>
                    <a:pt x="83" y="428"/>
                  </a:lnTo>
                  <a:cubicBezTo>
                    <a:pt x="90" y="408"/>
                    <a:pt x="102" y="384"/>
                    <a:pt x="113" y="364"/>
                  </a:cubicBezTo>
                  <a:cubicBezTo>
                    <a:pt x="125" y="342"/>
                    <a:pt x="137" y="322"/>
                    <a:pt x="150" y="301"/>
                  </a:cubicBezTo>
                  <a:cubicBezTo>
                    <a:pt x="178" y="260"/>
                    <a:pt x="210" y="224"/>
                    <a:pt x="245" y="190"/>
                  </a:cubicBezTo>
                  <a:cubicBezTo>
                    <a:pt x="280" y="158"/>
                    <a:pt x="321" y="129"/>
                    <a:pt x="363" y="108"/>
                  </a:cubicBezTo>
                  <a:cubicBezTo>
                    <a:pt x="405" y="87"/>
                    <a:pt x="452" y="72"/>
                    <a:pt x="500" y="63"/>
                  </a:cubicBezTo>
                  <a:lnTo>
                    <a:pt x="505" y="63"/>
                  </a:lnTo>
                  <a:cubicBezTo>
                    <a:pt x="518" y="59"/>
                    <a:pt x="537" y="56"/>
                    <a:pt x="554" y="54"/>
                  </a:cubicBezTo>
                  <a:cubicBezTo>
                    <a:pt x="563" y="54"/>
                    <a:pt x="572" y="53"/>
                    <a:pt x="581" y="53"/>
                  </a:cubicBezTo>
                  <a:cubicBezTo>
                    <a:pt x="590" y="53"/>
                    <a:pt x="600" y="54"/>
                    <a:pt x="608" y="54"/>
                  </a:cubicBezTo>
                  <a:cubicBezTo>
                    <a:pt x="643" y="57"/>
                    <a:pt x="678" y="66"/>
                    <a:pt x="712" y="81"/>
                  </a:cubicBezTo>
                  <a:cubicBezTo>
                    <a:pt x="746" y="94"/>
                    <a:pt x="776" y="114"/>
                    <a:pt x="804" y="138"/>
                  </a:cubicBezTo>
                  <a:cubicBezTo>
                    <a:pt x="830" y="161"/>
                    <a:pt x="855" y="189"/>
                    <a:pt x="877" y="219"/>
                  </a:cubicBezTo>
                  <a:cubicBezTo>
                    <a:pt x="881" y="225"/>
                    <a:pt x="886" y="227"/>
                    <a:pt x="892" y="227"/>
                  </a:cubicBezTo>
                  <a:cubicBezTo>
                    <a:pt x="896" y="227"/>
                    <a:pt x="900" y="226"/>
                    <a:pt x="903" y="224"/>
                  </a:cubicBezTo>
                  <a:cubicBezTo>
                    <a:pt x="912" y="218"/>
                    <a:pt x="914" y="206"/>
                    <a:pt x="908" y="197"/>
                  </a:cubicBezTo>
                  <a:cubicBezTo>
                    <a:pt x="886" y="165"/>
                    <a:pt x="861" y="133"/>
                    <a:pt x="832" y="106"/>
                  </a:cubicBezTo>
                  <a:cubicBezTo>
                    <a:pt x="803" y="78"/>
                    <a:pt x="767" y="54"/>
                    <a:pt x="731" y="38"/>
                  </a:cubicBezTo>
                  <a:cubicBezTo>
                    <a:pt x="694" y="19"/>
                    <a:pt x="654" y="9"/>
                    <a:pt x="613" y="3"/>
                  </a:cubicBezTo>
                  <a:cubicBezTo>
                    <a:pt x="592" y="2"/>
                    <a:pt x="572" y="0"/>
                    <a:pt x="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2207883" y="1757895"/>
              <a:ext cx="111629" cy="24405"/>
            </a:xfrm>
            <a:custGeom>
              <a:avLst/>
              <a:gdLst/>
              <a:ahLst/>
              <a:cxnLst/>
              <a:rect l="l" t="t" r="r" b="b"/>
              <a:pathLst>
                <a:path w="1267" h="277" extrusionOk="0">
                  <a:moveTo>
                    <a:pt x="1234" y="1"/>
                  </a:moveTo>
                  <a:cubicBezTo>
                    <a:pt x="1227" y="1"/>
                    <a:pt x="1221" y="3"/>
                    <a:pt x="1215" y="8"/>
                  </a:cubicBezTo>
                  <a:cubicBezTo>
                    <a:pt x="1036" y="170"/>
                    <a:pt x="827" y="220"/>
                    <a:pt x="636" y="220"/>
                  </a:cubicBezTo>
                  <a:cubicBezTo>
                    <a:pt x="318" y="220"/>
                    <a:pt x="50" y="81"/>
                    <a:pt x="46" y="78"/>
                  </a:cubicBezTo>
                  <a:cubicBezTo>
                    <a:pt x="42" y="76"/>
                    <a:pt x="37" y="75"/>
                    <a:pt x="33" y="75"/>
                  </a:cubicBezTo>
                  <a:cubicBezTo>
                    <a:pt x="23" y="75"/>
                    <a:pt x="13" y="81"/>
                    <a:pt x="8" y="90"/>
                  </a:cubicBezTo>
                  <a:cubicBezTo>
                    <a:pt x="0" y="105"/>
                    <a:pt x="6" y="121"/>
                    <a:pt x="19" y="128"/>
                  </a:cubicBezTo>
                  <a:cubicBezTo>
                    <a:pt x="24" y="131"/>
                    <a:pt x="304" y="277"/>
                    <a:pt x="637" y="277"/>
                  </a:cubicBezTo>
                  <a:cubicBezTo>
                    <a:pt x="840" y="277"/>
                    <a:pt x="1062" y="223"/>
                    <a:pt x="1253" y="51"/>
                  </a:cubicBezTo>
                  <a:cubicBezTo>
                    <a:pt x="1265" y="40"/>
                    <a:pt x="1266" y="23"/>
                    <a:pt x="1256" y="11"/>
                  </a:cubicBezTo>
                  <a:cubicBezTo>
                    <a:pt x="1250" y="4"/>
                    <a:pt x="1242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1932213" y="1444956"/>
              <a:ext cx="189690" cy="269866"/>
            </a:xfrm>
            <a:custGeom>
              <a:avLst/>
              <a:gdLst/>
              <a:ahLst/>
              <a:cxnLst/>
              <a:rect l="l" t="t" r="r" b="b"/>
              <a:pathLst>
                <a:path w="2153" h="3063" extrusionOk="0">
                  <a:moveTo>
                    <a:pt x="761" y="0"/>
                  </a:moveTo>
                  <a:lnTo>
                    <a:pt x="0" y="1487"/>
                  </a:lnTo>
                  <a:lnTo>
                    <a:pt x="407" y="2729"/>
                  </a:lnTo>
                  <a:lnTo>
                    <a:pt x="1212" y="3062"/>
                  </a:lnTo>
                  <a:cubicBezTo>
                    <a:pt x="1212" y="3062"/>
                    <a:pt x="2152" y="76"/>
                    <a:pt x="761" y="0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1893801" y="1662657"/>
              <a:ext cx="169778" cy="137444"/>
            </a:xfrm>
            <a:custGeom>
              <a:avLst/>
              <a:gdLst/>
              <a:ahLst/>
              <a:cxnLst/>
              <a:rect l="l" t="t" r="r" b="b"/>
              <a:pathLst>
                <a:path w="1927" h="1560" extrusionOk="0">
                  <a:moveTo>
                    <a:pt x="939" y="0"/>
                  </a:moveTo>
                  <a:cubicBezTo>
                    <a:pt x="851" y="0"/>
                    <a:pt x="757" y="27"/>
                    <a:pt x="659" y="88"/>
                  </a:cubicBezTo>
                  <a:cubicBezTo>
                    <a:pt x="1" y="495"/>
                    <a:pt x="817" y="1549"/>
                    <a:pt x="1540" y="1559"/>
                  </a:cubicBezTo>
                  <a:cubicBezTo>
                    <a:pt x="1542" y="1559"/>
                    <a:pt x="1544" y="1559"/>
                    <a:pt x="1545" y="1559"/>
                  </a:cubicBezTo>
                  <a:cubicBezTo>
                    <a:pt x="1755" y="1559"/>
                    <a:pt x="1927" y="1394"/>
                    <a:pt x="1890" y="1227"/>
                  </a:cubicBezTo>
                  <a:cubicBezTo>
                    <a:pt x="1833" y="958"/>
                    <a:pt x="1728" y="699"/>
                    <a:pt x="1571" y="466"/>
                  </a:cubicBezTo>
                  <a:cubicBezTo>
                    <a:pt x="1409" y="226"/>
                    <a:pt x="1196" y="0"/>
                    <a:pt x="939" y="0"/>
                  </a:cubicBezTo>
                  <a:close/>
                </a:path>
              </a:pathLst>
            </a:custGeom>
            <a:solidFill>
              <a:srgbClr val="E9B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1964811" y="1711465"/>
              <a:ext cx="75154" cy="43171"/>
            </a:xfrm>
            <a:custGeom>
              <a:avLst/>
              <a:gdLst/>
              <a:ahLst/>
              <a:cxnLst/>
              <a:rect l="l" t="t" r="r" b="b"/>
              <a:pathLst>
                <a:path w="853" h="490" extrusionOk="0">
                  <a:moveTo>
                    <a:pt x="224" y="1"/>
                  </a:moveTo>
                  <a:cubicBezTo>
                    <a:pt x="162" y="1"/>
                    <a:pt x="95" y="11"/>
                    <a:pt x="24" y="36"/>
                  </a:cubicBezTo>
                  <a:cubicBezTo>
                    <a:pt x="10" y="40"/>
                    <a:pt x="1" y="56"/>
                    <a:pt x="7" y="71"/>
                  </a:cubicBezTo>
                  <a:cubicBezTo>
                    <a:pt x="10" y="84"/>
                    <a:pt x="22" y="91"/>
                    <a:pt x="34" y="91"/>
                  </a:cubicBezTo>
                  <a:cubicBezTo>
                    <a:pt x="37" y="91"/>
                    <a:pt x="40" y="91"/>
                    <a:pt x="43" y="90"/>
                  </a:cubicBezTo>
                  <a:cubicBezTo>
                    <a:pt x="106" y="68"/>
                    <a:pt x="167" y="57"/>
                    <a:pt x="226" y="57"/>
                  </a:cubicBezTo>
                  <a:cubicBezTo>
                    <a:pt x="359" y="57"/>
                    <a:pt x="483" y="111"/>
                    <a:pt x="598" y="215"/>
                  </a:cubicBezTo>
                  <a:cubicBezTo>
                    <a:pt x="727" y="332"/>
                    <a:pt x="794" y="472"/>
                    <a:pt x="795" y="474"/>
                  </a:cubicBezTo>
                  <a:cubicBezTo>
                    <a:pt x="800" y="484"/>
                    <a:pt x="810" y="490"/>
                    <a:pt x="820" y="490"/>
                  </a:cubicBezTo>
                  <a:cubicBezTo>
                    <a:pt x="825" y="490"/>
                    <a:pt x="829" y="489"/>
                    <a:pt x="833" y="487"/>
                  </a:cubicBezTo>
                  <a:cubicBezTo>
                    <a:pt x="846" y="480"/>
                    <a:pt x="852" y="464"/>
                    <a:pt x="846" y="449"/>
                  </a:cubicBezTo>
                  <a:cubicBezTo>
                    <a:pt x="844" y="444"/>
                    <a:pt x="627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2017055" y="1330159"/>
              <a:ext cx="411186" cy="141673"/>
            </a:xfrm>
            <a:custGeom>
              <a:avLst/>
              <a:gdLst/>
              <a:ahLst/>
              <a:cxnLst/>
              <a:rect l="l" t="t" r="r" b="b"/>
              <a:pathLst>
                <a:path w="4667" h="1608" extrusionOk="0">
                  <a:moveTo>
                    <a:pt x="2255" y="0"/>
                  </a:moveTo>
                  <a:cubicBezTo>
                    <a:pt x="1716" y="0"/>
                    <a:pt x="1142" y="105"/>
                    <a:pt x="597" y="399"/>
                  </a:cubicBezTo>
                  <a:lnTo>
                    <a:pt x="1" y="1365"/>
                  </a:lnTo>
                  <a:cubicBezTo>
                    <a:pt x="1" y="1365"/>
                    <a:pt x="944" y="1608"/>
                    <a:pt x="2016" y="1608"/>
                  </a:cubicBezTo>
                  <a:cubicBezTo>
                    <a:pt x="3000" y="1608"/>
                    <a:pt x="4094" y="1403"/>
                    <a:pt x="4666" y="615"/>
                  </a:cubicBezTo>
                  <a:cubicBezTo>
                    <a:pt x="4666" y="615"/>
                    <a:pt x="3563" y="0"/>
                    <a:pt x="2255" y="0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2017584" y="1297650"/>
              <a:ext cx="188457" cy="117268"/>
            </a:xfrm>
            <a:custGeom>
              <a:avLst/>
              <a:gdLst/>
              <a:ahLst/>
              <a:cxnLst/>
              <a:rect l="l" t="t" r="r" b="b"/>
              <a:pathLst>
                <a:path w="2139" h="1331" extrusionOk="0">
                  <a:moveTo>
                    <a:pt x="2138" y="0"/>
                  </a:moveTo>
                  <a:lnTo>
                    <a:pt x="2138" y="0"/>
                  </a:lnTo>
                  <a:cubicBezTo>
                    <a:pt x="757" y="16"/>
                    <a:pt x="1" y="1206"/>
                    <a:pt x="1" y="1206"/>
                  </a:cubicBezTo>
                  <a:cubicBezTo>
                    <a:pt x="1" y="1206"/>
                    <a:pt x="55" y="1330"/>
                    <a:pt x="342" y="1330"/>
                  </a:cubicBezTo>
                  <a:cubicBezTo>
                    <a:pt x="481" y="1330"/>
                    <a:pt x="673" y="1302"/>
                    <a:pt x="940" y="1217"/>
                  </a:cubicBezTo>
                  <a:cubicBezTo>
                    <a:pt x="1760" y="954"/>
                    <a:pt x="2138" y="0"/>
                    <a:pt x="2138" y="0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1979172" y="1340732"/>
              <a:ext cx="68722" cy="104052"/>
            </a:xfrm>
            <a:custGeom>
              <a:avLst/>
              <a:gdLst/>
              <a:ahLst/>
              <a:cxnLst/>
              <a:rect l="l" t="t" r="r" b="b"/>
              <a:pathLst>
                <a:path w="780" h="1181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9" y="386"/>
                    <a:pt x="0" y="1167"/>
                    <a:pt x="0" y="1167"/>
                  </a:cubicBezTo>
                  <a:cubicBezTo>
                    <a:pt x="0" y="1167"/>
                    <a:pt x="17" y="1180"/>
                    <a:pt x="54" y="1180"/>
                  </a:cubicBezTo>
                  <a:cubicBezTo>
                    <a:pt x="120" y="1180"/>
                    <a:pt x="248" y="1140"/>
                    <a:pt x="456" y="916"/>
                  </a:cubicBezTo>
                  <a:cubicBezTo>
                    <a:pt x="780" y="566"/>
                    <a:pt x="702" y="1"/>
                    <a:pt x="702" y="0"/>
                  </a:cubicBezTo>
                  <a:close/>
                </a:path>
              </a:pathLst>
            </a:custGeom>
            <a:solidFill>
              <a:srgbClr val="74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1576" name="Google Shape;1576;p62"/>
          <p:cNvSpPr txBox="1">
            <a:spLocks noGrp="1"/>
          </p:cNvSpPr>
          <p:nvPr>
            <p:ph type="title"/>
          </p:nvPr>
        </p:nvSpPr>
        <p:spPr>
          <a:xfrm>
            <a:off x="2122154" y="560569"/>
            <a:ext cx="7717500" cy="478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ar-SA" dirty="0"/>
              <a:t>أربط مع العلوم </a:t>
            </a:r>
            <a:endParaRPr dirty="0"/>
          </a:p>
        </p:txBody>
      </p:sp>
      <p:sp>
        <p:nvSpPr>
          <p:cNvPr id="1629" name="Google Shape;1629;p62"/>
          <p:cNvSpPr/>
          <p:nvPr/>
        </p:nvSpPr>
        <p:spPr>
          <a:xfrm rot="4499988">
            <a:off x="328828" y="4580055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32" name="Google Shape;1632;p62"/>
          <p:cNvSpPr/>
          <p:nvPr/>
        </p:nvSpPr>
        <p:spPr>
          <a:xfrm rot="4499988">
            <a:off x="3618570" y="4768971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33" name="Google Shape;1633;p62"/>
          <p:cNvSpPr/>
          <p:nvPr/>
        </p:nvSpPr>
        <p:spPr>
          <a:xfrm rot="4499988">
            <a:off x="431167" y="691374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130" name="Picture 2" descr="Experiment premium icon">
            <a:extLst>
              <a:ext uri="{FF2B5EF4-FFF2-40B4-BE49-F238E27FC236}">
                <a16:creationId xmlns:a16="http://schemas.microsoft.com/office/drawing/2014/main" id="{1CC76C94-9CB5-438F-B498-A061D277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47" y="149839"/>
            <a:ext cx="1859943" cy="18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صورة 2">
            <a:extLst>
              <a:ext uri="{FF2B5EF4-FFF2-40B4-BE49-F238E27FC236}">
                <a16:creationId xmlns:a16="http://schemas.microsoft.com/office/drawing/2014/main" id="{E26064FE-ECA0-42C7-AD81-EFED1CE3B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6" t="53732" r="65561" b="24839"/>
          <a:stretch/>
        </p:blipFill>
        <p:spPr>
          <a:xfrm>
            <a:off x="2462034" y="1493472"/>
            <a:ext cx="4426641" cy="3486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7" name="Google Shape;7037;p40"/>
          <p:cNvGrpSpPr/>
          <p:nvPr/>
        </p:nvGrpSpPr>
        <p:grpSpPr>
          <a:xfrm>
            <a:off x="1450907" y="164655"/>
            <a:ext cx="5564946" cy="4362358"/>
            <a:chOff x="1450907" y="164655"/>
            <a:chExt cx="5564946" cy="4362358"/>
          </a:xfrm>
        </p:grpSpPr>
        <p:sp>
          <p:nvSpPr>
            <p:cNvPr id="7038" name="Google Shape;7038;p40"/>
            <p:cNvSpPr/>
            <p:nvPr/>
          </p:nvSpPr>
          <p:spPr>
            <a:xfrm rot="10356545">
              <a:off x="2128148" y="616481"/>
              <a:ext cx="4887705" cy="3910532"/>
            </a:xfrm>
            <a:custGeom>
              <a:avLst/>
              <a:gdLst/>
              <a:ahLst/>
              <a:cxnLst/>
              <a:rect l="l" t="t" r="r" b="b"/>
              <a:pathLst>
                <a:path w="174168" h="114693" extrusionOk="0">
                  <a:moveTo>
                    <a:pt x="103200" y="1578"/>
                  </a:moveTo>
                  <a:cubicBezTo>
                    <a:pt x="79310" y="297"/>
                    <a:pt x="41705" y="-1888"/>
                    <a:pt x="24522" y="3387"/>
                  </a:cubicBezTo>
                  <a:cubicBezTo>
                    <a:pt x="7339" y="8663"/>
                    <a:pt x="933" y="17405"/>
                    <a:pt x="104" y="33231"/>
                  </a:cubicBezTo>
                  <a:cubicBezTo>
                    <a:pt x="-725" y="49057"/>
                    <a:pt x="9525" y="84854"/>
                    <a:pt x="19548" y="98344"/>
                  </a:cubicBezTo>
                  <a:cubicBezTo>
                    <a:pt x="29571" y="111834"/>
                    <a:pt x="41026" y="112663"/>
                    <a:pt x="60243" y="114170"/>
                  </a:cubicBezTo>
                  <a:cubicBezTo>
                    <a:pt x="79460" y="115677"/>
                    <a:pt x="116916" y="113492"/>
                    <a:pt x="134852" y="107388"/>
                  </a:cubicBezTo>
                  <a:cubicBezTo>
                    <a:pt x="152788" y="101284"/>
                    <a:pt x="162360" y="93596"/>
                    <a:pt x="167861" y="77544"/>
                  </a:cubicBezTo>
                  <a:cubicBezTo>
                    <a:pt x="173363" y="61492"/>
                    <a:pt x="178638" y="23735"/>
                    <a:pt x="167861" y="11074"/>
                  </a:cubicBezTo>
                  <a:cubicBezTo>
                    <a:pt x="157084" y="-1587"/>
                    <a:pt x="127090" y="2859"/>
                    <a:pt x="103200" y="15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039" name="Google Shape;7039;p40"/>
            <p:cNvSpPr/>
            <p:nvPr/>
          </p:nvSpPr>
          <p:spPr>
            <a:xfrm rot="12502990">
              <a:off x="1450907" y="164655"/>
              <a:ext cx="693798" cy="1269339"/>
            </a:xfrm>
            <a:custGeom>
              <a:avLst/>
              <a:gdLst/>
              <a:ahLst/>
              <a:cxnLst/>
              <a:rect l="l" t="t" r="r" b="b"/>
              <a:pathLst>
                <a:path w="24765" h="33338" extrusionOk="0">
                  <a:moveTo>
                    <a:pt x="471" y="8194"/>
                  </a:moveTo>
                  <a:cubicBezTo>
                    <a:pt x="143" y="13110"/>
                    <a:pt x="-758" y="27531"/>
                    <a:pt x="1946" y="31300"/>
                  </a:cubicBezTo>
                  <a:cubicBezTo>
                    <a:pt x="4650" y="35069"/>
                    <a:pt x="13089" y="32611"/>
                    <a:pt x="16694" y="30808"/>
                  </a:cubicBezTo>
                  <a:cubicBezTo>
                    <a:pt x="20299" y="29005"/>
                    <a:pt x="22266" y="23680"/>
                    <a:pt x="23577" y="20484"/>
                  </a:cubicBezTo>
                  <a:cubicBezTo>
                    <a:pt x="24888" y="17289"/>
                    <a:pt x="24806" y="14093"/>
                    <a:pt x="24560" y="11635"/>
                  </a:cubicBezTo>
                  <a:cubicBezTo>
                    <a:pt x="24314" y="9177"/>
                    <a:pt x="24150" y="7621"/>
                    <a:pt x="22102" y="5736"/>
                  </a:cubicBezTo>
                  <a:cubicBezTo>
                    <a:pt x="20054" y="3852"/>
                    <a:pt x="15302" y="984"/>
                    <a:pt x="12270" y="328"/>
                  </a:cubicBezTo>
                  <a:cubicBezTo>
                    <a:pt x="9238" y="-327"/>
                    <a:pt x="5879" y="492"/>
                    <a:pt x="3912" y="1803"/>
                  </a:cubicBezTo>
                  <a:cubicBezTo>
                    <a:pt x="1946" y="3114"/>
                    <a:pt x="799" y="3278"/>
                    <a:pt x="471" y="81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25" name="Title 2">
            <a:extLst>
              <a:ext uri="{FF2B5EF4-FFF2-40B4-BE49-F238E27FC236}">
                <a16:creationId xmlns:a16="http://schemas.microsoft.com/office/drawing/2014/main" id="{A0D4E7F0-3FEC-4A9D-BA2F-D4678C7D1507}"/>
              </a:ext>
            </a:extLst>
          </p:cNvPr>
          <p:cNvSpPr txBox="1">
            <a:spLocks/>
          </p:cNvSpPr>
          <p:nvPr/>
        </p:nvSpPr>
        <p:spPr>
          <a:xfrm>
            <a:off x="2527068" y="284501"/>
            <a:ext cx="51457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6000" b="1" dirty="0">
                <a:solidFill>
                  <a:schemeClr val="accent5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الربط مع التراث</a:t>
            </a:r>
            <a:endParaRPr lang="en-AE" sz="6000" b="1" dirty="0">
              <a:solidFill>
                <a:schemeClr val="accent5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" name="صورة 2">
            <a:extLst>
              <a:ext uri="{FF2B5EF4-FFF2-40B4-BE49-F238E27FC236}">
                <a16:creationId xmlns:a16="http://schemas.microsoft.com/office/drawing/2014/main" id="{D5CC245B-F25C-4BCB-BC8E-087EA459E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08" t="74710" b="6942"/>
          <a:stretch/>
        </p:blipFill>
        <p:spPr>
          <a:xfrm>
            <a:off x="2581835" y="1645745"/>
            <a:ext cx="6215618" cy="2702282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AFBBC8A-DA3E-4975-A3E8-D313EE903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0534" y="1520897"/>
            <a:ext cx="5390476" cy="42000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1CF877-C7A5-40F4-A76F-A674D2FA5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46" y="-117245"/>
            <a:ext cx="3810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2">
            <a:extLst>
              <a:ext uri="{FF2B5EF4-FFF2-40B4-BE49-F238E27FC236}">
                <a16:creationId xmlns:a16="http://schemas.microsoft.com/office/drawing/2014/main" id="{1FA592FF-CDFB-47A4-B5BD-A6B8CC084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4" t="76047" r="39483" b="2221"/>
          <a:stretch/>
        </p:blipFill>
        <p:spPr>
          <a:xfrm>
            <a:off x="1700096" y="658915"/>
            <a:ext cx="5743808" cy="3282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41D08E3-8342-4BE3-A06E-80581159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6480">
            <a:off x="7258968" y="290191"/>
            <a:ext cx="1890056" cy="1890056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1539A39-7AF7-4DC7-95BE-36E594E93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524" y="1667435"/>
            <a:ext cx="4133729" cy="41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5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A541E0-D24B-4EE1-8D49-87B4CDCFBF44}"/>
              </a:ext>
            </a:extLst>
          </p:cNvPr>
          <p:cNvSpPr txBox="1"/>
          <p:nvPr/>
        </p:nvSpPr>
        <p:spPr>
          <a:xfrm>
            <a:off x="1858945" y="713433"/>
            <a:ext cx="460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اليوم:- الثلاثاء الموافق:- 26-1-2021</a:t>
            </a:r>
          </a:p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المادة:- الدراسات الاجتماعية</a:t>
            </a:r>
          </a:p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الحصة:- الرابعة </a:t>
            </a:r>
          </a:p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</a:rPr>
              <a:t>الصف:- الرابع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95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4FEE76-3A6B-4284-AB52-26AF4F345A49}"/>
              </a:ext>
            </a:extLst>
          </p:cNvPr>
          <p:cNvSpPr txBox="1"/>
          <p:nvPr/>
        </p:nvSpPr>
        <p:spPr>
          <a:xfrm>
            <a:off x="964641" y="216040"/>
            <a:ext cx="5928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نواتج التعلم:-</a:t>
            </a:r>
          </a:p>
          <a:p>
            <a:pPr algn="r"/>
            <a:endParaRPr lang="ar-AE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1- يفسر المفاهيم والمصطلحات الواردة في الدرس</a:t>
            </a:r>
          </a:p>
          <a:p>
            <a:pPr algn="r"/>
            <a:endParaRPr lang="ar-AE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2- يعدد انواع السياحة في دولة الامارات العربية المتحدة</a:t>
            </a:r>
          </a:p>
          <a:p>
            <a:pPr algn="r"/>
            <a:endParaRPr lang="ar-AE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3- يقدر الجهود المبذوله في دولة الامارات في الحفاظ على الانشطة الاقتصادية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5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78D741C-FC04-4A65-BB56-5242B2E1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8307" y="0"/>
            <a:ext cx="9143985" cy="51425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9C1618-739A-40A2-BE48-791DFF2D23FA}"/>
              </a:ext>
            </a:extLst>
          </p:cNvPr>
          <p:cNvGrpSpPr/>
          <p:nvPr/>
        </p:nvGrpSpPr>
        <p:grpSpPr>
          <a:xfrm>
            <a:off x="28307" y="1676743"/>
            <a:ext cx="9457496" cy="3606926"/>
            <a:chOff x="0" y="2037605"/>
            <a:chExt cx="12629186" cy="4809235"/>
          </a:xfrm>
        </p:grpSpPr>
        <p:grpSp>
          <p:nvGrpSpPr>
            <p:cNvPr id="6" name="Google Shape;1399;p36">
              <a:extLst>
                <a:ext uri="{FF2B5EF4-FFF2-40B4-BE49-F238E27FC236}">
                  <a16:creationId xmlns:a16="http://schemas.microsoft.com/office/drawing/2014/main" id="{44119F87-F955-4D21-99DE-F0EFC75A4384}"/>
                </a:ext>
              </a:extLst>
            </p:cNvPr>
            <p:cNvGrpSpPr/>
            <p:nvPr/>
          </p:nvGrpSpPr>
          <p:grpSpPr>
            <a:xfrm>
              <a:off x="0" y="2345327"/>
              <a:ext cx="12245495" cy="4501513"/>
              <a:chOff x="-19525" y="1919771"/>
              <a:chExt cx="9184121" cy="3376135"/>
            </a:xfrm>
          </p:grpSpPr>
          <p:sp>
            <p:nvSpPr>
              <p:cNvPr id="36" name="Google Shape;1400;p36">
                <a:extLst>
                  <a:ext uri="{FF2B5EF4-FFF2-40B4-BE49-F238E27FC236}">
                    <a16:creationId xmlns:a16="http://schemas.microsoft.com/office/drawing/2014/main" id="{A2F216B5-C413-446E-B1FE-48B403F27691}"/>
                  </a:ext>
                </a:extLst>
              </p:cNvPr>
              <p:cNvSpPr/>
              <p:nvPr/>
            </p:nvSpPr>
            <p:spPr>
              <a:xfrm>
                <a:off x="-7696" y="2182289"/>
                <a:ext cx="9160463" cy="3113617"/>
              </a:xfrm>
              <a:custGeom>
                <a:avLst/>
                <a:gdLst/>
                <a:ahLst/>
                <a:cxnLst/>
                <a:rect l="l" t="t" r="r" b="b"/>
                <a:pathLst>
                  <a:path w="285751" h="97126" extrusionOk="0">
                    <a:moveTo>
                      <a:pt x="168518" y="0"/>
                    </a:moveTo>
                    <a:cubicBezTo>
                      <a:pt x="166008" y="0"/>
                      <a:pt x="163563" y="723"/>
                      <a:pt x="161438" y="2125"/>
                    </a:cubicBezTo>
                    <a:cubicBezTo>
                      <a:pt x="157997" y="4387"/>
                      <a:pt x="155425" y="8352"/>
                      <a:pt x="153996" y="13591"/>
                    </a:cubicBezTo>
                    <a:cubicBezTo>
                      <a:pt x="152937" y="17508"/>
                      <a:pt x="153425" y="21937"/>
                      <a:pt x="153937" y="26628"/>
                    </a:cubicBezTo>
                    <a:cubicBezTo>
                      <a:pt x="154449" y="31260"/>
                      <a:pt x="154973" y="36046"/>
                      <a:pt x="153961" y="40630"/>
                    </a:cubicBezTo>
                    <a:cubicBezTo>
                      <a:pt x="152746" y="46202"/>
                      <a:pt x="149508" y="50429"/>
                      <a:pt x="144078" y="53548"/>
                    </a:cubicBezTo>
                    <a:cubicBezTo>
                      <a:pt x="141165" y="55222"/>
                      <a:pt x="138091" y="56063"/>
                      <a:pt x="135044" y="56063"/>
                    </a:cubicBezTo>
                    <a:cubicBezTo>
                      <a:pt x="132650" y="56063"/>
                      <a:pt x="130274" y="55543"/>
                      <a:pt x="128005" y="54501"/>
                    </a:cubicBezTo>
                    <a:cubicBezTo>
                      <a:pt x="120766" y="51155"/>
                      <a:pt x="115444" y="43047"/>
                      <a:pt x="113396" y="32224"/>
                    </a:cubicBezTo>
                    <a:cubicBezTo>
                      <a:pt x="112289" y="26366"/>
                      <a:pt x="110515" y="22021"/>
                      <a:pt x="107943" y="18949"/>
                    </a:cubicBezTo>
                    <a:cubicBezTo>
                      <a:pt x="104934" y="15347"/>
                      <a:pt x="100831" y="13581"/>
                      <a:pt x="95431" y="13581"/>
                    </a:cubicBezTo>
                    <a:cubicBezTo>
                      <a:pt x="94869" y="13581"/>
                      <a:pt x="94293" y="13600"/>
                      <a:pt x="93703" y="13639"/>
                    </a:cubicBezTo>
                    <a:cubicBezTo>
                      <a:pt x="89607" y="13912"/>
                      <a:pt x="85238" y="16163"/>
                      <a:pt x="82309" y="19520"/>
                    </a:cubicBezTo>
                    <a:cubicBezTo>
                      <a:pt x="80332" y="21794"/>
                      <a:pt x="78046" y="25700"/>
                      <a:pt x="78451" y="31367"/>
                    </a:cubicBezTo>
                    <a:cubicBezTo>
                      <a:pt x="78951" y="38225"/>
                      <a:pt x="82690" y="42880"/>
                      <a:pt x="86297" y="47369"/>
                    </a:cubicBezTo>
                    <a:cubicBezTo>
                      <a:pt x="88893" y="50596"/>
                      <a:pt x="91572" y="53941"/>
                      <a:pt x="92822" y="57930"/>
                    </a:cubicBezTo>
                    <a:cubicBezTo>
                      <a:pt x="94298" y="62645"/>
                      <a:pt x="93560" y="67479"/>
                      <a:pt x="90548" y="72705"/>
                    </a:cubicBezTo>
                    <a:cubicBezTo>
                      <a:pt x="87095" y="78682"/>
                      <a:pt x="79892" y="82516"/>
                      <a:pt x="72784" y="82516"/>
                    </a:cubicBezTo>
                    <a:cubicBezTo>
                      <a:pt x="71569" y="82516"/>
                      <a:pt x="70367" y="82409"/>
                      <a:pt x="69188" y="82183"/>
                    </a:cubicBezTo>
                    <a:cubicBezTo>
                      <a:pt x="64985" y="81361"/>
                      <a:pt x="61270" y="79111"/>
                      <a:pt x="58461" y="75682"/>
                    </a:cubicBezTo>
                    <a:cubicBezTo>
                      <a:pt x="55413" y="71967"/>
                      <a:pt x="53424" y="66955"/>
                      <a:pt x="52555" y="60752"/>
                    </a:cubicBezTo>
                    <a:cubicBezTo>
                      <a:pt x="51960" y="56572"/>
                      <a:pt x="49448" y="52715"/>
                      <a:pt x="46150" y="50917"/>
                    </a:cubicBezTo>
                    <a:cubicBezTo>
                      <a:pt x="44740" y="50156"/>
                      <a:pt x="43258" y="49775"/>
                      <a:pt x="41713" y="49775"/>
                    </a:cubicBezTo>
                    <a:cubicBezTo>
                      <a:pt x="40138" y="49775"/>
                      <a:pt x="38498" y="50171"/>
                      <a:pt x="36803" y="50965"/>
                    </a:cubicBezTo>
                    <a:cubicBezTo>
                      <a:pt x="31755" y="53298"/>
                      <a:pt x="30195" y="58656"/>
                      <a:pt x="28695" y="63823"/>
                    </a:cubicBezTo>
                    <a:cubicBezTo>
                      <a:pt x="28302" y="65181"/>
                      <a:pt x="27933" y="66455"/>
                      <a:pt x="27492" y="67693"/>
                    </a:cubicBezTo>
                    <a:cubicBezTo>
                      <a:pt x="23159" y="80052"/>
                      <a:pt x="14872" y="86648"/>
                      <a:pt x="3894" y="86648"/>
                    </a:cubicBezTo>
                    <a:cubicBezTo>
                      <a:pt x="2430" y="86648"/>
                      <a:pt x="1549" y="86528"/>
                      <a:pt x="1" y="86302"/>
                    </a:cubicBezTo>
                    <a:lnTo>
                      <a:pt x="1" y="97125"/>
                    </a:lnTo>
                    <a:lnTo>
                      <a:pt x="285751" y="97125"/>
                    </a:lnTo>
                    <a:lnTo>
                      <a:pt x="285751" y="47238"/>
                    </a:lnTo>
                    <a:cubicBezTo>
                      <a:pt x="285071" y="47163"/>
                      <a:pt x="284481" y="47131"/>
                      <a:pt x="283969" y="47131"/>
                    </a:cubicBezTo>
                    <a:cubicBezTo>
                      <a:pt x="281893" y="47131"/>
                      <a:pt x="281118" y="47652"/>
                      <a:pt x="280917" y="47881"/>
                    </a:cubicBezTo>
                    <a:cubicBezTo>
                      <a:pt x="279988" y="48893"/>
                      <a:pt x="279238" y="51393"/>
                      <a:pt x="278369" y="54275"/>
                    </a:cubicBezTo>
                    <a:cubicBezTo>
                      <a:pt x="277869" y="55953"/>
                      <a:pt x="277309" y="57834"/>
                      <a:pt x="276571" y="59930"/>
                    </a:cubicBezTo>
                    <a:cubicBezTo>
                      <a:pt x="276214" y="60954"/>
                      <a:pt x="275869" y="62121"/>
                      <a:pt x="275512" y="63359"/>
                    </a:cubicBezTo>
                    <a:cubicBezTo>
                      <a:pt x="273785" y="69312"/>
                      <a:pt x="271416" y="77468"/>
                      <a:pt x="262986" y="81373"/>
                    </a:cubicBezTo>
                    <a:cubicBezTo>
                      <a:pt x="260213" y="82665"/>
                      <a:pt x="257379" y="83309"/>
                      <a:pt x="254608" y="83309"/>
                    </a:cubicBezTo>
                    <a:cubicBezTo>
                      <a:pt x="251633" y="83309"/>
                      <a:pt x="248731" y="82567"/>
                      <a:pt x="246055" y="81087"/>
                    </a:cubicBezTo>
                    <a:cubicBezTo>
                      <a:pt x="240483" y="78004"/>
                      <a:pt x="236507" y="71920"/>
                      <a:pt x="235673" y="65228"/>
                    </a:cubicBezTo>
                    <a:cubicBezTo>
                      <a:pt x="234995" y="59716"/>
                      <a:pt x="233209" y="55120"/>
                      <a:pt x="230518" y="51953"/>
                    </a:cubicBezTo>
                    <a:cubicBezTo>
                      <a:pt x="228375" y="49429"/>
                      <a:pt x="225696" y="47893"/>
                      <a:pt x="223005" y="47655"/>
                    </a:cubicBezTo>
                    <a:cubicBezTo>
                      <a:pt x="222742" y="47630"/>
                      <a:pt x="222481" y="47618"/>
                      <a:pt x="222223" y="47618"/>
                    </a:cubicBezTo>
                    <a:cubicBezTo>
                      <a:pt x="218182" y="47618"/>
                      <a:pt x="214787" y="50564"/>
                      <a:pt x="213254" y="55465"/>
                    </a:cubicBezTo>
                    <a:cubicBezTo>
                      <a:pt x="211099" y="62323"/>
                      <a:pt x="207253" y="67907"/>
                      <a:pt x="202121" y="71646"/>
                    </a:cubicBezTo>
                    <a:cubicBezTo>
                      <a:pt x="197526" y="74991"/>
                      <a:pt x="192025" y="76801"/>
                      <a:pt x="186227" y="76896"/>
                    </a:cubicBezTo>
                    <a:cubicBezTo>
                      <a:pt x="186094" y="76898"/>
                      <a:pt x="185961" y="76899"/>
                      <a:pt x="185828" y="76899"/>
                    </a:cubicBezTo>
                    <a:cubicBezTo>
                      <a:pt x="180925" y="76899"/>
                      <a:pt x="176045" y="75618"/>
                      <a:pt x="172034" y="73265"/>
                    </a:cubicBezTo>
                    <a:cubicBezTo>
                      <a:pt x="167534" y="70634"/>
                      <a:pt x="164343" y="66895"/>
                      <a:pt x="162795" y="62430"/>
                    </a:cubicBezTo>
                    <a:cubicBezTo>
                      <a:pt x="161009" y="57251"/>
                      <a:pt x="161271" y="52370"/>
                      <a:pt x="163593" y="47488"/>
                    </a:cubicBezTo>
                    <a:cubicBezTo>
                      <a:pt x="165510" y="43487"/>
                      <a:pt x="168486" y="40070"/>
                      <a:pt x="171641" y="36463"/>
                    </a:cubicBezTo>
                    <a:cubicBezTo>
                      <a:pt x="176344" y="31069"/>
                      <a:pt x="181214" y="25485"/>
                      <a:pt x="182262" y="17782"/>
                    </a:cubicBezTo>
                    <a:cubicBezTo>
                      <a:pt x="182893" y="13186"/>
                      <a:pt x="182000" y="9055"/>
                      <a:pt x="179678" y="5816"/>
                    </a:cubicBezTo>
                    <a:cubicBezTo>
                      <a:pt x="177618" y="2935"/>
                      <a:pt x="174594" y="970"/>
                      <a:pt x="171165" y="268"/>
                    </a:cubicBezTo>
                    <a:cubicBezTo>
                      <a:pt x="170282" y="89"/>
                      <a:pt x="169396" y="0"/>
                      <a:pt x="168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37" name="Google Shape;1401;p36">
                <a:extLst>
                  <a:ext uri="{FF2B5EF4-FFF2-40B4-BE49-F238E27FC236}">
                    <a16:creationId xmlns:a16="http://schemas.microsoft.com/office/drawing/2014/main" id="{E892EF6B-64D4-4348-824E-27A566C29178}"/>
                  </a:ext>
                </a:extLst>
              </p:cNvPr>
              <p:cNvGrpSpPr/>
              <p:nvPr/>
            </p:nvGrpSpPr>
            <p:grpSpPr>
              <a:xfrm>
                <a:off x="-19525" y="1919771"/>
                <a:ext cx="9184121" cy="3040237"/>
                <a:chOff x="-19525" y="1767371"/>
                <a:chExt cx="9184121" cy="3040237"/>
              </a:xfrm>
            </p:grpSpPr>
            <p:sp>
              <p:nvSpPr>
                <p:cNvPr id="38" name="Google Shape;1402;p36">
                  <a:extLst>
                    <a:ext uri="{FF2B5EF4-FFF2-40B4-BE49-F238E27FC236}">
                      <a16:creationId xmlns:a16="http://schemas.microsoft.com/office/drawing/2014/main" id="{82989059-CCB6-43C3-813B-574FD780AD1B}"/>
                    </a:ext>
                  </a:extLst>
                </p:cNvPr>
                <p:cNvSpPr/>
                <p:nvPr/>
              </p:nvSpPr>
              <p:spPr>
                <a:xfrm>
                  <a:off x="-7696" y="1767371"/>
                  <a:ext cx="9160463" cy="304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1" h="94837" extrusionOk="0">
                      <a:moveTo>
                        <a:pt x="168507" y="0"/>
                      </a:moveTo>
                      <a:cubicBezTo>
                        <a:pt x="164415" y="0"/>
                        <a:pt x="160417" y="1181"/>
                        <a:pt x="156937" y="3468"/>
                      </a:cubicBezTo>
                      <a:cubicBezTo>
                        <a:pt x="151806" y="6850"/>
                        <a:pt x="148055" y="12434"/>
                        <a:pt x="146103" y="19637"/>
                      </a:cubicBezTo>
                      <a:cubicBezTo>
                        <a:pt x="144638" y="25042"/>
                        <a:pt x="145233" y="30472"/>
                        <a:pt x="145805" y="35710"/>
                      </a:cubicBezTo>
                      <a:cubicBezTo>
                        <a:pt x="146829" y="45080"/>
                        <a:pt x="147067" y="50581"/>
                        <a:pt x="140007" y="54641"/>
                      </a:cubicBezTo>
                      <a:cubicBezTo>
                        <a:pt x="138341" y="55596"/>
                        <a:pt x="136691" y="56073"/>
                        <a:pt x="135070" y="56073"/>
                      </a:cubicBezTo>
                      <a:cubicBezTo>
                        <a:pt x="133840" y="56073"/>
                        <a:pt x="132626" y="55798"/>
                        <a:pt x="131434" y="55248"/>
                      </a:cubicBezTo>
                      <a:cubicBezTo>
                        <a:pt x="126695" y="53070"/>
                        <a:pt x="122957" y="46962"/>
                        <a:pt x="121445" y="38901"/>
                      </a:cubicBezTo>
                      <a:cubicBezTo>
                        <a:pt x="120075" y="31626"/>
                        <a:pt x="117718" y="26066"/>
                        <a:pt x="114229" y="21887"/>
                      </a:cubicBezTo>
                      <a:cubicBezTo>
                        <a:pt x="109625" y="16368"/>
                        <a:pt x="103309" y="13586"/>
                        <a:pt x="95436" y="13586"/>
                      </a:cubicBezTo>
                      <a:cubicBezTo>
                        <a:pt x="94698" y="13586"/>
                        <a:pt x="93945" y="13611"/>
                        <a:pt x="93179" y="13660"/>
                      </a:cubicBezTo>
                      <a:cubicBezTo>
                        <a:pt x="86881" y="14077"/>
                        <a:pt x="80523" y="17315"/>
                        <a:pt x="76141" y="22328"/>
                      </a:cubicBezTo>
                      <a:cubicBezTo>
                        <a:pt x="71831" y="27269"/>
                        <a:pt x="69807" y="33424"/>
                        <a:pt x="70283" y="40139"/>
                      </a:cubicBezTo>
                      <a:cubicBezTo>
                        <a:pt x="70974" y="49557"/>
                        <a:pt x="75927" y="55725"/>
                        <a:pt x="79916" y="60690"/>
                      </a:cubicBezTo>
                      <a:cubicBezTo>
                        <a:pt x="85095" y="67131"/>
                        <a:pt x="87226" y="70262"/>
                        <a:pt x="83452" y="76811"/>
                      </a:cubicBezTo>
                      <a:cubicBezTo>
                        <a:pt x="81726" y="79807"/>
                        <a:pt x="77410" y="82534"/>
                        <a:pt x="72845" y="82534"/>
                      </a:cubicBezTo>
                      <a:cubicBezTo>
                        <a:pt x="72149" y="82534"/>
                        <a:pt x="71447" y="82470"/>
                        <a:pt x="70748" y="82335"/>
                      </a:cubicBezTo>
                      <a:cubicBezTo>
                        <a:pt x="68402" y="81871"/>
                        <a:pt x="66402" y="80644"/>
                        <a:pt x="64783" y="78680"/>
                      </a:cubicBezTo>
                      <a:cubicBezTo>
                        <a:pt x="62711" y="76144"/>
                        <a:pt x="61318" y="72489"/>
                        <a:pt x="60663" y="67798"/>
                      </a:cubicBezTo>
                      <a:cubicBezTo>
                        <a:pt x="59699" y="61035"/>
                        <a:pt x="55639" y="54939"/>
                        <a:pt x="50043" y="51915"/>
                      </a:cubicBezTo>
                      <a:cubicBezTo>
                        <a:pt x="47442" y="50501"/>
                        <a:pt x="44620" y="49796"/>
                        <a:pt x="41723" y="49796"/>
                      </a:cubicBezTo>
                      <a:cubicBezTo>
                        <a:pt x="38958" y="49796"/>
                        <a:pt x="36124" y="50439"/>
                        <a:pt x="33350" y="51724"/>
                      </a:cubicBezTo>
                      <a:cubicBezTo>
                        <a:pt x="24933" y="55629"/>
                        <a:pt x="22563" y="63785"/>
                        <a:pt x="20837" y="69738"/>
                      </a:cubicBezTo>
                      <a:cubicBezTo>
                        <a:pt x="20468" y="70976"/>
                        <a:pt x="20134" y="72143"/>
                        <a:pt x="19777" y="73167"/>
                      </a:cubicBezTo>
                      <a:cubicBezTo>
                        <a:pt x="18051" y="78061"/>
                        <a:pt x="15658" y="81668"/>
                        <a:pt x="12657" y="83907"/>
                      </a:cubicBezTo>
                      <a:cubicBezTo>
                        <a:pt x="10175" y="85744"/>
                        <a:pt x="6935" y="86657"/>
                        <a:pt x="3378" y="86657"/>
                      </a:cubicBezTo>
                      <a:cubicBezTo>
                        <a:pt x="2279" y="86657"/>
                        <a:pt x="1148" y="86569"/>
                        <a:pt x="1" y="86395"/>
                      </a:cubicBezTo>
                      <a:lnTo>
                        <a:pt x="1" y="94491"/>
                      </a:lnTo>
                      <a:cubicBezTo>
                        <a:pt x="1549" y="94717"/>
                        <a:pt x="2442" y="94837"/>
                        <a:pt x="3894" y="94837"/>
                      </a:cubicBezTo>
                      <a:cubicBezTo>
                        <a:pt x="14872" y="94837"/>
                        <a:pt x="23159" y="88241"/>
                        <a:pt x="27492" y="75882"/>
                      </a:cubicBezTo>
                      <a:cubicBezTo>
                        <a:pt x="27933" y="74644"/>
                        <a:pt x="28302" y="73370"/>
                        <a:pt x="28695" y="72012"/>
                      </a:cubicBezTo>
                      <a:cubicBezTo>
                        <a:pt x="30195" y="66845"/>
                        <a:pt x="31755" y="61487"/>
                        <a:pt x="36803" y="59154"/>
                      </a:cubicBezTo>
                      <a:cubicBezTo>
                        <a:pt x="38498" y="58360"/>
                        <a:pt x="40138" y="57964"/>
                        <a:pt x="41713" y="57964"/>
                      </a:cubicBezTo>
                      <a:cubicBezTo>
                        <a:pt x="43258" y="57964"/>
                        <a:pt x="44740" y="58345"/>
                        <a:pt x="46150" y="59106"/>
                      </a:cubicBezTo>
                      <a:cubicBezTo>
                        <a:pt x="49448" y="60904"/>
                        <a:pt x="51960" y="64761"/>
                        <a:pt x="52555" y="68941"/>
                      </a:cubicBezTo>
                      <a:cubicBezTo>
                        <a:pt x="53424" y="75144"/>
                        <a:pt x="55413" y="80156"/>
                        <a:pt x="58461" y="83871"/>
                      </a:cubicBezTo>
                      <a:cubicBezTo>
                        <a:pt x="61270" y="87300"/>
                        <a:pt x="64985" y="89550"/>
                        <a:pt x="69188" y="90372"/>
                      </a:cubicBezTo>
                      <a:cubicBezTo>
                        <a:pt x="70367" y="90598"/>
                        <a:pt x="71569" y="90705"/>
                        <a:pt x="72784" y="90705"/>
                      </a:cubicBezTo>
                      <a:cubicBezTo>
                        <a:pt x="79892" y="90705"/>
                        <a:pt x="87095" y="86871"/>
                        <a:pt x="90548" y="80894"/>
                      </a:cubicBezTo>
                      <a:cubicBezTo>
                        <a:pt x="93560" y="75668"/>
                        <a:pt x="94298" y="70834"/>
                        <a:pt x="92822" y="66119"/>
                      </a:cubicBezTo>
                      <a:cubicBezTo>
                        <a:pt x="91572" y="62130"/>
                        <a:pt x="88893" y="58785"/>
                        <a:pt x="86297" y="55558"/>
                      </a:cubicBezTo>
                      <a:cubicBezTo>
                        <a:pt x="82690" y="51069"/>
                        <a:pt x="78951" y="46414"/>
                        <a:pt x="78451" y="39556"/>
                      </a:cubicBezTo>
                      <a:cubicBezTo>
                        <a:pt x="78046" y="33889"/>
                        <a:pt x="80320" y="29983"/>
                        <a:pt x="82309" y="27709"/>
                      </a:cubicBezTo>
                      <a:cubicBezTo>
                        <a:pt x="85238" y="24352"/>
                        <a:pt x="89607" y="22101"/>
                        <a:pt x="93703" y="21828"/>
                      </a:cubicBezTo>
                      <a:cubicBezTo>
                        <a:pt x="94282" y="21791"/>
                        <a:pt x="94847" y="21773"/>
                        <a:pt x="95399" y="21773"/>
                      </a:cubicBezTo>
                      <a:cubicBezTo>
                        <a:pt x="100815" y="21773"/>
                        <a:pt x="104928" y="23529"/>
                        <a:pt x="107943" y="27138"/>
                      </a:cubicBezTo>
                      <a:cubicBezTo>
                        <a:pt x="110503" y="30210"/>
                        <a:pt x="112289" y="34555"/>
                        <a:pt x="113396" y="40413"/>
                      </a:cubicBezTo>
                      <a:cubicBezTo>
                        <a:pt x="115432" y="51236"/>
                        <a:pt x="120766" y="59344"/>
                        <a:pt x="128005" y="62690"/>
                      </a:cubicBezTo>
                      <a:cubicBezTo>
                        <a:pt x="130274" y="63732"/>
                        <a:pt x="132650" y="64252"/>
                        <a:pt x="135044" y="64252"/>
                      </a:cubicBezTo>
                      <a:cubicBezTo>
                        <a:pt x="138091" y="64252"/>
                        <a:pt x="141165" y="63411"/>
                        <a:pt x="144078" y="61737"/>
                      </a:cubicBezTo>
                      <a:cubicBezTo>
                        <a:pt x="149508" y="58618"/>
                        <a:pt x="152746" y="54391"/>
                        <a:pt x="153961" y="48819"/>
                      </a:cubicBezTo>
                      <a:cubicBezTo>
                        <a:pt x="154973" y="44235"/>
                        <a:pt x="154449" y="39449"/>
                        <a:pt x="153937" y="34829"/>
                      </a:cubicBezTo>
                      <a:cubicBezTo>
                        <a:pt x="153425" y="30126"/>
                        <a:pt x="152937" y="25697"/>
                        <a:pt x="153996" y="21780"/>
                      </a:cubicBezTo>
                      <a:cubicBezTo>
                        <a:pt x="155425" y="16541"/>
                        <a:pt x="157997" y="12576"/>
                        <a:pt x="161438" y="10314"/>
                      </a:cubicBezTo>
                      <a:cubicBezTo>
                        <a:pt x="163563" y="8912"/>
                        <a:pt x="166008" y="8189"/>
                        <a:pt x="168513" y="8189"/>
                      </a:cubicBezTo>
                      <a:cubicBezTo>
                        <a:pt x="169389" y="8189"/>
                        <a:pt x="170273" y="8278"/>
                        <a:pt x="171153" y="8457"/>
                      </a:cubicBezTo>
                      <a:cubicBezTo>
                        <a:pt x="174594" y="9159"/>
                        <a:pt x="177618" y="11124"/>
                        <a:pt x="179678" y="14005"/>
                      </a:cubicBezTo>
                      <a:cubicBezTo>
                        <a:pt x="182000" y="17244"/>
                        <a:pt x="182893" y="21375"/>
                        <a:pt x="182262" y="25971"/>
                      </a:cubicBezTo>
                      <a:cubicBezTo>
                        <a:pt x="181214" y="33674"/>
                        <a:pt x="176344" y="39258"/>
                        <a:pt x="171641" y="44652"/>
                      </a:cubicBezTo>
                      <a:cubicBezTo>
                        <a:pt x="168486" y="48259"/>
                        <a:pt x="165510" y="51676"/>
                        <a:pt x="163593" y="55677"/>
                      </a:cubicBezTo>
                      <a:cubicBezTo>
                        <a:pt x="161271" y="60559"/>
                        <a:pt x="161009" y="65440"/>
                        <a:pt x="162795" y="70619"/>
                      </a:cubicBezTo>
                      <a:cubicBezTo>
                        <a:pt x="164343" y="75084"/>
                        <a:pt x="167534" y="78823"/>
                        <a:pt x="172034" y="81454"/>
                      </a:cubicBezTo>
                      <a:cubicBezTo>
                        <a:pt x="176045" y="83807"/>
                        <a:pt x="180925" y="85088"/>
                        <a:pt x="185828" y="85088"/>
                      </a:cubicBezTo>
                      <a:cubicBezTo>
                        <a:pt x="185961" y="85088"/>
                        <a:pt x="186094" y="85087"/>
                        <a:pt x="186227" y="85085"/>
                      </a:cubicBezTo>
                      <a:cubicBezTo>
                        <a:pt x="192025" y="84990"/>
                        <a:pt x="197526" y="83180"/>
                        <a:pt x="202121" y="79835"/>
                      </a:cubicBezTo>
                      <a:cubicBezTo>
                        <a:pt x="207253" y="76108"/>
                        <a:pt x="211099" y="70512"/>
                        <a:pt x="213254" y="63654"/>
                      </a:cubicBezTo>
                      <a:cubicBezTo>
                        <a:pt x="214789" y="58745"/>
                        <a:pt x="218192" y="55809"/>
                        <a:pt x="222240" y="55809"/>
                      </a:cubicBezTo>
                      <a:cubicBezTo>
                        <a:pt x="222493" y="55809"/>
                        <a:pt x="222748" y="55821"/>
                        <a:pt x="223005" y="55844"/>
                      </a:cubicBezTo>
                      <a:cubicBezTo>
                        <a:pt x="225696" y="56082"/>
                        <a:pt x="228375" y="57618"/>
                        <a:pt x="230518" y="60142"/>
                      </a:cubicBezTo>
                      <a:cubicBezTo>
                        <a:pt x="233209" y="63309"/>
                        <a:pt x="234995" y="67905"/>
                        <a:pt x="235673" y="73417"/>
                      </a:cubicBezTo>
                      <a:cubicBezTo>
                        <a:pt x="236495" y="80109"/>
                        <a:pt x="240483" y="86193"/>
                        <a:pt x="246055" y="89276"/>
                      </a:cubicBezTo>
                      <a:cubicBezTo>
                        <a:pt x="248731" y="90756"/>
                        <a:pt x="251633" y="91498"/>
                        <a:pt x="254608" y="91498"/>
                      </a:cubicBezTo>
                      <a:cubicBezTo>
                        <a:pt x="257379" y="91498"/>
                        <a:pt x="260213" y="90854"/>
                        <a:pt x="262986" y="89562"/>
                      </a:cubicBezTo>
                      <a:cubicBezTo>
                        <a:pt x="271416" y="85657"/>
                        <a:pt x="273785" y="77501"/>
                        <a:pt x="275512" y="71560"/>
                      </a:cubicBezTo>
                      <a:cubicBezTo>
                        <a:pt x="275869" y="70310"/>
                        <a:pt x="276214" y="69143"/>
                        <a:pt x="276571" y="68119"/>
                      </a:cubicBezTo>
                      <a:cubicBezTo>
                        <a:pt x="277309" y="66035"/>
                        <a:pt x="277869" y="64142"/>
                        <a:pt x="278369" y="62464"/>
                      </a:cubicBezTo>
                      <a:cubicBezTo>
                        <a:pt x="279238" y="59582"/>
                        <a:pt x="279988" y="57082"/>
                        <a:pt x="280917" y="56070"/>
                      </a:cubicBezTo>
                      <a:cubicBezTo>
                        <a:pt x="281118" y="55841"/>
                        <a:pt x="281893" y="55320"/>
                        <a:pt x="283969" y="55320"/>
                      </a:cubicBezTo>
                      <a:cubicBezTo>
                        <a:pt x="284481" y="55320"/>
                        <a:pt x="285071" y="55352"/>
                        <a:pt x="285751" y="55427"/>
                      </a:cubicBezTo>
                      <a:lnTo>
                        <a:pt x="285751" y="47295"/>
                      </a:lnTo>
                      <a:cubicBezTo>
                        <a:pt x="284936" y="47203"/>
                        <a:pt x="284059" y="47130"/>
                        <a:pt x="283150" y="47130"/>
                      </a:cubicBezTo>
                      <a:cubicBezTo>
                        <a:pt x="280416" y="47130"/>
                        <a:pt x="277388" y="47788"/>
                        <a:pt x="274869" y="50557"/>
                      </a:cubicBezTo>
                      <a:cubicBezTo>
                        <a:pt x="272690" y="52939"/>
                        <a:pt x="271737" y="56106"/>
                        <a:pt x="270535" y="60118"/>
                      </a:cubicBezTo>
                      <a:cubicBezTo>
                        <a:pt x="270058" y="61702"/>
                        <a:pt x="269523" y="63499"/>
                        <a:pt x="268844" y="65404"/>
                      </a:cubicBezTo>
                      <a:cubicBezTo>
                        <a:pt x="268415" y="66643"/>
                        <a:pt x="268046" y="67917"/>
                        <a:pt x="267653" y="69274"/>
                      </a:cubicBezTo>
                      <a:cubicBezTo>
                        <a:pt x="266153" y="74441"/>
                        <a:pt x="264594" y="79799"/>
                        <a:pt x="259545" y="82133"/>
                      </a:cubicBezTo>
                      <a:cubicBezTo>
                        <a:pt x="257858" y="82917"/>
                        <a:pt x="256194" y="83310"/>
                        <a:pt x="254595" y="83310"/>
                      </a:cubicBezTo>
                      <a:cubicBezTo>
                        <a:pt x="252991" y="83310"/>
                        <a:pt x="251452" y="82914"/>
                        <a:pt x="250020" y="82121"/>
                      </a:cubicBezTo>
                      <a:cubicBezTo>
                        <a:pt x="246746" y="80299"/>
                        <a:pt x="244305" y="76489"/>
                        <a:pt x="243793" y="72405"/>
                      </a:cubicBezTo>
                      <a:cubicBezTo>
                        <a:pt x="242924" y="65309"/>
                        <a:pt x="240483" y="59237"/>
                        <a:pt x="236757" y="54844"/>
                      </a:cubicBezTo>
                      <a:cubicBezTo>
                        <a:pt x="233209" y="50664"/>
                        <a:pt x="228589" y="48128"/>
                        <a:pt x="223743" y="47688"/>
                      </a:cubicBezTo>
                      <a:cubicBezTo>
                        <a:pt x="223233" y="47642"/>
                        <a:pt x="222725" y="47620"/>
                        <a:pt x="222220" y="47620"/>
                      </a:cubicBezTo>
                      <a:cubicBezTo>
                        <a:pt x="218771" y="47620"/>
                        <a:pt x="215481" y="48681"/>
                        <a:pt x="212635" y="50748"/>
                      </a:cubicBezTo>
                      <a:cubicBezTo>
                        <a:pt x="209325" y="53141"/>
                        <a:pt x="206836" y="56760"/>
                        <a:pt x="205431" y="61213"/>
                      </a:cubicBezTo>
                      <a:cubicBezTo>
                        <a:pt x="203800" y="66440"/>
                        <a:pt x="201062" y="70488"/>
                        <a:pt x="197311" y="73215"/>
                      </a:cubicBezTo>
                      <a:cubicBezTo>
                        <a:pt x="194085" y="75560"/>
                        <a:pt x="190203" y="76834"/>
                        <a:pt x="186108" y="76894"/>
                      </a:cubicBezTo>
                      <a:cubicBezTo>
                        <a:pt x="185993" y="76896"/>
                        <a:pt x="185879" y="76897"/>
                        <a:pt x="185765" y="76897"/>
                      </a:cubicBezTo>
                      <a:cubicBezTo>
                        <a:pt x="178609" y="76897"/>
                        <a:pt x="172374" y="73237"/>
                        <a:pt x="170534" y="67928"/>
                      </a:cubicBezTo>
                      <a:cubicBezTo>
                        <a:pt x="169451" y="64821"/>
                        <a:pt x="169594" y="62130"/>
                        <a:pt x="170987" y="59201"/>
                      </a:cubicBezTo>
                      <a:cubicBezTo>
                        <a:pt x="172415" y="56213"/>
                        <a:pt x="175035" y="53212"/>
                        <a:pt x="177809" y="50033"/>
                      </a:cubicBezTo>
                      <a:cubicBezTo>
                        <a:pt x="183048" y="44021"/>
                        <a:pt x="188989" y="37210"/>
                        <a:pt x="190370" y="27078"/>
                      </a:cubicBezTo>
                      <a:cubicBezTo>
                        <a:pt x="191287" y="20375"/>
                        <a:pt x="189894" y="14208"/>
                        <a:pt x="186334" y="9243"/>
                      </a:cubicBezTo>
                      <a:cubicBezTo>
                        <a:pt x="183071" y="4671"/>
                        <a:pt x="178261" y="1551"/>
                        <a:pt x="172796" y="432"/>
                      </a:cubicBezTo>
                      <a:cubicBezTo>
                        <a:pt x="171367" y="143"/>
                        <a:pt x="169932" y="0"/>
                        <a:pt x="16850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39" name="Google Shape;1403;p36">
                  <a:extLst>
                    <a:ext uri="{FF2B5EF4-FFF2-40B4-BE49-F238E27FC236}">
                      <a16:creationId xmlns:a16="http://schemas.microsoft.com/office/drawing/2014/main" id="{A7DF4ACD-2D33-468C-9645-A48265CEF81A}"/>
                    </a:ext>
                  </a:extLst>
                </p:cNvPr>
                <p:cNvSpPr/>
                <p:nvPr/>
              </p:nvSpPr>
              <p:spPr>
                <a:xfrm>
                  <a:off x="-19525" y="1889189"/>
                  <a:ext cx="9184121" cy="279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89" h="87287" extrusionOk="0">
                      <a:moveTo>
                        <a:pt x="167580" y="1"/>
                      </a:moveTo>
                      <a:cubicBezTo>
                        <a:pt x="167572" y="1"/>
                        <a:pt x="167565" y="1"/>
                        <a:pt x="167557" y="2"/>
                      </a:cubicBezTo>
                      <a:cubicBezTo>
                        <a:pt x="166153" y="109"/>
                        <a:pt x="164760" y="383"/>
                        <a:pt x="163438" y="823"/>
                      </a:cubicBezTo>
                      <a:cubicBezTo>
                        <a:pt x="163247" y="895"/>
                        <a:pt x="163152" y="1085"/>
                        <a:pt x="163212" y="1264"/>
                      </a:cubicBezTo>
                      <a:cubicBezTo>
                        <a:pt x="163259" y="1406"/>
                        <a:pt x="163402" y="1502"/>
                        <a:pt x="163545" y="1502"/>
                      </a:cubicBezTo>
                      <a:cubicBezTo>
                        <a:pt x="163581" y="1502"/>
                        <a:pt x="163617" y="1490"/>
                        <a:pt x="163652" y="1478"/>
                      </a:cubicBezTo>
                      <a:cubicBezTo>
                        <a:pt x="164926" y="1061"/>
                        <a:pt x="166260" y="787"/>
                        <a:pt x="167605" y="692"/>
                      </a:cubicBezTo>
                      <a:cubicBezTo>
                        <a:pt x="167796" y="668"/>
                        <a:pt x="167938" y="502"/>
                        <a:pt x="167927" y="323"/>
                      </a:cubicBezTo>
                      <a:cubicBezTo>
                        <a:pt x="167915" y="140"/>
                        <a:pt x="167761" y="1"/>
                        <a:pt x="167580" y="1"/>
                      </a:cubicBezTo>
                      <a:close/>
                      <a:moveTo>
                        <a:pt x="171689" y="186"/>
                      </a:moveTo>
                      <a:cubicBezTo>
                        <a:pt x="171532" y="186"/>
                        <a:pt x="171387" y="307"/>
                        <a:pt x="171356" y="466"/>
                      </a:cubicBezTo>
                      <a:cubicBezTo>
                        <a:pt x="171332" y="656"/>
                        <a:pt x="171451" y="835"/>
                        <a:pt x="171641" y="871"/>
                      </a:cubicBezTo>
                      <a:cubicBezTo>
                        <a:pt x="172963" y="1085"/>
                        <a:pt x="174273" y="1466"/>
                        <a:pt x="175523" y="1978"/>
                      </a:cubicBezTo>
                      <a:cubicBezTo>
                        <a:pt x="175570" y="2002"/>
                        <a:pt x="175618" y="2014"/>
                        <a:pt x="175654" y="2014"/>
                      </a:cubicBezTo>
                      <a:cubicBezTo>
                        <a:pt x="175797" y="2014"/>
                        <a:pt x="175916" y="1930"/>
                        <a:pt x="175975" y="1799"/>
                      </a:cubicBezTo>
                      <a:cubicBezTo>
                        <a:pt x="176047" y="1621"/>
                        <a:pt x="175963" y="1418"/>
                        <a:pt x="175797" y="1347"/>
                      </a:cubicBezTo>
                      <a:cubicBezTo>
                        <a:pt x="174487" y="799"/>
                        <a:pt x="173130" y="418"/>
                        <a:pt x="171748" y="192"/>
                      </a:cubicBezTo>
                      <a:cubicBezTo>
                        <a:pt x="171729" y="188"/>
                        <a:pt x="171709" y="186"/>
                        <a:pt x="171689" y="186"/>
                      </a:cubicBezTo>
                      <a:close/>
                      <a:moveTo>
                        <a:pt x="159823" y="2576"/>
                      </a:moveTo>
                      <a:cubicBezTo>
                        <a:pt x="159759" y="2576"/>
                        <a:pt x="159696" y="2594"/>
                        <a:pt x="159640" y="2633"/>
                      </a:cubicBezTo>
                      <a:cubicBezTo>
                        <a:pt x="158473" y="3371"/>
                        <a:pt x="157366" y="4252"/>
                        <a:pt x="156366" y="5264"/>
                      </a:cubicBezTo>
                      <a:cubicBezTo>
                        <a:pt x="156235" y="5395"/>
                        <a:pt x="156235" y="5621"/>
                        <a:pt x="156366" y="5752"/>
                      </a:cubicBezTo>
                      <a:cubicBezTo>
                        <a:pt x="156437" y="5824"/>
                        <a:pt x="156520" y="5848"/>
                        <a:pt x="156616" y="5848"/>
                      </a:cubicBezTo>
                      <a:cubicBezTo>
                        <a:pt x="156699" y="5848"/>
                        <a:pt x="156782" y="5824"/>
                        <a:pt x="156854" y="5752"/>
                      </a:cubicBezTo>
                      <a:cubicBezTo>
                        <a:pt x="157818" y="4776"/>
                        <a:pt x="158878" y="3919"/>
                        <a:pt x="160009" y="3216"/>
                      </a:cubicBezTo>
                      <a:cubicBezTo>
                        <a:pt x="160164" y="3109"/>
                        <a:pt x="160211" y="2895"/>
                        <a:pt x="160116" y="2740"/>
                      </a:cubicBezTo>
                      <a:cubicBezTo>
                        <a:pt x="160048" y="2634"/>
                        <a:pt x="159935" y="2576"/>
                        <a:pt x="159823" y="2576"/>
                      </a:cubicBezTo>
                      <a:close/>
                      <a:moveTo>
                        <a:pt x="179255" y="3333"/>
                      </a:moveTo>
                      <a:cubicBezTo>
                        <a:pt x="179147" y="3333"/>
                        <a:pt x="179041" y="3383"/>
                        <a:pt x="178976" y="3478"/>
                      </a:cubicBezTo>
                      <a:cubicBezTo>
                        <a:pt x="178868" y="3633"/>
                        <a:pt x="178892" y="3847"/>
                        <a:pt x="179047" y="3954"/>
                      </a:cubicBezTo>
                      <a:cubicBezTo>
                        <a:pt x="180142" y="4752"/>
                        <a:pt x="181154" y="5669"/>
                        <a:pt x="182035" y="6681"/>
                      </a:cubicBezTo>
                      <a:cubicBezTo>
                        <a:pt x="182107" y="6764"/>
                        <a:pt x="182202" y="6800"/>
                        <a:pt x="182297" y="6800"/>
                      </a:cubicBezTo>
                      <a:cubicBezTo>
                        <a:pt x="182381" y="6800"/>
                        <a:pt x="182464" y="6776"/>
                        <a:pt x="182524" y="6717"/>
                      </a:cubicBezTo>
                      <a:cubicBezTo>
                        <a:pt x="182667" y="6586"/>
                        <a:pt x="182678" y="6371"/>
                        <a:pt x="182559" y="6229"/>
                      </a:cubicBezTo>
                      <a:cubicBezTo>
                        <a:pt x="181631" y="5169"/>
                        <a:pt x="180595" y="4216"/>
                        <a:pt x="179452" y="3395"/>
                      </a:cubicBezTo>
                      <a:cubicBezTo>
                        <a:pt x="179392" y="3353"/>
                        <a:pt x="179323" y="3333"/>
                        <a:pt x="179255" y="3333"/>
                      </a:cubicBezTo>
                      <a:close/>
                      <a:moveTo>
                        <a:pt x="154018" y="8367"/>
                      </a:moveTo>
                      <a:cubicBezTo>
                        <a:pt x="153904" y="8367"/>
                        <a:pt x="153795" y="8420"/>
                        <a:pt x="153734" y="8526"/>
                      </a:cubicBezTo>
                      <a:cubicBezTo>
                        <a:pt x="152984" y="9646"/>
                        <a:pt x="152306" y="10884"/>
                        <a:pt x="151722" y="12194"/>
                      </a:cubicBezTo>
                      <a:cubicBezTo>
                        <a:pt x="151651" y="12360"/>
                        <a:pt x="151722" y="12563"/>
                        <a:pt x="151901" y="12646"/>
                      </a:cubicBezTo>
                      <a:cubicBezTo>
                        <a:pt x="151936" y="12670"/>
                        <a:pt x="151984" y="12682"/>
                        <a:pt x="152032" y="12682"/>
                      </a:cubicBezTo>
                      <a:cubicBezTo>
                        <a:pt x="152163" y="12682"/>
                        <a:pt x="152294" y="12598"/>
                        <a:pt x="152353" y="12467"/>
                      </a:cubicBezTo>
                      <a:cubicBezTo>
                        <a:pt x="152925" y="11193"/>
                        <a:pt x="153580" y="9991"/>
                        <a:pt x="154306" y="8907"/>
                      </a:cubicBezTo>
                      <a:cubicBezTo>
                        <a:pt x="154413" y="8741"/>
                        <a:pt x="154365" y="8526"/>
                        <a:pt x="154211" y="8419"/>
                      </a:cubicBezTo>
                      <a:cubicBezTo>
                        <a:pt x="154150" y="8385"/>
                        <a:pt x="154083" y="8367"/>
                        <a:pt x="154018" y="8367"/>
                      </a:cubicBezTo>
                      <a:close/>
                      <a:moveTo>
                        <a:pt x="184642" y="9505"/>
                      </a:moveTo>
                      <a:cubicBezTo>
                        <a:pt x="184586" y="9505"/>
                        <a:pt x="184530" y="9520"/>
                        <a:pt x="184476" y="9550"/>
                      </a:cubicBezTo>
                      <a:cubicBezTo>
                        <a:pt x="184310" y="9634"/>
                        <a:pt x="184238" y="9848"/>
                        <a:pt x="184333" y="10015"/>
                      </a:cubicBezTo>
                      <a:cubicBezTo>
                        <a:pt x="184964" y="11193"/>
                        <a:pt x="185464" y="12455"/>
                        <a:pt x="185834" y="13765"/>
                      </a:cubicBezTo>
                      <a:cubicBezTo>
                        <a:pt x="185869" y="13920"/>
                        <a:pt x="186012" y="14027"/>
                        <a:pt x="186167" y="14027"/>
                      </a:cubicBezTo>
                      <a:cubicBezTo>
                        <a:pt x="186191" y="14027"/>
                        <a:pt x="186226" y="14015"/>
                        <a:pt x="186262" y="14015"/>
                      </a:cubicBezTo>
                      <a:cubicBezTo>
                        <a:pt x="186441" y="13956"/>
                        <a:pt x="186548" y="13765"/>
                        <a:pt x="186500" y="13587"/>
                      </a:cubicBezTo>
                      <a:cubicBezTo>
                        <a:pt x="186119" y="12217"/>
                        <a:pt x="185595" y="10908"/>
                        <a:pt x="184941" y="9693"/>
                      </a:cubicBezTo>
                      <a:cubicBezTo>
                        <a:pt x="184876" y="9572"/>
                        <a:pt x="184761" y="9505"/>
                        <a:pt x="184642" y="9505"/>
                      </a:cubicBezTo>
                      <a:close/>
                      <a:moveTo>
                        <a:pt x="96644" y="13551"/>
                      </a:moveTo>
                      <a:cubicBezTo>
                        <a:pt x="96465" y="13551"/>
                        <a:pt x="96299" y="13694"/>
                        <a:pt x="96299" y="13884"/>
                      </a:cubicBezTo>
                      <a:cubicBezTo>
                        <a:pt x="96287" y="14075"/>
                        <a:pt x="96441" y="14230"/>
                        <a:pt x="96632" y="14241"/>
                      </a:cubicBezTo>
                      <a:cubicBezTo>
                        <a:pt x="98037" y="14277"/>
                        <a:pt x="99394" y="14432"/>
                        <a:pt x="100668" y="14694"/>
                      </a:cubicBezTo>
                      <a:lnTo>
                        <a:pt x="100728" y="14694"/>
                      </a:lnTo>
                      <a:cubicBezTo>
                        <a:pt x="100894" y="14694"/>
                        <a:pt x="101037" y="14587"/>
                        <a:pt x="101073" y="14420"/>
                      </a:cubicBezTo>
                      <a:cubicBezTo>
                        <a:pt x="101109" y="14241"/>
                        <a:pt x="100990" y="14051"/>
                        <a:pt x="100799" y="14015"/>
                      </a:cubicBezTo>
                      <a:cubicBezTo>
                        <a:pt x="99489" y="13753"/>
                        <a:pt x="98096" y="13598"/>
                        <a:pt x="96644" y="13551"/>
                      </a:cubicBezTo>
                      <a:close/>
                      <a:moveTo>
                        <a:pt x="92524" y="13736"/>
                      </a:moveTo>
                      <a:cubicBezTo>
                        <a:pt x="92504" y="13736"/>
                        <a:pt x="92485" y="13738"/>
                        <a:pt x="92465" y="13741"/>
                      </a:cubicBezTo>
                      <a:cubicBezTo>
                        <a:pt x="91119" y="13932"/>
                        <a:pt x="89750" y="14277"/>
                        <a:pt x="88405" y="14777"/>
                      </a:cubicBezTo>
                      <a:cubicBezTo>
                        <a:pt x="88226" y="14837"/>
                        <a:pt x="88131" y="15039"/>
                        <a:pt x="88190" y="15218"/>
                      </a:cubicBezTo>
                      <a:cubicBezTo>
                        <a:pt x="88250" y="15361"/>
                        <a:pt x="88381" y="15444"/>
                        <a:pt x="88524" y="15444"/>
                      </a:cubicBezTo>
                      <a:cubicBezTo>
                        <a:pt x="88559" y="15444"/>
                        <a:pt x="88595" y="15432"/>
                        <a:pt x="88643" y="15420"/>
                      </a:cubicBezTo>
                      <a:cubicBezTo>
                        <a:pt x="89941" y="14944"/>
                        <a:pt x="91262" y="14611"/>
                        <a:pt x="92560" y="14420"/>
                      </a:cubicBezTo>
                      <a:cubicBezTo>
                        <a:pt x="92750" y="14396"/>
                        <a:pt x="92881" y="14218"/>
                        <a:pt x="92858" y="14027"/>
                      </a:cubicBezTo>
                      <a:cubicBezTo>
                        <a:pt x="92836" y="13867"/>
                        <a:pt x="92691" y="13736"/>
                        <a:pt x="92524" y="13736"/>
                      </a:cubicBezTo>
                      <a:close/>
                      <a:moveTo>
                        <a:pt x="104664" y="15238"/>
                      </a:moveTo>
                      <a:cubicBezTo>
                        <a:pt x="104532" y="15238"/>
                        <a:pt x="104400" y="15311"/>
                        <a:pt x="104347" y="15444"/>
                      </a:cubicBezTo>
                      <a:cubicBezTo>
                        <a:pt x="104276" y="15623"/>
                        <a:pt x="104347" y="15825"/>
                        <a:pt x="104526" y="15896"/>
                      </a:cubicBezTo>
                      <a:cubicBezTo>
                        <a:pt x="105764" y="16432"/>
                        <a:pt x="106943" y="17123"/>
                        <a:pt x="108026" y="17920"/>
                      </a:cubicBezTo>
                      <a:cubicBezTo>
                        <a:pt x="108086" y="17968"/>
                        <a:pt x="108157" y="17992"/>
                        <a:pt x="108229" y="17992"/>
                      </a:cubicBezTo>
                      <a:cubicBezTo>
                        <a:pt x="108336" y="17992"/>
                        <a:pt x="108431" y="17944"/>
                        <a:pt x="108502" y="17849"/>
                      </a:cubicBezTo>
                      <a:cubicBezTo>
                        <a:pt x="108622" y="17694"/>
                        <a:pt x="108586" y="17480"/>
                        <a:pt x="108431" y="17373"/>
                      </a:cubicBezTo>
                      <a:cubicBezTo>
                        <a:pt x="107312" y="16539"/>
                        <a:pt x="106097" y="15825"/>
                        <a:pt x="104800" y="15265"/>
                      </a:cubicBezTo>
                      <a:cubicBezTo>
                        <a:pt x="104757" y="15247"/>
                        <a:pt x="104710" y="15238"/>
                        <a:pt x="104664" y="15238"/>
                      </a:cubicBezTo>
                      <a:close/>
                      <a:moveTo>
                        <a:pt x="84800" y="16538"/>
                      </a:moveTo>
                      <a:cubicBezTo>
                        <a:pt x="84739" y="16538"/>
                        <a:pt x="84676" y="16554"/>
                        <a:pt x="84619" y="16587"/>
                      </a:cubicBezTo>
                      <a:cubicBezTo>
                        <a:pt x="83416" y="17313"/>
                        <a:pt x="82285" y="18147"/>
                        <a:pt x="81249" y="19063"/>
                      </a:cubicBezTo>
                      <a:cubicBezTo>
                        <a:pt x="81106" y="19194"/>
                        <a:pt x="81094" y="19409"/>
                        <a:pt x="81213" y="19552"/>
                      </a:cubicBezTo>
                      <a:cubicBezTo>
                        <a:pt x="81285" y="19635"/>
                        <a:pt x="81380" y="19671"/>
                        <a:pt x="81475" y="19671"/>
                      </a:cubicBezTo>
                      <a:cubicBezTo>
                        <a:pt x="81559" y="19671"/>
                        <a:pt x="81642" y="19635"/>
                        <a:pt x="81701" y="19587"/>
                      </a:cubicBezTo>
                      <a:cubicBezTo>
                        <a:pt x="82702" y="18682"/>
                        <a:pt x="83809" y="17873"/>
                        <a:pt x="84976" y="17182"/>
                      </a:cubicBezTo>
                      <a:cubicBezTo>
                        <a:pt x="85142" y="17075"/>
                        <a:pt x="85190" y="16873"/>
                        <a:pt x="85095" y="16706"/>
                      </a:cubicBezTo>
                      <a:cubicBezTo>
                        <a:pt x="85032" y="16597"/>
                        <a:pt x="84918" y="16538"/>
                        <a:pt x="84800" y="16538"/>
                      </a:cubicBezTo>
                      <a:close/>
                      <a:moveTo>
                        <a:pt x="150624" y="15861"/>
                      </a:moveTo>
                      <a:cubicBezTo>
                        <a:pt x="150474" y="15861"/>
                        <a:pt x="150331" y="15961"/>
                        <a:pt x="150282" y="16111"/>
                      </a:cubicBezTo>
                      <a:cubicBezTo>
                        <a:pt x="150222" y="16349"/>
                        <a:pt x="150151" y="16575"/>
                        <a:pt x="150091" y="16813"/>
                      </a:cubicBezTo>
                      <a:cubicBezTo>
                        <a:pt x="149793" y="17897"/>
                        <a:pt x="149591" y="19004"/>
                        <a:pt x="149460" y="20218"/>
                      </a:cubicBezTo>
                      <a:cubicBezTo>
                        <a:pt x="149436" y="20409"/>
                        <a:pt x="149579" y="20576"/>
                        <a:pt x="149770" y="20587"/>
                      </a:cubicBezTo>
                      <a:cubicBezTo>
                        <a:pt x="149781" y="20599"/>
                        <a:pt x="149793" y="20599"/>
                        <a:pt x="149805" y="20599"/>
                      </a:cubicBezTo>
                      <a:cubicBezTo>
                        <a:pt x="149972" y="20599"/>
                        <a:pt x="150127" y="20468"/>
                        <a:pt x="150151" y="20290"/>
                      </a:cubicBezTo>
                      <a:cubicBezTo>
                        <a:pt x="150270" y="19111"/>
                        <a:pt x="150472" y="18039"/>
                        <a:pt x="150746" y="17004"/>
                      </a:cubicBezTo>
                      <a:cubicBezTo>
                        <a:pt x="150817" y="16766"/>
                        <a:pt x="150877" y="16527"/>
                        <a:pt x="150948" y="16301"/>
                      </a:cubicBezTo>
                      <a:cubicBezTo>
                        <a:pt x="150996" y="16123"/>
                        <a:pt x="150901" y="15932"/>
                        <a:pt x="150710" y="15873"/>
                      </a:cubicBezTo>
                      <a:cubicBezTo>
                        <a:pt x="150681" y="15865"/>
                        <a:pt x="150652" y="15861"/>
                        <a:pt x="150624" y="15861"/>
                      </a:cubicBezTo>
                      <a:close/>
                      <a:moveTo>
                        <a:pt x="186856" y="17396"/>
                      </a:moveTo>
                      <a:cubicBezTo>
                        <a:pt x="186849" y="17396"/>
                        <a:pt x="186841" y="17396"/>
                        <a:pt x="186834" y="17397"/>
                      </a:cubicBezTo>
                      <a:cubicBezTo>
                        <a:pt x="186643" y="17408"/>
                        <a:pt x="186500" y="17575"/>
                        <a:pt x="186512" y="17766"/>
                      </a:cubicBezTo>
                      <a:cubicBezTo>
                        <a:pt x="186560" y="18290"/>
                        <a:pt x="186572" y="18825"/>
                        <a:pt x="186572" y="19361"/>
                      </a:cubicBezTo>
                      <a:cubicBezTo>
                        <a:pt x="186572" y="20171"/>
                        <a:pt x="186536" y="21004"/>
                        <a:pt x="186441" y="21826"/>
                      </a:cubicBezTo>
                      <a:cubicBezTo>
                        <a:pt x="186429" y="22016"/>
                        <a:pt x="186560" y="22183"/>
                        <a:pt x="186750" y="22207"/>
                      </a:cubicBezTo>
                      <a:lnTo>
                        <a:pt x="186786" y="22207"/>
                      </a:lnTo>
                      <a:cubicBezTo>
                        <a:pt x="186965" y="22207"/>
                        <a:pt x="187108" y="22076"/>
                        <a:pt x="187131" y="21897"/>
                      </a:cubicBezTo>
                      <a:cubicBezTo>
                        <a:pt x="187215" y="21052"/>
                        <a:pt x="187262" y="20195"/>
                        <a:pt x="187262" y="19361"/>
                      </a:cubicBezTo>
                      <a:cubicBezTo>
                        <a:pt x="187262" y="18813"/>
                        <a:pt x="187239" y="18254"/>
                        <a:pt x="187203" y="17718"/>
                      </a:cubicBezTo>
                      <a:cubicBezTo>
                        <a:pt x="187191" y="17535"/>
                        <a:pt x="187037" y="17396"/>
                        <a:pt x="186856" y="17396"/>
                      </a:cubicBezTo>
                      <a:close/>
                      <a:moveTo>
                        <a:pt x="111239" y="20113"/>
                      </a:moveTo>
                      <a:cubicBezTo>
                        <a:pt x="111159" y="20113"/>
                        <a:pt x="111080" y="20140"/>
                        <a:pt x="111015" y="20195"/>
                      </a:cubicBezTo>
                      <a:cubicBezTo>
                        <a:pt x="110872" y="20325"/>
                        <a:pt x="110848" y="20540"/>
                        <a:pt x="110979" y="20683"/>
                      </a:cubicBezTo>
                      <a:cubicBezTo>
                        <a:pt x="111824" y="21671"/>
                        <a:pt x="112622" y="22778"/>
                        <a:pt x="113324" y="23993"/>
                      </a:cubicBezTo>
                      <a:cubicBezTo>
                        <a:pt x="113396" y="24112"/>
                        <a:pt x="113503" y="24171"/>
                        <a:pt x="113622" y="24171"/>
                      </a:cubicBezTo>
                      <a:cubicBezTo>
                        <a:pt x="113682" y="24171"/>
                        <a:pt x="113741" y="24147"/>
                        <a:pt x="113801" y="24124"/>
                      </a:cubicBezTo>
                      <a:cubicBezTo>
                        <a:pt x="113956" y="24028"/>
                        <a:pt x="114015" y="23814"/>
                        <a:pt x="113920" y="23647"/>
                      </a:cubicBezTo>
                      <a:cubicBezTo>
                        <a:pt x="113194" y="22397"/>
                        <a:pt x="112372" y="21254"/>
                        <a:pt x="111503" y="20230"/>
                      </a:cubicBezTo>
                      <a:cubicBezTo>
                        <a:pt x="111431" y="20152"/>
                        <a:pt x="111335" y="20113"/>
                        <a:pt x="111239" y="20113"/>
                      </a:cubicBezTo>
                      <a:close/>
                      <a:moveTo>
                        <a:pt x="78671" y="22010"/>
                      </a:moveTo>
                      <a:cubicBezTo>
                        <a:pt x="78568" y="22010"/>
                        <a:pt x="78467" y="22056"/>
                        <a:pt x="78403" y="22147"/>
                      </a:cubicBezTo>
                      <a:cubicBezTo>
                        <a:pt x="77546" y="23278"/>
                        <a:pt x="76820" y="24481"/>
                        <a:pt x="76237" y="25743"/>
                      </a:cubicBezTo>
                      <a:cubicBezTo>
                        <a:pt x="76153" y="25910"/>
                        <a:pt x="76225" y="26112"/>
                        <a:pt x="76403" y="26195"/>
                      </a:cubicBezTo>
                      <a:cubicBezTo>
                        <a:pt x="76451" y="26219"/>
                        <a:pt x="76498" y="26231"/>
                        <a:pt x="76546" y="26231"/>
                      </a:cubicBezTo>
                      <a:cubicBezTo>
                        <a:pt x="76677" y="26231"/>
                        <a:pt x="76796" y="26160"/>
                        <a:pt x="76856" y="26029"/>
                      </a:cubicBezTo>
                      <a:cubicBezTo>
                        <a:pt x="77427" y="24814"/>
                        <a:pt x="78130" y="23647"/>
                        <a:pt x="78951" y="22564"/>
                      </a:cubicBezTo>
                      <a:cubicBezTo>
                        <a:pt x="79070" y="22409"/>
                        <a:pt x="79034" y="22195"/>
                        <a:pt x="78880" y="22076"/>
                      </a:cubicBezTo>
                      <a:cubicBezTo>
                        <a:pt x="78816" y="22032"/>
                        <a:pt x="78743" y="22010"/>
                        <a:pt x="78671" y="22010"/>
                      </a:cubicBezTo>
                      <a:close/>
                      <a:moveTo>
                        <a:pt x="149650" y="24028"/>
                      </a:moveTo>
                      <a:cubicBezTo>
                        <a:pt x="149460" y="24040"/>
                        <a:pt x="149317" y="24195"/>
                        <a:pt x="149317" y="24386"/>
                      </a:cubicBezTo>
                      <a:cubicBezTo>
                        <a:pt x="149353" y="25600"/>
                        <a:pt x="149436" y="26922"/>
                        <a:pt x="149591" y="28529"/>
                      </a:cubicBezTo>
                      <a:cubicBezTo>
                        <a:pt x="149603" y="28707"/>
                        <a:pt x="149758" y="28838"/>
                        <a:pt x="149924" y="28838"/>
                      </a:cubicBezTo>
                      <a:lnTo>
                        <a:pt x="149960" y="28838"/>
                      </a:lnTo>
                      <a:cubicBezTo>
                        <a:pt x="150151" y="28827"/>
                        <a:pt x="150293" y="28660"/>
                        <a:pt x="150270" y="28469"/>
                      </a:cubicBezTo>
                      <a:cubicBezTo>
                        <a:pt x="150127" y="26874"/>
                        <a:pt x="150031" y="25564"/>
                        <a:pt x="150008" y="24362"/>
                      </a:cubicBezTo>
                      <a:cubicBezTo>
                        <a:pt x="149996" y="24183"/>
                        <a:pt x="149841" y="24028"/>
                        <a:pt x="149650" y="24028"/>
                      </a:cubicBezTo>
                      <a:close/>
                      <a:moveTo>
                        <a:pt x="186045" y="25577"/>
                      </a:moveTo>
                      <a:cubicBezTo>
                        <a:pt x="185895" y="25577"/>
                        <a:pt x="185755" y="25678"/>
                        <a:pt x="185715" y="25838"/>
                      </a:cubicBezTo>
                      <a:cubicBezTo>
                        <a:pt x="185369" y="27124"/>
                        <a:pt x="184929" y="28422"/>
                        <a:pt x="184381" y="29684"/>
                      </a:cubicBezTo>
                      <a:cubicBezTo>
                        <a:pt x="184310" y="29850"/>
                        <a:pt x="184381" y="30053"/>
                        <a:pt x="184560" y="30136"/>
                      </a:cubicBezTo>
                      <a:cubicBezTo>
                        <a:pt x="184607" y="30148"/>
                        <a:pt x="184655" y="30160"/>
                        <a:pt x="184702" y="30160"/>
                      </a:cubicBezTo>
                      <a:cubicBezTo>
                        <a:pt x="184833" y="30160"/>
                        <a:pt x="184953" y="30089"/>
                        <a:pt x="185012" y="29958"/>
                      </a:cubicBezTo>
                      <a:cubicBezTo>
                        <a:pt x="185572" y="28660"/>
                        <a:pt x="186036" y="27326"/>
                        <a:pt x="186381" y="26005"/>
                      </a:cubicBezTo>
                      <a:cubicBezTo>
                        <a:pt x="186429" y="25826"/>
                        <a:pt x="186322" y="25636"/>
                        <a:pt x="186131" y="25588"/>
                      </a:cubicBezTo>
                      <a:cubicBezTo>
                        <a:pt x="186103" y="25580"/>
                        <a:pt x="186074" y="25577"/>
                        <a:pt x="186045" y="25577"/>
                      </a:cubicBezTo>
                      <a:close/>
                      <a:moveTo>
                        <a:pt x="115433" y="27194"/>
                      </a:moveTo>
                      <a:cubicBezTo>
                        <a:pt x="115389" y="27194"/>
                        <a:pt x="115344" y="27202"/>
                        <a:pt x="115301" y="27219"/>
                      </a:cubicBezTo>
                      <a:cubicBezTo>
                        <a:pt x="115122" y="27291"/>
                        <a:pt x="115039" y="27493"/>
                        <a:pt x="115110" y="27660"/>
                      </a:cubicBezTo>
                      <a:cubicBezTo>
                        <a:pt x="115599" y="28862"/>
                        <a:pt x="116039" y="30172"/>
                        <a:pt x="116432" y="31541"/>
                      </a:cubicBezTo>
                      <a:cubicBezTo>
                        <a:pt x="116468" y="31696"/>
                        <a:pt x="116611" y="31791"/>
                        <a:pt x="116765" y="31791"/>
                      </a:cubicBezTo>
                      <a:cubicBezTo>
                        <a:pt x="116789" y="31791"/>
                        <a:pt x="116825" y="31791"/>
                        <a:pt x="116861" y="31779"/>
                      </a:cubicBezTo>
                      <a:cubicBezTo>
                        <a:pt x="117039" y="31720"/>
                        <a:pt x="117146" y="31529"/>
                        <a:pt x="117099" y="31351"/>
                      </a:cubicBezTo>
                      <a:cubicBezTo>
                        <a:pt x="116694" y="29958"/>
                        <a:pt x="116253" y="28636"/>
                        <a:pt x="115753" y="27410"/>
                      </a:cubicBezTo>
                      <a:cubicBezTo>
                        <a:pt x="115699" y="27274"/>
                        <a:pt x="115570" y="27194"/>
                        <a:pt x="115433" y="27194"/>
                      </a:cubicBezTo>
                      <a:close/>
                      <a:moveTo>
                        <a:pt x="75192" y="29435"/>
                      </a:moveTo>
                      <a:cubicBezTo>
                        <a:pt x="75040" y="29435"/>
                        <a:pt x="74898" y="29546"/>
                        <a:pt x="74867" y="29708"/>
                      </a:cubicBezTo>
                      <a:cubicBezTo>
                        <a:pt x="74558" y="31041"/>
                        <a:pt x="74379" y="32446"/>
                        <a:pt x="74343" y="33863"/>
                      </a:cubicBezTo>
                      <a:cubicBezTo>
                        <a:pt x="74343" y="34053"/>
                        <a:pt x="74486" y="34208"/>
                        <a:pt x="74677" y="34220"/>
                      </a:cubicBezTo>
                      <a:lnTo>
                        <a:pt x="74689" y="34220"/>
                      </a:lnTo>
                      <a:cubicBezTo>
                        <a:pt x="74879" y="34220"/>
                        <a:pt x="75022" y="34065"/>
                        <a:pt x="75034" y="33875"/>
                      </a:cubicBezTo>
                      <a:cubicBezTo>
                        <a:pt x="75070" y="32506"/>
                        <a:pt x="75236" y="31160"/>
                        <a:pt x="75534" y="29862"/>
                      </a:cubicBezTo>
                      <a:cubicBezTo>
                        <a:pt x="75582" y="29672"/>
                        <a:pt x="75463" y="29493"/>
                        <a:pt x="75272" y="29446"/>
                      </a:cubicBezTo>
                      <a:cubicBezTo>
                        <a:pt x="75245" y="29439"/>
                        <a:pt x="75219" y="29435"/>
                        <a:pt x="75192" y="29435"/>
                      </a:cubicBezTo>
                      <a:close/>
                      <a:moveTo>
                        <a:pt x="150371" y="32265"/>
                      </a:moveTo>
                      <a:cubicBezTo>
                        <a:pt x="150357" y="32265"/>
                        <a:pt x="150343" y="32266"/>
                        <a:pt x="150329" y="32267"/>
                      </a:cubicBezTo>
                      <a:cubicBezTo>
                        <a:pt x="150139" y="32291"/>
                        <a:pt x="150008" y="32458"/>
                        <a:pt x="150020" y="32648"/>
                      </a:cubicBezTo>
                      <a:cubicBezTo>
                        <a:pt x="150162" y="33946"/>
                        <a:pt x="150305" y="35351"/>
                        <a:pt x="150389" y="36744"/>
                      </a:cubicBezTo>
                      <a:cubicBezTo>
                        <a:pt x="150401" y="36923"/>
                        <a:pt x="150555" y="37066"/>
                        <a:pt x="150734" y="37066"/>
                      </a:cubicBezTo>
                      <a:lnTo>
                        <a:pt x="150758" y="37066"/>
                      </a:lnTo>
                      <a:cubicBezTo>
                        <a:pt x="150948" y="37054"/>
                        <a:pt x="151091" y="36887"/>
                        <a:pt x="151079" y="36697"/>
                      </a:cubicBezTo>
                      <a:cubicBezTo>
                        <a:pt x="150996" y="35292"/>
                        <a:pt x="150853" y="33887"/>
                        <a:pt x="150710" y="32565"/>
                      </a:cubicBezTo>
                      <a:cubicBezTo>
                        <a:pt x="150688" y="32400"/>
                        <a:pt x="150543" y="32265"/>
                        <a:pt x="150371" y="32265"/>
                      </a:cubicBezTo>
                      <a:close/>
                      <a:moveTo>
                        <a:pt x="182815" y="33148"/>
                      </a:moveTo>
                      <a:cubicBezTo>
                        <a:pt x="182700" y="33148"/>
                        <a:pt x="182586" y="33206"/>
                        <a:pt x="182524" y="33315"/>
                      </a:cubicBezTo>
                      <a:cubicBezTo>
                        <a:pt x="181857" y="34434"/>
                        <a:pt x="181119" y="35554"/>
                        <a:pt x="180250" y="36732"/>
                      </a:cubicBezTo>
                      <a:cubicBezTo>
                        <a:pt x="180142" y="36875"/>
                        <a:pt x="180166" y="37101"/>
                        <a:pt x="180321" y="37209"/>
                      </a:cubicBezTo>
                      <a:cubicBezTo>
                        <a:pt x="180392" y="37256"/>
                        <a:pt x="180452" y="37280"/>
                        <a:pt x="180523" y="37280"/>
                      </a:cubicBezTo>
                      <a:cubicBezTo>
                        <a:pt x="180631" y="37280"/>
                        <a:pt x="180738" y="37232"/>
                        <a:pt x="180809" y="37137"/>
                      </a:cubicBezTo>
                      <a:cubicBezTo>
                        <a:pt x="181678" y="35935"/>
                        <a:pt x="182440" y="34803"/>
                        <a:pt x="183107" y="33660"/>
                      </a:cubicBezTo>
                      <a:cubicBezTo>
                        <a:pt x="183214" y="33506"/>
                        <a:pt x="183155" y="33291"/>
                        <a:pt x="182988" y="33196"/>
                      </a:cubicBezTo>
                      <a:cubicBezTo>
                        <a:pt x="182935" y="33163"/>
                        <a:pt x="182875" y="33148"/>
                        <a:pt x="182815" y="33148"/>
                      </a:cubicBezTo>
                      <a:close/>
                      <a:moveTo>
                        <a:pt x="117710" y="35119"/>
                      </a:moveTo>
                      <a:cubicBezTo>
                        <a:pt x="117689" y="35119"/>
                        <a:pt x="117668" y="35121"/>
                        <a:pt x="117646" y="35125"/>
                      </a:cubicBezTo>
                      <a:cubicBezTo>
                        <a:pt x="117456" y="35161"/>
                        <a:pt x="117337" y="35351"/>
                        <a:pt x="117373" y="35530"/>
                      </a:cubicBezTo>
                      <a:cubicBezTo>
                        <a:pt x="117396" y="35661"/>
                        <a:pt x="117420" y="35792"/>
                        <a:pt x="117444" y="35923"/>
                      </a:cubicBezTo>
                      <a:cubicBezTo>
                        <a:pt x="117682" y="37173"/>
                        <a:pt x="117980" y="38411"/>
                        <a:pt x="118313" y="39590"/>
                      </a:cubicBezTo>
                      <a:cubicBezTo>
                        <a:pt x="118349" y="39733"/>
                        <a:pt x="118492" y="39840"/>
                        <a:pt x="118635" y="39840"/>
                      </a:cubicBezTo>
                      <a:cubicBezTo>
                        <a:pt x="118670" y="39840"/>
                        <a:pt x="118706" y="39828"/>
                        <a:pt x="118730" y="39828"/>
                      </a:cubicBezTo>
                      <a:cubicBezTo>
                        <a:pt x="118920" y="39768"/>
                        <a:pt x="119028" y="39578"/>
                        <a:pt x="118968" y="39399"/>
                      </a:cubicBezTo>
                      <a:cubicBezTo>
                        <a:pt x="118647" y="38244"/>
                        <a:pt x="118361" y="37030"/>
                        <a:pt x="118123" y="35792"/>
                      </a:cubicBezTo>
                      <a:cubicBezTo>
                        <a:pt x="118099" y="35661"/>
                        <a:pt x="118075" y="35530"/>
                        <a:pt x="118051" y="35399"/>
                      </a:cubicBezTo>
                      <a:cubicBezTo>
                        <a:pt x="118020" y="35240"/>
                        <a:pt x="117875" y="35119"/>
                        <a:pt x="117710" y="35119"/>
                      </a:cubicBezTo>
                      <a:close/>
                      <a:moveTo>
                        <a:pt x="74966" y="37643"/>
                      </a:moveTo>
                      <a:cubicBezTo>
                        <a:pt x="74945" y="37643"/>
                        <a:pt x="74924" y="37645"/>
                        <a:pt x="74903" y="37649"/>
                      </a:cubicBezTo>
                      <a:cubicBezTo>
                        <a:pt x="74713" y="37673"/>
                        <a:pt x="74582" y="37851"/>
                        <a:pt x="74617" y="38042"/>
                      </a:cubicBezTo>
                      <a:cubicBezTo>
                        <a:pt x="74820" y="39411"/>
                        <a:pt x="75153" y="40780"/>
                        <a:pt x="75594" y="42102"/>
                      </a:cubicBezTo>
                      <a:cubicBezTo>
                        <a:pt x="75641" y="42245"/>
                        <a:pt x="75772" y="42340"/>
                        <a:pt x="75915" y="42340"/>
                      </a:cubicBezTo>
                      <a:cubicBezTo>
                        <a:pt x="75951" y="42340"/>
                        <a:pt x="75986" y="42328"/>
                        <a:pt x="76022" y="42316"/>
                      </a:cubicBezTo>
                      <a:cubicBezTo>
                        <a:pt x="76213" y="42257"/>
                        <a:pt x="76308" y="42066"/>
                        <a:pt x="76248" y="41888"/>
                      </a:cubicBezTo>
                      <a:cubicBezTo>
                        <a:pt x="75820" y="40602"/>
                        <a:pt x="75498" y="39268"/>
                        <a:pt x="75296" y="37935"/>
                      </a:cubicBezTo>
                      <a:cubicBezTo>
                        <a:pt x="75275" y="37765"/>
                        <a:pt x="75131" y="37643"/>
                        <a:pt x="74966" y="37643"/>
                      </a:cubicBezTo>
                      <a:close/>
                      <a:moveTo>
                        <a:pt x="177980" y="39835"/>
                      </a:moveTo>
                      <a:cubicBezTo>
                        <a:pt x="177879" y="39835"/>
                        <a:pt x="177781" y="39878"/>
                        <a:pt x="177714" y="39959"/>
                      </a:cubicBezTo>
                      <a:cubicBezTo>
                        <a:pt x="176832" y="41007"/>
                        <a:pt x="175939" y="42042"/>
                        <a:pt x="175023" y="43090"/>
                      </a:cubicBezTo>
                      <a:cubicBezTo>
                        <a:pt x="174904" y="43233"/>
                        <a:pt x="174916" y="43447"/>
                        <a:pt x="175058" y="43578"/>
                      </a:cubicBezTo>
                      <a:cubicBezTo>
                        <a:pt x="175118" y="43638"/>
                        <a:pt x="175201" y="43662"/>
                        <a:pt x="175285" y="43662"/>
                      </a:cubicBezTo>
                      <a:cubicBezTo>
                        <a:pt x="175380" y="43662"/>
                        <a:pt x="175475" y="43626"/>
                        <a:pt x="175547" y="43543"/>
                      </a:cubicBezTo>
                      <a:cubicBezTo>
                        <a:pt x="176463" y="42495"/>
                        <a:pt x="177356" y="41459"/>
                        <a:pt x="178237" y="40399"/>
                      </a:cubicBezTo>
                      <a:cubicBezTo>
                        <a:pt x="178356" y="40257"/>
                        <a:pt x="178345" y="40030"/>
                        <a:pt x="178202" y="39911"/>
                      </a:cubicBezTo>
                      <a:cubicBezTo>
                        <a:pt x="178135" y="39860"/>
                        <a:pt x="178057" y="39835"/>
                        <a:pt x="177980" y="39835"/>
                      </a:cubicBezTo>
                      <a:close/>
                      <a:moveTo>
                        <a:pt x="150771" y="40506"/>
                      </a:moveTo>
                      <a:cubicBezTo>
                        <a:pt x="150590" y="40506"/>
                        <a:pt x="150436" y="40645"/>
                        <a:pt x="150424" y="40828"/>
                      </a:cubicBezTo>
                      <a:cubicBezTo>
                        <a:pt x="150341" y="42304"/>
                        <a:pt x="150139" y="43614"/>
                        <a:pt x="149817" y="44840"/>
                      </a:cubicBezTo>
                      <a:cubicBezTo>
                        <a:pt x="149758" y="45019"/>
                        <a:pt x="149865" y="45210"/>
                        <a:pt x="150055" y="45257"/>
                      </a:cubicBezTo>
                      <a:cubicBezTo>
                        <a:pt x="150079" y="45269"/>
                        <a:pt x="150115" y="45269"/>
                        <a:pt x="150139" y="45269"/>
                      </a:cubicBezTo>
                      <a:cubicBezTo>
                        <a:pt x="150293" y="45269"/>
                        <a:pt x="150436" y="45174"/>
                        <a:pt x="150472" y="45019"/>
                      </a:cubicBezTo>
                      <a:cubicBezTo>
                        <a:pt x="150817" y="43745"/>
                        <a:pt x="151032" y="42388"/>
                        <a:pt x="151115" y="40876"/>
                      </a:cubicBezTo>
                      <a:cubicBezTo>
                        <a:pt x="151127" y="40685"/>
                        <a:pt x="150984" y="40518"/>
                        <a:pt x="150793" y="40507"/>
                      </a:cubicBezTo>
                      <a:cubicBezTo>
                        <a:pt x="150786" y="40506"/>
                        <a:pt x="150779" y="40506"/>
                        <a:pt x="150771" y="40506"/>
                      </a:cubicBezTo>
                      <a:close/>
                      <a:moveTo>
                        <a:pt x="119986" y="43053"/>
                      </a:moveTo>
                      <a:cubicBezTo>
                        <a:pt x="119944" y="43053"/>
                        <a:pt x="119901" y="43061"/>
                        <a:pt x="119861" y="43078"/>
                      </a:cubicBezTo>
                      <a:cubicBezTo>
                        <a:pt x="119682" y="43150"/>
                        <a:pt x="119599" y="43352"/>
                        <a:pt x="119671" y="43531"/>
                      </a:cubicBezTo>
                      <a:cubicBezTo>
                        <a:pt x="120218" y="44852"/>
                        <a:pt x="120837" y="46114"/>
                        <a:pt x="121516" y="47269"/>
                      </a:cubicBezTo>
                      <a:cubicBezTo>
                        <a:pt x="121576" y="47376"/>
                        <a:pt x="121695" y="47448"/>
                        <a:pt x="121814" y="47448"/>
                      </a:cubicBezTo>
                      <a:cubicBezTo>
                        <a:pt x="121873" y="47448"/>
                        <a:pt x="121933" y="47424"/>
                        <a:pt x="121980" y="47400"/>
                      </a:cubicBezTo>
                      <a:cubicBezTo>
                        <a:pt x="122147" y="47305"/>
                        <a:pt x="122207" y="47091"/>
                        <a:pt x="122111" y="46924"/>
                      </a:cubicBezTo>
                      <a:cubicBezTo>
                        <a:pt x="121445" y="45793"/>
                        <a:pt x="120837" y="44555"/>
                        <a:pt x="120302" y="43269"/>
                      </a:cubicBezTo>
                      <a:cubicBezTo>
                        <a:pt x="120247" y="43133"/>
                        <a:pt x="120118" y="43053"/>
                        <a:pt x="119986" y="43053"/>
                      </a:cubicBezTo>
                      <a:close/>
                      <a:moveTo>
                        <a:pt x="283973" y="47089"/>
                      </a:moveTo>
                      <a:cubicBezTo>
                        <a:pt x="283898" y="47089"/>
                        <a:pt x="283824" y="47089"/>
                        <a:pt x="283751" y="47091"/>
                      </a:cubicBezTo>
                      <a:cubicBezTo>
                        <a:pt x="283560" y="47091"/>
                        <a:pt x="283405" y="47245"/>
                        <a:pt x="283417" y="47436"/>
                      </a:cubicBezTo>
                      <a:cubicBezTo>
                        <a:pt x="283417" y="47626"/>
                        <a:pt x="283572" y="47769"/>
                        <a:pt x="283751" y="47769"/>
                      </a:cubicBezTo>
                      <a:lnTo>
                        <a:pt x="283762" y="47769"/>
                      </a:lnTo>
                      <a:cubicBezTo>
                        <a:pt x="284453" y="47769"/>
                        <a:pt x="285239" y="47805"/>
                        <a:pt x="286084" y="47900"/>
                      </a:cubicBezTo>
                      <a:cubicBezTo>
                        <a:pt x="286096" y="47912"/>
                        <a:pt x="286108" y="47912"/>
                        <a:pt x="286120" y="47912"/>
                      </a:cubicBezTo>
                      <a:cubicBezTo>
                        <a:pt x="286299" y="47912"/>
                        <a:pt x="286441" y="47781"/>
                        <a:pt x="286465" y="47603"/>
                      </a:cubicBezTo>
                      <a:cubicBezTo>
                        <a:pt x="286489" y="47412"/>
                        <a:pt x="286346" y="47245"/>
                        <a:pt x="286156" y="47222"/>
                      </a:cubicBezTo>
                      <a:cubicBezTo>
                        <a:pt x="285374" y="47136"/>
                        <a:pt x="284641" y="47089"/>
                        <a:pt x="283973" y="47089"/>
                      </a:cubicBezTo>
                      <a:close/>
                      <a:moveTo>
                        <a:pt x="222541" y="47567"/>
                      </a:moveTo>
                      <a:cubicBezTo>
                        <a:pt x="221112" y="47579"/>
                        <a:pt x="219719" y="47817"/>
                        <a:pt x="218385" y="48293"/>
                      </a:cubicBezTo>
                      <a:cubicBezTo>
                        <a:pt x="218207" y="48365"/>
                        <a:pt x="218111" y="48555"/>
                        <a:pt x="218171" y="48734"/>
                      </a:cubicBezTo>
                      <a:cubicBezTo>
                        <a:pt x="218230" y="48877"/>
                        <a:pt x="218361" y="48972"/>
                        <a:pt x="218504" y="48972"/>
                      </a:cubicBezTo>
                      <a:cubicBezTo>
                        <a:pt x="218540" y="48972"/>
                        <a:pt x="218576" y="48960"/>
                        <a:pt x="218611" y="48948"/>
                      </a:cubicBezTo>
                      <a:cubicBezTo>
                        <a:pt x="219874" y="48496"/>
                        <a:pt x="221195" y="48269"/>
                        <a:pt x="222552" y="48257"/>
                      </a:cubicBezTo>
                      <a:cubicBezTo>
                        <a:pt x="222743" y="48257"/>
                        <a:pt x="222898" y="48103"/>
                        <a:pt x="222898" y="47912"/>
                      </a:cubicBezTo>
                      <a:cubicBezTo>
                        <a:pt x="222886" y="47722"/>
                        <a:pt x="222731" y="47567"/>
                        <a:pt x="222552" y="47567"/>
                      </a:cubicBezTo>
                      <a:close/>
                      <a:moveTo>
                        <a:pt x="77538" y="45441"/>
                      </a:moveTo>
                      <a:cubicBezTo>
                        <a:pt x="77485" y="45441"/>
                        <a:pt x="77430" y="45454"/>
                        <a:pt x="77380" y="45483"/>
                      </a:cubicBezTo>
                      <a:cubicBezTo>
                        <a:pt x="77201" y="45567"/>
                        <a:pt x="77141" y="45781"/>
                        <a:pt x="77225" y="45948"/>
                      </a:cubicBezTo>
                      <a:cubicBezTo>
                        <a:pt x="77832" y="47114"/>
                        <a:pt x="78534" y="48281"/>
                        <a:pt x="79380" y="49508"/>
                      </a:cubicBezTo>
                      <a:cubicBezTo>
                        <a:pt x="79451" y="49615"/>
                        <a:pt x="79558" y="49662"/>
                        <a:pt x="79666" y="49662"/>
                      </a:cubicBezTo>
                      <a:cubicBezTo>
                        <a:pt x="79737" y="49662"/>
                        <a:pt x="79808" y="49639"/>
                        <a:pt x="79868" y="49603"/>
                      </a:cubicBezTo>
                      <a:cubicBezTo>
                        <a:pt x="80023" y="49496"/>
                        <a:pt x="80058" y="49281"/>
                        <a:pt x="79951" y="49127"/>
                      </a:cubicBezTo>
                      <a:cubicBezTo>
                        <a:pt x="79130" y="47912"/>
                        <a:pt x="78427" y="46769"/>
                        <a:pt x="77844" y="45626"/>
                      </a:cubicBezTo>
                      <a:cubicBezTo>
                        <a:pt x="77778" y="45510"/>
                        <a:pt x="77660" y="45441"/>
                        <a:pt x="77538" y="45441"/>
                      </a:cubicBezTo>
                      <a:close/>
                      <a:moveTo>
                        <a:pt x="172580" y="46105"/>
                      </a:moveTo>
                      <a:cubicBezTo>
                        <a:pt x="172482" y="46105"/>
                        <a:pt x="172385" y="46144"/>
                        <a:pt x="172320" y="46222"/>
                      </a:cubicBezTo>
                      <a:cubicBezTo>
                        <a:pt x="171284" y="47472"/>
                        <a:pt x="170463" y="48508"/>
                        <a:pt x="169760" y="49496"/>
                      </a:cubicBezTo>
                      <a:cubicBezTo>
                        <a:pt x="169653" y="49651"/>
                        <a:pt x="169677" y="49865"/>
                        <a:pt x="169832" y="49984"/>
                      </a:cubicBezTo>
                      <a:cubicBezTo>
                        <a:pt x="169903" y="50020"/>
                        <a:pt x="169963" y="50043"/>
                        <a:pt x="170034" y="50043"/>
                      </a:cubicBezTo>
                      <a:cubicBezTo>
                        <a:pt x="170141" y="50043"/>
                        <a:pt x="170248" y="49996"/>
                        <a:pt x="170320" y="49901"/>
                      </a:cubicBezTo>
                      <a:cubicBezTo>
                        <a:pt x="171010" y="48924"/>
                        <a:pt x="171820" y="47900"/>
                        <a:pt x="172856" y="46662"/>
                      </a:cubicBezTo>
                      <a:cubicBezTo>
                        <a:pt x="172975" y="46519"/>
                        <a:pt x="172951" y="46305"/>
                        <a:pt x="172808" y="46186"/>
                      </a:cubicBezTo>
                      <a:cubicBezTo>
                        <a:pt x="172743" y="46132"/>
                        <a:pt x="172661" y="46105"/>
                        <a:pt x="172580" y="46105"/>
                      </a:cubicBezTo>
                      <a:close/>
                      <a:moveTo>
                        <a:pt x="226613" y="48205"/>
                      </a:moveTo>
                      <a:cubicBezTo>
                        <a:pt x="226462" y="48205"/>
                        <a:pt x="226327" y="48303"/>
                        <a:pt x="226279" y="48448"/>
                      </a:cubicBezTo>
                      <a:cubicBezTo>
                        <a:pt x="226220" y="48627"/>
                        <a:pt x="226327" y="48829"/>
                        <a:pt x="226505" y="48877"/>
                      </a:cubicBezTo>
                      <a:cubicBezTo>
                        <a:pt x="227755" y="49281"/>
                        <a:pt x="228970" y="49877"/>
                        <a:pt x="230113" y="50651"/>
                      </a:cubicBezTo>
                      <a:cubicBezTo>
                        <a:pt x="230172" y="50686"/>
                        <a:pt x="230244" y="50710"/>
                        <a:pt x="230303" y="50710"/>
                      </a:cubicBezTo>
                      <a:cubicBezTo>
                        <a:pt x="230422" y="50710"/>
                        <a:pt x="230530" y="50651"/>
                        <a:pt x="230589" y="50555"/>
                      </a:cubicBezTo>
                      <a:cubicBezTo>
                        <a:pt x="230696" y="50389"/>
                        <a:pt x="230661" y="50174"/>
                        <a:pt x="230494" y="50079"/>
                      </a:cubicBezTo>
                      <a:cubicBezTo>
                        <a:pt x="229303" y="49270"/>
                        <a:pt x="228029" y="48650"/>
                        <a:pt x="226720" y="48222"/>
                      </a:cubicBezTo>
                      <a:cubicBezTo>
                        <a:pt x="226684" y="48211"/>
                        <a:pt x="226648" y="48205"/>
                        <a:pt x="226613" y="48205"/>
                      </a:cubicBezTo>
                      <a:close/>
                      <a:moveTo>
                        <a:pt x="42060" y="49740"/>
                      </a:moveTo>
                      <a:cubicBezTo>
                        <a:pt x="40905" y="49740"/>
                        <a:pt x="39735" y="49887"/>
                        <a:pt x="38565" y="50174"/>
                      </a:cubicBezTo>
                      <a:cubicBezTo>
                        <a:pt x="38375" y="50210"/>
                        <a:pt x="38267" y="50401"/>
                        <a:pt x="38303" y="50591"/>
                      </a:cubicBezTo>
                      <a:cubicBezTo>
                        <a:pt x="38351" y="50746"/>
                        <a:pt x="38482" y="50853"/>
                        <a:pt x="38648" y="50853"/>
                      </a:cubicBezTo>
                      <a:cubicBezTo>
                        <a:pt x="38672" y="50853"/>
                        <a:pt x="38696" y="50841"/>
                        <a:pt x="38720" y="50841"/>
                      </a:cubicBezTo>
                      <a:cubicBezTo>
                        <a:pt x="39856" y="50560"/>
                        <a:pt x="40992" y="50422"/>
                        <a:pt x="42107" y="50422"/>
                      </a:cubicBezTo>
                      <a:cubicBezTo>
                        <a:pt x="42312" y="50422"/>
                        <a:pt x="42517" y="50427"/>
                        <a:pt x="42720" y="50436"/>
                      </a:cubicBezTo>
                      <a:cubicBezTo>
                        <a:pt x="42728" y="50437"/>
                        <a:pt x="42735" y="50437"/>
                        <a:pt x="42743" y="50437"/>
                      </a:cubicBezTo>
                      <a:cubicBezTo>
                        <a:pt x="42924" y="50437"/>
                        <a:pt x="43078" y="50298"/>
                        <a:pt x="43078" y="50115"/>
                      </a:cubicBezTo>
                      <a:cubicBezTo>
                        <a:pt x="43090" y="49924"/>
                        <a:pt x="42947" y="49758"/>
                        <a:pt x="42756" y="49758"/>
                      </a:cubicBezTo>
                      <a:cubicBezTo>
                        <a:pt x="42525" y="49746"/>
                        <a:pt x="42293" y="49740"/>
                        <a:pt x="42060" y="49740"/>
                      </a:cubicBezTo>
                      <a:close/>
                      <a:moveTo>
                        <a:pt x="279768" y="47965"/>
                      </a:moveTo>
                      <a:cubicBezTo>
                        <a:pt x="279714" y="47965"/>
                        <a:pt x="279658" y="47978"/>
                        <a:pt x="279607" y="48007"/>
                      </a:cubicBezTo>
                      <a:cubicBezTo>
                        <a:pt x="278428" y="48650"/>
                        <a:pt x="277512" y="49651"/>
                        <a:pt x="276726" y="51151"/>
                      </a:cubicBezTo>
                      <a:cubicBezTo>
                        <a:pt x="276643" y="51317"/>
                        <a:pt x="276702" y="51520"/>
                        <a:pt x="276881" y="51615"/>
                      </a:cubicBezTo>
                      <a:cubicBezTo>
                        <a:pt x="276928" y="51639"/>
                        <a:pt x="276976" y="51651"/>
                        <a:pt x="277035" y="51651"/>
                      </a:cubicBezTo>
                      <a:cubicBezTo>
                        <a:pt x="277155" y="51651"/>
                        <a:pt x="277285" y="51579"/>
                        <a:pt x="277345" y="51472"/>
                      </a:cubicBezTo>
                      <a:cubicBezTo>
                        <a:pt x="278059" y="50103"/>
                        <a:pt x="278881" y="49186"/>
                        <a:pt x="279941" y="48615"/>
                      </a:cubicBezTo>
                      <a:cubicBezTo>
                        <a:pt x="280107" y="48519"/>
                        <a:pt x="280167" y="48317"/>
                        <a:pt x="280072" y="48150"/>
                      </a:cubicBezTo>
                      <a:cubicBezTo>
                        <a:pt x="280014" y="48035"/>
                        <a:pt x="279893" y="47965"/>
                        <a:pt x="279768" y="47965"/>
                      </a:cubicBezTo>
                      <a:close/>
                      <a:moveTo>
                        <a:pt x="148531" y="48364"/>
                      </a:moveTo>
                      <a:cubicBezTo>
                        <a:pt x="148415" y="48364"/>
                        <a:pt x="148304" y="48422"/>
                        <a:pt x="148234" y="48531"/>
                      </a:cubicBezTo>
                      <a:cubicBezTo>
                        <a:pt x="147555" y="49651"/>
                        <a:pt x="146686" y="50686"/>
                        <a:pt x="145662" y="51627"/>
                      </a:cubicBezTo>
                      <a:cubicBezTo>
                        <a:pt x="145531" y="51746"/>
                        <a:pt x="145519" y="51972"/>
                        <a:pt x="145650" y="52103"/>
                      </a:cubicBezTo>
                      <a:cubicBezTo>
                        <a:pt x="145710" y="52187"/>
                        <a:pt x="145805" y="52222"/>
                        <a:pt x="145900" y="52222"/>
                      </a:cubicBezTo>
                      <a:cubicBezTo>
                        <a:pt x="145983" y="52222"/>
                        <a:pt x="146067" y="52187"/>
                        <a:pt x="146138" y="52127"/>
                      </a:cubicBezTo>
                      <a:cubicBezTo>
                        <a:pt x="147210" y="51151"/>
                        <a:pt x="148115" y="50055"/>
                        <a:pt x="148829" y="48889"/>
                      </a:cubicBezTo>
                      <a:cubicBezTo>
                        <a:pt x="148924" y="48734"/>
                        <a:pt x="148877" y="48519"/>
                        <a:pt x="148710" y="48412"/>
                      </a:cubicBezTo>
                      <a:cubicBezTo>
                        <a:pt x="148653" y="48380"/>
                        <a:pt x="148591" y="48364"/>
                        <a:pt x="148531" y="48364"/>
                      </a:cubicBezTo>
                      <a:close/>
                      <a:moveTo>
                        <a:pt x="46764" y="50591"/>
                      </a:moveTo>
                      <a:cubicBezTo>
                        <a:pt x="46624" y="50591"/>
                        <a:pt x="46493" y="50679"/>
                        <a:pt x="46447" y="50817"/>
                      </a:cubicBezTo>
                      <a:cubicBezTo>
                        <a:pt x="46376" y="50996"/>
                        <a:pt x="46471" y="51186"/>
                        <a:pt x="46649" y="51258"/>
                      </a:cubicBezTo>
                      <a:cubicBezTo>
                        <a:pt x="47876" y="51722"/>
                        <a:pt x="49055" y="52377"/>
                        <a:pt x="50150" y="53210"/>
                      </a:cubicBezTo>
                      <a:cubicBezTo>
                        <a:pt x="50209" y="53258"/>
                        <a:pt x="50281" y="53282"/>
                        <a:pt x="50364" y="53282"/>
                      </a:cubicBezTo>
                      <a:cubicBezTo>
                        <a:pt x="50459" y="53282"/>
                        <a:pt x="50567" y="53234"/>
                        <a:pt x="50638" y="53151"/>
                      </a:cubicBezTo>
                      <a:cubicBezTo>
                        <a:pt x="50745" y="52996"/>
                        <a:pt x="50721" y="52782"/>
                        <a:pt x="50567" y="52663"/>
                      </a:cubicBezTo>
                      <a:cubicBezTo>
                        <a:pt x="49424" y="51794"/>
                        <a:pt x="48185" y="51103"/>
                        <a:pt x="46888" y="50615"/>
                      </a:cubicBezTo>
                      <a:cubicBezTo>
                        <a:pt x="46847" y="50599"/>
                        <a:pt x="46805" y="50591"/>
                        <a:pt x="46764" y="50591"/>
                      </a:cubicBezTo>
                      <a:close/>
                      <a:moveTo>
                        <a:pt x="124174" y="50136"/>
                      </a:moveTo>
                      <a:cubicBezTo>
                        <a:pt x="124095" y="50136"/>
                        <a:pt x="124014" y="50164"/>
                        <a:pt x="123945" y="50222"/>
                      </a:cubicBezTo>
                      <a:cubicBezTo>
                        <a:pt x="123802" y="50341"/>
                        <a:pt x="123778" y="50555"/>
                        <a:pt x="123909" y="50698"/>
                      </a:cubicBezTo>
                      <a:cubicBezTo>
                        <a:pt x="124838" y="51817"/>
                        <a:pt x="125850" y="52806"/>
                        <a:pt x="126910" y="53627"/>
                      </a:cubicBezTo>
                      <a:cubicBezTo>
                        <a:pt x="126981" y="53675"/>
                        <a:pt x="127052" y="53699"/>
                        <a:pt x="127124" y="53699"/>
                      </a:cubicBezTo>
                      <a:cubicBezTo>
                        <a:pt x="127231" y="53699"/>
                        <a:pt x="127326" y="53651"/>
                        <a:pt x="127398" y="53568"/>
                      </a:cubicBezTo>
                      <a:cubicBezTo>
                        <a:pt x="127517" y="53413"/>
                        <a:pt x="127481" y="53199"/>
                        <a:pt x="127338" y="53080"/>
                      </a:cubicBezTo>
                      <a:cubicBezTo>
                        <a:pt x="126314" y="52294"/>
                        <a:pt x="125338" y="51341"/>
                        <a:pt x="124433" y="50258"/>
                      </a:cubicBezTo>
                      <a:cubicBezTo>
                        <a:pt x="124367" y="50179"/>
                        <a:pt x="124272" y="50136"/>
                        <a:pt x="124174" y="50136"/>
                      </a:cubicBezTo>
                      <a:close/>
                      <a:moveTo>
                        <a:pt x="214916" y="50289"/>
                      </a:moveTo>
                      <a:cubicBezTo>
                        <a:pt x="214839" y="50289"/>
                        <a:pt x="214761" y="50313"/>
                        <a:pt x="214694" y="50365"/>
                      </a:cubicBezTo>
                      <a:cubicBezTo>
                        <a:pt x="213623" y="51222"/>
                        <a:pt x="212658" y="52258"/>
                        <a:pt x="211825" y="53449"/>
                      </a:cubicBezTo>
                      <a:cubicBezTo>
                        <a:pt x="211718" y="53603"/>
                        <a:pt x="211753" y="53818"/>
                        <a:pt x="211908" y="53925"/>
                      </a:cubicBezTo>
                      <a:cubicBezTo>
                        <a:pt x="211968" y="53972"/>
                        <a:pt x="212039" y="53996"/>
                        <a:pt x="212111" y="53996"/>
                      </a:cubicBezTo>
                      <a:cubicBezTo>
                        <a:pt x="212218" y="53996"/>
                        <a:pt x="212325" y="53937"/>
                        <a:pt x="212396" y="53842"/>
                      </a:cubicBezTo>
                      <a:cubicBezTo>
                        <a:pt x="213182" y="52710"/>
                        <a:pt x="214099" y="51710"/>
                        <a:pt x="215123" y="50901"/>
                      </a:cubicBezTo>
                      <a:cubicBezTo>
                        <a:pt x="215278" y="50782"/>
                        <a:pt x="215302" y="50567"/>
                        <a:pt x="215182" y="50413"/>
                      </a:cubicBezTo>
                      <a:cubicBezTo>
                        <a:pt x="215115" y="50331"/>
                        <a:pt x="215017" y="50289"/>
                        <a:pt x="214916" y="50289"/>
                      </a:cubicBezTo>
                      <a:close/>
                      <a:moveTo>
                        <a:pt x="34791" y="51620"/>
                      </a:moveTo>
                      <a:cubicBezTo>
                        <a:pt x="34736" y="51620"/>
                        <a:pt x="34679" y="51634"/>
                        <a:pt x="34624" y="51663"/>
                      </a:cubicBezTo>
                      <a:cubicBezTo>
                        <a:pt x="33374" y="52318"/>
                        <a:pt x="32219" y="53139"/>
                        <a:pt x="31207" y="54103"/>
                      </a:cubicBezTo>
                      <a:cubicBezTo>
                        <a:pt x="31064" y="54234"/>
                        <a:pt x="31064" y="54461"/>
                        <a:pt x="31195" y="54592"/>
                      </a:cubicBezTo>
                      <a:cubicBezTo>
                        <a:pt x="31267" y="54663"/>
                        <a:pt x="31350" y="54699"/>
                        <a:pt x="31445" y="54699"/>
                      </a:cubicBezTo>
                      <a:cubicBezTo>
                        <a:pt x="31529" y="54699"/>
                        <a:pt x="31612" y="54675"/>
                        <a:pt x="31683" y="54604"/>
                      </a:cubicBezTo>
                      <a:cubicBezTo>
                        <a:pt x="32648" y="53687"/>
                        <a:pt x="33743" y="52901"/>
                        <a:pt x="34946" y="52270"/>
                      </a:cubicBezTo>
                      <a:cubicBezTo>
                        <a:pt x="35112" y="52187"/>
                        <a:pt x="35184" y="51972"/>
                        <a:pt x="35089" y="51806"/>
                      </a:cubicBezTo>
                      <a:cubicBezTo>
                        <a:pt x="35031" y="51690"/>
                        <a:pt x="34915" y="51620"/>
                        <a:pt x="34791" y="51620"/>
                      </a:cubicBezTo>
                      <a:close/>
                      <a:moveTo>
                        <a:pt x="82133" y="52290"/>
                      </a:moveTo>
                      <a:cubicBezTo>
                        <a:pt x="82058" y="52290"/>
                        <a:pt x="81981" y="52315"/>
                        <a:pt x="81916" y="52365"/>
                      </a:cubicBezTo>
                      <a:cubicBezTo>
                        <a:pt x="81773" y="52484"/>
                        <a:pt x="81737" y="52699"/>
                        <a:pt x="81856" y="52853"/>
                      </a:cubicBezTo>
                      <a:cubicBezTo>
                        <a:pt x="82309" y="53425"/>
                        <a:pt x="82773" y="53984"/>
                        <a:pt x="83214" y="54544"/>
                      </a:cubicBezTo>
                      <a:cubicBezTo>
                        <a:pt x="83630" y="55056"/>
                        <a:pt x="84035" y="55568"/>
                        <a:pt x="84440" y="56080"/>
                      </a:cubicBezTo>
                      <a:cubicBezTo>
                        <a:pt x="84511" y="56163"/>
                        <a:pt x="84607" y="56211"/>
                        <a:pt x="84714" y="56211"/>
                      </a:cubicBezTo>
                      <a:cubicBezTo>
                        <a:pt x="84785" y="56211"/>
                        <a:pt x="84857" y="56187"/>
                        <a:pt x="84928" y="56139"/>
                      </a:cubicBezTo>
                      <a:cubicBezTo>
                        <a:pt x="85071" y="56020"/>
                        <a:pt x="85095" y="55806"/>
                        <a:pt x="84976" y="55651"/>
                      </a:cubicBezTo>
                      <a:cubicBezTo>
                        <a:pt x="84571" y="55139"/>
                        <a:pt x="84166" y="54627"/>
                        <a:pt x="83749" y="54103"/>
                      </a:cubicBezTo>
                      <a:cubicBezTo>
                        <a:pt x="83309" y="53556"/>
                        <a:pt x="82844" y="52996"/>
                        <a:pt x="82404" y="52425"/>
                      </a:cubicBezTo>
                      <a:cubicBezTo>
                        <a:pt x="82335" y="52336"/>
                        <a:pt x="82235" y="52290"/>
                        <a:pt x="82133" y="52290"/>
                      </a:cubicBezTo>
                      <a:close/>
                      <a:moveTo>
                        <a:pt x="142573" y="53960"/>
                      </a:moveTo>
                      <a:cubicBezTo>
                        <a:pt x="142513" y="53960"/>
                        <a:pt x="142453" y="53976"/>
                        <a:pt x="142400" y="54008"/>
                      </a:cubicBezTo>
                      <a:cubicBezTo>
                        <a:pt x="142340" y="54032"/>
                        <a:pt x="142292" y="54068"/>
                        <a:pt x="142245" y="54092"/>
                      </a:cubicBezTo>
                      <a:cubicBezTo>
                        <a:pt x="141078" y="54758"/>
                        <a:pt x="139887" y="55258"/>
                        <a:pt x="138685" y="55580"/>
                      </a:cubicBezTo>
                      <a:cubicBezTo>
                        <a:pt x="138506" y="55639"/>
                        <a:pt x="138399" y="55818"/>
                        <a:pt x="138447" y="56008"/>
                      </a:cubicBezTo>
                      <a:cubicBezTo>
                        <a:pt x="138494" y="56163"/>
                        <a:pt x="138625" y="56258"/>
                        <a:pt x="138780" y="56258"/>
                      </a:cubicBezTo>
                      <a:cubicBezTo>
                        <a:pt x="138804" y="56258"/>
                        <a:pt x="138840" y="56258"/>
                        <a:pt x="138863" y="56247"/>
                      </a:cubicBezTo>
                      <a:cubicBezTo>
                        <a:pt x="140114" y="55913"/>
                        <a:pt x="141364" y="55389"/>
                        <a:pt x="142578" y="54699"/>
                      </a:cubicBezTo>
                      <a:cubicBezTo>
                        <a:pt x="142638" y="54663"/>
                        <a:pt x="142685" y="54627"/>
                        <a:pt x="142745" y="54604"/>
                      </a:cubicBezTo>
                      <a:cubicBezTo>
                        <a:pt x="142912" y="54508"/>
                        <a:pt x="142959" y="54294"/>
                        <a:pt x="142864" y="54127"/>
                      </a:cubicBezTo>
                      <a:cubicBezTo>
                        <a:pt x="142801" y="54018"/>
                        <a:pt x="142687" y="53960"/>
                        <a:pt x="142573" y="53960"/>
                      </a:cubicBezTo>
                      <a:close/>
                      <a:moveTo>
                        <a:pt x="233428" y="52703"/>
                      </a:moveTo>
                      <a:cubicBezTo>
                        <a:pt x="233346" y="52703"/>
                        <a:pt x="233263" y="52733"/>
                        <a:pt x="233197" y="52794"/>
                      </a:cubicBezTo>
                      <a:cubicBezTo>
                        <a:pt x="233066" y="52925"/>
                        <a:pt x="233054" y="53139"/>
                        <a:pt x="233185" y="53282"/>
                      </a:cubicBezTo>
                      <a:cubicBezTo>
                        <a:pt x="234066" y="54234"/>
                        <a:pt x="234887" y="55330"/>
                        <a:pt x="235626" y="56520"/>
                      </a:cubicBezTo>
                      <a:cubicBezTo>
                        <a:pt x="235697" y="56628"/>
                        <a:pt x="235804" y="56675"/>
                        <a:pt x="235923" y="56675"/>
                      </a:cubicBezTo>
                      <a:cubicBezTo>
                        <a:pt x="235983" y="56675"/>
                        <a:pt x="236042" y="56663"/>
                        <a:pt x="236102" y="56628"/>
                      </a:cubicBezTo>
                      <a:cubicBezTo>
                        <a:pt x="236268" y="56532"/>
                        <a:pt x="236316" y="56318"/>
                        <a:pt x="236209" y="56151"/>
                      </a:cubicBezTo>
                      <a:cubicBezTo>
                        <a:pt x="235459" y="54925"/>
                        <a:pt x="234602" y="53806"/>
                        <a:pt x="233685" y="52818"/>
                      </a:cubicBezTo>
                      <a:cubicBezTo>
                        <a:pt x="233615" y="52741"/>
                        <a:pt x="233522" y="52703"/>
                        <a:pt x="233428" y="52703"/>
                      </a:cubicBezTo>
                      <a:close/>
                      <a:moveTo>
                        <a:pt x="130683" y="55078"/>
                      </a:moveTo>
                      <a:cubicBezTo>
                        <a:pt x="130546" y="55078"/>
                        <a:pt x="130416" y="55159"/>
                        <a:pt x="130362" y="55294"/>
                      </a:cubicBezTo>
                      <a:cubicBezTo>
                        <a:pt x="130291" y="55473"/>
                        <a:pt x="130374" y="55675"/>
                        <a:pt x="130553" y="55747"/>
                      </a:cubicBezTo>
                      <a:cubicBezTo>
                        <a:pt x="131886" y="56282"/>
                        <a:pt x="133279" y="56604"/>
                        <a:pt x="134672" y="56687"/>
                      </a:cubicBezTo>
                      <a:lnTo>
                        <a:pt x="134684" y="56687"/>
                      </a:lnTo>
                      <a:cubicBezTo>
                        <a:pt x="134875" y="56687"/>
                        <a:pt x="135018" y="56544"/>
                        <a:pt x="135030" y="56366"/>
                      </a:cubicBezTo>
                      <a:cubicBezTo>
                        <a:pt x="135041" y="56175"/>
                        <a:pt x="134899" y="56008"/>
                        <a:pt x="134708" y="55997"/>
                      </a:cubicBezTo>
                      <a:cubicBezTo>
                        <a:pt x="133387" y="55925"/>
                        <a:pt x="132077" y="55616"/>
                        <a:pt x="130815" y="55104"/>
                      </a:cubicBezTo>
                      <a:cubicBezTo>
                        <a:pt x="130772" y="55086"/>
                        <a:pt x="130727" y="55078"/>
                        <a:pt x="130683" y="55078"/>
                      </a:cubicBezTo>
                      <a:close/>
                      <a:moveTo>
                        <a:pt x="167879" y="52866"/>
                      </a:moveTo>
                      <a:cubicBezTo>
                        <a:pt x="167749" y="52866"/>
                        <a:pt x="167629" y="52936"/>
                        <a:pt x="167569" y="53056"/>
                      </a:cubicBezTo>
                      <a:cubicBezTo>
                        <a:pt x="166891" y="54401"/>
                        <a:pt x="166414" y="55687"/>
                        <a:pt x="166117" y="56985"/>
                      </a:cubicBezTo>
                      <a:cubicBezTo>
                        <a:pt x="166069" y="57175"/>
                        <a:pt x="166188" y="57366"/>
                        <a:pt x="166367" y="57401"/>
                      </a:cubicBezTo>
                      <a:cubicBezTo>
                        <a:pt x="166403" y="57413"/>
                        <a:pt x="166426" y="57413"/>
                        <a:pt x="166450" y="57413"/>
                      </a:cubicBezTo>
                      <a:cubicBezTo>
                        <a:pt x="166605" y="57413"/>
                        <a:pt x="166748" y="57306"/>
                        <a:pt x="166784" y="57140"/>
                      </a:cubicBezTo>
                      <a:cubicBezTo>
                        <a:pt x="167069" y="55889"/>
                        <a:pt x="167522" y="54651"/>
                        <a:pt x="168177" y="53365"/>
                      </a:cubicBezTo>
                      <a:cubicBezTo>
                        <a:pt x="168272" y="53199"/>
                        <a:pt x="168200" y="52984"/>
                        <a:pt x="168034" y="52901"/>
                      </a:cubicBezTo>
                      <a:cubicBezTo>
                        <a:pt x="167983" y="52877"/>
                        <a:pt x="167930" y="52866"/>
                        <a:pt x="167879" y="52866"/>
                      </a:cubicBezTo>
                      <a:close/>
                      <a:moveTo>
                        <a:pt x="275549" y="54806"/>
                      </a:moveTo>
                      <a:cubicBezTo>
                        <a:pt x="275398" y="54806"/>
                        <a:pt x="275253" y="54896"/>
                        <a:pt x="275214" y="55044"/>
                      </a:cubicBezTo>
                      <a:cubicBezTo>
                        <a:pt x="274976" y="55782"/>
                        <a:pt x="274738" y="56568"/>
                        <a:pt x="274488" y="57390"/>
                      </a:cubicBezTo>
                      <a:cubicBezTo>
                        <a:pt x="274333" y="57913"/>
                        <a:pt x="274178" y="58449"/>
                        <a:pt x="274011" y="58997"/>
                      </a:cubicBezTo>
                      <a:cubicBezTo>
                        <a:pt x="273952" y="59187"/>
                        <a:pt x="274059" y="59378"/>
                        <a:pt x="274237" y="59437"/>
                      </a:cubicBezTo>
                      <a:cubicBezTo>
                        <a:pt x="274273" y="59437"/>
                        <a:pt x="274297" y="59449"/>
                        <a:pt x="274333" y="59449"/>
                      </a:cubicBezTo>
                      <a:cubicBezTo>
                        <a:pt x="274488" y="59449"/>
                        <a:pt x="274618" y="59354"/>
                        <a:pt x="274666" y="59199"/>
                      </a:cubicBezTo>
                      <a:cubicBezTo>
                        <a:pt x="274833" y="58652"/>
                        <a:pt x="274999" y="58116"/>
                        <a:pt x="275154" y="57592"/>
                      </a:cubicBezTo>
                      <a:cubicBezTo>
                        <a:pt x="275404" y="56770"/>
                        <a:pt x="275631" y="55985"/>
                        <a:pt x="275869" y="55258"/>
                      </a:cubicBezTo>
                      <a:cubicBezTo>
                        <a:pt x="275928" y="55068"/>
                        <a:pt x="275821" y="54877"/>
                        <a:pt x="275642" y="54818"/>
                      </a:cubicBezTo>
                      <a:cubicBezTo>
                        <a:pt x="275612" y="54810"/>
                        <a:pt x="275580" y="54806"/>
                        <a:pt x="275549" y="54806"/>
                      </a:cubicBezTo>
                      <a:close/>
                      <a:moveTo>
                        <a:pt x="53280" y="55501"/>
                      </a:moveTo>
                      <a:cubicBezTo>
                        <a:pt x="53206" y="55501"/>
                        <a:pt x="53131" y="55523"/>
                        <a:pt x="53067" y="55568"/>
                      </a:cubicBezTo>
                      <a:cubicBezTo>
                        <a:pt x="52924" y="55687"/>
                        <a:pt x="52888" y="55901"/>
                        <a:pt x="53007" y="56056"/>
                      </a:cubicBezTo>
                      <a:cubicBezTo>
                        <a:pt x="53829" y="57104"/>
                        <a:pt x="54543" y="58271"/>
                        <a:pt x="55115" y="59509"/>
                      </a:cubicBezTo>
                      <a:cubicBezTo>
                        <a:pt x="55174" y="59628"/>
                        <a:pt x="55305" y="59711"/>
                        <a:pt x="55436" y="59711"/>
                      </a:cubicBezTo>
                      <a:cubicBezTo>
                        <a:pt x="55484" y="59711"/>
                        <a:pt x="55532" y="59699"/>
                        <a:pt x="55579" y="59676"/>
                      </a:cubicBezTo>
                      <a:cubicBezTo>
                        <a:pt x="55746" y="59592"/>
                        <a:pt x="55817" y="59390"/>
                        <a:pt x="55746" y="59223"/>
                      </a:cubicBezTo>
                      <a:cubicBezTo>
                        <a:pt x="55139" y="57925"/>
                        <a:pt x="54412" y="56723"/>
                        <a:pt x="53555" y="55627"/>
                      </a:cubicBezTo>
                      <a:cubicBezTo>
                        <a:pt x="53486" y="55544"/>
                        <a:pt x="53384" y="55501"/>
                        <a:pt x="53280" y="55501"/>
                      </a:cubicBezTo>
                      <a:close/>
                      <a:moveTo>
                        <a:pt x="210181" y="56947"/>
                      </a:moveTo>
                      <a:cubicBezTo>
                        <a:pt x="210044" y="56947"/>
                        <a:pt x="209915" y="57028"/>
                        <a:pt x="209860" y="57163"/>
                      </a:cubicBezTo>
                      <a:cubicBezTo>
                        <a:pt x="209694" y="57604"/>
                        <a:pt x="209527" y="58068"/>
                        <a:pt x="209384" y="58533"/>
                      </a:cubicBezTo>
                      <a:cubicBezTo>
                        <a:pt x="209110" y="59390"/>
                        <a:pt x="208813" y="60247"/>
                        <a:pt x="208479" y="61057"/>
                      </a:cubicBezTo>
                      <a:cubicBezTo>
                        <a:pt x="208408" y="61223"/>
                        <a:pt x="208503" y="61426"/>
                        <a:pt x="208670" y="61497"/>
                      </a:cubicBezTo>
                      <a:cubicBezTo>
                        <a:pt x="208717" y="61521"/>
                        <a:pt x="208765" y="61521"/>
                        <a:pt x="208801" y="61521"/>
                      </a:cubicBezTo>
                      <a:cubicBezTo>
                        <a:pt x="208944" y="61521"/>
                        <a:pt x="209075" y="61450"/>
                        <a:pt x="209122" y="61307"/>
                      </a:cubicBezTo>
                      <a:cubicBezTo>
                        <a:pt x="209456" y="60485"/>
                        <a:pt x="209765" y="59616"/>
                        <a:pt x="210039" y="58735"/>
                      </a:cubicBezTo>
                      <a:cubicBezTo>
                        <a:pt x="210182" y="58283"/>
                        <a:pt x="210337" y="57842"/>
                        <a:pt x="210503" y="57413"/>
                      </a:cubicBezTo>
                      <a:cubicBezTo>
                        <a:pt x="210575" y="57235"/>
                        <a:pt x="210491" y="57044"/>
                        <a:pt x="210313" y="56973"/>
                      </a:cubicBezTo>
                      <a:cubicBezTo>
                        <a:pt x="210270" y="56956"/>
                        <a:pt x="210225" y="56947"/>
                        <a:pt x="210181" y="56947"/>
                      </a:cubicBezTo>
                      <a:close/>
                      <a:moveTo>
                        <a:pt x="28861" y="57225"/>
                      </a:moveTo>
                      <a:cubicBezTo>
                        <a:pt x="28746" y="57225"/>
                        <a:pt x="28637" y="57283"/>
                        <a:pt x="28576" y="57390"/>
                      </a:cubicBezTo>
                      <a:cubicBezTo>
                        <a:pt x="27897" y="58497"/>
                        <a:pt x="27290" y="59723"/>
                        <a:pt x="26718" y="61140"/>
                      </a:cubicBezTo>
                      <a:cubicBezTo>
                        <a:pt x="26647" y="61319"/>
                        <a:pt x="26730" y="61521"/>
                        <a:pt x="26909" y="61581"/>
                      </a:cubicBezTo>
                      <a:cubicBezTo>
                        <a:pt x="26945" y="61604"/>
                        <a:pt x="26992" y="61616"/>
                        <a:pt x="27040" y="61616"/>
                      </a:cubicBezTo>
                      <a:cubicBezTo>
                        <a:pt x="27171" y="61616"/>
                        <a:pt x="27302" y="61533"/>
                        <a:pt x="27349" y="61390"/>
                      </a:cubicBezTo>
                      <a:cubicBezTo>
                        <a:pt x="27909" y="60009"/>
                        <a:pt x="28504" y="58818"/>
                        <a:pt x="29159" y="57747"/>
                      </a:cubicBezTo>
                      <a:cubicBezTo>
                        <a:pt x="29266" y="57592"/>
                        <a:pt x="29207" y="57378"/>
                        <a:pt x="29052" y="57282"/>
                      </a:cubicBezTo>
                      <a:cubicBezTo>
                        <a:pt x="28992" y="57244"/>
                        <a:pt x="28925" y="57225"/>
                        <a:pt x="28861" y="57225"/>
                      </a:cubicBezTo>
                      <a:close/>
                      <a:moveTo>
                        <a:pt x="87150" y="58856"/>
                      </a:moveTo>
                      <a:cubicBezTo>
                        <a:pt x="87086" y="58856"/>
                        <a:pt x="87021" y="58874"/>
                        <a:pt x="86964" y="58914"/>
                      </a:cubicBezTo>
                      <a:cubicBezTo>
                        <a:pt x="86797" y="59009"/>
                        <a:pt x="86762" y="59223"/>
                        <a:pt x="86857" y="59390"/>
                      </a:cubicBezTo>
                      <a:cubicBezTo>
                        <a:pt x="87690" y="60664"/>
                        <a:pt x="88309" y="61831"/>
                        <a:pt x="88726" y="62974"/>
                      </a:cubicBezTo>
                      <a:cubicBezTo>
                        <a:pt x="88786" y="63105"/>
                        <a:pt x="88917" y="63200"/>
                        <a:pt x="89048" y="63200"/>
                      </a:cubicBezTo>
                      <a:cubicBezTo>
                        <a:pt x="89095" y="63200"/>
                        <a:pt x="89131" y="63188"/>
                        <a:pt x="89179" y="63176"/>
                      </a:cubicBezTo>
                      <a:cubicBezTo>
                        <a:pt x="89345" y="63105"/>
                        <a:pt x="89441" y="62914"/>
                        <a:pt x="89369" y="62735"/>
                      </a:cubicBezTo>
                      <a:cubicBezTo>
                        <a:pt x="88929" y="61545"/>
                        <a:pt x="88298" y="60330"/>
                        <a:pt x="87440" y="59009"/>
                      </a:cubicBezTo>
                      <a:cubicBezTo>
                        <a:pt x="87372" y="58911"/>
                        <a:pt x="87262" y="58856"/>
                        <a:pt x="87150" y="58856"/>
                      </a:cubicBezTo>
                      <a:close/>
                      <a:moveTo>
                        <a:pt x="237804" y="59667"/>
                      </a:moveTo>
                      <a:cubicBezTo>
                        <a:pt x="237757" y="59667"/>
                        <a:pt x="237709" y="59677"/>
                        <a:pt x="237661" y="59699"/>
                      </a:cubicBezTo>
                      <a:cubicBezTo>
                        <a:pt x="237483" y="59771"/>
                        <a:pt x="237400" y="59973"/>
                        <a:pt x="237471" y="60140"/>
                      </a:cubicBezTo>
                      <a:cubicBezTo>
                        <a:pt x="237971" y="61354"/>
                        <a:pt x="238412" y="62664"/>
                        <a:pt x="238781" y="64009"/>
                      </a:cubicBezTo>
                      <a:cubicBezTo>
                        <a:pt x="238816" y="64164"/>
                        <a:pt x="238959" y="64271"/>
                        <a:pt x="239114" y="64271"/>
                      </a:cubicBezTo>
                      <a:cubicBezTo>
                        <a:pt x="239138" y="64271"/>
                        <a:pt x="239174" y="64259"/>
                        <a:pt x="239197" y="64259"/>
                      </a:cubicBezTo>
                      <a:cubicBezTo>
                        <a:pt x="239376" y="64212"/>
                        <a:pt x="239495" y="64021"/>
                        <a:pt x="239447" y="63831"/>
                      </a:cubicBezTo>
                      <a:cubicBezTo>
                        <a:pt x="239078" y="62450"/>
                        <a:pt x="238626" y="61128"/>
                        <a:pt x="238114" y="59878"/>
                      </a:cubicBezTo>
                      <a:cubicBezTo>
                        <a:pt x="238053" y="59747"/>
                        <a:pt x="237934" y="59667"/>
                        <a:pt x="237804" y="59667"/>
                      </a:cubicBezTo>
                      <a:close/>
                      <a:moveTo>
                        <a:pt x="166127" y="60818"/>
                      </a:moveTo>
                      <a:cubicBezTo>
                        <a:pt x="166120" y="60818"/>
                        <a:pt x="166112" y="60818"/>
                        <a:pt x="166105" y="60819"/>
                      </a:cubicBezTo>
                      <a:cubicBezTo>
                        <a:pt x="165914" y="60830"/>
                        <a:pt x="165772" y="60997"/>
                        <a:pt x="165783" y="61188"/>
                      </a:cubicBezTo>
                      <a:cubicBezTo>
                        <a:pt x="165867" y="62521"/>
                        <a:pt x="166153" y="63914"/>
                        <a:pt x="166617" y="65307"/>
                      </a:cubicBezTo>
                      <a:cubicBezTo>
                        <a:pt x="166665" y="65450"/>
                        <a:pt x="166795" y="65545"/>
                        <a:pt x="166938" y="65545"/>
                      </a:cubicBezTo>
                      <a:cubicBezTo>
                        <a:pt x="166974" y="65545"/>
                        <a:pt x="167010" y="65545"/>
                        <a:pt x="167046" y="65533"/>
                      </a:cubicBezTo>
                      <a:cubicBezTo>
                        <a:pt x="167224" y="65474"/>
                        <a:pt x="167331" y="65271"/>
                        <a:pt x="167272" y="65093"/>
                      </a:cubicBezTo>
                      <a:cubicBezTo>
                        <a:pt x="166819" y="63747"/>
                        <a:pt x="166557" y="62414"/>
                        <a:pt x="166462" y="61140"/>
                      </a:cubicBezTo>
                      <a:cubicBezTo>
                        <a:pt x="166451" y="60957"/>
                        <a:pt x="166307" y="60818"/>
                        <a:pt x="166127" y="60818"/>
                      </a:cubicBezTo>
                      <a:close/>
                      <a:moveTo>
                        <a:pt x="273057" y="62682"/>
                      </a:moveTo>
                      <a:cubicBezTo>
                        <a:pt x="272915" y="62682"/>
                        <a:pt x="272782" y="62771"/>
                        <a:pt x="272725" y="62914"/>
                      </a:cubicBezTo>
                      <a:cubicBezTo>
                        <a:pt x="272344" y="64033"/>
                        <a:pt x="271987" y="65236"/>
                        <a:pt x="271618" y="66510"/>
                      </a:cubicBezTo>
                      <a:lnTo>
                        <a:pt x="271511" y="66879"/>
                      </a:lnTo>
                      <a:cubicBezTo>
                        <a:pt x="271463" y="67069"/>
                        <a:pt x="271559" y="67260"/>
                        <a:pt x="271749" y="67307"/>
                      </a:cubicBezTo>
                      <a:cubicBezTo>
                        <a:pt x="271785" y="67319"/>
                        <a:pt x="271809" y="67319"/>
                        <a:pt x="271844" y="67319"/>
                      </a:cubicBezTo>
                      <a:cubicBezTo>
                        <a:pt x="271987" y="67319"/>
                        <a:pt x="272130" y="67224"/>
                        <a:pt x="272178" y="67081"/>
                      </a:cubicBezTo>
                      <a:lnTo>
                        <a:pt x="272285" y="66712"/>
                      </a:lnTo>
                      <a:cubicBezTo>
                        <a:pt x="272654" y="65438"/>
                        <a:pt x="272999" y="64248"/>
                        <a:pt x="273380" y="63140"/>
                      </a:cubicBezTo>
                      <a:cubicBezTo>
                        <a:pt x="273440" y="62962"/>
                        <a:pt x="273345" y="62771"/>
                        <a:pt x="273166" y="62700"/>
                      </a:cubicBezTo>
                      <a:cubicBezTo>
                        <a:pt x="273130" y="62688"/>
                        <a:pt x="273093" y="62682"/>
                        <a:pt x="273057" y="62682"/>
                      </a:cubicBezTo>
                      <a:close/>
                      <a:moveTo>
                        <a:pt x="56755" y="62927"/>
                      </a:moveTo>
                      <a:cubicBezTo>
                        <a:pt x="56728" y="62927"/>
                        <a:pt x="56701" y="62931"/>
                        <a:pt x="56675" y="62938"/>
                      </a:cubicBezTo>
                      <a:cubicBezTo>
                        <a:pt x="56484" y="62974"/>
                        <a:pt x="56365" y="63164"/>
                        <a:pt x="56413" y="63343"/>
                      </a:cubicBezTo>
                      <a:cubicBezTo>
                        <a:pt x="56496" y="63771"/>
                        <a:pt x="56579" y="64200"/>
                        <a:pt x="56639" y="64617"/>
                      </a:cubicBezTo>
                      <a:cubicBezTo>
                        <a:pt x="56770" y="65581"/>
                        <a:pt x="56936" y="66522"/>
                        <a:pt x="57127" y="67415"/>
                      </a:cubicBezTo>
                      <a:cubicBezTo>
                        <a:pt x="57163" y="67569"/>
                        <a:pt x="57306" y="67677"/>
                        <a:pt x="57472" y="67677"/>
                      </a:cubicBezTo>
                      <a:lnTo>
                        <a:pt x="57544" y="67677"/>
                      </a:lnTo>
                      <a:cubicBezTo>
                        <a:pt x="57722" y="67629"/>
                        <a:pt x="57841" y="67450"/>
                        <a:pt x="57806" y="67260"/>
                      </a:cubicBezTo>
                      <a:cubicBezTo>
                        <a:pt x="57615" y="66391"/>
                        <a:pt x="57448" y="65462"/>
                        <a:pt x="57317" y="64521"/>
                      </a:cubicBezTo>
                      <a:cubicBezTo>
                        <a:pt x="57258" y="64081"/>
                        <a:pt x="57175" y="63640"/>
                        <a:pt x="57079" y="63200"/>
                      </a:cubicBezTo>
                      <a:cubicBezTo>
                        <a:pt x="57049" y="63038"/>
                        <a:pt x="56907" y="62927"/>
                        <a:pt x="56755" y="62927"/>
                      </a:cubicBezTo>
                      <a:close/>
                      <a:moveTo>
                        <a:pt x="207010" y="64547"/>
                      </a:moveTo>
                      <a:cubicBezTo>
                        <a:pt x="206888" y="64547"/>
                        <a:pt x="206770" y="64611"/>
                        <a:pt x="206705" y="64724"/>
                      </a:cubicBezTo>
                      <a:cubicBezTo>
                        <a:pt x="206027" y="65926"/>
                        <a:pt x="205253" y="67057"/>
                        <a:pt x="204419" y="68093"/>
                      </a:cubicBezTo>
                      <a:cubicBezTo>
                        <a:pt x="204300" y="68248"/>
                        <a:pt x="204324" y="68462"/>
                        <a:pt x="204479" y="68581"/>
                      </a:cubicBezTo>
                      <a:cubicBezTo>
                        <a:pt x="204538" y="68629"/>
                        <a:pt x="204622" y="68653"/>
                        <a:pt x="204693" y="68653"/>
                      </a:cubicBezTo>
                      <a:cubicBezTo>
                        <a:pt x="204788" y="68653"/>
                        <a:pt x="204895" y="68605"/>
                        <a:pt x="204955" y="68522"/>
                      </a:cubicBezTo>
                      <a:cubicBezTo>
                        <a:pt x="205812" y="67462"/>
                        <a:pt x="206610" y="66295"/>
                        <a:pt x="207312" y="65069"/>
                      </a:cubicBezTo>
                      <a:cubicBezTo>
                        <a:pt x="207408" y="64902"/>
                        <a:pt x="207348" y="64688"/>
                        <a:pt x="207181" y="64593"/>
                      </a:cubicBezTo>
                      <a:cubicBezTo>
                        <a:pt x="207127" y="64562"/>
                        <a:pt x="207069" y="64547"/>
                        <a:pt x="207010" y="64547"/>
                      </a:cubicBezTo>
                      <a:close/>
                      <a:moveTo>
                        <a:pt x="25697" y="64831"/>
                      </a:moveTo>
                      <a:cubicBezTo>
                        <a:pt x="25549" y="64831"/>
                        <a:pt x="25410" y="64921"/>
                        <a:pt x="25361" y="65069"/>
                      </a:cubicBezTo>
                      <a:cubicBezTo>
                        <a:pt x="25171" y="65724"/>
                        <a:pt x="24980" y="66355"/>
                        <a:pt x="24802" y="66986"/>
                      </a:cubicBezTo>
                      <a:cubicBezTo>
                        <a:pt x="24599" y="67700"/>
                        <a:pt x="24397" y="68379"/>
                        <a:pt x="24194" y="69034"/>
                      </a:cubicBezTo>
                      <a:cubicBezTo>
                        <a:pt x="24135" y="69224"/>
                        <a:pt x="24242" y="69415"/>
                        <a:pt x="24421" y="69462"/>
                      </a:cubicBezTo>
                      <a:cubicBezTo>
                        <a:pt x="24456" y="69474"/>
                        <a:pt x="24492" y="69486"/>
                        <a:pt x="24528" y="69486"/>
                      </a:cubicBezTo>
                      <a:cubicBezTo>
                        <a:pt x="24671" y="69486"/>
                        <a:pt x="24802" y="69391"/>
                        <a:pt x="24849" y="69236"/>
                      </a:cubicBezTo>
                      <a:cubicBezTo>
                        <a:pt x="25052" y="68570"/>
                        <a:pt x="25254" y="67891"/>
                        <a:pt x="25468" y="67176"/>
                      </a:cubicBezTo>
                      <a:cubicBezTo>
                        <a:pt x="25647" y="66557"/>
                        <a:pt x="25825" y="65914"/>
                        <a:pt x="26028" y="65271"/>
                      </a:cubicBezTo>
                      <a:cubicBezTo>
                        <a:pt x="26075" y="65093"/>
                        <a:pt x="25980" y="64902"/>
                        <a:pt x="25790" y="64843"/>
                      </a:cubicBezTo>
                      <a:cubicBezTo>
                        <a:pt x="25759" y="64835"/>
                        <a:pt x="25728" y="64831"/>
                        <a:pt x="25697" y="64831"/>
                      </a:cubicBezTo>
                      <a:close/>
                      <a:moveTo>
                        <a:pt x="89853" y="66533"/>
                      </a:moveTo>
                      <a:cubicBezTo>
                        <a:pt x="89846" y="66533"/>
                        <a:pt x="89840" y="66533"/>
                        <a:pt x="89833" y="66534"/>
                      </a:cubicBezTo>
                      <a:cubicBezTo>
                        <a:pt x="89643" y="66534"/>
                        <a:pt x="89488" y="66688"/>
                        <a:pt x="89488" y="66879"/>
                      </a:cubicBezTo>
                      <a:cubicBezTo>
                        <a:pt x="89488" y="66938"/>
                        <a:pt x="89488" y="66998"/>
                        <a:pt x="89488" y="67057"/>
                      </a:cubicBezTo>
                      <a:cubicBezTo>
                        <a:pt x="89488" y="68296"/>
                        <a:pt x="89298" y="69534"/>
                        <a:pt x="88881" y="70844"/>
                      </a:cubicBezTo>
                      <a:cubicBezTo>
                        <a:pt x="88833" y="71022"/>
                        <a:pt x="88929" y="71213"/>
                        <a:pt x="89119" y="71272"/>
                      </a:cubicBezTo>
                      <a:cubicBezTo>
                        <a:pt x="89143" y="71284"/>
                        <a:pt x="89179" y="71284"/>
                        <a:pt x="89214" y="71284"/>
                      </a:cubicBezTo>
                      <a:cubicBezTo>
                        <a:pt x="89357" y="71284"/>
                        <a:pt x="89500" y="71189"/>
                        <a:pt x="89548" y="71046"/>
                      </a:cubicBezTo>
                      <a:cubicBezTo>
                        <a:pt x="89964" y="69689"/>
                        <a:pt x="90179" y="68343"/>
                        <a:pt x="90179" y="67057"/>
                      </a:cubicBezTo>
                      <a:cubicBezTo>
                        <a:pt x="90179" y="66998"/>
                        <a:pt x="90179" y="66938"/>
                        <a:pt x="90179" y="66867"/>
                      </a:cubicBezTo>
                      <a:cubicBezTo>
                        <a:pt x="90179" y="66683"/>
                        <a:pt x="90024" y="66533"/>
                        <a:pt x="89853" y="66533"/>
                      </a:cubicBezTo>
                      <a:close/>
                      <a:moveTo>
                        <a:pt x="168754" y="68553"/>
                      </a:moveTo>
                      <a:cubicBezTo>
                        <a:pt x="168687" y="68553"/>
                        <a:pt x="168619" y="68570"/>
                        <a:pt x="168558" y="68605"/>
                      </a:cubicBezTo>
                      <a:cubicBezTo>
                        <a:pt x="168403" y="68712"/>
                        <a:pt x="168367" y="68927"/>
                        <a:pt x="168474" y="69093"/>
                      </a:cubicBezTo>
                      <a:cubicBezTo>
                        <a:pt x="169236" y="70224"/>
                        <a:pt x="170177" y="71284"/>
                        <a:pt x="171260" y="72237"/>
                      </a:cubicBezTo>
                      <a:cubicBezTo>
                        <a:pt x="171320" y="72296"/>
                        <a:pt x="171403" y="72320"/>
                        <a:pt x="171487" y="72320"/>
                      </a:cubicBezTo>
                      <a:cubicBezTo>
                        <a:pt x="171582" y="72320"/>
                        <a:pt x="171677" y="72284"/>
                        <a:pt x="171748" y="72201"/>
                      </a:cubicBezTo>
                      <a:cubicBezTo>
                        <a:pt x="171868" y="72070"/>
                        <a:pt x="171856" y="71844"/>
                        <a:pt x="171713" y="71725"/>
                      </a:cubicBezTo>
                      <a:cubicBezTo>
                        <a:pt x="170677" y="70808"/>
                        <a:pt x="169784" y="69796"/>
                        <a:pt x="169046" y="68700"/>
                      </a:cubicBezTo>
                      <a:cubicBezTo>
                        <a:pt x="168978" y="68603"/>
                        <a:pt x="168868" y="68553"/>
                        <a:pt x="168754" y="68553"/>
                      </a:cubicBezTo>
                      <a:close/>
                      <a:moveTo>
                        <a:pt x="239959" y="67623"/>
                      </a:moveTo>
                      <a:cubicBezTo>
                        <a:pt x="239940" y="67623"/>
                        <a:pt x="239920" y="67625"/>
                        <a:pt x="239900" y="67629"/>
                      </a:cubicBezTo>
                      <a:cubicBezTo>
                        <a:pt x="239709" y="67653"/>
                        <a:pt x="239578" y="67831"/>
                        <a:pt x="239602" y="68022"/>
                      </a:cubicBezTo>
                      <a:cubicBezTo>
                        <a:pt x="239662" y="68391"/>
                        <a:pt x="239709" y="68772"/>
                        <a:pt x="239757" y="69153"/>
                      </a:cubicBezTo>
                      <a:cubicBezTo>
                        <a:pt x="239888" y="70153"/>
                        <a:pt x="240090" y="71141"/>
                        <a:pt x="240388" y="72118"/>
                      </a:cubicBezTo>
                      <a:cubicBezTo>
                        <a:pt x="240436" y="72272"/>
                        <a:pt x="240567" y="72368"/>
                        <a:pt x="240721" y="72368"/>
                      </a:cubicBezTo>
                      <a:cubicBezTo>
                        <a:pt x="240745" y="72368"/>
                        <a:pt x="240781" y="72356"/>
                        <a:pt x="240817" y="72344"/>
                      </a:cubicBezTo>
                      <a:cubicBezTo>
                        <a:pt x="240995" y="72296"/>
                        <a:pt x="241102" y="72106"/>
                        <a:pt x="241043" y="71915"/>
                      </a:cubicBezTo>
                      <a:cubicBezTo>
                        <a:pt x="240769" y="70986"/>
                        <a:pt x="240567" y="70022"/>
                        <a:pt x="240448" y="69070"/>
                      </a:cubicBezTo>
                      <a:cubicBezTo>
                        <a:pt x="240400" y="68677"/>
                        <a:pt x="240340" y="68296"/>
                        <a:pt x="240281" y="67915"/>
                      </a:cubicBezTo>
                      <a:cubicBezTo>
                        <a:pt x="240260" y="67745"/>
                        <a:pt x="240116" y="67623"/>
                        <a:pt x="239959" y="67623"/>
                      </a:cubicBezTo>
                      <a:close/>
                      <a:moveTo>
                        <a:pt x="201853" y="70955"/>
                      </a:moveTo>
                      <a:cubicBezTo>
                        <a:pt x="201770" y="70955"/>
                        <a:pt x="201688" y="70985"/>
                        <a:pt x="201621" y="71046"/>
                      </a:cubicBezTo>
                      <a:cubicBezTo>
                        <a:pt x="200609" y="71951"/>
                        <a:pt x="199514" y="72761"/>
                        <a:pt x="198359" y="73463"/>
                      </a:cubicBezTo>
                      <a:cubicBezTo>
                        <a:pt x="198192" y="73558"/>
                        <a:pt x="198145" y="73773"/>
                        <a:pt x="198240" y="73939"/>
                      </a:cubicBezTo>
                      <a:cubicBezTo>
                        <a:pt x="198311" y="74046"/>
                        <a:pt x="198418" y="74094"/>
                        <a:pt x="198538" y="74094"/>
                      </a:cubicBezTo>
                      <a:cubicBezTo>
                        <a:pt x="198597" y="74094"/>
                        <a:pt x="198657" y="74082"/>
                        <a:pt x="198716" y="74046"/>
                      </a:cubicBezTo>
                      <a:cubicBezTo>
                        <a:pt x="199907" y="73320"/>
                        <a:pt x="201038" y="72487"/>
                        <a:pt x="202086" y="71558"/>
                      </a:cubicBezTo>
                      <a:cubicBezTo>
                        <a:pt x="202228" y="71427"/>
                        <a:pt x="202240" y="71213"/>
                        <a:pt x="202109" y="71070"/>
                      </a:cubicBezTo>
                      <a:cubicBezTo>
                        <a:pt x="202040" y="70994"/>
                        <a:pt x="201946" y="70955"/>
                        <a:pt x="201853" y="70955"/>
                      </a:cubicBezTo>
                      <a:close/>
                      <a:moveTo>
                        <a:pt x="270602" y="70582"/>
                      </a:moveTo>
                      <a:cubicBezTo>
                        <a:pt x="270462" y="70582"/>
                        <a:pt x="270331" y="70670"/>
                        <a:pt x="270285" y="70808"/>
                      </a:cubicBezTo>
                      <a:cubicBezTo>
                        <a:pt x="269785" y="72249"/>
                        <a:pt x="269261" y="73475"/>
                        <a:pt x="268689" y="74570"/>
                      </a:cubicBezTo>
                      <a:cubicBezTo>
                        <a:pt x="268606" y="74737"/>
                        <a:pt x="268677" y="74951"/>
                        <a:pt x="268844" y="75035"/>
                      </a:cubicBezTo>
                      <a:cubicBezTo>
                        <a:pt x="268892" y="75058"/>
                        <a:pt x="268951" y="75070"/>
                        <a:pt x="268999" y="75070"/>
                      </a:cubicBezTo>
                      <a:cubicBezTo>
                        <a:pt x="269130" y="75070"/>
                        <a:pt x="269249" y="74999"/>
                        <a:pt x="269308" y="74880"/>
                      </a:cubicBezTo>
                      <a:cubicBezTo>
                        <a:pt x="269892" y="73761"/>
                        <a:pt x="270416" y="72499"/>
                        <a:pt x="270939" y="71034"/>
                      </a:cubicBezTo>
                      <a:cubicBezTo>
                        <a:pt x="270999" y="70856"/>
                        <a:pt x="270904" y="70665"/>
                        <a:pt x="270725" y="70605"/>
                      </a:cubicBezTo>
                      <a:cubicBezTo>
                        <a:pt x="270685" y="70589"/>
                        <a:pt x="270643" y="70582"/>
                        <a:pt x="270602" y="70582"/>
                      </a:cubicBezTo>
                      <a:close/>
                      <a:moveTo>
                        <a:pt x="58596" y="70963"/>
                      </a:moveTo>
                      <a:cubicBezTo>
                        <a:pt x="58555" y="70963"/>
                        <a:pt x="58513" y="70970"/>
                        <a:pt x="58472" y="70986"/>
                      </a:cubicBezTo>
                      <a:cubicBezTo>
                        <a:pt x="58294" y="71046"/>
                        <a:pt x="58210" y="71248"/>
                        <a:pt x="58270" y="71427"/>
                      </a:cubicBezTo>
                      <a:cubicBezTo>
                        <a:pt x="58770" y="72796"/>
                        <a:pt x="59353" y="74070"/>
                        <a:pt x="60020" y="75225"/>
                      </a:cubicBezTo>
                      <a:cubicBezTo>
                        <a:pt x="60092" y="75332"/>
                        <a:pt x="60199" y="75392"/>
                        <a:pt x="60318" y="75392"/>
                      </a:cubicBezTo>
                      <a:cubicBezTo>
                        <a:pt x="60377" y="75392"/>
                        <a:pt x="60437" y="75380"/>
                        <a:pt x="60496" y="75344"/>
                      </a:cubicBezTo>
                      <a:cubicBezTo>
                        <a:pt x="60651" y="75249"/>
                        <a:pt x="60711" y="75047"/>
                        <a:pt x="60616" y="74880"/>
                      </a:cubicBezTo>
                      <a:cubicBezTo>
                        <a:pt x="59973" y="73761"/>
                        <a:pt x="59401" y="72522"/>
                        <a:pt x="58913" y="71189"/>
                      </a:cubicBezTo>
                      <a:cubicBezTo>
                        <a:pt x="58867" y="71051"/>
                        <a:pt x="58736" y="70963"/>
                        <a:pt x="58596" y="70963"/>
                      </a:cubicBezTo>
                      <a:close/>
                      <a:moveTo>
                        <a:pt x="174854" y="74001"/>
                      </a:moveTo>
                      <a:cubicBezTo>
                        <a:pt x="174736" y="74001"/>
                        <a:pt x="174623" y="74065"/>
                        <a:pt x="174558" y="74177"/>
                      </a:cubicBezTo>
                      <a:cubicBezTo>
                        <a:pt x="174463" y="74344"/>
                        <a:pt x="174523" y="74558"/>
                        <a:pt x="174689" y="74654"/>
                      </a:cubicBezTo>
                      <a:cubicBezTo>
                        <a:pt x="175892" y="75320"/>
                        <a:pt x="177190" y="75880"/>
                        <a:pt x="178535" y="76320"/>
                      </a:cubicBezTo>
                      <a:cubicBezTo>
                        <a:pt x="178571" y="76332"/>
                        <a:pt x="178606" y="76344"/>
                        <a:pt x="178642" y="76344"/>
                      </a:cubicBezTo>
                      <a:cubicBezTo>
                        <a:pt x="178785" y="76344"/>
                        <a:pt x="178916" y="76249"/>
                        <a:pt x="178964" y="76106"/>
                      </a:cubicBezTo>
                      <a:cubicBezTo>
                        <a:pt x="179023" y="75928"/>
                        <a:pt x="178928" y="75725"/>
                        <a:pt x="178749" y="75666"/>
                      </a:cubicBezTo>
                      <a:cubicBezTo>
                        <a:pt x="177440" y="75237"/>
                        <a:pt x="176190" y="74689"/>
                        <a:pt x="175023" y="74046"/>
                      </a:cubicBezTo>
                      <a:cubicBezTo>
                        <a:pt x="174969" y="74016"/>
                        <a:pt x="174911" y="74001"/>
                        <a:pt x="174854" y="74001"/>
                      </a:cubicBezTo>
                      <a:close/>
                      <a:moveTo>
                        <a:pt x="23122" y="72675"/>
                      </a:moveTo>
                      <a:cubicBezTo>
                        <a:pt x="22985" y="72675"/>
                        <a:pt x="22855" y="72756"/>
                        <a:pt x="22801" y="72891"/>
                      </a:cubicBezTo>
                      <a:cubicBezTo>
                        <a:pt x="22254" y="74189"/>
                        <a:pt x="21634" y="75416"/>
                        <a:pt x="20980" y="76547"/>
                      </a:cubicBezTo>
                      <a:cubicBezTo>
                        <a:pt x="20884" y="76701"/>
                        <a:pt x="20932" y="76916"/>
                        <a:pt x="21099" y="77011"/>
                      </a:cubicBezTo>
                      <a:cubicBezTo>
                        <a:pt x="21158" y="77047"/>
                        <a:pt x="21218" y="77059"/>
                        <a:pt x="21277" y="77059"/>
                      </a:cubicBezTo>
                      <a:cubicBezTo>
                        <a:pt x="21396" y="77059"/>
                        <a:pt x="21503" y="76999"/>
                        <a:pt x="21575" y="76892"/>
                      </a:cubicBezTo>
                      <a:cubicBezTo>
                        <a:pt x="22242" y="75737"/>
                        <a:pt x="22873" y="74487"/>
                        <a:pt x="23432" y="73153"/>
                      </a:cubicBezTo>
                      <a:cubicBezTo>
                        <a:pt x="23504" y="72987"/>
                        <a:pt x="23420" y="72784"/>
                        <a:pt x="23254" y="72701"/>
                      </a:cubicBezTo>
                      <a:cubicBezTo>
                        <a:pt x="23210" y="72684"/>
                        <a:pt x="23166" y="72675"/>
                        <a:pt x="23122" y="72675"/>
                      </a:cubicBezTo>
                      <a:close/>
                      <a:moveTo>
                        <a:pt x="194839" y="75237"/>
                      </a:moveTo>
                      <a:cubicBezTo>
                        <a:pt x="194798" y="75237"/>
                        <a:pt x="194756" y="75245"/>
                        <a:pt x="194716" y="75261"/>
                      </a:cubicBezTo>
                      <a:cubicBezTo>
                        <a:pt x="193454" y="75749"/>
                        <a:pt x="192144" y="76130"/>
                        <a:pt x="190810" y="76392"/>
                      </a:cubicBezTo>
                      <a:cubicBezTo>
                        <a:pt x="190620" y="76428"/>
                        <a:pt x="190501" y="76606"/>
                        <a:pt x="190537" y="76797"/>
                      </a:cubicBezTo>
                      <a:cubicBezTo>
                        <a:pt x="190572" y="76963"/>
                        <a:pt x="190715" y="77071"/>
                        <a:pt x="190870" y="77071"/>
                      </a:cubicBezTo>
                      <a:lnTo>
                        <a:pt x="190941" y="77071"/>
                      </a:lnTo>
                      <a:cubicBezTo>
                        <a:pt x="192322" y="76797"/>
                        <a:pt x="193668" y="76404"/>
                        <a:pt x="194966" y="75904"/>
                      </a:cubicBezTo>
                      <a:cubicBezTo>
                        <a:pt x="195144" y="75832"/>
                        <a:pt x="195228" y="75630"/>
                        <a:pt x="195156" y="75463"/>
                      </a:cubicBezTo>
                      <a:cubicBezTo>
                        <a:pt x="195110" y="75325"/>
                        <a:pt x="194979" y="75237"/>
                        <a:pt x="194839" y="75237"/>
                      </a:cubicBezTo>
                      <a:close/>
                      <a:moveTo>
                        <a:pt x="182660" y="76592"/>
                      </a:moveTo>
                      <a:cubicBezTo>
                        <a:pt x="182496" y="76592"/>
                        <a:pt x="182343" y="76716"/>
                        <a:pt x="182321" y="76892"/>
                      </a:cubicBezTo>
                      <a:cubicBezTo>
                        <a:pt x="182286" y="77082"/>
                        <a:pt x="182416" y="77249"/>
                        <a:pt x="182607" y="77285"/>
                      </a:cubicBezTo>
                      <a:cubicBezTo>
                        <a:pt x="183774" y="77452"/>
                        <a:pt x="184976" y="77535"/>
                        <a:pt x="186155" y="77535"/>
                      </a:cubicBezTo>
                      <a:cubicBezTo>
                        <a:pt x="186369" y="77535"/>
                        <a:pt x="186572" y="77535"/>
                        <a:pt x="186786" y="77523"/>
                      </a:cubicBezTo>
                      <a:cubicBezTo>
                        <a:pt x="186977" y="77523"/>
                        <a:pt x="187119" y="77368"/>
                        <a:pt x="187119" y="77178"/>
                      </a:cubicBezTo>
                      <a:cubicBezTo>
                        <a:pt x="187119" y="76994"/>
                        <a:pt x="186976" y="76844"/>
                        <a:pt x="186784" y="76844"/>
                      </a:cubicBezTo>
                      <a:cubicBezTo>
                        <a:pt x="186777" y="76844"/>
                        <a:pt x="186770" y="76844"/>
                        <a:pt x="186762" y="76844"/>
                      </a:cubicBezTo>
                      <a:cubicBezTo>
                        <a:pt x="186596" y="76847"/>
                        <a:pt x="186431" y="76849"/>
                        <a:pt x="186265" y="76849"/>
                      </a:cubicBezTo>
                      <a:cubicBezTo>
                        <a:pt x="185073" y="76849"/>
                        <a:pt x="183883" y="76772"/>
                        <a:pt x="182702" y="76594"/>
                      </a:cubicBezTo>
                      <a:cubicBezTo>
                        <a:pt x="182688" y="76592"/>
                        <a:pt x="182674" y="76592"/>
                        <a:pt x="182660" y="76592"/>
                      </a:cubicBezTo>
                      <a:close/>
                      <a:moveTo>
                        <a:pt x="87558" y="74370"/>
                      </a:moveTo>
                      <a:cubicBezTo>
                        <a:pt x="87440" y="74370"/>
                        <a:pt x="87326" y="74434"/>
                        <a:pt x="87262" y="74546"/>
                      </a:cubicBezTo>
                      <a:cubicBezTo>
                        <a:pt x="87202" y="74666"/>
                        <a:pt x="87131" y="74773"/>
                        <a:pt x="87071" y="74880"/>
                      </a:cubicBezTo>
                      <a:cubicBezTo>
                        <a:pt x="86488" y="75892"/>
                        <a:pt x="85726" y="76856"/>
                        <a:pt x="84821" y="77737"/>
                      </a:cubicBezTo>
                      <a:cubicBezTo>
                        <a:pt x="84678" y="77880"/>
                        <a:pt x="84678" y="78094"/>
                        <a:pt x="84809" y="78225"/>
                      </a:cubicBezTo>
                      <a:cubicBezTo>
                        <a:pt x="84880" y="78297"/>
                        <a:pt x="84976" y="78333"/>
                        <a:pt x="85059" y="78333"/>
                      </a:cubicBezTo>
                      <a:cubicBezTo>
                        <a:pt x="85142" y="78333"/>
                        <a:pt x="85238" y="78297"/>
                        <a:pt x="85297" y="78237"/>
                      </a:cubicBezTo>
                      <a:cubicBezTo>
                        <a:pt x="86250" y="77309"/>
                        <a:pt x="87047" y="76297"/>
                        <a:pt x="87667" y="75225"/>
                      </a:cubicBezTo>
                      <a:cubicBezTo>
                        <a:pt x="87738" y="75106"/>
                        <a:pt x="87797" y="74999"/>
                        <a:pt x="87857" y="74892"/>
                      </a:cubicBezTo>
                      <a:cubicBezTo>
                        <a:pt x="87952" y="74725"/>
                        <a:pt x="87893" y="74511"/>
                        <a:pt x="87726" y="74415"/>
                      </a:cubicBezTo>
                      <a:cubicBezTo>
                        <a:pt x="87672" y="74385"/>
                        <a:pt x="87614" y="74370"/>
                        <a:pt x="87558" y="74370"/>
                      </a:cubicBezTo>
                      <a:close/>
                      <a:moveTo>
                        <a:pt x="242348" y="75465"/>
                      </a:moveTo>
                      <a:cubicBezTo>
                        <a:pt x="242289" y="75465"/>
                        <a:pt x="242229" y="75480"/>
                        <a:pt x="242174" y="75511"/>
                      </a:cubicBezTo>
                      <a:cubicBezTo>
                        <a:pt x="242007" y="75606"/>
                        <a:pt x="241960" y="75809"/>
                        <a:pt x="242043" y="75975"/>
                      </a:cubicBezTo>
                      <a:cubicBezTo>
                        <a:pt x="242757" y="77213"/>
                        <a:pt x="243603" y="78345"/>
                        <a:pt x="244567" y="79345"/>
                      </a:cubicBezTo>
                      <a:cubicBezTo>
                        <a:pt x="244627" y="79416"/>
                        <a:pt x="244722" y="79452"/>
                        <a:pt x="244817" y="79452"/>
                      </a:cubicBezTo>
                      <a:cubicBezTo>
                        <a:pt x="244900" y="79452"/>
                        <a:pt x="244984" y="79416"/>
                        <a:pt x="245055" y="79357"/>
                      </a:cubicBezTo>
                      <a:cubicBezTo>
                        <a:pt x="245186" y="79226"/>
                        <a:pt x="245198" y="79011"/>
                        <a:pt x="245067" y="78868"/>
                      </a:cubicBezTo>
                      <a:cubicBezTo>
                        <a:pt x="244138" y="77916"/>
                        <a:pt x="243329" y="76821"/>
                        <a:pt x="242650" y="75630"/>
                      </a:cubicBezTo>
                      <a:cubicBezTo>
                        <a:pt x="242586" y="75526"/>
                        <a:pt x="242469" y="75465"/>
                        <a:pt x="242348" y="75465"/>
                      </a:cubicBezTo>
                      <a:close/>
                      <a:moveTo>
                        <a:pt x="62769" y="78014"/>
                      </a:moveTo>
                      <a:cubicBezTo>
                        <a:pt x="62685" y="78014"/>
                        <a:pt x="62601" y="78044"/>
                        <a:pt x="62532" y="78106"/>
                      </a:cubicBezTo>
                      <a:cubicBezTo>
                        <a:pt x="62401" y="78237"/>
                        <a:pt x="62390" y="78464"/>
                        <a:pt x="62521" y="78595"/>
                      </a:cubicBezTo>
                      <a:cubicBezTo>
                        <a:pt x="63521" y="79642"/>
                        <a:pt x="64628" y="80523"/>
                        <a:pt x="65819" y="81214"/>
                      </a:cubicBezTo>
                      <a:cubicBezTo>
                        <a:pt x="65878" y="81250"/>
                        <a:pt x="65938" y="81262"/>
                        <a:pt x="65997" y="81262"/>
                      </a:cubicBezTo>
                      <a:cubicBezTo>
                        <a:pt x="66116" y="81262"/>
                        <a:pt x="66223" y="81202"/>
                        <a:pt x="66295" y="81095"/>
                      </a:cubicBezTo>
                      <a:cubicBezTo>
                        <a:pt x="66390" y="80928"/>
                        <a:pt x="66331" y="80714"/>
                        <a:pt x="66164" y="80619"/>
                      </a:cubicBezTo>
                      <a:cubicBezTo>
                        <a:pt x="65033" y="79964"/>
                        <a:pt x="63973" y="79118"/>
                        <a:pt x="63021" y="78118"/>
                      </a:cubicBezTo>
                      <a:cubicBezTo>
                        <a:pt x="62952" y="78050"/>
                        <a:pt x="62861" y="78014"/>
                        <a:pt x="62769" y="78014"/>
                      </a:cubicBezTo>
                      <a:close/>
                      <a:moveTo>
                        <a:pt x="266726" y="77823"/>
                      </a:moveTo>
                      <a:cubicBezTo>
                        <a:pt x="266630" y="77823"/>
                        <a:pt x="266534" y="77862"/>
                        <a:pt x="266463" y="77940"/>
                      </a:cubicBezTo>
                      <a:cubicBezTo>
                        <a:pt x="265582" y="78987"/>
                        <a:pt x="264582" y="79892"/>
                        <a:pt x="263474" y="80631"/>
                      </a:cubicBezTo>
                      <a:cubicBezTo>
                        <a:pt x="263319" y="80726"/>
                        <a:pt x="263272" y="80940"/>
                        <a:pt x="263379" y="81107"/>
                      </a:cubicBezTo>
                      <a:cubicBezTo>
                        <a:pt x="263450" y="81202"/>
                        <a:pt x="263558" y="81262"/>
                        <a:pt x="263665" y="81262"/>
                      </a:cubicBezTo>
                      <a:cubicBezTo>
                        <a:pt x="263736" y="81262"/>
                        <a:pt x="263796" y="81238"/>
                        <a:pt x="263855" y="81202"/>
                      </a:cubicBezTo>
                      <a:cubicBezTo>
                        <a:pt x="265010" y="80428"/>
                        <a:pt x="266070" y="79476"/>
                        <a:pt x="266998" y="78392"/>
                      </a:cubicBezTo>
                      <a:cubicBezTo>
                        <a:pt x="267118" y="78249"/>
                        <a:pt x="267094" y="78023"/>
                        <a:pt x="266951" y="77904"/>
                      </a:cubicBezTo>
                      <a:cubicBezTo>
                        <a:pt x="266886" y="77850"/>
                        <a:pt x="266806" y="77823"/>
                        <a:pt x="266726" y="77823"/>
                      </a:cubicBezTo>
                      <a:close/>
                      <a:moveTo>
                        <a:pt x="81763" y="80121"/>
                      </a:moveTo>
                      <a:cubicBezTo>
                        <a:pt x="81706" y="80121"/>
                        <a:pt x="81648" y="80135"/>
                        <a:pt x="81594" y="80166"/>
                      </a:cubicBezTo>
                      <a:cubicBezTo>
                        <a:pt x="80428" y="80845"/>
                        <a:pt x="79177" y="81381"/>
                        <a:pt x="77880" y="81774"/>
                      </a:cubicBezTo>
                      <a:cubicBezTo>
                        <a:pt x="77701" y="81821"/>
                        <a:pt x="77594" y="82012"/>
                        <a:pt x="77653" y="82202"/>
                      </a:cubicBezTo>
                      <a:cubicBezTo>
                        <a:pt x="77701" y="82345"/>
                        <a:pt x="77832" y="82440"/>
                        <a:pt x="77975" y="82440"/>
                      </a:cubicBezTo>
                      <a:cubicBezTo>
                        <a:pt x="78011" y="82440"/>
                        <a:pt x="78046" y="82440"/>
                        <a:pt x="78082" y="82428"/>
                      </a:cubicBezTo>
                      <a:cubicBezTo>
                        <a:pt x="79427" y="82024"/>
                        <a:pt x="80725" y="81464"/>
                        <a:pt x="81940" y="80761"/>
                      </a:cubicBezTo>
                      <a:cubicBezTo>
                        <a:pt x="82106" y="80666"/>
                        <a:pt x="82154" y="80464"/>
                        <a:pt x="82059" y="80297"/>
                      </a:cubicBezTo>
                      <a:cubicBezTo>
                        <a:pt x="81994" y="80184"/>
                        <a:pt x="81881" y="80121"/>
                        <a:pt x="81763" y="80121"/>
                      </a:cubicBezTo>
                      <a:close/>
                      <a:moveTo>
                        <a:pt x="69810" y="82096"/>
                      </a:moveTo>
                      <a:cubicBezTo>
                        <a:pt x="69658" y="82096"/>
                        <a:pt x="69516" y="82205"/>
                        <a:pt x="69486" y="82357"/>
                      </a:cubicBezTo>
                      <a:cubicBezTo>
                        <a:pt x="69438" y="82547"/>
                        <a:pt x="69557" y="82726"/>
                        <a:pt x="69736" y="82774"/>
                      </a:cubicBezTo>
                      <a:cubicBezTo>
                        <a:pt x="70855" y="83036"/>
                        <a:pt x="72010" y="83167"/>
                        <a:pt x="73189" y="83167"/>
                      </a:cubicBezTo>
                      <a:cubicBezTo>
                        <a:pt x="73439" y="83167"/>
                        <a:pt x="73689" y="83155"/>
                        <a:pt x="73939" y="83143"/>
                      </a:cubicBezTo>
                      <a:cubicBezTo>
                        <a:pt x="74129" y="83143"/>
                        <a:pt x="74272" y="82976"/>
                        <a:pt x="74260" y="82786"/>
                      </a:cubicBezTo>
                      <a:cubicBezTo>
                        <a:pt x="74249" y="82602"/>
                        <a:pt x="74105" y="82463"/>
                        <a:pt x="73925" y="82463"/>
                      </a:cubicBezTo>
                      <a:cubicBezTo>
                        <a:pt x="73918" y="82463"/>
                        <a:pt x="73910" y="82464"/>
                        <a:pt x="73903" y="82464"/>
                      </a:cubicBezTo>
                      <a:cubicBezTo>
                        <a:pt x="73675" y="82474"/>
                        <a:pt x="73447" y="82479"/>
                        <a:pt x="73220" y="82479"/>
                      </a:cubicBezTo>
                      <a:cubicBezTo>
                        <a:pt x="72083" y="82479"/>
                        <a:pt x="70962" y="82355"/>
                        <a:pt x="69890" y="82107"/>
                      </a:cubicBezTo>
                      <a:cubicBezTo>
                        <a:pt x="69864" y="82100"/>
                        <a:pt x="69837" y="82096"/>
                        <a:pt x="69810" y="82096"/>
                      </a:cubicBezTo>
                      <a:close/>
                      <a:moveTo>
                        <a:pt x="18918" y="79757"/>
                      </a:moveTo>
                      <a:cubicBezTo>
                        <a:pt x="18816" y="79757"/>
                        <a:pt x="18714" y="79799"/>
                        <a:pt x="18646" y="79880"/>
                      </a:cubicBezTo>
                      <a:cubicBezTo>
                        <a:pt x="17753" y="80952"/>
                        <a:pt x="16789" y="81904"/>
                        <a:pt x="15765" y="82726"/>
                      </a:cubicBezTo>
                      <a:cubicBezTo>
                        <a:pt x="15610" y="82845"/>
                        <a:pt x="15586" y="83059"/>
                        <a:pt x="15705" y="83214"/>
                      </a:cubicBezTo>
                      <a:cubicBezTo>
                        <a:pt x="15777" y="83298"/>
                        <a:pt x="15872" y="83345"/>
                        <a:pt x="15979" y="83345"/>
                      </a:cubicBezTo>
                      <a:cubicBezTo>
                        <a:pt x="16050" y="83345"/>
                        <a:pt x="16134" y="83309"/>
                        <a:pt x="16193" y="83262"/>
                      </a:cubicBezTo>
                      <a:cubicBezTo>
                        <a:pt x="17253" y="82416"/>
                        <a:pt x="18253" y="81428"/>
                        <a:pt x="19182" y="80321"/>
                      </a:cubicBezTo>
                      <a:cubicBezTo>
                        <a:pt x="19301" y="80178"/>
                        <a:pt x="19277" y="79952"/>
                        <a:pt x="19134" y="79833"/>
                      </a:cubicBezTo>
                      <a:cubicBezTo>
                        <a:pt x="19072" y="79781"/>
                        <a:pt x="18995" y="79757"/>
                        <a:pt x="18918" y="79757"/>
                      </a:cubicBezTo>
                      <a:close/>
                      <a:moveTo>
                        <a:pt x="248037" y="81335"/>
                      </a:moveTo>
                      <a:cubicBezTo>
                        <a:pt x="247916" y="81335"/>
                        <a:pt x="247798" y="81396"/>
                        <a:pt x="247734" y="81500"/>
                      </a:cubicBezTo>
                      <a:cubicBezTo>
                        <a:pt x="247639" y="81666"/>
                        <a:pt x="247687" y="81881"/>
                        <a:pt x="247853" y="81976"/>
                      </a:cubicBezTo>
                      <a:cubicBezTo>
                        <a:pt x="249080" y="82714"/>
                        <a:pt x="250401" y="83250"/>
                        <a:pt x="251758" y="83571"/>
                      </a:cubicBezTo>
                      <a:cubicBezTo>
                        <a:pt x="251782" y="83583"/>
                        <a:pt x="251806" y="83583"/>
                        <a:pt x="251842" y="83583"/>
                      </a:cubicBezTo>
                      <a:cubicBezTo>
                        <a:pt x="251997" y="83583"/>
                        <a:pt x="252139" y="83476"/>
                        <a:pt x="252175" y="83321"/>
                      </a:cubicBezTo>
                      <a:cubicBezTo>
                        <a:pt x="252223" y="83131"/>
                        <a:pt x="252104" y="82952"/>
                        <a:pt x="251913" y="82905"/>
                      </a:cubicBezTo>
                      <a:cubicBezTo>
                        <a:pt x="250627" y="82595"/>
                        <a:pt x="249377" y="82083"/>
                        <a:pt x="248210" y="81381"/>
                      </a:cubicBezTo>
                      <a:cubicBezTo>
                        <a:pt x="248156" y="81349"/>
                        <a:pt x="248096" y="81335"/>
                        <a:pt x="248037" y="81335"/>
                      </a:cubicBezTo>
                      <a:close/>
                      <a:moveTo>
                        <a:pt x="259978" y="82381"/>
                      </a:moveTo>
                      <a:cubicBezTo>
                        <a:pt x="259937" y="82381"/>
                        <a:pt x="259895" y="82388"/>
                        <a:pt x="259855" y="82405"/>
                      </a:cubicBezTo>
                      <a:cubicBezTo>
                        <a:pt x="258533" y="82857"/>
                        <a:pt x="257212" y="83143"/>
                        <a:pt x="255914" y="83226"/>
                      </a:cubicBezTo>
                      <a:cubicBezTo>
                        <a:pt x="255723" y="83238"/>
                        <a:pt x="255580" y="83405"/>
                        <a:pt x="255592" y="83595"/>
                      </a:cubicBezTo>
                      <a:cubicBezTo>
                        <a:pt x="255604" y="83774"/>
                        <a:pt x="255759" y="83917"/>
                        <a:pt x="255938" y="83917"/>
                      </a:cubicBezTo>
                      <a:lnTo>
                        <a:pt x="255961" y="83917"/>
                      </a:lnTo>
                      <a:cubicBezTo>
                        <a:pt x="257319" y="83821"/>
                        <a:pt x="258712" y="83536"/>
                        <a:pt x="260081" y="83047"/>
                      </a:cubicBezTo>
                      <a:cubicBezTo>
                        <a:pt x="260260" y="82988"/>
                        <a:pt x="260355" y="82797"/>
                        <a:pt x="260295" y="82607"/>
                      </a:cubicBezTo>
                      <a:cubicBezTo>
                        <a:pt x="260249" y="82469"/>
                        <a:pt x="260118" y="82381"/>
                        <a:pt x="259978" y="82381"/>
                      </a:cubicBezTo>
                      <a:close/>
                      <a:moveTo>
                        <a:pt x="12489" y="84834"/>
                      </a:moveTo>
                      <a:cubicBezTo>
                        <a:pt x="12438" y="84834"/>
                        <a:pt x="12386" y="84846"/>
                        <a:pt x="12336" y="84869"/>
                      </a:cubicBezTo>
                      <a:cubicBezTo>
                        <a:pt x="11133" y="85441"/>
                        <a:pt x="9847" y="85869"/>
                        <a:pt x="8514" y="86167"/>
                      </a:cubicBezTo>
                      <a:cubicBezTo>
                        <a:pt x="8323" y="86203"/>
                        <a:pt x="8204" y="86381"/>
                        <a:pt x="8252" y="86572"/>
                      </a:cubicBezTo>
                      <a:cubicBezTo>
                        <a:pt x="8288" y="86727"/>
                        <a:pt x="8430" y="86846"/>
                        <a:pt x="8585" y="86846"/>
                      </a:cubicBezTo>
                      <a:cubicBezTo>
                        <a:pt x="8609" y="86846"/>
                        <a:pt x="8633" y="86846"/>
                        <a:pt x="8657" y="86834"/>
                      </a:cubicBezTo>
                      <a:cubicBezTo>
                        <a:pt x="10050" y="86536"/>
                        <a:pt x="11383" y="86084"/>
                        <a:pt x="12633" y="85488"/>
                      </a:cubicBezTo>
                      <a:cubicBezTo>
                        <a:pt x="12812" y="85417"/>
                        <a:pt x="12883" y="85203"/>
                        <a:pt x="12800" y="85036"/>
                      </a:cubicBezTo>
                      <a:cubicBezTo>
                        <a:pt x="12740" y="84907"/>
                        <a:pt x="12619" y="84834"/>
                        <a:pt x="12489" y="84834"/>
                      </a:cubicBezTo>
                      <a:close/>
                      <a:moveTo>
                        <a:pt x="375" y="86295"/>
                      </a:moveTo>
                      <a:cubicBezTo>
                        <a:pt x="212" y="86295"/>
                        <a:pt x="58" y="86419"/>
                        <a:pt x="25" y="86584"/>
                      </a:cubicBezTo>
                      <a:cubicBezTo>
                        <a:pt x="1" y="86774"/>
                        <a:pt x="132" y="86953"/>
                        <a:pt x="322" y="86977"/>
                      </a:cubicBezTo>
                      <a:cubicBezTo>
                        <a:pt x="1668" y="87179"/>
                        <a:pt x="2989" y="87286"/>
                        <a:pt x="4239" y="87286"/>
                      </a:cubicBezTo>
                      <a:lnTo>
                        <a:pt x="4489" y="87286"/>
                      </a:lnTo>
                      <a:cubicBezTo>
                        <a:pt x="4680" y="87286"/>
                        <a:pt x="4835" y="87131"/>
                        <a:pt x="4835" y="86941"/>
                      </a:cubicBezTo>
                      <a:cubicBezTo>
                        <a:pt x="4823" y="86750"/>
                        <a:pt x="4680" y="86596"/>
                        <a:pt x="4478" y="86596"/>
                      </a:cubicBezTo>
                      <a:cubicBezTo>
                        <a:pt x="4406" y="86596"/>
                        <a:pt x="4335" y="86597"/>
                        <a:pt x="4263" y="86597"/>
                      </a:cubicBezTo>
                      <a:cubicBezTo>
                        <a:pt x="3040" y="86597"/>
                        <a:pt x="1745" y="86500"/>
                        <a:pt x="418" y="86298"/>
                      </a:cubicBezTo>
                      <a:cubicBezTo>
                        <a:pt x="403" y="86296"/>
                        <a:pt x="389" y="86295"/>
                        <a:pt x="375" y="86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7" name="Google Shape;1405;p36">
              <a:extLst>
                <a:ext uri="{FF2B5EF4-FFF2-40B4-BE49-F238E27FC236}">
                  <a16:creationId xmlns:a16="http://schemas.microsoft.com/office/drawing/2014/main" id="{72F22C49-B856-481B-BB0D-90CF27A764B0}"/>
                </a:ext>
              </a:extLst>
            </p:cNvPr>
            <p:cNvGrpSpPr/>
            <p:nvPr/>
          </p:nvGrpSpPr>
          <p:grpSpPr>
            <a:xfrm>
              <a:off x="1426971" y="4148529"/>
              <a:ext cx="399009" cy="550149"/>
              <a:chOff x="1156677" y="3103743"/>
              <a:chExt cx="299257" cy="412612"/>
            </a:xfrm>
          </p:grpSpPr>
          <p:sp>
            <p:nvSpPr>
              <p:cNvPr id="34" name="Google Shape;1406;p36">
                <a:extLst>
                  <a:ext uri="{FF2B5EF4-FFF2-40B4-BE49-F238E27FC236}">
                    <a16:creationId xmlns:a16="http://schemas.microsoft.com/office/drawing/2014/main" id="{D9E74136-1A17-40D4-AB53-7A4E3723A599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5" name="Google Shape;1407;p36">
                <a:extLst>
                  <a:ext uri="{FF2B5EF4-FFF2-40B4-BE49-F238E27FC236}">
                    <a16:creationId xmlns:a16="http://schemas.microsoft.com/office/drawing/2014/main" id="{48395ED3-7EA7-4441-AA68-663121219FC1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9" name="Google Shape;1409;p36">
              <a:extLst>
                <a:ext uri="{FF2B5EF4-FFF2-40B4-BE49-F238E27FC236}">
                  <a16:creationId xmlns:a16="http://schemas.microsoft.com/office/drawing/2014/main" id="{15A99281-BFE4-4F74-999F-C69B1BE465C6}"/>
                </a:ext>
              </a:extLst>
            </p:cNvPr>
            <p:cNvGrpSpPr/>
            <p:nvPr/>
          </p:nvGrpSpPr>
          <p:grpSpPr>
            <a:xfrm>
              <a:off x="3250553" y="2774415"/>
              <a:ext cx="399009" cy="550149"/>
              <a:chOff x="1156677" y="3103743"/>
              <a:chExt cx="299257" cy="412612"/>
            </a:xfrm>
          </p:grpSpPr>
          <p:sp>
            <p:nvSpPr>
              <p:cNvPr id="32" name="Google Shape;1410;p36">
                <a:extLst>
                  <a:ext uri="{FF2B5EF4-FFF2-40B4-BE49-F238E27FC236}">
                    <a16:creationId xmlns:a16="http://schemas.microsoft.com/office/drawing/2014/main" id="{0D33141B-25C9-439A-A51E-001084C7FF41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3" name="Google Shape;1411;p36">
                <a:extLst>
                  <a:ext uri="{FF2B5EF4-FFF2-40B4-BE49-F238E27FC236}">
                    <a16:creationId xmlns:a16="http://schemas.microsoft.com/office/drawing/2014/main" id="{079C1D1B-C884-4671-B5F4-BBCD9E4B641E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0" name="Google Shape;1413;p36">
              <a:extLst>
                <a:ext uri="{FF2B5EF4-FFF2-40B4-BE49-F238E27FC236}">
                  <a16:creationId xmlns:a16="http://schemas.microsoft.com/office/drawing/2014/main" id="{CE438895-69A4-4150-9364-940F73D9D27B}"/>
                </a:ext>
              </a:extLst>
            </p:cNvPr>
            <p:cNvGrpSpPr/>
            <p:nvPr/>
          </p:nvGrpSpPr>
          <p:grpSpPr>
            <a:xfrm>
              <a:off x="11654635" y="3958687"/>
              <a:ext cx="399009" cy="550149"/>
              <a:chOff x="1156677" y="3103743"/>
              <a:chExt cx="299257" cy="412612"/>
            </a:xfrm>
          </p:grpSpPr>
          <p:sp>
            <p:nvSpPr>
              <p:cNvPr id="30" name="Google Shape;1414;p36">
                <a:extLst>
                  <a:ext uri="{FF2B5EF4-FFF2-40B4-BE49-F238E27FC236}">
                    <a16:creationId xmlns:a16="http://schemas.microsoft.com/office/drawing/2014/main" id="{E4E41A28-9361-4BF4-B4F6-98602B67F60C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1" name="Google Shape;1415;p36">
                <a:extLst>
                  <a:ext uri="{FF2B5EF4-FFF2-40B4-BE49-F238E27FC236}">
                    <a16:creationId xmlns:a16="http://schemas.microsoft.com/office/drawing/2014/main" id="{37A4322A-A2B0-40D3-870C-3C961BEF9C3B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1" name="Google Shape;1417;p36">
              <a:extLst>
                <a:ext uri="{FF2B5EF4-FFF2-40B4-BE49-F238E27FC236}">
                  <a16:creationId xmlns:a16="http://schemas.microsoft.com/office/drawing/2014/main" id="{A86F333F-20F6-4FB5-9121-04F7FFD9E62D}"/>
                </a:ext>
              </a:extLst>
            </p:cNvPr>
            <p:cNvGrpSpPr/>
            <p:nvPr/>
          </p:nvGrpSpPr>
          <p:grpSpPr>
            <a:xfrm>
              <a:off x="5327813" y="5009114"/>
              <a:ext cx="399010" cy="550149"/>
              <a:chOff x="1156677" y="3103742"/>
              <a:chExt cx="299258" cy="412612"/>
            </a:xfrm>
          </p:grpSpPr>
          <p:sp>
            <p:nvSpPr>
              <p:cNvPr id="28" name="Google Shape;1418;p36">
                <a:extLst>
                  <a:ext uri="{FF2B5EF4-FFF2-40B4-BE49-F238E27FC236}">
                    <a16:creationId xmlns:a16="http://schemas.microsoft.com/office/drawing/2014/main" id="{949C719E-5060-4E87-B7C4-757B426AFEF3}"/>
                  </a:ext>
                </a:extLst>
              </p:cNvPr>
              <p:cNvSpPr/>
              <p:nvPr/>
            </p:nvSpPr>
            <p:spPr>
              <a:xfrm rot="10800000">
                <a:off x="1156677" y="3103742"/>
                <a:ext cx="299258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sp>
            <p:nvSpPr>
              <p:cNvPr id="29" name="Google Shape;1419;p36">
                <a:extLst>
                  <a:ext uri="{FF2B5EF4-FFF2-40B4-BE49-F238E27FC236}">
                    <a16:creationId xmlns:a16="http://schemas.microsoft.com/office/drawing/2014/main" id="{30EABCEA-8344-4D4A-B11D-93DA80684251}"/>
                  </a:ext>
                </a:extLst>
              </p:cNvPr>
              <p:cNvSpPr/>
              <p:nvPr/>
            </p:nvSpPr>
            <p:spPr>
              <a:xfrm rot="10800000">
                <a:off x="1272308" y="3328463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2" name="Google Shape;1421;p36">
              <a:extLst>
                <a:ext uri="{FF2B5EF4-FFF2-40B4-BE49-F238E27FC236}">
                  <a16:creationId xmlns:a16="http://schemas.microsoft.com/office/drawing/2014/main" id="{98BC6C00-0FCA-47D8-B5EE-C6165EE802CF}"/>
                </a:ext>
              </a:extLst>
            </p:cNvPr>
            <p:cNvGrpSpPr/>
            <p:nvPr/>
          </p:nvGrpSpPr>
          <p:grpSpPr>
            <a:xfrm>
              <a:off x="6241650" y="3188077"/>
              <a:ext cx="399009" cy="550149"/>
              <a:chOff x="1156676" y="3114998"/>
              <a:chExt cx="299257" cy="412612"/>
            </a:xfrm>
          </p:grpSpPr>
          <p:sp>
            <p:nvSpPr>
              <p:cNvPr id="26" name="Google Shape;1422;p36">
                <a:extLst>
                  <a:ext uri="{FF2B5EF4-FFF2-40B4-BE49-F238E27FC236}">
                    <a16:creationId xmlns:a16="http://schemas.microsoft.com/office/drawing/2014/main" id="{B9F483EE-97E7-446C-8C1B-5E1707D7FE6D}"/>
                  </a:ext>
                </a:extLst>
              </p:cNvPr>
              <p:cNvSpPr/>
              <p:nvPr/>
            </p:nvSpPr>
            <p:spPr>
              <a:xfrm rot="10800000">
                <a:off x="1156676" y="3114998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7" name="Google Shape;1423;p36">
                <a:extLst>
                  <a:ext uri="{FF2B5EF4-FFF2-40B4-BE49-F238E27FC236}">
                    <a16:creationId xmlns:a16="http://schemas.microsoft.com/office/drawing/2014/main" id="{25696765-6887-4547-BE7E-2B427C62403C}"/>
                  </a:ext>
                </a:extLst>
              </p:cNvPr>
              <p:cNvSpPr/>
              <p:nvPr/>
            </p:nvSpPr>
            <p:spPr>
              <a:xfrm rot="10800000">
                <a:off x="1272308" y="3330070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03F17-B68B-4832-9C30-A61CB3D34C96}"/>
                </a:ext>
              </a:extLst>
            </p:cNvPr>
            <p:cNvSpPr txBox="1"/>
            <p:nvPr/>
          </p:nvSpPr>
          <p:spPr>
            <a:xfrm>
              <a:off x="574590" y="3738006"/>
              <a:ext cx="19702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الحضور والغياب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FA0E4-0F11-4A33-84EC-F1E959C47865}"/>
                </a:ext>
              </a:extLst>
            </p:cNvPr>
            <p:cNvSpPr txBox="1"/>
            <p:nvPr/>
          </p:nvSpPr>
          <p:spPr>
            <a:xfrm>
              <a:off x="1993171" y="2356922"/>
              <a:ext cx="1848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قوانين التّعلّم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CF0189-E2F4-4CFF-A9B5-90FCC98C4551}"/>
                </a:ext>
              </a:extLst>
            </p:cNvPr>
            <p:cNvSpPr txBox="1"/>
            <p:nvPr/>
          </p:nvSpPr>
          <p:spPr>
            <a:xfrm>
              <a:off x="3956862" y="4561251"/>
              <a:ext cx="20346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نواتج التعلّم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FB49AB-8758-4A3F-AB96-9225BD1EB73B}"/>
                </a:ext>
              </a:extLst>
            </p:cNvPr>
            <p:cNvSpPr txBox="1"/>
            <p:nvPr/>
          </p:nvSpPr>
          <p:spPr>
            <a:xfrm>
              <a:off x="4741677" y="2710881"/>
              <a:ext cx="19702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التهيئة الحافزة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7" name="Google Shape;1409;p36">
              <a:extLst>
                <a:ext uri="{FF2B5EF4-FFF2-40B4-BE49-F238E27FC236}">
                  <a16:creationId xmlns:a16="http://schemas.microsoft.com/office/drawing/2014/main" id="{32673711-2BEE-4E67-A283-52CA14087886}"/>
                </a:ext>
              </a:extLst>
            </p:cNvPr>
            <p:cNvGrpSpPr/>
            <p:nvPr/>
          </p:nvGrpSpPr>
          <p:grpSpPr>
            <a:xfrm>
              <a:off x="7356787" y="2037605"/>
              <a:ext cx="399009" cy="550149"/>
              <a:chOff x="1156677" y="3103743"/>
              <a:chExt cx="299257" cy="412612"/>
            </a:xfrm>
          </p:grpSpPr>
          <p:sp>
            <p:nvSpPr>
              <p:cNvPr id="24" name="Google Shape;1410;p36">
                <a:extLst>
                  <a:ext uri="{FF2B5EF4-FFF2-40B4-BE49-F238E27FC236}">
                    <a16:creationId xmlns:a16="http://schemas.microsoft.com/office/drawing/2014/main" id="{BE0BB5EB-0EE0-4F44-8E4D-59266BD772D0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5" name="Google Shape;1411;p36">
                <a:extLst>
                  <a:ext uri="{FF2B5EF4-FFF2-40B4-BE49-F238E27FC236}">
                    <a16:creationId xmlns:a16="http://schemas.microsoft.com/office/drawing/2014/main" id="{7034DB54-ADC5-4AFD-827E-ED4CA1F2F239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FDEE4-D77B-4497-ADA2-10C236B49CD1}"/>
                </a:ext>
              </a:extLst>
            </p:cNvPr>
            <p:cNvSpPr txBox="1"/>
            <p:nvPr/>
          </p:nvSpPr>
          <p:spPr>
            <a:xfrm>
              <a:off x="7455075" y="2164982"/>
              <a:ext cx="1848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شرح الدرس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9" name="Google Shape;1413;p36">
              <a:extLst>
                <a:ext uri="{FF2B5EF4-FFF2-40B4-BE49-F238E27FC236}">
                  <a16:creationId xmlns:a16="http://schemas.microsoft.com/office/drawing/2014/main" id="{012D9FB9-6BCE-4B10-83A6-7EF0596CCFCE}"/>
                </a:ext>
              </a:extLst>
            </p:cNvPr>
            <p:cNvGrpSpPr/>
            <p:nvPr/>
          </p:nvGrpSpPr>
          <p:grpSpPr>
            <a:xfrm>
              <a:off x="9369577" y="3934924"/>
              <a:ext cx="399009" cy="550149"/>
              <a:chOff x="1340302" y="2933056"/>
              <a:chExt cx="299257" cy="412612"/>
            </a:xfrm>
          </p:grpSpPr>
          <p:sp>
            <p:nvSpPr>
              <p:cNvPr id="22" name="Google Shape;1414;p36">
                <a:extLst>
                  <a:ext uri="{FF2B5EF4-FFF2-40B4-BE49-F238E27FC236}">
                    <a16:creationId xmlns:a16="http://schemas.microsoft.com/office/drawing/2014/main" id="{C7441F3F-89BD-479B-B4C7-96F380865C1E}"/>
                  </a:ext>
                </a:extLst>
              </p:cNvPr>
              <p:cNvSpPr/>
              <p:nvPr/>
            </p:nvSpPr>
            <p:spPr>
              <a:xfrm>
                <a:off x="1340302" y="2933056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3" name="Google Shape;1415;p36">
                <a:extLst>
                  <a:ext uri="{FF2B5EF4-FFF2-40B4-BE49-F238E27FC236}">
                    <a16:creationId xmlns:a16="http://schemas.microsoft.com/office/drawing/2014/main" id="{DF612624-40CC-426F-9242-5CE4474ADB55}"/>
                  </a:ext>
                </a:extLst>
              </p:cNvPr>
              <p:cNvSpPr/>
              <p:nvPr/>
            </p:nvSpPr>
            <p:spPr>
              <a:xfrm flipV="1">
                <a:off x="1421937" y="3034551"/>
                <a:ext cx="122562" cy="7643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494451-0B0A-44A2-B87D-F09323B9BE90}"/>
                </a:ext>
              </a:extLst>
            </p:cNvPr>
            <p:cNvSpPr txBox="1"/>
            <p:nvPr/>
          </p:nvSpPr>
          <p:spPr>
            <a:xfrm>
              <a:off x="8122665" y="3522898"/>
              <a:ext cx="17467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لعبة تفاعلية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A2A08C-B113-4C83-9A4E-F32E45F35188}"/>
                </a:ext>
              </a:extLst>
            </p:cNvPr>
            <p:cNvSpPr txBox="1"/>
            <p:nvPr/>
          </p:nvSpPr>
          <p:spPr>
            <a:xfrm>
              <a:off x="10253149" y="3535385"/>
              <a:ext cx="23760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تذكرة خروج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0" name="Google Shape;1398;p36">
            <a:extLst>
              <a:ext uri="{FF2B5EF4-FFF2-40B4-BE49-F238E27FC236}">
                <a16:creationId xmlns:a16="http://schemas.microsoft.com/office/drawing/2014/main" id="{E1A594F8-7DF5-4F8E-8EF9-6AE6EDD71359}"/>
              </a:ext>
            </a:extLst>
          </p:cNvPr>
          <p:cNvSpPr txBox="1">
            <a:spLocks/>
          </p:cNvSpPr>
          <p:nvPr/>
        </p:nvSpPr>
        <p:spPr>
          <a:xfrm>
            <a:off x="631890" y="651854"/>
            <a:ext cx="7723500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ar-SA" sz="7200" dirty="0"/>
              <a:t>خط سير الحصة </a:t>
            </a:r>
          </a:p>
        </p:txBody>
      </p:sp>
      <p:pic>
        <p:nvPicPr>
          <p:cNvPr id="120" name="Picture 119" descr="A picture containing logo&#10;&#10;Description automatically generated">
            <a:extLst>
              <a:ext uri="{FF2B5EF4-FFF2-40B4-BE49-F238E27FC236}">
                <a16:creationId xmlns:a16="http://schemas.microsoft.com/office/drawing/2014/main" id="{967A823B-A0AF-43F4-B14F-2BBAECED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75" y="-49679"/>
            <a:ext cx="1762501" cy="18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0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32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58" name="Google Shape;158;p32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2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2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2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2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2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2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2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2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2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2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2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2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2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2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2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2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2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2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57" name="Google Shape;357;p32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199108" y="22273"/>
            <a:ext cx="8061172" cy="5001551"/>
            <a:chOff x="199108" y="22273"/>
            <a:chExt cx="8061172" cy="5001551"/>
          </a:xfrm>
        </p:grpSpPr>
        <p:sp>
          <p:nvSpPr>
            <p:cNvPr id="546" name="Google Shape;546;p32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2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2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2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2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2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2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2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2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2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2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2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2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2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2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2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2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2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2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2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2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2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2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2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2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2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2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2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2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2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2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2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2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2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2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2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2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2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2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2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2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2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2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2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2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2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2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2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2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2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2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2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2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2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2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2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32"/>
          <p:cNvSpPr txBox="1">
            <a:spLocks noGrp="1"/>
          </p:cNvSpPr>
          <p:nvPr>
            <p:ph type="ctrTitle"/>
          </p:nvPr>
        </p:nvSpPr>
        <p:spPr>
          <a:xfrm>
            <a:off x="2249463" y="1690487"/>
            <a:ext cx="4644900" cy="163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000" dirty="0">
                <a:latin typeface="Tulpen One"/>
                <a:ea typeface="Tulpen One"/>
                <a:cs typeface="Tulpen One"/>
                <a:sym typeface="Tulpen One"/>
              </a:rPr>
              <a:t>الزّراعةُ</a:t>
            </a:r>
            <a:endParaRPr sz="8000" dirty="0">
              <a:latin typeface="Tulpen One"/>
              <a:ea typeface="Tulpen One"/>
              <a:cs typeface="Tulpen One"/>
              <a:sym typeface="Tulpen On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1;p47">
            <a:extLst>
              <a:ext uri="{FF2B5EF4-FFF2-40B4-BE49-F238E27FC236}">
                <a16:creationId xmlns:a16="http://schemas.microsoft.com/office/drawing/2014/main" id="{4635B247-F7D7-4348-A6FC-2FA43709B1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9800" y="360403"/>
            <a:ext cx="7264400" cy="987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الربط مع التربية الإسلامية : القرآن الكريم</a:t>
            </a:r>
            <a:br>
              <a:rPr lang="ar-SA" dirty="0"/>
            </a:br>
            <a:r>
              <a:rPr lang="ar-SA" dirty="0"/>
              <a:t>الزراعة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8FD78-0D72-44A6-BB89-7981E59812E3}"/>
              </a:ext>
            </a:extLst>
          </p:cNvPr>
          <p:cNvSpPr txBox="1"/>
          <p:nvPr/>
        </p:nvSpPr>
        <p:spPr>
          <a:xfrm>
            <a:off x="330414" y="1747262"/>
            <a:ext cx="8629169" cy="30469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SA" sz="3200" b="1" i="0" dirty="0">
                <a:solidFill>
                  <a:srgbClr val="000000"/>
                </a:solidFill>
                <a:effectLst/>
                <a:latin typeface="amad-font"/>
              </a:rPr>
              <a:t>تعدُّ الزراعة من المهن اللازمة لحياة البشرية، والتي لا تحيا بدونها، وقد ورد في القرآن الكريم بعضُ الآيات التي تلفت انتباه الناس إلى ذلك؛ منها قوله تعالى: {وَآيَةٌ لَهُمُ الْأَرْضُ الْمَيْتَةُ أَحْيَيْنَاهَا وَأَخْرَجْنَا مِنْهَا حَبًّا فَمِنْهُ يَأْكُلُونَ* وَجَعَلْنَا فِيهَا جَنَّاتٍ مِنْ نَخِيلٍ وَأَعْنَابٍ وَفَجَّرْنَا فِيهَا مِنَ الْعُيُونِ* لِيَأْكُلُوا مِنْ ثَمَرِهِ وَمَا عَمِلَتْهُ أَيْدِيهِمْ أَفَلا يَشْكُرُونَ} [يس: 33- 34]، </a:t>
            </a:r>
            <a:endParaRPr lang="en-AE" sz="3200" b="1" dirty="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8FA25BF5-7B53-4160-B71B-BEFDABD0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4883" y="286505"/>
            <a:ext cx="1261213" cy="12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6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1;p47">
            <a:extLst>
              <a:ext uri="{FF2B5EF4-FFF2-40B4-BE49-F238E27FC236}">
                <a16:creationId xmlns:a16="http://schemas.microsoft.com/office/drawing/2014/main" id="{4635B247-F7D7-4348-A6FC-2FA43709B1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9800" y="360403"/>
            <a:ext cx="7264400" cy="987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الربط مع التربية الإسلامية : السُّنة النبوية </a:t>
            </a:r>
            <a:br>
              <a:rPr lang="ar-SA" dirty="0"/>
            </a:br>
            <a:r>
              <a:rPr lang="ar-SA" dirty="0"/>
              <a:t>الزّراعة </a:t>
            </a:r>
            <a:endParaRPr dirty="0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8FA25BF5-7B53-4160-B71B-BEFDABD0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0251" y="277470"/>
            <a:ext cx="1261213" cy="1261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5DA906-C89B-46A1-A2DD-C9D69BDE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15" y="2169366"/>
            <a:ext cx="8614859" cy="132343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d-font"/>
                <a:cs typeface="Arial" panose="020B0604020202020204" pitchFamily="34" charset="0"/>
              </a:rPr>
              <a:t>وجاءت أحاديث رسول الله -صلَّى الله عليه وسلَّم- لتَحث المسلمين على الزراعة وبيان مَنافعها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d-font"/>
                <a:cs typeface="Arial" panose="020B0604020202020204" pitchFamily="34" charset="0"/>
              </a:rPr>
              <a:t>فلقد حث رسول الله صلوات الله وسلامه عليه على الغرس والزراعة حتى في اشدالمواقف واصعبها فقال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d-font"/>
              </a:rPr>
              <a:t>: </a:t>
            </a:r>
            <a:r>
              <a:rPr kumimoji="0" lang="ar-SA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d-font"/>
                <a:cs typeface="Arial" panose="020B0604020202020204" pitchFamily="34" charset="0"/>
              </a:rPr>
              <a:t>إذا قامت الساعة وفي يد أحدكم فسيلة فإن استطاع أن لا تقوم حتى يغرسها فليفعل) رواه أحمد</a:t>
            </a:r>
            <a:b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d-font"/>
              </a:rPr>
            </a:b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83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030C-923A-432A-B850-D08666FAB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AE" dirty="0">
                <a:solidFill>
                  <a:srgbClr val="FF0000"/>
                </a:solidFill>
              </a:rPr>
              <a:t>اشاهد واستنتج وادون المعلومات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الإمارات ..عمل جاد لتنمية الإنتاج الزراعي">
            <a:hlinkClick r:id="" action="ppaction://media"/>
            <a:extLst>
              <a:ext uri="{FF2B5EF4-FFF2-40B4-BE49-F238E27FC236}">
                <a16:creationId xmlns:a16="http://schemas.microsoft.com/office/drawing/2014/main" id="{45A7480B-91F8-4117-90E8-02D58E9EA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687" y="1448961"/>
            <a:ext cx="5999981" cy="33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صورة 2">
            <a:extLst>
              <a:ext uri="{FF2B5EF4-FFF2-40B4-BE49-F238E27FC236}">
                <a16:creationId xmlns:a16="http://schemas.microsoft.com/office/drawing/2014/main" id="{1B8D21DA-E8CA-4BB4-AAF1-2397146C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7" b="43265"/>
          <a:stretch/>
        </p:blipFill>
        <p:spPr>
          <a:xfrm>
            <a:off x="-11337" y="0"/>
            <a:ext cx="9155337" cy="5158752"/>
          </a:xfrm>
          <a:prstGeom prst="rect">
            <a:avLst/>
          </a:prstGeom>
        </p:spPr>
      </p:pic>
      <p:pic>
        <p:nvPicPr>
          <p:cNvPr id="41" name="Picture 40" descr="A picture containing text, lighter&#10;&#10;Description automatically generated">
            <a:extLst>
              <a:ext uri="{FF2B5EF4-FFF2-40B4-BE49-F238E27FC236}">
                <a16:creationId xmlns:a16="http://schemas.microsoft.com/office/drawing/2014/main" id="{BFDB5AC7-7F7C-4B90-B783-91B6341F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447" y="3899895"/>
            <a:ext cx="1389333" cy="1389333"/>
          </a:xfrm>
          <a:prstGeom prst="rect">
            <a:avLst/>
          </a:prstGeom>
        </p:spPr>
      </p:pic>
      <p:grpSp>
        <p:nvGrpSpPr>
          <p:cNvPr id="2115" name="Google Shape;2115;p35"/>
          <p:cNvGrpSpPr/>
          <p:nvPr/>
        </p:nvGrpSpPr>
        <p:grpSpPr>
          <a:xfrm>
            <a:off x="8298756" y="2579376"/>
            <a:ext cx="1982177" cy="2330875"/>
            <a:chOff x="5910597" y="1661033"/>
            <a:chExt cx="3241220" cy="3498284"/>
          </a:xfrm>
        </p:grpSpPr>
        <p:grpSp>
          <p:nvGrpSpPr>
            <p:cNvPr id="2116" name="Google Shape;2116;p35"/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2117" name="Google Shape;2117;p35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5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5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5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5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5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5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5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5"/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5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5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5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0" name="Google Shape;2130;p35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5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5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5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5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5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5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5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5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5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5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5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5675;p61">
            <a:extLst>
              <a:ext uri="{FF2B5EF4-FFF2-40B4-BE49-F238E27FC236}">
                <a16:creationId xmlns:a16="http://schemas.microsoft.com/office/drawing/2014/main" id="{A08280BF-94CD-4F7E-AD05-6167C2B9A2AB}"/>
              </a:ext>
            </a:extLst>
          </p:cNvPr>
          <p:cNvGrpSpPr/>
          <p:nvPr/>
        </p:nvGrpSpPr>
        <p:grpSpPr>
          <a:xfrm>
            <a:off x="-52275" y="84677"/>
            <a:ext cx="1332132" cy="1313817"/>
            <a:chOff x="6568148" y="1125402"/>
            <a:chExt cx="1862770" cy="1868394"/>
          </a:xfrm>
        </p:grpSpPr>
        <p:sp>
          <p:nvSpPr>
            <p:cNvPr id="43" name="Google Shape;5676;p61">
              <a:extLst>
                <a:ext uri="{FF2B5EF4-FFF2-40B4-BE49-F238E27FC236}">
                  <a16:creationId xmlns:a16="http://schemas.microsoft.com/office/drawing/2014/main" id="{AF20A819-A9EA-4BEB-9A11-3AC980464F5B}"/>
                </a:ext>
              </a:extLst>
            </p:cNvPr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77;p61">
              <a:extLst>
                <a:ext uri="{FF2B5EF4-FFF2-40B4-BE49-F238E27FC236}">
                  <a16:creationId xmlns:a16="http://schemas.microsoft.com/office/drawing/2014/main" id="{0DAC4EB4-6730-4971-B805-EC588838662C}"/>
                </a:ext>
              </a:extLst>
            </p:cNvPr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678;p61">
              <a:extLst>
                <a:ext uri="{FF2B5EF4-FFF2-40B4-BE49-F238E27FC236}">
                  <a16:creationId xmlns:a16="http://schemas.microsoft.com/office/drawing/2014/main" id="{525FBDC2-3E39-4854-8106-3BD21AC6363E}"/>
                </a:ext>
              </a:extLst>
            </p:cNvPr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79;p61">
              <a:extLst>
                <a:ext uri="{FF2B5EF4-FFF2-40B4-BE49-F238E27FC236}">
                  <a16:creationId xmlns:a16="http://schemas.microsoft.com/office/drawing/2014/main" id="{A9CE2B30-1E21-4532-ADD1-861A9B1FA738}"/>
                </a:ext>
              </a:extLst>
            </p:cNvPr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80;p61">
              <a:extLst>
                <a:ext uri="{FF2B5EF4-FFF2-40B4-BE49-F238E27FC236}">
                  <a16:creationId xmlns:a16="http://schemas.microsoft.com/office/drawing/2014/main" id="{E9E7C77A-CE86-4307-A656-588DC57C6517}"/>
                </a:ext>
              </a:extLst>
            </p:cNvPr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81;p61">
              <a:extLst>
                <a:ext uri="{FF2B5EF4-FFF2-40B4-BE49-F238E27FC236}">
                  <a16:creationId xmlns:a16="http://schemas.microsoft.com/office/drawing/2014/main" id="{0A1CF99C-2EFD-4AB8-885B-E387621EAB9E}"/>
                </a:ext>
              </a:extLst>
            </p:cNvPr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682;p61">
              <a:extLst>
                <a:ext uri="{FF2B5EF4-FFF2-40B4-BE49-F238E27FC236}">
                  <a16:creationId xmlns:a16="http://schemas.microsoft.com/office/drawing/2014/main" id="{0D6C8C18-22D5-479B-AC74-7A5D5AE88DB4}"/>
                </a:ext>
              </a:extLst>
            </p:cNvPr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83;p61">
              <a:extLst>
                <a:ext uri="{FF2B5EF4-FFF2-40B4-BE49-F238E27FC236}">
                  <a16:creationId xmlns:a16="http://schemas.microsoft.com/office/drawing/2014/main" id="{9694D357-C8D8-46A7-BCB3-6B329FC1EADA}"/>
                </a:ext>
              </a:extLst>
            </p:cNvPr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684;p61">
              <a:extLst>
                <a:ext uri="{FF2B5EF4-FFF2-40B4-BE49-F238E27FC236}">
                  <a16:creationId xmlns:a16="http://schemas.microsoft.com/office/drawing/2014/main" id="{7F9A34E9-8C2D-40F3-8C77-F437988331CD}"/>
                </a:ext>
              </a:extLst>
            </p:cNvPr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685;p61">
              <a:extLst>
                <a:ext uri="{FF2B5EF4-FFF2-40B4-BE49-F238E27FC236}">
                  <a16:creationId xmlns:a16="http://schemas.microsoft.com/office/drawing/2014/main" id="{BD2866C9-23FC-488B-84B4-A0AFF9A61477}"/>
                </a:ext>
              </a:extLst>
            </p:cNvPr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86;p61">
              <a:extLst>
                <a:ext uri="{FF2B5EF4-FFF2-40B4-BE49-F238E27FC236}">
                  <a16:creationId xmlns:a16="http://schemas.microsoft.com/office/drawing/2014/main" id="{6DDF9DE0-25AA-4C4E-9CE7-91D997DB942A}"/>
                </a:ext>
              </a:extLst>
            </p:cNvPr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87;p61">
              <a:extLst>
                <a:ext uri="{FF2B5EF4-FFF2-40B4-BE49-F238E27FC236}">
                  <a16:creationId xmlns:a16="http://schemas.microsoft.com/office/drawing/2014/main" id="{89865184-07E5-4C19-A0EE-E36E6F62BE83}"/>
                </a:ext>
              </a:extLst>
            </p:cNvPr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88;p61">
              <a:extLst>
                <a:ext uri="{FF2B5EF4-FFF2-40B4-BE49-F238E27FC236}">
                  <a16:creationId xmlns:a16="http://schemas.microsoft.com/office/drawing/2014/main" id="{E1BD8316-F8D9-4EDB-AF79-9F062E5A3AA3}"/>
                </a:ext>
              </a:extLst>
            </p:cNvPr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89;p61">
              <a:extLst>
                <a:ext uri="{FF2B5EF4-FFF2-40B4-BE49-F238E27FC236}">
                  <a16:creationId xmlns:a16="http://schemas.microsoft.com/office/drawing/2014/main" id="{1DCAAC41-11CD-4420-8BC2-A2779FF46317}"/>
                </a:ext>
              </a:extLst>
            </p:cNvPr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0;p61">
              <a:extLst>
                <a:ext uri="{FF2B5EF4-FFF2-40B4-BE49-F238E27FC236}">
                  <a16:creationId xmlns:a16="http://schemas.microsoft.com/office/drawing/2014/main" id="{0F4CB9C0-47A6-4036-9ED8-969A5D4A834E}"/>
                </a:ext>
              </a:extLst>
            </p:cNvPr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1;p61">
              <a:extLst>
                <a:ext uri="{FF2B5EF4-FFF2-40B4-BE49-F238E27FC236}">
                  <a16:creationId xmlns:a16="http://schemas.microsoft.com/office/drawing/2014/main" id="{B3E35B6C-A7A0-4951-9881-17A67850C52E}"/>
                </a:ext>
              </a:extLst>
            </p:cNvPr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2;p61">
              <a:extLst>
                <a:ext uri="{FF2B5EF4-FFF2-40B4-BE49-F238E27FC236}">
                  <a16:creationId xmlns:a16="http://schemas.microsoft.com/office/drawing/2014/main" id="{5BB903DB-8203-4E36-ABB2-E7EE9ACB6082}"/>
                </a:ext>
              </a:extLst>
            </p:cNvPr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3;p61">
              <a:extLst>
                <a:ext uri="{FF2B5EF4-FFF2-40B4-BE49-F238E27FC236}">
                  <a16:creationId xmlns:a16="http://schemas.microsoft.com/office/drawing/2014/main" id="{60457EB7-D1CF-4002-8506-10B6A10CEE7E}"/>
                </a:ext>
              </a:extLst>
            </p:cNvPr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4;p61">
              <a:extLst>
                <a:ext uri="{FF2B5EF4-FFF2-40B4-BE49-F238E27FC236}">
                  <a16:creationId xmlns:a16="http://schemas.microsoft.com/office/drawing/2014/main" id="{192902B6-4684-4A01-9B02-C506A60670A3}"/>
                </a:ext>
              </a:extLst>
            </p:cNvPr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5;p61">
              <a:extLst>
                <a:ext uri="{FF2B5EF4-FFF2-40B4-BE49-F238E27FC236}">
                  <a16:creationId xmlns:a16="http://schemas.microsoft.com/office/drawing/2014/main" id="{32346516-B130-4675-AA23-B2587EA85B51}"/>
                </a:ext>
              </a:extLst>
            </p:cNvPr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96;p61">
              <a:extLst>
                <a:ext uri="{FF2B5EF4-FFF2-40B4-BE49-F238E27FC236}">
                  <a16:creationId xmlns:a16="http://schemas.microsoft.com/office/drawing/2014/main" id="{8D601328-7601-4C32-B8F9-C959415FBFE6}"/>
                </a:ext>
              </a:extLst>
            </p:cNvPr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97;p61">
              <a:extLst>
                <a:ext uri="{FF2B5EF4-FFF2-40B4-BE49-F238E27FC236}">
                  <a16:creationId xmlns:a16="http://schemas.microsoft.com/office/drawing/2014/main" id="{F0611083-F209-4CF5-B5C6-334728A910E5}"/>
                </a:ext>
              </a:extLst>
            </p:cNvPr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98;p61">
              <a:extLst>
                <a:ext uri="{FF2B5EF4-FFF2-40B4-BE49-F238E27FC236}">
                  <a16:creationId xmlns:a16="http://schemas.microsoft.com/office/drawing/2014/main" id="{15FAF617-BD56-45CB-831D-8727CEBAF4CF}"/>
                </a:ext>
              </a:extLst>
            </p:cNvPr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99;p61">
              <a:extLst>
                <a:ext uri="{FF2B5EF4-FFF2-40B4-BE49-F238E27FC236}">
                  <a16:creationId xmlns:a16="http://schemas.microsoft.com/office/drawing/2014/main" id="{DCA9BDD7-A096-45BC-95FA-2EABEAB62409}"/>
                </a:ext>
              </a:extLst>
            </p:cNvPr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0;p61">
              <a:extLst>
                <a:ext uri="{FF2B5EF4-FFF2-40B4-BE49-F238E27FC236}">
                  <a16:creationId xmlns:a16="http://schemas.microsoft.com/office/drawing/2014/main" id="{F49D45CD-579B-4830-9395-DDC9EDF3BA06}"/>
                </a:ext>
              </a:extLst>
            </p:cNvPr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01;p61">
              <a:extLst>
                <a:ext uri="{FF2B5EF4-FFF2-40B4-BE49-F238E27FC236}">
                  <a16:creationId xmlns:a16="http://schemas.microsoft.com/office/drawing/2014/main" id="{A8405B46-94FA-44CB-872C-9915500FBB8C}"/>
                </a:ext>
              </a:extLst>
            </p:cNvPr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2;p61">
              <a:extLst>
                <a:ext uri="{FF2B5EF4-FFF2-40B4-BE49-F238E27FC236}">
                  <a16:creationId xmlns:a16="http://schemas.microsoft.com/office/drawing/2014/main" id="{40B28EB1-4DE5-425E-AD75-06D8537B7F32}"/>
                </a:ext>
              </a:extLst>
            </p:cNvPr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3;p61">
              <a:extLst>
                <a:ext uri="{FF2B5EF4-FFF2-40B4-BE49-F238E27FC236}">
                  <a16:creationId xmlns:a16="http://schemas.microsoft.com/office/drawing/2014/main" id="{A040F937-DA89-40CA-94B4-FCCD33B533C9}"/>
                </a:ext>
              </a:extLst>
            </p:cNvPr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04;p61">
              <a:extLst>
                <a:ext uri="{FF2B5EF4-FFF2-40B4-BE49-F238E27FC236}">
                  <a16:creationId xmlns:a16="http://schemas.microsoft.com/office/drawing/2014/main" id="{DD6CE1FF-56C4-4258-A98E-9456AB0283B8}"/>
                </a:ext>
              </a:extLst>
            </p:cNvPr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705;p61">
              <a:extLst>
                <a:ext uri="{FF2B5EF4-FFF2-40B4-BE49-F238E27FC236}">
                  <a16:creationId xmlns:a16="http://schemas.microsoft.com/office/drawing/2014/main" id="{34425F57-28E5-44A8-808B-DB1599AB978E}"/>
                </a:ext>
              </a:extLst>
            </p:cNvPr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706;p61">
              <a:extLst>
                <a:ext uri="{FF2B5EF4-FFF2-40B4-BE49-F238E27FC236}">
                  <a16:creationId xmlns:a16="http://schemas.microsoft.com/office/drawing/2014/main" id="{F7F5C6BD-06D7-4250-8A03-1A361905CD69}"/>
                </a:ext>
              </a:extLst>
            </p:cNvPr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707;p61">
              <a:extLst>
                <a:ext uri="{FF2B5EF4-FFF2-40B4-BE49-F238E27FC236}">
                  <a16:creationId xmlns:a16="http://schemas.microsoft.com/office/drawing/2014/main" id="{CF58CEDB-2696-4C40-BC9B-92347DD2BF15}"/>
                </a:ext>
              </a:extLst>
            </p:cNvPr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708;p61">
              <a:extLst>
                <a:ext uri="{FF2B5EF4-FFF2-40B4-BE49-F238E27FC236}">
                  <a16:creationId xmlns:a16="http://schemas.microsoft.com/office/drawing/2014/main" id="{C0D3B541-19F1-404A-B4B2-9071F252A9E2}"/>
                </a:ext>
              </a:extLst>
            </p:cNvPr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709;p61">
              <a:extLst>
                <a:ext uri="{FF2B5EF4-FFF2-40B4-BE49-F238E27FC236}">
                  <a16:creationId xmlns:a16="http://schemas.microsoft.com/office/drawing/2014/main" id="{A6587D67-4B72-4B5E-9281-8228E44BC149}"/>
                </a:ext>
              </a:extLst>
            </p:cNvPr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710;p61">
              <a:extLst>
                <a:ext uri="{FF2B5EF4-FFF2-40B4-BE49-F238E27FC236}">
                  <a16:creationId xmlns:a16="http://schemas.microsoft.com/office/drawing/2014/main" id="{1FE4868E-3857-45A3-88B3-3D227DAD85C2}"/>
                </a:ext>
              </a:extLst>
            </p:cNvPr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711;p61">
              <a:extLst>
                <a:ext uri="{FF2B5EF4-FFF2-40B4-BE49-F238E27FC236}">
                  <a16:creationId xmlns:a16="http://schemas.microsoft.com/office/drawing/2014/main" id="{6E7656B1-3107-43C1-8B75-EA5766F013A8}"/>
                </a:ext>
              </a:extLst>
            </p:cNvPr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12;p61">
              <a:extLst>
                <a:ext uri="{FF2B5EF4-FFF2-40B4-BE49-F238E27FC236}">
                  <a16:creationId xmlns:a16="http://schemas.microsoft.com/office/drawing/2014/main" id="{59251645-7956-4FEE-B3C7-64C763220584}"/>
                </a:ext>
              </a:extLst>
            </p:cNvPr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13;p61">
              <a:extLst>
                <a:ext uri="{FF2B5EF4-FFF2-40B4-BE49-F238E27FC236}">
                  <a16:creationId xmlns:a16="http://schemas.microsoft.com/office/drawing/2014/main" id="{5C6FD675-9EB6-41F4-A74C-3141E71857D4}"/>
                </a:ext>
              </a:extLst>
            </p:cNvPr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14;p61">
              <a:extLst>
                <a:ext uri="{FF2B5EF4-FFF2-40B4-BE49-F238E27FC236}">
                  <a16:creationId xmlns:a16="http://schemas.microsoft.com/office/drawing/2014/main" id="{47B54BBE-0EFE-4A5E-A1DF-F49E3C684BAB}"/>
                </a:ext>
              </a:extLst>
            </p:cNvPr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15;p61">
              <a:extLst>
                <a:ext uri="{FF2B5EF4-FFF2-40B4-BE49-F238E27FC236}">
                  <a16:creationId xmlns:a16="http://schemas.microsoft.com/office/drawing/2014/main" id="{B90260C8-BCCB-4C67-A3E5-BF8FBB79B6F7}"/>
                </a:ext>
              </a:extLst>
            </p:cNvPr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16;p61">
              <a:extLst>
                <a:ext uri="{FF2B5EF4-FFF2-40B4-BE49-F238E27FC236}">
                  <a16:creationId xmlns:a16="http://schemas.microsoft.com/office/drawing/2014/main" id="{C52975FC-0C6F-4062-BCF9-8CB29F06AEA5}"/>
                </a:ext>
              </a:extLst>
            </p:cNvPr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17;p61">
              <a:extLst>
                <a:ext uri="{FF2B5EF4-FFF2-40B4-BE49-F238E27FC236}">
                  <a16:creationId xmlns:a16="http://schemas.microsoft.com/office/drawing/2014/main" id="{75ED45DA-9CD6-44C5-8660-A4419ECEDC21}"/>
                </a:ext>
              </a:extLst>
            </p:cNvPr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18;p61">
              <a:extLst>
                <a:ext uri="{FF2B5EF4-FFF2-40B4-BE49-F238E27FC236}">
                  <a16:creationId xmlns:a16="http://schemas.microsoft.com/office/drawing/2014/main" id="{FC458479-CEFD-442E-AE40-E46B0A541B82}"/>
                </a:ext>
              </a:extLst>
            </p:cNvPr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19;p61">
              <a:extLst>
                <a:ext uri="{FF2B5EF4-FFF2-40B4-BE49-F238E27FC236}">
                  <a16:creationId xmlns:a16="http://schemas.microsoft.com/office/drawing/2014/main" id="{44B11383-36A9-42AD-AF34-FAAA8582DB49}"/>
                </a:ext>
              </a:extLst>
            </p:cNvPr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20;p61">
              <a:extLst>
                <a:ext uri="{FF2B5EF4-FFF2-40B4-BE49-F238E27FC236}">
                  <a16:creationId xmlns:a16="http://schemas.microsoft.com/office/drawing/2014/main" id="{EC79786E-C918-48AF-ADBB-FBD40BADCCE1}"/>
                </a:ext>
              </a:extLst>
            </p:cNvPr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21;p61">
              <a:extLst>
                <a:ext uri="{FF2B5EF4-FFF2-40B4-BE49-F238E27FC236}">
                  <a16:creationId xmlns:a16="http://schemas.microsoft.com/office/drawing/2014/main" id="{F9AB4F16-0F31-4FEA-8EF1-41A008374B60}"/>
                </a:ext>
              </a:extLst>
            </p:cNvPr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22;p61">
              <a:extLst>
                <a:ext uri="{FF2B5EF4-FFF2-40B4-BE49-F238E27FC236}">
                  <a16:creationId xmlns:a16="http://schemas.microsoft.com/office/drawing/2014/main" id="{D2031E84-23C9-4755-AB11-7C94CCEF1A53}"/>
                </a:ext>
              </a:extLst>
            </p:cNvPr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23;p61">
              <a:extLst>
                <a:ext uri="{FF2B5EF4-FFF2-40B4-BE49-F238E27FC236}">
                  <a16:creationId xmlns:a16="http://schemas.microsoft.com/office/drawing/2014/main" id="{3A231273-B0A5-47D3-BD60-74A25A5319DA}"/>
                </a:ext>
              </a:extLst>
            </p:cNvPr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24;p61">
              <a:extLst>
                <a:ext uri="{FF2B5EF4-FFF2-40B4-BE49-F238E27FC236}">
                  <a16:creationId xmlns:a16="http://schemas.microsoft.com/office/drawing/2014/main" id="{061E9CED-137F-4907-8A60-9EA63F28C996}"/>
                </a:ext>
              </a:extLst>
            </p:cNvPr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25;p61">
              <a:extLst>
                <a:ext uri="{FF2B5EF4-FFF2-40B4-BE49-F238E27FC236}">
                  <a16:creationId xmlns:a16="http://schemas.microsoft.com/office/drawing/2014/main" id="{9D8C8644-E852-4256-9304-17251F5ED685}"/>
                </a:ext>
              </a:extLst>
            </p:cNvPr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26;p61">
              <a:extLst>
                <a:ext uri="{FF2B5EF4-FFF2-40B4-BE49-F238E27FC236}">
                  <a16:creationId xmlns:a16="http://schemas.microsoft.com/office/drawing/2014/main" id="{4FF825E4-5EB6-4287-BA78-4AB527A42B1B}"/>
                </a:ext>
              </a:extLst>
            </p:cNvPr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727;p61">
              <a:extLst>
                <a:ext uri="{FF2B5EF4-FFF2-40B4-BE49-F238E27FC236}">
                  <a16:creationId xmlns:a16="http://schemas.microsoft.com/office/drawing/2014/main" id="{4FF10FA2-BE91-4D6C-AC01-666EFE2D8BBB}"/>
                </a:ext>
              </a:extLst>
            </p:cNvPr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728;p61">
              <a:extLst>
                <a:ext uri="{FF2B5EF4-FFF2-40B4-BE49-F238E27FC236}">
                  <a16:creationId xmlns:a16="http://schemas.microsoft.com/office/drawing/2014/main" id="{6EFFC48A-5426-4968-80B3-AEB4C6588615}"/>
                </a:ext>
              </a:extLst>
            </p:cNvPr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729;p61">
              <a:extLst>
                <a:ext uri="{FF2B5EF4-FFF2-40B4-BE49-F238E27FC236}">
                  <a16:creationId xmlns:a16="http://schemas.microsoft.com/office/drawing/2014/main" id="{06D89DE9-2044-47B8-B7B7-17A8E2FE12E0}"/>
                </a:ext>
              </a:extLst>
            </p:cNvPr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730;p61">
              <a:extLst>
                <a:ext uri="{FF2B5EF4-FFF2-40B4-BE49-F238E27FC236}">
                  <a16:creationId xmlns:a16="http://schemas.microsoft.com/office/drawing/2014/main" id="{168E2FA7-F83B-4698-A758-56C124BA56EA}"/>
                </a:ext>
              </a:extLst>
            </p:cNvPr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731;p61">
              <a:extLst>
                <a:ext uri="{FF2B5EF4-FFF2-40B4-BE49-F238E27FC236}">
                  <a16:creationId xmlns:a16="http://schemas.microsoft.com/office/drawing/2014/main" id="{D1268FEB-6AC0-47E8-865F-E5642BDE7660}"/>
                </a:ext>
              </a:extLst>
            </p:cNvPr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732;p61">
              <a:extLst>
                <a:ext uri="{FF2B5EF4-FFF2-40B4-BE49-F238E27FC236}">
                  <a16:creationId xmlns:a16="http://schemas.microsoft.com/office/drawing/2014/main" id="{46F017BB-99D7-4279-95C5-EFE50946B51E}"/>
                </a:ext>
              </a:extLst>
            </p:cNvPr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733;p61">
              <a:extLst>
                <a:ext uri="{FF2B5EF4-FFF2-40B4-BE49-F238E27FC236}">
                  <a16:creationId xmlns:a16="http://schemas.microsoft.com/office/drawing/2014/main" id="{E2E72243-E29D-4F92-87AE-DA3CA28B8E5A}"/>
                </a:ext>
              </a:extLst>
            </p:cNvPr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734;p61">
              <a:extLst>
                <a:ext uri="{FF2B5EF4-FFF2-40B4-BE49-F238E27FC236}">
                  <a16:creationId xmlns:a16="http://schemas.microsoft.com/office/drawing/2014/main" id="{2C72B5E2-D84A-4B8A-95C3-AE64601E2064}"/>
                </a:ext>
              </a:extLst>
            </p:cNvPr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735;p61">
              <a:extLst>
                <a:ext uri="{FF2B5EF4-FFF2-40B4-BE49-F238E27FC236}">
                  <a16:creationId xmlns:a16="http://schemas.microsoft.com/office/drawing/2014/main" id="{ED101C88-A4D4-4976-8986-E742BE927C64}"/>
                </a:ext>
              </a:extLst>
            </p:cNvPr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736;p61">
              <a:extLst>
                <a:ext uri="{FF2B5EF4-FFF2-40B4-BE49-F238E27FC236}">
                  <a16:creationId xmlns:a16="http://schemas.microsoft.com/office/drawing/2014/main" id="{A2708917-2BE2-4148-9CEC-D2AD75C8E063}"/>
                </a:ext>
              </a:extLst>
            </p:cNvPr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737;p61">
              <a:extLst>
                <a:ext uri="{FF2B5EF4-FFF2-40B4-BE49-F238E27FC236}">
                  <a16:creationId xmlns:a16="http://schemas.microsoft.com/office/drawing/2014/main" id="{46908D0A-DF39-4A33-B5CF-078C62DBD6B0}"/>
                </a:ext>
              </a:extLst>
            </p:cNvPr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738;p61">
              <a:extLst>
                <a:ext uri="{FF2B5EF4-FFF2-40B4-BE49-F238E27FC236}">
                  <a16:creationId xmlns:a16="http://schemas.microsoft.com/office/drawing/2014/main" id="{668B252B-C421-4762-AE00-07B6AFE9091E}"/>
                </a:ext>
              </a:extLst>
            </p:cNvPr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39;p61">
              <a:extLst>
                <a:ext uri="{FF2B5EF4-FFF2-40B4-BE49-F238E27FC236}">
                  <a16:creationId xmlns:a16="http://schemas.microsoft.com/office/drawing/2014/main" id="{FB939B89-3EF0-4995-A955-AEBDB6A25D48}"/>
                </a:ext>
              </a:extLst>
            </p:cNvPr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740;p61">
              <a:extLst>
                <a:ext uri="{FF2B5EF4-FFF2-40B4-BE49-F238E27FC236}">
                  <a16:creationId xmlns:a16="http://schemas.microsoft.com/office/drawing/2014/main" id="{4BF9842E-5766-4837-B3D6-9C6A6ADB0F4F}"/>
                </a:ext>
              </a:extLst>
            </p:cNvPr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741;p61">
              <a:extLst>
                <a:ext uri="{FF2B5EF4-FFF2-40B4-BE49-F238E27FC236}">
                  <a16:creationId xmlns:a16="http://schemas.microsoft.com/office/drawing/2014/main" id="{2958E132-A1C9-4BAE-BDAC-75B6A7E668C4}"/>
                </a:ext>
              </a:extLst>
            </p:cNvPr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742;p61">
              <a:extLst>
                <a:ext uri="{FF2B5EF4-FFF2-40B4-BE49-F238E27FC236}">
                  <a16:creationId xmlns:a16="http://schemas.microsoft.com/office/drawing/2014/main" id="{27CC4E70-45F3-400F-8E1C-FA6357A11208}"/>
                </a:ext>
              </a:extLst>
            </p:cNvPr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743;p61">
              <a:extLst>
                <a:ext uri="{FF2B5EF4-FFF2-40B4-BE49-F238E27FC236}">
                  <a16:creationId xmlns:a16="http://schemas.microsoft.com/office/drawing/2014/main" id="{45632B7E-3B5B-40E7-800A-B1ED4CDC1554}"/>
                </a:ext>
              </a:extLst>
            </p:cNvPr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44;p61">
              <a:extLst>
                <a:ext uri="{FF2B5EF4-FFF2-40B4-BE49-F238E27FC236}">
                  <a16:creationId xmlns:a16="http://schemas.microsoft.com/office/drawing/2014/main" id="{22B3E7F9-4C8E-4535-95B0-F48036B446A7}"/>
                </a:ext>
              </a:extLst>
            </p:cNvPr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45;p61">
              <a:extLst>
                <a:ext uri="{FF2B5EF4-FFF2-40B4-BE49-F238E27FC236}">
                  <a16:creationId xmlns:a16="http://schemas.microsoft.com/office/drawing/2014/main" id="{97C4CE22-9320-4EB4-A803-6F55A7FACCC8}"/>
                </a:ext>
              </a:extLst>
            </p:cNvPr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46;p61">
              <a:extLst>
                <a:ext uri="{FF2B5EF4-FFF2-40B4-BE49-F238E27FC236}">
                  <a16:creationId xmlns:a16="http://schemas.microsoft.com/office/drawing/2014/main" id="{38F5366C-9316-43D6-95DC-F8F71A348D31}"/>
                </a:ext>
              </a:extLst>
            </p:cNvPr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747;p61">
              <a:extLst>
                <a:ext uri="{FF2B5EF4-FFF2-40B4-BE49-F238E27FC236}">
                  <a16:creationId xmlns:a16="http://schemas.microsoft.com/office/drawing/2014/main" id="{2DAFC1ED-8D40-4727-9F02-76D49B48A7FF}"/>
                </a:ext>
              </a:extLst>
            </p:cNvPr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748;p61">
              <a:extLst>
                <a:ext uri="{FF2B5EF4-FFF2-40B4-BE49-F238E27FC236}">
                  <a16:creationId xmlns:a16="http://schemas.microsoft.com/office/drawing/2014/main" id="{F3E03725-9365-423C-B0FB-5AA1F28B60F5}"/>
                </a:ext>
              </a:extLst>
            </p:cNvPr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49;p61">
              <a:extLst>
                <a:ext uri="{FF2B5EF4-FFF2-40B4-BE49-F238E27FC236}">
                  <a16:creationId xmlns:a16="http://schemas.microsoft.com/office/drawing/2014/main" id="{76C158C0-855A-4D86-AD4D-B708BFC5A39C}"/>
                </a:ext>
              </a:extLst>
            </p:cNvPr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750;p61">
              <a:extLst>
                <a:ext uri="{FF2B5EF4-FFF2-40B4-BE49-F238E27FC236}">
                  <a16:creationId xmlns:a16="http://schemas.microsoft.com/office/drawing/2014/main" id="{019E75A8-84A3-4DAD-B59D-B41CE97CA045}"/>
                </a:ext>
              </a:extLst>
            </p:cNvPr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751;p61">
              <a:extLst>
                <a:ext uri="{FF2B5EF4-FFF2-40B4-BE49-F238E27FC236}">
                  <a16:creationId xmlns:a16="http://schemas.microsoft.com/office/drawing/2014/main" id="{CA5E8DDD-AEE0-4266-8F54-EB256AFBA090}"/>
                </a:ext>
              </a:extLst>
            </p:cNvPr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2;p61">
              <a:extLst>
                <a:ext uri="{FF2B5EF4-FFF2-40B4-BE49-F238E27FC236}">
                  <a16:creationId xmlns:a16="http://schemas.microsoft.com/office/drawing/2014/main" id="{B6726403-BD79-43D1-B694-F6DDB82DDEC8}"/>
                </a:ext>
              </a:extLst>
            </p:cNvPr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753;p61">
              <a:extLst>
                <a:ext uri="{FF2B5EF4-FFF2-40B4-BE49-F238E27FC236}">
                  <a16:creationId xmlns:a16="http://schemas.microsoft.com/office/drawing/2014/main" id="{411B9B22-3A11-414A-A146-0669F5C8DFD2}"/>
                </a:ext>
              </a:extLst>
            </p:cNvPr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754;p61">
              <a:extLst>
                <a:ext uri="{FF2B5EF4-FFF2-40B4-BE49-F238E27FC236}">
                  <a16:creationId xmlns:a16="http://schemas.microsoft.com/office/drawing/2014/main" id="{2DEE82FB-6700-41D2-BD1D-19479845714E}"/>
                </a:ext>
              </a:extLst>
            </p:cNvPr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755;p61">
              <a:extLst>
                <a:ext uri="{FF2B5EF4-FFF2-40B4-BE49-F238E27FC236}">
                  <a16:creationId xmlns:a16="http://schemas.microsoft.com/office/drawing/2014/main" id="{2E4DA35A-FA57-4350-90AF-D59E431FC797}"/>
                </a:ext>
              </a:extLst>
            </p:cNvPr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756;p61">
              <a:extLst>
                <a:ext uri="{FF2B5EF4-FFF2-40B4-BE49-F238E27FC236}">
                  <a16:creationId xmlns:a16="http://schemas.microsoft.com/office/drawing/2014/main" id="{DD40BF76-AB6F-47E2-9023-175E40F5BCCF}"/>
                </a:ext>
              </a:extLst>
            </p:cNvPr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57;p61">
              <a:extLst>
                <a:ext uri="{FF2B5EF4-FFF2-40B4-BE49-F238E27FC236}">
                  <a16:creationId xmlns:a16="http://schemas.microsoft.com/office/drawing/2014/main" id="{9C2535EA-9D8D-422E-9EFF-F47D11863E35}"/>
                </a:ext>
              </a:extLst>
            </p:cNvPr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758;p61">
              <a:extLst>
                <a:ext uri="{FF2B5EF4-FFF2-40B4-BE49-F238E27FC236}">
                  <a16:creationId xmlns:a16="http://schemas.microsoft.com/office/drawing/2014/main" id="{24077B03-1504-439B-A9D5-E5E390B51E00}"/>
                </a:ext>
              </a:extLst>
            </p:cNvPr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759;p61">
              <a:extLst>
                <a:ext uri="{FF2B5EF4-FFF2-40B4-BE49-F238E27FC236}">
                  <a16:creationId xmlns:a16="http://schemas.microsoft.com/office/drawing/2014/main" id="{3D575E57-56B7-45B3-BA35-23E357631ED6}"/>
                </a:ext>
              </a:extLst>
            </p:cNvPr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760;p61">
              <a:extLst>
                <a:ext uri="{FF2B5EF4-FFF2-40B4-BE49-F238E27FC236}">
                  <a16:creationId xmlns:a16="http://schemas.microsoft.com/office/drawing/2014/main" id="{B18B1B29-5AC8-4B20-9587-78CC8887C109}"/>
                </a:ext>
              </a:extLst>
            </p:cNvPr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761;p61">
              <a:extLst>
                <a:ext uri="{FF2B5EF4-FFF2-40B4-BE49-F238E27FC236}">
                  <a16:creationId xmlns:a16="http://schemas.microsoft.com/office/drawing/2014/main" id="{5F48C61B-5191-4450-A152-75FD748634CB}"/>
                </a:ext>
              </a:extLst>
            </p:cNvPr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762;p61">
              <a:extLst>
                <a:ext uri="{FF2B5EF4-FFF2-40B4-BE49-F238E27FC236}">
                  <a16:creationId xmlns:a16="http://schemas.microsoft.com/office/drawing/2014/main" id="{100F7570-826E-46A7-9D51-6035F4B2B833}"/>
                </a:ext>
              </a:extLst>
            </p:cNvPr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763;p61">
              <a:extLst>
                <a:ext uri="{FF2B5EF4-FFF2-40B4-BE49-F238E27FC236}">
                  <a16:creationId xmlns:a16="http://schemas.microsoft.com/office/drawing/2014/main" id="{BF8EF605-5654-491C-8699-1823444BB72F}"/>
                </a:ext>
              </a:extLst>
            </p:cNvPr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764;p61">
              <a:extLst>
                <a:ext uri="{FF2B5EF4-FFF2-40B4-BE49-F238E27FC236}">
                  <a16:creationId xmlns:a16="http://schemas.microsoft.com/office/drawing/2014/main" id="{ACB00AB4-4278-4A93-A56B-776A7B43AEFA}"/>
                </a:ext>
              </a:extLst>
            </p:cNvPr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765;p61">
              <a:extLst>
                <a:ext uri="{FF2B5EF4-FFF2-40B4-BE49-F238E27FC236}">
                  <a16:creationId xmlns:a16="http://schemas.microsoft.com/office/drawing/2014/main" id="{125EB071-8F8F-4EA1-AA2F-D7A7300322AD}"/>
                </a:ext>
              </a:extLst>
            </p:cNvPr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766;p61">
              <a:extLst>
                <a:ext uri="{FF2B5EF4-FFF2-40B4-BE49-F238E27FC236}">
                  <a16:creationId xmlns:a16="http://schemas.microsoft.com/office/drawing/2014/main" id="{CD70D7E1-960C-43B9-9C4F-EB072AC79F49}"/>
                </a:ext>
              </a:extLst>
            </p:cNvPr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67;p61">
              <a:extLst>
                <a:ext uri="{FF2B5EF4-FFF2-40B4-BE49-F238E27FC236}">
                  <a16:creationId xmlns:a16="http://schemas.microsoft.com/office/drawing/2014/main" id="{29C4047D-3C1F-49FC-9473-7AF1CF2DC3A9}"/>
                </a:ext>
              </a:extLst>
            </p:cNvPr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68;p61">
              <a:extLst>
                <a:ext uri="{FF2B5EF4-FFF2-40B4-BE49-F238E27FC236}">
                  <a16:creationId xmlns:a16="http://schemas.microsoft.com/office/drawing/2014/main" id="{3E4CC96E-A005-4D02-BC37-A8853D451B92}"/>
                </a:ext>
              </a:extLst>
            </p:cNvPr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69;p61">
              <a:extLst>
                <a:ext uri="{FF2B5EF4-FFF2-40B4-BE49-F238E27FC236}">
                  <a16:creationId xmlns:a16="http://schemas.microsoft.com/office/drawing/2014/main" id="{9DE46434-B55F-4508-A150-8DD3A138D835}"/>
                </a:ext>
              </a:extLst>
            </p:cNvPr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70;p61">
              <a:extLst>
                <a:ext uri="{FF2B5EF4-FFF2-40B4-BE49-F238E27FC236}">
                  <a16:creationId xmlns:a16="http://schemas.microsoft.com/office/drawing/2014/main" id="{DB3AE170-1D9F-47E0-86E0-3F6372CE915B}"/>
                </a:ext>
              </a:extLst>
            </p:cNvPr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71;p61">
              <a:extLst>
                <a:ext uri="{FF2B5EF4-FFF2-40B4-BE49-F238E27FC236}">
                  <a16:creationId xmlns:a16="http://schemas.microsoft.com/office/drawing/2014/main" id="{1268B864-6747-4703-8737-C36690B67AEA}"/>
                </a:ext>
              </a:extLst>
            </p:cNvPr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72;p61">
              <a:extLst>
                <a:ext uri="{FF2B5EF4-FFF2-40B4-BE49-F238E27FC236}">
                  <a16:creationId xmlns:a16="http://schemas.microsoft.com/office/drawing/2014/main" id="{0CA79615-0FC0-4FAC-9D26-B263C37723AC}"/>
                </a:ext>
              </a:extLst>
            </p:cNvPr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73;p61">
              <a:extLst>
                <a:ext uri="{FF2B5EF4-FFF2-40B4-BE49-F238E27FC236}">
                  <a16:creationId xmlns:a16="http://schemas.microsoft.com/office/drawing/2014/main" id="{7909D0D1-2581-43DF-81A7-8D406DEBE8DA}"/>
                </a:ext>
              </a:extLst>
            </p:cNvPr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74;p61">
              <a:extLst>
                <a:ext uri="{FF2B5EF4-FFF2-40B4-BE49-F238E27FC236}">
                  <a16:creationId xmlns:a16="http://schemas.microsoft.com/office/drawing/2014/main" id="{7C3EA3CE-8DC6-430F-8E90-4A27666AF008}"/>
                </a:ext>
              </a:extLst>
            </p:cNvPr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75;p61">
              <a:extLst>
                <a:ext uri="{FF2B5EF4-FFF2-40B4-BE49-F238E27FC236}">
                  <a16:creationId xmlns:a16="http://schemas.microsoft.com/office/drawing/2014/main" id="{DD1C145D-CBAA-4967-AF6B-6C05E69904ED}"/>
                </a:ext>
              </a:extLst>
            </p:cNvPr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76;p61">
              <a:extLst>
                <a:ext uri="{FF2B5EF4-FFF2-40B4-BE49-F238E27FC236}">
                  <a16:creationId xmlns:a16="http://schemas.microsoft.com/office/drawing/2014/main" id="{B5D4E88B-EB69-48CB-9531-1C0A4A733DED}"/>
                </a:ext>
              </a:extLst>
            </p:cNvPr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77;p61">
              <a:extLst>
                <a:ext uri="{FF2B5EF4-FFF2-40B4-BE49-F238E27FC236}">
                  <a16:creationId xmlns:a16="http://schemas.microsoft.com/office/drawing/2014/main" id="{86E21C63-9EAE-4E22-9CCA-6E83C197DAAF}"/>
                </a:ext>
              </a:extLst>
            </p:cNvPr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78;p61">
              <a:extLst>
                <a:ext uri="{FF2B5EF4-FFF2-40B4-BE49-F238E27FC236}">
                  <a16:creationId xmlns:a16="http://schemas.microsoft.com/office/drawing/2014/main" id="{B30C52D7-A77E-4291-B079-6F9958DE8A63}"/>
                </a:ext>
              </a:extLst>
            </p:cNvPr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79;p61">
              <a:extLst>
                <a:ext uri="{FF2B5EF4-FFF2-40B4-BE49-F238E27FC236}">
                  <a16:creationId xmlns:a16="http://schemas.microsoft.com/office/drawing/2014/main" id="{220410E9-8D61-45E9-8109-949171920AC1}"/>
                </a:ext>
              </a:extLst>
            </p:cNvPr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80;p61">
              <a:extLst>
                <a:ext uri="{FF2B5EF4-FFF2-40B4-BE49-F238E27FC236}">
                  <a16:creationId xmlns:a16="http://schemas.microsoft.com/office/drawing/2014/main" id="{20D9388E-C3B9-4F33-AAC4-966C94FE4207}"/>
                </a:ext>
              </a:extLst>
            </p:cNvPr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81;p61">
              <a:extLst>
                <a:ext uri="{FF2B5EF4-FFF2-40B4-BE49-F238E27FC236}">
                  <a16:creationId xmlns:a16="http://schemas.microsoft.com/office/drawing/2014/main" id="{219C042F-BC88-47D4-A96D-0EDF31A4A9F3}"/>
                </a:ext>
              </a:extLst>
            </p:cNvPr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82;p61">
              <a:extLst>
                <a:ext uri="{FF2B5EF4-FFF2-40B4-BE49-F238E27FC236}">
                  <a16:creationId xmlns:a16="http://schemas.microsoft.com/office/drawing/2014/main" id="{56F5B653-7402-4285-93C5-5A82474A091F}"/>
                </a:ext>
              </a:extLst>
            </p:cNvPr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83;p61">
              <a:extLst>
                <a:ext uri="{FF2B5EF4-FFF2-40B4-BE49-F238E27FC236}">
                  <a16:creationId xmlns:a16="http://schemas.microsoft.com/office/drawing/2014/main" id="{725E1008-91F7-48BB-823F-909A93265DAE}"/>
                </a:ext>
              </a:extLst>
            </p:cNvPr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84;p61">
              <a:extLst>
                <a:ext uri="{FF2B5EF4-FFF2-40B4-BE49-F238E27FC236}">
                  <a16:creationId xmlns:a16="http://schemas.microsoft.com/office/drawing/2014/main" id="{608535CF-6318-40E3-AB9E-9F3176775FB9}"/>
                </a:ext>
              </a:extLst>
            </p:cNvPr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85;p61">
              <a:extLst>
                <a:ext uri="{FF2B5EF4-FFF2-40B4-BE49-F238E27FC236}">
                  <a16:creationId xmlns:a16="http://schemas.microsoft.com/office/drawing/2014/main" id="{6FA0B5E8-A691-48E6-B8D1-5BD70EEF069F}"/>
                </a:ext>
              </a:extLst>
            </p:cNvPr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86;p61">
              <a:extLst>
                <a:ext uri="{FF2B5EF4-FFF2-40B4-BE49-F238E27FC236}">
                  <a16:creationId xmlns:a16="http://schemas.microsoft.com/office/drawing/2014/main" id="{3D5FBE36-862F-44E9-B285-C704822715F3}"/>
                </a:ext>
              </a:extLst>
            </p:cNvPr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87;p61">
              <a:extLst>
                <a:ext uri="{FF2B5EF4-FFF2-40B4-BE49-F238E27FC236}">
                  <a16:creationId xmlns:a16="http://schemas.microsoft.com/office/drawing/2014/main" id="{D9E3581C-100F-4B98-A63E-E3C705CDBA86}"/>
                </a:ext>
              </a:extLst>
            </p:cNvPr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88;p61">
              <a:extLst>
                <a:ext uri="{FF2B5EF4-FFF2-40B4-BE49-F238E27FC236}">
                  <a16:creationId xmlns:a16="http://schemas.microsoft.com/office/drawing/2014/main" id="{D03551F3-FAE1-415B-844E-0498C24568E2}"/>
                </a:ext>
              </a:extLst>
            </p:cNvPr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89;p61">
              <a:extLst>
                <a:ext uri="{FF2B5EF4-FFF2-40B4-BE49-F238E27FC236}">
                  <a16:creationId xmlns:a16="http://schemas.microsoft.com/office/drawing/2014/main" id="{E89A8FC4-1329-44EA-8FDA-AE248375A811}"/>
                </a:ext>
              </a:extLst>
            </p:cNvPr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90;p61">
              <a:extLst>
                <a:ext uri="{FF2B5EF4-FFF2-40B4-BE49-F238E27FC236}">
                  <a16:creationId xmlns:a16="http://schemas.microsoft.com/office/drawing/2014/main" id="{026BE8D6-68D5-4C79-B9D6-2BDA614D700E}"/>
                </a:ext>
              </a:extLst>
            </p:cNvPr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91;p61">
              <a:extLst>
                <a:ext uri="{FF2B5EF4-FFF2-40B4-BE49-F238E27FC236}">
                  <a16:creationId xmlns:a16="http://schemas.microsoft.com/office/drawing/2014/main" id="{D35711E9-4038-4505-BC19-9FA5F54E1D55}"/>
                </a:ext>
              </a:extLst>
            </p:cNvPr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92;p61">
              <a:extLst>
                <a:ext uri="{FF2B5EF4-FFF2-40B4-BE49-F238E27FC236}">
                  <a16:creationId xmlns:a16="http://schemas.microsoft.com/office/drawing/2014/main" id="{4B7E2A5D-834A-4C7E-8692-24DE13C62E5A}"/>
                </a:ext>
              </a:extLst>
            </p:cNvPr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93;p61">
              <a:extLst>
                <a:ext uri="{FF2B5EF4-FFF2-40B4-BE49-F238E27FC236}">
                  <a16:creationId xmlns:a16="http://schemas.microsoft.com/office/drawing/2014/main" id="{F4373414-5862-42CB-A0EC-B11291CBFEF1}"/>
                </a:ext>
              </a:extLst>
            </p:cNvPr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94;p61">
              <a:extLst>
                <a:ext uri="{FF2B5EF4-FFF2-40B4-BE49-F238E27FC236}">
                  <a16:creationId xmlns:a16="http://schemas.microsoft.com/office/drawing/2014/main" id="{79CB446E-B3BF-49B1-B2AA-7FF2B45ED150}"/>
                </a:ext>
              </a:extLst>
            </p:cNvPr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95;p61">
              <a:extLst>
                <a:ext uri="{FF2B5EF4-FFF2-40B4-BE49-F238E27FC236}">
                  <a16:creationId xmlns:a16="http://schemas.microsoft.com/office/drawing/2014/main" id="{78F5A664-6E41-4100-B78A-550D4BE38DDE}"/>
                </a:ext>
              </a:extLst>
            </p:cNvPr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96;p61">
              <a:extLst>
                <a:ext uri="{FF2B5EF4-FFF2-40B4-BE49-F238E27FC236}">
                  <a16:creationId xmlns:a16="http://schemas.microsoft.com/office/drawing/2014/main" id="{3C59E201-9A77-4C0E-BB73-28DD5E1E7149}"/>
                </a:ext>
              </a:extLst>
            </p:cNvPr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97;p61">
              <a:extLst>
                <a:ext uri="{FF2B5EF4-FFF2-40B4-BE49-F238E27FC236}">
                  <a16:creationId xmlns:a16="http://schemas.microsoft.com/office/drawing/2014/main" id="{E2220844-0427-453B-B04B-B5E216E1AB6C}"/>
                </a:ext>
              </a:extLst>
            </p:cNvPr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8;p61">
              <a:extLst>
                <a:ext uri="{FF2B5EF4-FFF2-40B4-BE49-F238E27FC236}">
                  <a16:creationId xmlns:a16="http://schemas.microsoft.com/office/drawing/2014/main" id="{65DAA224-94AB-4957-8AB2-0B42DB40A10D}"/>
                </a:ext>
              </a:extLst>
            </p:cNvPr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99;p61">
              <a:extLst>
                <a:ext uri="{FF2B5EF4-FFF2-40B4-BE49-F238E27FC236}">
                  <a16:creationId xmlns:a16="http://schemas.microsoft.com/office/drawing/2014/main" id="{53326A6D-250A-44D5-AACD-AC27801EFA0D}"/>
                </a:ext>
              </a:extLst>
            </p:cNvPr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00;p61">
              <a:extLst>
                <a:ext uri="{FF2B5EF4-FFF2-40B4-BE49-F238E27FC236}">
                  <a16:creationId xmlns:a16="http://schemas.microsoft.com/office/drawing/2014/main" id="{2E70B42B-3980-4675-AA60-15CC70DCF8D0}"/>
                </a:ext>
              </a:extLst>
            </p:cNvPr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01;p61">
              <a:extLst>
                <a:ext uri="{FF2B5EF4-FFF2-40B4-BE49-F238E27FC236}">
                  <a16:creationId xmlns:a16="http://schemas.microsoft.com/office/drawing/2014/main" id="{666D9352-8110-4C09-BEBE-567057DEADA5}"/>
                </a:ext>
              </a:extLst>
            </p:cNvPr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02;p61">
              <a:extLst>
                <a:ext uri="{FF2B5EF4-FFF2-40B4-BE49-F238E27FC236}">
                  <a16:creationId xmlns:a16="http://schemas.microsoft.com/office/drawing/2014/main" id="{5E8377D0-FED9-4C6F-9E03-196EDC5ECF13}"/>
                </a:ext>
              </a:extLst>
            </p:cNvPr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03;p61">
              <a:extLst>
                <a:ext uri="{FF2B5EF4-FFF2-40B4-BE49-F238E27FC236}">
                  <a16:creationId xmlns:a16="http://schemas.microsoft.com/office/drawing/2014/main" id="{52DBC18B-5B6E-4B2B-BAFE-0C7BC6DC1004}"/>
                </a:ext>
              </a:extLst>
            </p:cNvPr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04;p61">
              <a:extLst>
                <a:ext uri="{FF2B5EF4-FFF2-40B4-BE49-F238E27FC236}">
                  <a16:creationId xmlns:a16="http://schemas.microsoft.com/office/drawing/2014/main" id="{5FE7E0F0-4877-474A-A589-8589CC04F872}"/>
                </a:ext>
              </a:extLst>
            </p:cNvPr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05;p61">
              <a:extLst>
                <a:ext uri="{FF2B5EF4-FFF2-40B4-BE49-F238E27FC236}">
                  <a16:creationId xmlns:a16="http://schemas.microsoft.com/office/drawing/2014/main" id="{C79E5BB4-93C4-4677-A063-B13E4A4B4D0B}"/>
                </a:ext>
              </a:extLst>
            </p:cNvPr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06;p61">
              <a:extLst>
                <a:ext uri="{FF2B5EF4-FFF2-40B4-BE49-F238E27FC236}">
                  <a16:creationId xmlns:a16="http://schemas.microsoft.com/office/drawing/2014/main" id="{CC7A58B5-11AB-4E4F-863E-8D8B6DDDCF57}"/>
                </a:ext>
              </a:extLst>
            </p:cNvPr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07;p61">
              <a:extLst>
                <a:ext uri="{FF2B5EF4-FFF2-40B4-BE49-F238E27FC236}">
                  <a16:creationId xmlns:a16="http://schemas.microsoft.com/office/drawing/2014/main" id="{7667FB21-FA5F-4453-B54A-7138EF3064BA}"/>
                </a:ext>
              </a:extLst>
            </p:cNvPr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08;p61">
              <a:extLst>
                <a:ext uri="{FF2B5EF4-FFF2-40B4-BE49-F238E27FC236}">
                  <a16:creationId xmlns:a16="http://schemas.microsoft.com/office/drawing/2014/main" id="{F22BEA2E-C8E9-4582-9B7C-E4D37E6D040F}"/>
                </a:ext>
              </a:extLst>
            </p:cNvPr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809;p61">
              <a:extLst>
                <a:ext uri="{FF2B5EF4-FFF2-40B4-BE49-F238E27FC236}">
                  <a16:creationId xmlns:a16="http://schemas.microsoft.com/office/drawing/2014/main" id="{B0E51EE4-A09F-4623-9065-FD2A4A0D369B}"/>
                </a:ext>
              </a:extLst>
            </p:cNvPr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810;p61">
              <a:extLst>
                <a:ext uri="{FF2B5EF4-FFF2-40B4-BE49-F238E27FC236}">
                  <a16:creationId xmlns:a16="http://schemas.microsoft.com/office/drawing/2014/main" id="{76F98A07-F370-433F-B4C9-FE8FCD38A504}"/>
                </a:ext>
              </a:extLst>
            </p:cNvPr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811;p61">
              <a:extLst>
                <a:ext uri="{FF2B5EF4-FFF2-40B4-BE49-F238E27FC236}">
                  <a16:creationId xmlns:a16="http://schemas.microsoft.com/office/drawing/2014/main" id="{0FE45DC1-DB39-43AC-8DC0-CDC0EF6E1485}"/>
                </a:ext>
              </a:extLst>
            </p:cNvPr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812;p61">
              <a:extLst>
                <a:ext uri="{FF2B5EF4-FFF2-40B4-BE49-F238E27FC236}">
                  <a16:creationId xmlns:a16="http://schemas.microsoft.com/office/drawing/2014/main" id="{3CA9F461-E3E5-4DE8-9FC2-6F901C9D996B}"/>
                </a:ext>
              </a:extLst>
            </p:cNvPr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813;p61">
              <a:extLst>
                <a:ext uri="{FF2B5EF4-FFF2-40B4-BE49-F238E27FC236}">
                  <a16:creationId xmlns:a16="http://schemas.microsoft.com/office/drawing/2014/main" id="{4ADB4055-94D2-4C35-9929-861723BAC8DC}"/>
                </a:ext>
              </a:extLst>
            </p:cNvPr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814;p61">
              <a:extLst>
                <a:ext uri="{FF2B5EF4-FFF2-40B4-BE49-F238E27FC236}">
                  <a16:creationId xmlns:a16="http://schemas.microsoft.com/office/drawing/2014/main" id="{25A60D89-160B-4187-BFBB-B678382E2C8F}"/>
                </a:ext>
              </a:extLst>
            </p:cNvPr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815;p61">
              <a:extLst>
                <a:ext uri="{FF2B5EF4-FFF2-40B4-BE49-F238E27FC236}">
                  <a16:creationId xmlns:a16="http://schemas.microsoft.com/office/drawing/2014/main" id="{EBE439A5-2550-4ADE-A725-57CDD5B52241}"/>
                </a:ext>
              </a:extLst>
            </p:cNvPr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816;p61">
              <a:extLst>
                <a:ext uri="{FF2B5EF4-FFF2-40B4-BE49-F238E27FC236}">
                  <a16:creationId xmlns:a16="http://schemas.microsoft.com/office/drawing/2014/main" id="{B191F4AC-BEC6-4926-807A-25B5DFC4E26C}"/>
                </a:ext>
              </a:extLst>
            </p:cNvPr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817;p61">
              <a:extLst>
                <a:ext uri="{FF2B5EF4-FFF2-40B4-BE49-F238E27FC236}">
                  <a16:creationId xmlns:a16="http://schemas.microsoft.com/office/drawing/2014/main" id="{713FD340-937C-4ECF-95A8-79E86B88B0E9}"/>
                </a:ext>
              </a:extLst>
            </p:cNvPr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818;p61">
              <a:extLst>
                <a:ext uri="{FF2B5EF4-FFF2-40B4-BE49-F238E27FC236}">
                  <a16:creationId xmlns:a16="http://schemas.microsoft.com/office/drawing/2014/main" id="{ECBFAA89-C306-4AA8-B0FF-B23C1183A40C}"/>
                </a:ext>
              </a:extLst>
            </p:cNvPr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819;p61">
              <a:extLst>
                <a:ext uri="{FF2B5EF4-FFF2-40B4-BE49-F238E27FC236}">
                  <a16:creationId xmlns:a16="http://schemas.microsoft.com/office/drawing/2014/main" id="{DD752252-AB3D-4E50-9F6D-80D38F0881EA}"/>
                </a:ext>
              </a:extLst>
            </p:cNvPr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820;p61">
              <a:extLst>
                <a:ext uri="{FF2B5EF4-FFF2-40B4-BE49-F238E27FC236}">
                  <a16:creationId xmlns:a16="http://schemas.microsoft.com/office/drawing/2014/main" id="{F33D2B3F-9A03-4B9F-BA18-532E83CE2089}"/>
                </a:ext>
              </a:extLst>
            </p:cNvPr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821;p61">
              <a:extLst>
                <a:ext uri="{FF2B5EF4-FFF2-40B4-BE49-F238E27FC236}">
                  <a16:creationId xmlns:a16="http://schemas.microsoft.com/office/drawing/2014/main" id="{5D60E501-8320-4905-9219-D5A32AF0AC39}"/>
                </a:ext>
              </a:extLst>
            </p:cNvPr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822;p61">
              <a:extLst>
                <a:ext uri="{FF2B5EF4-FFF2-40B4-BE49-F238E27FC236}">
                  <a16:creationId xmlns:a16="http://schemas.microsoft.com/office/drawing/2014/main" id="{1C1C05D3-885F-40F1-85F5-8E2B1DE7BA74}"/>
                </a:ext>
              </a:extLst>
            </p:cNvPr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823;p61">
              <a:extLst>
                <a:ext uri="{FF2B5EF4-FFF2-40B4-BE49-F238E27FC236}">
                  <a16:creationId xmlns:a16="http://schemas.microsoft.com/office/drawing/2014/main" id="{2F6BCFA5-4B69-4E6B-A4C0-0E089D09C3A5}"/>
                </a:ext>
              </a:extLst>
            </p:cNvPr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824;p61">
              <a:extLst>
                <a:ext uri="{FF2B5EF4-FFF2-40B4-BE49-F238E27FC236}">
                  <a16:creationId xmlns:a16="http://schemas.microsoft.com/office/drawing/2014/main" id="{B9432701-70B7-4789-9318-D3F20DA230FF}"/>
                </a:ext>
              </a:extLst>
            </p:cNvPr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825;p61">
              <a:extLst>
                <a:ext uri="{FF2B5EF4-FFF2-40B4-BE49-F238E27FC236}">
                  <a16:creationId xmlns:a16="http://schemas.microsoft.com/office/drawing/2014/main" id="{946356EB-D0D8-4040-9440-B7E4C3E33E4B}"/>
                </a:ext>
              </a:extLst>
            </p:cNvPr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826;p61">
              <a:extLst>
                <a:ext uri="{FF2B5EF4-FFF2-40B4-BE49-F238E27FC236}">
                  <a16:creationId xmlns:a16="http://schemas.microsoft.com/office/drawing/2014/main" id="{4BE83E67-EE97-4DEF-A321-B9290DFF3A7D}"/>
                </a:ext>
              </a:extLst>
            </p:cNvPr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827;p61">
              <a:extLst>
                <a:ext uri="{FF2B5EF4-FFF2-40B4-BE49-F238E27FC236}">
                  <a16:creationId xmlns:a16="http://schemas.microsoft.com/office/drawing/2014/main" id="{BDCAFB68-1836-4459-9F69-999249B60E79}"/>
                </a:ext>
              </a:extLst>
            </p:cNvPr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828;p61">
              <a:extLst>
                <a:ext uri="{FF2B5EF4-FFF2-40B4-BE49-F238E27FC236}">
                  <a16:creationId xmlns:a16="http://schemas.microsoft.com/office/drawing/2014/main" id="{BBFEEEC2-A33D-408B-BE10-1DFCD2513A45}"/>
                </a:ext>
              </a:extLst>
            </p:cNvPr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829;p61">
              <a:extLst>
                <a:ext uri="{FF2B5EF4-FFF2-40B4-BE49-F238E27FC236}">
                  <a16:creationId xmlns:a16="http://schemas.microsoft.com/office/drawing/2014/main" id="{D42F7479-DFC5-460C-B2ED-360A1C9124DD}"/>
                </a:ext>
              </a:extLst>
            </p:cNvPr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830;p61">
              <a:extLst>
                <a:ext uri="{FF2B5EF4-FFF2-40B4-BE49-F238E27FC236}">
                  <a16:creationId xmlns:a16="http://schemas.microsoft.com/office/drawing/2014/main" id="{665B656D-BCFF-45F9-A302-937CB1895F0F}"/>
                </a:ext>
              </a:extLst>
            </p:cNvPr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831;p61">
              <a:extLst>
                <a:ext uri="{FF2B5EF4-FFF2-40B4-BE49-F238E27FC236}">
                  <a16:creationId xmlns:a16="http://schemas.microsoft.com/office/drawing/2014/main" id="{00E6003B-F154-4A99-B5FC-8005FD86EB3A}"/>
                </a:ext>
              </a:extLst>
            </p:cNvPr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832;p61">
              <a:extLst>
                <a:ext uri="{FF2B5EF4-FFF2-40B4-BE49-F238E27FC236}">
                  <a16:creationId xmlns:a16="http://schemas.microsoft.com/office/drawing/2014/main" id="{B00B46CD-0647-45E7-85BB-4BBD1D434251}"/>
                </a:ext>
              </a:extLst>
            </p:cNvPr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833;p61">
              <a:extLst>
                <a:ext uri="{FF2B5EF4-FFF2-40B4-BE49-F238E27FC236}">
                  <a16:creationId xmlns:a16="http://schemas.microsoft.com/office/drawing/2014/main" id="{1D2A4D1D-00AE-45B3-B700-0E2032A23896}"/>
                </a:ext>
              </a:extLst>
            </p:cNvPr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834;p61">
              <a:extLst>
                <a:ext uri="{FF2B5EF4-FFF2-40B4-BE49-F238E27FC236}">
                  <a16:creationId xmlns:a16="http://schemas.microsoft.com/office/drawing/2014/main" id="{55C13D8D-5ECF-44E6-BD12-BB2F41991536}"/>
                </a:ext>
              </a:extLst>
            </p:cNvPr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835;p61">
              <a:extLst>
                <a:ext uri="{FF2B5EF4-FFF2-40B4-BE49-F238E27FC236}">
                  <a16:creationId xmlns:a16="http://schemas.microsoft.com/office/drawing/2014/main" id="{BD32B974-ECF3-41E8-9BE4-37E2FAA58899}"/>
                </a:ext>
              </a:extLst>
            </p:cNvPr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836;p61">
              <a:extLst>
                <a:ext uri="{FF2B5EF4-FFF2-40B4-BE49-F238E27FC236}">
                  <a16:creationId xmlns:a16="http://schemas.microsoft.com/office/drawing/2014/main" id="{9B9C28A6-7B46-4165-9317-7FE8E579E969}"/>
                </a:ext>
              </a:extLst>
            </p:cNvPr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837;p61">
              <a:extLst>
                <a:ext uri="{FF2B5EF4-FFF2-40B4-BE49-F238E27FC236}">
                  <a16:creationId xmlns:a16="http://schemas.microsoft.com/office/drawing/2014/main" id="{EE4BD912-B396-4DDF-AA17-9FCD43D070D5}"/>
                </a:ext>
              </a:extLst>
            </p:cNvPr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838;p61">
              <a:extLst>
                <a:ext uri="{FF2B5EF4-FFF2-40B4-BE49-F238E27FC236}">
                  <a16:creationId xmlns:a16="http://schemas.microsoft.com/office/drawing/2014/main" id="{4DDF07CB-C4AF-45A5-B500-78D146511B58}"/>
                </a:ext>
              </a:extLst>
            </p:cNvPr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839;p61">
              <a:extLst>
                <a:ext uri="{FF2B5EF4-FFF2-40B4-BE49-F238E27FC236}">
                  <a16:creationId xmlns:a16="http://schemas.microsoft.com/office/drawing/2014/main" id="{E918A8BD-C80C-4104-BAB6-65CD38A99B98}"/>
                </a:ext>
              </a:extLst>
            </p:cNvPr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840;p61">
              <a:extLst>
                <a:ext uri="{FF2B5EF4-FFF2-40B4-BE49-F238E27FC236}">
                  <a16:creationId xmlns:a16="http://schemas.microsoft.com/office/drawing/2014/main" id="{D1471939-7596-43FC-96BF-5F031CBC156E}"/>
                </a:ext>
              </a:extLst>
            </p:cNvPr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841;p61">
              <a:extLst>
                <a:ext uri="{FF2B5EF4-FFF2-40B4-BE49-F238E27FC236}">
                  <a16:creationId xmlns:a16="http://schemas.microsoft.com/office/drawing/2014/main" id="{2924378A-90CB-4751-8383-275CB1CF3431}"/>
                </a:ext>
              </a:extLst>
            </p:cNvPr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842;p61">
              <a:extLst>
                <a:ext uri="{FF2B5EF4-FFF2-40B4-BE49-F238E27FC236}">
                  <a16:creationId xmlns:a16="http://schemas.microsoft.com/office/drawing/2014/main" id="{8E71F7D5-D2D2-4037-BD62-D89A2851973B}"/>
                </a:ext>
              </a:extLst>
            </p:cNvPr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843;p61">
              <a:extLst>
                <a:ext uri="{FF2B5EF4-FFF2-40B4-BE49-F238E27FC236}">
                  <a16:creationId xmlns:a16="http://schemas.microsoft.com/office/drawing/2014/main" id="{706FE133-0EF1-4561-AEA7-00232E9FBE1B}"/>
                </a:ext>
              </a:extLst>
            </p:cNvPr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44;p61">
              <a:extLst>
                <a:ext uri="{FF2B5EF4-FFF2-40B4-BE49-F238E27FC236}">
                  <a16:creationId xmlns:a16="http://schemas.microsoft.com/office/drawing/2014/main" id="{280155CB-E2A9-4452-8D3B-50186B49690D}"/>
                </a:ext>
              </a:extLst>
            </p:cNvPr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45;p61">
              <a:extLst>
                <a:ext uri="{FF2B5EF4-FFF2-40B4-BE49-F238E27FC236}">
                  <a16:creationId xmlns:a16="http://schemas.microsoft.com/office/drawing/2014/main" id="{996100CA-6742-429D-8800-08BC29DC356D}"/>
                </a:ext>
              </a:extLst>
            </p:cNvPr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46;p61">
              <a:extLst>
                <a:ext uri="{FF2B5EF4-FFF2-40B4-BE49-F238E27FC236}">
                  <a16:creationId xmlns:a16="http://schemas.microsoft.com/office/drawing/2014/main" id="{975EB6CC-D37C-44FF-A31F-56C32ECE934B}"/>
                </a:ext>
              </a:extLst>
            </p:cNvPr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47;p61">
              <a:extLst>
                <a:ext uri="{FF2B5EF4-FFF2-40B4-BE49-F238E27FC236}">
                  <a16:creationId xmlns:a16="http://schemas.microsoft.com/office/drawing/2014/main" id="{7010E197-03EB-4241-9752-8527F13CC878}"/>
                </a:ext>
              </a:extLst>
            </p:cNvPr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48;p61">
              <a:extLst>
                <a:ext uri="{FF2B5EF4-FFF2-40B4-BE49-F238E27FC236}">
                  <a16:creationId xmlns:a16="http://schemas.microsoft.com/office/drawing/2014/main" id="{54B19069-5483-4595-A138-7DC578CD005F}"/>
                </a:ext>
              </a:extLst>
            </p:cNvPr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49;p61">
              <a:extLst>
                <a:ext uri="{FF2B5EF4-FFF2-40B4-BE49-F238E27FC236}">
                  <a16:creationId xmlns:a16="http://schemas.microsoft.com/office/drawing/2014/main" id="{6466D2B5-B38B-4BFD-ACA5-C796AD0B4956}"/>
                </a:ext>
              </a:extLst>
            </p:cNvPr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50;p61">
              <a:extLst>
                <a:ext uri="{FF2B5EF4-FFF2-40B4-BE49-F238E27FC236}">
                  <a16:creationId xmlns:a16="http://schemas.microsoft.com/office/drawing/2014/main" id="{F832FA5A-21FF-4180-8B1F-4EFA957DB36A}"/>
                </a:ext>
              </a:extLst>
            </p:cNvPr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51;p61">
              <a:extLst>
                <a:ext uri="{FF2B5EF4-FFF2-40B4-BE49-F238E27FC236}">
                  <a16:creationId xmlns:a16="http://schemas.microsoft.com/office/drawing/2014/main" id="{5D590B3B-DD8C-40C5-98CF-B0FC379B2610}"/>
                </a:ext>
              </a:extLst>
            </p:cNvPr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52;p61">
              <a:extLst>
                <a:ext uri="{FF2B5EF4-FFF2-40B4-BE49-F238E27FC236}">
                  <a16:creationId xmlns:a16="http://schemas.microsoft.com/office/drawing/2014/main" id="{21B9255F-9C05-416B-A46A-B1F1106CDC02}"/>
                </a:ext>
              </a:extLst>
            </p:cNvPr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53;p61">
              <a:extLst>
                <a:ext uri="{FF2B5EF4-FFF2-40B4-BE49-F238E27FC236}">
                  <a16:creationId xmlns:a16="http://schemas.microsoft.com/office/drawing/2014/main" id="{2091533B-DBF0-4E87-840A-489DAFE96B8B}"/>
                </a:ext>
              </a:extLst>
            </p:cNvPr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854;p61">
              <a:extLst>
                <a:ext uri="{FF2B5EF4-FFF2-40B4-BE49-F238E27FC236}">
                  <a16:creationId xmlns:a16="http://schemas.microsoft.com/office/drawing/2014/main" id="{A70A203D-CBF3-4D9A-B395-60BF3A41664A}"/>
                </a:ext>
              </a:extLst>
            </p:cNvPr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855;p61">
              <a:extLst>
                <a:ext uri="{FF2B5EF4-FFF2-40B4-BE49-F238E27FC236}">
                  <a16:creationId xmlns:a16="http://schemas.microsoft.com/office/drawing/2014/main" id="{A01C4E15-F1A8-41BB-9AB9-D8C9C2297DF6}"/>
                </a:ext>
              </a:extLst>
            </p:cNvPr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856;p61">
              <a:extLst>
                <a:ext uri="{FF2B5EF4-FFF2-40B4-BE49-F238E27FC236}">
                  <a16:creationId xmlns:a16="http://schemas.microsoft.com/office/drawing/2014/main" id="{279652E5-7B1E-4AB1-BD73-3A2C6D87DC7D}"/>
                </a:ext>
              </a:extLst>
            </p:cNvPr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857;p61">
              <a:extLst>
                <a:ext uri="{FF2B5EF4-FFF2-40B4-BE49-F238E27FC236}">
                  <a16:creationId xmlns:a16="http://schemas.microsoft.com/office/drawing/2014/main" id="{B8ACF4FB-BD76-4BC2-AB99-36A5269E7D06}"/>
                </a:ext>
              </a:extLst>
            </p:cNvPr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858;p61">
              <a:extLst>
                <a:ext uri="{FF2B5EF4-FFF2-40B4-BE49-F238E27FC236}">
                  <a16:creationId xmlns:a16="http://schemas.microsoft.com/office/drawing/2014/main" id="{52C14020-5218-4CB8-8E1B-C0869029E074}"/>
                </a:ext>
              </a:extLst>
            </p:cNvPr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2">
            <a:extLst>
              <a:ext uri="{FF2B5EF4-FFF2-40B4-BE49-F238E27FC236}">
                <a16:creationId xmlns:a16="http://schemas.microsoft.com/office/drawing/2014/main" id="{5DDF81C9-C419-4824-93F3-B96D2FC5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02" t="58582" b="25170"/>
          <a:stretch/>
        </p:blipFill>
        <p:spPr>
          <a:xfrm>
            <a:off x="0" y="0"/>
            <a:ext cx="9144000" cy="217283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95729-E2E9-4B56-8E1C-804910FA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08" y="-41470"/>
            <a:ext cx="1384492" cy="1384492"/>
          </a:xfrm>
          <a:prstGeom prst="rect">
            <a:avLst/>
          </a:prstGeom>
        </p:spPr>
      </p:pic>
      <p:pic>
        <p:nvPicPr>
          <p:cNvPr id="4" name="Picture 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09BDAA5-B6DF-4326-8F88-3AC6D0F6B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415" y="345781"/>
            <a:ext cx="9456415" cy="485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50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p52"/>
          <p:cNvSpPr/>
          <p:nvPr/>
        </p:nvSpPr>
        <p:spPr>
          <a:xfrm>
            <a:off x="1231950" y="1265275"/>
            <a:ext cx="6560400" cy="327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8" name="Google Shape;4108;p52"/>
          <p:cNvSpPr/>
          <p:nvPr/>
        </p:nvSpPr>
        <p:spPr>
          <a:xfrm>
            <a:off x="1569246" y="110729"/>
            <a:ext cx="6147900" cy="29100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1" name="Google Shape;4111;p52"/>
          <p:cNvGrpSpPr/>
          <p:nvPr/>
        </p:nvGrpSpPr>
        <p:grpSpPr>
          <a:xfrm>
            <a:off x="7087758" y="-7611"/>
            <a:ext cx="1816792" cy="1875024"/>
            <a:chOff x="7087758" y="-7611"/>
            <a:chExt cx="1816792" cy="1875024"/>
          </a:xfrm>
        </p:grpSpPr>
        <p:sp>
          <p:nvSpPr>
            <p:cNvPr id="4112" name="Google Shape;4112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3" name="Google Shape;4143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44" name="Google Shape;4144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8" name="صورة 2">
            <a:extLst>
              <a:ext uri="{FF2B5EF4-FFF2-40B4-BE49-F238E27FC236}">
                <a16:creationId xmlns:a16="http://schemas.microsoft.com/office/drawing/2014/main" id="{DAC92025-22A5-48B2-B755-4E759DED3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08" t="75135" r="9953" b="4958"/>
          <a:stretch/>
        </p:blipFill>
        <p:spPr>
          <a:xfrm>
            <a:off x="3107800" y="254324"/>
            <a:ext cx="3790365" cy="267682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FD501B-8DAE-4142-9D70-4C60A617A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662" y="1019076"/>
            <a:ext cx="4572000" cy="3686175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4113B8A3-B89F-40FE-90D2-C9C518CF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62" y="159808"/>
            <a:ext cx="2774649" cy="2378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4FB65-D56C-4180-94D8-7CC8198EA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51" y="2587450"/>
            <a:ext cx="4665279" cy="239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5" name="Google Shape;3035;p45"/>
          <p:cNvGrpSpPr/>
          <p:nvPr/>
        </p:nvGrpSpPr>
        <p:grpSpPr>
          <a:xfrm rot="-6785158">
            <a:off x="666661" y="3694613"/>
            <a:ext cx="97452" cy="198903"/>
            <a:chOff x="8800202" y="3370171"/>
            <a:chExt cx="52288" cy="106721"/>
          </a:xfrm>
        </p:grpSpPr>
        <p:sp>
          <p:nvSpPr>
            <p:cNvPr id="3036" name="Google Shape;3036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9" name="Google Shape;3039;p45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45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1" name="Google Shape;3041;p45"/>
          <p:cNvGrpSpPr/>
          <p:nvPr/>
        </p:nvGrpSpPr>
        <p:grpSpPr>
          <a:xfrm>
            <a:off x="4523279" y="4233585"/>
            <a:ext cx="97449" cy="198897"/>
            <a:chOff x="8800202" y="3370171"/>
            <a:chExt cx="52288" cy="106721"/>
          </a:xfrm>
        </p:grpSpPr>
        <p:sp>
          <p:nvSpPr>
            <p:cNvPr id="3042" name="Google Shape;3042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5" name="Google Shape;3045;p45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45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45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46FEBA-6BEA-43CA-B23C-DEC2D99F6B2D}"/>
              </a:ext>
            </a:extLst>
          </p:cNvPr>
          <p:cNvGrpSpPr/>
          <p:nvPr/>
        </p:nvGrpSpPr>
        <p:grpSpPr>
          <a:xfrm>
            <a:off x="196975" y="218015"/>
            <a:ext cx="1578038" cy="2458110"/>
            <a:chOff x="72281" y="1018514"/>
            <a:chExt cx="2155371" cy="5368834"/>
          </a:xfrm>
        </p:grpSpPr>
        <p:pic>
          <p:nvPicPr>
            <p:cNvPr id="44" name="Picture 4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2ECF18A-CF70-4D09-8CFB-3142936C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A close up of a persons hand&#10;&#10;Description automatically generated">
              <a:extLst>
                <a:ext uri="{FF2B5EF4-FFF2-40B4-BE49-F238E27FC236}">
                  <a16:creationId xmlns:a16="http://schemas.microsoft.com/office/drawing/2014/main" id="{D9937567-E659-4588-AFC7-C80065E17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9" descr="A picture containing red, sitting&#10;&#10;Description automatically generated">
              <a:extLst>
                <a:ext uri="{FF2B5EF4-FFF2-40B4-BE49-F238E27FC236}">
                  <a16:creationId xmlns:a16="http://schemas.microsoft.com/office/drawing/2014/main" id="{8E8C951E-98AA-4EC5-A1A4-9DD356392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56D24205-7D85-40C5-8D02-1925B080E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149" y="2506298"/>
            <a:ext cx="3590925" cy="2829308"/>
          </a:xfrm>
          <a:prstGeom prst="rect">
            <a:avLst/>
          </a:prstGeom>
        </p:spPr>
      </p:pic>
      <p:sp>
        <p:nvSpPr>
          <p:cNvPr id="48" name="Google Shape;6528;p36">
            <a:extLst>
              <a:ext uri="{FF2B5EF4-FFF2-40B4-BE49-F238E27FC236}">
                <a16:creationId xmlns:a16="http://schemas.microsoft.com/office/drawing/2014/main" id="{B9057019-AA98-4128-B024-6DCEABBE92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988" y="31439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التقويم الختامي</a:t>
            </a:r>
            <a:b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استراتيجية التعلم باللعب</a:t>
            </a:r>
            <a:endParaRPr sz="3600" b="1" dirty="0">
              <a:solidFill>
                <a:schemeClr val="accent1">
                  <a:lumMod val="75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2" descr="Wordwall - Posts | Facebook">
            <a:extLst>
              <a:ext uri="{FF2B5EF4-FFF2-40B4-BE49-F238E27FC236}">
                <a16:creationId xmlns:a16="http://schemas.microsoft.com/office/drawing/2014/main" id="{85CDFDD1-7441-44D8-BC9F-D00361C1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55" y="1475991"/>
            <a:ext cx="451982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7335E-22CB-4841-B883-475A24D5D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995" y="3358879"/>
            <a:ext cx="459068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0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E9676-C22D-4D2C-824C-CE8B371F5239}"/>
              </a:ext>
            </a:extLst>
          </p:cNvPr>
          <p:cNvSpPr txBox="1"/>
          <p:nvPr/>
        </p:nvSpPr>
        <p:spPr>
          <a:xfrm>
            <a:off x="2286000" y="241849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https://padlet.com/amnha19411/wgwboctefypfzagb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8CCFC-B0B1-408B-85B6-FB45DC239974}"/>
              </a:ext>
            </a:extLst>
          </p:cNvPr>
          <p:cNvSpPr txBox="1"/>
          <p:nvPr/>
        </p:nvSpPr>
        <p:spPr>
          <a:xfrm>
            <a:off x="2120202" y="371789"/>
            <a:ext cx="466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chemeClr val="bg2">
                    <a:lumMod val="10000"/>
                  </a:schemeClr>
                </a:solidFill>
              </a:rPr>
              <a:t>الثروة السمكية 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72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D4BA58-EC4F-4D57-93BD-A2C62BDE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1" y="566090"/>
            <a:ext cx="5517249" cy="3865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6621A-6FA8-4B9C-8C55-A5AACEC54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5" y="1963695"/>
            <a:ext cx="1737511" cy="2200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06475-4AB4-4ED9-A5E6-63A6E0B7B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56" y="3506832"/>
            <a:ext cx="2444708" cy="1164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962C7-044B-404A-AD8A-285235542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53" y="728755"/>
            <a:ext cx="2127688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2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1E44F30-F4B7-4A16-91CA-B81F163B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" y="0"/>
            <a:ext cx="90818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5F59B21-22F6-4D33-A6E5-5A2DA6B5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843833"/>
            <a:ext cx="4488873" cy="12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27" y="832651"/>
            <a:ext cx="4055716" cy="1376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6826340" y="-19052"/>
            <a:ext cx="81490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CE65C51-4386-453E-83AA-EF46532D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902" y="942386"/>
            <a:ext cx="688244" cy="94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F2AED6-2683-40C2-983B-75735628F7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5034467" y="1691369"/>
            <a:ext cx="897241" cy="176076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E3A6073-11A7-42C3-80C4-CD73E988D2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5527951" y="2210221"/>
            <a:ext cx="892145" cy="206669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49D996E-0275-4D48-B031-8EABAF3E40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149976" y="2438140"/>
            <a:ext cx="1053134" cy="231497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AC15AE9-7850-4B39-9BA5-B035B3AA4F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40663"/>
          <a:stretch/>
        </p:blipFill>
        <p:spPr>
          <a:xfrm>
            <a:off x="415335" y="1678283"/>
            <a:ext cx="897241" cy="119808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8BCC8E8-FC46-4FE5-82B7-FE670E312B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69759" t="-149" r="14408" b="42178"/>
          <a:stretch/>
        </p:blipFill>
        <p:spPr>
          <a:xfrm>
            <a:off x="2965726" y="1607980"/>
            <a:ext cx="897241" cy="119808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685516B-3308-486A-BFF0-719ADD5793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7856"/>
          <a:stretch/>
        </p:blipFill>
        <p:spPr>
          <a:xfrm>
            <a:off x="3258016" y="1890952"/>
            <a:ext cx="1053134" cy="153050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 b="45114"/>
          <a:stretch/>
        </p:blipFill>
        <p:spPr>
          <a:xfrm>
            <a:off x="243982" y="2236987"/>
            <a:ext cx="942293" cy="11980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3368857" y="2550784"/>
            <a:ext cx="1100021" cy="254824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AB2B23-F7B3-4E4C-9B57-A2D31BDC2B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3030" y="3394584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542857" imgH="523810" progId="Paint.Picture">
                  <p:embed/>
                </p:oleObj>
              </mc:Choice>
              <mc:Fallback>
                <p:oleObj name="Bitmap Image" r:id="rId10" imgW="542857" imgH="52381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AB2B23-F7B3-4E4C-9B57-A2D31BDC2B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030" y="3394584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4CA199-EC74-4FA7-9CA8-0B09BEB68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365" y="3552333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542857" imgH="523810" progId="Paint.Picture">
                  <p:embed/>
                </p:oleObj>
              </mc:Choice>
              <mc:Fallback>
                <p:oleObj name="Bitmap Image" r:id="rId12" imgW="542857" imgH="5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4CA199-EC74-4FA7-9CA8-0B09BEB68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65" y="3552333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7BD7D3-7EB2-4770-9A2B-5F1D743CD8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1033" y="3269115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542857" imgH="523810" progId="Paint.Picture">
                  <p:embed/>
                </p:oleObj>
              </mc:Choice>
              <mc:Fallback>
                <p:oleObj name="Bitmap Image" r:id="rId13" imgW="542857" imgH="52381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17BD7D3-7EB2-4770-9A2B-5F1D743CD8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033" y="3269115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19E3E5-2310-41CF-89F8-E8021C7D9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1" y="2345576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542857" imgH="523810" progId="Paint.Picture">
                  <p:embed/>
                </p:oleObj>
              </mc:Choice>
              <mc:Fallback>
                <p:oleObj name="Bitmap Image" r:id="rId14" imgW="542857" imgH="52381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119E3E5-2310-41CF-89F8-E8021C7D91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1" y="2345576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445F8D1-37DC-44A5-871C-CEA46FA65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9482" y="2870497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542857" imgH="523810" progId="Paint.Picture">
                  <p:embed/>
                </p:oleObj>
              </mc:Choice>
              <mc:Fallback>
                <p:oleObj name="Bitmap Image" r:id="rId15" imgW="542857" imgH="52381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445F8D1-37DC-44A5-871C-CEA46FA654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9482" y="2870497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679AABE-836C-4A94-886B-637D09147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747" y="2935563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6" imgW="542857" imgH="523810" progId="Paint.Picture">
                  <p:embed/>
                </p:oleObj>
              </mc:Choice>
              <mc:Fallback>
                <p:oleObj name="Bitmap Image" r:id="rId16" imgW="542857" imgH="52381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679AABE-836C-4A94-886B-637D09147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47" y="2935563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2144" y="2790194"/>
            <a:ext cx="1100021" cy="206669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70C2C2-918E-4C72-A288-5604EF2442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563" y="3545797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542857" imgH="523810" progId="Paint.Picture">
                  <p:embed/>
                </p:oleObj>
              </mc:Choice>
              <mc:Fallback>
                <p:oleObj name="Bitmap Image" r:id="rId17" imgW="542857" imgH="52381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870C2C2-918E-4C72-A288-5604EF2442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63" y="3545797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70E9B5-02D2-43BF-89DC-5E66D0455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27" y="2360882"/>
          <a:ext cx="216051" cy="14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8" imgW="542857" imgH="523810" progId="Paint.Picture">
                  <p:embed/>
                </p:oleObj>
              </mc:Choice>
              <mc:Fallback>
                <p:oleObj name="Bitmap Image" r:id="rId18" imgW="542857" imgH="52381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E70E9B5-02D2-43BF-89DC-5E66D0455B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727" y="2360882"/>
                        <a:ext cx="216051" cy="142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8CD91BB-FB9C-440B-9DC8-F28BC80DD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2" y="956263"/>
          <a:ext cx="321664" cy="27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542857" imgH="523810" progId="Paint.Picture">
                  <p:embed/>
                </p:oleObj>
              </mc:Choice>
              <mc:Fallback>
                <p:oleObj name="Bitmap Image" r:id="rId19" imgW="542857" imgH="523810" progId="Paint.Picture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8CD91BB-FB9C-440B-9DC8-F28BC80DD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2" y="956263"/>
                        <a:ext cx="321664" cy="279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6CC19F0-F6EA-429D-95ED-64B1FB6C38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1" y="237865"/>
            <a:ext cx="34290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5" name="Google Shape;3395;p47"/>
          <p:cNvGrpSpPr/>
          <p:nvPr/>
        </p:nvGrpSpPr>
        <p:grpSpPr>
          <a:xfrm>
            <a:off x="5641752" y="2001492"/>
            <a:ext cx="3529514" cy="3319877"/>
            <a:chOff x="5641752" y="2001492"/>
            <a:chExt cx="3529514" cy="3319877"/>
          </a:xfrm>
        </p:grpSpPr>
        <p:grpSp>
          <p:nvGrpSpPr>
            <p:cNvPr id="3396" name="Google Shape;3396;p47"/>
            <p:cNvGrpSpPr/>
            <p:nvPr/>
          </p:nvGrpSpPr>
          <p:grpSpPr>
            <a:xfrm>
              <a:off x="5641752" y="3267709"/>
              <a:ext cx="1271232" cy="2053659"/>
              <a:chOff x="5641752" y="3267709"/>
              <a:chExt cx="1271232" cy="2053659"/>
            </a:xfrm>
          </p:grpSpPr>
          <p:grpSp>
            <p:nvGrpSpPr>
              <p:cNvPr id="3397" name="Google Shape;3397;p47"/>
              <p:cNvGrpSpPr/>
              <p:nvPr/>
            </p:nvGrpSpPr>
            <p:grpSpPr>
              <a:xfrm rot="-1237639">
                <a:off x="6158877" y="3658876"/>
                <a:ext cx="482503" cy="1629743"/>
                <a:chOff x="4172480" y="2420689"/>
                <a:chExt cx="806121" cy="2722822"/>
              </a:xfrm>
            </p:grpSpPr>
            <p:sp>
              <p:nvSpPr>
                <p:cNvPr id="3398" name="Google Shape;3398;p47"/>
                <p:cNvSpPr/>
                <p:nvPr/>
              </p:nvSpPr>
              <p:spPr>
                <a:xfrm>
                  <a:off x="4560819" y="2420689"/>
                  <a:ext cx="152276" cy="2722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" h="56414" extrusionOk="0">
                      <a:moveTo>
                        <a:pt x="283" y="1"/>
                      </a:moveTo>
                      <a:cubicBezTo>
                        <a:pt x="276" y="1"/>
                        <a:pt x="269" y="1"/>
                        <a:pt x="261" y="2"/>
                      </a:cubicBezTo>
                      <a:cubicBezTo>
                        <a:pt x="112" y="12"/>
                        <a:pt x="0" y="142"/>
                        <a:pt x="15" y="295"/>
                      </a:cubicBezTo>
                      <a:cubicBezTo>
                        <a:pt x="40" y="632"/>
                        <a:pt x="2611" y="33610"/>
                        <a:pt x="943" y="56414"/>
                      </a:cubicBezTo>
                      <a:lnTo>
                        <a:pt x="1491" y="56414"/>
                      </a:lnTo>
                      <a:cubicBezTo>
                        <a:pt x="3155" y="33566"/>
                        <a:pt x="584" y="585"/>
                        <a:pt x="559" y="251"/>
                      </a:cubicBezTo>
                      <a:cubicBezTo>
                        <a:pt x="548" y="106"/>
                        <a:pt x="429" y="1"/>
                        <a:pt x="2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9" name="Google Shape;3399;p47"/>
                <p:cNvSpPr/>
                <p:nvPr/>
              </p:nvSpPr>
              <p:spPr>
                <a:xfrm>
                  <a:off x="4597404" y="2460411"/>
                  <a:ext cx="381197" cy="40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8" h="8494" extrusionOk="0">
                      <a:moveTo>
                        <a:pt x="7897" y="1"/>
                      </a:moveTo>
                      <a:lnTo>
                        <a:pt x="7897" y="1"/>
                      </a:lnTo>
                      <a:cubicBezTo>
                        <a:pt x="2306" y="672"/>
                        <a:pt x="0" y="8493"/>
                        <a:pt x="0" y="8493"/>
                      </a:cubicBezTo>
                      <a:cubicBezTo>
                        <a:pt x="6247" y="6176"/>
                        <a:pt x="7897" y="1"/>
                        <a:pt x="78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0" name="Google Shape;3400;p47"/>
                <p:cNvSpPr/>
                <p:nvPr/>
              </p:nvSpPr>
              <p:spPr>
                <a:xfrm>
                  <a:off x="4195406" y="3132837"/>
                  <a:ext cx="433854" cy="37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" h="7721" extrusionOk="0">
                      <a:moveTo>
                        <a:pt x="0" y="0"/>
                      </a:moveTo>
                      <a:cubicBezTo>
                        <a:pt x="0" y="0"/>
                        <a:pt x="2360" y="7720"/>
                        <a:pt x="8925" y="7720"/>
                      </a:cubicBezTo>
                      <a:cubicBezTo>
                        <a:pt x="8946" y="7720"/>
                        <a:pt x="8967" y="7720"/>
                        <a:pt x="8989" y="7720"/>
                      </a:cubicBezTo>
                      <a:cubicBezTo>
                        <a:pt x="8989" y="7720"/>
                        <a:pt x="5759" y="5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1" name="Google Shape;3401;p47"/>
                <p:cNvSpPr/>
                <p:nvPr/>
              </p:nvSpPr>
              <p:spPr>
                <a:xfrm>
                  <a:off x="4617338" y="3043595"/>
                  <a:ext cx="345674" cy="46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2" h="9570" extrusionOk="0">
                      <a:moveTo>
                        <a:pt x="7162" y="0"/>
                      </a:moveTo>
                      <a:lnTo>
                        <a:pt x="7162" y="0"/>
                      </a:lnTo>
                      <a:cubicBezTo>
                        <a:pt x="482" y="2715"/>
                        <a:pt x="1" y="9569"/>
                        <a:pt x="319" y="9569"/>
                      </a:cubicBezTo>
                      <a:cubicBezTo>
                        <a:pt x="321" y="9569"/>
                        <a:pt x="322" y="9569"/>
                        <a:pt x="323" y="9569"/>
                      </a:cubicBezTo>
                      <a:cubicBezTo>
                        <a:pt x="5893" y="8590"/>
                        <a:pt x="7162" y="0"/>
                        <a:pt x="71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2" name="Google Shape;3402;p47"/>
                <p:cNvSpPr/>
                <p:nvPr/>
              </p:nvSpPr>
              <p:spPr>
                <a:xfrm>
                  <a:off x="4264184" y="2454861"/>
                  <a:ext cx="342006" cy="409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" h="8492" extrusionOk="0">
                      <a:moveTo>
                        <a:pt x="1" y="0"/>
                      </a:moveTo>
                      <a:cubicBezTo>
                        <a:pt x="1" y="0"/>
                        <a:pt x="809" y="7361"/>
                        <a:pt x="7085" y="8492"/>
                      </a:cubicBezTo>
                      <a:cubicBezTo>
                        <a:pt x="7085" y="8492"/>
                        <a:pt x="4921" y="149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3" name="Google Shape;3403;p47"/>
                <p:cNvSpPr/>
                <p:nvPr/>
              </p:nvSpPr>
              <p:spPr>
                <a:xfrm>
                  <a:off x="4644462" y="3778764"/>
                  <a:ext cx="305083" cy="313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494" extrusionOk="0">
                      <a:moveTo>
                        <a:pt x="6320" y="0"/>
                      </a:moveTo>
                      <a:cubicBezTo>
                        <a:pt x="1400" y="1490"/>
                        <a:pt x="1" y="6484"/>
                        <a:pt x="1" y="6484"/>
                      </a:cubicBezTo>
                      <a:cubicBezTo>
                        <a:pt x="110" y="6490"/>
                        <a:pt x="217" y="6494"/>
                        <a:pt x="323" y="6494"/>
                      </a:cubicBezTo>
                      <a:cubicBezTo>
                        <a:pt x="4979" y="6494"/>
                        <a:pt x="6320" y="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4" name="Google Shape;3404;p47"/>
                <p:cNvSpPr/>
                <p:nvPr/>
              </p:nvSpPr>
              <p:spPr>
                <a:xfrm>
                  <a:off x="4250718" y="3704195"/>
                  <a:ext cx="393794" cy="38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8031" extrusionOk="0">
                      <a:moveTo>
                        <a:pt x="0" y="1"/>
                      </a:moveTo>
                      <a:cubicBezTo>
                        <a:pt x="0" y="1"/>
                        <a:pt x="1584" y="8031"/>
                        <a:pt x="7979" y="8031"/>
                      </a:cubicBezTo>
                      <a:cubicBezTo>
                        <a:pt x="8038" y="8031"/>
                        <a:pt x="8098" y="8030"/>
                        <a:pt x="8159" y="8029"/>
                      </a:cubicBezTo>
                      <a:cubicBezTo>
                        <a:pt x="8159" y="8029"/>
                        <a:pt x="5983" y="56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5" name="Google Shape;3405;p47"/>
                <p:cNvSpPr/>
                <p:nvPr/>
              </p:nvSpPr>
              <p:spPr>
                <a:xfrm>
                  <a:off x="4172480" y="4272369"/>
                  <a:ext cx="470101" cy="34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7130" extrusionOk="0">
                      <a:moveTo>
                        <a:pt x="292" y="0"/>
                      </a:moveTo>
                      <a:cubicBezTo>
                        <a:pt x="195" y="0"/>
                        <a:pt x="98" y="2"/>
                        <a:pt x="0" y="6"/>
                      </a:cubicBezTo>
                      <a:cubicBezTo>
                        <a:pt x="0" y="6"/>
                        <a:pt x="2873" y="7129"/>
                        <a:pt x="8594" y="7129"/>
                      </a:cubicBezTo>
                      <a:cubicBezTo>
                        <a:pt x="8964" y="7129"/>
                        <a:pt x="9346" y="7100"/>
                        <a:pt x="9740" y="7036"/>
                      </a:cubicBezTo>
                      <a:cubicBezTo>
                        <a:pt x="9740" y="7036"/>
                        <a:pt x="6353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6" name="Google Shape;3406;p47"/>
                <p:cNvSpPr/>
                <p:nvPr/>
              </p:nvSpPr>
              <p:spPr>
                <a:xfrm>
                  <a:off x="4642532" y="4234481"/>
                  <a:ext cx="320480" cy="37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0" h="7843" extrusionOk="0">
                      <a:moveTo>
                        <a:pt x="6640" y="0"/>
                      </a:moveTo>
                      <a:cubicBezTo>
                        <a:pt x="740" y="1277"/>
                        <a:pt x="1" y="7843"/>
                        <a:pt x="1" y="7843"/>
                      </a:cubicBezTo>
                      <a:cubicBezTo>
                        <a:pt x="6520" y="7437"/>
                        <a:pt x="6640" y="1"/>
                        <a:pt x="66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7" name="Google Shape;3407;p47"/>
                <p:cNvSpPr/>
                <p:nvPr/>
              </p:nvSpPr>
              <p:spPr>
                <a:xfrm>
                  <a:off x="4250718" y="4811969"/>
                  <a:ext cx="374343" cy="247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6" h="5133" extrusionOk="0">
                      <a:moveTo>
                        <a:pt x="0" y="1"/>
                      </a:moveTo>
                      <a:cubicBezTo>
                        <a:pt x="0" y="1"/>
                        <a:pt x="1406" y="5132"/>
                        <a:pt x="7268" y="5132"/>
                      </a:cubicBezTo>
                      <a:cubicBezTo>
                        <a:pt x="7427" y="5132"/>
                        <a:pt x="7590" y="5128"/>
                        <a:pt x="7756" y="5121"/>
                      </a:cubicBezTo>
                      <a:cubicBezTo>
                        <a:pt x="7756" y="5121"/>
                        <a:pt x="5972" y="104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8" name="Google Shape;3408;p47"/>
                <p:cNvSpPr/>
                <p:nvPr/>
              </p:nvSpPr>
              <p:spPr>
                <a:xfrm>
                  <a:off x="4625012" y="4750383"/>
                  <a:ext cx="296347" cy="309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0" h="6406" extrusionOk="0">
                      <a:moveTo>
                        <a:pt x="5647" y="0"/>
                      </a:moveTo>
                      <a:lnTo>
                        <a:pt x="5647" y="0"/>
                      </a:lnTo>
                      <a:cubicBezTo>
                        <a:pt x="787" y="1451"/>
                        <a:pt x="1" y="6397"/>
                        <a:pt x="1" y="6397"/>
                      </a:cubicBezTo>
                      <a:cubicBezTo>
                        <a:pt x="133" y="6403"/>
                        <a:pt x="263" y="6406"/>
                        <a:pt x="389" y="6406"/>
                      </a:cubicBezTo>
                      <a:cubicBezTo>
                        <a:pt x="6139" y="6406"/>
                        <a:pt x="5647" y="1"/>
                        <a:pt x="564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9" name="Google Shape;3409;p47"/>
                <p:cNvSpPr/>
                <p:nvPr/>
              </p:nvSpPr>
              <p:spPr>
                <a:xfrm>
                  <a:off x="4606140" y="2459398"/>
                  <a:ext cx="372461" cy="391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7" h="8102" extrusionOk="0">
                      <a:moveTo>
                        <a:pt x="7716" y="0"/>
                      </a:moveTo>
                      <a:cubicBezTo>
                        <a:pt x="7568" y="182"/>
                        <a:pt x="7422" y="366"/>
                        <a:pt x="7281" y="548"/>
                      </a:cubicBezTo>
                      <a:cubicBezTo>
                        <a:pt x="7136" y="733"/>
                        <a:pt x="6980" y="907"/>
                        <a:pt x="6831" y="1084"/>
                      </a:cubicBezTo>
                      <a:cubicBezTo>
                        <a:pt x="6535" y="1444"/>
                        <a:pt x="6222" y="1792"/>
                        <a:pt x="5911" y="2137"/>
                      </a:cubicBezTo>
                      <a:cubicBezTo>
                        <a:pt x="5283" y="2825"/>
                        <a:pt x="4638" y="3496"/>
                        <a:pt x="3985" y="4163"/>
                      </a:cubicBezTo>
                      <a:cubicBezTo>
                        <a:pt x="3337" y="4834"/>
                        <a:pt x="2669" y="5483"/>
                        <a:pt x="2005" y="6143"/>
                      </a:cubicBezTo>
                      <a:lnTo>
                        <a:pt x="0" y="8101"/>
                      </a:lnTo>
                      <a:cubicBezTo>
                        <a:pt x="743" y="7532"/>
                        <a:pt x="1451" y="6918"/>
                        <a:pt x="2150" y="6295"/>
                      </a:cubicBezTo>
                      <a:cubicBezTo>
                        <a:pt x="2847" y="5671"/>
                        <a:pt x="3521" y="5022"/>
                        <a:pt x="4181" y="4356"/>
                      </a:cubicBezTo>
                      <a:cubicBezTo>
                        <a:pt x="4830" y="3681"/>
                        <a:pt x="5476" y="2999"/>
                        <a:pt x="6066" y="2274"/>
                      </a:cubicBezTo>
                      <a:cubicBezTo>
                        <a:pt x="6661" y="1549"/>
                        <a:pt x="7234" y="805"/>
                        <a:pt x="77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0" name="Google Shape;3410;p47"/>
                <p:cNvSpPr/>
                <p:nvPr/>
              </p:nvSpPr>
              <p:spPr>
                <a:xfrm>
                  <a:off x="4264184" y="2453606"/>
                  <a:ext cx="323810" cy="39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9" h="809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99" y="791"/>
                        <a:pt x="853" y="1553"/>
                        <a:pt x="1328" y="2300"/>
                      </a:cubicBezTo>
                      <a:cubicBezTo>
                        <a:pt x="1799" y="3050"/>
                        <a:pt x="2310" y="3772"/>
                        <a:pt x="2851" y="4476"/>
                      </a:cubicBezTo>
                      <a:cubicBezTo>
                        <a:pt x="3390" y="5179"/>
                        <a:pt x="3964" y="5860"/>
                        <a:pt x="4602" y="6481"/>
                      </a:cubicBezTo>
                      <a:cubicBezTo>
                        <a:pt x="5232" y="7097"/>
                        <a:pt x="5910" y="7695"/>
                        <a:pt x="6708" y="8094"/>
                      </a:cubicBezTo>
                      <a:cubicBezTo>
                        <a:pt x="6531" y="7960"/>
                        <a:pt x="6353" y="7829"/>
                        <a:pt x="6175" y="7702"/>
                      </a:cubicBezTo>
                      <a:cubicBezTo>
                        <a:pt x="6005" y="7561"/>
                        <a:pt x="5845" y="7413"/>
                        <a:pt x="5679" y="7267"/>
                      </a:cubicBezTo>
                      <a:cubicBezTo>
                        <a:pt x="5359" y="6966"/>
                        <a:pt x="5040" y="6665"/>
                        <a:pt x="4750" y="6335"/>
                      </a:cubicBezTo>
                      <a:cubicBezTo>
                        <a:pt x="4159" y="5686"/>
                        <a:pt x="3597" y="5008"/>
                        <a:pt x="3068" y="4309"/>
                      </a:cubicBezTo>
                      <a:cubicBezTo>
                        <a:pt x="2528" y="3616"/>
                        <a:pt x="2013" y="2901"/>
                        <a:pt x="1502" y="2183"/>
                      </a:cubicBezTo>
                      <a:cubicBezTo>
                        <a:pt x="1244" y="1825"/>
                        <a:pt x="994" y="1462"/>
                        <a:pt x="747" y="1096"/>
                      </a:cubicBezTo>
                      <a:cubicBezTo>
                        <a:pt x="493" y="734"/>
                        <a:pt x="250" y="3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1" name="Google Shape;3411;p47"/>
                <p:cNvSpPr/>
                <p:nvPr/>
              </p:nvSpPr>
              <p:spPr>
                <a:xfrm>
                  <a:off x="4195406" y="3131630"/>
                  <a:ext cx="424249" cy="361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0" h="748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62" y="797"/>
                        <a:pt x="1186" y="1548"/>
                        <a:pt x="1831" y="2277"/>
                      </a:cubicBezTo>
                      <a:cubicBezTo>
                        <a:pt x="2480" y="3006"/>
                        <a:pt x="3162" y="3702"/>
                        <a:pt x="3884" y="4358"/>
                      </a:cubicBezTo>
                      <a:cubicBezTo>
                        <a:pt x="4612" y="5007"/>
                        <a:pt x="5359" y="5642"/>
                        <a:pt x="6179" y="6179"/>
                      </a:cubicBezTo>
                      <a:cubicBezTo>
                        <a:pt x="6995" y="6715"/>
                        <a:pt x="7857" y="7197"/>
                        <a:pt x="8789" y="7487"/>
                      </a:cubicBezTo>
                      <a:cubicBezTo>
                        <a:pt x="8572" y="7379"/>
                        <a:pt x="8354" y="7273"/>
                        <a:pt x="8133" y="7168"/>
                      </a:cubicBezTo>
                      <a:cubicBezTo>
                        <a:pt x="7916" y="7066"/>
                        <a:pt x="7717" y="6925"/>
                        <a:pt x="7506" y="6810"/>
                      </a:cubicBezTo>
                      <a:cubicBezTo>
                        <a:pt x="7292" y="6693"/>
                        <a:pt x="7093" y="6555"/>
                        <a:pt x="6893" y="6421"/>
                      </a:cubicBezTo>
                      <a:cubicBezTo>
                        <a:pt x="6694" y="6283"/>
                        <a:pt x="6490" y="6157"/>
                        <a:pt x="6302" y="6005"/>
                      </a:cubicBezTo>
                      <a:cubicBezTo>
                        <a:pt x="5519" y="5439"/>
                        <a:pt x="4786" y="4804"/>
                        <a:pt x="4069" y="4155"/>
                      </a:cubicBezTo>
                      <a:cubicBezTo>
                        <a:pt x="3347" y="3510"/>
                        <a:pt x="2666" y="2824"/>
                        <a:pt x="1983" y="2132"/>
                      </a:cubicBezTo>
                      <a:cubicBezTo>
                        <a:pt x="1643" y="1788"/>
                        <a:pt x="1313" y="1436"/>
                        <a:pt x="983" y="1077"/>
                      </a:cubicBezTo>
                      <a:cubicBezTo>
                        <a:pt x="649" y="725"/>
                        <a:pt x="327" y="36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2" name="Google Shape;3412;p47"/>
                <p:cNvSpPr/>
                <p:nvPr/>
              </p:nvSpPr>
              <p:spPr>
                <a:xfrm>
                  <a:off x="4644462" y="3042340"/>
                  <a:ext cx="318549" cy="45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9338" extrusionOk="0">
                      <a:moveTo>
                        <a:pt x="6600" y="1"/>
                      </a:moveTo>
                      <a:lnTo>
                        <a:pt x="6600" y="1"/>
                      </a:lnTo>
                      <a:cubicBezTo>
                        <a:pt x="6404" y="443"/>
                        <a:pt x="6263" y="903"/>
                        <a:pt x="6034" y="1328"/>
                      </a:cubicBezTo>
                      <a:cubicBezTo>
                        <a:pt x="5929" y="1545"/>
                        <a:pt x="5842" y="1767"/>
                        <a:pt x="5726" y="1976"/>
                      </a:cubicBezTo>
                      <a:lnTo>
                        <a:pt x="5381" y="2612"/>
                      </a:lnTo>
                      <a:cubicBezTo>
                        <a:pt x="4899" y="3438"/>
                        <a:pt x="4392" y="4254"/>
                        <a:pt x="3815" y="5019"/>
                      </a:cubicBezTo>
                      <a:cubicBezTo>
                        <a:pt x="3246" y="5791"/>
                        <a:pt x="2637" y="6534"/>
                        <a:pt x="2002" y="7256"/>
                      </a:cubicBezTo>
                      <a:cubicBezTo>
                        <a:pt x="1686" y="7619"/>
                        <a:pt x="1360" y="7970"/>
                        <a:pt x="1023" y="8315"/>
                      </a:cubicBezTo>
                      <a:cubicBezTo>
                        <a:pt x="693" y="8670"/>
                        <a:pt x="349" y="9003"/>
                        <a:pt x="1" y="9337"/>
                      </a:cubicBezTo>
                      <a:cubicBezTo>
                        <a:pt x="773" y="8757"/>
                        <a:pt x="1480" y="8094"/>
                        <a:pt x="2158" y="7398"/>
                      </a:cubicBezTo>
                      <a:cubicBezTo>
                        <a:pt x="2832" y="6705"/>
                        <a:pt x="3452" y="5958"/>
                        <a:pt x="4032" y="5182"/>
                      </a:cubicBezTo>
                      <a:cubicBezTo>
                        <a:pt x="4613" y="4402"/>
                        <a:pt x="5120" y="3572"/>
                        <a:pt x="5567" y="2709"/>
                      </a:cubicBezTo>
                      <a:cubicBezTo>
                        <a:pt x="6012" y="1846"/>
                        <a:pt x="6353" y="932"/>
                        <a:pt x="660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3" name="Google Shape;3413;p47"/>
                <p:cNvSpPr/>
                <p:nvPr/>
              </p:nvSpPr>
              <p:spPr>
                <a:xfrm>
                  <a:off x="4250718" y="3703182"/>
                  <a:ext cx="390126" cy="375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3" h="7789" extrusionOk="0">
                      <a:moveTo>
                        <a:pt x="0" y="0"/>
                      </a:moveTo>
                      <a:cubicBezTo>
                        <a:pt x="449" y="842"/>
                        <a:pt x="979" y="1635"/>
                        <a:pt x="1541" y="2404"/>
                      </a:cubicBezTo>
                      <a:cubicBezTo>
                        <a:pt x="2107" y="3173"/>
                        <a:pt x="2716" y="3909"/>
                        <a:pt x="3379" y="4597"/>
                      </a:cubicBezTo>
                      <a:cubicBezTo>
                        <a:pt x="4050" y="5280"/>
                        <a:pt x="4757" y="5932"/>
                        <a:pt x="5540" y="6483"/>
                      </a:cubicBezTo>
                      <a:cubicBezTo>
                        <a:pt x="6328" y="7031"/>
                        <a:pt x="7172" y="7499"/>
                        <a:pt x="8082" y="7789"/>
                      </a:cubicBezTo>
                      <a:cubicBezTo>
                        <a:pt x="7868" y="7680"/>
                        <a:pt x="7655" y="7575"/>
                        <a:pt x="7444" y="7473"/>
                      </a:cubicBezTo>
                      <a:lnTo>
                        <a:pt x="7285" y="7397"/>
                      </a:lnTo>
                      <a:lnTo>
                        <a:pt x="7133" y="7303"/>
                      </a:lnTo>
                      <a:lnTo>
                        <a:pt x="6832" y="7118"/>
                      </a:lnTo>
                      <a:lnTo>
                        <a:pt x="6527" y="6937"/>
                      </a:lnTo>
                      <a:cubicBezTo>
                        <a:pt x="6429" y="6871"/>
                        <a:pt x="6335" y="6798"/>
                        <a:pt x="6236" y="6733"/>
                      </a:cubicBezTo>
                      <a:cubicBezTo>
                        <a:pt x="6048" y="6592"/>
                        <a:pt x="5849" y="6465"/>
                        <a:pt x="5667" y="6316"/>
                      </a:cubicBezTo>
                      <a:cubicBezTo>
                        <a:pt x="4924" y="5732"/>
                        <a:pt x="4235" y="5087"/>
                        <a:pt x="3575" y="4410"/>
                      </a:cubicBezTo>
                      <a:cubicBezTo>
                        <a:pt x="2916" y="3735"/>
                        <a:pt x="2306" y="3009"/>
                        <a:pt x="1708" y="2277"/>
                      </a:cubicBezTo>
                      <a:cubicBezTo>
                        <a:pt x="1407" y="1911"/>
                        <a:pt x="1117" y="1533"/>
                        <a:pt x="837" y="1153"/>
                      </a:cubicBezTo>
                      <a:cubicBezTo>
                        <a:pt x="548" y="776"/>
                        <a:pt x="272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4" name="Google Shape;3414;p47"/>
                <p:cNvSpPr/>
                <p:nvPr/>
              </p:nvSpPr>
              <p:spPr>
                <a:xfrm>
                  <a:off x="4644462" y="3767567"/>
                  <a:ext cx="305083" cy="323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694" extrusionOk="0">
                      <a:moveTo>
                        <a:pt x="6320" y="0"/>
                      </a:moveTo>
                      <a:cubicBezTo>
                        <a:pt x="6237" y="178"/>
                        <a:pt x="6150" y="356"/>
                        <a:pt x="6070" y="534"/>
                      </a:cubicBezTo>
                      <a:lnTo>
                        <a:pt x="5950" y="802"/>
                      </a:lnTo>
                      <a:lnTo>
                        <a:pt x="5806" y="1059"/>
                      </a:lnTo>
                      <a:lnTo>
                        <a:pt x="5523" y="1570"/>
                      </a:lnTo>
                      <a:lnTo>
                        <a:pt x="5200" y="2060"/>
                      </a:lnTo>
                      <a:cubicBezTo>
                        <a:pt x="4762" y="2701"/>
                        <a:pt x="4275" y="3315"/>
                        <a:pt x="3721" y="3862"/>
                      </a:cubicBezTo>
                      <a:cubicBezTo>
                        <a:pt x="3180" y="4420"/>
                        <a:pt x="2590" y="4932"/>
                        <a:pt x="1969" y="5407"/>
                      </a:cubicBezTo>
                      <a:cubicBezTo>
                        <a:pt x="1658" y="5643"/>
                        <a:pt x="1338" y="5871"/>
                        <a:pt x="1008" y="6081"/>
                      </a:cubicBezTo>
                      <a:cubicBezTo>
                        <a:pt x="682" y="6302"/>
                        <a:pt x="345" y="6502"/>
                        <a:pt x="1" y="6694"/>
                      </a:cubicBezTo>
                      <a:cubicBezTo>
                        <a:pt x="740" y="6411"/>
                        <a:pt x="1433" y="6019"/>
                        <a:pt x="2089" y="5577"/>
                      </a:cubicBezTo>
                      <a:cubicBezTo>
                        <a:pt x="2749" y="5134"/>
                        <a:pt x="3358" y="4616"/>
                        <a:pt x="3917" y="4055"/>
                      </a:cubicBezTo>
                      <a:cubicBezTo>
                        <a:pt x="4479" y="3489"/>
                        <a:pt x="4971" y="2854"/>
                        <a:pt x="5378" y="2172"/>
                      </a:cubicBezTo>
                      <a:cubicBezTo>
                        <a:pt x="5806" y="1501"/>
                        <a:pt x="6096" y="75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5" name="Google Shape;3415;p47"/>
                <p:cNvSpPr/>
                <p:nvPr/>
              </p:nvSpPr>
              <p:spPr>
                <a:xfrm>
                  <a:off x="4172480" y="4273672"/>
                  <a:ext cx="463971" cy="327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3" h="6785" extrusionOk="0">
                      <a:moveTo>
                        <a:pt x="0" y="0"/>
                      </a:moveTo>
                      <a:cubicBezTo>
                        <a:pt x="541" y="852"/>
                        <a:pt x="1178" y="1635"/>
                        <a:pt x="1864" y="2383"/>
                      </a:cubicBezTo>
                      <a:cubicBezTo>
                        <a:pt x="2546" y="3126"/>
                        <a:pt x="3297" y="3808"/>
                        <a:pt x="4094" y="4432"/>
                      </a:cubicBezTo>
                      <a:cubicBezTo>
                        <a:pt x="4906" y="5041"/>
                        <a:pt x="5773" y="5578"/>
                        <a:pt x="6694" y="6001"/>
                      </a:cubicBezTo>
                      <a:cubicBezTo>
                        <a:pt x="7626" y="6411"/>
                        <a:pt x="8612" y="6687"/>
                        <a:pt x="9613" y="6785"/>
                      </a:cubicBezTo>
                      <a:cubicBezTo>
                        <a:pt x="9127" y="6651"/>
                        <a:pt x="8630" y="6578"/>
                        <a:pt x="8166" y="6383"/>
                      </a:cubicBezTo>
                      <a:cubicBezTo>
                        <a:pt x="7688" y="6241"/>
                        <a:pt x="7238" y="6016"/>
                        <a:pt x="6784" y="5813"/>
                      </a:cubicBezTo>
                      <a:cubicBezTo>
                        <a:pt x="5899" y="5352"/>
                        <a:pt x="5055" y="4820"/>
                        <a:pt x="4261" y="4217"/>
                      </a:cubicBezTo>
                      <a:cubicBezTo>
                        <a:pt x="3471" y="3605"/>
                        <a:pt x="2727" y="2937"/>
                        <a:pt x="2013" y="2234"/>
                      </a:cubicBezTo>
                      <a:cubicBezTo>
                        <a:pt x="1657" y="1886"/>
                        <a:pt x="1313" y="1520"/>
                        <a:pt x="979" y="1146"/>
                      </a:cubicBezTo>
                      <a:cubicBezTo>
                        <a:pt x="639" y="780"/>
                        <a:pt x="316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6" name="Google Shape;3416;p47"/>
                <p:cNvSpPr/>
                <p:nvPr/>
              </p:nvSpPr>
              <p:spPr>
                <a:xfrm>
                  <a:off x="4656529" y="4234481"/>
                  <a:ext cx="306483" cy="36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" h="7597" extrusionOk="0">
                      <a:moveTo>
                        <a:pt x="6350" y="0"/>
                      </a:moveTo>
                      <a:lnTo>
                        <a:pt x="6350" y="0"/>
                      </a:lnTo>
                      <a:cubicBezTo>
                        <a:pt x="6008" y="772"/>
                        <a:pt x="5672" y="1542"/>
                        <a:pt x="5222" y="2252"/>
                      </a:cubicBezTo>
                      <a:cubicBezTo>
                        <a:pt x="5016" y="2615"/>
                        <a:pt x="4768" y="2956"/>
                        <a:pt x="4537" y="3300"/>
                      </a:cubicBezTo>
                      <a:cubicBezTo>
                        <a:pt x="4283" y="3634"/>
                        <a:pt x="4043" y="3975"/>
                        <a:pt x="3764" y="4286"/>
                      </a:cubicBezTo>
                      <a:cubicBezTo>
                        <a:pt x="3228" y="4928"/>
                        <a:pt x="2636" y="5523"/>
                        <a:pt x="2010" y="6081"/>
                      </a:cubicBezTo>
                      <a:cubicBezTo>
                        <a:pt x="1697" y="6357"/>
                        <a:pt x="1371" y="6621"/>
                        <a:pt x="1038" y="6875"/>
                      </a:cubicBezTo>
                      <a:cubicBezTo>
                        <a:pt x="704" y="7133"/>
                        <a:pt x="360" y="7372"/>
                        <a:pt x="0" y="7597"/>
                      </a:cubicBezTo>
                      <a:cubicBezTo>
                        <a:pt x="770" y="7245"/>
                        <a:pt x="1480" y="6766"/>
                        <a:pt x="2147" y="6241"/>
                      </a:cubicBezTo>
                      <a:cubicBezTo>
                        <a:pt x="2815" y="5715"/>
                        <a:pt x="3424" y="5113"/>
                        <a:pt x="3971" y="4464"/>
                      </a:cubicBezTo>
                      <a:cubicBezTo>
                        <a:pt x="4254" y="4144"/>
                        <a:pt x="4497" y="3793"/>
                        <a:pt x="4747" y="3448"/>
                      </a:cubicBezTo>
                      <a:cubicBezTo>
                        <a:pt x="4972" y="3086"/>
                        <a:pt x="5222" y="2742"/>
                        <a:pt x="5404" y="2354"/>
                      </a:cubicBezTo>
                      <a:cubicBezTo>
                        <a:pt x="5501" y="2165"/>
                        <a:pt x="5610" y="1984"/>
                        <a:pt x="5693" y="1788"/>
                      </a:cubicBezTo>
                      <a:lnTo>
                        <a:pt x="5948" y="1204"/>
                      </a:lnTo>
                      <a:cubicBezTo>
                        <a:pt x="6035" y="1008"/>
                        <a:pt x="6095" y="805"/>
                        <a:pt x="6161" y="606"/>
                      </a:cubicBezTo>
                      <a:cubicBezTo>
                        <a:pt x="6226" y="402"/>
                        <a:pt x="6291" y="200"/>
                        <a:pt x="63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7" name="Google Shape;3417;p47"/>
                <p:cNvSpPr/>
                <p:nvPr/>
              </p:nvSpPr>
              <p:spPr>
                <a:xfrm>
                  <a:off x="4250718" y="4811969"/>
                  <a:ext cx="359816" cy="241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5" h="500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57" y="617"/>
                        <a:pt x="976" y="1186"/>
                        <a:pt x="1515" y="1730"/>
                      </a:cubicBezTo>
                      <a:cubicBezTo>
                        <a:pt x="2056" y="2274"/>
                        <a:pt x="2636" y="2782"/>
                        <a:pt x="3252" y="3246"/>
                      </a:cubicBezTo>
                      <a:cubicBezTo>
                        <a:pt x="3873" y="3699"/>
                        <a:pt x="4518" y="4135"/>
                        <a:pt x="5229" y="4446"/>
                      </a:cubicBezTo>
                      <a:cubicBezTo>
                        <a:pt x="5932" y="4762"/>
                        <a:pt x="6686" y="5001"/>
                        <a:pt x="7455" y="5008"/>
                      </a:cubicBezTo>
                      <a:cubicBezTo>
                        <a:pt x="7270" y="4968"/>
                        <a:pt x="7081" y="4928"/>
                        <a:pt x="6897" y="4893"/>
                      </a:cubicBezTo>
                      <a:cubicBezTo>
                        <a:pt x="6711" y="4852"/>
                        <a:pt x="6534" y="4772"/>
                        <a:pt x="6356" y="4715"/>
                      </a:cubicBezTo>
                      <a:cubicBezTo>
                        <a:pt x="6175" y="4667"/>
                        <a:pt x="6005" y="4580"/>
                        <a:pt x="5831" y="4504"/>
                      </a:cubicBezTo>
                      <a:cubicBezTo>
                        <a:pt x="5657" y="4428"/>
                        <a:pt x="5486" y="4356"/>
                        <a:pt x="5323" y="4258"/>
                      </a:cubicBezTo>
                      <a:cubicBezTo>
                        <a:pt x="4653" y="3910"/>
                        <a:pt x="4025" y="3482"/>
                        <a:pt x="3419" y="3025"/>
                      </a:cubicBezTo>
                      <a:cubicBezTo>
                        <a:pt x="2807" y="2579"/>
                        <a:pt x="2230" y="2083"/>
                        <a:pt x="1661" y="1578"/>
                      </a:cubicBezTo>
                      <a:cubicBezTo>
                        <a:pt x="1374" y="1328"/>
                        <a:pt x="1095" y="1067"/>
                        <a:pt x="824" y="802"/>
                      </a:cubicBezTo>
                      <a:cubicBezTo>
                        <a:pt x="541" y="541"/>
                        <a:pt x="272" y="27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8" name="Google Shape;3418;p47"/>
                <p:cNvSpPr/>
                <p:nvPr/>
              </p:nvSpPr>
              <p:spPr>
                <a:xfrm>
                  <a:off x="4629066" y="4744784"/>
                  <a:ext cx="269029" cy="30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4" h="6401" extrusionOk="0">
                      <a:moveTo>
                        <a:pt x="5573" y="1"/>
                      </a:moveTo>
                      <a:lnTo>
                        <a:pt x="5573" y="1"/>
                      </a:lnTo>
                      <a:cubicBezTo>
                        <a:pt x="5446" y="356"/>
                        <a:pt x="5337" y="715"/>
                        <a:pt x="5218" y="1070"/>
                      </a:cubicBezTo>
                      <a:cubicBezTo>
                        <a:pt x="5073" y="1418"/>
                        <a:pt x="4950" y="1770"/>
                        <a:pt x="4793" y="2111"/>
                      </a:cubicBezTo>
                      <a:cubicBezTo>
                        <a:pt x="4612" y="2437"/>
                        <a:pt x="4482" y="2789"/>
                        <a:pt x="4271" y="3097"/>
                      </a:cubicBezTo>
                      <a:cubicBezTo>
                        <a:pt x="4174" y="3253"/>
                        <a:pt x="4083" y="3416"/>
                        <a:pt x="3982" y="3572"/>
                      </a:cubicBezTo>
                      <a:lnTo>
                        <a:pt x="3652" y="4018"/>
                      </a:lnTo>
                      <a:cubicBezTo>
                        <a:pt x="3195" y="4598"/>
                        <a:pt x="2658" y="5117"/>
                        <a:pt x="2045" y="5534"/>
                      </a:cubicBezTo>
                      <a:cubicBezTo>
                        <a:pt x="1893" y="5635"/>
                        <a:pt x="1737" y="5741"/>
                        <a:pt x="1570" y="5824"/>
                      </a:cubicBezTo>
                      <a:cubicBezTo>
                        <a:pt x="1411" y="5918"/>
                        <a:pt x="1240" y="5990"/>
                        <a:pt x="1070" y="6067"/>
                      </a:cubicBezTo>
                      <a:cubicBezTo>
                        <a:pt x="730" y="6219"/>
                        <a:pt x="374" y="6335"/>
                        <a:pt x="0" y="6400"/>
                      </a:cubicBezTo>
                      <a:cubicBezTo>
                        <a:pt x="762" y="6375"/>
                        <a:pt x="1498" y="6096"/>
                        <a:pt x="2158" y="5708"/>
                      </a:cubicBezTo>
                      <a:cubicBezTo>
                        <a:pt x="2822" y="5319"/>
                        <a:pt x="3387" y="4783"/>
                        <a:pt x="3866" y="4185"/>
                      </a:cubicBezTo>
                      <a:lnTo>
                        <a:pt x="4203" y="3717"/>
                      </a:lnTo>
                      <a:cubicBezTo>
                        <a:pt x="4308" y="3557"/>
                        <a:pt x="4398" y="3391"/>
                        <a:pt x="4497" y="3224"/>
                      </a:cubicBezTo>
                      <a:cubicBezTo>
                        <a:pt x="4591" y="3061"/>
                        <a:pt x="4685" y="2894"/>
                        <a:pt x="4758" y="2717"/>
                      </a:cubicBezTo>
                      <a:cubicBezTo>
                        <a:pt x="4837" y="2543"/>
                        <a:pt x="4914" y="2369"/>
                        <a:pt x="4986" y="2191"/>
                      </a:cubicBezTo>
                      <a:cubicBezTo>
                        <a:pt x="5124" y="1839"/>
                        <a:pt x="5225" y="1469"/>
                        <a:pt x="5349" y="1110"/>
                      </a:cubicBezTo>
                      <a:cubicBezTo>
                        <a:pt x="5424" y="740"/>
                        <a:pt x="5508" y="370"/>
                        <a:pt x="5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19" name="Google Shape;3419;p47"/>
              <p:cNvSpPr/>
              <p:nvPr/>
            </p:nvSpPr>
            <p:spPr>
              <a:xfrm rot="-850406">
                <a:off x="5698086" y="3440275"/>
                <a:ext cx="370409" cy="292057"/>
              </a:xfrm>
              <a:custGeom>
                <a:avLst/>
                <a:gdLst/>
                <a:ahLst/>
                <a:cxnLst/>
                <a:rect l="l" t="t" r="r" b="b"/>
                <a:pathLst>
                  <a:path w="23075" h="18194" extrusionOk="0">
                    <a:moveTo>
                      <a:pt x="6353" y="1"/>
                    </a:moveTo>
                    <a:cubicBezTo>
                      <a:pt x="5892" y="1"/>
                      <a:pt x="5465" y="121"/>
                      <a:pt x="5083" y="381"/>
                    </a:cubicBezTo>
                    <a:cubicBezTo>
                      <a:pt x="0" y="3836"/>
                      <a:pt x="23075" y="18193"/>
                      <a:pt x="23075" y="18193"/>
                    </a:cubicBezTo>
                    <a:cubicBezTo>
                      <a:pt x="23075" y="18193"/>
                      <a:pt x="12034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47"/>
              <p:cNvSpPr/>
              <p:nvPr/>
            </p:nvSpPr>
            <p:spPr>
              <a:xfrm rot="-850406">
                <a:off x="5761606" y="3499420"/>
                <a:ext cx="16406" cy="1606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01" extrusionOk="0">
                    <a:moveTo>
                      <a:pt x="135" y="1"/>
                    </a:moveTo>
                    <a:cubicBezTo>
                      <a:pt x="61" y="1"/>
                      <a:pt x="1" y="98"/>
                      <a:pt x="62" y="171"/>
                    </a:cubicBezTo>
                    <a:cubicBezTo>
                      <a:pt x="199" y="338"/>
                      <a:pt x="343" y="498"/>
                      <a:pt x="491" y="654"/>
                    </a:cubicBezTo>
                    <a:cubicBezTo>
                      <a:pt x="617" y="787"/>
                      <a:pt x="758" y="928"/>
                      <a:pt x="933" y="996"/>
                    </a:cubicBezTo>
                    <a:cubicBezTo>
                      <a:pt x="940" y="999"/>
                      <a:pt x="947" y="1000"/>
                      <a:pt x="954" y="1000"/>
                    </a:cubicBezTo>
                    <a:cubicBezTo>
                      <a:pt x="998" y="1000"/>
                      <a:pt x="1022" y="941"/>
                      <a:pt x="1005" y="901"/>
                    </a:cubicBezTo>
                    <a:cubicBezTo>
                      <a:pt x="925" y="730"/>
                      <a:pt x="773" y="589"/>
                      <a:pt x="640" y="460"/>
                    </a:cubicBezTo>
                    <a:cubicBezTo>
                      <a:pt x="496" y="319"/>
                      <a:pt x="351" y="175"/>
                      <a:pt x="203" y="31"/>
                    </a:cubicBezTo>
                    <a:cubicBezTo>
                      <a:pt x="181" y="10"/>
                      <a:pt x="157" y="1"/>
                      <a:pt x="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47"/>
              <p:cNvSpPr/>
              <p:nvPr/>
            </p:nvSpPr>
            <p:spPr>
              <a:xfrm rot="-850406">
                <a:off x="5765742" y="3488472"/>
                <a:ext cx="13227" cy="1250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779" extrusionOk="0">
                    <a:moveTo>
                      <a:pt x="139" y="0"/>
                    </a:moveTo>
                    <a:cubicBezTo>
                      <a:pt x="69" y="0"/>
                      <a:pt x="0" y="80"/>
                      <a:pt x="49" y="151"/>
                    </a:cubicBezTo>
                    <a:cubicBezTo>
                      <a:pt x="144" y="288"/>
                      <a:pt x="246" y="422"/>
                      <a:pt x="364" y="539"/>
                    </a:cubicBezTo>
                    <a:cubicBezTo>
                      <a:pt x="470" y="650"/>
                      <a:pt x="581" y="760"/>
                      <a:pt x="740" y="778"/>
                    </a:cubicBezTo>
                    <a:cubicBezTo>
                      <a:pt x="742" y="778"/>
                      <a:pt x="744" y="779"/>
                      <a:pt x="746" y="779"/>
                    </a:cubicBezTo>
                    <a:cubicBezTo>
                      <a:pt x="789" y="779"/>
                      <a:pt x="824" y="727"/>
                      <a:pt x="809" y="687"/>
                    </a:cubicBezTo>
                    <a:cubicBezTo>
                      <a:pt x="756" y="550"/>
                      <a:pt x="642" y="467"/>
                      <a:pt x="535" y="368"/>
                    </a:cubicBezTo>
                    <a:cubicBezTo>
                      <a:pt x="417" y="262"/>
                      <a:pt x="307" y="148"/>
                      <a:pt x="204" y="30"/>
                    </a:cubicBezTo>
                    <a:cubicBezTo>
                      <a:pt x="185" y="9"/>
                      <a:pt x="162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47"/>
              <p:cNvSpPr/>
              <p:nvPr/>
            </p:nvSpPr>
            <p:spPr>
              <a:xfrm rot="-850406">
                <a:off x="5789137" y="3518505"/>
                <a:ext cx="14881" cy="1189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741" extrusionOk="0">
                    <a:moveTo>
                      <a:pt x="122" y="1"/>
                    </a:moveTo>
                    <a:cubicBezTo>
                      <a:pt x="51" y="1"/>
                      <a:pt x="0" y="99"/>
                      <a:pt x="56" y="161"/>
                    </a:cubicBezTo>
                    <a:cubicBezTo>
                      <a:pt x="181" y="294"/>
                      <a:pt x="314" y="419"/>
                      <a:pt x="455" y="538"/>
                    </a:cubicBezTo>
                    <a:cubicBezTo>
                      <a:pt x="551" y="620"/>
                      <a:pt x="664" y="740"/>
                      <a:pt x="794" y="740"/>
                    </a:cubicBezTo>
                    <a:cubicBezTo>
                      <a:pt x="814" y="740"/>
                      <a:pt x="834" y="737"/>
                      <a:pt x="855" y="731"/>
                    </a:cubicBezTo>
                    <a:cubicBezTo>
                      <a:pt x="893" y="720"/>
                      <a:pt x="927" y="682"/>
                      <a:pt x="923" y="640"/>
                    </a:cubicBezTo>
                    <a:cubicBezTo>
                      <a:pt x="911" y="477"/>
                      <a:pt x="748" y="405"/>
                      <a:pt x="623" y="321"/>
                    </a:cubicBezTo>
                    <a:cubicBezTo>
                      <a:pt x="470" y="222"/>
                      <a:pt x="323" y="115"/>
                      <a:pt x="170" y="17"/>
                    </a:cubicBezTo>
                    <a:cubicBezTo>
                      <a:pt x="154" y="6"/>
                      <a:pt x="137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47"/>
              <p:cNvSpPr/>
              <p:nvPr/>
            </p:nvSpPr>
            <p:spPr>
              <a:xfrm rot="-850406">
                <a:off x="5790964" y="3500551"/>
                <a:ext cx="16935" cy="1415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82" extrusionOk="0">
                    <a:moveTo>
                      <a:pt x="112" y="1"/>
                    </a:moveTo>
                    <a:cubicBezTo>
                      <a:pt x="52" y="1"/>
                      <a:pt x="1" y="84"/>
                      <a:pt x="53" y="147"/>
                    </a:cubicBezTo>
                    <a:cubicBezTo>
                      <a:pt x="178" y="303"/>
                      <a:pt x="284" y="467"/>
                      <a:pt x="432" y="604"/>
                    </a:cubicBezTo>
                    <a:cubicBezTo>
                      <a:pt x="558" y="718"/>
                      <a:pt x="714" y="874"/>
                      <a:pt x="888" y="881"/>
                    </a:cubicBezTo>
                    <a:cubicBezTo>
                      <a:pt x="891" y="881"/>
                      <a:pt x="894" y="881"/>
                      <a:pt x="897" y="881"/>
                    </a:cubicBezTo>
                    <a:cubicBezTo>
                      <a:pt x="999" y="881"/>
                      <a:pt x="1055" y="761"/>
                      <a:pt x="1007" y="676"/>
                    </a:cubicBezTo>
                    <a:cubicBezTo>
                      <a:pt x="930" y="539"/>
                      <a:pt x="741" y="463"/>
                      <a:pt x="611" y="372"/>
                    </a:cubicBezTo>
                    <a:cubicBezTo>
                      <a:pt x="463" y="265"/>
                      <a:pt x="295" y="162"/>
                      <a:pt x="170" y="30"/>
                    </a:cubicBezTo>
                    <a:cubicBezTo>
                      <a:pt x="152" y="9"/>
                      <a:pt x="132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47"/>
              <p:cNvSpPr/>
              <p:nvPr/>
            </p:nvSpPr>
            <p:spPr>
              <a:xfrm rot="-850406">
                <a:off x="5795864" y="3484854"/>
                <a:ext cx="21318" cy="1419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884" extrusionOk="0">
                    <a:moveTo>
                      <a:pt x="121" y="0"/>
                    </a:moveTo>
                    <a:cubicBezTo>
                      <a:pt x="55" y="0"/>
                      <a:pt x="0" y="82"/>
                      <a:pt x="61" y="140"/>
                    </a:cubicBezTo>
                    <a:cubicBezTo>
                      <a:pt x="221" y="295"/>
                      <a:pt x="399" y="444"/>
                      <a:pt x="578" y="577"/>
                    </a:cubicBezTo>
                    <a:cubicBezTo>
                      <a:pt x="734" y="691"/>
                      <a:pt x="920" y="847"/>
                      <a:pt x="1110" y="881"/>
                    </a:cubicBezTo>
                    <a:cubicBezTo>
                      <a:pt x="1121" y="883"/>
                      <a:pt x="1132" y="884"/>
                      <a:pt x="1143" y="884"/>
                    </a:cubicBezTo>
                    <a:cubicBezTo>
                      <a:pt x="1264" y="884"/>
                      <a:pt x="1328" y="750"/>
                      <a:pt x="1247" y="649"/>
                    </a:cubicBezTo>
                    <a:cubicBezTo>
                      <a:pt x="1126" y="500"/>
                      <a:pt x="901" y="405"/>
                      <a:pt x="734" y="314"/>
                    </a:cubicBezTo>
                    <a:cubicBezTo>
                      <a:pt x="544" y="212"/>
                      <a:pt x="354" y="105"/>
                      <a:pt x="160" y="10"/>
                    </a:cubicBezTo>
                    <a:cubicBezTo>
                      <a:pt x="147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47"/>
              <p:cNvSpPr/>
              <p:nvPr/>
            </p:nvSpPr>
            <p:spPr>
              <a:xfrm rot="-850406">
                <a:off x="5816123" y="3537318"/>
                <a:ext cx="20451" cy="14479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902" extrusionOk="0">
                    <a:moveTo>
                      <a:pt x="160" y="1"/>
                    </a:moveTo>
                    <a:cubicBezTo>
                      <a:pt x="74" y="1"/>
                      <a:pt x="1" y="111"/>
                      <a:pt x="80" y="182"/>
                    </a:cubicBezTo>
                    <a:cubicBezTo>
                      <a:pt x="240" y="322"/>
                      <a:pt x="403" y="463"/>
                      <a:pt x="570" y="592"/>
                    </a:cubicBezTo>
                    <a:cubicBezTo>
                      <a:pt x="749" y="725"/>
                      <a:pt x="902" y="866"/>
                      <a:pt x="1122" y="900"/>
                    </a:cubicBezTo>
                    <a:cubicBezTo>
                      <a:pt x="1129" y="901"/>
                      <a:pt x="1136" y="902"/>
                      <a:pt x="1143" y="902"/>
                    </a:cubicBezTo>
                    <a:cubicBezTo>
                      <a:pt x="1217" y="902"/>
                      <a:pt x="1274" y="831"/>
                      <a:pt x="1236" y="756"/>
                    </a:cubicBezTo>
                    <a:cubicBezTo>
                      <a:pt x="1133" y="565"/>
                      <a:pt x="974" y="478"/>
                      <a:pt x="795" y="360"/>
                    </a:cubicBezTo>
                    <a:cubicBezTo>
                      <a:pt x="605" y="235"/>
                      <a:pt x="407" y="124"/>
                      <a:pt x="209" y="14"/>
                    </a:cubicBezTo>
                    <a:cubicBezTo>
                      <a:pt x="193" y="5"/>
                      <a:pt x="176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47"/>
              <p:cNvSpPr/>
              <p:nvPr/>
            </p:nvSpPr>
            <p:spPr>
              <a:xfrm rot="-850406">
                <a:off x="5826546" y="3524958"/>
                <a:ext cx="15458" cy="1274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94" extrusionOk="0">
                    <a:moveTo>
                      <a:pt x="185" y="1"/>
                    </a:moveTo>
                    <a:cubicBezTo>
                      <a:pt x="83" y="1"/>
                      <a:pt x="0" y="119"/>
                      <a:pt x="89" y="220"/>
                    </a:cubicBezTo>
                    <a:cubicBezTo>
                      <a:pt x="191" y="338"/>
                      <a:pt x="294" y="452"/>
                      <a:pt x="412" y="558"/>
                    </a:cubicBezTo>
                    <a:cubicBezTo>
                      <a:pt x="517" y="656"/>
                      <a:pt x="633" y="794"/>
                      <a:pt x="790" y="794"/>
                    </a:cubicBezTo>
                    <a:cubicBezTo>
                      <a:pt x="792" y="794"/>
                      <a:pt x="794" y="794"/>
                      <a:pt x="796" y="794"/>
                    </a:cubicBezTo>
                    <a:cubicBezTo>
                      <a:pt x="891" y="790"/>
                      <a:pt x="963" y="699"/>
                      <a:pt x="940" y="604"/>
                    </a:cubicBezTo>
                    <a:cubicBezTo>
                      <a:pt x="902" y="455"/>
                      <a:pt x="750" y="383"/>
                      <a:pt x="636" y="304"/>
                    </a:cubicBezTo>
                    <a:cubicBezTo>
                      <a:pt x="514" y="213"/>
                      <a:pt x="392" y="125"/>
                      <a:pt x="275" y="34"/>
                    </a:cubicBezTo>
                    <a:cubicBezTo>
                      <a:pt x="246" y="11"/>
                      <a:pt x="214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47"/>
              <p:cNvSpPr/>
              <p:nvPr/>
            </p:nvSpPr>
            <p:spPr>
              <a:xfrm rot="-850406">
                <a:off x="5837571" y="3504676"/>
                <a:ext cx="22008" cy="16036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999" extrusionOk="0">
                    <a:moveTo>
                      <a:pt x="152" y="0"/>
                    </a:moveTo>
                    <a:cubicBezTo>
                      <a:pt x="63" y="0"/>
                      <a:pt x="0" y="138"/>
                      <a:pt x="68" y="219"/>
                    </a:cubicBezTo>
                    <a:cubicBezTo>
                      <a:pt x="357" y="561"/>
                      <a:pt x="768" y="986"/>
                      <a:pt x="1247" y="998"/>
                    </a:cubicBezTo>
                    <a:cubicBezTo>
                      <a:pt x="1248" y="998"/>
                      <a:pt x="1249" y="998"/>
                      <a:pt x="1251" y="998"/>
                    </a:cubicBezTo>
                    <a:cubicBezTo>
                      <a:pt x="1314" y="998"/>
                      <a:pt x="1371" y="913"/>
                      <a:pt x="1326" y="858"/>
                    </a:cubicBezTo>
                    <a:cubicBezTo>
                      <a:pt x="1052" y="496"/>
                      <a:pt x="578" y="295"/>
                      <a:pt x="217" y="25"/>
                    </a:cubicBezTo>
                    <a:cubicBezTo>
                      <a:pt x="195" y="7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47"/>
              <p:cNvSpPr/>
              <p:nvPr/>
            </p:nvSpPr>
            <p:spPr>
              <a:xfrm rot="-850406">
                <a:off x="5846274" y="3553926"/>
                <a:ext cx="21510" cy="14576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908" extrusionOk="0">
                    <a:moveTo>
                      <a:pt x="73" y="0"/>
                    </a:moveTo>
                    <a:cubicBezTo>
                      <a:pt x="34" y="0"/>
                      <a:pt x="0" y="49"/>
                      <a:pt x="24" y="83"/>
                    </a:cubicBezTo>
                    <a:cubicBezTo>
                      <a:pt x="145" y="269"/>
                      <a:pt x="343" y="402"/>
                      <a:pt x="522" y="536"/>
                    </a:cubicBezTo>
                    <a:cubicBezTo>
                      <a:pt x="715" y="683"/>
                      <a:pt x="924" y="843"/>
                      <a:pt x="1168" y="904"/>
                    </a:cubicBezTo>
                    <a:cubicBezTo>
                      <a:pt x="1178" y="907"/>
                      <a:pt x="1187" y="908"/>
                      <a:pt x="1196" y="908"/>
                    </a:cubicBezTo>
                    <a:cubicBezTo>
                      <a:pt x="1286" y="908"/>
                      <a:pt x="1340" y="794"/>
                      <a:pt x="1271" y="722"/>
                    </a:cubicBezTo>
                    <a:cubicBezTo>
                      <a:pt x="1111" y="554"/>
                      <a:pt x="891" y="444"/>
                      <a:pt x="693" y="326"/>
                    </a:cubicBezTo>
                    <a:cubicBezTo>
                      <a:pt x="495" y="212"/>
                      <a:pt x="301" y="68"/>
                      <a:pt x="88" y="3"/>
                    </a:cubicBezTo>
                    <a:cubicBezTo>
                      <a:pt x="83" y="1"/>
                      <a:pt x="78" y="0"/>
                      <a:pt x="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47"/>
              <p:cNvSpPr/>
              <p:nvPr/>
            </p:nvSpPr>
            <p:spPr>
              <a:xfrm rot="-850406">
                <a:off x="5858263" y="3546513"/>
                <a:ext cx="15009" cy="990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617" extrusionOk="0">
                    <a:moveTo>
                      <a:pt x="146" y="1"/>
                    </a:moveTo>
                    <a:cubicBezTo>
                      <a:pt x="64" y="1"/>
                      <a:pt x="0" y="105"/>
                      <a:pt x="64" y="188"/>
                    </a:cubicBezTo>
                    <a:cubicBezTo>
                      <a:pt x="168" y="313"/>
                      <a:pt x="285" y="420"/>
                      <a:pt x="426" y="499"/>
                    </a:cubicBezTo>
                    <a:cubicBezTo>
                      <a:pt x="524" y="554"/>
                      <a:pt x="637" y="617"/>
                      <a:pt x="750" y="617"/>
                    </a:cubicBezTo>
                    <a:cubicBezTo>
                      <a:pt x="786" y="617"/>
                      <a:pt x="823" y="610"/>
                      <a:pt x="859" y="595"/>
                    </a:cubicBezTo>
                    <a:cubicBezTo>
                      <a:pt x="935" y="560"/>
                      <a:pt x="928" y="458"/>
                      <a:pt x="882" y="404"/>
                    </a:cubicBezTo>
                    <a:cubicBezTo>
                      <a:pt x="806" y="309"/>
                      <a:pt x="650" y="305"/>
                      <a:pt x="544" y="256"/>
                    </a:cubicBezTo>
                    <a:cubicBezTo>
                      <a:pt x="426" y="199"/>
                      <a:pt x="315" y="123"/>
                      <a:pt x="220" y="32"/>
                    </a:cubicBezTo>
                    <a:cubicBezTo>
                      <a:pt x="196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47"/>
              <p:cNvSpPr/>
              <p:nvPr/>
            </p:nvSpPr>
            <p:spPr>
              <a:xfrm rot="-850406">
                <a:off x="5878838" y="3532711"/>
                <a:ext cx="19423" cy="1398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871" extrusionOk="0">
                    <a:moveTo>
                      <a:pt x="163" y="0"/>
                    </a:moveTo>
                    <a:cubicBezTo>
                      <a:pt x="63" y="0"/>
                      <a:pt x="0" y="146"/>
                      <a:pt x="103" y="213"/>
                    </a:cubicBezTo>
                    <a:cubicBezTo>
                      <a:pt x="403" y="408"/>
                      <a:pt x="662" y="647"/>
                      <a:pt x="954" y="848"/>
                    </a:cubicBezTo>
                    <a:cubicBezTo>
                      <a:pt x="978" y="864"/>
                      <a:pt x="1001" y="871"/>
                      <a:pt x="1024" y="871"/>
                    </a:cubicBezTo>
                    <a:cubicBezTo>
                      <a:pt x="1129" y="871"/>
                      <a:pt x="1209" y="723"/>
                      <a:pt x="1122" y="632"/>
                    </a:cubicBezTo>
                    <a:cubicBezTo>
                      <a:pt x="859" y="366"/>
                      <a:pt x="543" y="195"/>
                      <a:pt x="220" y="16"/>
                    </a:cubicBezTo>
                    <a:cubicBezTo>
                      <a:pt x="201" y="5"/>
                      <a:pt x="181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47"/>
              <p:cNvSpPr/>
              <p:nvPr/>
            </p:nvSpPr>
            <p:spPr>
              <a:xfrm rot="-850406">
                <a:off x="5881274" y="3587651"/>
                <a:ext cx="18492" cy="10177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634" extrusionOk="0">
                    <a:moveTo>
                      <a:pt x="174" y="0"/>
                    </a:moveTo>
                    <a:cubicBezTo>
                      <a:pt x="81" y="0"/>
                      <a:pt x="1" y="111"/>
                      <a:pt x="87" y="188"/>
                    </a:cubicBezTo>
                    <a:cubicBezTo>
                      <a:pt x="340" y="414"/>
                      <a:pt x="674" y="634"/>
                      <a:pt x="1025" y="634"/>
                    </a:cubicBezTo>
                    <a:cubicBezTo>
                      <a:pt x="1028" y="634"/>
                      <a:pt x="1031" y="634"/>
                      <a:pt x="1034" y="633"/>
                    </a:cubicBezTo>
                    <a:cubicBezTo>
                      <a:pt x="1118" y="633"/>
                      <a:pt x="1152" y="516"/>
                      <a:pt x="1076" y="474"/>
                    </a:cubicBezTo>
                    <a:cubicBezTo>
                      <a:pt x="794" y="325"/>
                      <a:pt x="502" y="230"/>
                      <a:pt x="251" y="29"/>
                    </a:cubicBezTo>
                    <a:cubicBezTo>
                      <a:pt x="226" y="9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47"/>
              <p:cNvSpPr/>
              <p:nvPr/>
            </p:nvSpPr>
            <p:spPr>
              <a:xfrm rot="-850406">
                <a:off x="5895735" y="3575979"/>
                <a:ext cx="14238" cy="9326"/>
              </a:xfrm>
              <a:custGeom>
                <a:avLst/>
                <a:gdLst/>
                <a:ahLst/>
                <a:cxnLst/>
                <a:rect l="l" t="t" r="r" b="b"/>
                <a:pathLst>
                  <a:path w="887" h="581" extrusionOk="0">
                    <a:moveTo>
                      <a:pt x="148" y="0"/>
                    </a:moveTo>
                    <a:cubicBezTo>
                      <a:pt x="67" y="0"/>
                      <a:pt x="0" y="101"/>
                      <a:pt x="70" y="180"/>
                    </a:cubicBezTo>
                    <a:cubicBezTo>
                      <a:pt x="158" y="283"/>
                      <a:pt x="257" y="370"/>
                      <a:pt x="363" y="446"/>
                    </a:cubicBezTo>
                    <a:cubicBezTo>
                      <a:pt x="477" y="525"/>
                      <a:pt x="595" y="556"/>
                      <a:pt x="732" y="579"/>
                    </a:cubicBezTo>
                    <a:cubicBezTo>
                      <a:pt x="737" y="580"/>
                      <a:pt x="742" y="580"/>
                      <a:pt x="747" y="580"/>
                    </a:cubicBezTo>
                    <a:cubicBezTo>
                      <a:pt x="830" y="580"/>
                      <a:pt x="887" y="469"/>
                      <a:pt x="800" y="416"/>
                    </a:cubicBezTo>
                    <a:cubicBezTo>
                      <a:pt x="702" y="358"/>
                      <a:pt x="611" y="290"/>
                      <a:pt x="507" y="237"/>
                    </a:cubicBezTo>
                    <a:cubicBezTo>
                      <a:pt x="405" y="180"/>
                      <a:pt x="310" y="111"/>
                      <a:pt x="223" y="32"/>
                    </a:cubicBezTo>
                    <a:cubicBezTo>
                      <a:pt x="199" y="10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47"/>
              <p:cNvSpPr/>
              <p:nvPr/>
            </p:nvSpPr>
            <p:spPr>
              <a:xfrm rot="-850406">
                <a:off x="5904703" y="3560353"/>
                <a:ext cx="16983" cy="1134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707" extrusionOk="0">
                    <a:moveTo>
                      <a:pt x="132" y="1"/>
                    </a:moveTo>
                    <a:cubicBezTo>
                      <a:pt x="48" y="1"/>
                      <a:pt x="0" y="120"/>
                      <a:pt x="84" y="181"/>
                    </a:cubicBezTo>
                    <a:cubicBezTo>
                      <a:pt x="214" y="280"/>
                      <a:pt x="343" y="378"/>
                      <a:pt x="480" y="469"/>
                    </a:cubicBezTo>
                    <a:cubicBezTo>
                      <a:pt x="605" y="557"/>
                      <a:pt x="726" y="656"/>
                      <a:pt x="875" y="702"/>
                    </a:cubicBezTo>
                    <a:cubicBezTo>
                      <a:pt x="887" y="705"/>
                      <a:pt x="898" y="707"/>
                      <a:pt x="909" y="707"/>
                    </a:cubicBezTo>
                    <a:cubicBezTo>
                      <a:pt x="1006" y="707"/>
                      <a:pt x="1057" y="580"/>
                      <a:pt x="989" y="504"/>
                    </a:cubicBezTo>
                    <a:cubicBezTo>
                      <a:pt x="886" y="390"/>
                      <a:pt x="742" y="321"/>
                      <a:pt x="609" y="246"/>
                    </a:cubicBezTo>
                    <a:cubicBezTo>
                      <a:pt x="468" y="165"/>
                      <a:pt x="324" y="90"/>
                      <a:pt x="179" y="13"/>
                    </a:cubicBezTo>
                    <a:cubicBezTo>
                      <a:pt x="162" y="5"/>
                      <a:pt x="146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47"/>
              <p:cNvSpPr/>
              <p:nvPr/>
            </p:nvSpPr>
            <p:spPr>
              <a:xfrm rot="-850406">
                <a:off x="5918771" y="3592979"/>
                <a:ext cx="13950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10" extrusionOk="0">
                    <a:moveTo>
                      <a:pt x="170" y="0"/>
                    </a:moveTo>
                    <a:cubicBezTo>
                      <a:pt x="42" y="0"/>
                      <a:pt x="0" y="164"/>
                      <a:pt x="105" y="243"/>
                    </a:cubicBezTo>
                    <a:cubicBezTo>
                      <a:pt x="203" y="320"/>
                      <a:pt x="333" y="369"/>
                      <a:pt x="443" y="426"/>
                    </a:cubicBezTo>
                    <a:cubicBezTo>
                      <a:pt x="525" y="470"/>
                      <a:pt x="610" y="510"/>
                      <a:pt x="698" y="510"/>
                    </a:cubicBezTo>
                    <a:cubicBezTo>
                      <a:pt x="724" y="510"/>
                      <a:pt x="751" y="506"/>
                      <a:pt x="777" y="499"/>
                    </a:cubicBezTo>
                    <a:cubicBezTo>
                      <a:pt x="846" y="480"/>
                      <a:pt x="868" y="408"/>
                      <a:pt x="838" y="346"/>
                    </a:cubicBezTo>
                    <a:cubicBezTo>
                      <a:pt x="789" y="236"/>
                      <a:pt x="671" y="190"/>
                      <a:pt x="565" y="145"/>
                    </a:cubicBezTo>
                    <a:cubicBezTo>
                      <a:pt x="447" y="95"/>
                      <a:pt x="329" y="31"/>
                      <a:pt x="207" y="4"/>
                    </a:cubicBezTo>
                    <a:cubicBezTo>
                      <a:pt x="194" y="1"/>
                      <a:pt x="182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47"/>
              <p:cNvSpPr/>
              <p:nvPr/>
            </p:nvSpPr>
            <p:spPr>
              <a:xfrm rot="-850406">
                <a:off x="5882137" y="3565117"/>
                <a:ext cx="15218" cy="8203"/>
              </a:xfrm>
              <a:custGeom>
                <a:avLst/>
                <a:gdLst/>
                <a:ahLst/>
                <a:cxnLst/>
                <a:rect l="l" t="t" r="r" b="b"/>
                <a:pathLst>
                  <a:path w="948" h="511" extrusionOk="0">
                    <a:moveTo>
                      <a:pt x="106" y="1"/>
                    </a:moveTo>
                    <a:cubicBezTo>
                      <a:pt x="38" y="4"/>
                      <a:pt x="0" y="73"/>
                      <a:pt x="30" y="130"/>
                    </a:cubicBezTo>
                    <a:cubicBezTo>
                      <a:pt x="95" y="244"/>
                      <a:pt x="236" y="308"/>
                      <a:pt x="350" y="366"/>
                    </a:cubicBezTo>
                    <a:cubicBezTo>
                      <a:pt x="483" y="434"/>
                      <a:pt x="620" y="472"/>
                      <a:pt x="764" y="506"/>
                    </a:cubicBezTo>
                    <a:cubicBezTo>
                      <a:pt x="776" y="509"/>
                      <a:pt x="787" y="510"/>
                      <a:pt x="797" y="510"/>
                    </a:cubicBezTo>
                    <a:cubicBezTo>
                      <a:pt x="919" y="510"/>
                      <a:pt x="948" y="335"/>
                      <a:pt x="825" y="285"/>
                    </a:cubicBezTo>
                    <a:cubicBezTo>
                      <a:pt x="699" y="232"/>
                      <a:pt x="578" y="171"/>
                      <a:pt x="453" y="118"/>
                    </a:cubicBezTo>
                    <a:cubicBezTo>
                      <a:pt x="342" y="73"/>
                      <a:pt x="228" y="1"/>
                      <a:pt x="1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47"/>
              <p:cNvSpPr/>
              <p:nvPr/>
            </p:nvSpPr>
            <p:spPr>
              <a:xfrm rot="-850406">
                <a:off x="5940081" y="3577864"/>
                <a:ext cx="12697" cy="882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50" extrusionOk="0">
                    <a:moveTo>
                      <a:pt x="133" y="0"/>
                    </a:moveTo>
                    <a:cubicBezTo>
                      <a:pt x="48" y="0"/>
                      <a:pt x="0" y="119"/>
                      <a:pt x="62" y="184"/>
                    </a:cubicBezTo>
                    <a:cubicBezTo>
                      <a:pt x="146" y="267"/>
                      <a:pt x="256" y="336"/>
                      <a:pt x="351" y="404"/>
                    </a:cubicBezTo>
                    <a:cubicBezTo>
                      <a:pt x="442" y="469"/>
                      <a:pt x="552" y="541"/>
                      <a:pt x="667" y="549"/>
                    </a:cubicBezTo>
                    <a:cubicBezTo>
                      <a:pt x="668" y="549"/>
                      <a:pt x="670" y="549"/>
                      <a:pt x="671" y="549"/>
                    </a:cubicBezTo>
                    <a:cubicBezTo>
                      <a:pt x="751" y="549"/>
                      <a:pt x="791" y="457"/>
                      <a:pt x="758" y="390"/>
                    </a:cubicBezTo>
                    <a:cubicBezTo>
                      <a:pt x="704" y="294"/>
                      <a:pt x="583" y="222"/>
                      <a:pt x="488" y="169"/>
                    </a:cubicBezTo>
                    <a:cubicBezTo>
                      <a:pt x="385" y="111"/>
                      <a:pt x="279" y="47"/>
                      <a:pt x="165" y="5"/>
                    </a:cubicBezTo>
                    <a:cubicBezTo>
                      <a:pt x="154" y="2"/>
                      <a:pt x="143" y="0"/>
                      <a:pt x="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47"/>
              <p:cNvSpPr/>
              <p:nvPr/>
            </p:nvSpPr>
            <p:spPr>
              <a:xfrm rot="-850406">
                <a:off x="5933094" y="3556539"/>
                <a:ext cx="12810" cy="1016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3" extrusionOk="0">
                    <a:moveTo>
                      <a:pt x="155" y="0"/>
                    </a:moveTo>
                    <a:cubicBezTo>
                      <a:pt x="62" y="0"/>
                      <a:pt x="0" y="118"/>
                      <a:pt x="70" y="202"/>
                    </a:cubicBezTo>
                    <a:cubicBezTo>
                      <a:pt x="149" y="297"/>
                      <a:pt x="241" y="389"/>
                      <a:pt x="340" y="465"/>
                    </a:cubicBezTo>
                    <a:cubicBezTo>
                      <a:pt x="386" y="499"/>
                      <a:pt x="442" y="522"/>
                      <a:pt x="492" y="553"/>
                    </a:cubicBezTo>
                    <a:cubicBezTo>
                      <a:pt x="545" y="587"/>
                      <a:pt x="595" y="621"/>
                      <a:pt x="659" y="632"/>
                    </a:cubicBezTo>
                    <a:cubicBezTo>
                      <a:pt x="663" y="633"/>
                      <a:pt x="667" y="633"/>
                      <a:pt x="672" y="633"/>
                    </a:cubicBezTo>
                    <a:cubicBezTo>
                      <a:pt x="730" y="633"/>
                      <a:pt x="798" y="585"/>
                      <a:pt x="770" y="518"/>
                    </a:cubicBezTo>
                    <a:cubicBezTo>
                      <a:pt x="732" y="411"/>
                      <a:pt x="628" y="309"/>
                      <a:pt x="545" y="233"/>
                    </a:cubicBezTo>
                    <a:cubicBezTo>
                      <a:pt x="451" y="146"/>
                      <a:pt x="328" y="74"/>
                      <a:pt x="214" y="16"/>
                    </a:cubicBezTo>
                    <a:cubicBezTo>
                      <a:pt x="194" y="5"/>
                      <a:pt x="174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47"/>
              <p:cNvSpPr/>
              <p:nvPr/>
            </p:nvSpPr>
            <p:spPr>
              <a:xfrm rot="-850406">
                <a:off x="5941189" y="3607858"/>
                <a:ext cx="1769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784" extrusionOk="0">
                    <a:moveTo>
                      <a:pt x="150" y="1"/>
                    </a:moveTo>
                    <a:cubicBezTo>
                      <a:pt x="73" y="1"/>
                      <a:pt x="0" y="95"/>
                      <a:pt x="75" y="154"/>
                    </a:cubicBezTo>
                    <a:cubicBezTo>
                      <a:pt x="212" y="260"/>
                      <a:pt x="352" y="363"/>
                      <a:pt x="489" y="473"/>
                    </a:cubicBezTo>
                    <a:cubicBezTo>
                      <a:pt x="619" y="583"/>
                      <a:pt x="736" y="701"/>
                      <a:pt x="893" y="773"/>
                    </a:cubicBezTo>
                    <a:cubicBezTo>
                      <a:pt x="908" y="780"/>
                      <a:pt x="925" y="784"/>
                      <a:pt x="941" y="784"/>
                    </a:cubicBezTo>
                    <a:cubicBezTo>
                      <a:pt x="1022" y="784"/>
                      <a:pt x="1102" y="706"/>
                      <a:pt x="1045" y="621"/>
                    </a:cubicBezTo>
                    <a:cubicBezTo>
                      <a:pt x="945" y="477"/>
                      <a:pt x="813" y="389"/>
                      <a:pt x="668" y="290"/>
                    </a:cubicBezTo>
                    <a:cubicBezTo>
                      <a:pt x="512" y="187"/>
                      <a:pt x="357" y="89"/>
                      <a:pt x="189" y="9"/>
                    </a:cubicBezTo>
                    <a:cubicBezTo>
                      <a:pt x="176" y="3"/>
                      <a:pt x="163" y="1"/>
                      <a:pt x="1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47"/>
              <p:cNvSpPr/>
              <p:nvPr/>
            </p:nvSpPr>
            <p:spPr>
              <a:xfrm rot="-850406">
                <a:off x="5958488" y="3600283"/>
                <a:ext cx="16823" cy="1130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704" extrusionOk="0">
                    <a:moveTo>
                      <a:pt x="138" y="0"/>
                    </a:moveTo>
                    <a:cubicBezTo>
                      <a:pt x="65" y="0"/>
                      <a:pt x="1" y="93"/>
                      <a:pt x="71" y="147"/>
                    </a:cubicBezTo>
                    <a:cubicBezTo>
                      <a:pt x="190" y="246"/>
                      <a:pt x="307" y="349"/>
                      <a:pt x="432" y="444"/>
                    </a:cubicBezTo>
                    <a:cubicBezTo>
                      <a:pt x="573" y="551"/>
                      <a:pt x="699" y="626"/>
                      <a:pt x="862" y="695"/>
                    </a:cubicBezTo>
                    <a:cubicBezTo>
                      <a:pt x="876" y="701"/>
                      <a:pt x="890" y="704"/>
                      <a:pt x="904" y="704"/>
                    </a:cubicBezTo>
                    <a:cubicBezTo>
                      <a:pt x="981" y="704"/>
                      <a:pt x="1047" y="614"/>
                      <a:pt x="976" y="542"/>
                    </a:cubicBezTo>
                    <a:cubicBezTo>
                      <a:pt x="858" y="425"/>
                      <a:pt x="755" y="337"/>
                      <a:pt x="611" y="254"/>
                    </a:cubicBezTo>
                    <a:cubicBezTo>
                      <a:pt x="467" y="166"/>
                      <a:pt x="322" y="90"/>
                      <a:pt x="178" y="10"/>
                    </a:cubicBezTo>
                    <a:cubicBezTo>
                      <a:pt x="165" y="3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47"/>
              <p:cNvSpPr/>
              <p:nvPr/>
            </p:nvSpPr>
            <p:spPr>
              <a:xfrm rot="-850406">
                <a:off x="5980682" y="3618340"/>
                <a:ext cx="14046" cy="916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71" extrusionOk="0">
                    <a:moveTo>
                      <a:pt x="161" y="1"/>
                    </a:moveTo>
                    <a:cubicBezTo>
                      <a:pt x="68" y="1"/>
                      <a:pt x="1" y="141"/>
                      <a:pt x="82" y="208"/>
                    </a:cubicBezTo>
                    <a:cubicBezTo>
                      <a:pt x="173" y="285"/>
                      <a:pt x="264" y="353"/>
                      <a:pt x="364" y="418"/>
                    </a:cubicBezTo>
                    <a:cubicBezTo>
                      <a:pt x="470" y="490"/>
                      <a:pt x="557" y="555"/>
                      <a:pt x="687" y="570"/>
                    </a:cubicBezTo>
                    <a:cubicBezTo>
                      <a:pt x="691" y="570"/>
                      <a:pt x="695" y="570"/>
                      <a:pt x="699" y="570"/>
                    </a:cubicBezTo>
                    <a:cubicBezTo>
                      <a:pt x="800" y="570"/>
                      <a:pt x="874" y="429"/>
                      <a:pt x="816" y="350"/>
                    </a:cubicBezTo>
                    <a:cubicBezTo>
                      <a:pt x="736" y="243"/>
                      <a:pt x="638" y="205"/>
                      <a:pt x="524" y="148"/>
                    </a:cubicBezTo>
                    <a:cubicBezTo>
                      <a:pt x="417" y="99"/>
                      <a:pt x="310" y="48"/>
                      <a:pt x="196" y="7"/>
                    </a:cubicBezTo>
                    <a:cubicBezTo>
                      <a:pt x="184" y="3"/>
                      <a:pt x="172" y="1"/>
                      <a:pt x="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47"/>
              <p:cNvSpPr/>
              <p:nvPr/>
            </p:nvSpPr>
            <p:spPr>
              <a:xfrm rot="-850406">
                <a:off x="5986834" y="3601906"/>
                <a:ext cx="13725" cy="11076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90" extrusionOk="0">
                    <a:moveTo>
                      <a:pt x="128" y="0"/>
                    </a:moveTo>
                    <a:cubicBezTo>
                      <a:pt x="61" y="0"/>
                      <a:pt x="1" y="93"/>
                      <a:pt x="44" y="153"/>
                    </a:cubicBezTo>
                    <a:cubicBezTo>
                      <a:pt x="135" y="279"/>
                      <a:pt x="231" y="393"/>
                      <a:pt x="349" y="495"/>
                    </a:cubicBezTo>
                    <a:cubicBezTo>
                      <a:pt x="448" y="584"/>
                      <a:pt x="579" y="690"/>
                      <a:pt x="723" y="690"/>
                    </a:cubicBezTo>
                    <a:cubicBezTo>
                      <a:pt x="727" y="690"/>
                      <a:pt x="732" y="690"/>
                      <a:pt x="737" y="690"/>
                    </a:cubicBezTo>
                    <a:cubicBezTo>
                      <a:pt x="809" y="686"/>
                      <a:pt x="855" y="621"/>
                      <a:pt x="839" y="553"/>
                    </a:cubicBezTo>
                    <a:cubicBezTo>
                      <a:pt x="813" y="409"/>
                      <a:pt x="672" y="302"/>
                      <a:pt x="558" y="222"/>
                    </a:cubicBezTo>
                    <a:cubicBezTo>
                      <a:pt x="432" y="130"/>
                      <a:pt x="300" y="66"/>
                      <a:pt x="155" y="5"/>
                    </a:cubicBezTo>
                    <a:cubicBezTo>
                      <a:pt x="146" y="2"/>
                      <a:pt x="137" y="0"/>
                      <a:pt x="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47"/>
              <p:cNvSpPr/>
              <p:nvPr/>
            </p:nvSpPr>
            <p:spPr>
              <a:xfrm rot="-850406">
                <a:off x="6011074" y="3625878"/>
                <a:ext cx="12874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35" extrusionOk="0">
                    <a:moveTo>
                      <a:pt x="151" y="1"/>
                    </a:moveTo>
                    <a:cubicBezTo>
                      <a:pt x="65" y="1"/>
                      <a:pt x="1" y="107"/>
                      <a:pt x="68" y="197"/>
                    </a:cubicBezTo>
                    <a:cubicBezTo>
                      <a:pt x="201" y="364"/>
                      <a:pt x="372" y="585"/>
                      <a:pt x="593" y="630"/>
                    </a:cubicBezTo>
                    <a:cubicBezTo>
                      <a:pt x="605" y="633"/>
                      <a:pt x="616" y="634"/>
                      <a:pt x="627" y="634"/>
                    </a:cubicBezTo>
                    <a:cubicBezTo>
                      <a:pt x="742" y="634"/>
                      <a:pt x="802" y="499"/>
                      <a:pt x="726" y="406"/>
                    </a:cubicBezTo>
                    <a:cubicBezTo>
                      <a:pt x="654" y="322"/>
                      <a:pt x="566" y="276"/>
                      <a:pt x="475" y="216"/>
                    </a:cubicBezTo>
                    <a:cubicBezTo>
                      <a:pt x="391" y="162"/>
                      <a:pt x="307" y="98"/>
                      <a:pt x="231" y="34"/>
                    </a:cubicBezTo>
                    <a:cubicBezTo>
                      <a:pt x="205" y="10"/>
                      <a:pt x="177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47"/>
              <p:cNvSpPr/>
              <p:nvPr/>
            </p:nvSpPr>
            <p:spPr>
              <a:xfrm rot="-850406">
                <a:off x="5997019" y="3290151"/>
                <a:ext cx="133379" cy="395001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4607" extrusionOk="0">
                    <a:moveTo>
                      <a:pt x="4010" y="1"/>
                    </a:moveTo>
                    <a:cubicBezTo>
                      <a:pt x="0" y="1"/>
                      <a:pt x="3290" y="24606"/>
                      <a:pt x="3290" y="24606"/>
                    </a:cubicBezTo>
                    <a:cubicBezTo>
                      <a:pt x="3290" y="24606"/>
                      <a:pt x="8308" y="459"/>
                      <a:pt x="4122" y="7"/>
                    </a:cubicBezTo>
                    <a:cubicBezTo>
                      <a:pt x="4084" y="3"/>
                      <a:pt x="4047" y="1"/>
                      <a:pt x="4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47"/>
              <p:cNvSpPr/>
              <p:nvPr/>
            </p:nvSpPr>
            <p:spPr>
              <a:xfrm rot="-850406">
                <a:off x="6011269" y="3336996"/>
                <a:ext cx="5329" cy="12344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69" extrusionOk="0">
                    <a:moveTo>
                      <a:pt x="166" y="1"/>
                    </a:moveTo>
                    <a:cubicBezTo>
                      <a:pt x="119" y="1"/>
                      <a:pt x="73" y="32"/>
                      <a:pt x="69" y="95"/>
                    </a:cubicBezTo>
                    <a:cubicBezTo>
                      <a:pt x="54" y="281"/>
                      <a:pt x="0" y="509"/>
                      <a:pt x="58" y="688"/>
                    </a:cubicBezTo>
                    <a:cubicBezTo>
                      <a:pt x="75" y="741"/>
                      <a:pt x="120" y="768"/>
                      <a:pt x="166" y="768"/>
                    </a:cubicBezTo>
                    <a:cubicBezTo>
                      <a:pt x="211" y="768"/>
                      <a:pt x="255" y="741"/>
                      <a:pt x="270" y="688"/>
                    </a:cubicBezTo>
                    <a:cubicBezTo>
                      <a:pt x="332" y="509"/>
                      <a:pt x="274" y="281"/>
                      <a:pt x="263" y="95"/>
                    </a:cubicBezTo>
                    <a:cubicBezTo>
                      <a:pt x="259" y="32"/>
                      <a:pt x="213" y="1"/>
                      <a:pt x="1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47"/>
              <p:cNvSpPr/>
              <p:nvPr/>
            </p:nvSpPr>
            <p:spPr>
              <a:xfrm rot="-850406">
                <a:off x="6019291" y="3319774"/>
                <a:ext cx="5442" cy="1550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66" extrusionOk="0">
                    <a:moveTo>
                      <a:pt x="235" y="1"/>
                    </a:moveTo>
                    <a:cubicBezTo>
                      <a:pt x="190" y="1"/>
                      <a:pt x="143" y="26"/>
                      <a:pt x="121" y="76"/>
                    </a:cubicBezTo>
                    <a:cubicBezTo>
                      <a:pt x="65" y="213"/>
                      <a:pt x="34" y="346"/>
                      <a:pt x="16" y="494"/>
                    </a:cubicBezTo>
                    <a:cubicBezTo>
                      <a:pt x="0" y="634"/>
                      <a:pt x="49" y="775"/>
                      <a:pt x="102" y="908"/>
                    </a:cubicBezTo>
                    <a:cubicBezTo>
                      <a:pt x="117" y="944"/>
                      <a:pt x="155" y="966"/>
                      <a:pt x="191" y="966"/>
                    </a:cubicBezTo>
                    <a:cubicBezTo>
                      <a:pt x="223" y="966"/>
                      <a:pt x="253" y="948"/>
                      <a:pt x="262" y="908"/>
                    </a:cubicBezTo>
                    <a:cubicBezTo>
                      <a:pt x="293" y="780"/>
                      <a:pt x="335" y="654"/>
                      <a:pt x="335" y="524"/>
                    </a:cubicBezTo>
                    <a:cubicBezTo>
                      <a:pt x="339" y="384"/>
                      <a:pt x="339" y="243"/>
                      <a:pt x="335" y="106"/>
                    </a:cubicBezTo>
                    <a:cubicBezTo>
                      <a:pt x="335" y="35"/>
                      <a:pt x="287" y="1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47"/>
              <p:cNvSpPr/>
              <p:nvPr/>
            </p:nvSpPr>
            <p:spPr>
              <a:xfrm rot="-850406">
                <a:off x="6035998" y="3341529"/>
                <a:ext cx="5634" cy="1263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87" extrusionOk="0">
                    <a:moveTo>
                      <a:pt x="175" y="0"/>
                    </a:moveTo>
                    <a:cubicBezTo>
                      <a:pt x="135" y="0"/>
                      <a:pt x="95" y="23"/>
                      <a:pt x="84" y="69"/>
                    </a:cubicBezTo>
                    <a:cubicBezTo>
                      <a:pt x="58" y="176"/>
                      <a:pt x="47" y="282"/>
                      <a:pt x="35" y="396"/>
                    </a:cubicBezTo>
                    <a:cubicBezTo>
                      <a:pt x="24" y="507"/>
                      <a:pt x="1" y="625"/>
                      <a:pt x="61" y="723"/>
                    </a:cubicBezTo>
                    <a:cubicBezTo>
                      <a:pt x="90" y="765"/>
                      <a:pt x="133" y="786"/>
                      <a:pt x="175" y="786"/>
                    </a:cubicBezTo>
                    <a:cubicBezTo>
                      <a:pt x="217" y="786"/>
                      <a:pt x="259" y="765"/>
                      <a:pt x="286" y="723"/>
                    </a:cubicBezTo>
                    <a:cubicBezTo>
                      <a:pt x="350" y="625"/>
                      <a:pt x="324" y="507"/>
                      <a:pt x="316" y="396"/>
                    </a:cubicBezTo>
                    <a:cubicBezTo>
                      <a:pt x="305" y="282"/>
                      <a:pt x="293" y="176"/>
                      <a:pt x="266" y="69"/>
                    </a:cubicBezTo>
                    <a:cubicBezTo>
                      <a:pt x="255" y="23"/>
                      <a:pt x="215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47"/>
              <p:cNvSpPr/>
              <p:nvPr/>
            </p:nvSpPr>
            <p:spPr>
              <a:xfrm rot="-850406">
                <a:off x="6029409" y="3363669"/>
                <a:ext cx="4848" cy="1552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967" extrusionOk="0">
                    <a:moveTo>
                      <a:pt x="151" y="1"/>
                    </a:moveTo>
                    <a:cubicBezTo>
                      <a:pt x="114" y="1"/>
                      <a:pt x="77" y="28"/>
                      <a:pt x="69" y="81"/>
                    </a:cubicBezTo>
                    <a:cubicBezTo>
                      <a:pt x="32" y="366"/>
                      <a:pt x="1" y="636"/>
                      <a:pt x="88" y="921"/>
                    </a:cubicBezTo>
                    <a:cubicBezTo>
                      <a:pt x="98" y="951"/>
                      <a:pt x="124" y="966"/>
                      <a:pt x="151" y="966"/>
                    </a:cubicBezTo>
                    <a:cubicBezTo>
                      <a:pt x="178" y="966"/>
                      <a:pt x="205" y="951"/>
                      <a:pt x="214" y="921"/>
                    </a:cubicBezTo>
                    <a:cubicBezTo>
                      <a:pt x="302" y="639"/>
                      <a:pt x="271" y="366"/>
                      <a:pt x="233" y="81"/>
                    </a:cubicBezTo>
                    <a:cubicBezTo>
                      <a:pt x="226" y="28"/>
                      <a:pt x="188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47"/>
              <p:cNvSpPr/>
              <p:nvPr/>
            </p:nvSpPr>
            <p:spPr>
              <a:xfrm rot="-850406">
                <a:off x="6019395" y="3380833"/>
                <a:ext cx="7545" cy="18252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137" extrusionOk="0">
                    <a:moveTo>
                      <a:pt x="215" y="1"/>
                    </a:moveTo>
                    <a:cubicBezTo>
                      <a:pt x="171" y="1"/>
                      <a:pt x="125" y="32"/>
                      <a:pt x="123" y="88"/>
                    </a:cubicBezTo>
                    <a:cubicBezTo>
                      <a:pt x="111" y="270"/>
                      <a:pt x="89" y="453"/>
                      <a:pt x="58" y="631"/>
                    </a:cubicBezTo>
                    <a:cubicBezTo>
                      <a:pt x="28" y="779"/>
                      <a:pt x="1" y="920"/>
                      <a:pt x="43" y="1069"/>
                    </a:cubicBezTo>
                    <a:cubicBezTo>
                      <a:pt x="57" y="1112"/>
                      <a:pt x="96" y="1137"/>
                      <a:pt x="136" y="1137"/>
                    </a:cubicBezTo>
                    <a:cubicBezTo>
                      <a:pt x="159" y="1137"/>
                      <a:pt x="183" y="1128"/>
                      <a:pt x="203" y="1110"/>
                    </a:cubicBezTo>
                    <a:cubicBezTo>
                      <a:pt x="469" y="863"/>
                      <a:pt x="385" y="376"/>
                      <a:pt x="297" y="65"/>
                    </a:cubicBezTo>
                    <a:cubicBezTo>
                      <a:pt x="286" y="21"/>
                      <a:pt x="251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47"/>
              <p:cNvSpPr/>
              <p:nvPr/>
            </p:nvSpPr>
            <p:spPr>
              <a:xfrm rot="-850406">
                <a:off x="6034311" y="3399500"/>
                <a:ext cx="5570" cy="1393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868" extrusionOk="0">
                    <a:moveTo>
                      <a:pt x="173" y="1"/>
                    </a:moveTo>
                    <a:cubicBezTo>
                      <a:pt x="132" y="1"/>
                      <a:pt x="90" y="30"/>
                      <a:pt x="84" y="90"/>
                    </a:cubicBezTo>
                    <a:cubicBezTo>
                      <a:pt x="69" y="215"/>
                      <a:pt x="46" y="341"/>
                      <a:pt x="34" y="466"/>
                    </a:cubicBezTo>
                    <a:cubicBezTo>
                      <a:pt x="23" y="583"/>
                      <a:pt x="1" y="697"/>
                      <a:pt x="62" y="804"/>
                    </a:cubicBezTo>
                    <a:cubicBezTo>
                      <a:pt x="86" y="846"/>
                      <a:pt x="130" y="867"/>
                      <a:pt x="173" y="867"/>
                    </a:cubicBezTo>
                    <a:cubicBezTo>
                      <a:pt x="216" y="867"/>
                      <a:pt x="259" y="846"/>
                      <a:pt x="282" y="804"/>
                    </a:cubicBezTo>
                    <a:cubicBezTo>
                      <a:pt x="346" y="697"/>
                      <a:pt x="324" y="583"/>
                      <a:pt x="313" y="466"/>
                    </a:cubicBezTo>
                    <a:cubicBezTo>
                      <a:pt x="301" y="341"/>
                      <a:pt x="278" y="215"/>
                      <a:pt x="262" y="90"/>
                    </a:cubicBezTo>
                    <a:cubicBezTo>
                      <a:pt x="257" y="30"/>
                      <a:pt x="215" y="1"/>
                      <a:pt x="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47"/>
              <p:cNvSpPr/>
              <p:nvPr/>
            </p:nvSpPr>
            <p:spPr>
              <a:xfrm rot="-850406">
                <a:off x="6050377" y="3379680"/>
                <a:ext cx="5699" cy="1282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799" extrusionOk="0">
                    <a:moveTo>
                      <a:pt x="93" y="1"/>
                    </a:moveTo>
                    <a:cubicBezTo>
                      <a:pt x="52" y="1"/>
                      <a:pt x="12" y="28"/>
                      <a:pt x="12" y="85"/>
                    </a:cubicBezTo>
                    <a:cubicBezTo>
                      <a:pt x="8" y="203"/>
                      <a:pt x="1" y="317"/>
                      <a:pt x="4" y="435"/>
                    </a:cubicBezTo>
                    <a:cubicBezTo>
                      <a:pt x="12" y="538"/>
                      <a:pt x="12" y="652"/>
                      <a:pt x="58" y="747"/>
                    </a:cubicBezTo>
                    <a:cubicBezTo>
                      <a:pt x="77" y="781"/>
                      <a:pt x="114" y="798"/>
                      <a:pt x="151" y="798"/>
                    </a:cubicBezTo>
                    <a:cubicBezTo>
                      <a:pt x="188" y="798"/>
                      <a:pt x="225" y="781"/>
                      <a:pt x="244" y="747"/>
                    </a:cubicBezTo>
                    <a:cubicBezTo>
                      <a:pt x="355" y="545"/>
                      <a:pt x="263" y="259"/>
                      <a:pt x="183" y="62"/>
                    </a:cubicBezTo>
                    <a:cubicBezTo>
                      <a:pt x="167" y="22"/>
                      <a:pt x="129" y="1"/>
                      <a:pt x="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47"/>
              <p:cNvSpPr/>
              <p:nvPr/>
            </p:nvSpPr>
            <p:spPr>
              <a:xfrm rot="-850406">
                <a:off x="6023787" y="3432637"/>
                <a:ext cx="4607" cy="1351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42" extrusionOk="0">
                    <a:moveTo>
                      <a:pt x="85" y="1"/>
                    </a:moveTo>
                    <a:cubicBezTo>
                      <a:pt x="47" y="1"/>
                      <a:pt x="10" y="27"/>
                      <a:pt x="8" y="76"/>
                    </a:cubicBezTo>
                    <a:cubicBezTo>
                      <a:pt x="4" y="312"/>
                      <a:pt x="1" y="563"/>
                      <a:pt x="73" y="791"/>
                    </a:cubicBezTo>
                    <a:cubicBezTo>
                      <a:pt x="82" y="825"/>
                      <a:pt x="110" y="841"/>
                      <a:pt x="139" y="841"/>
                    </a:cubicBezTo>
                    <a:cubicBezTo>
                      <a:pt x="168" y="841"/>
                      <a:pt x="198" y="824"/>
                      <a:pt x="210" y="791"/>
                    </a:cubicBezTo>
                    <a:cubicBezTo>
                      <a:pt x="286" y="548"/>
                      <a:pt x="248" y="290"/>
                      <a:pt x="164" y="58"/>
                    </a:cubicBezTo>
                    <a:cubicBezTo>
                      <a:pt x="150" y="19"/>
                      <a:pt x="117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47"/>
              <p:cNvSpPr/>
              <p:nvPr/>
            </p:nvSpPr>
            <p:spPr>
              <a:xfrm rot="-850406">
                <a:off x="6040136" y="3435905"/>
                <a:ext cx="679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36" extrusionOk="0">
                    <a:moveTo>
                      <a:pt x="212" y="1"/>
                    </a:moveTo>
                    <a:cubicBezTo>
                      <a:pt x="171" y="1"/>
                      <a:pt x="130" y="23"/>
                      <a:pt x="122" y="67"/>
                    </a:cubicBezTo>
                    <a:cubicBezTo>
                      <a:pt x="84" y="318"/>
                      <a:pt x="1" y="645"/>
                      <a:pt x="119" y="884"/>
                    </a:cubicBezTo>
                    <a:cubicBezTo>
                      <a:pt x="137" y="918"/>
                      <a:pt x="175" y="935"/>
                      <a:pt x="213" y="935"/>
                    </a:cubicBezTo>
                    <a:cubicBezTo>
                      <a:pt x="250" y="935"/>
                      <a:pt x="287" y="918"/>
                      <a:pt x="305" y="884"/>
                    </a:cubicBezTo>
                    <a:cubicBezTo>
                      <a:pt x="422" y="645"/>
                      <a:pt x="339" y="318"/>
                      <a:pt x="301" y="67"/>
                    </a:cubicBezTo>
                    <a:cubicBezTo>
                      <a:pt x="293" y="23"/>
                      <a:pt x="253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47"/>
              <p:cNvSpPr/>
              <p:nvPr/>
            </p:nvSpPr>
            <p:spPr>
              <a:xfrm rot="-850406">
                <a:off x="6053124" y="3411855"/>
                <a:ext cx="5827" cy="14142"/>
              </a:xfrm>
              <a:custGeom>
                <a:avLst/>
                <a:gdLst/>
                <a:ahLst/>
                <a:cxnLst/>
                <a:rect l="l" t="t" r="r" b="b"/>
                <a:pathLst>
                  <a:path w="363" h="881" extrusionOk="0">
                    <a:moveTo>
                      <a:pt x="182" y="1"/>
                    </a:moveTo>
                    <a:cubicBezTo>
                      <a:pt x="143" y="1"/>
                      <a:pt x="104" y="24"/>
                      <a:pt x="88" y="69"/>
                    </a:cubicBezTo>
                    <a:cubicBezTo>
                      <a:pt x="51" y="187"/>
                      <a:pt x="51" y="324"/>
                      <a:pt x="43" y="446"/>
                    </a:cubicBezTo>
                    <a:cubicBezTo>
                      <a:pt x="32" y="571"/>
                      <a:pt x="1" y="697"/>
                      <a:pt x="66" y="815"/>
                    </a:cubicBezTo>
                    <a:cubicBezTo>
                      <a:pt x="90" y="859"/>
                      <a:pt x="136" y="880"/>
                      <a:pt x="181" y="880"/>
                    </a:cubicBezTo>
                    <a:cubicBezTo>
                      <a:pt x="227" y="880"/>
                      <a:pt x="273" y="859"/>
                      <a:pt x="297" y="815"/>
                    </a:cubicBezTo>
                    <a:cubicBezTo>
                      <a:pt x="362" y="697"/>
                      <a:pt x="332" y="571"/>
                      <a:pt x="320" y="446"/>
                    </a:cubicBezTo>
                    <a:cubicBezTo>
                      <a:pt x="313" y="324"/>
                      <a:pt x="313" y="187"/>
                      <a:pt x="274" y="69"/>
                    </a:cubicBezTo>
                    <a:cubicBezTo>
                      <a:pt x="259" y="24"/>
                      <a:pt x="221" y="1"/>
                      <a:pt x="1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47"/>
              <p:cNvSpPr/>
              <p:nvPr/>
            </p:nvSpPr>
            <p:spPr>
              <a:xfrm rot="-850406">
                <a:off x="6065451" y="3458573"/>
                <a:ext cx="7336" cy="16566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32" extrusionOk="0">
                    <a:moveTo>
                      <a:pt x="213" y="0"/>
                    </a:moveTo>
                    <a:cubicBezTo>
                      <a:pt x="154" y="0"/>
                      <a:pt x="92" y="41"/>
                      <a:pt x="92" y="111"/>
                    </a:cubicBezTo>
                    <a:cubicBezTo>
                      <a:pt x="96" y="270"/>
                      <a:pt x="76" y="419"/>
                      <a:pt x="50" y="575"/>
                    </a:cubicBezTo>
                    <a:cubicBezTo>
                      <a:pt x="27" y="707"/>
                      <a:pt x="1" y="833"/>
                      <a:pt x="43" y="963"/>
                    </a:cubicBezTo>
                    <a:cubicBezTo>
                      <a:pt x="54" y="1009"/>
                      <a:pt x="89" y="1031"/>
                      <a:pt x="128" y="1031"/>
                    </a:cubicBezTo>
                    <a:cubicBezTo>
                      <a:pt x="153" y="1031"/>
                      <a:pt x="180" y="1022"/>
                      <a:pt x="202" y="1004"/>
                    </a:cubicBezTo>
                    <a:cubicBezTo>
                      <a:pt x="457" y="799"/>
                      <a:pt x="381" y="362"/>
                      <a:pt x="316" y="81"/>
                    </a:cubicBezTo>
                    <a:cubicBezTo>
                      <a:pt x="305" y="25"/>
                      <a:pt x="260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47"/>
              <p:cNvSpPr/>
              <p:nvPr/>
            </p:nvSpPr>
            <p:spPr>
              <a:xfrm rot="-850406">
                <a:off x="6049893" y="3469454"/>
                <a:ext cx="6662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50" extrusionOk="0">
                    <a:moveTo>
                      <a:pt x="234" y="1"/>
                    </a:moveTo>
                    <a:cubicBezTo>
                      <a:pt x="189" y="1"/>
                      <a:pt x="140" y="34"/>
                      <a:pt x="138" y="86"/>
                    </a:cubicBezTo>
                    <a:cubicBezTo>
                      <a:pt x="126" y="228"/>
                      <a:pt x="103" y="364"/>
                      <a:pt x="73" y="501"/>
                    </a:cubicBezTo>
                    <a:cubicBezTo>
                      <a:pt x="46" y="623"/>
                      <a:pt x="1" y="737"/>
                      <a:pt x="23" y="858"/>
                    </a:cubicBezTo>
                    <a:cubicBezTo>
                      <a:pt x="36" y="916"/>
                      <a:pt x="92" y="950"/>
                      <a:pt x="148" y="950"/>
                    </a:cubicBezTo>
                    <a:cubicBezTo>
                      <a:pt x="179" y="950"/>
                      <a:pt x="210" y="939"/>
                      <a:pt x="232" y="916"/>
                    </a:cubicBezTo>
                    <a:cubicBezTo>
                      <a:pt x="415" y="707"/>
                      <a:pt x="350" y="314"/>
                      <a:pt x="305" y="63"/>
                    </a:cubicBezTo>
                    <a:cubicBezTo>
                      <a:pt x="298" y="20"/>
                      <a:pt x="267" y="1"/>
                      <a:pt x="2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47"/>
              <p:cNvSpPr/>
              <p:nvPr/>
            </p:nvSpPr>
            <p:spPr>
              <a:xfrm rot="-850406">
                <a:off x="6037369" y="3466959"/>
                <a:ext cx="5089" cy="14479"/>
              </a:xfrm>
              <a:custGeom>
                <a:avLst/>
                <a:gdLst/>
                <a:ahLst/>
                <a:cxnLst/>
                <a:rect l="l" t="t" r="r" b="b"/>
                <a:pathLst>
                  <a:path w="317" h="902" extrusionOk="0">
                    <a:moveTo>
                      <a:pt x="117" y="0"/>
                    </a:moveTo>
                    <a:cubicBezTo>
                      <a:pt x="68" y="0"/>
                      <a:pt x="14" y="35"/>
                      <a:pt x="12" y="93"/>
                    </a:cubicBezTo>
                    <a:cubicBezTo>
                      <a:pt x="12" y="227"/>
                      <a:pt x="8" y="360"/>
                      <a:pt x="12" y="493"/>
                    </a:cubicBezTo>
                    <a:cubicBezTo>
                      <a:pt x="15" y="614"/>
                      <a:pt x="1" y="736"/>
                      <a:pt x="61" y="846"/>
                    </a:cubicBezTo>
                    <a:cubicBezTo>
                      <a:pt x="82" y="884"/>
                      <a:pt x="117" y="901"/>
                      <a:pt x="153" y="901"/>
                    </a:cubicBezTo>
                    <a:cubicBezTo>
                      <a:pt x="203" y="901"/>
                      <a:pt x="254" y="869"/>
                      <a:pt x="275" y="816"/>
                    </a:cubicBezTo>
                    <a:cubicBezTo>
                      <a:pt x="317" y="698"/>
                      <a:pt x="275" y="561"/>
                      <a:pt x="259" y="439"/>
                    </a:cubicBezTo>
                    <a:cubicBezTo>
                      <a:pt x="240" y="314"/>
                      <a:pt x="217" y="193"/>
                      <a:pt x="198" y="67"/>
                    </a:cubicBezTo>
                    <a:cubicBezTo>
                      <a:pt x="190" y="21"/>
                      <a:pt x="155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47"/>
              <p:cNvSpPr/>
              <p:nvPr/>
            </p:nvSpPr>
            <p:spPr>
              <a:xfrm rot="-850406">
                <a:off x="6045766" y="3505378"/>
                <a:ext cx="5506" cy="1208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53" extrusionOk="0">
                    <a:moveTo>
                      <a:pt x="172" y="1"/>
                    </a:moveTo>
                    <a:cubicBezTo>
                      <a:pt x="124" y="1"/>
                      <a:pt x="77" y="27"/>
                      <a:pt x="65" y="80"/>
                    </a:cubicBezTo>
                    <a:cubicBezTo>
                      <a:pt x="43" y="183"/>
                      <a:pt x="39" y="286"/>
                      <a:pt x="35" y="392"/>
                    </a:cubicBezTo>
                    <a:cubicBezTo>
                      <a:pt x="27" y="491"/>
                      <a:pt x="1" y="609"/>
                      <a:pt x="65" y="692"/>
                    </a:cubicBezTo>
                    <a:cubicBezTo>
                      <a:pt x="94" y="733"/>
                      <a:pt x="132" y="753"/>
                      <a:pt x="170" y="753"/>
                    </a:cubicBezTo>
                    <a:cubicBezTo>
                      <a:pt x="209" y="753"/>
                      <a:pt x="248" y="733"/>
                      <a:pt x="278" y="692"/>
                    </a:cubicBezTo>
                    <a:cubicBezTo>
                      <a:pt x="343" y="609"/>
                      <a:pt x="313" y="491"/>
                      <a:pt x="309" y="392"/>
                    </a:cubicBezTo>
                    <a:cubicBezTo>
                      <a:pt x="301" y="286"/>
                      <a:pt x="301" y="183"/>
                      <a:pt x="278" y="80"/>
                    </a:cubicBezTo>
                    <a:cubicBezTo>
                      <a:pt x="267" y="27"/>
                      <a:pt x="219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47"/>
              <p:cNvSpPr/>
              <p:nvPr/>
            </p:nvSpPr>
            <p:spPr>
              <a:xfrm rot="-850406">
                <a:off x="6060681" y="3500510"/>
                <a:ext cx="5939" cy="1820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134" extrusionOk="0">
                    <a:moveTo>
                      <a:pt x="250" y="0"/>
                    </a:moveTo>
                    <a:cubicBezTo>
                      <a:pt x="213" y="0"/>
                      <a:pt x="177" y="22"/>
                      <a:pt x="164" y="70"/>
                    </a:cubicBezTo>
                    <a:cubicBezTo>
                      <a:pt x="118" y="233"/>
                      <a:pt x="84" y="396"/>
                      <a:pt x="61" y="563"/>
                    </a:cubicBezTo>
                    <a:cubicBezTo>
                      <a:pt x="43" y="723"/>
                      <a:pt x="1" y="887"/>
                      <a:pt x="46" y="1039"/>
                    </a:cubicBezTo>
                    <a:cubicBezTo>
                      <a:pt x="61" y="1098"/>
                      <a:pt x="119" y="1133"/>
                      <a:pt x="176" y="1133"/>
                    </a:cubicBezTo>
                    <a:cubicBezTo>
                      <a:pt x="218" y="1133"/>
                      <a:pt x="259" y="1114"/>
                      <a:pt x="282" y="1070"/>
                    </a:cubicBezTo>
                    <a:cubicBezTo>
                      <a:pt x="354" y="928"/>
                      <a:pt x="347" y="777"/>
                      <a:pt x="357" y="621"/>
                    </a:cubicBezTo>
                    <a:cubicBezTo>
                      <a:pt x="369" y="442"/>
                      <a:pt x="369" y="271"/>
                      <a:pt x="350" y="96"/>
                    </a:cubicBezTo>
                    <a:cubicBezTo>
                      <a:pt x="346" y="36"/>
                      <a:pt x="297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47"/>
              <p:cNvSpPr/>
              <p:nvPr/>
            </p:nvSpPr>
            <p:spPr>
              <a:xfrm rot="-850406">
                <a:off x="6071155" y="3491570"/>
                <a:ext cx="5811" cy="1481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23" extrusionOk="0">
                    <a:moveTo>
                      <a:pt x="269" y="1"/>
                    </a:moveTo>
                    <a:cubicBezTo>
                      <a:pt x="238" y="1"/>
                      <a:pt x="206" y="19"/>
                      <a:pt x="190" y="60"/>
                    </a:cubicBezTo>
                    <a:cubicBezTo>
                      <a:pt x="95" y="315"/>
                      <a:pt x="8" y="588"/>
                      <a:pt x="0" y="862"/>
                    </a:cubicBezTo>
                    <a:cubicBezTo>
                      <a:pt x="0" y="899"/>
                      <a:pt x="31" y="922"/>
                      <a:pt x="63" y="922"/>
                    </a:cubicBezTo>
                    <a:cubicBezTo>
                      <a:pt x="82" y="922"/>
                      <a:pt x="102" y="913"/>
                      <a:pt x="115" y="892"/>
                    </a:cubicBezTo>
                    <a:cubicBezTo>
                      <a:pt x="243" y="653"/>
                      <a:pt x="304" y="371"/>
                      <a:pt x="350" y="102"/>
                    </a:cubicBezTo>
                    <a:cubicBezTo>
                      <a:pt x="361" y="40"/>
                      <a:pt x="316" y="1"/>
                      <a:pt x="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47"/>
              <p:cNvSpPr/>
              <p:nvPr/>
            </p:nvSpPr>
            <p:spPr>
              <a:xfrm rot="-850406">
                <a:off x="6075797" y="3532144"/>
                <a:ext cx="7224" cy="1719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071" extrusionOk="0">
                    <a:moveTo>
                      <a:pt x="244" y="1"/>
                    </a:moveTo>
                    <a:cubicBezTo>
                      <a:pt x="186" y="1"/>
                      <a:pt x="124" y="41"/>
                      <a:pt x="126" y="111"/>
                    </a:cubicBezTo>
                    <a:cubicBezTo>
                      <a:pt x="126" y="267"/>
                      <a:pt x="111" y="419"/>
                      <a:pt x="76" y="575"/>
                    </a:cubicBezTo>
                    <a:cubicBezTo>
                      <a:pt x="50" y="712"/>
                      <a:pt x="1" y="830"/>
                      <a:pt x="20" y="971"/>
                    </a:cubicBezTo>
                    <a:cubicBezTo>
                      <a:pt x="29" y="1035"/>
                      <a:pt x="92" y="1071"/>
                      <a:pt x="153" y="1071"/>
                    </a:cubicBezTo>
                    <a:cubicBezTo>
                      <a:pt x="190" y="1071"/>
                      <a:pt x="225" y="1058"/>
                      <a:pt x="248" y="1031"/>
                    </a:cubicBezTo>
                    <a:cubicBezTo>
                      <a:pt x="450" y="803"/>
                      <a:pt x="389" y="359"/>
                      <a:pt x="343" y="81"/>
                    </a:cubicBezTo>
                    <a:cubicBezTo>
                      <a:pt x="334" y="26"/>
                      <a:pt x="291" y="1"/>
                      <a:pt x="2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47"/>
              <p:cNvSpPr/>
              <p:nvPr/>
            </p:nvSpPr>
            <p:spPr>
              <a:xfrm rot="-850406">
                <a:off x="6063904" y="3533705"/>
                <a:ext cx="6790" cy="1565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75" extrusionOk="0">
                    <a:moveTo>
                      <a:pt x="240" y="1"/>
                    </a:moveTo>
                    <a:cubicBezTo>
                      <a:pt x="180" y="1"/>
                      <a:pt x="115" y="42"/>
                      <a:pt x="115" y="113"/>
                    </a:cubicBezTo>
                    <a:cubicBezTo>
                      <a:pt x="118" y="253"/>
                      <a:pt x="108" y="390"/>
                      <a:pt x="77" y="527"/>
                    </a:cubicBezTo>
                    <a:cubicBezTo>
                      <a:pt x="50" y="649"/>
                      <a:pt x="1" y="755"/>
                      <a:pt x="20" y="885"/>
                    </a:cubicBezTo>
                    <a:cubicBezTo>
                      <a:pt x="29" y="943"/>
                      <a:pt x="85" y="974"/>
                      <a:pt x="140" y="974"/>
                    </a:cubicBezTo>
                    <a:cubicBezTo>
                      <a:pt x="175" y="974"/>
                      <a:pt x="209" y="962"/>
                      <a:pt x="233" y="938"/>
                    </a:cubicBezTo>
                    <a:cubicBezTo>
                      <a:pt x="422" y="744"/>
                      <a:pt x="373" y="330"/>
                      <a:pt x="339" y="83"/>
                    </a:cubicBezTo>
                    <a:cubicBezTo>
                      <a:pt x="331" y="26"/>
                      <a:pt x="287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47"/>
              <p:cNvSpPr/>
              <p:nvPr/>
            </p:nvSpPr>
            <p:spPr>
              <a:xfrm rot="-850406">
                <a:off x="6067109" y="3573262"/>
                <a:ext cx="7031" cy="1565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75" extrusionOk="0">
                    <a:moveTo>
                      <a:pt x="259" y="0"/>
                    </a:moveTo>
                    <a:cubicBezTo>
                      <a:pt x="205" y="0"/>
                      <a:pt x="146" y="38"/>
                      <a:pt x="144" y="103"/>
                    </a:cubicBezTo>
                    <a:cubicBezTo>
                      <a:pt x="144" y="251"/>
                      <a:pt x="122" y="395"/>
                      <a:pt x="84" y="540"/>
                    </a:cubicBezTo>
                    <a:cubicBezTo>
                      <a:pt x="49" y="668"/>
                      <a:pt x="0" y="772"/>
                      <a:pt x="30" y="908"/>
                    </a:cubicBezTo>
                    <a:cubicBezTo>
                      <a:pt x="39" y="949"/>
                      <a:pt x="80" y="974"/>
                      <a:pt x="120" y="974"/>
                    </a:cubicBezTo>
                    <a:cubicBezTo>
                      <a:pt x="137" y="974"/>
                      <a:pt x="153" y="970"/>
                      <a:pt x="167" y="961"/>
                    </a:cubicBezTo>
                    <a:cubicBezTo>
                      <a:pt x="437" y="798"/>
                      <a:pt x="395" y="342"/>
                      <a:pt x="350" y="72"/>
                    </a:cubicBezTo>
                    <a:cubicBezTo>
                      <a:pt x="340" y="22"/>
                      <a:pt x="301" y="0"/>
                      <a:pt x="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47"/>
              <p:cNvSpPr/>
              <p:nvPr/>
            </p:nvSpPr>
            <p:spPr>
              <a:xfrm rot="-850406">
                <a:off x="6075369" y="3560762"/>
                <a:ext cx="4960" cy="1165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26" extrusionOk="0">
                    <a:moveTo>
                      <a:pt x="180" y="0"/>
                    </a:moveTo>
                    <a:cubicBezTo>
                      <a:pt x="132" y="0"/>
                      <a:pt x="82" y="34"/>
                      <a:pt x="84" y="93"/>
                    </a:cubicBezTo>
                    <a:cubicBezTo>
                      <a:pt x="84" y="188"/>
                      <a:pt x="73" y="283"/>
                      <a:pt x="57" y="379"/>
                    </a:cubicBezTo>
                    <a:cubicBezTo>
                      <a:pt x="42" y="470"/>
                      <a:pt x="1" y="553"/>
                      <a:pt x="31" y="644"/>
                    </a:cubicBezTo>
                    <a:cubicBezTo>
                      <a:pt x="48" y="695"/>
                      <a:pt x="94" y="726"/>
                      <a:pt x="141" y="726"/>
                    </a:cubicBezTo>
                    <a:cubicBezTo>
                      <a:pt x="169" y="726"/>
                      <a:pt x="197" y="716"/>
                      <a:pt x="221" y="694"/>
                    </a:cubicBezTo>
                    <a:cubicBezTo>
                      <a:pt x="301" y="618"/>
                      <a:pt x="301" y="496"/>
                      <a:pt x="305" y="390"/>
                    </a:cubicBezTo>
                    <a:cubicBezTo>
                      <a:pt x="308" y="283"/>
                      <a:pt x="289" y="173"/>
                      <a:pt x="266" y="67"/>
                    </a:cubicBezTo>
                    <a:cubicBezTo>
                      <a:pt x="256" y="21"/>
                      <a:pt x="219" y="0"/>
                      <a:pt x="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47"/>
              <p:cNvSpPr/>
              <p:nvPr/>
            </p:nvSpPr>
            <p:spPr>
              <a:xfrm rot="-850406">
                <a:off x="6066250" y="3363820"/>
                <a:ext cx="292410" cy="317516"/>
              </a:xfrm>
              <a:custGeom>
                <a:avLst/>
                <a:gdLst/>
                <a:ahLst/>
                <a:cxnLst/>
                <a:rect l="l" t="t" r="r" b="b"/>
                <a:pathLst>
                  <a:path w="18216" h="19780" extrusionOk="0">
                    <a:moveTo>
                      <a:pt x="16219" y="0"/>
                    </a:moveTo>
                    <a:cubicBezTo>
                      <a:pt x="12976" y="0"/>
                      <a:pt x="0" y="18213"/>
                      <a:pt x="0" y="18213"/>
                    </a:cubicBezTo>
                    <a:lnTo>
                      <a:pt x="0" y="19780"/>
                    </a:lnTo>
                    <a:cubicBezTo>
                      <a:pt x="0" y="19780"/>
                      <a:pt x="18215" y="4519"/>
                      <a:pt x="16851" y="496"/>
                    </a:cubicBezTo>
                    <a:cubicBezTo>
                      <a:pt x="16735" y="156"/>
                      <a:pt x="16519" y="0"/>
                      <a:pt x="16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47"/>
              <p:cNvSpPr/>
              <p:nvPr/>
            </p:nvSpPr>
            <p:spPr>
              <a:xfrm rot="-850406">
                <a:off x="6151318" y="3573113"/>
                <a:ext cx="831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2" extrusionOk="0">
                    <a:moveTo>
                      <a:pt x="409" y="1"/>
                    </a:moveTo>
                    <a:cubicBezTo>
                      <a:pt x="372" y="1"/>
                      <a:pt x="333" y="17"/>
                      <a:pt x="312" y="46"/>
                    </a:cubicBezTo>
                    <a:cubicBezTo>
                      <a:pt x="248" y="129"/>
                      <a:pt x="195" y="213"/>
                      <a:pt x="145" y="307"/>
                    </a:cubicBezTo>
                    <a:cubicBezTo>
                      <a:pt x="95" y="399"/>
                      <a:pt x="0" y="486"/>
                      <a:pt x="4" y="593"/>
                    </a:cubicBezTo>
                    <a:cubicBezTo>
                      <a:pt x="4" y="677"/>
                      <a:pt x="62" y="731"/>
                      <a:pt x="141" y="731"/>
                    </a:cubicBezTo>
                    <a:cubicBezTo>
                      <a:pt x="149" y="731"/>
                      <a:pt x="156" y="731"/>
                      <a:pt x="164" y="730"/>
                    </a:cubicBezTo>
                    <a:cubicBezTo>
                      <a:pt x="290" y="711"/>
                      <a:pt x="377" y="558"/>
                      <a:pt x="430" y="456"/>
                    </a:cubicBezTo>
                    <a:cubicBezTo>
                      <a:pt x="498" y="334"/>
                      <a:pt x="518" y="216"/>
                      <a:pt x="506" y="79"/>
                    </a:cubicBezTo>
                    <a:cubicBezTo>
                      <a:pt x="500" y="25"/>
                      <a:pt x="455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47"/>
              <p:cNvSpPr/>
              <p:nvPr/>
            </p:nvSpPr>
            <p:spPr>
              <a:xfrm rot="-850406">
                <a:off x="6160991" y="3580482"/>
                <a:ext cx="11991" cy="14543"/>
              </a:xfrm>
              <a:custGeom>
                <a:avLst/>
                <a:gdLst/>
                <a:ahLst/>
                <a:cxnLst/>
                <a:rect l="l" t="t" r="r" b="b"/>
                <a:pathLst>
                  <a:path w="747" h="906" extrusionOk="0">
                    <a:moveTo>
                      <a:pt x="637" y="1"/>
                    </a:moveTo>
                    <a:cubicBezTo>
                      <a:pt x="615" y="1"/>
                      <a:pt x="591" y="10"/>
                      <a:pt x="573" y="32"/>
                    </a:cubicBezTo>
                    <a:cubicBezTo>
                      <a:pt x="386" y="260"/>
                      <a:pt x="132" y="481"/>
                      <a:pt x="29" y="762"/>
                    </a:cubicBezTo>
                    <a:cubicBezTo>
                      <a:pt x="0" y="843"/>
                      <a:pt x="67" y="905"/>
                      <a:pt x="138" y="905"/>
                    </a:cubicBezTo>
                    <a:cubicBezTo>
                      <a:pt x="163" y="905"/>
                      <a:pt x="189" y="897"/>
                      <a:pt x="211" y="879"/>
                    </a:cubicBezTo>
                    <a:cubicBezTo>
                      <a:pt x="439" y="690"/>
                      <a:pt x="557" y="374"/>
                      <a:pt x="706" y="123"/>
                    </a:cubicBezTo>
                    <a:cubicBezTo>
                      <a:pt x="746" y="58"/>
                      <a:pt x="694" y="1"/>
                      <a:pt x="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47"/>
              <p:cNvSpPr/>
              <p:nvPr/>
            </p:nvSpPr>
            <p:spPr>
              <a:xfrm rot="-850406">
                <a:off x="6178839" y="3554828"/>
                <a:ext cx="14624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62" extrusionOk="0">
                    <a:moveTo>
                      <a:pt x="761" y="1"/>
                    </a:moveTo>
                    <a:cubicBezTo>
                      <a:pt x="737" y="1"/>
                      <a:pt x="712" y="10"/>
                      <a:pt x="690" y="31"/>
                    </a:cubicBezTo>
                    <a:cubicBezTo>
                      <a:pt x="569" y="149"/>
                      <a:pt x="451" y="267"/>
                      <a:pt x="337" y="384"/>
                    </a:cubicBezTo>
                    <a:cubicBezTo>
                      <a:pt x="283" y="442"/>
                      <a:pt x="234" y="495"/>
                      <a:pt x="185" y="552"/>
                    </a:cubicBezTo>
                    <a:cubicBezTo>
                      <a:pt x="120" y="624"/>
                      <a:pt x="93" y="697"/>
                      <a:pt x="44" y="777"/>
                    </a:cubicBezTo>
                    <a:cubicBezTo>
                      <a:pt x="0" y="851"/>
                      <a:pt x="59" y="962"/>
                      <a:pt x="139" y="962"/>
                    </a:cubicBezTo>
                    <a:cubicBezTo>
                      <a:pt x="157" y="962"/>
                      <a:pt x="176" y="956"/>
                      <a:pt x="196" y="944"/>
                    </a:cubicBezTo>
                    <a:cubicBezTo>
                      <a:pt x="257" y="898"/>
                      <a:pt x="329" y="872"/>
                      <a:pt x="386" y="818"/>
                    </a:cubicBezTo>
                    <a:cubicBezTo>
                      <a:pt x="451" y="758"/>
                      <a:pt x="508" y="686"/>
                      <a:pt x="561" y="617"/>
                    </a:cubicBezTo>
                    <a:cubicBezTo>
                      <a:pt x="671" y="476"/>
                      <a:pt x="770" y="335"/>
                      <a:pt x="862" y="179"/>
                    </a:cubicBezTo>
                    <a:cubicBezTo>
                      <a:pt x="911" y="98"/>
                      <a:pt x="840" y="1"/>
                      <a:pt x="7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47"/>
              <p:cNvSpPr/>
              <p:nvPr/>
            </p:nvSpPr>
            <p:spPr>
              <a:xfrm rot="-850406">
                <a:off x="6166257" y="3548964"/>
                <a:ext cx="10322" cy="1342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36" extrusionOk="0">
                    <a:moveTo>
                      <a:pt x="535" y="0"/>
                    </a:moveTo>
                    <a:cubicBezTo>
                      <a:pt x="511" y="0"/>
                      <a:pt x="487" y="12"/>
                      <a:pt x="471" y="42"/>
                    </a:cubicBezTo>
                    <a:cubicBezTo>
                      <a:pt x="406" y="156"/>
                      <a:pt x="334" y="273"/>
                      <a:pt x="250" y="377"/>
                    </a:cubicBezTo>
                    <a:cubicBezTo>
                      <a:pt x="174" y="471"/>
                      <a:pt x="45" y="563"/>
                      <a:pt x="18" y="688"/>
                    </a:cubicBezTo>
                    <a:cubicBezTo>
                      <a:pt x="1" y="760"/>
                      <a:pt x="49" y="836"/>
                      <a:pt x="123" y="836"/>
                    </a:cubicBezTo>
                    <a:cubicBezTo>
                      <a:pt x="131" y="836"/>
                      <a:pt x="139" y="835"/>
                      <a:pt x="148" y="833"/>
                    </a:cubicBezTo>
                    <a:cubicBezTo>
                      <a:pt x="292" y="798"/>
                      <a:pt x="379" y="654"/>
                      <a:pt x="452" y="533"/>
                    </a:cubicBezTo>
                    <a:cubicBezTo>
                      <a:pt x="527" y="399"/>
                      <a:pt x="588" y="262"/>
                      <a:pt x="627" y="114"/>
                    </a:cubicBezTo>
                    <a:cubicBezTo>
                      <a:pt x="642" y="54"/>
                      <a:pt x="587" y="0"/>
                      <a:pt x="5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47"/>
              <p:cNvSpPr/>
              <p:nvPr/>
            </p:nvSpPr>
            <p:spPr>
              <a:xfrm rot="-850406">
                <a:off x="6172592" y="3523977"/>
                <a:ext cx="500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565" extrusionOk="0">
                    <a:moveTo>
                      <a:pt x="217" y="0"/>
                    </a:moveTo>
                    <a:cubicBezTo>
                      <a:pt x="173" y="0"/>
                      <a:pt x="125" y="30"/>
                      <a:pt x="121" y="80"/>
                    </a:cubicBezTo>
                    <a:cubicBezTo>
                      <a:pt x="113" y="148"/>
                      <a:pt x="95" y="213"/>
                      <a:pt x="72" y="274"/>
                    </a:cubicBezTo>
                    <a:cubicBezTo>
                      <a:pt x="49" y="343"/>
                      <a:pt x="11" y="392"/>
                      <a:pt x="4" y="464"/>
                    </a:cubicBezTo>
                    <a:cubicBezTo>
                      <a:pt x="0" y="517"/>
                      <a:pt x="48" y="564"/>
                      <a:pt x="98" y="564"/>
                    </a:cubicBezTo>
                    <a:cubicBezTo>
                      <a:pt x="112" y="564"/>
                      <a:pt x="127" y="560"/>
                      <a:pt x="140" y="552"/>
                    </a:cubicBezTo>
                    <a:cubicBezTo>
                      <a:pt x="300" y="460"/>
                      <a:pt x="311" y="229"/>
                      <a:pt x="292" y="65"/>
                    </a:cubicBezTo>
                    <a:cubicBezTo>
                      <a:pt x="287" y="2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47"/>
              <p:cNvSpPr/>
              <p:nvPr/>
            </p:nvSpPr>
            <p:spPr>
              <a:xfrm rot="-850406">
                <a:off x="6183287" y="3528588"/>
                <a:ext cx="10723" cy="1460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10" extrusionOk="0">
                    <a:moveTo>
                      <a:pt x="508" y="1"/>
                    </a:moveTo>
                    <a:cubicBezTo>
                      <a:pt x="484" y="1"/>
                      <a:pt x="459" y="10"/>
                      <a:pt x="437" y="33"/>
                    </a:cubicBezTo>
                    <a:cubicBezTo>
                      <a:pt x="255" y="235"/>
                      <a:pt x="0" y="535"/>
                      <a:pt x="38" y="825"/>
                    </a:cubicBezTo>
                    <a:cubicBezTo>
                      <a:pt x="43" y="877"/>
                      <a:pt x="94" y="910"/>
                      <a:pt x="145" y="910"/>
                    </a:cubicBezTo>
                    <a:cubicBezTo>
                      <a:pt x="171" y="910"/>
                      <a:pt x="197" y="901"/>
                      <a:pt x="216" y="881"/>
                    </a:cubicBezTo>
                    <a:cubicBezTo>
                      <a:pt x="311" y="786"/>
                      <a:pt x="338" y="668"/>
                      <a:pt x="399" y="547"/>
                    </a:cubicBezTo>
                    <a:cubicBezTo>
                      <a:pt x="460" y="421"/>
                      <a:pt x="532" y="300"/>
                      <a:pt x="612" y="186"/>
                    </a:cubicBezTo>
                    <a:cubicBezTo>
                      <a:pt x="667" y="104"/>
                      <a:pt x="589" y="1"/>
                      <a:pt x="5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47"/>
              <p:cNvSpPr/>
              <p:nvPr/>
            </p:nvSpPr>
            <p:spPr>
              <a:xfrm rot="-850406">
                <a:off x="6198497" y="3521510"/>
                <a:ext cx="14495" cy="1488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927" extrusionOk="0">
                    <a:moveTo>
                      <a:pt x="766" y="1"/>
                    </a:moveTo>
                    <a:cubicBezTo>
                      <a:pt x="745" y="1"/>
                      <a:pt x="723" y="8"/>
                      <a:pt x="705" y="26"/>
                    </a:cubicBezTo>
                    <a:cubicBezTo>
                      <a:pt x="576" y="151"/>
                      <a:pt x="446" y="272"/>
                      <a:pt x="317" y="395"/>
                    </a:cubicBezTo>
                    <a:cubicBezTo>
                      <a:pt x="199" y="505"/>
                      <a:pt x="78" y="619"/>
                      <a:pt x="29" y="779"/>
                    </a:cubicBezTo>
                    <a:cubicBezTo>
                      <a:pt x="0" y="857"/>
                      <a:pt x="64" y="927"/>
                      <a:pt x="139" y="927"/>
                    </a:cubicBezTo>
                    <a:cubicBezTo>
                      <a:pt x="155" y="927"/>
                      <a:pt x="172" y="923"/>
                      <a:pt x="188" y="916"/>
                    </a:cubicBezTo>
                    <a:cubicBezTo>
                      <a:pt x="336" y="847"/>
                      <a:pt x="439" y="706"/>
                      <a:pt x="530" y="577"/>
                    </a:cubicBezTo>
                    <a:cubicBezTo>
                      <a:pt x="636" y="437"/>
                      <a:pt x="743" y="295"/>
                      <a:pt x="850" y="151"/>
                    </a:cubicBezTo>
                    <a:cubicBezTo>
                      <a:pt x="902" y="84"/>
                      <a:pt x="836" y="1"/>
                      <a:pt x="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47"/>
              <p:cNvSpPr/>
              <p:nvPr/>
            </p:nvSpPr>
            <p:spPr>
              <a:xfrm rot="-850406">
                <a:off x="6232708" y="3427186"/>
                <a:ext cx="9021" cy="1059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60" extrusionOk="0">
                    <a:moveTo>
                      <a:pt x="449" y="1"/>
                    </a:moveTo>
                    <a:cubicBezTo>
                      <a:pt x="431" y="1"/>
                      <a:pt x="411" y="8"/>
                      <a:pt x="394" y="26"/>
                    </a:cubicBezTo>
                    <a:cubicBezTo>
                      <a:pt x="313" y="106"/>
                      <a:pt x="241" y="186"/>
                      <a:pt x="169" y="270"/>
                    </a:cubicBezTo>
                    <a:cubicBezTo>
                      <a:pt x="101" y="349"/>
                      <a:pt x="13" y="433"/>
                      <a:pt x="6" y="544"/>
                    </a:cubicBezTo>
                    <a:cubicBezTo>
                      <a:pt x="0" y="618"/>
                      <a:pt x="57" y="659"/>
                      <a:pt x="118" y="659"/>
                    </a:cubicBezTo>
                    <a:cubicBezTo>
                      <a:pt x="135" y="659"/>
                      <a:pt x="153" y="656"/>
                      <a:pt x="169" y="649"/>
                    </a:cubicBezTo>
                    <a:cubicBezTo>
                      <a:pt x="264" y="616"/>
                      <a:pt x="318" y="502"/>
                      <a:pt x="367" y="421"/>
                    </a:cubicBezTo>
                    <a:cubicBezTo>
                      <a:pt x="424" y="330"/>
                      <a:pt x="478" y="239"/>
                      <a:pt x="527" y="144"/>
                    </a:cubicBezTo>
                    <a:cubicBezTo>
                      <a:pt x="562" y="80"/>
                      <a:pt x="510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47"/>
              <p:cNvSpPr/>
              <p:nvPr/>
            </p:nvSpPr>
            <p:spPr>
              <a:xfrm rot="-850406">
                <a:off x="6231800" y="3446468"/>
                <a:ext cx="13725" cy="16566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32" extrusionOk="0">
                    <a:moveTo>
                      <a:pt x="752" y="0"/>
                    </a:moveTo>
                    <a:cubicBezTo>
                      <a:pt x="734" y="0"/>
                      <a:pt x="716" y="7"/>
                      <a:pt x="701" y="24"/>
                    </a:cubicBezTo>
                    <a:cubicBezTo>
                      <a:pt x="580" y="165"/>
                      <a:pt x="458" y="305"/>
                      <a:pt x="336" y="449"/>
                    </a:cubicBezTo>
                    <a:cubicBezTo>
                      <a:pt x="219" y="583"/>
                      <a:pt x="66" y="723"/>
                      <a:pt x="17" y="898"/>
                    </a:cubicBezTo>
                    <a:cubicBezTo>
                      <a:pt x="0" y="959"/>
                      <a:pt x="43" y="1032"/>
                      <a:pt x="106" y="1032"/>
                    </a:cubicBezTo>
                    <a:cubicBezTo>
                      <a:pt x="114" y="1032"/>
                      <a:pt x="122" y="1030"/>
                      <a:pt x="131" y="1028"/>
                    </a:cubicBezTo>
                    <a:cubicBezTo>
                      <a:pt x="489" y="928"/>
                      <a:pt x="732" y="435"/>
                      <a:pt x="835" y="112"/>
                    </a:cubicBezTo>
                    <a:cubicBezTo>
                      <a:pt x="854" y="58"/>
                      <a:pt x="803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47"/>
              <p:cNvSpPr/>
              <p:nvPr/>
            </p:nvSpPr>
            <p:spPr>
              <a:xfrm rot="-850406">
                <a:off x="6241813" y="3451954"/>
                <a:ext cx="18348" cy="19022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85" extrusionOk="0">
                    <a:moveTo>
                      <a:pt x="1007" y="1"/>
                    </a:moveTo>
                    <a:cubicBezTo>
                      <a:pt x="988" y="1"/>
                      <a:pt x="969" y="7"/>
                      <a:pt x="953" y="20"/>
                    </a:cubicBezTo>
                    <a:cubicBezTo>
                      <a:pt x="614" y="294"/>
                      <a:pt x="173" y="621"/>
                      <a:pt x="25" y="1043"/>
                    </a:cubicBezTo>
                    <a:cubicBezTo>
                      <a:pt x="0" y="1111"/>
                      <a:pt x="61" y="1185"/>
                      <a:pt x="128" y="1185"/>
                    </a:cubicBezTo>
                    <a:cubicBezTo>
                      <a:pt x="143" y="1185"/>
                      <a:pt x="158" y="1181"/>
                      <a:pt x="173" y="1172"/>
                    </a:cubicBezTo>
                    <a:cubicBezTo>
                      <a:pt x="363" y="1058"/>
                      <a:pt x="496" y="883"/>
                      <a:pt x="633" y="716"/>
                    </a:cubicBezTo>
                    <a:cubicBezTo>
                      <a:pt x="789" y="525"/>
                      <a:pt x="937" y="332"/>
                      <a:pt x="1089" y="142"/>
                    </a:cubicBezTo>
                    <a:cubicBezTo>
                      <a:pt x="1143" y="74"/>
                      <a:pt x="1076" y="1"/>
                      <a:pt x="1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47"/>
              <p:cNvSpPr/>
              <p:nvPr/>
            </p:nvSpPr>
            <p:spPr>
              <a:xfrm rot="-850406">
                <a:off x="6223836" y="3490601"/>
                <a:ext cx="17481" cy="14238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87" extrusionOk="0">
                    <a:moveTo>
                      <a:pt x="878" y="0"/>
                    </a:moveTo>
                    <a:cubicBezTo>
                      <a:pt x="847" y="0"/>
                      <a:pt x="815" y="12"/>
                      <a:pt x="788" y="41"/>
                    </a:cubicBezTo>
                    <a:cubicBezTo>
                      <a:pt x="678" y="171"/>
                      <a:pt x="557" y="289"/>
                      <a:pt x="423" y="395"/>
                    </a:cubicBezTo>
                    <a:cubicBezTo>
                      <a:pt x="359" y="448"/>
                      <a:pt x="309" y="513"/>
                      <a:pt x="248" y="562"/>
                    </a:cubicBezTo>
                    <a:cubicBezTo>
                      <a:pt x="176" y="624"/>
                      <a:pt x="111" y="669"/>
                      <a:pt x="50" y="741"/>
                    </a:cubicBezTo>
                    <a:cubicBezTo>
                      <a:pt x="0" y="799"/>
                      <a:pt x="35" y="886"/>
                      <a:pt x="112" y="886"/>
                    </a:cubicBezTo>
                    <a:cubicBezTo>
                      <a:pt x="117" y="886"/>
                      <a:pt x="122" y="886"/>
                      <a:pt x="127" y="885"/>
                    </a:cubicBezTo>
                    <a:cubicBezTo>
                      <a:pt x="503" y="833"/>
                      <a:pt x="796" y="525"/>
                      <a:pt x="1013" y="236"/>
                    </a:cubicBezTo>
                    <a:cubicBezTo>
                      <a:pt x="1089" y="134"/>
                      <a:pt x="983" y="0"/>
                      <a:pt x="8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47"/>
              <p:cNvSpPr/>
              <p:nvPr/>
            </p:nvSpPr>
            <p:spPr>
              <a:xfrm rot="-850406">
                <a:off x="6203861" y="3481495"/>
                <a:ext cx="14624" cy="1268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90" extrusionOk="0">
                    <a:moveTo>
                      <a:pt x="803" y="1"/>
                    </a:moveTo>
                    <a:cubicBezTo>
                      <a:pt x="784" y="1"/>
                      <a:pt x="765" y="9"/>
                      <a:pt x="746" y="27"/>
                    </a:cubicBezTo>
                    <a:cubicBezTo>
                      <a:pt x="640" y="137"/>
                      <a:pt x="518" y="240"/>
                      <a:pt x="392" y="332"/>
                    </a:cubicBezTo>
                    <a:cubicBezTo>
                      <a:pt x="278" y="419"/>
                      <a:pt x="108" y="483"/>
                      <a:pt x="39" y="616"/>
                    </a:cubicBezTo>
                    <a:cubicBezTo>
                      <a:pt x="1" y="693"/>
                      <a:pt x="36" y="780"/>
                      <a:pt x="127" y="788"/>
                    </a:cubicBezTo>
                    <a:cubicBezTo>
                      <a:pt x="137" y="789"/>
                      <a:pt x="147" y="789"/>
                      <a:pt x="157" y="789"/>
                    </a:cubicBezTo>
                    <a:cubicBezTo>
                      <a:pt x="313" y="789"/>
                      <a:pt x="460" y="655"/>
                      <a:pt x="568" y="551"/>
                    </a:cubicBezTo>
                    <a:cubicBezTo>
                      <a:pt x="697" y="430"/>
                      <a:pt x="792" y="297"/>
                      <a:pt x="880" y="137"/>
                    </a:cubicBezTo>
                    <a:cubicBezTo>
                      <a:pt x="911" y="77"/>
                      <a:pt x="862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47"/>
              <p:cNvSpPr/>
              <p:nvPr/>
            </p:nvSpPr>
            <p:spPr>
              <a:xfrm rot="-850406">
                <a:off x="6211668" y="3455919"/>
                <a:ext cx="10627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12" extrusionOk="0">
                    <a:moveTo>
                      <a:pt x="541" y="1"/>
                    </a:moveTo>
                    <a:cubicBezTo>
                      <a:pt x="518" y="1"/>
                      <a:pt x="494" y="9"/>
                      <a:pt x="472" y="30"/>
                    </a:cubicBezTo>
                    <a:cubicBezTo>
                      <a:pt x="396" y="106"/>
                      <a:pt x="328" y="193"/>
                      <a:pt x="256" y="277"/>
                    </a:cubicBezTo>
                    <a:cubicBezTo>
                      <a:pt x="225" y="315"/>
                      <a:pt x="187" y="346"/>
                      <a:pt x="156" y="383"/>
                    </a:cubicBezTo>
                    <a:cubicBezTo>
                      <a:pt x="119" y="432"/>
                      <a:pt x="96" y="490"/>
                      <a:pt x="58" y="536"/>
                    </a:cubicBezTo>
                    <a:cubicBezTo>
                      <a:pt x="0" y="612"/>
                      <a:pt x="73" y="711"/>
                      <a:pt x="154" y="711"/>
                    </a:cubicBezTo>
                    <a:cubicBezTo>
                      <a:pt x="170" y="711"/>
                      <a:pt x="186" y="708"/>
                      <a:pt x="202" y="699"/>
                    </a:cubicBezTo>
                    <a:cubicBezTo>
                      <a:pt x="256" y="669"/>
                      <a:pt x="316" y="646"/>
                      <a:pt x="361" y="611"/>
                    </a:cubicBezTo>
                    <a:cubicBezTo>
                      <a:pt x="407" y="574"/>
                      <a:pt x="449" y="520"/>
                      <a:pt x="487" y="471"/>
                    </a:cubicBezTo>
                    <a:cubicBezTo>
                      <a:pt x="559" y="372"/>
                      <a:pt x="624" y="262"/>
                      <a:pt x="647" y="144"/>
                    </a:cubicBezTo>
                    <a:cubicBezTo>
                      <a:pt x="661" y="74"/>
                      <a:pt x="606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47"/>
              <p:cNvSpPr/>
              <p:nvPr/>
            </p:nvSpPr>
            <p:spPr>
              <a:xfrm rot="-850406">
                <a:off x="6184554" y="3509007"/>
                <a:ext cx="12136" cy="1393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68" extrusionOk="0">
                    <a:moveTo>
                      <a:pt x="590" y="0"/>
                    </a:moveTo>
                    <a:cubicBezTo>
                      <a:pt x="553" y="0"/>
                      <a:pt x="517" y="18"/>
                      <a:pt x="495" y="60"/>
                    </a:cubicBezTo>
                    <a:cubicBezTo>
                      <a:pt x="427" y="194"/>
                      <a:pt x="343" y="311"/>
                      <a:pt x="244" y="422"/>
                    </a:cubicBezTo>
                    <a:cubicBezTo>
                      <a:pt x="153" y="520"/>
                      <a:pt x="27" y="604"/>
                      <a:pt x="9" y="745"/>
                    </a:cubicBezTo>
                    <a:cubicBezTo>
                      <a:pt x="1" y="809"/>
                      <a:pt x="62" y="859"/>
                      <a:pt x="115" y="866"/>
                    </a:cubicBezTo>
                    <a:cubicBezTo>
                      <a:pt x="124" y="867"/>
                      <a:pt x="133" y="868"/>
                      <a:pt x="142" y="868"/>
                    </a:cubicBezTo>
                    <a:cubicBezTo>
                      <a:pt x="293" y="868"/>
                      <a:pt x="416" y="719"/>
                      <a:pt x="499" y="611"/>
                    </a:cubicBezTo>
                    <a:cubicBezTo>
                      <a:pt x="602" y="482"/>
                      <a:pt x="674" y="330"/>
                      <a:pt x="727" y="174"/>
                    </a:cubicBezTo>
                    <a:cubicBezTo>
                      <a:pt x="756" y="81"/>
                      <a:pt x="670" y="0"/>
                      <a:pt x="5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47"/>
              <p:cNvSpPr/>
              <p:nvPr/>
            </p:nvSpPr>
            <p:spPr>
              <a:xfrm rot="-850406">
                <a:off x="6048659" y="3290852"/>
                <a:ext cx="236516" cy="381966"/>
              </a:xfrm>
              <a:custGeom>
                <a:avLst/>
                <a:gdLst/>
                <a:ahLst/>
                <a:cxnLst/>
                <a:rect l="l" t="t" r="r" b="b"/>
                <a:pathLst>
                  <a:path w="14734" h="23795" extrusionOk="0">
                    <a:moveTo>
                      <a:pt x="10465" y="0"/>
                    </a:moveTo>
                    <a:cubicBezTo>
                      <a:pt x="6579" y="0"/>
                      <a:pt x="1" y="22277"/>
                      <a:pt x="1" y="22277"/>
                    </a:cubicBezTo>
                    <a:lnTo>
                      <a:pt x="388" y="23795"/>
                    </a:lnTo>
                    <a:cubicBezTo>
                      <a:pt x="388" y="23795"/>
                      <a:pt x="14733" y="2173"/>
                      <a:pt x="10943" y="123"/>
                    </a:cubicBezTo>
                    <a:cubicBezTo>
                      <a:pt x="10789" y="40"/>
                      <a:pt x="10629" y="0"/>
                      <a:pt x="10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47"/>
              <p:cNvSpPr/>
              <p:nvPr/>
            </p:nvSpPr>
            <p:spPr>
              <a:xfrm rot="-850406">
                <a:off x="6145123" y="3321626"/>
                <a:ext cx="11831" cy="14447"/>
              </a:xfrm>
              <a:custGeom>
                <a:avLst/>
                <a:gdLst/>
                <a:ahLst/>
                <a:cxnLst/>
                <a:rect l="l" t="t" r="r" b="b"/>
                <a:pathLst>
                  <a:path w="737" h="900" extrusionOk="0">
                    <a:moveTo>
                      <a:pt x="591" y="0"/>
                    </a:moveTo>
                    <a:cubicBezTo>
                      <a:pt x="566" y="0"/>
                      <a:pt x="541" y="11"/>
                      <a:pt x="521" y="36"/>
                    </a:cubicBezTo>
                    <a:cubicBezTo>
                      <a:pt x="475" y="90"/>
                      <a:pt x="429" y="143"/>
                      <a:pt x="384" y="196"/>
                    </a:cubicBezTo>
                    <a:cubicBezTo>
                      <a:pt x="378" y="195"/>
                      <a:pt x="372" y="194"/>
                      <a:pt x="366" y="194"/>
                    </a:cubicBezTo>
                    <a:cubicBezTo>
                      <a:pt x="353" y="194"/>
                      <a:pt x="341" y="198"/>
                      <a:pt x="330" y="211"/>
                    </a:cubicBezTo>
                    <a:cubicBezTo>
                      <a:pt x="284" y="276"/>
                      <a:pt x="243" y="345"/>
                      <a:pt x="198" y="409"/>
                    </a:cubicBezTo>
                    <a:cubicBezTo>
                      <a:pt x="110" y="515"/>
                      <a:pt x="7" y="615"/>
                      <a:pt x="3" y="755"/>
                    </a:cubicBezTo>
                    <a:cubicBezTo>
                      <a:pt x="0" y="850"/>
                      <a:pt x="74" y="899"/>
                      <a:pt x="153" y="899"/>
                    </a:cubicBezTo>
                    <a:cubicBezTo>
                      <a:pt x="178" y="899"/>
                      <a:pt x="204" y="894"/>
                      <a:pt x="228" y="884"/>
                    </a:cubicBezTo>
                    <a:cubicBezTo>
                      <a:pt x="353" y="831"/>
                      <a:pt x="414" y="668"/>
                      <a:pt x="482" y="554"/>
                    </a:cubicBezTo>
                    <a:cubicBezTo>
                      <a:pt x="558" y="428"/>
                      <a:pt x="615" y="291"/>
                      <a:pt x="691" y="166"/>
                    </a:cubicBezTo>
                    <a:cubicBezTo>
                      <a:pt x="737" y="89"/>
                      <a:pt x="66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47"/>
              <p:cNvSpPr/>
              <p:nvPr/>
            </p:nvSpPr>
            <p:spPr>
              <a:xfrm rot="-850406">
                <a:off x="6155714" y="3303610"/>
                <a:ext cx="11028" cy="13693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3" extrusionOk="0">
                    <a:moveTo>
                      <a:pt x="588" y="0"/>
                    </a:moveTo>
                    <a:cubicBezTo>
                      <a:pt x="568" y="0"/>
                      <a:pt x="548" y="9"/>
                      <a:pt x="531" y="29"/>
                    </a:cubicBezTo>
                    <a:cubicBezTo>
                      <a:pt x="340" y="246"/>
                      <a:pt x="154" y="478"/>
                      <a:pt x="29" y="736"/>
                    </a:cubicBezTo>
                    <a:cubicBezTo>
                      <a:pt x="1" y="796"/>
                      <a:pt x="44" y="852"/>
                      <a:pt x="100" y="852"/>
                    </a:cubicBezTo>
                    <a:cubicBezTo>
                      <a:pt x="113" y="852"/>
                      <a:pt x="126" y="849"/>
                      <a:pt x="139" y="843"/>
                    </a:cubicBezTo>
                    <a:cubicBezTo>
                      <a:pt x="424" y="710"/>
                      <a:pt x="618" y="417"/>
                      <a:pt x="675" y="113"/>
                    </a:cubicBezTo>
                    <a:cubicBezTo>
                      <a:pt x="687" y="56"/>
                      <a:pt x="638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47"/>
              <p:cNvSpPr/>
              <p:nvPr/>
            </p:nvSpPr>
            <p:spPr>
              <a:xfrm rot="-850406">
                <a:off x="6154466" y="3335123"/>
                <a:ext cx="13002" cy="1619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09" extrusionOk="0">
                    <a:moveTo>
                      <a:pt x="681" y="1"/>
                    </a:moveTo>
                    <a:cubicBezTo>
                      <a:pt x="652" y="1"/>
                      <a:pt x="623" y="15"/>
                      <a:pt x="602" y="49"/>
                    </a:cubicBezTo>
                    <a:cubicBezTo>
                      <a:pt x="511" y="197"/>
                      <a:pt x="393" y="330"/>
                      <a:pt x="287" y="463"/>
                    </a:cubicBezTo>
                    <a:cubicBezTo>
                      <a:pt x="196" y="580"/>
                      <a:pt x="54" y="687"/>
                      <a:pt x="21" y="836"/>
                    </a:cubicBezTo>
                    <a:cubicBezTo>
                      <a:pt x="1" y="910"/>
                      <a:pt x="63" y="1008"/>
                      <a:pt x="145" y="1008"/>
                    </a:cubicBezTo>
                    <a:cubicBezTo>
                      <a:pt x="159" y="1008"/>
                      <a:pt x="173" y="1005"/>
                      <a:pt x="188" y="999"/>
                    </a:cubicBezTo>
                    <a:cubicBezTo>
                      <a:pt x="344" y="938"/>
                      <a:pt x="428" y="778"/>
                      <a:pt x="519" y="642"/>
                    </a:cubicBezTo>
                    <a:cubicBezTo>
                      <a:pt x="621" y="486"/>
                      <a:pt x="689" y="319"/>
                      <a:pt x="773" y="152"/>
                    </a:cubicBezTo>
                    <a:cubicBezTo>
                      <a:pt x="810" y="73"/>
                      <a:pt x="746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47"/>
              <p:cNvSpPr/>
              <p:nvPr/>
            </p:nvSpPr>
            <p:spPr>
              <a:xfrm rot="-850406">
                <a:off x="6168052" y="3350448"/>
                <a:ext cx="10482" cy="14784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21" extrusionOk="0">
                    <a:moveTo>
                      <a:pt x="620" y="1"/>
                    </a:moveTo>
                    <a:cubicBezTo>
                      <a:pt x="613" y="1"/>
                      <a:pt x="605" y="3"/>
                      <a:pt x="599" y="9"/>
                    </a:cubicBezTo>
                    <a:cubicBezTo>
                      <a:pt x="489" y="120"/>
                      <a:pt x="401" y="241"/>
                      <a:pt x="310" y="367"/>
                    </a:cubicBezTo>
                    <a:cubicBezTo>
                      <a:pt x="219" y="492"/>
                      <a:pt x="63" y="606"/>
                      <a:pt x="25" y="758"/>
                    </a:cubicBezTo>
                    <a:cubicBezTo>
                      <a:pt x="1" y="855"/>
                      <a:pt x="75" y="921"/>
                      <a:pt x="158" y="921"/>
                    </a:cubicBezTo>
                    <a:cubicBezTo>
                      <a:pt x="180" y="921"/>
                      <a:pt x="202" y="917"/>
                      <a:pt x="223" y="907"/>
                    </a:cubicBezTo>
                    <a:cubicBezTo>
                      <a:pt x="371" y="842"/>
                      <a:pt x="458" y="637"/>
                      <a:pt x="531" y="497"/>
                    </a:cubicBezTo>
                    <a:cubicBezTo>
                      <a:pt x="607" y="344"/>
                      <a:pt x="652" y="200"/>
                      <a:pt x="652" y="28"/>
                    </a:cubicBezTo>
                    <a:cubicBezTo>
                      <a:pt x="652" y="13"/>
                      <a:pt x="636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47"/>
              <p:cNvSpPr/>
              <p:nvPr/>
            </p:nvSpPr>
            <p:spPr>
              <a:xfrm rot="-850406">
                <a:off x="6139215" y="3356548"/>
                <a:ext cx="11590" cy="1794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1118" extrusionOk="0">
                    <a:moveTo>
                      <a:pt x="605" y="1"/>
                    </a:moveTo>
                    <a:cubicBezTo>
                      <a:pt x="574" y="1"/>
                      <a:pt x="543" y="14"/>
                      <a:pt x="524" y="45"/>
                    </a:cubicBezTo>
                    <a:cubicBezTo>
                      <a:pt x="425" y="205"/>
                      <a:pt x="319" y="365"/>
                      <a:pt x="228" y="532"/>
                    </a:cubicBezTo>
                    <a:cubicBezTo>
                      <a:pt x="144" y="680"/>
                      <a:pt x="33" y="817"/>
                      <a:pt x="10" y="991"/>
                    </a:cubicBezTo>
                    <a:cubicBezTo>
                      <a:pt x="1" y="1077"/>
                      <a:pt x="71" y="1118"/>
                      <a:pt x="142" y="1118"/>
                    </a:cubicBezTo>
                    <a:cubicBezTo>
                      <a:pt x="179" y="1118"/>
                      <a:pt x="215" y="1108"/>
                      <a:pt x="242" y="1087"/>
                    </a:cubicBezTo>
                    <a:cubicBezTo>
                      <a:pt x="375" y="980"/>
                      <a:pt x="447" y="775"/>
                      <a:pt x="516" y="623"/>
                    </a:cubicBezTo>
                    <a:cubicBezTo>
                      <a:pt x="593" y="459"/>
                      <a:pt x="645" y="292"/>
                      <a:pt x="698" y="117"/>
                    </a:cubicBezTo>
                    <a:cubicBezTo>
                      <a:pt x="721" y="50"/>
                      <a:pt x="663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47"/>
              <p:cNvSpPr/>
              <p:nvPr/>
            </p:nvSpPr>
            <p:spPr>
              <a:xfrm rot="-850406">
                <a:off x="6151099" y="3374996"/>
                <a:ext cx="11654" cy="19038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186" extrusionOk="0">
                    <a:moveTo>
                      <a:pt x="620" y="0"/>
                    </a:moveTo>
                    <a:cubicBezTo>
                      <a:pt x="586" y="0"/>
                      <a:pt x="550" y="15"/>
                      <a:pt x="530" y="47"/>
                    </a:cubicBezTo>
                    <a:cubicBezTo>
                      <a:pt x="423" y="210"/>
                      <a:pt x="343" y="393"/>
                      <a:pt x="244" y="560"/>
                    </a:cubicBezTo>
                    <a:cubicBezTo>
                      <a:pt x="153" y="712"/>
                      <a:pt x="58" y="883"/>
                      <a:pt x="16" y="1058"/>
                    </a:cubicBezTo>
                    <a:cubicBezTo>
                      <a:pt x="1" y="1124"/>
                      <a:pt x="52" y="1186"/>
                      <a:pt x="114" y="1186"/>
                    </a:cubicBezTo>
                    <a:cubicBezTo>
                      <a:pt x="131" y="1186"/>
                      <a:pt x="148" y="1181"/>
                      <a:pt x="165" y="1172"/>
                    </a:cubicBezTo>
                    <a:cubicBezTo>
                      <a:pt x="503" y="974"/>
                      <a:pt x="700" y="480"/>
                      <a:pt x="723" y="100"/>
                    </a:cubicBezTo>
                    <a:cubicBezTo>
                      <a:pt x="725" y="35"/>
                      <a:pt x="673" y="0"/>
                      <a:pt x="6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47"/>
              <p:cNvSpPr/>
              <p:nvPr/>
            </p:nvSpPr>
            <p:spPr>
              <a:xfrm rot="-850406">
                <a:off x="6161156" y="3401484"/>
                <a:ext cx="10081" cy="11943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44" extrusionOk="0">
                    <a:moveTo>
                      <a:pt x="482" y="0"/>
                    </a:moveTo>
                    <a:cubicBezTo>
                      <a:pt x="447" y="0"/>
                      <a:pt x="413" y="12"/>
                      <a:pt x="388" y="36"/>
                    </a:cubicBezTo>
                    <a:cubicBezTo>
                      <a:pt x="313" y="112"/>
                      <a:pt x="255" y="203"/>
                      <a:pt x="187" y="291"/>
                    </a:cubicBezTo>
                    <a:cubicBezTo>
                      <a:pt x="111" y="386"/>
                      <a:pt x="4" y="458"/>
                      <a:pt x="0" y="591"/>
                    </a:cubicBezTo>
                    <a:cubicBezTo>
                      <a:pt x="0" y="675"/>
                      <a:pt x="73" y="743"/>
                      <a:pt x="156" y="743"/>
                    </a:cubicBezTo>
                    <a:cubicBezTo>
                      <a:pt x="158" y="743"/>
                      <a:pt x="160" y="743"/>
                      <a:pt x="162" y="743"/>
                    </a:cubicBezTo>
                    <a:cubicBezTo>
                      <a:pt x="307" y="743"/>
                      <a:pt x="397" y="601"/>
                      <a:pt x="476" y="489"/>
                    </a:cubicBezTo>
                    <a:cubicBezTo>
                      <a:pt x="548" y="382"/>
                      <a:pt x="604" y="261"/>
                      <a:pt x="620" y="131"/>
                    </a:cubicBezTo>
                    <a:cubicBezTo>
                      <a:pt x="628" y="49"/>
                      <a:pt x="554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47"/>
              <p:cNvSpPr/>
              <p:nvPr/>
            </p:nvSpPr>
            <p:spPr>
              <a:xfrm rot="-850406">
                <a:off x="6138937" y="3398851"/>
                <a:ext cx="11012" cy="1630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16" extrusionOk="0">
                    <a:moveTo>
                      <a:pt x="552" y="1"/>
                    </a:moveTo>
                    <a:cubicBezTo>
                      <a:pt x="513" y="1"/>
                      <a:pt x="475" y="23"/>
                      <a:pt x="458" y="71"/>
                    </a:cubicBezTo>
                    <a:cubicBezTo>
                      <a:pt x="412" y="205"/>
                      <a:pt x="348" y="345"/>
                      <a:pt x="275" y="466"/>
                    </a:cubicBezTo>
                    <a:cubicBezTo>
                      <a:pt x="203" y="584"/>
                      <a:pt x="105" y="684"/>
                      <a:pt x="40" y="809"/>
                    </a:cubicBezTo>
                    <a:cubicBezTo>
                      <a:pt x="0" y="891"/>
                      <a:pt x="56" y="1015"/>
                      <a:pt x="149" y="1015"/>
                    </a:cubicBezTo>
                    <a:cubicBezTo>
                      <a:pt x="163" y="1015"/>
                      <a:pt x="177" y="1012"/>
                      <a:pt x="192" y="1007"/>
                    </a:cubicBezTo>
                    <a:cubicBezTo>
                      <a:pt x="534" y="870"/>
                      <a:pt x="686" y="447"/>
                      <a:pt x="656" y="98"/>
                    </a:cubicBezTo>
                    <a:cubicBezTo>
                      <a:pt x="650" y="36"/>
                      <a:pt x="600" y="1"/>
                      <a:pt x="5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47"/>
              <p:cNvSpPr/>
              <p:nvPr/>
            </p:nvSpPr>
            <p:spPr>
              <a:xfrm rot="-850406">
                <a:off x="6127220" y="3386499"/>
                <a:ext cx="10450" cy="1411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79" extrusionOk="0">
                    <a:moveTo>
                      <a:pt x="512" y="1"/>
                    </a:moveTo>
                    <a:cubicBezTo>
                      <a:pt x="478" y="1"/>
                      <a:pt x="446" y="16"/>
                      <a:pt x="428" y="55"/>
                    </a:cubicBezTo>
                    <a:cubicBezTo>
                      <a:pt x="371" y="181"/>
                      <a:pt x="306" y="295"/>
                      <a:pt x="234" y="409"/>
                    </a:cubicBezTo>
                    <a:cubicBezTo>
                      <a:pt x="166" y="519"/>
                      <a:pt x="66" y="610"/>
                      <a:pt x="24" y="735"/>
                    </a:cubicBezTo>
                    <a:cubicBezTo>
                      <a:pt x="1" y="815"/>
                      <a:pt x="70" y="879"/>
                      <a:pt x="142" y="879"/>
                    </a:cubicBezTo>
                    <a:cubicBezTo>
                      <a:pt x="160" y="879"/>
                      <a:pt x="179" y="874"/>
                      <a:pt x="196" y="865"/>
                    </a:cubicBezTo>
                    <a:cubicBezTo>
                      <a:pt x="321" y="800"/>
                      <a:pt x="394" y="660"/>
                      <a:pt x="462" y="542"/>
                    </a:cubicBezTo>
                    <a:cubicBezTo>
                      <a:pt x="535" y="416"/>
                      <a:pt x="584" y="279"/>
                      <a:pt x="626" y="139"/>
                    </a:cubicBezTo>
                    <a:cubicBezTo>
                      <a:pt x="651" y="63"/>
                      <a:pt x="578" y="1"/>
                      <a:pt x="5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47"/>
              <p:cNvSpPr/>
              <p:nvPr/>
            </p:nvSpPr>
            <p:spPr>
              <a:xfrm rot="-850406">
                <a:off x="6127535" y="3437543"/>
                <a:ext cx="12665" cy="15988"/>
              </a:xfrm>
              <a:custGeom>
                <a:avLst/>
                <a:gdLst/>
                <a:ahLst/>
                <a:cxnLst/>
                <a:rect l="l" t="t" r="r" b="b"/>
                <a:pathLst>
                  <a:path w="789" h="996" extrusionOk="0">
                    <a:moveTo>
                      <a:pt x="685" y="0"/>
                    </a:moveTo>
                    <a:cubicBezTo>
                      <a:pt x="647" y="0"/>
                      <a:pt x="606" y="17"/>
                      <a:pt x="584" y="47"/>
                    </a:cubicBezTo>
                    <a:cubicBezTo>
                      <a:pt x="493" y="168"/>
                      <a:pt x="413" y="301"/>
                      <a:pt x="318" y="424"/>
                    </a:cubicBezTo>
                    <a:cubicBezTo>
                      <a:pt x="227" y="549"/>
                      <a:pt x="132" y="659"/>
                      <a:pt x="56" y="796"/>
                    </a:cubicBezTo>
                    <a:cubicBezTo>
                      <a:pt x="0" y="892"/>
                      <a:pt x="78" y="996"/>
                      <a:pt x="171" y="996"/>
                    </a:cubicBezTo>
                    <a:cubicBezTo>
                      <a:pt x="192" y="996"/>
                      <a:pt x="214" y="991"/>
                      <a:pt x="235" y="979"/>
                    </a:cubicBezTo>
                    <a:cubicBezTo>
                      <a:pt x="542" y="803"/>
                      <a:pt x="740" y="442"/>
                      <a:pt x="782" y="100"/>
                    </a:cubicBezTo>
                    <a:cubicBezTo>
                      <a:pt x="789" y="32"/>
                      <a:pt x="739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47"/>
              <p:cNvSpPr/>
              <p:nvPr/>
            </p:nvSpPr>
            <p:spPr>
              <a:xfrm rot="-850406">
                <a:off x="6146255" y="3432957"/>
                <a:ext cx="11124" cy="17834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11" extrusionOk="0">
                    <a:moveTo>
                      <a:pt x="565" y="0"/>
                    </a:moveTo>
                    <a:cubicBezTo>
                      <a:pt x="543" y="0"/>
                      <a:pt x="520" y="9"/>
                      <a:pt x="498" y="29"/>
                    </a:cubicBezTo>
                    <a:cubicBezTo>
                      <a:pt x="362" y="159"/>
                      <a:pt x="286" y="345"/>
                      <a:pt x="195" y="501"/>
                    </a:cubicBezTo>
                    <a:cubicBezTo>
                      <a:pt x="103" y="657"/>
                      <a:pt x="5" y="817"/>
                      <a:pt x="0" y="1003"/>
                    </a:cubicBezTo>
                    <a:cubicBezTo>
                      <a:pt x="0" y="1054"/>
                      <a:pt x="53" y="1111"/>
                      <a:pt x="108" y="1111"/>
                    </a:cubicBezTo>
                    <a:cubicBezTo>
                      <a:pt x="117" y="1111"/>
                      <a:pt x="127" y="1109"/>
                      <a:pt x="137" y="1105"/>
                    </a:cubicBezTo>
                    <a:cubicBezTo>
                      <a:pt x="324" y="1029"/>
                      <a:pt x="434" y="866"/>
                      <a:pt x="514" y="687"/>
                    </a:cubicBezTo>
                    <a:cubicBezTo>
                      <a:pt x="593" y="508"/>
                      <a:pt x="693" y="303"/>
                      <a:pt x="670" y="101"/>
                    </a:cubicBezTo>
                    <a:cubicBezTo>
                      <a:pt x="662" y="44"/>
                      <a:pt x="616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47"/>
              <p:cNvSpPr/>
              <p:nvPr/>
            </p:nvSpPr>
            <p:spPr>
              <a:xfrm rot="-850406">
                <a:off x="6133977" y="3472729"/>
                <a:ext cx="10691" cy="15362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57" extrusionOk="0">
                    <a:moveTo>
                      <a:pt x="546" y="0"/>
                    </a:moveTo>
                    <a:cubicBezTo>
                      <a:pt x="514" y="0"/>
                      <a:pt x="481" y="14"/>
                      <a:pt x="459" y="47"/>
                    </a:cubicBezTo>
                    <a:cubicBezTo>
                      <a:pt x="379" y="172"/>
                      <a:pt x="303" y="298"/>
                      <a:pt x="227" y="427"/>
                    </a:cubicBezTo>
                    <a:cubicBezTo>
                      <a:pt x="155" y="545"/>
                      <a:pt x="60" y="659"/>
                      <a:pt x="22" y="796"/>
                    </a:cubicBezTo>
                    <a:cubicBezTo>
                      <a:pt x="1" y="871"/>
                      <a:pt x="70" y="956"/>
                      <a:pt x="145" y="956"/>
                    </a:cubicBezTo>
                    <a:cubicBezTo>
                      <a:pt x="165" y="956"/>
                      <a:pt x="185" y="950"/>
                      <a:pt x="204" y="937"/>
                    </a:cubicBezTo>
                    <a:cubicBezTo>
                      <a:pt x="436" y="761"/>
                      <a:pt x="576" y="400"/>
                      <a:pt x="645" y="126"/>
                    </a:cubicBezTo>
                    <a:cubicBezTo>
                      <a:pt x="665" y="52"/>
                      <a:pt x="607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47"/>
              <p:cNvSpPr/>
              <p:nvPr/>
            </p:nvSpPr>
            <p:spPr>
              <a:xfrm rot="-850406">
                <a:off x="6155638" y="3444958"/>
                <a:ext cx="11349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025" extrusionOk="0">
                    <a:moveTo>
                      <a:pt x="593" y="1"/>
                    </a:moveTo>
                    <a:cubicBezTo>
                      <a:pt x="565" y="1"/>
                      <a:pt x="537" y="15"/>
                      <a:pt x="519" y="48"/>
                    </a:cubicBezTo>
                    <a:cubicBezTo>
                      <a:pt x="447" y="188"/>
                      <a:pt x="359" y="321"/>
                      <a:pt x="272" y="451"/>
                    </a:cubicBezTo>
                    <a:cubicBezTo>
                      <a:pt x="188" y="572"/>
                      <a:pt x="36" y="686"/>
                      <a:pt x="13" y="835"/>
                    </a:cubicBezTo>
                    <a:cubicBezTo>
                      <a:pt x="1" y="924"/>
                      <a:pt x="59" y="1025"/>
                      <a:pt x="152" y="1025"/>
                    </a:cubicBezTo>
                    <a:cubicBezTo>
                      <a:pt x="166" y="1025"/>
                      <a:pt x="180" y="1023"/>
                      <a:pt x="196" y="1018"/>
                    </a:cubicBezTo>
                    <a:cubicBezTo>
                      <a:pt x="367" y="960"/>
                      <a:pt x="450" y="781"/>
                      <a:pt x="523" y="630"/>
                    </a:cubicBezTo>
                    <a:cubicBezTo>
                      <a:pt x="606" y="466"/>
                      <a:pt x="656" y="302"/>
                      <a:pt x="694" y="120"/>
                    </a:cubicBezTo>
                    <a:cubicBezTo>
                      <a:pt x="707" y="54"/>
                      <a:pt x="649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47"/>
              <p:cNvSpPr/>
              <p:nvPr/>
            </p:nvSpPr>
            <p:spPr>
              <a:xfrm rot="-850406">
                <a:off x="6142695" y="3502863"/>
                <a:ext cx="12569" cy="16823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048" extrusionOk="0">
                    <a:moveTo>
                      <a:pt x="671" y="1"/>
                    </a:moveTo>
                    <a:cubicBezTo>
                      <a:pt x="643" y="1"/>
                      <a:pt x="616" y="13"/>
                      <a:pt x="599" y="43"/>
                    </a:cubicBezTo>
                    <a:cubicBezTo>
                      <a:pt x="512" y="206"/>
                      <a:pt x="401" y="359"/>
                      <a:pt x="287" y="503"/>
                    </a:cubicBezTo>
                    <a:cubicBezTo>
                      <a:pt x="185" y="632"/>
                      <a:pt x="55" y="743"/>
                      <a:pt x="17" y="906"/>
                    </a:cubicBezTo>
                    <a:cubicBezTo>
                      <a:pt x="0" y="975"/>
                      <a:pt x="50" y="1048"/>
                      <a:pt x="119" y="1048"/>
                    </a:cubicBezTo>
                    <a:cubicBezTo>
                      <a:pt x="129" y="1048"/>
                      <a:pt x="139" y="1046"/>
                      <a:pt x="150" y="1043"/>
                    </a:cubicBezTo>
                    <a:cubicBezTo>
                      <a:pt x="504" y="929"/>
                      <a:pt x="652" y="423"/>
                      <a:pt x="762" y="111"/>
                    </a:cubicBezTo>
                    <a:cubicBezTo>
                      <a:pt x="782" y="49"/>
                      <a:pt x="726" y="1"/>
                      <a:pt x="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47"/>
              <p:cNvSpPr/>
              <p:nvPr/>
            </p:nvSpPr>
            <p:spPr>
              <a:xfrm rot="-850406">
                <a:off x="6123860" y="3533520"/>
                <a:ext cx="10274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43" extrusionOk="0">
                    <a:moveTo>
                      <a:pt x="532" y="1"/>
                    </a:moveTo>
                    <a:cubicBezTo>
                      <a:pt x="505" y="1"/>
                      <a:pt x="479" y="14"/>
                      <a:pt x="463" y="44"/>
                    </a:cubicBezTo>
                    <a:cubicBezTo>
                      <a:pt x="398" y="169"/>
                      <a:pt x="318" y="288"/>
                      <a:pt x="234" y="397"/>
                    </a:cubicBezTo>
                    <a:cubicBezTo>
                      <a:pt x="154" y="493"/>
                      <a:pt x="52" y="599"/>
                      <a:pt x="17" y="721"/>
                    </a:cubicBezTo>
                    <a:cubicBezTo>
                      <a:pt x="0" y="784"/>
                      <a:pt x="51" y="842"/>
                      <a:pt x="110" y="842"/>
                    </a:cubicBezTo>
                    <a:cubicBezTo>
                      <a:pt x="118" y="842"/>
                      <a:pt x="127" y="841"/>
                      <a:pt x="135" y="839"/>
                    </a:cubicBezTo>
                    <a:cubicBezTo>
                      <a:pt x="424" y="767"/>
                      <a:pt x="561" y="367"/>
                      <a:pt x="622" y="112"/>
                    </a:cubicBezTo>
                    <a:cubicBezTo>
                      <a:pt x="640" y="52"/>
                      <a:pt x="585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47"/>
              <p:cNvSpPr/>
              <p:nvPr/>
            </p:nvSpPr>
            <p:spPr>
              <a:xfrm rot="-850406">
                <a:off x="6121438" y="3493382"/>
                <a:ext cx="12617" cy="15202"/>
              </a:xfrm>
              <a:custGeom>
                <a:avLst/>
                <a:gdLst/>
                <a:ahLst/>
                <a:cxnLst/>
                <a:rect l="l" t="t" r="r" b="b"/>
                <a:pathLst>
                  <a:path w="786" h="947" extrusionOk="0">
                    <a:moveTo>
                      <a:pt x="654" y="0"/>
                    </a:moveTo>
                    <a:cubicBezTo>
                      <a:pt x="620" y="0"/>
                      <a:pt x="586" y="16"/>
                      <a:pt x="563" y="52"/>
                    </a:cubicBezTo>
                    <a:cubicBezTo>
                      <a:pt x="486" y="178"/>
                      <a:pt x="395" y="306"/>
                      <a:pt x="304" y="420"/>
                    </a:cubicBezTo>
                    <a:cubicBezTo>
                      <a:pt x="209" y="534"/>
                      <a:pt x="91" y="622"/>
                      <a:pt x="34" y="763"/>
                    </a:cubicBezTo>
                    <a:cubicBezTo>
                      <a:pt x="1" y="856"/>
                      <a:pt x="90" y="947"/>
                      <a:pt x="180" y="947"/>
                    </a:cubicBezTo>
                    <a:cubicBezTo>
                      <a:pt x="193" y="947"/>
                      <a:pt x="205" y="945"/>
                      <a:pt x="217" y="941"/>
                    </a:cubicBezTo>
                    <a:cubicBezTo>
                      <a:pt x="377" y="896"/>
                      <a:pt x="482" y="736"/>
                      <a:pt x="570" y="599"/>
                    </a:cubicBezTo>
                    <a:cubicBezTo>
                      <a:pt x="669" y="455"/>
                      <a:pt x="726" y="310"/>
                      <a:pt x="768" y="139"/>
                    </a:cubicBezTo>
                    <a:cubicBezTo>
                      <a:pt x="786" y="59"/>
                      <a:pt x="720" y="0"/>
                      <a:pt x="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47"/>
              <p:cNvSpPr/>
              <p:nvPr/>
            </p:nvSpPr>
            <p:spPr>
              <a:xfrm rot="-850406">
                <a:off x="6114000" y="3473694"/>
                <a:ext cx="12601" cy="17577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095" extrusionOk="0">
                    <a:moveTo>
                      <a:pt x="640" y="1"/>
                    </a:moveTo>
                    <a:cubicBezTo>
                      <a:pt x="606" y="1"/>
                      <a:pt x="572" y="16"/>
                      <a:pt x="547" y="53"/>
                    </a:cubicBezTo>
                    <a:cubicBezTo>
                      <a:pt x="437" y="209"/>
                      <a:pt x="319" y="360"/>
                      <a:pt x="209" y="516"/>
                    </a:cubicBezTo>
                    <a:cubicBezTo>
                      <a:pt x="106" y="657"/>
                      <a:pt x="49" y="832"/>
                      <a:pt x="11" y="1004"/>
                    </a:cubicBezTo>
                    <a:cubicBezTo>
                      <a:pt x="0" y="1058"/>
                      <a:pt x="40" y="1095"/>
                      <a:pt x="84" y="1095"/>
                    </a:cubicBezTo>
                    <a:cubicBezTo>
                      <a:pt x="102" y="1095"/>
                      <a:pt x="120" y="1089"/>
                      <a:pt x="137" y="1076"/>
                    </a:cubicBezTo>
                    <a:cubicBezTo>
                      <a:pt x="273" y="962"/>
                      <a:pt x="398" y="832"/>
                      <a:pt x="479" y="676"/>
                    </a:cubicBezTo>
                    <a:cubicBezTo>
                      <a:pt x="566" y="505"/>
                      <a:pt x="649" y="334"/>
                      <a:pt x="737" y="163"/>
                    </a:cubicBezTo>
                    <a:cubicBezTo>
                      <a:pt x="784" y="76"/>
                      <a:pt x="714" y="1"/>
                      <a:pt x="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47"/>
              <p:cNvSpPr/>
              <p:nvPr/>
            </p:nvSpPr>
            <p:spPr>
              <a:xfrm rot="-850406">
                <a:off x="6105635" y="3561960"/>
                <a:ext cx="9647" cy="13532"/>
              </a:xfrm>
              <a:custGeom>
                <a:avLst/>
                <a:gdLst/>
                <a:ahLst/>
                <a:cxnLst/>
                <a:rect l="l" t="t" r="r" b="b"/>
                <a:pathLst>
                  <a:path w="601" h="843" extrusionOk="0">
                    <a:moveTo>
                      <a:pt x="384" y="1"/>
                    </a:moveTo>
                    <a:cubicBezTo>
                      <a:pt x="339" y="1"/>
                      <a:pt x="294" y="24"/>
                      <a:pt x="270" y="65"/>
                    </a:cubicBezTo>
                    <a:cubicBezTo>
                      <a:pt x="228" y="137"/>
                      <a:pt x="225" y="213"/>
                      <a:pt x="205" y="293"/>
                    </a:cubicBezTo>
                    <a:cubicBezTo>
                      <a:pt x="183" y="369"/>
                      <a:pt x="141" y="427"/>
                      <a:pt x="103" y="499"/>
                    </a:cubicBezTo>
                    <a:cubicBezTo>
                      <a:pt x="49" y="601"/>
                      <a:pt x="0" y="818"/>
                      <a:pt x="167" y="841"/>
                    </a:cubicBezTo>
                    <a:cubicBezTo>
                      <a:pt x="177" y="842"/>
                      <a:pt x="187" y="843"/>
                      <a:pt x="197" y="843"/>
                    </a:cubicBezTo>
                    <a:cubicBezTo>
                      <a:pt x="361" y="843"/>
                      <a:pt x="485" y="669"/>
                      <a:pt x="528" y="525"/>
                    </a:cubicBezTo>
                    <a:cubicBezTo>
                      <a:pt x="578" y="369"/>
                      <a:pt x="601" y="160"/>
                      <a:pt x="476" y="39"/>
                    </a:cubicBezTo>
                    <a:cubicBezTo>
                      <a:pt x="450" y="13"/>
                      <a:pt x="417" y="1"/>
                      <a:pt x="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47"/>
              <p:cNvSpPr/>
              <p:nvPr/>
            </p:nvSpPr>
            <p:spPr>
              <a:xfrm rot="-850406">
                <a:off x="6122648" y="3561177"/>
                <a:ext cx="10595" cy="18203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134" extrusionOk="0">
                    <a:moveTo>
                      <a:pt x="567" y="1"/>
                    </a:moveTo>
                    <a:cubicBezTo>
                      <a:pt x="526" y="1"/>
                      <a:pt x="483" y="23"/>
                      <a:pt x="469" y="67"/>
                    </a:cubicBezTo>
                    <a:cubicBezTo>
                      <a:pt x="400" y="253"/>
                      <a:pt x="313" y="432"/>
                      <a:pt x="218" y="607"/>
                    </a:cubicBezTo>
                    <a:cubicBezTo>
                      <a:pt x="141" y="736"/>
                      <a:pt x="1" y="880"/>
                      <a:pt x="20" y="1040"/>
                    </a:cubicBezTo>
                    <a:cubicBezTo>
                      <a:pt x="26" y="1097"/>
                      <a:pt x="63" y="1133"/>
                      <a:pt x="118" y="1133"/>
                    </a:cubicBezTo>
                    <a:cubicBezTo>
                      <a:pt x="126" y="1133"/>
                      <a:pt x="133" y="1133"/>
                      <a:pt x="141" y="1131"/>
                    </a:cubicBezTo>
                    <a:cubicBezTo>
                      <a:pt x="332" y="1097"/>
                      <a:pt x="427" y="850"/>
                      <a:pt x="495" y="691"/>
                    </a:cubicBezTo>
                    <a:cubicBezTo>
                      <a:pt x="578" y="496"/>
                      <a:pt x="624" y="298"/>
                      <a:pt x="651" y="89"/>
                    </a:cubicBezTo>
                    <a:cubicBezTo>
                      <a:pt x="659" y="30"/>
                      <a:pt x="615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47"/>
              <p:cNvSpPr/>
              <p:nvPr/>
            </p:nvSpPr>
            <p:spPr>
              <a:xfrm rot="-850406">
                <a:off x="5853369" y="3329062"/>
                <a:ext cx="205567" cy="373443"/>
              </a:xfrm>
              <a:custGeom>
                <a:avLst/>
                <a:gdLst/>
                <a:ahLst/>
                <a:cxnLst/>
                <a:rect l="l" t="t" r="r" b="b"/>
                <a:pathLst>
                  <a:path w="12806" h="23264" extrusionOk="0">
                    <a:moveTo>
                      <a:pt x="4600" y="0"/>
                    </a:moveTo>
                    <a:cubicBezTo>
                      <a:pt x="4508" y="0"/>
                      <a:pt x="4416" y="12"/>
                      <a:pt x="4323" y="34"/>
                    </a:cubicBezTo>
                    <a:cubicBezTo>
                      <a:pt x="0" y="1098"/>
                      <a:pt x="9072" y="19100"/>
                      <a:pt x="12806" y="23264"/>
                    </a:cubicBezTo>
                    <a:cubicBezTo>
                      <a:pt x="12806" y="23264"/>
                      <a:pt x="8822" y="0"/>
                      <a:pt x="4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47"/>
              <p:cNvSpPr/>
              <p:nvPr/>
            </p:nvSpPr>
            <p:spPr>
              <a:xfrm rot="-850406">
                <a:off x="6024302" y="3582542"/>
                <a:ext cx="8732" cy="1725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75" extrusionOk="0">
                    <a:moveTo>
                      <a:pt x="68" y="1"/>
                    </a:moveTo>
                    <a:cubicBezTo>
                      <a:pt x="38" y="1"/>
                      <a:pt x="7" y="27"/>
                      <a:pt x="7" y="58"/>
                    </a:cubicBezTo>
                    <a:cubicBezTo>
                      <a:pt x="0" y="237"/>
                      <a:pt x="30" y="393"/>
                      <a:pt x="76" y="563"/>
                    </a:cubicBezTo>
                    <a:cubicBezTo>
                      <a:pt x="118" y="723"/>
                      <a:pt x="144" y="914"/>
                      <a:pt x="266" y="1031"/>
                    </a:cubicBezTo>
                    <a:cubicBezTo>
                      <a:pt x="299" y="1061"/>
                      <a:pt x="335" y="1074"/>
                      <a:pt x="370" y="1074"/>
                    </a:cubicBezTo>
                    <a:cubicBezTo>
                      <a:pt x="446" y="1074"/>
                      <a:pt x="514" y="1011"/>
                      <a:pt x="525" y="925"/>
                    </a:cubicBezTo>
                    <a:cubicBezTo>
                      <a:pt x="544" y="761"/>
                      <a:pt x="434" y="586"/>
                      <a:pt x="369" y="442"/>
                    </a:cubicBezTo>
                    <a:cubicBezTo>
                      <a:pt x="297" y="286"/>
                      <a:pt x="220" y="149"/>
                      <a:pt x="106" y="19"/>
                    </a:cubicBezTo>
                    <a:cubicBezTo>
                      <a:pt x="95" y="6"/>
                      <a:pt x="81" y="1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47"/>
              <p:cNvSpPr/>
              <p:nvPr/>
            </p:nvSpPr>
            <p:spPr>
              <a:xfrm rot="-850406">
                <a:off x="6033944" y="3571855"/>
                <a:ext cx="9439" cy="14078"/>
              </a:xfrm>
              <a:custGeom>
                <a:avLst/>
                <a:gdLst/>
                <a:ahLst/>
                <a:cxnLst/>
                <a:rect l="l" t="t" r="r" b="b"/>
                <a:pathLst>
                  <a:path w="588" h="877" extrusionOk="0">
                    <a:moveTo>
                      <a:pt x="139" y="0"/>
                    </a:moveTo>
                    <a:cubicBezTo>
                      <a:pt x="72" y="0"/>
                      <a:pt x="1" y="61"/>
                      <a:pt x="26" y="141"/>
                    </a:cubicBezTo>
                    <a:cubicBezTo>
                      <a:pt x="72" y="281"/>
                      <a:pt x="105" y="426"/>
                      <a:pt x="151" y="571"/>
                    </a:cubicBezTo>
                    <a:cubicBezTo>
                      <a:pt x="193" y="688"/>
                      <a:pt x="227" y="844"/>
                      <a:pt x="372" y="874"/>
                    </a:cubicBezTo>
                    <a:cubicBezTo>
                      <a:pt x="380" y="876"/>
                      <a:pt x="388" y="876"/>
                      <a:pt x="395" y="876"/>
                    </a:cubicBezTo>
                    <a:cubicBezTo>
                      <a:pt x="439" y="876"/>
                      <a:pt x="479" y="857"/>
                      <a:pt x="505" y="818"/>
                    </a:cubicBezTo>
                    <a:cubicBezTo>
                      <a:pt x="588" y="697"/>
                      <a:pt x="505" y="560"/>
                      <a:pt x="444" y="446"/>
                    </a:cubicBezTo>
                    <a:cubicBezTo>
                      <a:pt x="375" y="312"/>
                      <a:pt x="300" y="186"/>
                      <a:pt x="227" y="53"/>
                    </a:cubicBezTo>
                    <a:cubicBezTo>
                      <a:pt x="207" y="16"/>
                      <a:pt x="174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47"/>
              <p:cNvSpPr/>
              <p:nvPr/>
            </p:nvSpPr>
            <p:spPr>
              <a:xfrm rot="-850406">
                <a:off x="6030677" y="3546797"/>
                <a:ext cx="6935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81" extrusionOk="0">
                    <a:moveTo>
                      <a:pt x="102" y="0"/>
                    </a:moveTo>
                    <a:cubicBezTo>
                      <a:pt x="51" y="0"/>
                      <a:pt x="1" y="43"/>
                      <a:pt x="17" y="110"/>
                    </a:cubicBezTo>
                    <a:cubicBezTo>
                      <a:pt x="43" y="232"/>
                      <a:pt x="73" y="349"/>
                      <a:pt x="112" y="464"/>
                    </a:cubicBezTo>
                    <a:cubicBezTo>
                      <a:pt x="127" y="516"/>
                      <a:pt x="150" y="574"/>
                      <a:pt x="169" y="623"/>
                    </a:cubicBezTo>
                    <a:cubicBezTo>
                      <a:pt x="196" y="688"/>
                      <a:pt x="226" y="704"/>
                      <a:pt x="275" y="753"/>
                    </a:cubicBezTo>
                    <a:cubicBezTo>
                      <a:pt x="294" y="772"/>
                      <a:pt x="315" y="780"/>
                      <a:pt x="335" y="780"/>
                    </a:cubicBezTo>
                    <a:cubicBezTo>
                      <a:pt x="386" y="780"/>
                      <a:pt x="432" y="726"/>
                      <a:pt x="424" y="665"/>
                    </a:cubicBezTo>
                    <a:cubicBezTo>
                      <a:pt x="415" y="597"/>
                      <a:pt x="420" y="574"/>
                      <a:pt x="389" y="509"/>
                    </a:cubicBezTo>
                    <a:cubicBezTo>
                      <a:pt x="366" y="464"/>
                      <a:pt x="340" y="422"/>
                      <a:pt x="321" y="376"/>
                    </a:cubicBezTo>
                    <a:cubicBezTo>
                      <a:pt x="271" y="274"/>
                      <a:pt x="226" y="171"/>
                      <a:pt x="187" y="65"/>
                    </a:cubicBezTo>
                    <a:cubicBezTo>
                      <a:pt x="172" y="20"/>
                      <a:pt x="13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47"/>
              <p:cNvSpPr/>
              <p:nvPr/>
            </p:nvSpPr>
            <p:spPr>
              <a:xfrm rot="-850406">
                <a:off x="6008308" y="3547203"/>
                <a:ext cx="6919" cy="1696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057" extrusionOk="0">
                    <a:moveTo>
                      <a:pt x="115" y="1"/>
                    </a:moveTo>
                    <a:cubicBezTo>
                      <a:pt x="59" y="1"/>
                      <a:pt x="0" y="38"/>
                      <a:pt x="4" y="104"/>
                    </a:cubicBezTo>
                    <a:cubicBezTo>
                      <a:pt x="23" y="389"/>
                      <a:pt x="13" y="785"/>
                      <a:pt x="206" y="1016"/>
                    </a:cubicBezTo>
                    <a:cubicBezTo>
                      <a:pt x="230" y="1044"/>
                      <a:pt x="259" y="1056"/>
                      <a:pt x="289" y="1056"/>
                    </a:cubicBezTo>
                    <a:cubicBezTo>
                      <a:pt x="356" y="1056"/>
                      <a:pt x="424" y="996"/>
                      <a:pt x="427" y="925"/>
                    </a:cubicBezTo>
                    <a:cubicBezTo>
                      <a:pt x="430" y="781"/>
                      <a:pt x="362" y="648"/>
                      <a:pt x="320" y="511"/>
                    </a:cubicBezTo>
                    <a:cubicBezTo>
                      <a:pt x="274" y="367"/>
                      <a:pt x="237" y="226"/>
                      <a:pt x="210" y="74"/>
                    </a:cubicBezTo>
                    <a:cubicBezTo>
                      <a:pt x="202" y="24"/>
                      <a:pt x="15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7"/>
              <p:cNvSpPr/>
              <p:nvPr/>
            </p:nvSpPr>
            <p:spPr>
              <a:xfrm rot="-850406">
                <a:off x="5978143" y="3523414"/>
                <a:ext cx="7400" cy="1348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40" extrusionOk="0">
                    <a:moveTo>
                      <a:pt x="114" y="1"/>
                    </a:moveTo>
                    <a:cubicBezTo>
                      <a:pt x="76" y="1"/>
                      <a:pt x="38" y="24"/>
                      <a:pt x="31" y="63"/>
                    </a:cubicBezTo>
                    <a:cubicBezTo>
                      <a:pt x="0" y="188"/>
                      <a:pt x="16" y="302"/>
                      <a:pt x="31" y="428"/>
                    </a:cubicBezTo>
                    <a:cubicBezTo>
                      <a:pt x="50" y="557"/>
                      <a:pt x="46" y="709"/>
                      <a:pt x="153" y="797"/>
                    </a:cubicBezTo>
                    <a:cubicBezTo>
                      <a:pt x="186" y="826"/>
                      <a:pt x="223" y="839"/>
                      <a:pt x="259" y="839"/>
                    </a:cubicBezTo>
                    <a:cubicBezTo>
                      <a:pt x="322" y="839"/>
                      <a:pt x="380" y="798"/>
                      <a:pt x="407" y="728"/>
                    </a:cubicBezTo>
                    <a:cubicBezTo>
                      <a:pt x="461" y="602"/>
                      <a:pt x="384" y="465"/>
                      <a:pt x="339" y="344"/>
                    </a:cubicBezTo>
                    <a:cubicBezTo>
                      <a:pt x="297" y="226"/>
                      <a:pt x="256" y="123"/>
                      <a:pt x="172" y="25"/>
                    </a:cubicBezTo>
                    <a:cubicBezTo>
                      <a:pt x="157" y="8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7"/>
              <p:cNvSpPr/>
              <p:nvPr/>
            </p:nvSpPr>
            <p:spPr>
              <a:xfrm rot="-850406">
                <a:off x="5986584" y="3509797"/>
                <a:ext cx="9969" cy="17561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094" extrusionOk="0">
                    <a:moveTo>
                      <a:pt x="186" y="0"/>
                    </a:moveTo>
                    <a:cubicBezTo>
                      <a:pt x="96" y="0"/>
                      <a:pt x="1" y="77"/>
                      <a:pt x="23" y="194"/>
                    </a:cubicBezTo>
                    <a:cubicBezTo>
                      <a:pt x="58" y="361"/>
                      <a:pt x="100" y="524"/>
                      <a:pt x="157" y="680"/>
                    </a:cubicBezTo>
                    <a:cubicBezTo>
                      <a:pt x="210" y="824"/>
                      <a:pt x="256" y="987"/>
                      <a:pt x="388" y="1071"/>
                    </a:cubicBezTo>
                    <a:cubicBezTo>
                      <a:pt x="412" y="1087"/>
                      <a:pt x="438" y="1094"/>
                      <a:pt x="462" y="1094"/>
                    </a:cubicBezTo>
                    <a:cubicBezTo>
                      <a:pt x="540" y="1094"/>
                      <a:pt x="610" y="1025"/>
                      <a:pt x="613" y="942"/>
                    </a:cubicBezTo>
                    <a:cubicBezTo>
                      <a:pt x="621" y="794"/>
                      <a:pt x="518" y="673"/>
                      <a:pt x="465" y="539"/>
                    </a:cubicBezTo>
                    <a:cubicBezTo>
                      <a:pt x="404" y="403"/>
                      <a:pt x="362" y="257"/>
                      <a:pt x="324" y="113"/>
                    </a:cubicBezTo>
                    <a:cubicBezTo>
                      <a:pt x="304" y="34"/>
                      <a:pt x="246" y="0"/>
                      <a:pt x="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7"/>
              <p:cNvSpPr/>
              <p:nvPr/>
            </p:nvSpPr>
            <p:spPr>
              <a:xfrm rot="-850406">
                <a:off x="5991916" y="3486796"/>
                <a:ext cx="8331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869" extrusionOk="0">
                    <a:moveTo>
                      <a:pt x="173" y="0"/>
                    </a:moveTo>
                    <a:cubicBezTo>
                      <a:pt x="87" y="0"/>
                      <a:pt x="0" y="91"/>
                      <a:pt x="56" y="191"/>
                    </a:cubicBezTo>
                    <a:cubicBezTo>
                      <a:pt x="165" y="393"/>
                      <a:pt x="257" y="613"/>
                      <a:pt x="344" y="822"/>
                    </a:cubicBezTo>
                    <a:cubicBezTo>
                      <a:pt x="359" y="855"/>
                      <a:pt x="387" y="869"/>
                      <a:pt x="417" y="869"/>
                    </a:cubicBezTo>
                    <a:cubicBezTo>
                      <a:pt x="466" y="869"/>
                      <a:pt x="518" y="831"/>
                      <a:pt x="516" y="776"/>
                    </a:cubicBezTo>
                    <a:cubicBezTo>
                      <a:pt x="500" y="510"/>
                      <a:pt x="416" y="286"/>
                      <a:pt x="276" y="62"/>
                    </a:cubicBezTo>
                    <a:cubicBezTo>
                      <a:pt x="250" y="18"/>
                      <a:pt x="212" y="0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7"/>
              <p:cNvSpPr/>
              <p:nvPr/>
            </p:nvSpPr>
            <p:spPr>
              <a:xfrm rot="-850406">
                <a:off x="5965501" y="3456785"/>
                <a:ext cx="9647" cy="16582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033" extrusionOk="0">
                    <a:moveTo>
                      <a:pt x="163" y="1"/>
                    </a:moveTo>
                    <a:cubicBezTo>
                      <a:pt x="86" y="1"/>
                      <a:pt x="1" y="70"/>
                      <a:pt x="36" y="155"/>
                    </a:cubicBezTo>
                    <a:cubicBezTo>
                      <a:pt x="154" y="434"/>
                      <a:pt x="245" y="776"/>
                      <a:pt x="443" y="1008"/>
                    </a:cubicBezTo>
                    <a:cubicBezTo>
                      <a:pt x="457" y="1025"/>
                      <a:pt x="478" y="1033"/>
                      <a:pt x="500" y="1033"/>
                    </a:cubicBezTo>
                    <a:cubicBezTo>
                      <a:pt x="548" y="1033"/>
                      <a:pt x="600" y="995"/>
                      <a:pt x="594" y="943"/>
                    </a:cubicBezTo>
                    <a:cubicBezTo>
                      <a:pt x="561" y="639"/>
                      <a:pt x="382" y="338"/>
                      <a:pt x="257" y="60"/>
                    </a:cubicBezTo>
                    <a:cubicBezTo>
                      <a:pt x="239" y="19"/>
                      <a:pt x="202" y="1"/>
                      <a:pt x="1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7"/>
              <p:cNvSpPr/>
              <p:nvPr/>
            </p:nvSpPr>
            <p:spPr>
              <a:xfrm rot="-850406">
                <a:off x="5960675" y="3491599"/>
                <a:ext cx="8058" cy="13436"/>
              </a:xfrm>
              <a:custGeom>
                <a:avLst/>
                <a:gdLst/>
                <a:ahLst/>
                <a:cxnLst/>
                <a:rect l="l" t="t" r="r" b="b"/>
                <a:pathLst>
                  <a:path w="502" h="837" extrusionOk="0">
                    <a:moveTo>
                      <a:pt x="116" y="0"/>
                    </a:moveTo>
                    <a:cubicBezTo>
                      <a:pt x="57" y="0"/>
                      <a:pt x="0" y="49"/>
                      <a:pt x="12" y="128"/>
                    </a:cubicBezTo>
                    <a:cubicBezTo>
                      <a:pt x="31" y="257"/>
                      <a:pt x="54" y="383"/>
                      <a:pt x="96" y="508"/>
                    </a:cubicBezTo>
                    <a:cubicBezTo>
                      <a:pt x="133" y="622"/>
                      <a:pt x="164" y="763"/>
                      <a:pt x="278" y="820"/>
                    </a:cubicBezTo>
                    <a:cubicBezTo>
                      <a:pt x="299" y="831"/>
                      <a:pt x="325" y="837"/>
                      <a:pt x="350" y="837"/>
                    </a:cubicBezTo>
                    <a:cubicBezTo>
                      <a:pt x="411" y="837"/>
                      <a:pt x="473" y="805"/>
                      <a:pt x="483" y="740"/>
                    </a:cubicBezTo>
                    <a:cubicBezTo>
                      <a:pt x="502" y="607"/>
                      <a:pt x="438" y="527"/>
                      <a:pt x="377" y="413"/>
                    </a:cubicBezTo>
                    <a:cubicBezTo>
                      <a:pt x="319" y="299"/>
                      <a:pt x="263" y="188"/>
                      <a:pt x="217" y="71"/>
                    </a:cubicBezTo>
                    <a:cubicBezTo>
                      <a:pt x="196" y="22"/>
                      <a:pt x="15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7"/>
              <p:cNvSpPr/>
              <p:nvPr/>
            </p:nvSpPr>
            <p:spPr>
              <a:xfrm rot="-850406">
                <a:off x="5942412" y="3483344"/>
                <a:ext cx="6421" cy="1269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91" extrusionOk="0">
                    <a:moveTo>
                      <a:pt x="132" y="1"/>
                    </a:moveTo>
                    <a:cubicBezTo>
                      <a:pt x="88" y="1"/>
                      <a:pt x="47" y="24"/>
                      <a:pt x="39" y="77"/>
                    </a:cubicBezTo>
                    <a:cubicBezTo>
                      <a:pt x="4" y="289"/>
                      <a:pt x="1" y="693"/>
                      <a:pt x="240" y="784"/>
                    </a:cubicBezTo>
                    <a:cubicBezTo>
                      <a:pt x="252" y="789"/>
                      <a:pt x="263" y="791"/>
                      <a:pt x="275" y="791"/>
                    </a:cubicBezTo>
                    <a:cubicBezTo>
                      <a:pt x="335" y="791"/>
                      <a:pt x="382" y="728"/>
                      <a:pt x="389" y="670"/>
                    </a:cubicBezTo>
                    <a:cubicBezTo>
                      <a:pt x="400" y="571"/>
                      <a:pt x="324" y="491"/>
                      <a:pt x="290" y="400"/>
                    </a:cubicBezTo>
                    <a:cubicBezTo>
                      <a:pt x="255" y="305"/>
                      <a:pt x="244" y="206"/>
                      <a:pt x="248" y="107"/>
                    </a:cubicBezTo>
                    <a:cubicBezTo>
                      <a:pt x="250" y="40"/>
                      <a:pt x="189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47"/>
              <p:cNvSpPr/>
              <p:nvPr/>
            </p:nvSpPr>
            <p:spPr>
              <a:xfrm rot="-850406">
                <a:off x="5934136" y="3459539"/>
                <a:ext cx="11285" cy="1488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27" extrusionOk="0">
                    <a:moveTo>
                      <a:pt x="129" y="1"/>
                    </a:moveTo>
                    <a:cubicBezTo>
                      <a:pt x="65" y="1"/>
                      <a:pt x="0" y="42"/>
                      <a:pt x="6" y="116"/>
                    </a:cubicBezTo>
                    <a:cubicBezTo>
                      <a:pt x="29" y="298"/>
                      <a:pt x="79" y="473"/>
                      <a:pt x="174" y="625"/>
                    </a:cubicBezTo>
                    <a:cubicBezTo>
                      <a:pt x="257" y="754"/>
                      <a:pt x="429" y="895"/>
                      <a:pt x="585" y="925"/>
                    </a:cubicBezTo>
                    <a:cubicBezTo>
                      <a:pt x="590" y="926"/>
                      <a:pt x="595" y="927"/>
                      <a:pt x="599" y="927"/>
                    </a:cubicBezTo>
                    <a:cubicBezTo>
                      <a:pt x="652" y="927"/>
                      <a:pt x="703" y="871"/>
                      <a:pt x="664" y="818"/>
                    </a:cubicBezTo>
                    <a:cubicBezTo>
                      <a:pt x="631" y="765"/>
                      <a:pt x="580" y="723"/>
                      <a:pt x="543" y="674"/>
                    </a:cubicBezTo>
                    <a:cubicBezTo>
                      <a:pt x="494" y="618"/>
                      <a:pt x="459" y="549"/>
                      <a:pt x="413" y="488"/>
                    </a:cubicBezTo>
                    <a:cubicBezTo>
                      <a:pt x="326" y="367"/>
                      <a:pt x="269" y="233"/>
                      <a:pt x="243" y="85"/>
                    </a:cubicBezTo>
                    <a:cubicBezTo>
                      <a:pt x="231" y="27"/>
                      <a:pt x="180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47"/>
              <p:cNvSpPr/>
              <p:nvPr/>
            </p:nvSpPr>
            <p:spPr>
              <a:xfrm rot="-850406">
                <a:off x="5939191" y="3439586"/>
                <a:ext cx="8540" cy="1491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929" extrusionOk="0">
                    <a:moveTo>
                      <a:pt x="123" y="1"/>
                    </a:moveTo>
                    <a:cubicBezTo>
                      <a:pt x="61" y="1"/>
                      <a:pt x="0" y="67"/>
                      <a:pt x="37" y="142"/>
                    </a:cubicBezTo>
                    <a:cubicBezTo>
                      <a:pt x="94" y="268"/>
                      <a:pt x="140" y="402"/>
                      <a:pt x="178" y="535"/>
                    </a:cubicBezTo>
                    <a:cubicBezTo>
                      <a:pt x="212" y="649"/>
                      <a:pt x="231" y="781"/>
                      <a:pt x="296" y="881"/>
                    </a:cubicBezTo>
                    <a:cubicBezTo>
                      <a:pt x="315" y="912"/>
                      <a:pt x="351" y="928"/>
                      <a:pt x="386" y="928"/>
                    </a:cubicBezTo>
                    <a:cubicBezTo>
                      <a:pt x="428" y="928"/>
                      <a:pt x="468" y="905"/>
                      <a:pt x="478" y="858"/>
                    </a:cubicBezTo>
                    <a:cubicBezTo>
                      <a:pt x="531" y="584"/>
                      <a:pt x="342" y="272"/>
                      <a:pt x="201" y="48"/>
                    </a:cubicBezTo>
                    <a:cubicBezTo>
                      <a:pt x="181" y="14"/>
                      <a:pt x="152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47"/>
              <p:cNvSpPr/>
              <p:nvPr/>
            </p:nvSpPr>
            <p:spPr>
              <a:xfrm rot="-850406">
                <a:off x="5944577" y="3414341"/>
                <a:ext cx="9439" cy="1616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007" extrusionOk="0">
                    <a:moveTo>
                      <a:pt x="120" y="1"/>
                    </a:moveTo>
                    <a:cubicBezTo>
                      <a:pt x="60" y="1"/>
                      <a:pt x="0" y="53"/>
                      <a:pt x="18" y="128"/>
                    </a:cubicBezTo>
                    <a:cubicBezTo>
                      <a:pt x="98" y="435"/>
                      <a:pt x="151" y="789"/>
                      <a:pt x="424" y="995"/>
                    </a:cubicBezTo>
                    <a:cubicBezTo>
                      <a:pt x="437" y="1003"/>
                      <a:pt x="450" y="1007"/>
                      <a:pt x="463" y="1007"/>
                    </a:cubicBezTo>
                    <a:cubicBezTo>
                      <a:pt x="505" y="1007"/>
                      <a:pt x="540" y="963"/>
                      <a:pt x="546" y="922"/>
                    </a:cubicBezTo>
                    <a:cubicBezTo>
                      <a:pt x="588" y="599"/>
                      <a:pt x="368" y="310"/>
                      <a:pt x="204" y="47"/>
                    </a:cubicBezTo>
                    <a:cubicBezTo>
                      <a:pt x="183" y="15"/>
                      <a:pt x="152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47"/>
              <p:cNvSpPr/>
              <p:nvPr/>
            </p:nvSpPr>
            <p:spPr>
              <a:xfrm rot="-850406">
                <a:off x="5904759" y="3424396"/>
                <a:ext cx="6614" cy="13452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8" extrusionOk="0">
                    <a:moveTo>
                      <a:pt x="130" y="0"/>
                    </a:moveTo>
                    <a:cubicBezTo>
                      <a:pt x="66" y="0"/>
                      <a:pt x="1" y="42"/>
                      <a:pt x="9" y="120"/>
                    </a:cubicBezTo>
                    <a:cubicBezTo>
                      <a:pt x="24" y="253"/>
                      <a:pt x="29" y="382"/>
                      <a:pt x="43" y="515"/>
                    </a:cubicBezTo>
                    <a:cubicBezTo>
                      <a:pt x="55" y="633"/>
                      <a:pt x="59" y="766"/>
                      <a:pt x="176" y="823"/>
                    </a:cubicBezTo>
                    <a:cubicBezTo>
                      <a:pt x="195" y="832"/>
                      <a:pt x="216" y="837"/>
                      <a:pt x="236" y="837"/>
                    </a:cubicBezTo>
                    <a:cubicBezTo>
                      <a:pt x="266" y="837"/>
                      <a:pt x="295" y="827"/>
                      <a:pt x="317" y="805"/>
                    </a:cubicBezTo>
                    <a:cubicBezTo>
                      <a:pt x="412" y="709"/>
                      <a:pt x="374" y="591"/>
                      <a:pt x="348" y="473"/>
                    </a:cubicBezTo>
                    <a:cubicBezTo>
                      <a:pt x="317" y="344"/>
                      <a:pt x="280" y="219"/>
                      <a:pt x="249" y="86"/>
                    </a:cubicBezTo>
                    <a:cubicBezTo>
                      <a:pt x="235" y="2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47"/>
              <p:cNvSpPr/>
              <p:nvPr/>
            </p:nvSpPr>
            <p:spPr>
              <a:xfrm rot="-850406">
                <a:off x="5916151" y="3408818"/>
                <a:ext cx="7143" cy="143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897" extrusionOk="0">
                    <a:moveTo>
                      <a:pt x="130" y="0"/>
                    </a:moveTo>
                    <a:cubicBezTo>
                      <a:pt x="77" y="0"/>
                      <a:pt x="20" y="39"/>
                      <a:pt x="15" y="104"/>
                    </a:cubicBezTo>
                    <a:cubicBezTo>
                      <a:pt x="0" y="355"/>
                      <a:pt x="11" y="762"/>
                      <a:pt x="285" y="884"/>
                    </a:cubicBezTo>
                    <a:cubicBezTo>
                      <a:pt x="302" y="892"/>
                      <a:pt x="319" y="896"/>
                      <a:pt x="335" y="896"/>
                    </a:cubicBezTo>
                    <a:cubicBezTo>
                      <a:pt x="385" y="896"/>
                      <a:pt x="424" y="859"/>
                      <a:pt x="429" y="804"/>
                    </a:cubicBezTo>
                    <a:cubicBezTo>
                      <a:pt x="445" y="679"/>
                      <a:pt x="388" y="560"/>
                      <a:pt x="342" y="446"/>
                    </a:cubicBezTo>
                    <a:cubicBezTo>
                      <a:pt x="297" y="329"/>
                      <a:pt x="247" y="200"/>
                      <a:pt x="220" y="74"/>
                    </a:cubicBezTo>
                    <a:cubicBezTo>
                      <a:pt x="209" y="23"/>
                      <a:pt x="170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47"/>
              <p:cNvSpPr/>
              <p:nvPr/>
            </p:nvSpPr>
            <p:spPr>
              <a:xfrm rot="-850406">
                <a:off x="5918779" y="3378499"/>
                <a:ext cx="8652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539" h="854" extrusionOk="0">
                    <a:moveTo>
                      <a:pt x="174" y="1"/>
                    </a:moveTo>
                    <a:cubicBezTo>
                      <a:pt x="90" y="1"/>
                      <a:pt x="1" y="80"/>
                      <a:pt x="29" y="180"/>
                    </a:cubicBezTo>
                    <a:cubicBezTo>
                      <a:pt x="63" y="314"/>
                      <a:pt x="105" y="446"/>
                      <a:pt x="143" y="575"/>
                    </a:cubicBezTo>
                    <a:cubicBezTo>
                      <a:pt x="181" y="701"/>
                      <a:pt x="234" y="796"/>
                      <a:pt x="356" y="849"/>
                    </a:cubicBezTo>
                    <a:cubicBezTo>
                      <a:pt x="364" y="852"/>
                      <a:pt x="373" y="854"/>
                      <a:pt x="383" y="854"/>
                    </a:cubicBezTo>
                    <a:cubicBezTo>
                      <a:pt x="420" y="854"/>
                      <a:pt x="462" y="831"/>
                      <a:pt x="478" y="800"/>
                    </a:cubicBezTo>
                    <a:cubicBezTo>
                      <a:pt x="539" y="679"/>
                      <a:pt x="500" y="565"/>
                      <a:pt x="451" y="446"/>
                    </a:cubicBezTo>
                    <a:cubicBezTo>
                      <a:pt x="397" y="321"/>
                      <a:pt x="344" y="195"/>
                      <a:pt x="283" y="70"/>
                    </a:cubicBezTo>
                    <a:cubicBezTo>
                      <a:pt x="259" y="21"/>
                      <a:pt x="217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47"/>
              <p:cNvSpPr/>
              <p:nvPr/>
            </p:nvSpPr>
            <p:spPr>
              <a:xfrm rot="-850406">
                <a:off x="5889993" y="3350194"/>
                <a:ext cx="5923" cy="16293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15" extrusionOk="0">
                    <a:moveTo>
                      <a:pt x="68" y="0"/>
                    </a:moveTo>
                    <a:cubicBezTo>
                      <a:pt x="33" y="0"/>
                      <a:pt x="1" y="22"/>
                      <a:pt x="7" y="68"/>
                    </a:cubicBezTo>
                    <a:cubicBezTo>
                      <a:pt x="45" y="375"/>
                      <a:pt x="56" y="691"/>
                      <a:pt x="197" y="972"/>
                    </a:cubicBezTo>
                    <a:cubicBezTo>
                      <a:pt x="213" y="1002"/>
                      <a:pt x="240" y="1015"/>
                      <a:pt x="267" y="1015"/>
                    </a:cubicBezTo>
                    <a:cubicBezTo>
                      <a:pt x="313" y="1015"/>
                      <a:pt x="362" y="979"/>
                      <a:pt x="364" y="926"/>
                    </a:cubicBezTo>
                    <a:cubicBezTo>
                      <a:pt x="368" y="619"/>
                      <a:pt x="239" y="337"/>
                      <a:pt x="140" y="48"/>
                    </a:cubicBezTo>
                    <a:cubicBezTo>
                      <a:pt x="129" y="17"/>
                      <a:pt x="98" y="0"/>
                      <a:pt x="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47"/>
              <p:cNvSpPr/>
              <p:nvPr/>
            </p:nvSpPr>
            <p:spPr>
              <a:xfrm rot="-850406">
                <a:off x="5879733" y="3363384"/>
                <a:ext cx="6662" cy="1083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75" extrusionOk="0">
                    <a:moveTo>
                      <a:pt x="172" y="1"/>
                    </a:moveTo>
                    <a:cubicBezTo>
                      <a:pt x="124" y="1"/>
                      <a:pt x="73" y="28"/>
                      <a:pt x="65" y="78"/>
                    </a:cubicBezTo>
                    <a:cubicBezTo>
                      <a:pt x="34" y="241"/>
                      <a:pt x="0" y="461"/>
                      <a:pt x="99" y="610"/>
                    </a:cubicBezTo>
                    <a:cubicBezTo>
                      <a:pt x="128" y="654"/>
                      <a:pt x="171" y="674"/>
                      <a:pt x="213" y="674"/>
                    </a:cubicBezTo>
                    <a:cubicBezTo>
                      <a:pt x="270" y="674"/>
                      <a:pt x="326" y="638"/>
                      <a:pt x="350" y="575"/>
                    </a:cubicBezTo>
                    <a:cubicBezTo>
                      <a:pt x="414" y="412"/>
                      <a:pt x="323" y="203"/>
                      <a:pt x="258" y="51"/>
                    </a:cubicBezTo>
                    <a:cubicBezTo>
                      <a:pt x="244" y="16"/>
                      <a:pt x="209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47"/>
              <p:cNvSpPr/>
              <p:nvPr/>
            </p:nvSpPr>
            <p:spPr>
              <a:xfrm rot="-850406">
                <a:off x="5887399" y="3395685"/>
                <a:ext cx="6309" cy="1210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754" extrusionOk="0">
                    <a:moveTo>
                      <a:pt x="150" y="0"/>
                    </a:moveTo>
                    <a:cubicBezTo>
                      <a:pt x="117" y="0"/>
                      <a:pt x="86" y="18"/>
                      <a:pt x="81" y="59"/>
                    </a:cubicBezTo>
                    <a:cubicBezTo>
                      <a:pt x="54" y="241"/>
                      <a:pt x="1" y="534"/>
                      <a:pt x="111" y="698"/>
                    </a:cubicBezTo>
                    <a:cubicBezTo>
                      <a:pt x="136" y="732"/>
                      <a:pt x="179" y="754"/>
                      <a:pt x="220" y="754"/>
                    </a:cubicBezTo>
                    <a:cubicBezTo>
                      <a:pt x="257" y="754"/>
                      <a:pt x="291" y="737"/>
                      <a:pt x="309" y="698"/>
                    </a:cubicBezTo>
                    <a:cubicBezTo>
                      <a:pt x="392" y="512"/>
                      <a:pt x="301" y="245"/>
                      <a:pt x="241" y="59"/>
                    </a:cubicBezTo>
                    <a:cubicBezTo>
                      <a:pt x="229" y="23"/>
                      <a:pt x="188" y="0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47"/>
              <p:cNvSpPr/>
              <p:nvPr/>
            </p:nvSpPr>
            <p:spPr>
              <a:xfrm rot="-850406">
                <a:off x="5901080" y="3380890"/>
                <a:ext cx="9118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47" extrusionOk="0">
                    <a:moveTo>
                      <a:pt x="122" y="1"/>
                    </a:moveTo>
                    <a:cubicBezTo>
                      <a:pt x="74" y="1"/>
                      <a:pt x="27" y="33"/>
                      <a:pt x="23" y="99"/>
                    </a:cubicBezTo>
                    <a:cubicBezTo>
                      <a:pt x="0" y="460"/>
                      <a:pt x="16" y="985"/>
                      <a:pt x="331" y="1224"/>
                    </a:cubicBezTo>
                    <a:cubicBezTo>
                      <a:pt x="352" y="1240"/>
                      <a:pt x="376" y="1247"/>
                      <a:pt x="401" y="1247"/>
                    </a:cubicBezTo>
                    <a:cubicBezTo>
                      <a:pt x="481" y="1247"/>
                      <a:pt x="568" y="1176"/>
                      <a:pt x="559" y="1091"/>
                    </a:cubicBezTo>
                    <a:cubicBezTo>
                      <a:pt x="540" y="928"/>
                      <a:pt x="445" y="802"/>
                      <a:pt x="384" y="651"/>
                    </a:cubicBezTo>
                    <a:cubicBezTo>
                      <a:pt x="316" y="479"/>
                      <a:pt x="251" y="286"/>
                      <a:pt x="228" y="99"/>
                    </a:cubicBezTo>
                    <a:cubicBezTo>
                      <a:pt x="221" y="34"/>
                      <a:pt x="171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47"/>
              <p:cNvSpPr/>
              <p:nvPr/>
            </p:nvSpPr>
            <p:spPr>
              <a:xfrm rot="-850406">
                <a:off x="5655804" y="3574882"/>
                <a:ext cx="433575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27010" h="10508" extrusionOk="0">
                    <a:moveTo>
                      <a:pt x="4007" y="1"/>
                    </a:moveTo>
                    <a:cubicBezTo>
                      <a:pt x="3262" y="1"/>
                      <a:pt x="2716" y="181"/>
                      <a:pt x="2434" y="588"/>
                    </a:cubicBezTo>
                    <a:cubicBezTo>
                      <a:pt x="0" y="4110"/>
                      <a:pt x="27009" y="10508"/>
                      <a:pt x="27009" y="10508"/>
                    </a:cubicBezTo>
                    <a:cubicBezTo>
                      <a:pt x="27009" y="10508"/>
                      <a:pt x="9698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47"/>
              <p:cNvSpPr/>
              <p:nvPr/>
            </p:nvSpPr>
            <p:spPr>
              <a:xfrm rot="-850406">
                <a:off x="5712745" y="3646574"/>
                <a:ext cx="18219" cy="1245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776" extrusionOk="0">
                    <a:moveTo>
                      <a:pt x="145" y="1"/>
                    </a:moveTo>
                    <a:cubicBezTo>
                      <a:pt x="64" y="1"/>
                      <a:pt x="0" y="104"/>
                      <a:pt x="72" y="174"/>
                    </a:cubicBezTo>
                    <a:cubicBezTo>
                      <a:pt x="206" y="299"/>
                      <a:pt x="335" y="417"/>
                      <a:pt x="483" y="527"/>
                    </a:cubicBezTo>
                    <a:cubicBezTo>
                      <a:pt x="624" y="634"/>
                      <a:pt x="772" y="759"/>
                      <a:pt x="947" y="775"/>
                    </a:cubicBezTo>
                    <a:cubicBezTo>
                      <a:pt x="952" y="775"/>
                      <a:pt x="956" y="775"/>
                      <a:pt x="960" y="775"/>
                    </a:cubicBezTo>
                    <a:cubicBezTo>
                      <a:pt x="1060" y="775"/>
                      <a:pt x="1135" y="638"/>
                      <a:pt x="1076" y="554"/>
                    </a:cubicBezTo>
                    <a:cubicBezTo>
                      <a:pt x="978" y="417"/>
                      <a:pt x="814" y="353"/>
                      <a:pt x="670" y="273"/>
                    </a:cubicBezTo>
                    <a:cubicBezTo>
                      <a:pt x="510" y="185"/>
                      <a:pt x="351" y="102"/>
                      <a:pt x="195" y="14"/>
                    </a:cubicBezTo>
                    <a:cubicBezTo>
                      <a:pt x="178" y="5"/>
                      <a:pt x="161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47"/>
              <p:cNvSpPr/>
              <p:nvPr/>
            </p:nvSpPr>
            <p:spPr>
              <a:xfrm rot="-850406">
                <a:off x="5715297" y="3634392"/>
                <a:ext cx="15346" cy="1057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659" extrusionOk="0">
                    <a:moveTo>
                      <a:pt x="142" y="1"/>
                    </a:moveTo>
                    <a:cubicBezTo>
                      <a:pt x="53" y="1"/>
                      <a:pt x="1" y="119"/>
                      <a:pt x="66" y="188"/>
                    </a:cubicBezTo>
                    <a:cubicBezTo>
                      <a:pt x="180" y="305"/>
                      <a:pt x="298" y="408"/>
                      <a:pt x="431" y="500"/>
                    </a:cubicBezTo>
                    <a:cubicBezTo>
                      <a:pt x="539" y="569"/>
                      <a:pt x="642" y="658"/>
                      <a:pt x="769" y="658"/>
                    </a:cubicBezTo>
                    <a:cubicBezTo>
                      <a:pt x="793" y="658"/>
                      <a:pt x="819" y="655"/>
                      <a:pt x="845" y="648"/>
                    </a:cubicBezTo>
                    <a:cubicBezTo>
                      <a:pt x="917" y="625"/>
                      <a:pt x="955" y="553"/>
                      <a:pt x="940" y="484"/>
                    </a:cubicBezTo>
                    <a:cubicBezTo>
                      <a:pt x="906" y="321"/>
                      <a:pt x="747" y="260"/>
                      <a:pt x="613" y="188"/>
                    </a:cubicBezTo>
                    <a:cubicBezTo>
                      <a:pt x="473" y="107"/>
                      <a:pt x="328" y="51"/>
                      <a:pt x="172" y="5"/>
                    </a:cubicBezTo>
                    <a:cubicBezTo>
                      <a:pt x="161" y="2"/>
                      <a:pt x="15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47"/>
              <p:cNvSpPr/>
              <p:nvPr/>
            </p:nvSpPr>
            <p:spPr>
              <a:xfrm rot="-850406">
                <a:off x="5717888" y="3619575"/>
                <a:ext cx="22714" cy="10386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647" extrusionOk="0">
                    <a:moveTo>
                      <a:pt x="171" y="0"/>
                    </a:moveTo>
                    <a:cubicBezTo>
                      <a:pt x="44" y="0"/>
                      <a:pt x="0" y="175"/>
                      <a:pt x="133" y="222"/>
                    </a:cubicBezTo>
                    <a:cubicBezTo>
                      <a:pt x="510" y="359"/>
                      <a:pt x="871" y="576"/>
                      <a:pt x="1266" y="644"/>
                    </a:cubicBezTo>
                    <a:cubicBezTo>
                      <a:pt x="1273" y="646"/>
                      <a:pt x="1279" y="646"/>
                      <a:pt x="1285" y="646"/>
                    </a:cubicBezTo>
                    <a:cubicBezTo>
                      <a:pt x="1363" y="646"/>
                      <a:pt x="1414" y="555"/>
                      <a:pt x="1354" y="488"/>
                    </a:cubicBezTo>
                    <a:cubicBezTo>
                      <a:pt x="1061" y="165"/>
                      <a:pt x="609" y="67"/>
                      <a:pt x="194" y="2"/>
                    </a:cubicBezTo>
                    <a:cubicBezTo>
                      <a:pt x="186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47"/>
              <p:cNvSpPr/>
              <p:nvPr/>
            </p:nvSpPr>
            <p:spPr>
              <a:xfrm rot="-850406">
                <a:off x="5764381" y="3659819"/>
                <a:ext cx="16630" cy="881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49" extrusionOk="0">
                    <a:moveTo>
                      <a:pt x="134" y="0"/>
                    </a:moveTo>
                    <a:cubicBezTo>
                      <a:pt x="5" y="0"/>
                      <a:pt x="1" y="180"/>
                      <a:pt x="85" y="245"/>
                    </a:cubicBezTo>
                    <a:cubicBezTo>
                      <a:pt x="199" y="332"/>
                      <a:pt x="347" y="385"/>
                      <a:pt x="476" y="447"/>
                    </a:cubicBezTo>
                    <a:cubicBezTo>
                      <a:pt x="602" y="503"/>
                      <a:pt x="731" y="545"/>
                      <a:pt x="868" y="549"/>
                    </a:cubicBezTo>
                    <a:cubicBezTo>
                      <a:pt x="978" y="549"/>
                      <a:pt x="1035" y="408"/>
                      <a:pt x="959" y="332"/>
                    </a:cubicBezTo>
                    <a:cubicBezTo>
                      <a:pt x="853" y="234"/>
                      <a:pt x="720" y="173"/>
                      <a:pt x="583" y="124"/>
                    </a:cubicBezTo>
                    <a:cubicBezTo>
                      <a:pt x="442" y="74"/>
                      <a:pt x="297" y="17"/>
                      <a:pt x="153" y="1"/>
                    </a:cubicBezTo>
                    <a:cubicBezTo>
                      <a:pt x="146" y="0"/>
                      <a:pt x="140" y="0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47"/>
              <p:cNvSpPr/>
              <p:nvPr/>
            </p:nvSpPr>
            <p:spPr>
              <a:xfrm rot="-850406">
                <a:off x="5771693" y="3642844"/>
                <a:ext cx="20563" cy="11156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95" extrusionOk="0">
                    <a:moveTo>
                      <a:pt x="174" y="1"/>
                    </a:moveTo>
                    <a:cubicBezTo>
                      <a:pt x="40" y="1"/>
                      <a:pt x="0" y="204"/>
                      <a:pt x="143" y="253"/>
                    </a:cubicBezTo>
                    <a:cubicBezTo>
                      <a:pt x="444" y="363"/>
                      <a:pt x="741" y="522"/>
                      <a:pt x="1022" y="675"/>
                    </a:cubicBezTo>
                    <a:cubicBezTo>
                      <a:pt x="1047" y="688"/>
                      <a:pt x="1072" y="695"/>
                      <a:pt x="1095" y="695"/>
                    </a:cubicBezTo>
                    <a:cubicBezTo>
                      <a:pt x="1216" y="695"/>
                      <a:pt x="1281" y="521"/>
                      <a:pt x="1162" y="431"/>
                    </a:cubicBezTo>
                    <a:cubicBezTo>
                      <a:pt x="873" y="211"/>
                      <a:pt x="562" y="93"/>
                      <a:pt x="211" y="6"/>
                    </a:cubicBezTo>
                    <a:cubicBezTo>
                      <a:pt x="198" y="2"/>
                      <a:pt x="186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47"/>
              <p:cNvSpPr/>
              <p:nvPr/>
            </p:nvSpPr>
            <p:spPr>
              <a:xfrm rot="-850406">
                <a:off x="5743517" y="3646722"/>
                <a:ext cx="12986" cy="6598"/>
              </a:xfrm>
              <a:custGeom>
                <a:avLst/>
                <a:gdLst/>
                <a:ahLst/>
                <a:cxnLst/>
                <a:rect l="l" t="t" r="r" b="b"/>
                <a:pathLst>
                  <a:path w="809" h="411" extrusionOk="0">
                    <a:moveTo>
                      <a:pt x="165" y="0"/>
                    </a:moveTo>
                    <a:cubicBezTo>
                      <a:pt x="63" y="0"/>
                      <a:pt x="1" y="153"/>
                      <a:pt x="105" y="206"/>
                    </a:cubicBezTo>
                    <a:cubicBezTo>
                      <a:pt x="270" y="285"/>
                      <a:pt x="452" y="411"/>
                      <a:pt x="638" y="411"/>
                    </a:cubicBezTo>
                    <a:cubicBezTo>
                      <a:pt x="740" y="411"/>
                      <a:pt x="809" y="269"/>
                      <a:pt x="726" y="201"/>
                    </a:cubicBezTo>
                    <a:cubicBezTo>
                      <a:pt x="581" y="76"/>
                      <a:pt x="372" y="50"/>
                      <a:pt x="193" y="4"/>
                    </a:cubicBezTo>
                    <a:cubicBezTo>
                      <a:pt x="184" y="1"/>
                      <a:pt x="174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47"/>
              <p:cNvSpPr/>
              <p:nvPr/>
            </p:nvSpPr>
            <p:spPr>
              <a:xfrm rot="-850406">
                <a:off x="5816007" y="3660034"/>
                <a:ext cx="15892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990" h="538" extrusionOk="0">
                    <a:moveTo>
                      <a:pt x="116" y="0"/>
                    </a:moveTo>
                    <a:cubicBezTo>
                      <a:pt x="34" y="0"/>
                      <a:pt x="0" y="108"/>
                      <a:pt x="51" y="169"/>
                    </a:cubicBezTo>
                    <a:cubicBezTo>
                      <a:pt x="138" y="287"/>
                      <a:pt x="291" y="370"/>
                      <a:pt x="424" y="431"/>
                    </a:cubicBezTo>
                    <a:cubicBezTo>
                      <a:pt x="522" y="479"/>
                      <a:pt x="645" y="537"/>
                      <a:pt x="760" y="537"/>
                    </a:cubicBezTo>
                    <a:cubicBezTo>
                      <a:pt x="792" y="537"/>
                      <a:pt x="823" y="533"/>
                      <a:pt x="853" y="522"/>
                    </a:cubicBezTo>
                    <a:cubicBezTo>
                      <a:pt x="941" y="492"/>
                      <a:pt x="990" y="374"/>
                      <a:pt x="910" y="301"/>
                    </a:cubicBezTo>
                    <a:cubicBezTo>
                      <a:pt x="812" y="215"/>
                      <a:pt x="663" y="206"/>
                      <a:pt x="534" y="164"/>
                    </a:cubicBezTo>
                    <a:cubicBezTo>
                      <a:pt x="401" y="123"/>
                      <a:pt x="279" y="50"/>
                      <a:pt x="146" y="5"/>
                    </a:cubicBezTo>
                    <a:cubicBezTo>
                      <a:pt x="135" y="2"/>
                      <a:pt x="12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47"/>
              <p:cNvSpPr/>
              <p:nvPr/>
            </p:nvSpPr>
            <p:spPr>
              <a:xfrm rot="-850406">
                <a:off x="5821674" y="3643181"/>
                <a:ext cx="17401" cy="7577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472" extrusionOk="0">
                    <a:moveTo>
                      <a:pt x="216" y="0"/>
                    </a:moveTo>
                    <a:cubicBezTo>
                      <a:pt x="56" y="0"/>
                      <a:pt x="1" y="239"/>
                      <a:pt x="171" y="293"/>
                    </a:cubicBezTo>
                    <a:cubicBezTo>
                      <a:pt x="304" y="331"/>
                      <a:pt x="438" y="369"/>
                      <a:pt x="566" y="407"/>
                    </a:cubicBezTo>
                    <a:cubicBezTo>
                      <a:pt x="662" y="436"/>
                      <a:pt x="756" y="472"/>
                      <a:pt x="852" y="472"/>
                    </a:cubicBezTo>
                    <a:cubicBezTo>
                      <a:pt x="882" y="472"/>
                      <a:pt x="913" y="468"/>
                      <a:pt x="943" y="460"/>
                    </a:cubicBezTo>
                    <a:cubicBezTo>
                      <a:pt x="1042" y="434"/>
                      <a:pt x="1084" y="297"/>
                      <a:pt x="1004" y="225"/>
                    </a:cubicBezTo>
                    <a:cubicBezTo>
                      <a:pt x="908" y="133"/>
                      <a:pt x="783" y="118"/>
                      <a:pt x="654" y="92"/>
                    </a:cubicBezTo>
                    <a:cubicBezTo>
                      <a:pt x="521" y="65"/>
                      <a:pt x="388" y="34"/>
                      <a:pt x="251" y="4"/>
                    </a:cubicBezTo>
                    <a:cubicBezTo>
                      <a:pt x="239" y="1"/>
                      <a:pt x="227" y="0"/>
                      <a:pt x="2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47"/>
              <p:cNvSpPr/>
              <p:nvPr/>
            </p:nvSpPr>
            <p:spPr>
              <a:xfrm rot="-850406">
                <a:off x="5794732" y="3629456"/>
                <a:ext cx="12778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94" extrusionOk="0">
                    <a:moveTo>
                      <a:pt x="136" y="0"/>
                    </a:moveTo>
                    <a:cubicBezTo>
                      <a:pt x="23" y="0"/>
                      <a:pt x="1" y="187"/>
                      <a:pt x="115" y="213"/>
                    </a:cubicBezTo>
                    <a:cubicBezTo>
                      <a:pt x="210" y="232"/>
                      <a:pt x="305" y="259"/>
                      <a:pt x="396" y="297"/>
                    </a:cubicBezTo>
                    <a:cubicBezTo>
                      <a:pt x="477" y="329"/>
                      <a:pt x="555" y="393"/>
                      <a:pt x="642" y="393"/>
                    </a:cubicBezTo>
                    <a:cubicBezTo>
                      <a:pt x="649" y="393"/>
                      <a:pt x="656" y="393"/>
                      <a:pt x="663" y="392"/>
                    </a:cubicBezTo>
                    <a:cubicBezTo>
                      <a:pt x="747" y="385"/>
                      <a:pt x="796" y="309"/>
                      <a:pt x="758" y="232"/>
                    </a:cubicBezTo>
                    <a:cubicBezTo>
                      <a:pt x="705" y="134"/>
                      <a:pt x="579" y="104"/>
                      <a:pt x="480" y="69"/>
                    </a:cubicBezTo>
                    <a:cubicBezTo>
                      <a:pt x="370" y="35"/>
                      <a:pt x="256" y="16"/>
                      <a:pt x="145" y="0"/>
                    </a:cubicBezTo>
                    <a:cubicBezTo>
                      <a:pt x="142" y="0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47"/>
              <p:cNvSpPr/>
              <p:nvPr/>
            </p:nvSpPr>
            <p:spPr>
              <a:xfrm rot="-850406">
                <a:off x="5850788" y="3657259"/>
                <a:ext cx="17385" cy="8989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60" extrusionOk="0">
                    <a:moveTo>
                      <a:pt x="100" y="0"/>
                    </a:moveTo>
                    <a:cubicBezTo>
                      <a:pt x="32" y="0"/>
                      <a:pt x="1" y="93"/>
                      <a:pt x="49" y="137"/>
                    </a:cubicBezTo>
                    <a:cubicBezTo>
                      <a:pt x="170" y="255"/>
                      <a:pt x="319" y="342"/>
                      <a:pt x="467" y="418"/>
                    </a:cubicBezTo>
                    <a:cubicBezTo>
                      <a:pt x="605" y="489"/>
                      <a:pt x="750" y="560"/>
                      <a:pt x="904" y="560"/>
                    </a:cubicBezTo>
                    <a:cubicBezTo>
                      <a:pt x="915" y="560"/>
                      <a:pt x="927" y="559"/>
                      <a:pt x="939" y="559"/>
                    </a:cubicBezTo>
                    <a:cubicBezTo>
                      <a:pt x="1041" y="551"/>
                      <a:pt x="1083" y="441"/>
                      <a:pt x="1018" y="365"/>
                    </a:cubicBezTo>
                    <a:cubicBezTo>
                      <a:pt x="916" y="232"/>
                      <a:pt x="752" y="171"/>
                      <a:pt x="596" y="118"/>
                    </a:cubicBezTo>
                    <a:cubicBezTo>
                      <a:pt x="437" y="60"/>
                      <a:pt x="273" y="8"/>
                      <a:pt x="105" y="0"/>
                    </a:cubicBezTo>
                    <a:cubicBezTo>
                      <a:pt x="104" y="0"/>
                      <a:pt x="102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47"/>
              <p:cNvSpPr/>
              <p:nvPr/>
            </p:nvSpPr>
            <p:spPr>
              <a:xfrm rot="-850406">
                <a:off x="5867833" y="3642964"/>
                <a:ext cx="19696" cy="9166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71" extrusionOk="0">
                    <a:moveTo>
                      <a:pt x="163" y="0"/>
                    </a:moveTo>
                    <a:cubicBezTo>
                      <a:pt x="57" y="0"/>
                      <a:pt x="1" y="177"/>
                      <a:pt x="112" y="225"/>
                    </a:cubicBezTo>
                    <a:cubicBezTo>
                      <a:pt x="265" y="290"/>
                      <a:pt x="424" y="343"/>
                      <a:pt x="581" y="407"/>
                    </a:cubicBezTo>
                    <a:cubicBezTo>
                      <a:pt x="722" y="467"/>
                      <a:pt x="872" y="571"/>
                      <a:pt x="1029" y="571"/>
                    </a:cubicBezTo>
                    <a:cubicBezTo>
                      <a:pt x="1031" y="571"/>
                      <a:pt x="1034" y="571"/>
                      <a:pt x="1037" y="571"/>
                    </a:cubicBezTo>
                    <a:cubicBezTo>
                      <a:pt x="1135" y="571"/>
                      <a:pt x="1227" y="449"/>
                      <a:pt x="1158" y="362"/>
                    </a:cubicBezTo>
                    <a:cubicBezTo>
                      <a:pt x="1056" y="217"/>
                      <a:pt x="881" y="167"/>
                      <a:pt x="714" y="114"/>
                    </a:cubicBezTo>
                    <a:cubicBezTo>
                      <a:pt x="539" y="53"/>
                      <a:pt x="356" y="11"/>
                      <a:pt x="170" y="0"/>
                    </a:cubicBezTo>
                    <a:cubicBezTo>
                      <a:pt x="168" y="0"/>
                      <a:pt x="166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47"/>
              <p:cNvSpPr/>
              <p:nvPr/>
            </p:nvSpPr>
            <p:spPr>
              <a:xfrm rot="-850406">
                <a:off x="5872948" y="3669227"/>
                <a:ext cx="14993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02" extrusionOk="0">
                    <a:moveTo>
                      <a:pt x="121" y="1"/>
                    </a:moveTo>
                    <a:cubicBezTo>
                      <a:pt x="28" y="1"/>
                      <a:pt x="0" y="140"/>
                      <a:pt x="78" y="197"/>
                    </a:cubicBezTo>
                    <a:cubicBezTo>
                      <a:pt x="184" y="277"/>
                      <a:pt x="287" y="361"/>
                      <a:pt x="394" y="441"/>
                    </a:cubicBezTo>
                    <a:cubicBezTo>
                      <a:pt x="492" y="514"/>
                      <a:pt x="602" y="601"/>
                      <a:pt x="729" y="601"/>
                    </a:cubicBezTo>
                    <a:cubicBezTo>
                      <a:pt x="734" y="601"/>
                      <a:pt x="739" y="601"/>
                      <a:pt x="744" y="601"/>
                    </a:cubicBezTo>
                    <a:cubicBezTo>
                      <a:pt x="858" y="592"/>
                      <a:pt x="933" y="475"/>
                      <a:pt x="877" y="368"/>
                    </a:cubicBezTo>
                    <a:cubicBezTo>
                      <a:pt x="808" y="243"/>
                      <a:pt x="668" y="197"/>
                      <a:pt x="542" y="148"/>
                    </a:cubicBezTo>
                    <a:cubicBezTo>
                      <a:pt x="412" y="99"/>
                      <a:pt x="284" y="57"/>
                      <a:pt x="158" y="8"/>
                    </a:cubicBezTo>
                    <a:cubicBezTo>
                      <a:pt x="145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47"/>
              <p:cNvSpPr/>
              <p:nvPr/>
            </p:nvSpPr>
            <p:spPr>
              <a:xfrm rot="-850406">
                <a:off x="5899839" y="3662434"/>
                <a:ext cx="20579" cy="6983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435" extrusionOk="0">
                    <a:moveTo>
                      <a:pt x="275" y="0"/>
                    </a:moveTo>
                    <a:cubicBezTo>
                      <a:pt x="223" y="0"/>
                      <a:pt x="172" y="3"/>
                      <a:pt x="122" y="8"/>
                    </a:cubicBezTo>
                    <a:cubicBezTo>
                      <a:pt x="20" y="19"/>
                      <a:pt x="1" y="149"/>
                      <a:pt x="99" y="191"/>
                    </a:cubicBezTo>
                    <a:cubicBezTo>
                      <a:pt x="282" y="263"/>
                      <a:pt x="487" y="305"/>
                      <a:pt x="677" y="365"/>
                    </a:cubicBezTo>
                    <a:cubicBezTo>
                      <a:pt x="797" y="402"/>
                      <a:pt x="907" y="435"/>
                      <a:pt x="1024" y="435"/>
                    </a:cubicBezTo>
                    <a:cubicBezTo>
                      <a:pt x="1078" y="435"/>
                      <a:pt x="1133" y="428"/>
                      <a:pt x="1191" y="411"/>
                    </a:cubicBezTo>
                    <a:cubicBezTo>
                      <a:pt x="1263" y="388"/>
                      <a:pt x="1282" y="300"/>
                      <a:pt x="1233" y="247"/>
                    </a:cubicBezTo>
                    <a:cubicBezTo>
                      <a:pt x="1099" y="103"/>
                      <a:pt x="936" y="65"/>
                      <a:pt x="745" y="42"/>
                    </a:cubicBezTo>
                    <a:cubicBezTo>
                      <a:pt x="594" y="22"/>
                      <a:pt x="432" y="0"/>
                      <a:pt x="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47"/>
              <p:cNvSpPr/>
              <p:nvPr/>
            </p:nvSpPr>
            <p:spPr>
              <a:xfrm rot="-850406">
                <a:off x="5927638" y="3668177"/>
                <a:ext cx="20675" cy="8732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4" extrusionOk="0">
                    <a:moveTo>
                      <a:pt x="299" y="1"/>
                    </a:moveTo>
                    <a:cubicBezTo>
                      <a:pt x="279" y="1"/>
                      <a:pt x="259" y="1"/>
                      <a:pt x="239" y="2"/>
                    </a:cubicBezTo>
                    <a:cubicBezTo>
                      <a:pt x="16" y="6"/>
                      <a:pt x="0" y="291"/>
                      <a:pt x="186" y="367"/>
                    </a:cubicBezTo>
                    <a:cubicBezTo>
                      <a:pt x="411" y="458"/>
                      <a:pt x="662" y="488"/>
                      <a:pt x="897" y="538"/>
                    </a:cubicBezTo>
                    <a:cubicBezTo>
                      <a:pt x="914" y="542"/>
                      <a:pt x="931" y="543"/>
                      <a:pt x="946" y="543"/>
                    </a:cubicBezTo>
                    <a:cubicBezTo>
                      <a:pt x="1199" y="543"/>
                      <a:pt x="1288" y="140"/>
                      <a:pt x="1020" y="97"/>
                    </a:cubicBezTo>
                    <a:cubicBezTo>
                      <a:pt x="784" y="58"/>
                      <a:pt x="539" y="1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47"/>
              <p:cNvSpPr/>
              <p:nvPr/>
            </p:nvSpPr>
            <p:spPr>
              <a:xfrm rot="-850406">
                <a:off x="5937378" y="3657307"/>
                <a:ext cx="14897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475" extrusionOk="0">
                    <a:moveTo>
                      <a:pt x="339" y="0"/>
                    </a:moveTo>
                    <a:cubicBezTo>
                      <a:pt x="237" y="0"/>
                      <a:pt x="137" y="21"/>
                      <a:pt x="65" y="93"/>
                    </a:cubicBezTo>
                    <a:cubicBezTo>
                      <a:pt x="1" y="154"/>
                      <a:pt x="15" y="264"/>
                      <a:pt x="92" y="309"/>
                    </a:cubicBezTo>
                    <a:cubicBezTo>
                      <a:pt x="194" y="370"/>
                      <a:pt x="331" y="359"/>
                      <a:pt x="445" y="393"/>
                    </a:cubicBezTo>
                    <a:cubicBezTo>
                      <a:pt x="502" y="412"/>
                      <a:pt x="552" y="443"/>
                      <a:pt x="608" y="462"/>
                    </a:cubicBezTo>
                    <a:cubicBezTo>
                      <a:pt x="638" y="471"/>
                      <a:pt x="665" y="475"/>
                      <a:pt x="693" y="475"/>
                    </a:cubicBezTo>
                    <a:cubicBezTo>
                      <a:pt x="730" y="475"/>
                      <a:pt x="767" y="468"/>
                      <a:pt x="806" y="462"/>
                    </a:cubicBezTo>
                    <a:cubicBezTo>
                      <a:pt x="882" y="446"/>
                      <a:pt x="928" y="355"/>
                      <a:pt x="905" y="283"/>
                    </a:cubicBezTo>
                    <a:cubicBezTo>
                      <a:pt x="856" y="104"/>
                      <a:pt x="700" y="47"/>
                      <a:pt x="529" y="17"/>
                    </a:cubicBezTo>
                    <a:cubicBezTo>
                      <a:pt x="469" y="8"/>
                      <a:pt x="403" y="0"/>
                      <a:pt x="3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47"/>
              <p:cNvSpPr/>
              <p:nvPr/>
            </p:nvSpPr>
            <p:spPr>
              <a:xfrm rot="-850406">
                <a:off x="5967431" y="3668321"/>
                <a:ext cx="20258" cy="6068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378" extrusionOk="0">
                    <a:moveTo>
                      <a:pt x="701" y="1"/>
                    </a:moveTo>
                    <a:cubicBezTo>
                      <a:pt x="511" y="1"/>
                      <a:pt x="313" y="29"/>
                      <a:pt x="156" y="29"/>
                    </a:cubicBezTo>
                    <a:cubicBezTo>
                      <a:pt x="0" y="29"/>
                      <a:pt x="0" y="266"/>
                      <a:pt x="156" y="269"/>
                    </a:cubicBezTo>
                    <a:cubicBezTo>
                      <a:pt x="339" y="277"/>
                      <a:pt x="521" y="311"/>
                      <a:pt x="704" y="341"/>
                    </a:cubicBezTo>
                    <a:cubicBezTo>
                      <a:pt x="794" y="358"/>
                      <a:pt x="884" y="377"/>
                      <a:pt x="974" y="377"/>
                    </a:cubicBezTo>
                    <a:cubicBezTo>
                      <a:pt x="1031" y="377"/>
                      <a:pt x="1087" y="369"/>
                      <a:pt x="1144" y="349"/>
                    </a:cubicBezTo>
                    <a:cubicBezTo>
                      <a:pt x="1255" y="311"/>
                      <a:pt x="1262" y="185"/>
                      <a:pt x="1175" y="121"/>
                    </a:cubicBezTo>
                    <a:cubicBezTo>
                      <a:pt x="1049" y="26"/>
                      <a:pt x="878" y="1"/>
                      <a:pt x="7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47"/>
              <p:cNvSpPr/>
              <p:nvPr/>
            </p:nvSpPr>
            <p:spPr>
              <a:xfrm rot="-850406">
                <a:off x="5986792" y="3587978"/>
                <a:ext cx="207092" cy="154328"/>
              </a:xfrm>
              <a:custGeom>
                <a:avLst/>
                <a:gdLst/>
                <a:ahLst/>
                <a:cxnLst/>
                <a:rect l="l" t="t" r="r" b="b"/>
                <a:pathLst>
                  <a:path w="12901" h="9614" extrusionOk="0">
                    <a:moveTo>
                      <a:pt x="8138" y="1"/>
                    </a:moveTo>
                    <a:cubicBezTo>
                      <a:pt x="7119" y="1"/>
                      <a:pt x="6562" y="5074"/>
                      <a:pt x="6562" y="5074"/>
                    </a:cubicBezTo>
                    <a:cubicBezTo>
                      <a:pt x="6562" y="5074"/>
                      <a:pt x="5760" y="987"/>
                      <a:pt x="4825" y="915"/>
                    </a:cubicBezTo>
                    <a:cubicBezTo>
                      <a:pt x="4817" y="915"/>
                      <a:pt x="4810" y="914"/>
                      <a:pt x="4803" y="914"/>
                    </a:cubicBezTo>
                    <a:cubicBezTo>
                      <a:pt x="3919" y="914"/>
                      <a:pt x="5472" y="5291"/>
                      <a:pt x="5472" y="5291"/>
                    </a:cubicBezTo>
                    <a:cubicBezTo>
                      <a:pt x="5472" y="5291"/>
                      <a:pt x="2788" y="1971"/>
                      <a:pt x="1465" y="1971"/>
                    </a:cubicBezTo>
                    <a:cubicBezTo>
                      <a:pt x="1347" y="1971"/>
                      <a:pt x="1239" y="1998"/>
                      <a:pt x="1145" y="2056"/>
                    </a:cubicBezTo>
                    <a:cubicBezTo>
                      <a:pt x="1" y="2763"/>
                      <a:pt x="3456" y="5295"/>
                      <a:pt x="3456" y="5295"/>
                    </a:cubicBezTo>
                    <a:cubicBezTo>
                      <a:pt x="3456" y="5295"/>
                      <a:pt x="4284" y="9614"/>
                      <a:pt x="6772" y="9614"/>
                    </a:cubicBezTo>
                    <a:cubicBezTo>
                      <a:pt x="6830" y="9614"/>
                      <a:pt x="6890" y="9611"/>
                      <a:pt x="6950" y="9607"/>
                    </a:cubicBezTo>
                    <a:cubicBezTo>
                      <a:pt x="9582" y="9389"/>
                      <a:pt x="9582" y="5770"/>
                      <a:pt x="9582" y="5770"/>
                    </a:cubicBezTo>
                    <a:cubicBezTo>
                      <a:pt x="9582" y="5770"/>
                      <a:pt x="12821" y="3462"/>
                      <a:pt x="12893" y="2462"/>
                    </a:cubicBezTo>
                    <a:cubicBezTo>
                      <a:pt x="12901" y="2359"/>
                      <a:pt x="12856" y="2312"/>
                      <a:pt x="12770" y="2312"/>
                    </a:cubicBezTo>
                    <a:cubicBezTo>
                      <a:pt x="12273" y="2312"/>
                      <a:pt x="10397" y="3849"/>
                      <a:pt x="9201" y="4873"/>
                    </a:cubicBezTo>
                    <a:cubicBezTo>
                      <a:pt x="10163" y="3223"/>
                      <a:pt x="11342" y="968"/>
                      <a:pt x="10638" y="915"/>
                    </a:cubicBezTo>
                    <a:cubicBezTo>
                      <a:pt x="10630" y="915"/>
                      <a:pt x="10621" y="914"/>
                      <a:pt x="10613" y="914"/>
                    </a:cubicBezTo>
                    <a:cubicBezTo>
                      <a:pt x="9976" y="914"/>
                      <a:pt x="9082" y="2585"/>
                      <a:pt x="8441" y="4044"/>
                    </a:cubicBezTo>
                    <a:cubicBezTo>
                      <a:pt x="8657" y="2371"/>
                      <a:pt x="8836" y="82"/>
                      <a:pt x="8175" y="3"/>
                    </a:cubicBezTo>
                    <a:cubicBezTo>
                      <a:pt x="8162" y="1"/>
                      <a:pt x="8150" y="1"/>
                      <a:pt x="81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8" name="Google Shape;3538;p47"/>
            <p:cNvGrpSpPr/>
            <p:nvPr/>
          </p:nvGrpSpPr>
          <p:grpSpPr>
            <a:xfrm>
              <a:off x="7729227" y="2001492"/>
              <a:ext cx="1442039" cy="3244870"/>
              <a:chOff x="7729227" y="2001492"/>
              <a:chExt cx="1442039" cy="3244870"/>
            </a:xfrm>
          </p:grpSpPr>
          <p:grpSp>
            <p:nvGrpSpPr>
              <p:cNvPr id="3539" name="Google Shape;3539;p47"/>
              <p:cNvGrpSpPr/>
              <p:nvPr/>
            </p:nvGrpSpPr>
            <p:grpSpPr>
              <a:xfrm rot="508565" flipH="1">
                <a:off x="7912837" y="2657437"/>
                <a:ext cx="754143" cy="2547258"/>
                <a:chOff x="4172480" y="2420689"/>
                <a:chExt cx="806121" cy="2722822"/>
              </a:xfrm>
            </p:grpSpPr>
            <p:sp>
              <p:nvSpPr>
                <p:cNvPr id="3540" name="Google Shape;3540;p47"/>
                <p:cNvSpPr/>
                <p:nvPr/>
              </p:nvSpPr>
              <p:spPr>
                <a:xfrm>
                  <a:off x="4560819" y="2420689"/>
                  <a:ext cx="152276" cy="2722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" h="56414" extrusionOk="0">
                      <a:moveTo>
                        <a:pt x="283" y="1"/>
                      </a:moveTo>
                      <a:cubicBezTo>
                        <a:pt x="276" y="1"/>
                        <a:pt x="269" y="1"/>
                        <a:pt x="261" y="2"/>
                      </a:cubicBezTo>
                      <a:cubicBezTo>
                        <a:pt x="112" y="12"/>
                        <a:pt x="0" y="142"/>
                        <a:pt x="15" y="295"/>
                      </a:cubicBezTo>
                      <a:cubicBezTo>
                        <a:pt x="40" y="632"/>
                        <a:pt x="2611" y="33610"/>
                        <a:pt x="943" y="56414"/>
                      </a:cubicBezTo>
                      <a:lnTo>
                        <a:pt x="1491" y="56414"/>
                      </a:lnTo>
                      <a:cubicBezTo>
                        <a:pt x="3155" y="33566"/>
                        <a:pt x="584" y="585"/>
                        <a:pt x="559" y="251"/>
                      </a:cubicBezTo>
                      <a:cubicBezTo>
                        <a:pt x="548" y="106"/>
                        <a:pt x="429" y="1"/>
                        <a:pt x="2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1" name="Google Shape;3541;p47"/>
                <p:cNvSpPr/>
                <p:nvPr/>
              </p:nvSpPr>
              <p:spPr>
                <a:xfrm>
                  <a:off x="4597404" y="2460411"/>
                  <a:ext cx="381197" cy="40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8" h="8494" extrusionOk="0">
                      <a:moveTo>
                        <a:pt x="7897" y="1"/>
                      </a:moveTo>
                      <a:lnTo>
                        <a:pt x="7897" y="1"/>
                      </a:lnTo>
                      <a:cubicBezTo>
                        <a:pt x="2306" y="672"/>
                        <a:pt x="0" y="8493"/>
                        <a:pt x="0" y="8493"/>
                      </a:cubicBezTo>
                      <a:cubicBezTo>
                        <a:pt x="6247" y="6176"/>
                        <a:pt x="7897" y="1"/>
                        <a:pt x="78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2" name="Google Shape;3542;p47"/>
                <p:cNvSpPr/>
                <p:nvPr/>
              </p:nvSpPr>
              <p:spPr>
                <a:xfrm>
                  <a:off x="4195406" y="3132837"/>
                  <a:ext cx="433854" cy="37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" h="7721" extrusionOk="0">
                      <a:moveTo>
                        <a:pt x="0" y="0"/>
                      </a:moveTo>
                      <a:cubicBezTo>
                        <a:pt x="0" y="0"/>
                        <a:pt x="2360" y="7720"/>
                        <a:pt x="8925" y="7720"/>
                      </a:cubicBezTo>
                      <a:cubicBezTo>
                        <a:pt x="8946" y="7720"/>
                        <a:pt x="8967" y="7720"/>
                        <a:pt x="8989" y="7720"/>
                      </a:cubicBezTo>
                      <a:cubicBezTo>
                        <a:pt x="8989" y="7720"/>
                        <a:pt x="5759" y="5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3" name="Google Shape;3543;p47"/>
                <p:cNvSpPr/>
                <p:nvPr/>
              </p:nvSpPr>
              <p:spPr>
                <a:xfrm>
                  <a:off x="4617338" y="3043595"/>
                  <a:ext cx="345674" cy="46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2" h="9570" extrusionOk="0">
                      <a:moveTo>
                        <a:pt x="7162" y="0"/>
                      </a:moveTo>
                      <a:lnTo>
                        <a:pt x="7162" y="0"/>
                      </a:lnTo>
                      <a:cubicBezTo>
                        <a:pt x="482" y="2715"/>
                        <a:pt x="1" y="9569"/>
                        <a:pt x="319" y="9569"/>
                      </a:cubicBezTo>
                      <a:cubicBezTo>
                        <a:pt x="321" y="9569"/>
                        <a:pt x="322" y="9569"/>
                        <a:pt x="323" y="9569"/>
                      </a:cubicBezTo>
                      <a:cubicBezTo>
                        <a:pt x="5893" y="8590"/>
                        <a:pt x="7162" y="0"/>
                        <a:pt x="71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4" name="Google Shape;3544;p47"/>
                <p:cNvSpPr/>
                <p:nvPr/>
              </p:nvSpPr>
              <p:spPr>
                <a:xfrm>
                  <a:off x="4264184" y="2454861"/>
                  <a:ext cx="342006" cy="409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" h="8492" extrusionOk="0">
                      <a:moveTo>
                        <a:pt x="1" y="0"/>
                      </a:moveTo>
                      <a:cubicBezTo>
                        <a:pt x="1" y="0"/>
                        <a:pt x="809" y="7361"/>
                        <a:pt x="7085" y="8492"/>
                      </a:cubicBezTo>
                      <a:cubicBezTo>
                        <a:pt x="7085" y="8492"/>
                        <a:pt x="4921" y="149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5" name="Google Shape;3545;p47"/>
                <p:cNvSpPr/>
                <p:nvPr/>
              </p:nvSpPr>
              <p:spPr>
                <a:xfrm>
                  <a:off x="4644462" y="3778764"/>
                  <a:ext cx="305083" cy="313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494" extrusionOk="0">
                      <a:moveTo>
                        <a:pt x="6320" y="0"/>
                      </a:moveTo>
                      <a:cubicBezTo>
                        <a:pt x="1400" y="1490"/>
                        <a:pt x="1" y="6484"/>
                        <a:pt x="1" y="6484"/>
                      </a:cubicBezTo>
                      <a:cubicBezTo>
                        <a:pt x="110" y="6490"/>
                        <a:pt x="217" y="6494"/>
                        <a:pt x="323" y="6494"/>
                      </a:cubicBezTo>
                      <a:cubicBezTo>
                        <a:pt x="4979" y="6494"/>
                        <a:pt x="6320" y="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6" name="Google Shape;3546;p47"/>
                <p:cNvSpPr/>
                <p:nvPr/>
              </p:nvSpPr>
              <p:spPr>
                <a:xfrm>
                  <a:off x="4250718" y="3704195"/>
                  <a:ext cx="393794" cy="38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8031" extrusionOk="0">
                      <a:moveTo>
                        <a:pt x="0" y="1"/>
                      </a:moveTo>
                      <a:cubicBezTo>
                        <a:pt x="0" y="1"/>
                        <a:pt x="1584" y="8031"/>
                        <a:pt x="7979" y="8031"/>
                      </a:cubicBezTo>
                      <a:cubicBezTo>
                        <a:pt x="8038" y="8031"/>
                        <a:pt x="8098" y="8030"/>
                        <a:pt x="8159" y="8029"/>
                      </a:cubicBezTo>
                      <a:cubicBezTo>
                        <a:pt x="8159" y="8029"/>
                        <a:pt x="5983" y="56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7" name="Google Shape;3547;p47"/>
                <p:cNvSpPr/>
                <p:nvPr/>
              </p:nvSpPr>
              <p:spPr>
                <a:xfrm>
                  <a:off x="4172480" y="4272369"/>
                  <a:ext cx="470101" cy="34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7130" extrusionOk="0">
                      <a:moveTo>
                        <a:pt x="292" y="0"/>
                      </a:moveTo>
                      <a:cubicBezTo>
                        <a:pt x="195" y="0"/>
                        <a:pt x="98" y="2"/>
                        <a:pt x="0" y="6"/>
                      </a:cubicBezTo>
                      <a:cubicBezTo>
                        <a:pt x="0" y="6"/>
                        <a:pt x="2873" y="7129"/>
                        <a:pt x="8594" y="7129"/>
                      </a:cubicBezTo>
                      <a:cubicBezTo>
                        <a:pt x="8964" y="7129"/>
                        <a:pt x="9346" y="7100"/>
                        <a:pt x="9740" y="7036"/>
                      </a:cubicBezTo>
                      <a:cubicBezTo>
                        <a:pt x="9740" y="7036"/>
                        <a:pt x="6353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8" name="Google Shape;3548;p47"/>
                <p:cNvSpPr/>
                <p:nvPr/>
              </p:nvSpPr>
              <p:spPr>
                <a:xfrm>
                  <a:off x="4642532" y="4234481"/>
                  <a:ext cx="320480" cy="37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0" h="7843" extrusionOk="0">
                      <a:moveTo>
                        <a:pt x="6640" y="0"/>
                      </a:moveTo>
                      <a:cubicBezTo>
                        <a:pt x="740" y="1277"/>
                        <a:pt x="1" y="7843"/>
                        <a:pt x="1" y="7843"/>
                      </a:cubicBezTo>
                      <a:cubicBezTo>
                        <a:pt x="6520" y="7437"/>
                        <a:pt x="6640" y="1"/>
                        <a:pt x="66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9" name="Google Shape;3549;p47"/>
                <p:cNvSpPr/>
                <p:nvPr/>
              </p:nvSpPr>
              <p:spPr>
                <a:xfrm>
                  <a:off x="4250718" y="4811969"/>
                  <a:ext cx="374343" cy="247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6" h="5133" extrusionOk="0">
                      <a:moveTo>
                        <a:pt x="0" y="1"/>
                      </a:moveTo>
                      <a:cubicBezTo>
                        <a:pt x="0" y="1"/>
                        <a:pt x="1406" y="5132"/>
                        <a:pt x="7268" y="5132"/>
                      </a:cubicBezTo>
                      <a:cubicBezTo>
                        <a:pt x="7427" y="5132"/>
                        <a:pt x="7590" y="5128"/>
                        <a:pt x="7756" y="5121"/>
                      </a:cubicBezTo>
                      <a:cubicBezTo>
                        <a:pt x="7756" y="5121"/>
                        <a:pt x="5972" y="104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47"/>
                <p:cNvSpPr/>
                <p:nvPr/>
              </p:nvSpPr>
              <p:spPr>
                <a:xfrm>
                  <a:off x="4625012" y="4750383"/>
                  <a:ext cx="296347" cy="309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0" h="6406" extrusionOk="0">
                      <a:moveTo>
                        <a:pt x="5647" y="0"/>
                      </a:moveTo>
                      <a:lnTo>
                        <a:pt x="5647" y="0"/>
                      </a:lnTo>
                      <a:cubicBezTo>
                        <a:pt x="787" y="1451"/>
                        <a:pt x="1" y="6397"/>
                        <a:pt x="1" y="6397"/>
                      </a:cubicBezTo>
                      <a:cubicBezTo>
                        <a:pt x="133" y="6403"/>
                        <a:pt x="263" y="6406"/>
                        <a:pt x="389" y="6406"/>
                      </a:cubicBezTo>
                      <a:cubicBezTo>
                        <a:pt x="6139" y="6406"/>
                        <a:pt x="5647" y="1"/>
                        <a:pt x="564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1" name="Google Shape;3551;p47"/>
                <p:cNvSpPr/>
                <p:nvPr/>
              </p:nvSpPr>
              <p:spPr>
                <a:xfrm>
                  <a:off x="4606140" y="2459398"/>
                  <a:ext cx="372461" cy="391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7" h="8102" extrusionOk="0">
                      <a:moveTo>
                        <a:pt x="7716" y="0"/>
                      </a:moveTo>
                      <a:cubicBezTo>
                        <a:pt x="7568" y="182"/>
                        <a:pt x="7422" y="366"/>
                        <a:pt x="7281" y="548"/>
                      </a:cubicBezTo>
                      <a:cubicBezTo>
                        <a:pt x="7136" y="733"/>
                        <a:pt x="6980" y="907"/>
                        <a:pt x="6831" y="1084"/>
                      </a:cubicBezTo>
                      <a:cubicBezTo>
                        <a:pt x="6535" y="1444"/>
                        <a:pt x="6222" y="1792"/>
                        <a:pt x="5911" y="2137"/>
                      </a:cubicBezTo>
                      <a:cubicBezTo>
                        <a:pt x="5283" y="2825"/>
                        <a:pt x="4638" y="3496"/>
                        <a:pt x="3985" y="4163"/>
                      </a:cubicBezTo>
                      <a:cubicBezTo>
                        <a:pt x="3337" y="4834"/>
                        <a:pt x="2669" y="5483"/>
                        <a:pt x="2005" y="6143"/>
                      </a:cubicBezTo>
                      <a:lnTo>
                        <a:pt x="0" y="8101"/>
                      </a:lnTo>
                      <a:cubicBezTo>
                        <a:pt x="743" y="7532"/>
                        <a:pt x="1451" y="6918"/>
                        <a:pt x="2150" y="6295"/>
                      </a:cubicBezTo>
                      <a:cubicBezTo>
                        <a:pt x="2847" y="5671"/>
                        <a:pt x="3521" y="5022"/>
                        <a:pt x="4181" y="4356"/>
                      </a:cubicBezTo>
                      <a:cubicBezTo>
                        <a:pt x="4830" y="3681"/>
                        <a:pt x="5476" y="2999"/>
                        <a:pt x="6066" y="2274"/>
                      </a:cubicBezTo>
                      <a:cubicBezTo>
                        <a:pt x="6661" y="1549"/>
                        <a:pt x="7234" y="805"/>
                        <a:pt x="77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2" name="Google Shape;3552;p47"/>
                <p:cNvSpPr/>
                <p:nvPr/>
              </p:nvSpPr>
              <p:spPr>
                <a:xfrm>
                  <a:off x="4264184" y="2453606"/>
                  <a:ext cx="323810" cy="39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9" h="809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99" y="791"/>
                        <a:pt x="853" y="1553"/>
                        <a:pt x="1328" y="2300"/>
                      </a:cubicBezTo>
                      <a:cubicBezTo>
                        <a:pt x="1799" y="3050"/>
                        <a:pt x="2310" y="3772"/>
                        <a:pt x="2851" y="4476"/>
                      </a:cubicBezTo>
                      <a:cubicBezTo>
                        <a:pt x="3390" y="5179"/>
                        <a:pt x="3964" y="5860"/>
                        <a:pt x="4602" y="6481"/>
                      </a:cubicBezTo>
                      <a:cubicBezTo>
                        <a:pt x="5232" y="7097"/>
                        <a:pt x="5910" y="7695"/>
                        <a:pt x="6708" y="8094"/>
                      </a:cubicBezTo>
                      <a:cubicBezTo>
                        <a:pt x="6531" y="7960"/>
                        <a:pt x="6353" y="7829"/>
                        <a:pt x="6175" y="7702"/>
                      </a:cubicBezTo>
                      <a:cubicBezTo>
                        <a:pt x="6005" y="7561"/>
                        <a:pt x="5845" y="7413"/>
                        <a:pt x="5679" y="7267"/>
                      </a:cubicBezTo>
                      <a:cubicBezTo>
                        <a:pt x="5359" y="6966"/>
                        <a:pt x="5040" y="6665"/>
                        <a:pt x="4750" y="6335"/>
                      </a:cubicBezTo>
                      <a:cubicBezTo>
                        <a:pt x="4159" y="5686"/>
                        <a:pt x="3597" y="5008"/>
                        <a:pt x="3068" y="4309"/>
                      </a:cubicBezTo>
                      <a:cubicBezTo>
                        <a:pt x="2528" y="3616"/>
                        <a:pt x="2013" y="2901"/>
                        <a:pt x="1502" y="2183"/>
                      </a:cubicBezTo>
                      <a:cubicBezTo>
                        <a:pt x="1244" y="1825"/>
                        <a:pt x="994" y="1462"/>
                        <a:pt x="747" y="1096"/>
                      </a:cubicBezTo>
                      <a:cubicBezTo>
                        <a:pt x="493" y="734"/>
                        <a:pt x="250" y="3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47"/>
                <p:cNvSpPr/>
                <p:nvPr/>
              </p:nvSpPr>
              <p:spPr>
                <a:xfrm>
                  <a:off x="4195406" y="3131630"/>
                  <a:ext cx="424249" cy="361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0" h="748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62" y="797"/>
                        <a:pt x="1186" y="1548"/>
                        <a:pt x="1831" y="2277"/>
                      </a:cubicBezTo>
                      <a:cubicBezTo>
                        <a:pt x="2480" y="3006"/>
                        <a:pt x="3162" y="3702"/>
                        <a:pt x="3884" y="4358"/>
                      </a:cubicBezTo>
                      <a:cubicBezTo>
                        <a:pt x="4612" y="5007"/>
                        <a:pt x="5359" y="5642"/>
                        <a:pt x="6179" y="6179"/>
                      </a:cubicBezTo>
                      <a:cubicBezTo>
                        <a:pt x="6995" y="6715"/>
                        <a:pt x="7857" y="7197"/>
                        <a:pt x="8789" y="7487"/>
                      </a:cubicBezTo>
                      <a:cubicBezTo>
                        <a:pt x="8572" y="7379"/>
                        <a:pt x="8354" y="7273"/>
                        <a:pt x="8133" y="7168"/>
                      </a:cubicBezTo>
                      <a:cubicBezTo>
                        <a:pt x="7916" y="7066"/>
                        <a:pt x="7717" y="6925"/>
                        <a:pt x="7506" y="6810"/>
                      </a:cubicBezTo>
                      <a:cubicBezTo>
                        <a:pt x="7292" y="6693"/>
                        <a:pt x="7093" y="6555"/>
                        <a:pt x="6893" y="6421"/>
                      </a:cubicBezTo>
                      <a:cubicBezTo>
                        <a:pt x="6694" y="6283"/>
                        <a:pt x="6490" y="6157"/>
                        <a:pt x="6302" y="6005"/>
                      </a:cubicBezTo>
                      <a:cubicBezTo>
                        <a:pt x="5519" y="5439"/>
                        <a:pt x="4786" y="4804"/>
                        <a:pt x="4069" y="4155"/>
                      </a:cubicBezTo>
                      <a:cubicBezTo>
                        <a:pt x="3347" y="3510"/>
                        <a:pt x="2666" y="2824"/>
                        <a:pt x="1983" y="2132"/>
                      </a:cubicBezTo>
                      <a:cubicBezTo>
                        <a:pt x="1643" y="1788"/>
                        <a:pt x="1313" y="1436"/>
                        <a:pt x="983" y="1077"/>
                      </a:cubicBezTo>
                      <a:cubicBezTo>
                        <a:pt x="649" y="725"/>
                        <a:pt x="327" y="36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4" name="Google Shape;3554;p47"/>
                <p:cNvSpPr/>
                <p:nvPr/>
              </p:nvSpPr>
              <p:spPr>
                <a:xfrm>
                  <a:off x="4644462" y="3042340"/>
                  <a:ext cx="318549" cy="45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9338" extrusionOk="0">
                      <a:moveTo>
                        <a:pt x="6600" y="1"/>
                      </a:moveTo>
                      <a:lnTo>
                        <a:pt x="6600" y="1"/>
                      </a:lnTo>
                      <a:cubicBezTo>
                        <a:pt x="6404" y="443"/>
                        <a:pt x="6263" y="903"/>
                        <a:pt x="6034" y="1328"/>
                      </a:cubicBezTo>
                      <a:cubicBezTo>
                        <a:pt x="5929" y="1545"/>
                        <a:pt x="5842" y="1767"/>
                        <a:pt x="5726" y="1976"/>
                      </a:cubicBezTo>
                      <a:lnTo>
                        <a:pt x="5381" y="2612"/>
                      </a:lnTo>
                      <a:cubicBezTo>
                        <a:pt x="4899" y="3438"/>
                        <a:pt x="4392" y="4254"/>
                        <a:pt x="3815" y="5019"/>
                      </a:cubicBezTo>
                      <a:cubicBezTo>
                        <a:pt x="3246" y="5791"/>
                        <a:pt x="2637" y="6534"/>
                        <a:pt x="2002" y="7256"/>
                      </a:cubicBezTo>
                      <a:cubicBezTo>
                        <a:pt x="1686" y="7619"/>
                        <a:pt x="1360" y="7970"/>
                        <a:pt x="1023" y="8315"/>
                      </a:cubicBezTo>
                      <a:cubicBezTo>
                        <a:pt x="693" y="8670"/>
                        <a:pt x="349" y="9003"/>
                        <a:pt x="1" y="9337"/>
                      </a:cubicBezTo>
                      <a:cubicBezTo>
                        <a:pt x="773" y="8757"/>
                        <a:pt x="1480" y="8094"/>
                        <a:pt x="2158" y="7398"/>
                      </a:cubicBezTo>
                      <a:cubicBezTo>
                        <a:pt x="2832" y="6705"/>
                        <a:pt x="3452" y="5958"/>
                        <a:pt x="4032" y="5182"/>
                      </a:cubicBezTo>
                      <a:cubicBezTo>
                        <a:pt x="4613" y="4402"/>
                        <a:pt x="5120" y="3572"/>
                        <a:pt x="5567" y="2709"/>
                      </a:cubicBezTo>
                      <a:cubicBezTo>
                        <a:pt x="6012" y="1846"/>
                        <a:pt x="6353" y="932"/>
                        <a:pt x="660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5" name="Google Shape;3555;p47"/>
                <p:cNvSpPr/>
                <p:nvPr/>
              </p:nvSpPr>
              <p:spPr>
                <a:xfrm>
                  <a:off x="4250718" y="3703182"/>
                  <a:ext cx="390126" cy="375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3" h="7789" extrusionOk="0">
                      <a:moveTo>
                        <a:pt x="0" y="0"/>
                      </a:moveTo>
                      <a:cubicBezTo>
                        <a:pt x="449" y="842"/>
                        <a:pt x="979" y="1635"/>
                        <a:pt x="1541" y="2404"/>
                      </a:cubicBezTo>
                      <a:cubicBezTo>
                        <a:pt x="2107" y="3173"/>
                        <a:pt x="2716" y="3909"/>
                        <a:pt x="3379" y="4597"/>
                      </a:cubicBezTo>
                      <a:cubicBezTo>
                        <a:pt x="4050" y="5280"/>
                        <a:pt x="4757" y="5932"/>
                        <a:pt x="5540" y="6483"/>
                      </a:cubicBezTo>
                      <a:cubicBezTo>
                        <a:pt x="6328" y="7031"/>
                        <a:pt x="7172" y="7499"/>
                        <a:pt x="8082" y="7789"/>
                      </a:cubicBezTo>
                      <a:cubicBezTo>
                        <a:pt x="7868" y="7680"/>
                        <a:pt x="7655" y="7575"/>
                        <a:pt x="7444" y="7473"/>
                      </a:cubicBezTo>
                      <a:lnTo>
                        <a:pt x="7285" y="7397"/>
                      </a:lnTo>
                      <a:lnTo>
                        <a:pt x="7133" y="7303"/>
                      </a:lnTo>
                      <a:lnTo>
                        <a:pt x="6832" y="7118"/>
                      </a:lnTo>
                      <a:lnTo>
                        <a:pt x="6527" y="6937"/>
                      </a:lnTo>
                      <a:cubicBezTo>
                        <a:pt x="6429" y="6871"/>
                        <a:pt x="6335" y="6798"/>
                        <a:pt x="6236" y="6733"/>
                      </a:cubicBezTo>
                      <a:cubicBezTo>
                        <a:pt x="6048" y="6592"/>
                        <a:pt x="5849" y="6465"/>
                        <a:pt x="5667" y="6316"/>
                      </a:cubicBezTo>
                      <a:cubicBezTo>
                        <a:pt x="4924" y="5732"/>
                        <a:pt x="4235" y="5087"/>
                        <a:pt x="3575" y="4410"/>
                      </a:cubicBezTo>
                      <a:cubicBezTo>
                        <a:pt x="2916" y="3735"/>
                        <a:pt x="2306" y="3009"/>
                        <a:pt x="1708" y="2277"/>
                      </a:cubicBezTo>
                      <a:cubicBezTo>
                        <a:pt x="1407" y="1911"/>
                        <a:pt x="1117" y="1533"/>
                        <a:pt x="837" y="1153"/>
                      </a:cubicBezTo>
                      <a:cubicBezTo>
                        <a:pt x="548" y="776"/>
                        <a:pt x="272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47"/>
                <p:cNvSpPr/>
                <p:nvPr/>
              </p:nvSpPr>
              <p:spPr>
                <a:xfrm>
                  <a:off x="4644462" y="3767567"/>
                  <a:ext cx="305083" cy="323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694" extrusionOk="0">
                      <a:moveTo>
                        <a:pt x="6320" y="0"/>
                      </a:moveTo>
                      <a:cubicBezTo>
                        <a:pt x="6237" y="178"/>
                        <a:pt x="6150" y="356"/>
                        <a:pt x="6070" y="534"/>
                      </a:cubicBezTo>
                      <a:lnTo>
                        <a:pt x="5950" y="802"/>
                      </a:lnTo>
                      <a:lnTo>
                        <a:pt x="5806" y="1059"/>
                      </a:lnTo>
                      <a:lnTo>
                        <a:pt x="5523" y="1570"/>
                      </a:lnTo>
                      <a:lnTo>
                        <a:pt x="5200" y="2060"/>
                      </a:lnTo>
                      <a:cubicBezTo>
                        <a:pt x="4762" y="2701"/>
                        <a:pt x="4275" y="3315"/>
                        <a:pt x="3721" y="3862"/>
                      </a:cubicBezTo>
                      <a:cubicBezTo>
                        <a:pt x="3180" y="4420"/>
                        <a:pt x="2590" y="4932"/>
                        <a:pt x="1969" y="5407"/>
                      </a:cubicBezTo>
                      <a:cubicBezTo>
                        <a:pt x="1658" y="5643"/>
                        <a:pt x="1338" y="5871"/>
                        <a:pt x="1008" y="6081"/>
                      </a:cubicBezTo>
                      <a:cubicBezTo>
                        <a:pt x="682" y="6302"/>
                        <a:pt x="345" y="6502"/>
                        <a:pt x="1" y="6694"/>
                      </a:cubicBezTo>
                      <a:cubicBezTo>
                        <a:pt x="740" y="6411"/>
                        <a:pt x="1433" y="6019"/>
                        <a:pt x="2089" y="5577"/>
                      </a:cubicBezTo>
                      <a:cubicBezTo>
                        <a:pt x="2749" y="5134"/>
                        <a:pt x="3358" y="4616"/>
                        <a:pt x="3917" y="4055"/>
                      </a:cubicBezTo>
                      <a:cubicBezTo>
                        <a:pt x="4479" y="3489"/>
                        <a:pt x="4971" y="2854"/>
                        <a:pt x="5378" y="2172"/>
                      </a:cubicBezTo>
                      <a:cubicBezTo>
                        <a:pt x="5806" y="1501"/>
                        <a:pt x="6096" y="75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7" name="Google Shape;3557;p47"/>
                <p:cNvSpPr/>
                <p:nvPr/>
              </p:nvSpPr>
              <p:spPr>
                <a:xfrm>
                  <a:off x="4172480" y="4273672"/>
                  <a:ext cx="463971" cy="327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3" h="6785" extrusionOk="0">
                      <a:moveTo>
                        <a:pt x="0" y="0"/>
                      </a:moveTo>
                      <a:cubicBezTo>
                        <a:pt x="541" y="852"/>
                        <a:pt x="1178" y="1635"/>
                        <a:pt x="1864" y="2383"/>
                      </a:cubicBezTo>
                      <a:cubicBezTo>
                        <a:pt x="2546" y="3126"/>
                        <a:pt x="3297" y="3808"/>
                        <a:pt x="4094" y="4432"/>
                      </a:cubicBezTo>
                      <a:cubicBezTo>
                        <a:pt x="4906" y="5041"/>
                        <a:pt x="5773" y="5578"/>
                        <a:pt x="6694" y="6001"/>
                      </a:cubicBezTo>
                      <a:cubicBezTo>
                        <a:pt x="7626" y="6411"/>
                        <a:pt x="8612" y="6687"/>
                        <a:pt x="9613" y="6785"/>
                      </a:cubicBezTo>
                      <a:cubicBezTo>
                        <a:pt x="9127" y="6651"/>
                        <a:pt x="8630" y="6578"/>
                        <a:pt x="8166" y="6383"/>
                      </a:cubicBezTo>
                      <a:cubicBezTo>
                        <a:pt x="7688" y="6241"/>
                        <a:pt x="7238" y="6016"/>
                        <a:pt x="6784" y="5813"/>
                      </a:cubicBezTo>
                      <a:cubicBezTo>
                        <a:pt x="5899" y="5352"/>
                        <a:pt x="5055" y="4820"/>
                        <a:pt x="4261" y="4217"/>
                      </a:cubicBezTo>
                      <a:cubicBezTo>
                        <a:pt x="3471" y="3605"/>
                        <a:pt x="2727" y="2937"/>
                        <a:pt x="2013" y="2234"/>
                      </a:cubicBezTo>
                      <a:cubicBezTo>
                        <a:pt x="1657" y="1886"/>
                        <a:pt x="1313" y="1520"/>
                        <a:pt x="979" y="1146"/>
                      </a:cubicBezTo>
                      <a:cubicBezTo>
                        <a:pt x="639" y="780"/>
                        <a:pt x="316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8" name="Google Shape;3558;p47"/>
                <p:cNvSpPr/>
                <p:nvPr/>
              </p:nvSpPr>
              <p:spPr>
                <a:xfrm>
                  <a:off x="4656529" y="4234481"/>
                  <a:ext cx="306483" cy="36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" h="7597" extrusionOk="0">
                      <a:moveTo>
                        <a:pt x="6350" y="0"/>
                      </a:moveTo>
                      <a:lnTo>
                        <a:pt x="6350" y="0"/>
                      </a:lnTo>
                      <a:cubicBezTo>
                        <a:pt x="6008" y="772"/>
                        <a:pt x="5672" y="1542"/>
                        <a:pt x="5222" y="2252"/>
                      </a:cubicBezTo>
                      <a:cubicBezTo>
                        <a:pt x="5016" y="2615"/>
                        <a:pt x="4768" y="2956"/>
                        <a:pt x="4537" y="3300"/>
                      </a:cubicBezTo>
                      <a:cubicBezTo>
                        <a:pt x="4283" y="3634"/>
                        <a:pt x="4043" y="3975"/>
                        <a:pt x="3764" y="4286"/>
                      </a:cubicBezTo>
                      <a:cubicBezTo>
                        <a:pt x="3228" y="4928"/>
                        <a:pt x="2636" y="5523"/>
                        <a:pt x="2010" y="6081"/>
                      </a:cubicBezTo>
                      <a:cubicBezTo>
                        <a:pt x="1697" y="6357"/>
                        <a:pt x="1371" y="6621"/>
                        <a:pt x="1038" y="6875"/>
                      </a:cubicBezTo>
                      <a:cubicBezTo>
                        <a:pt x="704" y="7133"/>
                        <a:pt x="360" y="7372"/>
                        <a:pt x="0" y="7597"/>
                      </a:cubicBezTo>
                      <a:cubicBezTo>
                        <a:pt x="770" y="7245"/>
                        <a:pt x="1480" y="6766"/>
                        <a:pt x="2147" y="6241"/>
                      </a:cubicBezTo>
                      <a:cubicBezTo>
                        <a:pt x="2815" y="5715"/>
                        <a:pt x="3424" y="5113"/>
                        <a:pt x="3971" y="4464"/>
                      </a:cubicBezTo>
                      <a:cubicBezTo>
                        <a:pt x="4254" y="4144"/>
                        <a:pt x="4497" y="3793"/>
                        <a:pt x="4747" y="3448"/>
                      </a:cubicBezTo>
                      <a:cubicBezTo>
                        <a:pt x="4972" y="3086"/>
                        <a:pt x="5222" y="2742"/>
                        <a:pt x="5404" y="2354"/>
                      </a:cubicBezTo>
                      <a:cubicBezTo>
                        <a:pt x="5501" y="2165"/>
                        <a:pt x="5610" y="1984"/>
                        <a:pt x="5693" y="1788"/>
                      </a:cubicBezTo>
                      <a:lnTo>
                        <a:pt x="5948" y="1204"/>
                      </a:lnTo>
                      <a:cubicBezTo>
                        <a:pt x="6035" y="1008"/>
                        <a:pt x="6095" y="805"/>
                        <a:pt x="6161" y="606"/>
                      </a:cubicBezTo>
                      <a:cubicBezTo>
                        <a:pt x="6226" y="402"/>
                        <a:pt x="6291" y="200"/>
                        <a:pt x="63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47"/>
                <p:cNvSpPr/>
                <p:nvPr/>
              </p:nvSpPr>
              <p:spPr>
                <a:xfrm>
                  <a:off x="4250718" y="4811969"/>
                  <a:ext cx="359816" cy="241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5" h="500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57" y="617"/>
                        <a:pt x="976" y="1186"/>
                        <a:pt x="1515" y="1730"/>
                      </a:cubicBezTo>
                      <a:cubicBezTo>
                        <a:pt x="2056" y="2274"/>
                        <a:pt x="2636" y="2782"/>
                        <a:pt x="3252" y="3246"/>
                      </a:cubicBezTo>
                      <a:cubicBezTo>
                        <a:pt x="3873" y="3699"/>
                        <a:pt x="4518" y="4135"/>
                        <a:pt x="5229" y="4446"/>
                      </a:cubicBezTo>
                      <a:cubicBezTo>
                        <a:pt x="5932" y="4762"/>
                        <a:pt x="6686" y="5001"/>
                        <a:pt x="7455" y="5008"/>
                      </a:cubicBezTo>
                      <a:cubicBezTo>
                        <a:pt x="7270" y="4968"/>
                        <a:pt x="7081" y="4928"/>
                        <a:pt x="6897" y="4893"/>
                      </a:cubicBezTo>
                      <a:cubicBezTo>
                        <a:pt x="6711" y="4852"/>
                        <a:pt x="6534" y="4772"/>
                        <a:pt x="6356" y="4715"/>
                      </a:cubicBezTo>
                      <a:cubicBezTo>
                        <a:pt x="6175" y="4667"/>
                        <a:pt x="6005" y="4580"/>
                        <a:pt x="5831" y="4504"/>
                      </a:cubicBezTo>
                      <a:cubicBezTo>
                        <a:pt x="5657" y="4428"/>
                        <a:pt x="5486" y="4356"/>
                        <a:pt x="5323" y="4258"/>
                      </a:cubicBezTo>
                      <a:cubicBezTo>
                        <a:pt x="4653" y="3910"/>
                        <a:pt x="4025" y="3482"/>
                        <a:pt x="3419" y="3025"/>
                      </a:cubicBezTo>
                      <a:cubicBezTo>
                        <a:pt x="2807" y="2579"/>
                        <a:pt x="2230" y="2083"/>
                        <a:pt x="1661" y="1578"/>
                      </a:cubicBezTo>
                      <a:cubicBezTo>
                        <a:pt x="1374" y="1328"/>
                        <a:pt x="1095" y="1067"/>
                        <a:pt x="824" y="802"/>
                      </a:cubicBezTo>
                      <a:cubicBezTo>
                        <a:pt x="541" y="541"/>
                        <a:pt x="272" y="27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0" name="Google Shape;3560;p47"/>
                <p:cNvSpPr/>
                <p:nvPr/>
              </p:nvSpPr>
              <p:spPr>
                <a:xfrm>
                  <a:off x="4629066" y="4744784"/>
                  <a:ext cx="269029" cy="30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4" h="6401" extrusionOk="0">
                      <a:moveTo>
                        <a:pt x="5573" y="1"/>
                      </a:moveTo>
                      <a:lnTo>
                        <a:pt x="5573" y="1"/>
                      </a:lnTo>
                      <a:cubicBezTo>
                        <a:pt x="5446" y="356"/>
                        <a:pt x="5337" y="715"/>
                        <a:pt x="5218" y="1070"/>
                      </a:cubicBezTo>
                      <a:cubicBezTo>
                        <a:pt x="5073" y="1418"/>
                        <a:pt x="4950" y="1770"/>
                        <a:pt x="4793" y="2111"/>
                      </a:cubicBezTo>
                      <a:cubicBezTo>
                        <a:pt x="4612" y="2437"/>
                        <a:pt x="4482" y="2789"/>
                        <a:pt x="4271" y="3097"/>
                      </a:cubicBezTo>
                      <a:cubicBezTo>
                        <a:pt x="4174" y="3253"/>
                        <a:pt x="4083" y="3416"/>
                        <a:pt x="3982" y="3572"/>
                      </a:cubicBezTo>
                      <a:lnTo>
                        <a:pt x="3652" y="4018"/>
                      </a:lnTo>
                      <a:cubicBezTo>
                        <a:pt x="3195" y="4598"/>
                        <a:pt x="2658" y="5117"/>
                        <a:pt x="2045" y="5534"/>
                      </a:cubicBezTo>
                      <a:cubicBezTo>
                        <a:pt x="1893" y="5635"/>
                        <a:pt x="1737" y="5741"/>
                        <a:pt x="1570" y="5824"/>
                      </a:cubicBezTo>
                      <a:cubicBezTo>
                        <a:pt x="1411" y="5918"/>
                        <a:pt x="1240" y="5990"/>
                        <a:pt x="1070" y="6067"/>
                      </a:cubicBezTo>
                      <a:cubicBezTo>
                        <a:pt x="730" y="6219"/>
                        <a:pt x="374" y="6335"/>
                        <a:pt x="0" y="6400"/>
                      </a:cubicBezTo>
                      <a:cubicBezTo>
                        <a:pt x="762" y="6375"/>
                        <a:pt x="1498" y="6096"/>
                        <a:pt x="2158" y="5708"/>
                      </a:cubicBezTo>
                      <a:cubicBezTo>
                        <a:pt x="2822" y="5319"/>
                        <a:pt x="3387" y="4783"/>
                        <a:pt x="3866" y="4185"/>
                      </a:cubicBezTo>
                      <a:lnTo>
                        <a:pt x="4203" y="3717"/>
                      </a:lnTo>
                      <a:cubicBezTo>
                        <a:pt x="4308" y="3557"/>
                        <a:pt x="4398" y="3391"/>
                        <a:pt x="4497" y="3224"/>
                      </a:cubicBezTo>
                      <a:cubicBezTo>
                        <a:pt x="4591" y="3061"/>
                        <a:pt x="4685" y="2894"/>
                        <a:pt x="4758" y="2717"/>
                      </a:cubicBezTo>
                      <a:cubicBezTo>
                        <a:pt x="4837" y="2543"/>
                        <a:pt x="4914" y="2369"/>
                        <a:pt x="4986" y="2191"/>
                      </a:cubicBezTo>
                      <a:cubicBezTo>
                        <a:pt x="5124" y="1839"/>
                        <a:pt x="5225" y="1469"/>
                        <a:pt x="5349" y="1110"/>
                      </a:cubicBezTo>
                      <a:cubicBezTo>
                        <a:pt x="5424" y="740"/>
                        <a:pt x="5508" y="370"/>
                        <a:pt x="5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61" name="Google Shape;3561;p47"/>
              <p:cNvSpPr/>
              <p:nvPr/>
            </p:nvSpPr>
            <p:spPr>
              <a:xfrm rot="121333" flipH="1">
                <a:off x="8498182" y="2176807"/>
                <a:ext cx="578942" cy="456480"/>
              </a:xfrm>
              <a:custGeom>
                <a:avLst/>
                <a:gdLst/>
                <a:ahLst/>
                <a:cxnLst/>
                <a:rect l="l" t="t" r="r" b="b"/>
                <a:pathLst>
                  <a:path w="23075" h="18194" extrusionOk="0">
                    <a:moveTo>
                      <a:pt x="6353" y="1"/>
                    </a:moveTo>
                    <a:cubicBezTo>
                      <a:pt x="5892" y="1"/>
                      <a:pt x="5465" y="121"/>
                      <a:pt x="5083" y="381"/>
                    </a:cubicBezTo>
                    <a:cubicBezTo>
                      <a:pt x="0" y="3836"/>
                      <a:pt x="23075" y="18193"/>
                      <a:pt x="23075" y="18193"/>
                    </a:cubicBezTo>
                    <a:cubicBezTo>
                      <a:pt x="23075" y="18193"/>
                      <a:pt x="12034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47"/>
              <p:cNvSpPr/>
              <p:nvPr/>
            </p:nvSpPr>
            <p:spPr>
              <a:xfrm rot="121333" flipH="1">
                <a:off x="8922287" y="2234676"/>
                <a:ext cx="25642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01" extrusionOk="0">
                    <a:moveTo>
                      <a:pt x="135" y="1"/>
                    </a:moveTo>
                    <a:cubicBezTo>
                      <a:pt x="61" y="1"/>
                      <a:pt x="1" y="98"/>
                      <a:pt x="62" y="171"/>
                    </a:cubicBezTo>
                    <a:cubicBezTo>
                      <a:pt x="199" y="338"/>
                      <a:pt x="343" y="498"/>
                      <a:pt x="491" y="654"/>
                    </a:cubicBezTo>
                    <a:cubicBezTo>
                      <a:pt x="617" y="787"/>
                      <a:pt x="758" y="928"/>
                      <a:pt x="933" y="996"/>
                    </a:cubicBezTo>
                    <a:cubicBezTo>
                      <a:pt x="940" y="999"/>
                      <a:pt x="947" y="1000"/>
                      <a:pt x="954" y="1000"/>
                    </a:cubicBezTo>
                    <a:cubicBezTo>
                      <a:pt x="998" y="1000"/>
                      <a:pt x="1022" y="941"/>
                      <a:pt x="1005" y="901"/>
                    </a:cubicBezTo>
                    <a:cubicBezTo>
                      <a:pt x="925" y="730"/>
                      <a:pt x="773" y="589"/>
                      <a:pt x="640" y="460"/>
                    </a:cubicBezTo>
                    <a:cubicBezTo>
                      <a:pt x="496" y="319"/>
                      <a:pt x="351" y="175"/>
                      <a:pt x="203" y="31"/>
                    </a:cubicBezTo>
                    <a:cubicBezTo>
                      <a:pt x="181" y="10"/>
                      <a:pt x="157" y="1"/>
                      <a:pt x="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47"/>
              <p:cNvSpPr/>
              <p:nvPr/>
            </p:nvSpPr>
            <p:spPr>
              <a:xfrm rot="121333" flipH="1">
                <a:off x="8916691" y="2218848"/>
                <a:ext cx="20674" cy="1954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779" extrusionOk="0">
                    <a:moveTo>
                      <a:pt x="139" y="0"/>
                    </a:moveTo>
                    <a:cubicBezTo>
                      <a:pt x="69" y="0"/>
                      <a:pt x="0" y="80"/>
                      <a:pt x="49" y="151"/>
                    </a:cubicBezTo>
                    <a:cubicBezTo>
                      <a:pt x="144" y="288"/>
                      <a:pt x="246" y="422"/>
                      <a:pt x="364" y="539"/>
                    </a:cubicBezTo>
                    <a:cubicBezTo>
                      <a:pt x="470" y="650"/>
                      <a:pt x="581" y="760"/>
                      <a:pt x="740" y="778"/>
                    </a:cubicBezTo>
                    <a:cubicBezTo>
                      <a:pt x="742" y="778"/>
                      <a:pt x="744" y="779"/>
                      <a:pt x="746" y="779"/>
                    </a:cubicBezTo>
                    <a:cubicBezTo>
                      <a:pt x="789" y="779"/>
                      <a:pt x="824" y="727"/>
                      <a:pt x="809" y="687"/>
                    </a:cubicBezTo>
                    <a:cubicBezTo>
                      <a:pt x="756" y="550"/>
                      <a:pt x="642" y="467"/>
                      <a:pt x="535" y="368"/>
                    </a:cubicBezTo>
                    <a:cubicBezTo>
                      <a:pt x="417" y="262"/>
                      <a:pt x="307" y="148"/>
                      <a:pt x="204" y="30"/>
                    </a:cubicBezTo>
                    <a:cubicBezTo>
                      <a:pt x="185" y="9"/>
                      <a:pt x="162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47"/>
              <p:cNvSpPr/>
              <p:nvPr/>
            </p:nvSpPr>
            <p:spPr>
              <a:xfrm rot="121333" flipH="1">
                <a:off x="8888170" y="2272716"/>
                <a:ext cx="23258" cy="18591"/>
              </a:xfrm>
              <a:custGeom>
                <a:avLst/>
                <a:gdLst/>
                <a:ahLst/>
                <a:cxnLst/>
                <a:rect l="l" t="t" r="r" b="b"/>
                <a:pathLst>
                  <a:path w="927" h="741" extrusionOk="0">
                    <a:moveTo>
                      <a:pt x="122" y="1"/>
                    </a:moveTo>
                    <a:cubicBezTo>
                      <a:pt x="51" y="1"/>
                      <a:pt x="0" y="99"/>
                      <a:pt x="56" y="161"/>
                    </a:cubicBezTo>
                    <a:cubicBezTo>
                      <a:pt x="181" y="294"/>
                      <a:pt x="314" y="419"/>
                      <a:pt x="455" y="538"/>
                    </a:cubicBezTo>
                    <a:cubicBezTo>
                      <a:pt x="551" y="620"/>
                      <a:pt x="664" y="740"/>
                      <a:pt x="794" y="740"/>
                    </a:cubicBezTo>
                    <a:cubicBezTo>
                      <a:pt x="814" y="740"/>
                      <a:pt x="834" y="737"/>
                      <a:pt x="855" y="731"/>
                    </a:cubicBezTo>
                    <a:cubicBezTo>
                      <a:pt x="893" y="720"/>
                      <a:pt x="927" y="682"/>
                      <a:pt x="923" y="640"/>
                    </a:cubicBezTo>
                    <a:cubicBezTo>
                      <a:pt x="911" y="477"/>
                      <a:pt x="748" y="405"/>
                      <a:pt x="623" y="321"/>
                    </a:cubicBezTo>
                    <a:cubicBezTo>
                      <a:pt x="470" y="222"/>
                      <a:pt x="323" y="115"/>
                      <a:pt x="170" y="17"/>
                    </a:cubicBezTo>
                    <a:cubicBezTo>
                      <a:pt x="154" y="6"/>
                      <a:pt x="137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47"/>
              <p:cNvSpPr/>
              <p:nvPr/>
            </p:nvSpPr>
            <p:spPr>
              <a:xfrm rot="121333" flipH="1">
                <a:off x="8876669" y="2246183"/>
                <a:ext cx="26469" cy="22129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82" extrusionOk="0">
                    <a:moveTo>
                      <a:pt x="112" y="1"/>
                    </a:moveTo>
                    <a:cubicBezTo>
                      <a:pt x="52" y="1"/>
                      <a:pt x="1" y="84"/>
                      <a:pt x="53" y="147"/>
                    </a:cubicBezTo>
                    <a:cubicBezTo>
                      <a:pt x="178" y="303"/>
                      <a:pt x="284" y="467"/>
                      <a:pt x="432" y="604"/>
                    </a:cubicBezTo>
                    <a:cubicBezTo>
                      <a:pt x="558" y="718"/>
                      <a:pt x="714" y="874"/>
                      <a:pt x="888" y="881"/>
                    </a:cubicBezTo>
                    <a:cubicBezTo>
                      <a:pt x="891" y="881"/>
                      <a:pt x="894" y="881"/>
                      <a:pt x="897" y="881"/>
                    </a:cubicBezTo>
                    <a:cubicBezTo>
                      <a:pt x="999" y="881"/>
                      <a:pt x="1055" y="761"/>
                      <a:pt x="1007" y="676"/>
                    </a:cubicBezTo>
                    <a:cubicBezTo>
                      <a:pt x="930" y="539"/>
                      <a:pt x="741" y="463"/>
                      <a:pt x="611" y="372"/>
                    </a:cubicBezTo>
                    <a:cubicBezTo>
                      <a:pt x="463" y="265"/>
                      <a:pt x="295" y="162"/>
                      <a:pt x="170" y="30"/>
                    </a:cubicBezTo>
                    <a:cubicBezTo>
                      <a:pt x="152" y="9"/>
                      <a:pt x="132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47"/>
              <p:cNvSpPr/>
              <p:nvPr/>
            </p:nvSpPr>
            <p:spPr>
              <a:xfrm rot="121333" flipH="1">
                <a:off x="8857250" y="2224530"/>
                <a:ext cx="33319" cy="22179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884" extrusionOk="0">
                    <a:moveTo>
                      <a:pt x="121" y="0"/>
                    </a:moveTo>
                    <a:cubicBezTo>
                      <a:pt x="55" y="0"/>
                      <a:pt x="0" y="82"/>
                      <a:pt x="61" y="140"/>
                    </a:cubicBezTo>
                    <a:cubicBezTo>
                      <a:pt x="221" y="295"/>
                      <a:pt x="399" y="444"/>
                      <a:pt x="578" y="577"/>
                    </a:cubicBezTo>
                    <a:cubicBezTo>
                      <a:pt x="734" y="691"/>
                      <a:pt x="920" y="847"/>
                      <a:pt x="1110" y="881"/>
                    </a:cubicBezTo>
                    <a:cubicBezTo>
                      <a:pt x="1121" y="883"/>
                      <a:pt x="1132" y="884"/>
                      <a:pt x="1143" y="884"/>
                    </a:cubicBezTo>
                    <a:cubicBezTo>
                      <a:pt x="1264" y="884"/>
                      <a:pt x="1328" y="750"/>
                      <a:pt x="1247" y="649"/>
                    </a:cubicBezTo>
                    <a:cubicBezTo>
                      <a:pt x="1126" y="500"/>
                      <a:pt x="901" y="405"/>
                      <a:pt x="734" y="314"/>
                    </a:cubicBezTo>
                    <a:cubicBezTo>
                      <a:pt x="544" y="212"/>
                      <a:pt x="354" y="105"/>
                      <a:pt x="160" y="10"/>
                    </a:cubicBezTo>
                    <a:cubicBezTo>
                      <a:pt x="147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47"/>
              <p:cNvSpPr/>
              <p:nvPr/>
            </p:nvSpPr>
            <p:spPr>
              <a:xfrm rot="121333" flipH="1">
                <a:off x="8844942" y="2311212"/>
                <a:ext cx="31964" cy="2263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902" extrusionOk="0">
                    <a:moveTo>
                      <a:pt x="160" y="1"/>
                    </a:moveTo>
                    <a:cubicBezTo>
                      <a:pt x="74" y="1"/>
                      <a:pt x="1" y="111"/>
                      <a:pt x="80" y="182"/>
                    </a:cubicBezTo>
                    <a:cubicBezTo>
                      <a:pt x="240" y="322"/>
                      <a:pt x="403" y="463"/>
                      <a:pt x="570" y="592"/>
                    </a:cubicBezTo>
                    <a:cubicBezTo>
                      <a:pt x="749" y="725"/>
                      <a:pt x="902" y="866"/>
                      <a:pt x="1122" y="900"/>
                    </a:cubicBezTo>
                    <a:cubicBezTo>
                      <a:pt x="1129" y="901"/>
                      <a:pt x="1136" y="902"/>
                      <a:pt x="1143" y="902"/>
                    </a:cubicBezTo>
                    <a:cubicBezTo>
                      <a:pt x="1217" y="902"/>
                      <a:pt x="1274" y="831"/>
                      <a:pt x="1236" y="756"/>
                    </a:cubicBezTo>
                    <a:cubicBezTo>
                      <a:pt x="1133" y="565"/>
                      <a:pt x="974" y="478"/>
                      <a:pt x="795" y="360"/>
                    </a:cubicBezTo>
                    <a:cubicBezTo>
                      <a:pt x="605" y="235"/>
                      <a:pt x="407" y="124"/>
                      <a:pt x="209" y="14"/>
                    </a:cubicBezTo>
                    <a:cubicBezTo>
                      <a:pt x="193" y="5"/>
                      <a:pt x="176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47"/>
              <p:cNvSpPr/>
              <p:nvPr/>
            </p:nvSpPr>
            <p:spPr>
              <a:xfrm rot="121333" flipH="1">
                <a:off x="8832381" y="2294964"/>
                <a:ext cx="24161" cy="199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94" extrusionOk="0">
                    <a:moveTo>
                      <a:pt x="185" y="1"/>
                    </a:moveTo>
                    <a:cubicBezTo>
                      <a:pt x="83" y="1"/>
                      <a:pt x="0" y="119"/>
                      <a:pt x="89" y="220"/>
                    </a:cubicBezTo>
                    <a:cubicBezTo>
                      <a:pt x="191" y="338"/>
                      <a:pt x="294" y="452"/>
                      <a:pt x="412" y="558"/>
                    </a:cubicBezTo>
                    <a:cubicBezTo>
                      <a:pt x="517" y="656"/>
                      <a:pt x="633" y="794"/>
                      <a:pt x="790" y="794"/>
                    </a:cubicBezTo>
                    <a:cubicBezTo>
                      <a:pt x="792" y="794"/>
                      <a:pt x="794" y="794"/>
                      <a:pt x="796" y="794"/>
                    </a:cubicBezTo>
                    <a:cubicBezTo>
                      <a:pt x="891" y="790"/>
                      <a:pt x="963" y="699"/>
                      <a:pt x="940" y="604"/>
                    </a:cubicBezTo>
                    <a:cubicBezTo>
                      <a:pt x="902" y="455"/>
                      <a:pt x="750" y="383"/>
                      <a:pt x="636" y="304"/>
                    </a:cubicBezTo>
                    <a:cubicBezTo>
                      <a:pt x="514" y="213"/>
                      <a:pt x="392" y="125"/>
                      <a:pt x="275" y="34"/>
                    </a:cubicBezTo>
                    <a:cubicBezTo>
                      <a:pt x="246" y="11"/>
                      <a:pt x="214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47"/>
              <p:cNvSpPr/>
              <p:nvPr/>
            </p:nvSpPr>
            <p:spPr>
              <a:xfrm rot="121333" flipH="1">
                <a:off x="8799281" y="2268622"/>
                <a:ext cx="34398" cy="2506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999" extrusionOk="0">
                    <a:moveTo>
                      <a:pt x="152" y="0"/>
                    </a:moveTo>
                    <a:cubicBezTo>
                      <a:pt x="63" y="0"/>
                      <a:pt x="0" y="138"/>
                      <a:pt x="68" y="219"/>
                    </a:cubicBezTo>
                    <a:cubicBezTo>
                      <a:pt x="357" y="561"/>
                      <a:pt x="768" y="986"/>
                      <a:pt x="1247" y="998"/>
                    </a:cubicBezTo>
                    <a:cubicBezTo>
                      <a:pt x="1248" y="998"/>
                      <a:pt x="1249" y="998"/>
                      <a:pt x="1251" y="998"/>
                    </a:cubicBezTo>
                    <a:cubicBezTo>
                      <a:pt x="1314" y="998"/>
                      <a:pt x="1371" y="913"/>
                      <a:pt x="1326" y="858"/>
                    </a:cubicBezTo>
                    <a:cubicBezTo>
                      <a:pt x="1052" y="496"/>
                      <a:pt x="578" y="295"/>
                      <a:pt x="217" y="25"/>
                    </a:cubicBezTo>
                    <a:cubicBezTo>
                      <a:pt x="195" y="7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47"/>
              <p:cNvSpPr/>
              <p:nvPr/>
            </p:nvSpPr>
            <p:spPr>
              <a:xfrm rot="121333" flipH="1">
                <a:off x="8802716" y="2346680"/>
                <a:ext cx="33620" cy="2278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908" extrusionOk="0">
                    <a:moveTo>
                      <a:pt x="73" y="0"/>
                    </a:moveTo>
                    <a:cubicBezTo>
                      <a:pt x="34" y="0"/>
                      <a:pt x="0" y="49"/>
                      <a:pt x="24" y="83"/>
                    </a:cubicBezTo>
                    <a:cubicBezTo>
                      <a:pt x="145" y="269"/>
                      <a:pt x="343" y="402"/>
                      <a:pt x="522" y="536"/>
                    </a:cubicBezTo>
                    <a:cubicBezTo>
                      <a:pt x="715" y="683"/>
                      <a:pt x="924" y="843"/>
                      <a:pt x="1168" y="904"/>
                    </a:cubicBezTo>
                    <a:cubicBezTo>
                      <a:pt x="1178" y="907"/>
                      <a:pt x="1187" y="908"/>
                      <a:pt x="1196" y="908"/>
                    </a:cubicBezTo>
                    <a:cubicBezTo>
                      <a:pt x="1286" y="908"/>
                      <a:pt x="1340" y="794"/>
                      <a:pt x="1271" y="722"/>
                    </a:cubicBezTo>
                    <a:cubicBezTo>
                      <a:pt x="1111" y="554"/>
                      <a:pt x="891" y="444"/>
                      <a:pt x="693" y="326"/>
                    </a:cubicBezTo>
                    <a:cubicBezTo>
                      <a:pt x="495" y="212"/>
                      <a:pt x="301" y="68"/>
                      <a:pt x="88" y="3"/>
                    </a:cubicBezTo>
                    <a:cubicBezTo>
                      <a:pt x="83" y="1"/>
                      <a:pt x="78" y="0"/>
                      <a:pt x="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47"/>
              <p:cNvSpPr/>
              <p:nvPr/>
            </p:nvSpPr>
            <p:spPr>
              <a:xfrm rot="121333" flipH="1">
                <a:off x="8791238" y="2338311"/>
                <a:ext cx="23459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617" extrusionOk="0">
                    <a:moveTo>
                      <a:pt x="146" y="1"/>
                    </a:moveTo>
                    <a:cubicBezTo>
                      <a:pt x="64" y="1"/>
                      <a:pt x="0" y="105"/>
                      <a:pt x="64" y="188"/>
                    </a:cubicBezTo>
                    <a:cubicBezTo>
                      <a:pt x="168" y="313"/>
                      <a:pt x="285" y="420"/>
                      <a:pt x="426" y="499"/>
                    </a:cubicBezTo>
                    <a:cubicBezTo>
                      <a:pt x="524" y="554"/>
                      <a:pt x="637" y="617"/>
                      <a:pt x="750" y="617"/>
                    </a:cubicBezTo>
                    <a:cubicBezTo>
                      <a:pt x="786" y="617"/>
                      <a:pt x="823" y="610"/>
                      <a:pt x="859" y="595"/>
                    </a:cubicBezTo>
                    <a:cubicBezTo>
                      <a:pt x="935" y="560"/>
                      <a:pt x="928" y="458"/>
                      <a:pt x="882" y="404"/>
                    </a:cubicBezTo>
                    <a:cubicBezTo>
                      <a:pt x="806" y="309"/>
                      <a:pt x="650" y="305"/>
                      <a:pt x="544" y="256"/>
                    </a:cubicBezTo>
                    <a:cubicBezTo>
                      <a:pt x="426" y="199"/>
                      <a:pt x="315" y="123"/>
                      <a:pt x="220" y="32"/>
                    </a:cubicBezTo>
                    <a:cubicBezTo>
                      <a:pt x="196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47"/>
              <p:cNvSpPr/>
              <p:nvPr/>
            </p:nvSpPr>
            <p:spPr>
              <a:xfrm rot="121333" flipH="1">
                <a:off x="8749107" y="2324645"/>
                <a:ext cx="30358" cy="2185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871" extrusionOk="0">
                    <a:moveTo>
                      <a:pt x="163" y="0"/>
                    </a:moveTo>
                    <a:cubicBezTo>
                      <a:pt x="63" y="0"/>
                      <a:pt x="0" y="146"/>
                      <a:pt x="103" y="213"/>
                    </a:cubicBezTo>
                    <a:cubicBezTo>
                      <a:pt x="403" y="408"/>
                      <a:pt x="662" y="647"/>
                      <a:pt x="954" y="848"/>
                    </a:cubicBezTo>
                    <a:cubicBezTo>
                      <a:pt x="978" y="864"/>
                      <a:pt x="1001" y="871"/>
                      <a:pt x="1024" y="871"/>
                    </a:cubicBezTo>
                    <a:cubicBezTo>
                      <a:pt x="1129" y="871"/>
                      <a:pt x="1209" y="723"/>
                      <a:pt x="1122" y="632"/>
                    </a:cubicBezTo>
                    <a:cubicBezTo>
                      <a:pt x="859" y="366"/>
                      <a:pt x="543" y="195"/>
                      <a:pt x="220" y="16"/>
                    </a:cubicBezTo>
                    <a:cubicBezTo>
                      <a:pt x="201" y="5"/>
                      <a:pt x="181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47"/>
              <p:cNvSpPr/>
              <p:nvPr/>
            </p:nvSpPr>
            <p:spPr>
              <a:xfrm rot="121333" flipH="1">
                <a:off x="8764272" y="2409306"/>
                <a:ext cx="28903" cy="15907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634" extrusionOk="0">
                    <a:moveTo>
                      <a:pt x="174" y="0"/>
                    </a:moveTo>
                    <a:cubicBezTo>
                      <a:pt x="81" y="0"/>
                      <a:pt x="1" y="111"/>
                      <a:pt x="87" y="188"/>
                    </a:cubicBezTo>
                    <a:cubicBezTo>
                      <a:pt x="340" y="414"/>
                      <a:pt x="674" y="634"/>
                      <a:pt x="1025" y="634"/>
                    </a:cubicBezTo>
                    <a:cubicBezTo>
                      <a:pt x="1028" y="634"/>
                      <a:pt x="1031" y="634"/>
                      <a:pt x="1034" y="633"/>
                    </a:cubicBezTo>
                    <a:cubicBezTo>
                      <a:pt x="1118" y="633"/>
                      <a:pt x="1152" y="516"/>
                      <a:pt x="1076" y="474"/>
                    </a:cubicBezTo>
                    <a:cubicBezTo>
                      <a:pt x="794" y="325"/>
                      <a:pt x="502" y="230"/>
                      <a:pt x="251" y="29"/>
                    </a:cubicBezTo>
                    <a:cubicBezTo>
                      <a:pt x="226" y="9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47"/>
              <p:cNvSpPr/>
              <p:nvPr/>
            </p:nvSpPr>
            <p:spPr>
              <a:xfrm rot="121333" flipH="1">
                <a:off x="8744771" y="2395545"/>
                <a:ext cx="22254" cy="14577"/>
              </a:xfrm>
              <a:custGeom>
                <a:avLst/>
                <a:gdLst/>
                <a:ahLst/>
                <a:cxnLst/>
                <a:rect l="l" t="t" r="r" b="b"/>
                <a:pathLst>
                  <a:path w="887" h="581" extrusionOk="0">
                    <a:moveTo>
                      <a:pt x="148" y="0"/>
                    </a:moveTo>
                    <a:cubicBezTo>
                      <a:pt x="67" y="0"/>
                      <a:pt x="0" y="101"/>
                      <a:pt x="70" y="180"/>
                    </a:cubicBezTo>
                    <a:cubicBezTo>
                      <a:pt x="158" y="283"/>
                      <a:pt x="257" y="370"/>
                      <a:pt x="363" y="446"/>
                    </a:cubicBezTo>
                    <a:cubicBezTo>
                      <a:pt x="477" y="525"/>
                      <a:pt x="595" y="556"/>
                      <a:pt x="732" y="579"/>
                    </a:cubicBezTo>
                    <a:cubicBezTo>
                      <a:pt x="737" y="580"/>
                      <a:pt x="742" y="580"/>
                      <a:pt x="747" y="580"/>
                    </a:cubicBezTo>
                    <a:cubicBezTo>
                      <a:pt x="830" y="580"/>
                      <a:pt x="887" y="469"/>
                      <a:pt x="800" y="416"/>
                    </a:cubicBezTo>
                    <a:cubicBezTo>
                      <a:pt x="702" y="358"/>
                      <a:pt x="611" y="290"/>
                      <a:pt x="507" y="237"/>
                    </a:cubicBezTo>
                    <a:cubicBezTo>
                      <a:pt x="405" y="180"/>
                      <a:pt x="310" y="111"/>
                      <a:pt x="223" y="32"/>
                    </a:cubicBezTo>
                    <a:cubicBezTo>
                      <a:pt x="199" y="10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47"/>
              <p:cNvSpPr/>
              <p:nvPr/>
            </p:nvSpPr>
            <p:spPr>
              <a:xfrm rot="121333" flipH="1">
                <a:off x="8722017" y="2375036"/>
                <a:ext cx="26545" cy="17738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707" extrusionOk="0">
                    <a:moveTo>
                      <a:pt x="132" y="1"/>
                    </a:moveTo>
                    <a:cubicBezTo>
                      <a:pt x="48" y="1"/>
                      <a:pt x="0" y="120"/>
                      <a:pt x="84" y="181"/>
                    </a:cubicBezTo>
                    <a:cubicBezTo>
                      <a:pt x="214" y="280"/>
                      <a:pt x="343" y="378"/>
                      <a:pt x="480" y="469"/>
                    </a:cubicBezTo>
                    <a:cubicBezTo>
                      <a:pt x="605" y="557"/>
                      <a:pt x="726" y="656"/>
                      <a:pt x="875" y="702"/>
                    </a:cubicBezTo>
                    <a:cubicBezTo>
                      <a:pt x="887" y="705"/>
                      <a:pt x="898" y="707"/>
                      <a:pt x="909" y="707"/>
                    </a:cubicBezTo>
                    <a:cubicBezTo>
                      <a:pt x="1006" y="707"/>
                      <a:pt x="1057" y="580"/>
                      <a:pt x="989" y="504"/>
                    </a:cubicBezTo>
                    <a:cubicBezTo>
                      <a:pt x="886" y="390"/>
                      <a:pt x="742" y="321"/>
                      <a:pt x="609" y="246"/>
                    </a:cubicBezTo>
                    <a:cubicBezTo>
                      <a:pt x="468" y="165"/>
                      <a:pt x="324" y="90"/>
                      <a:pt x="179" y="13"/>
                    </a:cubicBezTo>
                    <a:cubicBezTo>
                      <a:pt x="162" y="5"/>
                      <a:pt x="146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47"/>
              <p:cNvSpPr/>
              <p:nvPr/>
            </p:nvSpPr>
            <p:spPr>
              <a:xfrm rot="121333" flipH="1">
                <a:off x="8715425" y="2429070"/>
                <a:ext cx="21803" cy="12796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10" extrusionOk="0">
                    <a:moveTo>
                      <a:pt x="170" y="0"/>
                    </a:moveTo>
                    <a:cubicBezTo>
                      <a:pt x="42" y="0"/>
                      <a:pt x="0" y="164"/>
                      <a:pt x="105" y="243"/>
                    </a:cubicBezTo>
                    <a:cubicBezTo>
                      <a:pt x="203" y="320"/>
                      <a:pt x="333" y="369"/>
                      <a:pt x="443" y="426"/>
                    </a:cubicBezTo>
                    <a:cubicBezTo>
                      <a:pt x="525" y="470"/>
                      <a:pt x="610" y="510"/>
                      <a:pt x="698" y="510"/>
                    </a:cubicBezTo>
                    <a:cubicBezTo>
                      <a:pt x="724" y="510"/>
                      <a:pt x="751" y="506"/>
                      <a:pt x="777" y="499"/>
                    </a:cubicBezTo>
                    <a:cubicBezTo>
                      <a:pt x="846" y="480"/>
                      <a:pt x="868" y="408"/>
                      <a:pt x="838" y="346"/>
                    </a:cubicBezTo>
                    <a:cubicBezTo>
                      <a:pt x="789" y="236"/>
                      <a:pt x="671" y="190"/>
                      <a:pt x="565" y="145"/>
                    </a:cubicBezTo>
                    <a:cubicBezTo>
                      <a:pt x="447" y="95"/>
                      <a:pt x="329" y="31"/>
                      <a:pt x="207" y="4"/>
                    </a:cubicBezTo>
                    <a:cubicBezTo>
                      <a:pt x="194" y="1"/>
                      <a:pt x="182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47"/>
              <p:cNvSpPr/>
              <p:nvPr/>
            </p:nvSpPr>
            <p:spPr>
              <a:xfrm rot="121333" flipH="1">
                <a:off x="8760277" y="2374654"/>
                <a:ext cx="2378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948" h="511" extrusionOk="0">
                    <a:moveTo>
                      <a:pt x="106" y="1"/>
                    </a:moveTo>
                    <a:cubicBezTo>
                      <a:pt x="38" y="4"/>
                      <a:pt x="0" y="73"/>
                      <a:pt x="30" y="130"/>
                    </a:cubicBezTo>
                    <a:cubicBezTo>
                      <a:pt x="95" y="244"/>
                      <a:pt x="236" y="308"/>
                      <a:pt x="350" y="366"/>
                    </a:cubicBezTo>
                    <a:cubicBezTo>
                      <a:pt x="483" y="434"/>
                      <a:pt x="620" y="472"/>
                      <a:pt x="764" y="506"/>
                    </a:cubicBezTo>
                    <a:cubicBezTo>
                      <a:pt x="776" y="509"/>
                      <a:pt x="787" y="510"/>
                      <a:pt x="797" y="510"/>
                    </a:cubicBezTo>
                    <a:cubicBezTo>
                      <a:pt x="919" y="510"/>
                      <a:pt x="948" y="335"/>
                      <a:pt x="825" y="285"/>
                    </a:cubicBezTo>
                    <a:cubicBezTo>
                      <a:pt x="699" y="232"/>
                      <a:pt x="578" y="171"/>
                      <a:pt x="453" y="118"/>
                    </a:cubicBezTo>
                    <a:cubicBezTo>
                      <a:pt x="342" y="73"/>
                      <a:pt x="228" y="1"/>
                      <a:pt x="1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47"/>
              <p:cNvSpPr/>
              <p:nvPr/>
            </p:nvSpPr>
            <p:spPr>
              <a:xfrm rot="121333" flipH="1">
                <a:off x="8679931" y="2412770"/>
                <a:ext cx="19846" cy="1379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50" extrusionOk="0">
                    <a:moveTo>
                      <a:pt x="133" y="0"/>
                    </a:moveTo>
                    <a:cubicBezTo>
                      <a:pt x="48" y="0"/>
                      <a:pt x="0" y="119"/>
                      <a:pt x="62" y="184"/>
                    </a:cubicBezTo>
                    <a:cubicBezTo>
                      <a:pt x="146" y="267"/>
                      <a:pt x="256" y="336"/>
                      <a:pt x="351" y="404"/>
                    </a:cubicBezTo>
                    <a:cubicBezTo>
                      <a:pt x="442" y="469"/>
                      <a:pt x="552" y="541"/>
                      <a:pt x="667" y="549"/>
                    </a:cubicBezTo>
                    <a:cubicBezTo>
                      <a:pt x="668" y="549"/>
                      <a:pt x="670" y="549"/>
                      <a:pt x="671" y="549"/>
                    </a:cubicBezTo>
                    <a:cubicBezTo>
                      <a:pt x="751" y="549"/>
                      <a:pt x="791" y="457"/>
                      <a:pt x="758" y="390"/>
                    </a:cubicBezTo>
                    <a:cubicBezTo>
                      <a:pt x="704" y="294"/>
                      <a:pt x="583" y="222"/>
                      <a:pt x="488" y="169"/>
                    </a:cubicBezTo>
                    <a:cubicBezTo>
                      <a:pt x="385" y="111"/>
                      <a:pt x="279" y="47"/>
                      <a:pt x="165" y="5"/>
                    </a:cubicBezTo>
                    <a:cubicBezTo>
                      <a:pt x="154" y="2"/>
                      <a:pt x="143" y="0"/>
                      <a:pt x="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47"/>
              <p:cNvSpPr/>
              <p:nvPr/>
            </p:nvSpPr>
            <p:spPr>
              <a:xfrm rot="121333" flipH="1">
                <a:off x="8683637" y="2377883"/>
                <a:ext cx="20021" cy="158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3" extrusionOk="0">
                    <a:moveTo>
                      <a:pt x="155" y="0"/>
                    </a:moveTo>
                    <a:cubicBezTo>
                      <a:pt x="62" y="0"/>
                      <a:pt x="0" y="118"/>
                      <a:pt x="70" y="202"/>
                    </a:cubicBezTo>
                    <a:cubicBezTo>
                      <a:pt x="149" y="297"/>
                      <a:pt x="241" y="389"/>
                      <a:pt x="340" y="465"/>
                    </a:cubicBezTo>
                    <a:cubicBezTo>
                      <a:pt x="386" y="499"/>
                      <a:pt x="442" y="522"/>
                      <a:pt x="492" y="553"/>
                    </a:cubicBezTo>
                    <a:cubicBezTo>
                      <a:pt x="545" y="587"/>
                      <a:pt x="595" y="621"/>
                      <a:pt x="659" y="632"/>
                    </a:cubicBezTo>
                    <a:cubicBezTo>
                      <a:pt x="663" y="633"/>
                      <a:pt x="667" y="633"/>
                      <a:pt x="672" y="633"/>
                    </a:cubicBezTo>
                    <a:cubicBezTo>
                      <a:pt x="730" y="633"/>
                      <a:pt x="798" y="585"/>
                      <a:pt x="770" y="518"/>
                    </a:cubicBezTo>
                    <a:cubicBezTo>
                      <a:pt x="732" y="411"/>
                      <a:pt x="628" y="309"/>
                      <a:pt x="545" y="233"/>
                    </a:cubicBezTo>
                    <a:cubicBezTo>
                      <a:pt x="451" y="146"/>
                      <a:pt x="328" y="74"/>
                      <a:pt x="214" y="16"/>
                    </a:cubicBezTo>
                    <a:cubicBezTo>
                      <a:pt x="194" y="5"/>
                      <a:pt x="174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47"/>
              <p:cNvSpPr/>
              <p:nvPr/>
            </p:nvSpPr>
            <p:spPr>
              <a:xfrm rot="121333" flipH="1">
                <a:off x="8681009" y="2459719"/>
                <a:ext cx="27649" cy="1967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784" extrusionOk="0">
                    <a:moveTo>
                      <a:pt x="150" y="1"/>
                    </a:moveTo>
                    <a:cubicBezTo>
                      <a:pt x="73" y="1"/>
                      <a:pt x="0" y="95"/>
                      <a:pt x="75" y="154"/>
                    </a:cubicBezTo>
                    <a:cubicBezTo>
                      <a:pt x="212" y="260"/>
                      <a:pt x="352" y="363"/>
                      <a:pt x="489" y="473"/>
                    </a:cubicBezTo>
                    <a:cubicBezTo>
                      <a:pt x="619" y="583"/>
                      <a:pt x="736" y="701"/>
                      <a:pt x="893" y="773"/>
                    </a:cubicBezTo>
                    <a:cubicBezTo>
                      <a:pt x="908" y="780"/>
                      <a:pt x="925" y="784"/>
                      <a:pt x="941" y="784"/>
                    </a:cubicBezTo>
                    <a:cubicBezTo>
                      <a:pt x="1022" y="784"/>
                      <a:pt x="1102" y="706"/>
                      <a:pt x="1045" y="621"/>
                    </a:cubicBezTo>
                    <a:cubicBezTo>
                      <a:pt x="945" y="477"/>
                      <a:pt x="813" y="389"/>
                      <a:pt x="668" y="290"/>
                    </a:cubicBezTo>
                    <a:cubicBezTo>
                      <a:pt x="512" y="187"/>
                      <a:pt x="357" y="89"/>
                      <a:pt x="189" y="9"/>
                    </a:cubicBezTo>
                    <a:cubicBezTo>
                      <a:pt x="176" y="3"/>
                      <a:pt x="163" y="1"/>
                      <a:pt x="1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47"/>
              <p:cNvSpPr/>
              <p:nvPr/>
            </p:nvSpPr>
            <p:spPr>
              <a:xfrm rot="121333" flipH="1">
                <a:off x="8653214" y="2453717"/>
                <a:ext cx="26294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704" extrusionOk="0">
                    <a:moveTo>
                      <a:pt x="138" y="0"/>
                    </a:moveTo>
                    <a:cubicBezTo>
                      <a:pt x="65" y="0"/>
                      <a:pt x="1" y="93"/>
                      <a:pt x="71" y="147"/>
                    </a:cubicBezTo>
                    <a:cubicBezTo>
                      <a:pt x="190" y="246"/>
                      <a:pt x="307" y="349"/>
                      <a:pt x="432" y="444"/>
                    </a:cubicBezTo>
                    <a:cubicBezTo>
                      <a:pt x="573" y="551"/>
                      <a:pt x="699" y="626"/>
                      <a:pt x="862" y="695"/>
                    </a:cubicBezTo>
                    <a:cubicBezTo>
                      <a:pt x="876" y="701"/>
                      <a:pt x="890" y="704"/>
                      <a:pt x="904" y="704"/>
                    </a:cubicBezTo>
                    <a:cubicBezTo>
                      <a:pt x="981" y="704"/>
                      <a:pt x="1047" y="614"/>
                      <a:pt x="976" y="542"/>
                    </a:cubicBezTo>
                    <a:cubicBezTo>
                      <a:pt x="858" y="425"/>
                      <a:pt x="755" y="337"/>
                      <a:pt x="611" y="254"/>
                    </a:cubicBezTo>
                    <a:cubicBezTo>
                      <a:pt x="467" y="166"/>
                      <a:pt x="322" y="90"/>
                      <a:pt x="178" y="10"/>
                    </a:cubicBezTo>
                    <a:cubicBezTo>
                      <a:pt x="165" y="3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47"/>
              <p:cNvSpPr/>
              <p:nvPr/>
            </p:nvSpPr>
            <p:spPr>
              <a:xfrm rot="121333" flipH="1">
                <a:off x="8629183" y="2488189"/>
                <a:ext cx="21953" cy="1432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71" extrusionOk="0">
                    <a:moveTo>
                      <a:pt x="161" y="1"/>
                    </a:moveTo>
                    <a:cubicBezTo>
                      <a:pt x="68" y="1"/>
                      <a:pt x="1" y="141"/>
                      <a:pt x="82" y="208"/>
                    </a:cubicBezTo>
                    <a:cubicBezTo>
                      <a:pt x="173" y="285"/>
                      <a:pt x="264" y="353"/>
                      <a:pt x="364" y="418"/>
                    </a:cubicBezTo>
                    <a:cubicBezTo>
                      <a:pt x="470" y="490"/>
                      <a:pt x="557" y="555"/>
                      <a:pt x="687" y="570"/>
                    </a:cubicBezTo>
                    <a:cubicBezTo>
                      <a:pt x="691" y="570"/>
                      <a:pt x="695" y="570"/>
                      <a:pt x="699" y="570"/>
                    </a:cubicBezTo>
                    <a:cubicBezTo>
                      <a:pt x="800" y="570"/>
                      <a:pt x="874" y="429"/>
                      <a:pt x="816" y="350"/>
                    </a:cubicBezTo>
                    <a:cubicBezTo>
                      <a:pt x="736" y="243"/>
                      <a:pt x="638" y="205"/>
                      <a:pt x="524" y="148"/>
                    </a:cubicBezTo>
                    <a:cubicBezTo>
                      <a:pt x="417" y="99"/>
                      <a:pt x="310" y="48"/>
                      <a:pt x="196" y="7"/>
                    </a:cubicBezTo>
                    <a:cubicBezTo>
                      <a:pt x="184" y="3"/>
                      <a:pt x="172" y="1"/>
                      <a:pt x="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47"/>
              <p:cNvSpPr/>
              <p:nvPr/>
            </p:nvSpPr>
            <p:spPr>
              <a:xfrm rot="121333" flipH="1">
                <a:off x="8615187" y="2465017"/>
                <a:ext cx="21452" cy="17312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90" extrusionOk="0">
                    <a:moveTo>
                      <a:pt x="128" y="0"/>
                    </a:moveTo>
                    <a:cubicBezTo>
                      <a:pt x="61" y="0"/>
                      <a:pt x="1" y="93"/>
                      <a:pt x="44" y="153"/>
                    </a:cubicBezTo>
                    <a:cubicBezTo>
                      <a:pt x="135" y="279"/>
                      <a:pt x="231" y="393"/>
                      <a:pt x="349" y="495"/>
                    </a:cubicBezTo>
                    <a:cubicBezTo>
                      <a:pt x="448" y="584"/>
                      <a:pt x="579" y="690"/>
                      <a:pt x="723" y="690"/>
                    </a:cubicBezTo>
                    <a:cubicBezTo>
                      <a:pt x="727" y="690"/>
                      <a:pt x="732" y="690"/>
                      <a:pt x="737" y="690"/>
                    </a:cubicBezTo>
                    <a:cubicBezTo>
                      <a:pt x="809" y="686"/>
                      <a:pt x="855" y="621"/>
                      <a:pt x="839" y="553"/>
                    </a:cubicBezTo>
                    <a:cubicBezTo>
                      <a:pt x="813" y="409"/>
                      <a:pt x="672" y="302"/>
                      <a:pt x="558" y="222"/>
                    </a:cubicBezTo>
                    <a:cubicBezTo>
                      <a:pt x="432" y="130"/>
                      <a:pt x="300" y="66"/>
                      <a:pt x="155" y="5"/>
                    </a:cubicBezTo>
                    <a:cubicBezTo>
                      <a:pt x="146" y="2"/>
                      <a:pt x="137" y="0"/>
                      <a:pt x="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47"/>
              <p:cNvSpPr/>
              <p:nvPr/>
            </p:nvSpPr>
            <p:spPr>
              <a:xfrm rot="121333" flipH="1">
                <a:off x="8587205" y="2509495"/>
                <a:ext cx="20122" cy="15932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35" extrusionOk="0">
                    <a:moveTo>
                      <a:pt x="151" y="1"/>
                    </a:moveTo>
                    <a:cubicBezTo>
                      <a:pt x="65" y="1"/>
                      <a:pt x="1" y="107"/>
                      <a:pt x="68" y="197"/>
                    </a:cubicBezTo>
                    <a:cubicBezTo>
                      <a:pt x="201" y="364"/>
                      <a:pt x="372" y="585"/>
                      <a:pt x="593" y="630"/>
                    </a:cubicBezTo>
                    <a:cubicBezTo>
                      <a:pt x="605" y="633"/>
                      <a:pt x="616" y="634"/>
                      <a:pt x="627" y="634"/>
                    </a:cubicBezTo>
                    <a:cubicBezTo>
                      <a:pt x="742" y="634"/>
                      <a:pt x="802" y="499"/>
                      <a:pt x="726" y="406"/>
                    </a:cubicBezTo>
                    <a:cubicBezTo>
                      <a:pt x="654" y="322"/>
                      <a:pt x="566" y="276"/>
                      <a:pt x="475" y="216"/>
                    </a:cubicBezTo>
                    <a:cubicBezTo>
                      <a:pt x="391" y="162"/>
                      <a:pt x="307" y="98"/>
                      <a:pt x="231" y="34"/>
                    </a:cubicBezTo>
                    <a:cubicBezTo>
                      <a:pt x="205" y="10"/>
                      <a:pt x="177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47"/>
              <p:cNvSpPr/>
              <p:nvPr/>
            </p:nvSpPr>
            <p:spPr>
              <a:xfrm rot="121333" flipH="1">
                <a:off x="8375291" y="2004978"/>
                <a:ext cx="208469" cy="617379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4607" extrusionOk="0">
                    <a:moveTo>
                      <a:pt x="4010" y="1"/>
                    </a:moveTo>
                    <a:cubicBezTo>
                      <a:pt x="0" y="1"/>
                      <a:pt x="3290" y="24606"/>
                      <a:pt x="3290" y="24606"/>
                    </a:cubicBezTo>
                    <a:cubicBezTo>
                      <a:pt x="3290" y="24606"/>
                      <a:pt x="8308" y="459"/>
                      <a:pt x="4122" y="7"/>
                    </a:cubicBezTo>
                    <a:cubicBezTo>
                      <a:pt x="4084" y="3"/>
                      <a:pt x="4047" y="1"/>
                      <a:pt x="4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47"/>
              <p:cNvSpPr/>
              <p:nvPr/>
            </p:nvSpPr>
            <p:spPr>
              <a:xfrm rot="121333" flipH="1">
                <a:off x="8503880" y="2066880"/>
                <a:ext cx="8330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69" extrusionOk="0">
                    <a:moveTo>
                      <a:pt x="166" y="1"/>
                    </a:moveTo>
                    <a:cubicBezTo>
                      <a:pt x="119" y="1"/>
                      <a:pt x="73" y="32"/>
                      <a:pt x="69" y="95"/>
                    </a:cubicBezTo>
                    <a:cubicBezTo>
                      <a:pt x="54" y="281"/>
                      <a:pt x="0" y="509"/>
                      <a:pt x="58" y="688"/>
                    </a:cubicBezTo>
                    <a:cubicBezTo>
                      <a:pt x="75" y="741"/>
                      <a:pt x="120" y="768"/>
                      <a:pt x="166" y="768"/>
                    </a:cubicBezTo>
                    <a:cubicBezTo>
                      <a:pt x="211" y="768"/>
                      <a:pt x="255" y="741"/>
                      <a:pt x="270" y="688"/>
                    </a:cubicBezTo>
                    <a:cubicBezTo>
                      <a:pt x="332" y="509"/>
                      <a:pt x="274" y="281"/>
                      <a:pt x="263" y="95"/>
                    </a:cubicBezTo>
                    <a:cubicBezTo>
                      <a:pt x="259" y="32"/>
                      <a:pt x="213" y="1"/>
                      <a:pt x="1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47"/>
              <p:cNvSpPr/>
              <p:nvPr/>
            </p:nvSpPr>
            <p:spPr>
              <a:xfrm rot="121333" flipH="1">
                <a:off x="8486304" y="2043167"/>
                <a:ext cx="8505" cy="2423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66" extrusionOk="0">
                    <a:moveTo>
                      <a:pt x="235" y="1"/>
                    </a:moveTo>
                    <a:cubicBezTo>
                      <a:pt x="190" y="1"/>
                      <a:pt x="143" y="26"/>
                      <a:pt x="121" y="76"/>
                    </a:cubicBezTo>
                    <a:cubicBezTo>
                      <a:pt x="65" y="213"/>
                      <a:pt x="34" y="346"/>
                      <a:pt x="16" y="494"/>
                    </a:cubicBezTo>
                    <a:cubicBezTo>
                      <a:pt x="0" y="634"/>
                      <a:pt x="49" y="775"/>
                      <a:pt x="102" y="908"/>
                    </a:cubicBezTo>
                    <a:cubicBezTo>
                      <a:pt x="117" y="944"/>
                      <a:pt x="155" y="966"/>
                      <a:pt x="191" y="966"/>
                    </a:cubicBezTo>
                    <a:cubicBezTo>
                      <a:pt x="223" y="966"/>
                      <a:pt x="253" y="948"/>
                      <a:pt x="262" y="908"/>
                    </a:cubicBezTo>
                    <a:cubicBezTo>
                      <a:pt x="293" y="780"/>
                      <a:pt x="335" y="654"/>
                      <a:pt x="335" y="524"/>
                    </a:cubicBezTo>
                    <a:cubicBezTo>
                      <a:pt x="339" y="384"/>
                      <a:pt x="339" y="243"/>
                      <a:pt x="335" y="106"/>
                    </a:cubicBezTo>
                    <a:cubicBezTo>
                      <a:pt x="335" y="35"/>
                      <a:pt x="287" y="1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47"/>
              <p:cNvSpPr/>
              <p:nvPr/>
            </p:nvSpPr>
            <p:spPr>
              <a:xfrm rot="121333" flipH="1">
                <a:off x="8467163" y="2081986"/>
                <a:ext cx="8806" cy="1974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87" extrusionOk="0">
                    <a:moveTo>
                      <a:pt x="175" y="0"/>
                    </a:moveTo>
                    <a:cubicBezTo>
                      <a:pt x="135" y="0"/>
                      <a:pt x="95" y="23"/>
                      <a:pt x="84" y="69"/>
                    </a:cubicBezTo>
                    <a:cubicBezTo>
                      <a:pt x="58" y="176"/>
                      <a:pt x="47" y="282"/>
                      <a:pt x="35" y="396"/>
                    </a:cubicBezTo>
                    <a:cubicBezTo>
                      <a:pt x="24" y="507"/>
                      <a:pt x="1" y="625"/>
                      <a:pt x="61" y="723"/>
                    </a:cubicBezTo>
                    <a:cubicBezTo>
                      <a:pt x="90" y="765"/>
                      <a:pt x="133" y="786"/>
                      <a:pt x="175" y="786"/>
                    </a:cubicBezTo>
                    <a:cubicBezTo>
                      <a:pt x="217" y="786"/>
                      <a:pt x="259" y="765"/>
                      <a:pt x="286" y="723"/>
                    </a:cubicBezTo>
                    <a:cubicBezTo>
                      <a:pt x="350" y="625"/>
                      <a:pt x="324" y="507"/>
                      <a:pt x="316" y="396"/>
                    </a:cubicBezTo>
                    <a:cubicBezTo>
                      <a:pt x="305" y="282"/>
                      <a:pt x="293" y="176"/>
                      <a:pt x="266" y="69"/>
                    </a:cubicBezTo>
                    <a:cubicBezTo>
                      <a:pt x="255" y="23"/>
                      <a:pt x="215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47"/>
              <p:cNvSpPr/>
              <p:nvPr/>
            </p:nvSpPr>
            <p:spPr>
              <a:xfrm rot="121333" flipH="1">
                <a:off x="8486206" y="2113467"/>
                <a:ext cx="7577" cy="2426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967" extrusionOk="0">
                    <a:moveTo>
                      <a:pt x="151" y="1"/>
                    </a:moveTo>
                    <a:cubicBezTo>
                      <a:pt x="114" y="1"/>
                      <a:pt x="77" y="28"/>
                      <a:pt x="69" y="81"/>
                    </a:cubicBezTo>
                    <a:cubicBezTo>
                      <a:pt x="32" y="366"/>
                      <a:pt x="1" y="636"/>
                      <a:pt x="88" y="921"/>
                    </a:cubicBezTo>
                    <a:cubicBezTo>
                      <a:pt x="98" y="951"/>
                      <a:pt x="124" y="966"/>
                      <a:pt x="151" y="966"/>
                    </a:cubicBezTo>
                    <a:cubicBezTo>
                      <a:pt x="178" y="966"/>
                      <a:pt x="205" y="951"/>
                      <a:pt x="214" y="921"/>
                    </a:cubicBezTo>
                    <a:cubicBezTo>
                      <a:pt x="302" y="639"/>
                      <a:pt x="271" y="366"/>
                      <a:pt x="233" y="81"/>
                    </a:cubicBezTo>
                    <a:cubicBezTo>
                      <a:pt x="226" y="28"/>
                      <a:pt x="188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47"/>
              <p:cNvSpPr/>
              <p:nvPr/>
            </p:nvSpPr>
            <p:spPr>
              <a:xfrm rot="121333" flipH="1">
                <a:off x="8503434" y="2136796"/>
                <a:ext cx="11792" cy="2852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137" extrusionOk="0">
                    <a:moveTo>
                      <a:pt x="215" y="1"/>
                    </a:moveTo>
                    <a:cubicBezTo>
                      <a:pt x="171" y="1"/>
                      <a:pt x="125" y="32"/>
                      <a:pt x="123" y="88"/>
                    </a:cubicBezTo>
                    <a:cubicBezTo>
                      <a:pt x="111" y="270"/>
                      <a:pt x="89" y="453"/>
                      <a:pt x="58" y="631"/>
                    </a:cubicBezTo>
                    <a:cubicBezTo>
                      <a:pt x="28" y="779"/>
                      <a:pt x="1" y="920"/>
                      <a:pt x="43" y="1069"/>
                    </a:cubicBezTo>
                    <a:cubicBezTo>
                      <a:pt x="57" y="1112"/>
                      <a:pt x="96" y="1137"/>
                      <a:pt x="136" y="1137"/>
                    </a:cubicBezTo>
                    <a:cubicBezTo>
                      <a:pt x="159" y="1137"/>
                      <a:pt x="183" y="1128"/>
                      <a:pt x="203" y="1110"/>
                    </a:cubicBezTo>
                    <a:cubicBezTo>
                      <a:pt x="469" y="863"/>
                      <a:pt x="385" y="376"/>
                      <a:pt x="297" y="65"/>
                    </a:cubicBezTo>
                    <a:cubicBezTo>
                      <a:pt x="286" y="21"/>
                      <a:pt x="251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47"/>
              <p:cNvSpPr/>
              <p:nvPr/>
            </p:nvSpPr>
            <p:spPr>
              <a:xfrm rot="121333" flipH="1">
                <a:off x="8489125" y="2169975"/>
                <a:ext cx="8706" cy="21778"/>
              </a:xfrm>
              <a:custGeom>
                <a:avLst/>
                <a:gdLst/>
                <a:ahLst/>
                <a:cxnLst/>
                <a:rect l="l" t="t" r="r" b="b"/>
                <a:pathLst>
                  <a:path w="347" h="868" extrusionOk="0">
                    <a:moveTo>
                      <a:pt x="173" y="1"/>
                    </a:moveTo>
                    <a:cubicBezTo>
                      <a:pt x="132" y="1"/>
                      <a:pt x="90" y="30"/>
                      <a:pt x="84" y="90"/>
                    </a:cubicBezTo>
                    <a:cubicBezTo>
                      <a:pt x="69" y="215"/>
                      <a:pt x="46" y="341"/>
                      <a:pt x="34" y="466"/>
                    </a:cubicBezTo>
                    <a:cubicBezTo>
                      <a:pt x="23" y="583"/>
                      <a:pt x="1" y="697"/>
                      <a:pt x="62" y="804"/>
                    </a:cubicBezTo>
                    <a:cubicBezTo>
                      <a:pt x="86" y="846"/>
                      <a:pt x="130" y="867"/>
                      <a:pt x="173" y="867"/>
                    </a:cubicBezTo>
                    <a:cubicBezTo>
                      <a:pt x="216" y="867"/>
                      <a:pt x="259" y="846"/>
                      <a:pt x="282" y="804"/>
                    </a:cubicBezTo>
                    <a:cubicBezTo>
                      <a:pt x="346" y="697"/>
                      <a:pt x="324" y="583"/>
                      <a:pt x="313" y="466"/>
                    </a:cubicBezTo>
                    <a:cubicBezTo>
                      <a:pt x="301" y="341"/>
                      <a:pt x="278" y="215"/>
                      <a:pt x="262" y="90"/>
                    </a:cubicBezTo>
                    <a:cubicBezTo>
                      <a:pt x="257" y="30"/>
                      <a:pt x="215" y="1"/>
                      <a:pt x="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47"/>
              <p:cNvSpPr/>
              <p:nvPr/>
            </p:nvSpPr>
            <p:spPr>
              <a:xfrm rot="121333" flipH="1">
                <a:off x="8457676" y="2145018"/>
                <a:ext cx="8907" cy="2004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799" extrusionOk="0">
                    <a:moveTo>
                      <a:pt x="93" y="1"/>
                    </a:moveTo>
                    <a:cubicBezTo>
                      <a:pt x="52" y="1"/>
                      <a:pt x="12" y="28"/>
                      <a:pt x="12" y="85"/>
                    </a:cubicBezTo>
                    <a:cubicBezTo>
                      <a:pt x="8" y="203"/>
                      <a:pt x="1" y="317"/>
                      <a:pt x="4" y="435"/>
                    </a:cubicBezTo>
                    <a:cubicBezTo>
                      <a:pt x="12" y="538"/>
                      <a:pt x="12" y="652"/>
                      <a:pt x="58" y="747"/>
                    </a:cubicBezTo>
                    <a:cubicBezTo>
                      <a:pt x="77" y="781"/>
                      <a:pt x="114" y="798"/>
                      <a:pt x="151" y="798"/>
                    </a:cubicBezTo>
                    <a:cubicBezTo>
                      <a:pt x="188" y="798"/>
                      <a:pt x="225" y="781"/>
                      <a:pt x="244" y="747"/>
                    </a:cubicBezTo>
                    <a:cubicBezTo>
                      <a:pt x="355" y="545"/>
                      <a:pt x="263" y="259"/>
                      <a:pt x="183" y="62"/>
                    </a:cubicBezTo>
                    <a:cubicBezTo>
                      <a:pt x="167" y="22"/>
                      <a:pt x="129" y="1"/>
                      <a:pt x="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47"/>
              <p:cNvSpPr/>
              <p:nvPr/>
            </p:nvSpPr>
            <p:spPr>
              <a:xfrm rot="121333" flipH="1">
                <a:off x="8517527" y="2216994"/>
                <a:ext cx="7201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42" extrusionOk="0">
                    <a:moveTo>
                      <a:pt x="85" y="1"/>
                    </a:moveTo>
                    <a:cubicBezTo>
                      <a:pt x="47" y="1"/>
                      <a:pt x="10" y="27"/>
                      <a:pt x="8" y="76"/>
                    </a:cubicBezTo>
                    <a:cubicBezTo>
                      <a:pt x="4" y="312"/>
                      <a:pt x="1" y="563"/>
                      <a:pt x="73" y="791"/>
                    </a:cubicBezTo>
                    <a:cubicBezTo>
                      <a:pt x="82" y="825"/>
                      <a:pt x="110" y="841"/>
                      <a:pt x="139" y="841"/>
                    </a:cubicBezTo>
                    <a:cubicBezTo>
                      <a:pt x="168" y="841"/>
                      <a:pt x="198" y="824"/>
                      <a:pt x="210" y="791"/>
                    </a:cubicBezTo>
                    <a:cubicBezTo>
                      <a:pt x="286" y="548"/>
                      <a:pt x="248" y="290"/>
                      <a:pt x="164" y="58"/>
                    </a:cubicBezTo>
                    <a:cubicBezTo>
                      <a:pt x="150" y="19"/>
                      <a:pt x="117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47"/>
              <p:cNvSpPr/>
              <p:nvPr/>
            </p:nvSpPr>
            <p:spPr>
              <a:xfrm rot="121333" flipH="1">
                <a:off x="8490497" y="2227699"/>
                <a:ext cx="10613" cy="2348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36" extrusionOk="0">
                    <a:moveTo>
                      <a:pt x="212" y="1"/>
                    </a:moveTo>
                    <a:cubicBezTo>
                      <a:pt x="171" y="1"/>
                      <a:pt x="130" y="23"/>
                      <a:pt x="122" y="67"/>
                    </a:cubicBezTo>
                    <a:cubicBezTo>
                      <a:pt x="84" y="318"/>
                      <a:pt x="1" y="645"/>
                      <a:pt x="119" y="884"/>
                    </a:cubicBezTo>
                    <a:cubicBezTo>
                      <a:pt x="137" y="918"/>
                      <a:pt x="175" y="935"/>
                      <a:pt x="213" y="935"/>
                    </a:cubicBezTo>
                    <a:cubicBezTo>
                      <a:pt x="250" y="935"/>
                      <a:pt x="287" y="918"/>
                      <a:pt x="305" y="884"/>
                    </a:cubicBezTo>
                    <a:cubicBezTo>
                      <a:pt x="422" y="645"/>
                      <a:pt x="339" y="318"/>
                      <a:pt x="301" y="67"/>
                    </a:cubicBezTo>
                    <a:cubicBezTo>
                      <a:pt x="293" y="23"/>
                      <a:pt x="253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47"/>
              <p:cNvSpPr/>
              <p:nvPr/>
            </p:nvSpPr>
            <p:spPr>
              <a:xfrm rot="121333" flipH="1">
                <a:off x="8464082" y="2195082"/>
                <a:ext cx="9108" cy="2210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881" extrusionOk="0">
                    <a:moveTo>
                      <a:pt x="182" y="1"/>
                    </a:moveTo>
                    <a:cubicBezTo>
                      <a:pt x="143" y="1"/>
                      <a:pt x="104" y="24"/>
                      <a:pt x="88" y="69"/>
                    </a:cubicBezTo>
                    <a:cubicBezTo>
                      <a:pt x="51" y="187"/>
                      <a:pt x="51" y="324"/>
                      <a:pt x="43" y="446"/>
                    </a:cubicBezTo>
                    <a:cubicBezTo>
                      <a:pt x="32" y="571"/>
                      <a:pt x="1" y="697"/>
                      <a:pt x="66" y="815"/>
                    </a:cubicBezTo>
                    <a:cubicBezTo>
                      <a:pt x="90" y="859"/>
                      <a:pt x="136" y="880"/>
                      <a:pt x="181" y="880"/>
                    </a:cubicBezTo>
                    <a:cubicBezTo>
                      <a:pt x="227" y="880"/>
                      <a:pt x="273" y="859"/>
                      <a:pt x="297" y="815"/>
                    </a:cubicBezTo>
                    <a:cubicBezTo>
                      <a:pt x="362" y="697"/>
                      <a:pt x="332" y="571"/>
                      <a:pt x="320" y="446"/>
                    </a:cubicBezTo>
                    <a:cubicBezTo>
                      <a:pt x="313" y="324"/>
                      <a:pt x="313" y="187"/>
                      <a:pt x="274" y="69"/>
                    </a:cubicBezTo>
                    <a:cubicBezTo>
                      <a:pt x="259" y="24"/>
                      <a:pt x="221" y="1"/>
                      <a:pt x="1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47"/>
              <p:cNvSpPr/>
              <p:nvPr/>
            </p:nvSpPr>
            <p:spPr>
              <a:xfrm rot="121333" flipH="1">
                <a:off x="8458684" y="2270727"/>
                <a:ext cx="11466" cy="2589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32" extrusionOk="0">
                    <a:moveTo>
                      <a:pt x="213" y="0"/>
                    </a:moveTo>
                    <a:cubicBezTo>
                      <a:pt x="154" y="0"/>
                      <a:pt x="92" y="41"/>
                      <a:pt x="92" y="111"/>
                    </a:cubicBezTo>
                    <a:cubicBezTo>
                      <a:pt x="96" y="270"/>
                      <a:pt x="76" y="419"/>
                      <a:pt x="50" y="575"/>
                    </a:cubicBezTo>
                    <a:cubicBezTo>
                      <a:pt x="27" y="707"/>
                      <a:pt x="1" y="833"/>
                      <a:pt x="43" y="963"/>
                    </a:cubicBezTo>
                    <a:cubicBezTo>
                      <a:pt x="54" y="1009"/>
                      <a:pt x="89" y="1031"/>
                      <a:pt x="128" y="1031"/>
                    </a:cubicBezTo>
                    <a:cubicBezTo>
                      <a:pt x="153" y="1031"/>
                      <a:pt x="180" y="1022"/>
                      <a:pt x="202" y="1004"/>
                    </a:cubicBezTo>
                    <a:cubicBezTo>
                      <a:pt x="457" y="799"/>
                      <a:pt x="381" y="362"/>
                      <a:pt x="316" y="81"/>
                    </a:cubicBezTo>
                    <a:cubicBezTo>
                      <a:pt x="305" y="25"/>
                      <a:pt x="260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47"/>
              <p:cNvSpPr/>
              <p:nvPr/>
            </p:nvSpPr>
            <p:spPr>
              <a:xfrm rot="121333" flipH="1">
                <a:off x="8486861" y="2282146"/>
                <a:ext cx="10412" cy="2383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50" extrusionOk="0">
                    <a:moveTo>
                      <a:pt x="234" y="1"/>
                    </a:moveTo>
                    <a:cubicBezTo>
                      <a:pt x="189" y="1"/>
                      <a:pt x="140" y="34"/>
                      <a:pt x="138" y="86"/>
                    </a:cubicBezTo>
                    <a:cubicBezTo>
                      <a:pt x="126" y="228"/>
                      <a:pt x="103" y="364"/>
                      <a:pt x="73" y="501"/>
                    </a:cubicBezTo>
                    <a:cubicBezTo>
                      <a:pt x="46" y="623"/>
                      <a:pt x="1" y="737"/>
                      <a:pt x="23" y="858"/>
                    </a:cubicBezTo>
                    <a:cubicBezTo>
                      <a:pt x="36" y="916"/>
                      <a:pt x="92" y="950"/>
                      <a:pt x="148" y="950"/>
                    </a:cubicBezTo>
                    <a:cubicBezTo>
                      <a:pt x="179" y="950"/>
                      <a:pt x="210" y="939"/>
                      <a:pt x="232" y="916"/>
                    </a:cubicBezTo>
                    <a:cubicBezTo>
                      <a:pt x="415" y="707"/>
                      <a:pt x="350" y="314"/>
                      <a:pt x="305" y="63"/>
                    </a:cubicBezTo>
                    <a:cubicBezTo>
                      <a:pt x="298" y="20"/>
                      <a:pt x="267" y="1"/>
                      <a:pt x="2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47"/>
              <p:cNvSpPr/>
              <p:nvPr/>
            </p:nvSpPr>
            <p:spPr>
              <a:xfrm rot="121333" flipH="1">
                <a:off x="8507480" y="2273969"/>
                <a:ext cx="7953" cy="2263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902" extrusionOk="0">
                    <a:moveTo>
                      <a:pt x="117" y="0"/>
                    </a:moveTo>
                    <a:cubicBezTo>
                      <a:pt x="68" y="0"/>
                      <a:pt x="14" y="35"/>
                      <a:pt x="12" y="93"/>
                    </a:cubicBezTo>
                    <a:cubicBezTo>
                      <a:pt x="12" y="227"/>
                      <a:pt x="8" y="360"/>
                      <a:pt x="12" y="493"/>
                    </a:cubicBezTo>
                    <a:cubicBezTo>
                      <a:pt x="15" y="614"/>
                      <a:pt x="1" y="736"/>
                      <a:pt x="61" y="846"/>
                    </a:cubicBezTo>
                    <a:cubicBezTo>
                      <a:pt x="82" y="884"/>
                      <a:pt x="117" y="901"/>
                      <a:pt x="153" y="901"/>
                    </a:cubicBezTo>
                    <a:cubicBezTo>
                      <a:pt x="203" y="901"/>
                      <a:pt x="254" y="869"/>
                      <a:pt x="275" y="816"/>
                    </a:cubicBezTo>
                    <a:cubicBezTo>
                      <a:pt x="317" y="698"/>
                      <a:pt x="275" y="561"/>
                      <a:pt x="259" y="439"/>
                    </a:cubicBezTo>
                    <a:cubicBezTo>
                      <a:pt x="240" y="314"/>
                      <a:pt x="217" y="193"/>
                      <a:pt x="198" y="67"/>
                    </a:cubicBezTo>
                    <a:cubicBezTo>
                      <a:pt x="190" y="21"/>
                      <a:pt x="155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47"/>
              <p:cNvSpPr/>
              <p:nvPr/>
            </p:nvSpPr>
            <p:spPr>
              <a:xfrm rot="121333" flipH="1">
                <a:off x="8506251" y="2335544"/>
                <a:ext cx="8606" cy="1889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53" extrusionOk="0">
                    <a:moveTo>
                      <a:pt x="172" y="1"/>
                    </a:moveTo>
                    <a:cubicBezTo>
                      <a:pt x="124" y="1"/>
                      <a:pt x="77" y="27"/>
                      <a:pt x="65" y="80"/>
                    </a:cubicBezTo>
                    <a:cubicBezTo>
                      <a:pt x="43" y="183"/>
                      <a:pt x="39" y="286"/>
                      <a:pt x="35" y="392"/>
                    </a:cubicBezTo>
                    <a:cubicBezTo>
                      <a:pt x="27" y="491"/>
                      <a:pt x="1" y="609"/>
                      <a:pt x="65" y="692"/>
                    </a:cubicBezTo>
                    <a:cubicBezTo>
                      <a:pt x="94" y="733"/>
                      <a:pt x="132" y="753"/>
                      <a:pt x="170" y="753"/>
                    </a:cubicBezTo>
                    <a:cubicBezTo>
                      <a:pt x="209" y="753"/>
                      <a:pt x="248" y="733"/>
                      <a:pt x="278" y="692"/>
                    </a:cubicBezTo>
                    <a:cubicBezTo>
                      <a:pt x="343" y="609"/>
                      <a:pt x="313" y="491"/>
                      <a:pt x="309" y="392"/>
                    </a:cubicBezTo>
                    <a:cubicBezTo>
                      <a:pt x="301" y="286"/>
                      <a:pt x="301" y="183"/>
                      <a:pt x="278" y="80"/>
                    </a:cubicBezTo>
                    <a:cubicBezTo>
                      <a:pt x="267" y="27"/>
                      <a:pt x="219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47"/>
              <p:cNvSpPr/>
              <p:nvPr/>
            </p:nvSpPr>
            <p:spPr>
              <a:xfrm rot="121333" flipH="1">
                <a:off x="8482198" y="2332977"/>
                <a:ext cx="9283" cy="2845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134" extrusionOk="0">
                    <a:moveTo>
                      <a:pt x="250" y="0"/>
                    </a:moveTo>
                    <a:cubicBezTo>
                      <a:pt x="213" y="0"/>
                      <a:pt x="177" y="22"/>
                      <a:pt x="164" y="70"/>
                    </a:cubicBezTo>
                    <a:cubicBezTo>
                      <a:pt x="118" y="233"/>
                      <a:pt x="84" y="396"/>
                      <a:pt x="61" y="563"/>
                    </a:cubicBezTo>
                    <a:cubicBezTo>
                      <a:pt x="43" y="723"/>
                      <a:pt x="1" y="887"/>
                      <a:pt x="46" y="1039"/>
                    </a:cubicBezTo>
                    <a:cubicBezTo>
                      <a:pt x="61" y="1098"/>
                      <a:pt x="119" y="1133"/>
                      <a:pt x="176" y="1133"/>
                    </a:cubicBezTo>
                    <a:cubicBezTo>
                      <a:pt x="218" y="1133"/>
                      <a:pt x="259" y="1114"/>
                      <a:pt x="282" y="1070"/>
                    </a:cubicBezTo>
                    <a:cubicBezTo>
                      <a:pt x="354" y="928"/>
                      <a:pt x="347" y="777"/>
                      <a:pt x="357" y="621"/>
                    </a:cubicBezTo>
                    <a:cubicBezTo>
                      <a:pt x="369" y="442"/>
                      <a:pt x="369" y="271"/>
                      <a:pt x="350" y="96"/>
                    </a:cubicBezTo>
                    <a:cubicBezTo>
                      <a:pt x="346" y="36"/>
                      <a:pt x="297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47"/>
              <p:cNvSpPr/>
              <p:nvPr/>
            </p:nvSpPr>
            <p:spPr>
              <a:xfrm rot="121333" flipH="1">
                <a:off x="8462893" y="2322800"/>
                <a:ext cx="9082" cy="23158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23" extrusionOk="0">
                    <a:moveTo>
                      <a:pt x="269" y="1"/>
                    </a:moveTo>
                    <a:cubicBezTo>
                      <a:pt x="238" y="1"/>
                      <a:pt x="206" y="19"/>
                      <a:pt x="190" y="60"/>
                    </a:cubicBezTo>
                    <a:cubicBezTo>
                      <a:pt x="95" y="315"/>
                      <a:pt x="8" y="588"/>
                      <a:pt x="0" y="862"/>
                    </a:cubicBezTo>
                    <a:cubicBezTo>
                      <a:pt x="0" y="899"/>
                      <a:pt x="31" y="922"/>
                      <a:pt x="63" y="922"/>
                    </a:cubicBezTo>
                    <a:cubicBezTo>
                      <a:pt x="82" y="922"/>
                      <a:pt x="102" y="913"/>
                      <a:pt x="115" y="892"/>
                    </a:cubicBezTo>
                    <a:cubicBezTo>
                      <a:pt x="243" y="653"/>
                      <a:pt x="304" y="371"/>
                      <a:pt x="350" y="102"/>
                    </a:cubicBezTo>
                    <a:cubicBezTo>
                      <a:pt x="361" y="40"/>
                      <a:pt x="316" y="1"/>
                      <a:pt x="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47"/>
              <p:cNvSpPr/>
              <p:nvPr/>
            </p:nvSpPr>
            <p:spPr>
              <a:xfrm rot="121333" flipH="1">
                <a:off x="8467356" y="2386514"/>
                <a:ext cx="11290" cy="26871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071" extrusionOk="0">
                    <a:moveTo>
                      <a:pt x="244" y="1"/>
                    </a:moveTo>
                    <a:cubicBezTo>
                      <a:pt x="186" y="1"/>
                      <a:pt x="124" y="41"/>
                      <a:pt x="126" y="111"/>
                    </a:cubicBezTo>
                    <a:cubicBezTo>
                      <a:pt x="126" y="267"/>
                      <a:pt x="111" y="419"/>
                      <a:pt x="76" y="575"/>
                    </a:cubicBezTo>
                    <a:cubicBezTo>
                      <a:pt x="50" y="712"/>
                      <a:pt x="1" y="830"/>
                      <a:pt x="20" y="971"/>
                    </a:cubicBezTo>
                    <a:cubicBezTo>
                      <a:pt x="29" y="1035"/>
                      <a:pt x="92" y="1071"/>
                      <a:pt x="153" y="1071"/>
                    </a:cubicBezTo>
                    <a:cubicBezTo>
                      <a:pt x="190" y="1071"/>
                      <a:pt x="225" y="1058"/>
                      <a:pt x="248" y="1031"/>
                    </a:cubicBezTo>
                    <a:cubicBezTo>
                      <a:pt x="450" y="803"/>
                      <a:pt x="389" y="359"/>
                      <a:pt x="343" y="81"/>
                    </a:cubicBezTo>
                    <a:cubicBezTo>
                      <a:pt x="334" y="26"/>
                      <a:pt x="291" y="1"/>
                      <a:pt x="2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47"/>
              <p:cNvSpPr/>
              <p:nvPr/>
            </p:nvSpPr>
            <p:spPr>
              <a:xfrm rot="121333" flipH="1">
                <a:off x="8486459" y="2384942"/>
                <a:ext cx="10613" cy="24462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75" extrusionOk="0">
                    <a:moveTo>
                      <a:pt x="240" y="1"/>
                    </a:moveTo>
                    <a:cubicBezTo>
                      <a:pt x="180" y="1"/>
                      <a:pt x="115" y="42"/>
                      <a:pt x="115" y="113"/>
                    </a:cubicBezTo>
                    <a:cubicBezTo>
                      <a:pt x="118" y="253"/>
                      <a:pt x="108" y="390"/>
                      <a:pt x="77" y="527"/>
                    </a:cubicBezTo>
                    <a:cubicBezTo>
                      <a:pt x="50" y="649"/>
                      <a:pt x="1" y="755"/>
                      <a:pt x="20" y="885"/>
                    </a:cubicBezTo>
                    <a:cubicBezTo>
                      <a:pt x="29" y="943"/>
                      <a:pt x="85" y="974"/>
                      <a:pt x="140" y="974"/>
                    </a:cubicBezTo>
                    <a:cubicBezTo>
                      <a:pt x="175" y="974"/>
                      <a:pt x="209" y="962"/>
                      <a:pt x="233" y="938"/>
                    </a:cubicBezTo>
                    <a:cubicBezTo>
                      <a:pt x="422" y="744"/>
                      <a:pt x="373" y="330"/>
                      <a:pt x="339" y="83"/>
                    </a:cubicBezTo>
                    <a:cubicBezTo>
                      <a:pt x="331" y="26"/>
                      <a:pt x="287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47"/>
              <p:cNvSpPr/>
              <p:nvPr/>
            </p:nvSpPr>
            <p:spPr>
              <a:xfrm rot="121333" flipH="1">
                <a:off x="8494203" y="2446478"/>
                <a:ext cx="10989" cy="244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75" extrusionOk="0">
                    <a:moveTo>
                      <a:pt x="259" y="0"/>
                    </a:moveTo>
                    <a:cubicBezTo>
                      <a:pt x="205" y="0"/>
                      <a:pt x="146" y="38"/>
                      <a:pt x="144" y="103"/>
                    </a:cubicBezTo>
                    <a:cubicBezTo>
                      <a:pt x="144" y="251"/>
                      <a:pt x="122" y="395"/>
                      <a:pt x="84" y="540"/>
                    </a:cubicBezTo>
                    <a:cubicBezTo>
                      <a:pt x="49" y="668"/>
                      <a:pt x="0" y="772"/>
                      <a:pt x="30" y="908"/>
                    </a:cubicBezTo>
                    <a:cubicBezTo>
                      <a:pt x="39" y="949"/>
                      <a:pt x="80" y="974"/>
                      <a:pt x="120" y="974"/>
                    </a:cubicBezTo>
                    <a:cubicBezTo>
                      <a:pt x="137" y="974"/>
                      <a:pt x="153" y="970"/>
                      <a:pt x="167" y="961"/>
                    </a:cubicBezTo>
                    <a:cubicBezTo>
                      <a:pt x="437" y="798"/>
                      <a:pt x="395" y="342"/>
                      <a:pt x="350" y="72"/>
                    </a:cubicBezTo>
                    <a:cubicBezTo>
                      <a:pt x="340" y="22"/>
                      <a:pt x="301" y="0"/>
                      <a:pt x="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47"/>
              <p:cNvSpPr/>
              <p:nvPr/>
            </p:nvSpPr>
            <p:spPr>
              <a:xfrm rot="121333" flipH="1">
                <a:off x="8480013" y="2429826"/>
                <a:ext cx="7753" cy="1821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26" extrusionOk="0">
                    <a:moveTo>
                      <a:pt x="180" y="0"/>
                    </a:moveTo>
                    <a:cubicBezTo>
                      <a:pt x="132" y="0"/>
                      <a:pt x="82" y="34"/>
                      <a:pt x="84" y="93"/>
                    </a:cubicBezTo>
                    <a:cubicBezTo>
                      <a:pt x="84" y="188"/>
                      <a:pt x="73" y="283"/>
                      <a:pt x="57" y="379"/>
                    </a:cubicBezTo>
                    <a:cubicBezTo>
                      <a:pt x="42" y="470"/>
                      <a:pt x="1" y="553"/>
                      <a:pt x="31" y="644"/>
                    </a:cubicBezTo>
                    <a:cubicBezTo>
                      <a:pt x="48" y="695"/>
                      <a:pt x="94" y="726"/>
                      <a:pt x="141" y="726"/>
                    </a:cubicBezTo>
                    <a:cubicBezTo>
                      <a:pt x="169" y="726"/>
                      <a:pt x="197" y="716"/>
                      <a:pt x="221" y="694"/>
                    </a:cubicBezTo>
                    <a:cubicBezTo>
                      <a:pt x="301" y="618"/>
                      <a:pt x="301" y="496"/>
                      <a:pt x="305" y="390"/>
                    </a:cubicBezTo>
                    <a:cubicBezTo>
                      <a:pt x="308" y="283"/>
                      <a:pt x="289" y="173"/>
                      <a:pt x="266" y="67"/>
                    </a:cubicBezTo>
                    <a:cubicBezTo>
                      <a:pt x="256" y="21"/>
                      <a:pt x="219" y="0"/>
                      <a:pt x="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47"/>
              <p:cNvSpPr/>
              <p:nvPr/>
            </p:nvSpPr>
            <p:spPr>
              <a:xfrm rot="121333" flipH="1">
                <a:off x="8035221" y="2167836"/>
                <a:ext cx="457032" cy="496272"/>
              </a:xfrm>
              <a:custGeom>
                <a:avLst/>
                <a:gdLst/>
                <a:ahLst/>
                <a:cxnLst/>
                <a:rect l="l" t="t" r="r" b="b"/>
                <a:pathLst>
                  <a:path w="18216" h="19780" extrusionOk="0">
                    <a:moveTo>
                      <a:pt x="16219" y="0"/>
                    </a:moveTo>
                    <a:cubicBezTo>
                      <a:pt x="12976" y="0"/>
                      <a:pt x="0" y="18213"/>
                      <a:pt x="0" y="18213"/>
                    </a:cubicBezTo>
                    <a:lnTo>
                      <a:pt x="0" y="19780"/>
                    </a:lnTo>
                    <a:cubicBezTo>
                      <a:pt x="0" y="19780"/>
                      <a:pt x="18215" y="4519"/>
                      <a:pt x="16851" y="496"/>
                    </a:cubicBezTo>
                    <a:cubicBezTo>
                      <a:pt x="16735" y="156"/>
                      <a:pt x="16519" y="0"/>
                      <a:pt x="16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47"/>
              <p:cNvSpPr/>
              <p:nvPr/>
            </p:nvSpPr>
            <p:spPr>
              <a:xfrm rot="121333" flipH="1">
                <a:off x="8362859" y="2474235"/>
                <a:ext cx="12996" cy="1836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2" extrusionOk="0">
                    <a:moveTo>
                      <a:pt x="409" y="1"/>
                    </a:moveTo>
                    <a:cubicBezTo>
                      <a:pt x="372" y="1"/>
                      <a:pt x="333" y="17"/>
                      <a:pt x="312" y="46"/>
                    </a:cubicBezTo>
                    <a:cubicBezTo>
                      <a:pt x="248" y="129"/>
                      <a:pt x="195" y="213"/>
                      <a:pt x="145" y="307"/>
                    </a:cubicBezTo>
                    <a:cubicBezTo>
                      <a:pt x="95" y="399"/>
                      <a:pt x="0" y="486"/>
                      <a:pt x="4" y="593"/>
                    </a:cubicBezTo>
                    <a:cubicBezTo>
                      <a:pt x="4" y="677"/>
                      <a:pt x="62" y="731"/>
                      <a:pt x="141" y="731"/>
                    </a:cubicBezTo>
                    <a:cubicBezTo>
                      <a:pt x="149" y="731"/>
                      <a:pt x="156" y="731"/>
                      <a:pt x="164" y="730"/>
                    </a:cubicBezTo>
                    <a:cubicBezTo>
                      <a:pt x="290" y="711"/>
                      <a:pt x="377" y="558"/>
                      <a:pt x="430" y="456"/>
                    </a:cubicBezTo>
                    <a:cubicBezTo>
                      <a:pt x="498" y="334"/>
                      <a:pt x="518" y="216"/>
                      <a:pt x="506" y="79"/>
                    </a:cubicBezTo>
                    <a:cubicBezTo>
                      <a:pt x="500" y="25"/>
                      <a:pt x="455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47"/>
              <p:cNvSpPr/>
              <p:nvPr/>
            </p:nvSpPr>
            <p:spPr>
              <a:xfrm rot="121333" flipH="1">
                <a:off x="8345283" y="2489232"/>
                <a:ext cx="18742" cy="2273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906" extrusionOk="0">
                    <a:moveTo>
                      <a:pt x="637" y="1"/>
                    </a:moveTo>
                    <a:cubicBezTo>
                      <a:pt x="615" y="1"/>
                      <a:pt x="591" y="10"/>
                      <a:pt x="573" y="32"/>
                    </a:cubicBezTo>
                    <a:cubicBezTo>
                      <a:pt x="386" y="260"/>
                      <a:pt x="132" y="481"/>
                      <a:pt x="29" y="762"/>
                    </a:cubicBezTo>
                    <a:cubicBezTo>
                      <a:pt x="0" y="843"/>
                      <a:pt x="67" y="905"/>
                      <a:pt x="138" y="905"/>
                    </a:cubicBezTo>
                    <a:cubicBezTo>
                      <a:pt x="163" y="905"/>
                      <a:pt x="189" y="897"/>
                      <a:pt x="211" y="879"/>
                    </a:cubicBezTo>
                    <a:cubicBezTo>
                      <a:pt x="439" y="690"/>
                      <a:pt x="557" y="374"/>
                      <a:pt x="706" y="123"/>
                    </a:cubicBezTo>
                    <a:cubicBezTo>
                      <a:pt x="746" y="58"/>
                      <a:pt x="694" y="1"/>
                      <a:pt x="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47"/>
              <p:cNvSpPr/>
              <p:nvPr/>
            </p:nvSpPr>
            <p:spPr>
              <a:xfrm rot="121333" flipH="1">
                <a:off x="8305651" y="2456324"/>
                <a:ext cx="22857" cy="24136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62" extrusionOk="0">
                    <a:moveTo>
                      <a:pt x="761" y="1"/>
                    </a:moveTo>
                    <a:cubicBezTo>
                      <a:pt x="737" y="1"/>
                      <a:pt x="712" y="10"/>
                      <a:pt x="690" y="31"/>
                    </a:cubicBezTo>
                    <a:cubicBezTo>
                      <a:pt x="569" y="149"/>
                      <a:pt x="451" y="267"/>
                      <a:pt x="337" y="384"/>
                    </a:cubicBezTo>
                    <a:cubicBezTo>
                      <a:pt x="283" y="442"/>
                      <a:pt x="234" y="495"/>
                      <a:pt x="185" y="552"/>
                    </a:cubicBezTo>
                    <a:cubicBezTo>
                      <a:pt x="120" y="624"/>
                      <a:pt x="93" y="697"/>
                      <a:pt x="44" y="777"/>
                    </a:cubicBezTo>
                    <a:cubicBezTo>
                      <a:pt x="0" y="851"/>
                      <a:pt x="59" y="962"/>
                      <a:pt x="139" y="962"/>
                    </a:cubicBezTo>
                    <a:cubicBezTo>
                      <a:pt x="157" y="962"/>
                      <a:pt x="176" y="956"/>
                      <a:pt x="196" y="944"/>
                    </a:cubicBezTo>
                    <a:cubicBezTo>
                      <a:pt x="257" y="898"/>
                      <a:pt x="329" y="872"/>
                      <a:pt x="386" y="818"/>
                    </a:cubicBezTo>
                    <a:cubicBezTo>
                      <a:pt x="451" y="758"/>
                      <a:pt x="508" y="686"/>
                      <a:pt x="561" y="617"/>
                    </a:cubicBezTo>
                    <a:cubicBezTo>
                      <a:pt x="671" y="476"/>
                      <a:pt x="770" y="335"/>
                      <a:pt x="862" y="179"/>
                    </a:cubicBezTo>
                    <a:cubicBezTo>
                      <a:pt x="911" y="98"/>
                      <a:pt x="840" y="1"/>
                      <a:pt x="7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47"/>
              <p:cNvSpPr/>
              <p:nvPr/>
            </p:nvSpPr>
            <p:spPr>
              <a:xfrm rot="121333" flipH="1">
                <a:off x="8329263" y="2442552"/>
                <a:ext cx="1613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36" extrusionOk="0">
                    <a:moveTo>
                      <a:pt x="535" y="0"/>
                    </a:moveTo>
                    <a:cubicBezTo>
                      <a:pt x="511" y="0"/>
                      <a:pt x="487" y="12"/>
                      <a:pt x="471" y="42"/>
                    </a:cubicBezTo>
                    <a:cubicBezTo>
                      <a:pt x="406" y="156"/>
                      <a:pt x="334" y="273"/>
                      <a:pt x="250" y="377"/>
                    </a:cubicBezTo>
                    <a:cubicBezTo>
                      <a:pt x="174" y="471"/>
                      <a:pt x="45" y="563"/>
                      <a:pt x="18" y="688"/>
                    </a:cubicBezTo>
                    <a:cubicBezTo>
                      <a:pt x="1" y="760"/>
                      <a:pt x="49" y="836"/>
                      <a:pt x="123" y="836"/>
                    </a:cubicBezTo>
                    <a:cubicBezTo>
                      <a:pt x="131" y="836"/>
                      <a:pt x="139" y="835"/>
                      <a:pt x="148" y="833"/>
                    </a:cubicBezTo>
                    <a:cubicBezTo>
                      <a:pt x="292" y="798"/>
                      <a:pt x="379" y="654"/>
                      <a:pt x="452" y="533"/>
                    </a:cubicBezTo>
                    <a:cubicBezTo>
                      <a:pt x="527" y="399"/>
                      <a:pt x="588" y="262"/>
                      <a:pt x="627" y="114"/>
                    </a:cubicBezTo>
                    <a:cubicBezTo>
                      <a:pt x="642" y="54"/>
                      <a:pt x="587" y="0"/>
                      <a:pt x="5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47"/>
              <p:cNvSpPr/>
              <p:nvPr/>
            </p:nvSpPr>
            <p:spPr>
              <a:xfrm rot="121333" flipH="1">
                <a:off x="8318858" y="2405658"/>
                <a:ext cx="7828" cy="14176"/>
              </a:xfrm>
              <a:custGeom>
                <a:avLst/>
                <a:gdLst/>
                <a:ahLst/>
                <a:cxnLst/>
                <a:rect l="l" t="t" r="r" b="b"/>
                <a:pathLst>
                  <a:path w="312" h="565" extrusionOk="0">
                    <a:moveTo>
                      <a:pt x="217" y="0"/>
                    </a:moveTo>
                    <a:cubicBezTo>
                      <a:pt x="173" y="0"/>
                      <a:pt x="125" y="30"/>
                      <a:pt x="121" y="80"/>
                    </a:cubicBezTo>
                    <a:cubicBezTo>
                      <a:pt x="113" y="148"/>
                      <a:pt x="95" y="213"/>
                      <a:pt x="72" y="274"/>
                    </a:cubicBezTo>
                    <a:cubicBezTo>
                      <a:pt x="49" y="343"/>
                      <a:pt x="11" y="392"/>
                      <a:pt x="4" y="464"/>
                    </a:cubicBezTo>
                    <a:cubicBezTo>
                      <a:pt x="0" y="517"/>
                      <a:pt x="48" y="564"/>
                      <a:pt x="98" y="564"/>
                    </a:cubicBezTo>
                    <a:cubicBezTo>
                      <a:pt x="112" y="564"/>
                      <a:pt x="127" y="560"/>
                      <a:pt x="140" y="552"/>
                    </a:cubicBezTo>
                    <a:cubicBezTo>
                      <a:pt x="300" y="460"/>
                      <a:pt x="311" y="229"/>
                      <a:pt x="292" y="65"/>
                    </a:cubicBezTo>
                    <a:cubicBezTo>
                      <a:pt x="287" y="2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47"/>
              <p:cNvSpPr/>
              <p:nvPr/>
            </p:nvSpPr>
            <p:spPr>
              <a:xfrm rot="121333" flipH="1">
                <a:off x="8296112" y="2417066"/>
                <a:ext cx="16760" cy="2283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10" extrusionOk="0">
                    <a:moveTo>
                      <a:pt x="508" y="1"/>
                    </a:moveTo>
                    <a:cubicBezTo>
                      <a:pt x="484" y="1"/>
                      <a:pt x="459" y="10"/>
                      <a:pt x="437" y="33"/>
                    </a:cubicBezTo>
                    <a:cubicBezTo>
                      <a:pt x="255" y="235"/>
                      <a:pt x="0" y="535"/>
                      <a:pt x="38" y="825"/>
                    </a:cubicBezTo>
                    <a:cubicBezTo>
                      <a:pt x="43" y="877"/>
                      <a:pt x="94" y="910"/>
                      <a:pt x="145" y="910"/>
                    </a:cubicBezTo>
                    <a:cubicBezTo>
                      <a:pt x="171" y="910"/>
                      <a:pt x="197" y="901"/>
                      <a:pt x="216" y="881"/>
                    </a:cubicBezTo>
                    <a:cubicBezTo>
                      <a:pt x="311" y="786"/>
                      <a:pt x="338" y="668"/>
                      <a:pt x="399" y="547"/>
                    </a:cubicBezTo>
                    <a:cubicBezTo>
                      <a:pt x="460" y="421"/>
                      <a:pt x="532" y="300"/>
                      <a:pt x="612" y="186"/>
                    </a:cubicBezTo>
                    <a:cubicBezTo>
                      <a:pt x="667" y="104"/>
                      <a:pt x="589" y="1"/>
                      <a:pt x="5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7"/>
              <p:cNvSpPr/>
              <p:nvPr/>
            </p:nvSpPr>
            <p:spPr>
              <a:xfrm rot="121333" flipH="1">
                <a:off x="8264758" y="2411871"/>
                <a:ext cx="22656" cy="2325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927" extrusionOk="0">
                    <a:moveTo>
                      <a:pt x="766" y="1"/>
                    </a:moveTo>
                    <a:cubicBezTo>
                      <a:pt x="745" y="1"/>
                      <a:pt x="723" y="8"/>
                      <a:pt x="705" y="26"/>
                    </a:cubicBezTo>
                    <a:cubicBezTo>
                      <a:pt x="576" y="151"/>
                      <a:pt x="446" y="272"/>
                      <a:pt x="317" y="395"/>
                    </a:cubicBezTo>
                    <a:cubicBezTo>
                      <a:pt x="199" y="505"/>
                      <a:pt x="78" y="619"/>
                      <a:pt x="29" y="779"/>
                    </a:cubicBezTo>
                    <a:cubicBezTo>
                      <a:pt x="0" y="857"/>
                      <a:pt x="64" y="927"/>
                      <a:pt x="139" y="927"/>
                    </a:cubicBezTo>
                    <a:cubicBezTo>
                      <a:pt x="155" y="927"/>
                      <a:pt x="172" y="923"/>
                      <a:pt x="188" y="916"/>
                    </a:cubicBezTo>
                    <a:cubicBezTo>
                      <a:pt x="336" y="847"/>
                      <a:pt x="439" y="706"/>
                      <a:pt x="530" y="577"/>
                    </a:cubicBezTo>
                    <a:cubicBezTo>
                      <a:pt x="636" y="437"/>
                      <a:pt x="743" y="295"/>
                      <a:pt x="850" y="151"/>
                    </a:cubicBezTo>
                    <a:cubicBezTo>
                      <a:pt x="902" y="84"/>
                      <a:pt x="836" y="1"/>
                      <a:pt x="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7"/>
              <p:cNvSpPr/>
              <p:nvPr/>
            </p:nvSpPr>
            <p:spPr>
              <a:xfrm rot="121333" flipH="1">
                <a:off x="8189207" y="2278177"/>
                <a:ext cx="14100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60" extrusionOk="0">
                    <a:moveTo>
                      <a:pt x="449" y="1"/>
                    </a:moveTo>
                    <a:cubicBezTo>
                      <a:pt x="431" y="1"/>
                      <a:pt x="411" y="8"/>
                      <a:pt x="394" y="26"/>
                    </a:cubicBezTo>
                    <a:cubicBezTo>
                      <a:pt x="313" y="106"/>
                      <a:pt x="241" y="186"/>
                      <a:pt x="169" y="270"/>
                    </a:cubicBezTo>
                    <a:cubicBezTo>
                      <a:pt x="101" y="349"/>
                      <a:pt x="13" y="433"/>
                      <a:pt x="6" y="544"/>
                    </a:cubicBezTo>
                    <a:cubicBezTo>
                      <a:pt x="0" y="618"/>
                      <a:pt x="57" y="659"/>
                      <a:pt x="118" y="659"/>
                    </a:cubicBezTo>
                    <a:cubicBezTo>
                      <a:pt x="135" y="659"/>
                      <a:pt x="153" y="656"/>
                      <a:pt x="169" y="649"/>
                    </a:cubicBezTo>
                    <a:cubicBezTo>
                      <a:pt x="264" y="616"/>
                      <a:pt x="318" y="502"/>
                      <a:pt x="367" y="421"/>
                    </a:cubicBezTo>
                    <a:cubicBezTo>
                      <a:pt x="424" y="330"/>
                      <a:pt x="478" y="239"/>
                      <a:pt x="527" y="144"/>
                    </a:cubicBezTo>
                    <a:cubicBezTo>
                      <a:pt x="562" y="80"/>
                      <a:pt x="510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7"/>
              <p:cNvSpPr/>
              <p:nvPr/>
            </p:nvSpPr>
            <p:spPr>
              <a:xfrm rot="121333" flipH="1">
                <a:off x="8190653" y="2308010"/>
                <a:ext cx="21452" cy="25892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32" extrusionOk="0">
                    <a:moveTo>
                      <a:pt x="752" y="0"/>
                    </a:moveTo>
                    <a:cubicBezTo>
                      <a:pt x="734" y="0"/>
                      <a:pt x="716" y="7"/>
                      <a:pt x="701" y="24"/>
                    </a:cubicBezTo>
                    <a:cubicBezTo>
                      <a:pt x="580" y="165"/>
                      <a:pt x="458" y="305"/>
                      <a:pt x="336" y="449"/>
                    </a:cubicBezTo>
                    <a:cubicBezTo>
                      <a:pt x="219" y="583"/>
                      <a:pt x="66" y="723"/>
                      <a:pt x="17" y="898"/>
                    </a:cubicBezTo>
                    <a:cubicBezTo>
                      <a:pt x="0" y="959"/>
                      <a:pt x="43" y="1032"/>
                      <a:pt x="106" y="1032"/>
                    </a:cubicBezTo>
                    <a:cubicBezTo>
                      <a:pt x="114" y="1032"/>
                      <a:pt x="122" y="1030"/>
                      <a:pt x="131" y="1028"/>
                    </a:cubicBezTo>
                    <a:cubicBezTo>
                      <a:pt x="489" y="928"/>
                      <a:pt x="732" y="435"/>
                      <a:pt x="835" y="112"/>
                    </a:cubicBezTo>
                    <a:cubicBezTo>
                      <a:pt x="854" y="58"/>
                      <a:pt x="803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47"/>
              <p:cNvSpPr/>
              <p:nvPr/>
            </p:nvSpPr>
            <p:spPr>
              <a:xfrm rot="121333" flipH="1">
                <a:off x="8170417" y="2320403"/>
                <a:ext cx="28677" cy="2973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85" extrusionOk="0">
                    <a:moveTo>
                      <a:pt x="1007" y="1"/>
                    </a:moveTo>
                    <a:cubicBezTo>
                      <a:pt x="988" y="1"/>
                      <a:pt x="969" y="7"/>
                      <a:pt x="953" y="20"/>
                    </a:cubicBezTo>
                    <a:cubicBezTo>
                      <a:pt x="614" y="294"/>
                      <a:pt x="173" y="621"/>
                      <a:pt x="25" y="1043"/>
                    </a:cubicBezTo>
                    <a:cubicBezTo>
                      <a:pt x="0" y="1111"/>
                      <a:pt x="61" y="1185"/>
                      <a:pt x="128" y="1185"/>
                    </a:cubicBezTo>
                    <a:cubicBezTo>
                      <a:pt x="143" y="1185"/>
                      <a:pt x="158" y="1181"/>
                      <a:pt x="173" y="1172"/>
                    </a:cubicBezTo>
                    <a:cubicBezTo>
                      <a:pt x="363" y="1058"/>
                      <a:pt x="496" y="883"/>
                      <a:pt x="633" y="716"/>
                    </a:cubicBezTo>
                    <a:cubicBezTo>
                      <a:pt x="789" y="525"/>
                      <a:pt x="937" y="332"/>
                      <a:pt x="1089" y="142"/>
                    </a:cubicBezTo>
                    <a:cubicBezTo>
                      <a:pt x="1143" y="74"/>
                      <a:pt x="1076" y="1"/>
                      <a:pt x="1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47"/>
              <p:cNvSpPr/>
              <p:nvPr/>
            </p:nvSpPr>
            <p:spPr>
              <a:xfrm rot="121333" flipH="1">
                <a:off x="8211152" y="2373482"/>
                <a:ext cx="27323" cy="22254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87" extrusionOk="0">
                    <a:moveTo>
                      <a:pt x="878" y="0"/>
                    </a:moveTo>
                    <a:cubicBezTo>
                      <a:pt x="847" y="0"/>
                      <a:pt x="815" y="12"/>
                      <a:pt x="788" y="41"/>
                    </a:cubicBezTo>
                    <a:cubicBezTo>
                      <a:pt x="678" y="171"/>
                      <a:pt x="557" y="289"/>
                      <a:pt x="423" y="395"/>
                    </a:cubicBezTo>
                    <a:cubicBezTo>
                      <a:pt x="359" y="448"/>
                      <a:pt x="309" y="513"/>
                      <a:pt x="248" y="562"/>
                    </a:cubicBezTo>
                    <a:cubicBezTo>
                      <a:pt x="176" y="624"/>
                      <a:pt x="111" y="669"/>
                      <a:pt x="50" y="741"/>
                    </a:cubicBezTo>
                    <a:cubicBezTo>
                      <a:pt x="0" y="799"/>
                      <a:pt x="35" y="886"/>
                      <a:pt x="112" y="886"/>
                    </a:cubicBezTo>
                    <a:cubicBezTo>
                      <a:pt x="117" y="886"/>
                      <a:pt x="122" y="886"/>
                      <a:pt x="127" y="885"/>
                    </a:cubicBezTo>
                    <a:cubicBezTo>
                      <a:pt x="503" y="833"/>
                      <a:pt x="796" y="525"/>
                      <a:pt x="1013" y="236"/>
                    </a:cubicBezTo>
                    <a:cubicBezTo>
                      <a:pt x="1089" y="134"/>
                      <a:pt x="983" y="0"/>
                      <a:pt x="8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47"/>
              <p:cNvSpPr/>
              <p:nvPr/>
            </p:nvSpPr>
            <p:spPr>
              <a:xfrm rot="121333" flipH="1">
                <a:off x="8242837" y="2352554"/>
                <a:ext cx="22857" cy="1982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90" extrusionOk="0">
                    <a:moveTo>
                      <a:pt x="803" y="1"/>
                    </a:moveTo>
                    <a:cubicBezTo>
                      <a:pt x="784" y="1"/>
                      <a:pt x="765" y="9"/>
                      <a:pt x="746" y="27"/>
                    </a:cubicBezTo>
                    <a:cubicBezTo>
                      <a:pt x="640" y="137"/>
                      <a:pt x="518" y="240"/>
                      <a:pt x="392" y="332"/>
                    </a:cubicBezTo>
                    <a:cubicBezTo>
                      <a:pt x="278" y="419"/>
                      <a:pt x="108" y="483"/>
                      <a:pt x="39" y="616"/>
                    </a:cubicBezTo>
                    <a:cubicBezTo>
                      <a:pt x="1" y="693"/>
                      <a:pt x="36" y="780"/>
                      <a:pt x="127" y="788"/>
                    </a:cubicBezTo>
                    <a:cubicBezTo>
                      <a:pt x="137" y="789"/>
                      <a:pt x="147" y="789"/>
                      <a:pt x="157" y="789"/>
                    </a:cubicBezTo>
                    <a:cubicBezTo>
                      <a:pt x="313" y="789"/>
                      <a:pt x="460" y="655"/>
                      <a:pt x="568" y="551"/>
                    </a:cubicBezTo>
                    <a:cubicBezTo>
                      <a:pt x="697" y="430"/>
                      <a:pt x="792" y="297"/>
                      <a:pt x="880" y="137"/>
                    </a:cubicBezTo>
                    <a:cubicBezTo>
                      <a:pt x="911" y="77"/>
                      <a:pt x="862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47"/>
              <p:cNvSpPr/>
              <p:nvPr/>
            </p:nvSpPr>
            <p:spPr>
              <a:xfrm rot="121333" flipH="1">
                <a:off x="8228466" y="2315407"/>
                <a:ext cx="16609" cy="17864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12" extrusionOk="0">
                    <a:moveTo>
                      <a:pt x="541" y="1"/>
                    </a:moveTo>
                    <a:cubicBezTo>
                      <a:pt x="518" y="1"/>
                      <a:pt x="494" y="9"/>
                      <a:pt x="472" y="30"/>
                    </a:cubicBezTo>
                    <a:cubicBezTo>
                      <a:pt x="396" y="106"/>
                      <a:pt x="328" y="193"/>
                      <a:pt x="256" y="277"/>
                    </a:cubicBezTo>
                    <a:cubicBezTo>
                      <a:pt x="225" y="315"/>
                      <a:pt x="187" y="346"/>
                      <a:pt x="156" y="383"/>
                    </a:cubicBezTo>
                    <a:cubicBezTo>
                      <a:pt x="119" y="432"/>
                      <a:pt x="96" y="490"/>
                      <a:pt x="58" y="536"/>
                    </a:cubicBezTo>
                    <a:cubicBezTo>
                      <a:pt x="0" y="612"/>
                      <a:pt x="73" y="711"/>
                      <a:pt x="154" y="711"/>
                    </a:cubicBezTo>
                    <a:cubicBezTo>
                      <a:pt x="170" y="711"/>
                      <a:pt x="186" y="708"/>
                      <a:pt x="202" y="699"/>
                    </a:cubicBezTo>
                    <a:cubicBezTo>
                      <a:pt x="256" y="669"/>
                      <a:pt x="316" y="646"/>
                      <a:pt x="361" y="611"/>
                    </a:cubicBezTo>
                    <a:cubicBezTo>
                      <a:pt x="407" y="574"/>
                      <a:pt x="449" y="520"/>
                      <a:pt x="487" y="471"/>
                    </a:cubicBezTo>
                    <a:cubicBezTo>
                      <a:pt x="559" y="372"/>
                      <a:pt x="624" y="262"/>
                      <a:pt x="647" y="144"/>
                    </a:cubicBezTo>
                    <a:cubicBezTo>
                      <a:pt x="661" y="74"/>
                      <a:pt x="606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47"/>
              <p:cNvSpPr/>
              <p:nvPr/>
            </p:nvSpPr>
            <p:spPr>
              <a:xfrm rot="121333" flipH="1">
                <a:off x="8285441" y="2387807"/>
                <a:ext cx="18968" cy="2177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68" extrusionOk="0">
                    <a:moveTo>
                      <a:pt x="590" y="0"/>
                    </a:moveTo>
                    <a:cubicBezTo>
                      <a:pt x="553" y="0"/>
                      <a:pt x="517" y="18"/>
                      <a:pt x="495" y="60"/>
                    </a:cubicBezTo>
                    <a:cubicBezTo>
                      <a:pt x="427" y="194"/>
                      <a:pt x="343" y="311"/>
                      <a:pt x="244" y="422"/>
                    </a:cubicBezTo>
                    <a:cubicBezTo>
                      <a:pt x="153" y="520"/>
                      <a:pt x="27" y="604"/>
                      <a:pt x="9" y="745"/>
                    </a:cubicBezTo>
                    <a:cubicBezTo>
                      <a:pt x="1" y="809"/>
                      <a:pt x="62" y="859"/>
                      <a:pt x="115" y="866"/>
                    </a:cubicBezTo>
                    <a:cubicBezTo>
                      <a:pt x="124" y="867"/>
                      <a:pt x="133" y="868"/>
                      <a:pt x="142" y="868"/>
                    </a:cubicBezTo>
                    <a:cubicBezTo>
                      <a:pt x="293" y="868"/>
                      <a:pt x="416" y="719"/>
                      <a:pt x="499" y="611"/>
                    </a:cubicBezTo>
                    <a:cubicBezTo>
                      <a:pt x="602" y="482"/>
                      <a:pt x="674" y="330"/>
                      <a:pt x="727" y="174"/>
                    </a:cubicBezTo>
                    <a:cubicBezTo>
                      <a:pt x="756" y="81"/>
                      <a:pt x="670" y="0"/>
                      <a:pt x="5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47"/>
              <p:cNvSpPr/>
              <p:nvPr/>
            </p:nvSpPr>
            <p:spPr>
              <a:xfrm rot="121333" flipH="1">
                <a:off x="8135078" y="2040232"/>
                <a:ext cx="369670" cy="597006"/>
              </a:xfrm>
              <a:custGeom>
                <a:avLst/>
                <a:gdLst/>
                <a:ahLst/>
                <a:cxnLst/>
                <a:rect l="l" t="t" r="r" b="b"/>
                <a:pathLst>
                  <a:path w="14734" h="23795" extrusionOk="0">
                    <a:moveTo>
                      <a:pt x="10465" y="0"/>
                    </a:moveTo>
                    <a:cubicBezTo>
                      <a:pt x="6579" y="0"/>
                      <a:pt x="1" y="22277"/>
                      <a:pt x="1" y="22277"/>
                    </a:cubicBezTo>
                    <a:lnTo>
                      <a:pt x="388" y="23795"/>
                    </a:lnTo>
                    <a:cubicBezTo>
                      <a:pt x="388" y="23795"/>
                      <a:pt x="14733" y="2173"/>
                      <a:pt x="10943" y="123"/>
                    </a:cubicBezTo>
                    <a:cubicBezTo>
                      <a:pt x="10789" y="40"/>
                      <a:pt x="10629" y="0"/>
                      <a:pt x="10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47"/>
              <p:cNvSpPr/>
              <p:nvPr/>
            </p:nvSpPr>
            <p:spPr>
              <a:xfrm rot="121333" flipH="1">
                <a:off x="8284598" y="2088465"/>
                <a:ext cx="18491" cy="22581"/>
              </a:xfrm>
              <a:custGeom>
                <a:avLst/>
                <a:gdLst/>
                <a:ahLst/>
                <a:cxnLst/>
                <a:rect l="l" t="t" r="r" b="b"/>
                <a:pathLst>
                  <a:path w="737" h="900" extrusionOk="0">
                    <a:moveTo>
                      <a:pt x="591" y="0"/>
                    </a:moveTo>
                    <a:cubicBezTo>
                      <a:pt x="566" y="0"/>
                      <a:pt x="541" y="11"/>
                      <a:pt x="521" y="36"/>
                    </a:cubicBezTo>
                    <a:cubicBezTo>
                      <a:pt x="475" y="90"/>
                      <a:pt x="429" y="143"/>
                      <a:pt x="384" y="196"/>
                    </a:cubicBezTo>
                    <a:cubicBezTo>
                      <a:pt x="378" y="195"/>
                      <a:pt x="372" y="194"/>
                      <a:pt x="366" y="194"/>
                    </a:cubicBezTo>
                    <a:cubicBezTo>
                      <a:pt x="353" y="194"/>
                      <a:pt x="341" y="198"/>
                      <a:pt x="330" y="211"/>
                    </a:cubicBezTo>
                    <a:cubicBezTo>
                      <a:pt x="284" y="276"/>
                      <a:pt x="243" y="345"/>
                      <a:pt x="198" y="409"/>
                    </a:cubicBezTo>
                    <a:cubicBezTo>
                      <a:pt x="110" y="515"/>
                      <a:pt x="7" y="615"/>
                      <a:pt x="3" y="755"/>
                    </a:cubicBezTo>
                    <a:cubicBezTo>
                      <a:pt x="0" y="850"/>
                      <a:pt x="74" y="899"/>
                      <a:pt x="153" y="899"/>
                    </a:cubicBezTo>
                    <a:cubicBezTo>
                      <a:pt x="178" y="899"/>
                      <a:pt x="204" y="894"/>
                      <a:pt x="228" y="884"/>
                    </a:cubicBezTo>
                    <a:cubicBezTo>
                      <a:pt x="353" y="831"/>
                      <a:pt x="414" y="668"/>
                      <a:pt x="482" y="554"/>
                    </a:cubicBezTo>
                    <a:cubicBezTo>
                      <a:pt x="558" y="428"/>
                      <a:pt x="615" y="291"/>
                      <a:pt x="691" y="166"/>
                    </a:cubicBezTo>
                    <a:cubicBezTo>
                      <a:pt x="737" y="89"/>
                      <a:pt x="66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47"/>
              <p:cNvSpPr/>
              <p:nvPr/>
            </p:nvSpPr>
            <p:spPr>
              <a:xfrm rot="121333" flipH="1">
                <a:off x="8263605" y="2064303"/>
                <a:ext cx="17237" cy="21401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3" extrusionOk="0">
                    <a:moveTo>
                      <a:pt x="588" y="0"/>
                    </a:moveTo>
                    <a:cubicBezTo>
                      <a:pt x="568" y="0"/>
                      <a:pt x="548" y="9"/>
                      <a:pt x="531" y="29"/>
                    </a:cubicBezTo>
                    <a:cubicBezTo>
                      <a:pt x="340" y="246"/>
                      <a:pt x="154" y="478"/>
                      <a:pt x="29" y="736"/>
                    </a:cubicBezTo>
                    <a:cubicBezTo>
                      <a:pt x="1" y="796"/>
                      <a:pt x="44" y="852"/>
                      <a:pt x="100" y="852"/>
                    </a:cubicBezTo>
                    <a:cubicBezTo>
                      <a:pt x="113" y="852"/>
                      <a:pt x="126" y="849"/>
                      <a:pt x="139" y="843"/>
                    </a:cubicBezTo>
                    <a:cubicBezTo>
                      <a:pt x="424" y="710"/>
                      <a:pt x="618" y="417"/>
                      <a:pt x="675" y="113"/>
                    </a:cubicBezTo>
                    <a:cubicBezTo>
                      <a:pt x="687" y="56"/>
                      <a:pt x="638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47"/>
              <p:cNvSpPr/>
              <p:nvPr/>
            </p:nvSpPr>
            <p:spPr>
              <a:xfrm rot="121333" flipH="1">
                <a:off x="8273239" y="2112323"/>
                <a:ext cx="20323" cy="2531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09" extrusionOk="0">
                    <a:moveTo>
                      <a:pt x="681" y="1"/>
                    </a:moveTo>
                    <a:cubicBezTo>
                      <a:pt x="652" y="1"/>
                      <a:pt x="623" y="15"/>
                      <a:pt x="602" y="49"/>
                    </a:cubicBezTo>
                    <a:cubicBezTo>
                      <a:pt x="511" y="197"/>
                      <a:pt x="393" y="330"/>
                      <a:pt x="287" y="463"/>
                    </a:cubicBezTo>
                    <a:cubicBezTo>
                      <a:pt x="196" y="580"/>
                      <a:pt x="54" y="687"/>
                      <a:pt x="21" y="836"/>
                    </a:cubicBezTo>
                    <a:cubicBezTo>
                      <a:pt x="1" y="910"/>
                      <a:pt x="63" y="1008"/>
                      <a:pt x="145" y="1008"/>
                    </a:cubicBezTo>
                    <a:cubicBezTo>
                      <a:pt x="159" y="1008"/>
                      <a:pt x="173" y="1005"/>
                      <a:pt x="188" y="999"/>
                    </a:cubicBezTo>
                    <a:cubicBezTo>
                      <a:pt x="344" y="938"/>
                      <a:pt x="428" y="778"/>
                      <a:pt x="519" y="642"/>
                    </a:cubicBezTo>
                    <a:cubicBezTo>
                      <a:pt x="621" y="486"/>
                      <a:pt x="689" y="319"/>
                      <a:pt x="773" y="152"/>
                    </a:cubicBezTo>
                    <a:cubicBezTo>
                      <a:pt x="810" y="73"/>
                      <a:pt x="746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47"/>
              <p:cNvSpPr/>
              <p:nvPr/>
            </p:nvSpPr>
            <p:spPr>
              <a:xfrm rot="121333" flipH="1">
                <a:off x="8261184" y="2139820"/>
                <a:ext cx="16383" cy="2310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21" extrusionOk="0">
                    <a:moveTo>
                      <a:pt x="620" y="1"/>
                    </a:moveTo>
                    <a:cubicBezTo>
                      <a:pt x="613" y="1"/>
                      <a:pt x="605" y="3"/>
                      <a:pt x="599" y="9"/>
                    </a:cubicBezTo>
                    <a:cubicBezTo>
                      <a:pt x="489" y="120"/>
                      <a:pt x="401" y="241"/>
                      <a:pt x="310" y="367"/>
                    </a:cubicBezTo>
                    <a:cubicBezTo>
                      <a:pt x="219" y="492"/>
                      <a:pt x="63" y="606"/>
                      <a:pt x="25" y="758"/>
                    </a:cubicBezTo>
                    <a:cubicBezTo>
                      <a:pt x="1" y="855"/>
                      <a:pt x="75" y="921"/>
                      <a:pt x="158" y="921"/>
                    </a:cubicBezTo>
                    <a:cubicBezTo>
                      <a:pt x="180" y="921"/>
                      <a:pt x="202" y="917"/>
                      <a:pt x="223" y="907"/>
                    </a:cubicBezTo>
                    <a:cubicBezTo>
                      <a:pt x="371" y="842"/>
                      <a:pt x="458" y="637"/>
                      <a:pt x="531" y="497"/>
                    </a:cubicBezTo>
                    <a:cubicBezTo>
                      <a:pt x="607" y="344"/>
                      <a:pt x="652" y="200"/>
                      <a:pt x="652" y="28"/>
                    </a:cubicBezTo>
                    <a:cubicBezTo>
                      <a:pt x="652" y="13"/>
                      <a:pt x="636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47"/>
              <p:cNvSpPr/>
              <p:nvPr/>
            </p:nvSpPr>
            <p:spPr>
              <a:xfrm rot="121333" flipH="1">
                <a:off x="8306062" y="2139779"/>
                <a:ext cx="1811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1118" extrusionOk="0">
                    <a:moveTo>
                      <a:pt x="605" y="1"/>
                    </a:moveTo>
                    <a:cubicBezTo>
                      <a:pt x="574" y="1"/>
                      <a:pt x="543" y="14"/>
                      <a:pt x="524" y="45"/>
                    </a:cubicBezTo>
                    <a:cubicBezTo>
                      <a:pt x="425" y="205"/>
                      <a:pt x="319" y="365"/>
                      <a:pt x="228" y="532"/>
                    </a:cubicBezTo>
                    <a:cubicBezTo>
                      <a:pt x="144" y="680"/>
                      <a:pt x="33" y="817"/>
                      <a:pt x="10" y="991"/>
                    </a:cubicBezTo>
                    <a:cubicBezTo>
                      <a:pt x="1" y="1077"/>
                      <a:pt x="71" y="1118"/>
                      <a:pt x="142" y="1118"/>
                    </a:cubicBezTo>
                    <a:cubicBezTo>
                      <a:pt x="179" y="1118"/>
                      <a:pt x="215" y="1108"/>
                      <a:pt x="242" y="1087"/>
                    </a:cubicBezTo>
                    <a:cubicBezTo>
                      <a:pt x="375" y="980"/>
                      <a:pt x="447" y="775"/>
                      <a:pt x="516" y="623"/>
                    </a:cubicBezTo>
                    <a:cubicBezTo>
                      <a:pt x="593" y="459"/>
                      <a:pt x="645" y="292"/>
                      <a:pt x="698" y="117"/>
                    </a:cubicBezTo>
                    <a:cubicBezTo>
                      <a:pt x="721" y="50"/>
                      <a:pt x="663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47"/>
              <p:cNvSpPr/>
              <p:nvPr/>
            </p:nvSpPr>
            <p:spPr>
              <a:xfrm rot="121333" flipH="1">
                <a:off x="8294054" y="2171869"/>
                <a:ext cx="18215" cy="2975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186" extrusionOk="0">
                    <a:moveTo>
                      <a:pt x="620" y="0"/>
                    </a:moveTo>
                    <a:cubicBezTo>
                      <a:pt x="586" y="0"/>
                      <a:pt x="550" y="15"/>
                      <a:pt x="530" y="47"/>
                    </a:cubicBezTo>
                    <a:cubicBezTo>
                      <a:pt x="423" y="210"/>
                      <a:pt x="343" y="393"/>
                      <a:pt x="244" y="560"/>
                    </a:cubicBezTo>
                    <a:cubicBezTo>
                      <a:pt x="153" y="712"/>
                      <a:pt x="58" y="883"/>
                      <a:pt x="16" y="1058"/>
                    </a:cubicBezTo>
                    <a:cubicBezTo>
                      <a:pt x="1" y="1124"/>
                      <a:pt x="52" y="1186"/>
                      <a:pt x="114" y="1186"/>
                    </a:cubicBezTo>
                    <a:cubicBezTo>
                      <a:pt x="131" y="1186"/>
                      <a:pt x="148" y="1181"/>
                      <a:pt x="165" y="1172"/>
                    </a:cubicBezTo>
                    <a:cubicBezTo>
                      <a:pt x="503" y="974"/>
                      <a:pt x="700" y="480"/>
                      <a:pt x="723" y="100"/>
                    </a:cubicBezTo>
                    <a:cubicBezTo>
                      <a:pt x="725" y="35"/>
                      <a:pt x="673" y="0"/>
                      <a:pt x="6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7"/>
              <p:cNvSpPr/>
              <p:nvPr/>
            </p:nvSpPr>
            <p:spPr>
              <a:xfrm rot="121333" flipH="1">
                <a:off x="8288666" y="2215516"/>
                <a:ext cx="15756" cy="1866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44" extrusionOk="0">
                    <a:moveTo>
                      <a:pt x="482" y="0"/>
                    </a:moveTo>
                    <a:cubicBezTo>
                      <a:pt x="447" y="0"/>
                      <a:pt x="413" y="12"/>
                      <a:pt x="388" y="36"/>
                    </a:cubicBezTo>
                    <a:cubicBezTo>
                      <a:pt x="313" y="112"/>
                      <a:pt x="255" y="203"/>
                      <a:pt x="187" y="291"/>
                    </a:cubicBezTo>
                    <a:cubicBezTo>
                      <a:pt x="111" y="386"/>
                      <a:pt x="4" y="458"/>
                      <a:pt x="0" y="591"/>
                    </a:cubicBezTo>
                    <a:cubicBezTo>
                      <a:pt x="0" y="675"/>
                      <a:pt x="73" y="743"/>
                      <a:pt x="156" y="743"/>
                    </a:cubicBezTo>
                    <a:cubicBezTo>
                      <a:pt x="158" y="743"/>
                      <a:pt x="160" y="743"/>
                      <a:pt x="162" y="743"/>
                    </a:cubicBezTo>
                    <a:cubicBezTo>
                      <a:pt x="307" y="743"/>
                      <a:pt x="397" y="601"/>
                      <a:pt x="476" y="489"/>
                    </a:cubicBezTo>
                    <a:cubicBezTo>
                      <a:pt x="548" y="382"/>
                      <a:pt x="604" y="261"/>
                      <a:pt x="620" y="131"/>
                    </a:cubicBezTo>
                    <a:cubicBezTo>
                      <a:pt x="628" y="49"/>
                      <a:pt x="554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7"/>
              <p:cNvSpPr/>
              <p:nvPr/>
            </p:nvSpPr>
            <p:spPr>
              <a:xfrm rot="121333" flipH="1">
                <a:off x="8321028" y="2204259"/>
                <a:ext cx="17211" cy="2549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16" extrusionOk="0">
                    <a:moveTo>
                      <a:pt x="552" y="1"/>
                    </a:moveTo>
                    <a:cubicBezTo>
                      <a:pt x="513" y="1"/>
                      <a:pt x="475" y="23"/>
                      <a:pt x="458" y="71"/>
                    </a:cubicBezTo>
                    <a:cubicBezTo>
                      <a:pt x="412" y="205"/>
                      <a:pt x="348" y="345"/>
                      <a:pt x="275" y="466"/>
                    </a:cubicBezTo>
                    <a:cubicBezTo>
                      <a:pt x="203" y="584"/>
                      <a:pt x="105" y="684"/>
                      <a:pt x="40" y="809"/>
                    </a:cubicBezTo>
                    <a:cubicBezTo>
                      <a:pt x="0" y="891"/>
                      <a:pt x="56" y="1015"/>
                      <a:pt x="149" y="1015"/>
                    </a:cubicBezTo>
                    <a:cubicBezTo>
                      <a:pt x="163" y="1015"/>
                      <a:pt x="177" y="1012"/>
                      <a:pt x="192" y="1007"/>
                    </a:cubicBezTo>
                    <a:cubicBezTo>
                      <a:pt x="534" y="870"/>
                      <a:pt x="686" y="447"/>
                      <a:pt x="656" y="98"/>
                    </a:cubicBezTo>
                    <a:cubicBezTo>
                      <a:pt x="650" y="36"/>
                      <a:pt x="600" y="1"/>
                      <a:pt x="5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7"/>
              <p:cNvSpPr/>
              <p:nvPr/>
            </p:nvSpPr>
            <p:spPr>
              <a:xfrm rot="121333" flipH="1">
                <a:off x="8335374" y="2181477"/>
                <a:ext cx="16333" cy="22054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79" extrusionOk="0">
                    <a:moveTo>
                      <a:pt x="512" y="1"/>
                    </a:moveTo>
                    <a:cubicBezTo>
                      <a:pt x="478" y="1"/>
                      <a:pt x="446" y="16"/>
                      <a:pt x="428" y="55"/>
                    </a:cubicBezTo>
                    <a:cubicBezTo>
                      <a:pt x="371" y="181"/>
                      <a:pt x="306" y="295"/>
                      <a:pt x="234" y="409"/>
                    </a:cubicBezTo>
                    <a:cubicBezTo>
                      <a:pt x="166" y="519"/>
                      <a:pt x="66" y="610"/>
                      <a:pt x="24" y="735"/>
                    </a:cubicBezTo>
                    <a:cubicBezTo>
                      <a:pt x="1" y="815"/>
                      <a:pt x="70" y="879"/>
                      <a:pt x="142" y="879"/>
                    </a:cubicBezTo>
                    <a:cubicBezTo>
                      <a:pt x="160" y="879"/>
                      <a:pt x="179" y="874"/>
                      <a:pt x="196" y="865"/>
                    </a:cubicBezTo>
                    <a:cubicBezTo>
                      <a:pt x="321" y="800"/>
                      <a:pt x="394" y="660"/>
                      <a:pt x="462" y="542"/>
                    </a:cubicBezTo>
                    <a:cubicBezTo>
                      <a:pt x="535" y="416"/>
                      <a:pt x="584" y="279"/>
                      <a:pt x="626" y="139"/>
                    </a:cubicBezTo>
                    <a:cubicBezTo>
                      <a:pt x="651" y="63"/>
                      <a:pt x="578" y="1"/>
                      <a:pt x="5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7"/>
              <p:cNvSpPr/>
              <p:nvPr/>
            </p:nvSpPr>
            <p:spPr>
              <a:xfrm rot="121333" flipH="1">
                <a:off x="8348571" y="2259906"/>
                <a:ext cx="19796" cy="2498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996" extrusionOk="0">
                    <a:moveTo>
                      <a:pt x="685" y="0"/>
                    </a:moveTo>
                    <a:cubicBezTo>
                      <a:pt x="647" y="0"/>
                      <a:pt x="606" y="17"/>
                      <a:pt x="584" y="47"/>
                    </a:cubicBezTo>
                    <a:cubicBezTo>
                      <a:pt x="493" y="168"/>
                      <a:pt x="413" y="301"/>
                      <a:pt x="318" y="424"/>
                    </a:cubicBezTo>
                    <a:cubicBezTo>
                      <a:pt x="227" y="549"/>
                      <a:pt x="132" y="659"/>
                      <a:pt x="56" y="796"/>
                    </a:cubicBezTo>
                    <a:cubicBezTo>
                      <a:pt x="0" y="892"/>
                      <a:pt x="78" y="996"/>
                      <a:pt x="171" y="996"/>
                    </a:cubicBezTo>
                    <a:cubicBezTo>
                      <a:pt x="192" y="996"/>
                      <a:pt x="214" y="991"/>
                      <a:pt x="235" y="979"/>
                    </a:cubicBezTo>
                    <a:cubicBezTo>
                      <a:pt x="542" y="803"/>
                      <a:pt x="740" y="442"/>
                      <a:pt x="782" y="100"/>
                    </a:cubicBezTo>
                    <a:cubicBezTo>
                      <a:pt x="789" y="32"/>
                      <a:pt x="739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47"/>
              <p:cNvSpPr/>
              <p:nvPr/>
            </p:nvSpPr>
            <p:spPr>
              <a:xfrm rot="121333" flipH="1">
                <a:off x="8321145" y="2258771"/>
                <a:ext cx="17387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11" extrusionOk="0">
                    <a:moveTo>
                      <a:pt x="565" y="0"/>
                    </a:moveTo>
                    <a:cubicBezTo>
                      <a:pt x="543" y="0"/>
                      <a:pt x="520" y="9"/>
                      <a:pt x="498" y="29"/>
                    </a:cubicBezTo>
                    <a:cubicBezTo>
                      <a:pt x="362" y="159"/>
                      <a:pt x="286" y="345"/>
                      <a:pt x="195" y="501"/>
                    </a:cubicBezTo>
                    <a:cubicBezTo>
                      <a:pt x="103" y="657"/>
                      <a:pt x="5" y="817"/>
                      <a:pt x="0" y="1003"/>
                    </a:cubicBezTo>
                    <a:cubicBezTo>
                      <a:pt x="0" y="1054"/>
                      <a:pt x="53" y="1111"/>
                      <a:pt x="108" y="1111"/>
                    </a:cubicBezTo>
                    <a:cubicBezTo>
                      <a:pt x="117" y="1111"/>
                      <a:pt x="127" y="1109"/>
                      <a:pt x="137" y="1105"/>
                    </a:cubicBezTo>
                    <a:cubicBezTo>
                      <a:pt x="324" y="1029"/>
                      <a:pt x="434" y="866"/>
                      <a:pt x="514" y="687"/>
                    </a:cubicBezTo>
                    <a:cubicBezTo>
                      <a:pt x="593" y="508"/>
                      <a:pt x="693" y="303"/>
                      <a:pt x="670" y="101"/>
                    </a:cubicBezTo>
                    <a:cubicBezTo>
                      <a:pt x="662" y="44"/>
                      <a:pt x="616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47"/>
              <p:cNvSpPr/>
              <p:nvPr/>
            </p:nvSpPr>
            <p:spPr>
              <a:xfrm rot="121333" flipH="1">
                <a:off x="8353253" y="2315474"/>
                <a:ext cx="16710" cy="240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57" extrusionOk="0">
                    <a:moveTo>
                      <a:pt x="546" y="0"/>
                    </a:moveTo>
                    <a:cubicBezTo>
                      <a:pt x="514" y="0"/>
                      <a:pt x="481" y="14"/>
                      <a:pt x="459" y="47"/>
                    </a:cubicBezTo>
                    <a:cubicBezTo>
                      <a:pt x="379" y="172"/>
                      <a:pt x="303" y="298"/>
                      <a:pt x="227" y="427"/>
                    </a:cubicBezTo>
                    <a:cubicBezTo>
                      <a:pt x="155" y="545"/>
                      <a:pt x="60" y="659"/>
                      <a:pt x="22" y="796"/>
                    </a:cubicBezTo>
                    <a:cubicBezTo>
                      <a:pt x="1" y="871"/>
                      <a:pt x="70" y="956"/>
                      <a:pt x="145" y="956"/>
                    </a:cubicBezTo>
                    <a:cubicBezTo>
                      <a:pt x="165" y="956"/>
                      <a:pt x="185" y="950"/>
                      <a:pt x="204" y="937"/>
                    </a:cubicBezTo>
                    <a:cubicBezTo>
                      <a:pt x="436" y="761"/>
                      <a:pt x="576" y="400"/>
                      <a:pt x="645" y="126"/>
                    </a:cubicBezTo>
                    <a:cubicBezTo>
                      <a:pt x="665" y="52"/>
                      <a:pt x="607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47"/>
              <p:cNvSpPr/>
              <p:nvPr/>
            </p:nvSpPr>
            <p:spPr>
              <a:xfrm rot="121333" flipH="1">
                <a:off x="8310181" y="2280256"/>
                <a:ext cx="17738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025" extrusionOk="0">
                    <a:moveTo>
                      <a:pt x="593" y="1"/>
                    </a:moveTo>
                    <a:cubicBezTo>
                      <a:pt x="565" y="1"/>
                      <a:pt x="537" y="15"/>
                      <a:pt x="519" y="48"/>
                    </a:cubicBezTo>
                    <a:cubicBezTo>
                      <a:pt x="447" y="188"/>
                      <a:pt x="359" y="321"/>
                      <a:pt x="272" y="451"/>
                    </a:cubicBezTo>
                    <a:cubicBezTo>
                      <a:pt x="188" y="572"/>
                      <a:pt x="36" y="686"/>
                      <a:pt x="13" y="835"/>
                    </a:cubicBezTo>
                    <a:cubicBezTo>
                      <a:pt x="1" y="924"/>
                      <a:pt x="59" y="1025"/>
                      <a:pt x="152" y="1025"/>
                    </a:cubicBezTo>
                    <a:cubicBezTo>
                      <a:pt x="166" y="1025"/>
                      <a:pt x="180" y="1023"/>
                      <a:pt x="196" y="1018"/>
                    </a:cubicBezTo>
                    <a:cubicBezTo>
                      <a:pt x="367" y="960"/>
                      <a:pt x="450" y="781"/>
                      <a:pt x="523" y="630"/>
                    </a:cubicBezTo>
                    <a:cubicBezTo>
                      <a:pt x="606" y="466"/>
                      <a:pt x="656" y="302"/>
                      <a:pt x="694" y="120"/>
                    </a:cubicBezTo>
                    <a:cubicBezTo>
                      <a:pt x="707" y="54"/>
                      <a:pt x="649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47"/>
              <p:cNvSpPr/>
              <p:nvPr/>
            </p:nvSpPr>
            <p:spPr>
              <a:xfrm rot="121333" flipH="1">
                <a:off x="8347184" y="2364669"/>
                <a:ext cx="19645" cy="26294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048" extrusionOk="0">
                    <a:moveTo>
                      <a:pt x="671" y="1"/>
                    </a:moveTo>
                    <a:cubicBezTo>
                      <a:pt x="643" y="1"/>
                      <a:pt x="616" y="13"/>
                      <a:pt x="599" y="43"/>
                    </a:cubicBezTo>
                    <a:cubicBezTo>
                      <a:pt x="512" y="206"/>
                      <a:pt x="401" y="359"/>
                      <a:pt x="287" y="503"/>
                    </a:cubicBezTo>
                    <a:cubicBezTo>
                      <a:pt x="185" y="632"/>
                      <a:pt x="55" y="743"/>
                      <a:pt x="17" y="906"/>
                    </a:cubicBezTo>
                    <a:cubicBezTo>
                      <a:pt x="0" y="975"/>
                      <a:pt x="50" y="1048"/>
                      <a:pt x="119" y="1048"/>
                    </a:cubicBezTo>
                    <a:cubicBezTo>
                      <a:pt x="129" y="1048"/>
                      <a:pt x="139" y="1046"/>
                      <a:pt x="150" y="1043"/>
                    </a:cubicBezTo>
                    <a:cubicBezTo>
                      <a:pt x="504" y="929"/>
                      <a:pt x="652" y="423"/>
                      <a:pt x="762" y="111"/>
                    </a:cubicBezTo>
                    <a:cubicBezTo>
                      <a:pt x="782" y="49"/>
                      <a:pt x="726" y="1"/>
                      <a:pt x="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47"/>
              <p:cNvSpPr/>
              <p:nvPr/>
            </p:nvSpPr>
            <p:spPr>
              <a:xfrm rot="121333" flipH="1">
                <a:off x="8389056" y="2404996"/>
                <a:ext cx="16057" cy="2115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43" extrusionOk="0">
                    <a:moveTo>
                      <a:pt x="532" y="1"/>
                    </a:moveTo>
                    <a:cubicBezTo>
                      <a:pt x="505" y="1"/>
                      <a:pt x="479" y="14"/>
                      <a:pt x="463" y="44"/>
                    </a:cubicBezTo>
                    <a:cubicBezTo>
                      <a:pt x="398" y="169"/>
                      <a:pt x="318" y="288"/>
                      <a:pt x="234" y="397"/>
                    </a:cubicBezTo>
                    <a:cubicBezTo>
                      <a:pt x="154" y="493"/>
                      <a:pt x="52" y="599"/>
                      <a:pt x="17" y="721"/>
                    </a:cubicBezTo>
                    <a:cubicBezTo>
                      <a:pt x="0" y="784"/>
                      <a:pt x="51" y="842"/>
                      <a:pt x="110" y="842"/>
                    </a:cubicBezTo>
                    <a:cubicBezTo>
                      <a:pt x="118" y="842"/>
                      <a:pt x="127" y="841"/>
                      <a:pt x="135" y="839"/>
                    </a:cubicBezTo>
                    <a:cubicBezTo>
                      <a:pt x="424" y="767"/>
                      <a:pt x="561" y="367"/>
                      <a:pt x="622" y="112"/>
                    </a:cubicBezTo>
                    <a:cubicBezTo>
                      <a:pt x="640" y="52"/>
                      <a:pt x="585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47"/>
              <p:cNvSpPr/>
              <p:nvPr/>
            </p:nvSpPr>
            <p:spPr>
              <a:xfrm rot="121333" flipH="1">
                <a:off x="8376204" y="2343225"/>
                <a:ext cx="19720" cy="2376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947" extrusionOk="0">
                    <a:moveTo>
                      <a:pt x="654" y="0"/>
                    </a:moveTo>
                    <a:cubicBezTo>
                      <a:pt x="620" y="0"/>
                      <a:pt x="586" y="16"/>
                      <a:pt x="563" y="52"/>
                    </a:cubicBezTo>
                    <a:cubicBezTo>
                      <a:pt x="486" y="178"/>
                      <a:pt x="395" y="306"/>
                      <a:pt x="304" y="420"/>
                    </a:cubicBezTo>
                    <a:cubicBezTo>
                      <a:pt x="209" y="534"/>
                      <a:pt x="91" y="622"/>
                      <a:pt x="34" y="763"/>
                    </a:cubicBezTo>
                    <a:cubicBezTo>
                      <a:pt x="1" y="856"/>
                      <a:pt x="90" y="947"/>
                      <a:pt x="180" y="947"/>
                    </a:cubicBezTo>
                    <a:cubicBezTo>
                      <a:pt x="193" y="947"/>
                      <a:pt x="205" y="945"/>
                      <a:pt x="217" y="941"/>
                    </a:cubicBezTo>
                    <a:cubicBezTo>
                      <a:pt x="377" y="896"/>
                      <a:pt x="482" y="736"/>
                      <a:pt x="570" y="599"/>
                    </a:cubicBezTo>
                    <a:cubicBezTo>
                      <a:pt x="669" y="455"/>
                      <a:pt x="726" y="310"/>
                      <a:pt x="768" y="139"/>
                    </a:cubicBezTo>
                    <a:cubicBezTo>
                      <a:pt x="786" y="59"/>
                      <a:pt x="720" y="0"/>
                      <a:pt x="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47"/>
              <p:cNvSpPr/>
              <p:nvPr/>
            </p:nvSpPr>
            <p:spPr>
              <a:xfrm rot="121333" flipH="1">
                <a:off x="8381506" y="2310651"/>
                <a:ext cx="19695" cy="2747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095" extrusionOk="0">
                    <a:moveTo>
                      <a:pt x="640" y="1"/>
                    </a:moveTo>
                    <a:cubicBezTo>
                      <a:pt x="606" y="1"/>
                      <a:pt x="572" y="16"/>
                      <a:pt x="547" y="53"/>
                    </a:cubicBezTo>
                    <a:cubicBezTo>
                      <a:pt x="437" y="209"/>
                      <a:pt x="319" y="360"/>
                      <a:pt x="209" y="516"/>
                    </a:cubicBezTo>
                    <a:cubicBezTo>
                      <a:pt x="106" y="657"/>
                      <a:pt x="49" y="832"/>
                      <a:pt x="11" y="1004"/>
                    </a:cubicBezTo>
                    <a:cubicBezTo>
                      <a:pt x="0" y="1058"/>
                      <a:pt x="40" y="1095"/>
                      <a:pt x="84" y="1095"/>
                    </a:cubicBezTo>
                    <a:cubicBezTo>
                      <a:pt x="102" y="1095"/>
                      <a:pt x="120" y="1089"/>
                      <a:pt x="137" y="1076"/>
                    </a:cubicBezTo>
                    <a:cubicBezTo>
                      <a:pt x="273" y="962"/>
                      <a:pt x="398" y="832"/>
                      <a:pt x="479" y="676"/>
                    </a:cubicBezTo>
                    <a:cubicBezTo>
                      <a:pt x="566" y="505"/>
                      <a:pt x="649" y="334"/>
                      <a:pt x="737" y="163"/>
                    </a:cubicBezTo>
                    <a:cubicBezTo>
                      <a:pt x="784" y="76"/>
                      <a:pt x="714" y="1"/>
                      <a:pt x="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47"/>
              <p:cNvSpPr/>
              <p:nvPr/>
            </p:nvSpPr>
            <p:spPr>
              <a:xfrm rot="121333" flipH="1">
                <a:off x="8427227" y="2442352"/>
                <a:ext cx="15079" cy="21151"/>
              </a:xfrm>
              <a:custGeom>
                <a:avLst/>
                <a:gdLst/>
                <a:ahLst/>
                <a:cxnLst/>
                <a:rect l="l" t="t" r="r" b="b"/>
                <a:pathLst>
                  <a:path w="601" h="843" extrusionOk="0">
                    <a:moveTo>
                      <a:pt x="384" y="1"/>
                    </a:moveTo>
                    <a:cubicBezTo>
                      <a:pt x="339" y="1"/>
                      <a:pt x="294" y="24"/>
                      <a:pt x="270" y="65"/>
                    </a:cubicBezTo>
                    <a:cubicBezTo>
                      <a:pt x="228" y="137"/>
                      <a:pt x="225" y="213"/>
                      <a:pt x="205" y="293"/>
                    </a:cubicBezTo>
                    <a:cubicBezTo>
                      <a:pt x="183" y="369"/>
                      <a:pt x="141" y="427"/>
                      <a:pt x="103" y="499"/>
                    </a:cubicBezTo>
                    <a:cubicBezTo>
                      <a:pt x="49" y="601"/>
                      <a:pt x="0" y="818"/>
                      <a:pt x="167" y="841"/>
                    </a:cubicBezTo>
                    <a:cubicBezTo>
                      <a:pt x="177" y="842"/>
                      <a:pt x="187" y="843"/>
                      <a:pt x="197" y="843"/>
                    </a:cubicBezTo>
                    <a:cubicBezTo>
                      <a:pt x="361" y="843"/>
                      <a:pt x="485" y="669"/>
                      <a:pt x="528" y="525"/>
                    </a:cubicBezTo>
                    <a:cubicBezTo>
                      <a:pt x="578" y="369"/>
                      <a:pt x="601" y="160"/>
                      <a:pt x="476" y="39"/>
                    </a:cubicBezTo>
                    <a:cubicBezTo>
                      <a:pt x="450" y="13"/>
                      <a:pt x="417" y="1"/>
                      <a:pt x="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47"/>
              <p:cNvSpPr/>
              <p:nvPr/>
            </p:nvSpPr>
            <p:spPr>
              <a:xfrm rot="121333" flipH="1">
                <a:off x="8400279" y="2446827"/>
                <a:ext cx="16559" cy="28452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134" extrusionOk="0">
                    <a:moveTo>
                      <a:pt x="567" y="1"/>
                    </a:moveTo>
                    <a:cubicBezTo>
                      <a:pt x="526" y="1"/>
                      <a:pt x="483" y="23"/>
                      <a:pt x="469" y="67"/>
                    </a:cubicBezTo>
                    <a:cubicBezTo>
                      <a:pt x="400" y="253"/>
                      <a:pt x="313" y="432"/>
                      <a:pt x="218" y="607"/>
                    </a:cubicBezTo>
                    <a:cubicBezTo>
                      <a:pt x="141" y="736"/>
                      <a:pt x="1" y="880"/>
                      <a:pt x="20" y="1040"/>
                    </a:cubicBezTo>
                    <a:cubicBezTo>
                      <a:pt x="26" y="1097"/>
                      <a:pt x="63" y="1133"/>
                      <a:pt x="118" y="1133"/>
                    </a:cubicBezTo>
                    <a:cubicBezTo>
                      <a:pt x="126" y="1133"/>
                      <a:pt x="133" y="1133"/>
                      <a:pt x="141" y="1131"/>
                    </a:cubicBezTo>
                    <a:cubicBezTo>
                      <a:pt x="332" y="1097"/>
                      <a:pt x="427" y="850"/>
                      <a:pt x="495" y="691"/>
                    </a:cubicBezTo>
                    <a:cubicBezTo>
                      <a:pt x="578" y="496"/>
                      <a:pt x="624" y="298"/>
                      <a:pt x="651" y="89"/>
                    </a:cubicBezTo>
                    <a:cubicBezTo>
                      <a:pt x="659" y="30"/>
                      <a:pt x="615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47"/>
              <p:cNvSpPr/>
              <p:nvPr/>
            </p:nvSpPr>
            <p:spPr>
              <a:xfrm rot="121333" flipH="1">
                <a:off x="8492474" y="2029424"/>
                <a:ext cx="321297" cy="583684"/>
              </a:xfrm>
              <a:custGeom>
                <a:avLst/>
                <a:gdLst/>
                <a:ahLst/>
                <a:cxnLst/>
                <a:rect l="l" t="t" r="r" b="b"/>
                <a:pathLst>
                  <a:path w="12806" h="23264" extrusionOk="0">
                    <a:moveTo>
                      <a:pt x="4600" y="0"/>
                    </a:moveTo>
                    <a:cubicBezTo>
                      <a:pt x="4508" y="0"/>
                      <a:pt x="4416" y="12"/>
                      <a:pt x="4323" y="34"/>
                    </a:cubicBezTo>
                    <a:cubicBezTo>
                      <a:pt x="0" y="1098"/>
                      <a:pt x="9072" y="19100"/>
                      <a:pt x="12806" y="23264"/>
                    </a:cubicBezTo>
                    <a:cubicBezTo>
                      <a:pt x="12806" y="23264"/>
                      <a:pt x="8822" y="0"/>
                      <a:pt x="4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47"/>
              <p:cNvSpPr/>
              <p:nvPr/>
            </p:nvSpPr>
            <p:spPr>
              <a:xfrm rot="121333" flipH="1">
                <a:off x="8560299" y="2446826"/>
                <a:ext cx="13649" cy="26971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75" extrusionOk="0">
                    <a:moveTo>
                      <a:pt x="68" y="1"/>
                    </a:moveTo>
                    <a:cubicBezTo>
                      <a:pt x="38" y="1"/>
                      <a:pt x="7" y="27"/>
                      <a:pt x="7" y="58"/>
                    </a:cubicBezTo>
                    <a:cubicBezTo>
                      <a:pt x="0" y="237"/>
                      <a:pt x="30" y="393"/>
                      <a:pt x="76" y="563"/>
                    </a:cubicBezTo>
                    <a:cubicBezTo>
                      <a:pt x="118" y="723"/>
                      <a:pt x="144" y="914"/>
                      <a:pt x="266" y="1031"/>
                    </a:cubicBezTo>
                    <a:cubicBezTo>
                      <a:pt x="299" y="1061"/>
                      <a:pt x="335" y="1074"/>
                      <a:pt x="370" y="1074"/>
                    </a:cubicBezTo>
                    <a:cubicBezTo>
                      <a:pt x="446" y="1074"/>
                      <a:pt x="514" y="1011"/>
                      <a:pt x="525" y="925"/>
                    </a:cubicBezTo>
                    <a:cubicBezTo>
                      <a:pt x="544" y="761"/>
                      <a:pt x="434" y="586"/>
                      <a:pt x="369" y="442"/>
                    </a:cubicBezTo>
                    <a:cubicBezTo>
                      <a:pt x="297" y="286"/>
                      <a:pt x="220" y="149"/>
                      <a:pt x="106" y="19"/>
                    </a:cubicBezTo>
                    <a:cubicBezTo>
                      <a:pt x="95" y="6"/>
                      <a:pt x="81" y="1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47"/>
              <p:cNvSpPr/>
              <p:nvPr/>
            </p:nvSpPr>
            <p:spPr>
              <a:xfrm rot="121333" flipH="1">
                <a:off x="8540435" y="2433842"/>
                <a:ext cx="14753" cy="22004"/>
              </a:xfrm>
              <a:custGeom>
                <a:avLst/>
                <a:gdLst/>
                <a:ahLst/>
                <a:cxnLst/>
                <a:rect l="l" t="t" r="r" b="b"/>
                <a:pathLst>
                  <a:path w="588" h="877" extrusionOk="0">
                    <a:moveTo>
                      <a:pt x="139" y="0"/>
                    </a:moveTo>
                    <a:cubicBezTo>
                      <a:pt x="72" y="0"/>
                      <a:pt x="1" y="61"/>
                      <a:pt x="26" y="141"/>
                    </a:cubicBezTo>
                    <a:cubicBezTo>
                      <a:pt x="72" y="281"/>
                      <a:pt x="105" y="426"/>
                      <a:pt x="151" y="571"/>
                    </a:cubicBezTo>
                    <a:cubicBezTo>
                      <a:pt x="193" y="688"/>
                      <a:pt x="227" y="844"/>
                      <a:pt x="372" y="874"/>
                    </a:cubicBezTo>
                    <a:cubicBezTo>
                      <a:pt x="380" y="876"/>
                      <a:pt x="388" y="876"/>
                      <a:pt x="395" y="876"/>
                    </a:cubicBezTo>
                    <a:cubicBezTo>
                      <a:pt x="439" y="876"/>
                      <a:pt x="479" y="857"/>
                      <a:pt x="505" y="818"/>
                    </a:cubicBezTo>
                    <a:cubicBezTo>
                      <a:pt x="588" y="697"/>
                      <a:pt x="505" y="560"/>
                      <a:pt x="444" y="446"/>
                    </a:cubicBezTo>
                    <a:cubicBezTo>
                      <a:pt x="375" y="312"/>
                      <a:pt x="300" y="186"/>
                      <a:pt x="227" y="53"/>
                    </a:cubicBezTo>
                    <a:cubicBezTo>
                      <a:pt x="207" y="16"/>
                      <a:pt x="174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47"/>
              <p:cNvSpPr/>
              <p:nvPr/>
            </p:nvSpPr>
            <p:spPr>
              <a:xfrm rot="121333" flipH="1">
                <a:off x="8540800" y="2394093"/>
                <a:ext cx="10839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81" extrusionOk="0">
                    <a:moveTo>
                      <a:pt x="102" y="0"/>
                    </a:moveTo>
                    <a:cubicBezTo>
                      <a:pt x="51" y="0"/>
                      <a:pt x="1" y="43"/>
                      <a:pt x="17" y="110"/>
                    </a:cubicBezTo>
                    <a:cubicBezTo>
                      <a:pt x="43" y="232"/>
                      <a:pt x="73" y="349"/>
                      <a:pt x="112" y="464"/>
                    </a:cubicBezTo>
                    <a:cubicBezTo>
                      <a:pt x="127" y="516"/>
                      <a:pt x="150" y="574"/>
                      <a:pt x="169" y="623"/>
                    </a:cubicBezTo>
                    <a:cubicBezTo>
                      <a:pt x="196" y="688"/>
                      <a:pt x="226" y="704"/>
                      <a:pt x="275" y="753"/>
                    </a:cubicBezTo>
                    <a:cubicBezTo>
                      <a:pt x="294" y="772"/>
                      <a:pt x="315" y="780"/>
                      <a:pt x="335" y="780"/>
                    </a:cubicBezTo>
                    <a:cubicBezTo>
                      <a:pt x="386" y="780"/>
                      <a:pt x="432" y="726"/>
                      <a:pt x="424" y="665"/>
                    </a:cubicBezTo>
                    <a:cubicBezTo>
                      <a:pt x="415" y="597"/>
                      <a:pt x="420" y="574"/>
                      <a:pt x="389" y="509"/>
                    </a:cubicBezTo>
                    <a:cubicBezTo>
                      <a:pt x="366" y="464"/>
                      <a:pt x="340" y="422"/>
                      <a:pt x="321" y="376"/>
                    </a:cubicBezTo>
                    <a:cubicBezTo>
                      <a:pt x="271" y="274"/>
                      <a:pt x="226" y="171"/>
                      <a:pt x="187" y="65"/>
                    </a:cubicBezTo>
                    <a:cubicBezTo>
                      <a:pt x="172" y="20"/>
                      <a:pt x="13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47"/>
              <p:cNvSpPr/>
              <p:nvPr/>
            </p:nvSpPr>
            <p:spPr>
              <a:xfrm rot="121333" flipH="1">
                <a:off x="8575865" y="2387274"/>
                <a:ext cx="10814" cy="2652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057" extrusionOk="0">
                    <a:moveTo>
                      <a:pt x="115" y="1"/>
                    </a:moveTo>
                    <a:cubicBezTo>
                      <a:pt x="59" y="1"/>
                      <a:pt x="0" y="38"/>
                      <a:pt x="4" y="104"/>
                    </a:cubicBezTo>
                    <a:cubicBezTo>
                      <a:pt x="23" y="389"/>
                      <a:pt x="13" y="785"/>
                      <a:pt x="206" y="1016"/>
                    </a:cubicBezTo>
                    <a:cubicBezTo>
                      <a:pt x="230" y="1044"/>
                      <a:pt x="259" y="1056"/>
                      <a:pt x="289" y="1056"/>
                    </a:cubicBezTo>
                    <a:cubicBezTo>
                      <a:pt x="356" y="1056"/>
                      <a:pt x="424" y="996"/>
                      <a:pt x="427" y="925"/>
                    </a:cubicBezTo>
                    <a:cubicBezTo>
                      <a:pt x="430" y="781"/>
                      <a:pt x="362" y="648"/>
                      <a:pt x="320" y="511"/>
                    </a:cubicBezTo>
                    <a:cubicBezTo>
                      <a:pt x="274" y="367"/>
                      <a:pt x="237" y="226"/>
                      <a:pt x="210" y="74"/>
                    </a:cubicBezTo>
                    <a:cubicBezTo>
                      <a:pt x="202" y="24"/>
                      <a:pt x="15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47"/>
              <p:cNvSpPr/>
              <p:nvPr/>
            </p:nvSpPr>
            <p:spPr>
              <a:xfrm rot="121333" flipH="1">
                <a:off x="8612813" y="2341142"/>
                <a:ext cx="11566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40" extrusionOk="0">
                    <a:moveTo>
                      <a:pt x="114" y="1"/>
                    </a:moveTo>
                    <a:cubicBezTo>
                      <a:pt x="76" y="1"/>
                      <a:pt x="38" y="24"/>
                      <a:pt x="31" y="63"/>
                    </a:cubicBezTo>
                    <a:cubicBezTo>
                      <a:pt x="0" y="188"/>
                      <a:pt x="16" y="302"/>
                      <a:pt x="31" y="428"/>
                    </a:cubicBezTo>
                    <a:cubicBezTo>
                      <a:pt x="50" y="557"/>
                      <a:pt x="46" y="709"/>
                      <a:pt x="153" y="797"/>
                    </a:cubicBezTo>
                    <a:cubicBezTo>
                      <a:pt x="186" y="826"/>
                      <a:pt x="223" y="839"/>
                      <a:pt x="259" y="839"/>
                    </a:cubicBezTo>
                    <a:cubicBezTo>
                      <a:pt x="322" y="839"/>
                      <a:pt x="380" y="798"/>
                      <a:pt x="407" y="728"/>
                    </a:cubicBezTo>
                    <a:cubicBezTo>
                      <a:pt x="461" y="602"/>
                      <a:pt x="384" y="465"/>
                      <a:pt x="339" y="344"/>
                    </a:cubicBezTo>
                    <a:cubicBezTo>
                      <a:pt x="297" y="226"/>
                      <a:pt x="256" y="123"/>
                      <a:pt x="172" y="25"/>
                    </a:cubicBezTo>
                    <a:cubicBezTo>
                      <a:pt x="157" y="8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47"/>
              <p:cNvSpPr/>
              <p:nvPr/>
            </p:nvSpPr>
            <p:spPr>
              <a:xfrm rot="121333" flipH="1">
                <a:off x="8592137" y="2323463"/>
                <a:ext cx="15581" cy="27448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094" extrusionOk="0">
                    <a:moveTo>
                      <a:pt x="186" y="0"/>
                    </a:moveTo>
                    <a:cubicBezTo>
                      <a:pt x="96" y="0"/>
                      <a:pt x="1" y="77"/>
                      <a:pt x="23" y="194"/>
                    </a:cubicBezTo>
                    <a:cubicBezTo>
                      <a:pt x="58" y="361"/>
                      <a:pt x="100" y="524"/>
                      <a:pt x="157" y="680"/>
                    </a:cubicBezTo>
                    <a:cubicBezTo>
                      <a:pt x="210" y="824"/>
                      <a:pt x="256" y="987"/>
                      <a:pt x="388" y="1071"/>
                    </a:cubicBezTo>
                    <a:cubicBezTo>
                      <a:pt x="412" y="1087"/>
                      <a:pt x="438" y="1094"/>
                      <a:pt x="462" y="1094"/>
                    </a:cubicBezTo>
                    <a:cubicBezTo>
                      <a:pt x="540" y="1094"/>
                      <a:pt x="610" y="1025"/>
                      <a:pt x="613" y="942"/>
                    </a:cubicBezTo>
                    <a:cubicBezTo>
                      <a:pt x="621" y="794"/>
                      <a:pt x="518" y="673"/>
                      <a:pt x="465" y="539"/>
                    </a:cubicBezTo>
                    <a:cubicBezTo>
                      <a:pt x="404" y="403"/>
                      <a:pt x="362" y="257"/>
                      <a:pt x="324" y="113"/>
                    </a:cubicBezTo>
                    <a:cubicBezTo>
                      <a:pt x="304" y="34"/>
                      <a:pt x="246" y="0"/>
                      <a:pt x="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47"/>
              <p:cNvSpPr/>
              <p:nvPr/>
            </p:nvSpPr>
            <p:spPr>
              <a:xfrm rot="121333" flipH="1">
                <a:off x="8578359" y="2289866"/>
                <a:ext cx="13021" cy="2180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869" extrusionOk="0">
                    <a:moveTo>
                      <a:pt x="173" y="0"/>
                    </a:moveTo>
                    <a:cubicBezTo>
                      <a:pt x="87" y="0"/>
                      <a:pt x="0" y="91"/>
                      <a:pt x="56" y="191"/>
                    </a:cubicBezTo>
                    <a:cubicBezTo>
                      <a:pt x="165" y="393"/>
                      <a:pt x="257" y="613"/>
                      <a:pt x="344" y="822"/>
                    </a:cubicBezTo>
                    <a:cubicBezTo>
                      <a:pt x="359" y="855"/>
                      <a:pt x="387" y="869"/>
                      <a:pt x="417" y="869"/>
                    </a:cubicBezTo>
                    <a:cubicBezTo>
                      <a:pt x="466" y="869"/>
                      <a:pt x="518" y="831"/>
                      <a:pt x="516" y="776"/>
                    </a:cubicBezTo>
                    <a:cubicBezTo>
                      <a:pt x="500" y="510"/>
                      <a:pt x="416" y="286"/>
                      <a:pt x="276" y="62"/>
                    </a:cubicBezTo>
                    <a:cubicBezTo>
                      <a:pt x="250" y="18"/>
                      <a:pt x="212" y="0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47"/>
              <p:cNvSpPr/>
              <p:nvPr/>
            </p:nvSpPr>
            <p:spPr>
              <a:xfrm rot="121333" flipH="1">
                <a:off x="8607246" y="2235491"/>
                <a:ext cx="15079" cy="259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033" extrusionOk="0">
                    <a:moveTo>
                      <a:pt x="163" y="1"/>
                    </a:moveTo>
                    <a:cubicBezTo>
                      <a:pt x="86" y="1"/>
                      <a:pt x="1" y="70"/>
                      <a:pt x="36" y="155"/>
                    </a:cubicBezTo>
                    <a:cubicBezTo>
                      <a:pt x="154" y="434"/>
                      <a:pt x="245" y="776"/>
                      <a:pt x="443" y="1008"/>
                    </a:cubicBezTo>
                    <a:cubicBezTo>
                      <a:pt x="457" y="1025"/>
                      <a:pt x="478" y="1033"/>
                      <a:pt x="500" y="1033"/>
                    </a:cubicBezTo>
                    <a:cubicBezTo>
                      <a:pt x="548" y="1033"/>
                      <a:pt x="600" y="995"/>
                      <a:pt x="594" y="943"/>
                    </a:cubicBezTo>
                    <a:cubicBezTo>
                      <a:pt x="561" y="639"/>
                      <a:pt x="382" y="338"/>
                      <a:pt x="257" y="60"/>
                    </a:cubicBezTo>
                    <a:cubicBezTo>
                      <a:pt x="239" y="19"/>
                      <a:pt x="202" y="1"/>
                      <a:pt x="1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47"/>
              <p:cNvSpPr/>
              <p:nvPr/>
            </p:nvSpPr>
            <p:spPr>
              <a:xfrm rot="121333" flipH="1">
                <a:off x="8628011" y="2286892"/>
                <a:ext cx="1259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837" extrusionOk="0">
                    <a:moveTo>
                      <a:pt x="116" y="0"/>
                    </a:moveTo>
                    <a:cubicBezTo>
                      <a:pt x="57" y="0"/>
                      <a:pt x="0" y="49"/>
                      <a:pt x="12" y="128"/>
                    </a:cubicBezTo>
                    <a:cubicBezTo>
                      <a:pt x="31" y="257"/>
                      <a:pt x="54" y="383"/>
                      <a:pt x="96" y="508"/>
                    </a:cubicBezTo>
                    <a:cubicBezTo>
                      <a:pt x="133" y="622"/>
                      <a:pt x="164" y="763"/>
                      <a:pt x="278" y="820"/>
                    </a:cubicBezTo>
                    <a:cubicBezTo>
                      <a:pt x="299" y="831"/>
                      <a:pt x="325" y="837"/>
                      <a:pt x="350" y="837"/>
                    </a:cubicBezTo>
                    <a:cubicBezTo>
                      <a:pt x="411" y="837"/>
                      <a:pt x="473" y="805"/>
                      <a:pt x="483" y="740"/>
                    </a:cubicBezTo>
                    <a:cubicBezTo>
                      <a:pt x="502" y="607"/>
                      <a:pt x="438" y="527"/>
                      <a:pt x="377" y="413"/>
                    </a:cubicBezTo>
                    <a:cubicBezTo>
                      <a:pt x="319" y="299"/>
                      <a:pt x="263" y="188"/>
                      <a:pt x="217" y="71"/>
                    </a:cubicBezTo>
                    <a:cubicBezTo>
                      <a:pt x="196" y="22"/>
                      <a:pt x="15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47"/>
              <p:cNvSpPr/>
              <p:nvPr/>
            </p:nvSpPr>
            <p:spPr>
              <a:xfrm rot="121333" flipH="1">
                <a:off x="8655610" y="2268013"/>
                <a:ext cx="10036" cy="19846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91" extrusionOk="0">
                    <a:moveTo>
                      <a:pt x="132" y="1"/>
                    </a:moveTo>
                    <a:cubicBezTo>
                      <a:pt x="88" y="1"/>
                      <a:pt x="47" y="24"/>
                      <a:pt x="39" y="77"/>
                    </a:cubicBezTo>
                    <a:cubicBezTo>
                      <a:pt x="4" y="289"/>
                      <a:pt x="1" y="693"/>
                      <a:pt x="240" y="784"/>
                    </a:cubicBezTo>
                    <a:cubicBezTo>
                      <a:pt x="252" y="789"/>
                      <a:pt x="263" y="791"/>
                      <a:pt x="275" y="791"/>
                    </a:cubicBezTo>
                    <a:cubicBezTo>
                      <a:pt x="335" y="791"/>
                      <a:pt x="382" y="728"/>
                      <a:pt x="389" y="670"/>
                    </a:cubicBezTo>
                    <a:cubicBezTo>
                      <a:pt x="400" y="571"/>
                      <a:pt x="324" y="491"/>
                      <a:pt x="290" y="400"/>
                    </a:cubicBezTo>
                    <a:cubicBezTo>
                      <a:pt x="255" y="305"/>
                      <a:pt x="244" y="206"/>
                      <a:pt x="248" y="107"/>
                    </a:cubicBezTo>
                    <a:cubicBezTo>
                      <a:pt x="250" y="40"/>
                      <a:pt x="189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47"/>
              <p:cNvSpPr/>
              <p:nvPr/>
            </p:nvSpPr>
            <p:spPr>
              <a:xfrm rot="121333" flipH="1">
                <a:off x="8653265" y="2229679"/>
                <a:ext cx="17638" cy="2325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27" extrusionOk="0">
                    <a:moveTo>
                      <a:pt x="129" y="1"/>
                    </a:moveTo>
                    <a:cubicBezTo>
                      <a:pt x="65" y="1"/>
                      <a:pt x="0" y="42"/>
                      <a:pt x="6" y="116"/>
                    </a:cubicBezTo>
                    <a:cubicBezTo>
                      <a:pt x="29" y="298"/>
                      <a:pt x="79" y="473"/>
                      <a:pt x="174" y="625"/>
                    </a:cubicBezTo>
                    <a:cubicBezTo>
                      <a:pt x="257" y="754"/>
                      <a:pt x="429" y="895"/>
                      <a:pt x="585" y="925"/>
                    </a:cubicBezTo>
                    <a:cubicBezTo>
                      <a:pt x="590" y="926"/>
                      <a:pt x="595" y="927"/>
                      <a:pt x="599" y="927"/>
                    </a:cubicBezTo>
                    <a:cubicBezTo>
                      <a:pt x="652" y="927"/>
                      <a:pt x="703" y="871"/>
                      <a:pt x="664" y="818"/>
                    </a:cubicBezTo>
                    <a:cubicBezTo>
                      <a:pt x="631" y="765"/>
                      <a:pt x="580" y="723"/>
                      <a:pt x="543" y="674"/>
                    </a:cubicBezTo>
                    <a:cubicBezTo>
                      <a:pt x="494" y="618"/>
                      <a:pt x="459" y="549"/>
                      <a:pt x="413" y="488"/>
                    </a:cubicBezTo>
                    <a:cubicBezTo>
                      <a:pt x="326" y="367"/>
                      <a:pt x="269" y="233"/>
                      <a:pt x="243" y="85"/>
                    </a:cubicBezTo>
                    <a:cubicBezTo>
                      <a:pt x="231" y="27"/>
                      <a:pt x="180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47"/>
              <p:cNvSpPr/>
              <p:nvPr/>
            </p:nvSpPr>
            <p:spPr>
              <a:xfrm rot="121333" flipH="1">
                <a:off x="8643225" y="2200403"/>
                <a:ext cx="13348" cy="2330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929" extrusionOk="0">
                    <a:moveTo>
                      <a:pt x="123" y="1"/>
                    </a:moveTo>
                    <a:cubicBezTo>
                      <a:pt x="61" y="1"/>
                      <a:pt x="0" y="67"/>
                      <a:pt x="37" y="142"/>
                    </a:cubicBezTo>
                    <a:cubicBezTo>
                      <a:pt x="94" y="268"/>
                      <a:pt x="140" y="402"/>
                      <a:pt x="178" y="535"/>
                    </a:cubicBezTo>
                    <a:cubicBezTo>
                      <a:pt x="212" y="649"/>
                      <a:pt x="231" y="781"/>
                      <a:pt x="296" y="881"/>
                    </a:cubicBezTo>
                    <a:cubicBezTo>
                      <a:pt x="315" y="912"/>
                      <a:pt x="351" y="928"/>
                      <a:pt x="386" y="928"/>
                    </a:cubicBezTo>
                    <a:cubicBezTo>
                      <a:pt x="428" y="928"/>
                      <a:pt x="468" y="905"/>
                      <a:pt x="478" y="858"/>
                    </a:cubicBezTo>
                    <a:cubicBezTo>
                      <a:pt x="531" y="584"/>
                      <a:pt x="342" y="272"/>
                      <a:pt x="201" y="48"/>
                    </a:cubicBezTo>
                    <a:cubicBezTo>
                      <a:pt x="181" y="14"/>
                      <a:pt x="152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47"/>
              <p:cNvSpPr/>
              <p:nvPr/>
            </p:nvSpPr>
            <p:spPr>
              <a:xfrm rot="121333" flipH="1">
                <a:off x="8625507" y="2163727"/>
                <a:ext cx="14753" cy="2526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007" extrusionOk="0">
                    <a:moveTo>
                      <a:pt x="120" y="1"/>
                    </a:moveTo>
                    <a:cubicBezTo>
                      <a:pt x="60" y="1"/>
                      <a:pt x="0" y="53"/>
                      <a:pt x="18" y="128"/>
                    </a:cubicBezTo>
                    <a:cubicBezTo>
                      <a:pt x="98" y="435"/>
                      <a:pt x="151" y="789"/>
                      <a:pt x="424" y="995"/>
                    </a:cubicBezTo>
                    <a:cubicBezTo>
                      <a:pt x="437" y="1003"/>
                      <a:pt x="450" y="1007"/>
                      <a:pt x="463" y="1007"/>
                    </a:cubicBezTo>
                    <a:cubicBezTo>
                      <a:pt x="505" y="1007"/>
                      <a:pt x="540" y="963"/>
                      <a:pt x="546" y="922"/>
                    </a:cubicBezTo>
                    <a:cubicBezTo>
                      <a:pt x="588" y="599"/>
                      <a:pt x="368" y="310"/>
                      <a:pt x="204" y="47"/>
                    </a:cubicBezTo>
                    <a:cubicBezTo>
                      <a:pt x="183" y="15"/>
                      <a:pt x="152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47"/>
              <p:cNvSpPr/>
              <p:nvPr/>
            </p:nvSpPr>
            <p:spPr>
              <a:xfrm rot="121333" flipH="1">
                <a:off x="8693575" y="2165574"/>
                <a:ext cx="10337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8" extrusionOk="0">
                    <a:moveTo>
                      <a:pt x="130" y="0"/>
                    </a:moveTo>
                    <a:cubicBezTo>
                      <a:pt x="66" y="0"/>
                      <a:pt x="1" y="42"/>
                      <a:pt x="9" y="120"/>
                    </a:cubicBezTo>
                    <a:cubicBezTo>
                      <a:pt x="24" y="253"/>
                      <a:pt x="29" y="382"/>
                      <a:pt x="43" y="515"/>
                    </a:cubicBezTo>
                    <a:cubicBezTo>
                      <a:pt x="55" y="633"/>
                      <a:pt x="59" y="766"/>
                      <a:pt x="176" y="823"/>
                    </a:cubicBezTo>
                    <a:cubicBezTo>
                      <a:pt x="195" y="832"/>
                      <a:pt x="216" y="837"/>
                      <a:pt x="236" y="837"/>
                    </a:cubicBezTo>
                    <a:cubicBezTo>
                      <a:pt x="266" y="837"/>
                      <a:pt x="295" y="827"/>
                      <a:pt x="317" y="805"/>
                    </a:cubicBezTo>
                    <a:cubicBezTo>
                      <a:pt x="412" y="709"/>
                      <a:pt x="374" y="591"/>
                      <a:pt x="348" y="473"/>
                    </a:cubicBezTo>
                    <a:cubicBezTo>
                      <a:pt x="317" y="344"/>
                      <a:pt x="280" y="219"/>
                      <a:pt x="249" y="86"/>
                    </a:cubicBezTo>
                    <a:cubicBezTo>
                      <a:pt x="235" y="2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47"/>
              <p:cNvSpPr/>
              <p:nvPr/>
            </p:nvSpPr>
            <p:spPr>
              <a:xfrm rot="121333" flipH="1">
                <a:off x="8670380" y="2145590"/>
                <a:ext cx="11165" cy="22505"/>
              </a:xfrm>
              <a:custGeom>
                <a:avLst/>
                <a:gdLst/>
                <a:ahLst/>
                <a:cxnLst/>
                <a:rect l="l" t="t" r="r" b="b"/>
                <a:pathLst>
                  <a:path w="445" h="897" extrusionOk="0">
                    <a:moveTo>
                      <a:pt x="130" y="0"/>
                    </a:moveTo>
                    <a:cubicBezTo>
                      <a:pt x="77" y="0"/>
                      <a:pt x="20" y="39"/>
                      <a:pt x="15" y="104"/>
                    </a:cubicBezTo>
                    <a:cubicBezTo>
                      <a:pt x="0" y="355"/>
                      <a:pt x="11" y="762"/>
                      <a:pt x="285" y="884"/>
                    </a:cubicBezTo>
                    <a:cubicBezTo>
                      <a:pt x="302" y="892"/>
                      <a:pt x="319" y="896"/>
                      <a:pt x="335" y="896"/>
                    </a:cubicBezTo>
                    <a:cubicBezTo>
                      <a:pt x="385" y="896"/>
                      <a:pt x="424" y="859"/>
                      <a:pt x="429" y="804"/>
                    </a:cubicBezTo>
                    <a:cubicBezTo>
                      <a:pt x="445" y="679"/>
                      <a:pt x="388" y="560"/>
                      <a:pt x="342" y="446"/>
                    </a:cubicBezTo>
                    <a:cubicBezTo>
                      <a:pt x="297" y="329"/>
                      <a:pt x="247" y="200"/>
                      <a:pt x="220" y="74"/>
                    </a:cubicBezTo>
                    <a:cubicBezTo>
                      <a:pt x="209" y="23"/>
                      <a:pt x="170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47"/>
              <p:cNvSpPr/>
              <p:nvPr/>
            </p:nvSpPr>
            <p:spPr>
              <a:xfrm rot="121333" flipH="1">
                <a:off x="8653945" y="2100389"/>
                <a:ext cx="13523" cy="21426"/>
              </a:xfrm>
              <a:custGeom>
                <a:avLst/>
                <a:gdLst/>
                <a:ahLst/>
                <a:cxnLst/>
                <a:rect l="l" t="t" r="r" b="b"/>
                <a:pathLst>
                  <a:path w="539" h="854" extrusionOk="0">
                    <a:moveTo>
                      <a:pt x="174" y="1"/>
                    </a:moveTo>
                    <a:cubicBezTo>
                      <a:pt x="90" y="1"/>
                      <a:pt x="1" y="80"/>
                      <a:pt x="29" y="180"/>
                    </a:cubicBezTo>
                    <a:cubicBezTo>
                      <a:pt x="63" y="314"/>
                      <a:pt x="105" y="446"/>
                      <a:pt x="143" y="575"/>
                    </a:cubicBezTo>
                    <a:cubicBezTo>
                      <a:pt x="181" y="701"/>
                      <a:pt x="234" y="796"/>
                      <a:pt x="356" y="849"/>
                    </a:cubicBezTo>
                    <a:cubicBezTo>
                      <a:pt x="364" y="852"/>
                      <a:pt x="373" y="854"/>
                      <a:pt x="383" y="854"/>
                    </a:cubicBezTo>
                    <a:cubicBezTo>
                      <a:pt x="420" y="854"/>
                      <a:pt x="462" y="831"/>
                      <a:pt x="478" y="800"/>
                    </a:cubicBezTo>
                    <a:cubicBezTo>
                      <a:pt x="539" y="679"/>
                      <a:pt x="500" y="565"/>
                      <a:pt x="451" y="446"/>
                    </a:cubicBezTo>
                    <a:cubicBezTo>
                      <a:pt x="397" y="321"/>
                      <a:pt x="344" y="195"/>
                      <a:pt x="283" y="70"/>
                    </a:cubicBezTo>
                    <a:cubicBezTo>
                      <a:pt x="259" y="21"/>
                      <a:pt x="217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47"/>
              <p:cNvSpPr/>
              <p:nvPr/>
            </p:nvSpPr>
            <p:spPr>
              <a:xfrm rot="121333" flipH="1">
                <a:off x="8693259" y="2047174"/>
                <a:ext cx="9258" cy="2546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15" extrusionOk="0">
                    <a:moveTo>
                      <a:pt x="68" y="0"/>
                    </a:moveTo>
                    <a:cubicBezTo>
                      <a:pt x="33" y="0"/>
                      <a:pt x="1" y="22"/>
                      <a:pt x="7" y="68"/>
                    </a:cubicBezTo>
                    <a:cubicBezTo>
                      <a:pt x="45" y="375"/>
                      <a:pt x="56" y="691"/>
                      <a:pt x="197" y="972"/>
                    </a:cubicBezTo>
                    <a:cubicBezTo>
                      <a:pt x="213" y="1002"/>
                      <a:pt x="240" y="1015"/>
                      <a:pt x="267" y="1015"/>
                    </a:cubicBezTo>
                    <a:cubicBezTo>
                      <a:pt x="313" y="1015"/>
                      <a:pt x="362" y="979"/>
                      <a:pt x="364" y="926"/>
                    </a:cubicBezTo>
                    <a:cubicBezTo>
                      <a:pt x="368" y="619"/>
                      <a:pt x="239" y="337"/>
                      <a:pt x="140" y="48"/>
                    </a:cubicBezTo>
                    <a:cubicBezTo>
                      <a:pt x="129" y="17"/>
                      <a:pt x="98" y="0"/>
                      <a:pt x="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47"/>
              <p:cNvSpPr/>
              <p:nvPr/>
            </p:nvSpPr>
            <p:spPr>
              <a:xfrm rot="121333" flipH="1">
                <a:off x="8711237" y="2064170"/>
                <a:ext cx="10412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75" extrusionOk="0">
                    <a:moveTo>
                      <a:pt x="172" y="1"/>
                    </a:moveTo>
                    <a:cubicBezTo>
                      <a:pt x="124" y="1"/>
                      <a:pt x="73" y="28"/>
                      <a:pt x="65" y="78"/>
                    </a:cubicBezTo>
                    <a:cubicBezTo>
                      <a:pt x="34" y="241"/>
                      <a:pt x="0" y="461"/>
                      <a:pt x="99" y="610"/>
                    </a:cubicBezTo>
                    <a:cubicBezTo>
                      <a:pt x="128" y="654"/>
                      <a:pt x="171" y="674"/>
                      <a:pt x="213" y="674"/>
                    </a:cubicBezTo>
                    <a:cubicBezTo>
                      <a:pt x="270" y="674"/>
                      <a:pt x="326" y="638"/>
                      <a:pt x="350" y="575"/>
                    </a:cubicBezTo>
                    <a:cubicBezTo>
                      <a:pt x="414" y="412"/>
                      <a:pt x="323" y="203"/>
                      <a:pt x="258" y="51"/>
                    </a:cubicBezTo>
                    <a:cubicBezTo>
                      <a:pt x="244" y="16"/>
                      <a:pt x="209" y="1"/>
                      <a:pt x="172" y="1"/>
                    </a:cubicBezTo>
                    <a:close/>
                  </a:path>
                </a:pathLst>
              </a:custGeom>
              <a:solidFill>
                <a:srgbClr val="FFAF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47"/>
              <p:cNvSpPr/>
              <p:nvPr/>
            </p:nvSpPr>
            <p:spPr>
              <a:xfrm rot="121333" flipH="1">
                <a:off x="8710904" y="2115966"/>
                <a:ext cx="9860" cy="1891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754" extrusionOk="0">
                    <a:moveTo>
                      <a:pt x="150" y="0"/>
                    </a:moveTo>
                    <a:cubicBezTo>
                      <a:pt x="117" y="0"/>
                      <a:pt x="86" y="18"/>
                      <a:pt x="81" y="59"/>
                    </a:cubicBezTo>
                    <a:cubicBezTo>
                      <a:pt x="54" y="241"/>
                      <a:pt x="1" y="534"/>
                      <a:pt x="111" y="698"/>
                    </a:cubicBezTo>
                    <a:cubicBezTo>
                      <a:pt x="136" y="732"/>
                      <a:pt x="179" y="754"/>
                      <a:pt x="220" y="754"/>
                    </a:cubicBezTo>
                    <a:cubicBezTo>
                      <a:pt x="257" y="754"/>
                      <a:pt x="291" y="737"/>
                      <a:pt x="309" y="698"/>
                    </a:cubicBezTo>
                    <a:cubicBezTo>
                      <a:pt x="392" y="512"/>
                      <a:pt x="301" y="245"/>
                      <a:pt x="241" y="59"/>
                    </a:cubicBezTo>
                    <a:cubicBezTo>
                      <a:pt x="229" y="23"/>
                      <a:pt x="188" y="0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47"/>
              <p:cNvSpPr/>
              <p:nvPr/>
            </p:nvSpPr>
            <p:spPr>
              <a:xfrm rot="121333" flipH="1">
                <a:off x="8682092" y="2098185"/>
                <a:ext cx="14251" cy="3128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47" extrusionOk="0">
                    <a:moveTo>
                      <a:pt x="122" y="1"/>
                    </a:moveTo>
                    <a:cubicBezTo>
                      <a:pt x="74" y="1"/>
                      <a:pt x="27" y="33"/>
                      <a:pt x="23" y="99"/>
                    </a:cubicBezTo>
                    <a:cubicBezTo>
                      <a:pt x="0" y="460"/>
                      <a:pt x="16" y="985"/>
                      <a:pt x="331" y="1224"/>
                    </a:cubicBezTo>
                    <a:cubicBezTo>
                      <a:pt x="352" y="1240"/>
                      <a:pt x="376" y="1247"/>
                      <a:pt x="401" y="1247"/>
                    </a:cubicBezTo>
                    <a:cubicBezTo>
                      <a:pt x="481" y="1247"/>
                      <a:pt x="568" y="1176"/>
                      <a:pt x="559" y="1091"/>
                    </a:cubicBezTo>
                    <a:cubicBezTo>
                      <a:pt x="540" y="928"/>
                      <a:pt x="445" y="802"/>
                      <a:pt x="384" y="651"/>
                    </a:cubicBezTo>
                    <a:cubicBezTo>
                      <a:pt x="316" y="479"/>
                      <a:pt x="251" y="286"/>
                      <a:pt x="228" y="99"/>
                    </a:cubicBezTo>
                    <a:cubicBezTo>
                      <a:pt x="221" y="34"/>
                      <a:pt x="171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47"/>
              <p:cNvSpPr/>
              <p:nvPr/>
            </p:nvSpPr>
            <p:spPr>
              <a:xfrm rot="121333" flipH="1">
                <a:off x="8489157" y="2381122"/>
                <a:ext cx="677669" cy="263641"/>
              </a:xfrm>
              <a:custGeom>
                <a:avLst/>
                <a:gdLst/>
                <a:ahLst/>
                <a:cxnLst/>
                <a:rect l="l" t="t" r="r" b="b"/>
                <a:pathLst>
                  <a:path w="27010" h="10508" extrusionOk="0">
                    <a:moveTo>
                      <a:pt x="4007" y="1"/>
                    </a:moveTo>
                    <a:cubicBezTo>
                      <a:pt x="3262" y="1"/>
                      <a:pt x="2716" y="181"/>
                      <a:pt x="2434" y="588"/>
                    </a:cubicBezTo>
                    <a:cubicBezTo>
                      <a:pt x="0" y="4110"/>
                      <a:pt x="27009" y="10508"/>
                      <a:pt x="27009" y="10508"/>
                    </a:cubicBezTo>
                    <a:cubicBezTo>
                      <a:pt x="27009" y="10508"/>
                      <a:pt x="9698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47"/>
              <p:cNvSpPr/>
              <p:nvPr/>
            </p:nvSpPr>
            <p:spPr>
              <a:xfrm rot="121333" flipH="1">
                <a:off x="9041960" y="2443808"/>
                <a:ext cx="28477" cy="1947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776" extrusionOk="0">
                    <a:moveTo>
                      <a:pt x="145" y="1"/>
                    </a:moveTo>
                    <a:cubicBezTo>
                      <a:pt x="64" y="1"/>
                      <a:pt x="0" y="104"/>
                      <a:pt x="72" y="174"/>
                    </a:cubicBezTo>
                    <a:cubicBezTo>
                      <a:pt x="206" y="299"/>
                      <a:pt x="335" y="417"/>
                      <a:pt x="483" y="527"/>
                    </a:cubicBezTo>
                    <a:cubicBezTo>
                      <a:pt x="624" y="634"/>
                      <a:pt x="772" y="759"/>
                      <a:pt x="947" y="775"/>
                    </a:cubicBezTo>
                    <a:cubicBezTo>
                      <a:pt x="952" y="775"/>
                      <a:pt x="956" y="775"/>
                      <a:pt x="960" y="775"/>
                    </a:cubicBezTo>
                    <a:cubicBezTo>
                      <a:pt x="1060" y="775"/>
                      <a:pt x="1135" y="638"/>
                      <a:pt x="1076" y="554"/>
                    </a:cubicBezTo>
                    <a:cubicBezTo>
                      <a:pt x="978" y="417"/>
                      <a:pt x="814" y="353"/>
                      <a:pt x="670" y="273"/>
                    </a:cubicBezTo>
                    <a:cubicBezTo>
                      <a:pt x="510" y="185"/>
                      <a:pt x="351" y="102"/>
                      <a:pt x="195" y="14"/>
                    </a:cubicBezTo>
                    <a:cubicBezTo>
                      <a:pt x="178" y="5"/>
                      <a:pt x="161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47"/>
              <p:cNvSpPr/>
              <p:nvPr/>
            </p:nvSpPr>
            <p:spPr>
              <a:xfrm rot="121333" flipH="1">
                <a:off x="9038185" y="2425594"/>
                <a:ext cx="23986" cy="1653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659" extrusionOk="0">
                    <a:moveTo>
                      <a:pt x="142" y="1"/>
                    </a:moveTo>
                    <a:cubicBezTo>
                      <a:pt x="53" y="1"/>
                      <a:pt x="1" y="119"/>
                      <a:pt x="66" y="188"/>
                    </a:cubicBezTo>
                    <a:cubicBezTo>
                      <a:pt x="180" y="305"/>
                      <a:pt x="298" y="408"/>
                      <a:pt x="431" y="500"/>
                    </a:cubicBezTo>
                    <a:cubicBezTo>
                      <a:pt x="539" y="569"/>
                      <a:pt x="642" y="658"/>
                      <a:pt x="769" y="658"/>
                    </a:cubicBezTo>
                    <a:cubicBezTo>
                      <a:pt x="793" y="658"/>
                      <a:pt x="819" y="655"/>
                      <a:pt x="845" y="648"/>
                    </a:cubicBezTo>
                    <a:cubicBezTo>
                      <a:pt x="917" y="625"/>
                      <a:pt x="955" y="553"/>
                      <a:pt x="940" y="484"/>
                    </a:cubicBezTo>
                    <a:cubicBezTo>
                      <a:pt x="906" y="321"/>
                      <a:pt x="747" y="260"/>
                      <a:pt x="613" y="188"/>
                    </a:cubicBezTo>
                    <a:cubicBezTo>
                      <a:pt x="473" y="107"/>
                      <a:pt x="328" y="51"/>
                      <a:pt x="172" y="5"/>
                    </a:cubicBezTo>
                    <a:cubicBezTo>
                      <a:pt x="161" y="2"/>
                      <a:pt x="15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47"/>
              <p:cNvSpPr/>
              <p:nvPr/>
            </p:nvSpPr>
            <p:spPr>
              <a:xfrm rot="121333" flipH="1">
                <a:off x="9017932" y="2405023"/>
                <a:ext cx="35502" cy="16233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647" extrusionOk="0">
                    <a:moveTo>
                      <a:pt x="171" y="0"/>
                    </a:moveTo>
                    <a:cubicBezTo>
                      <a:pt x="44" y="0"/>
                      <a:pt x="0" y="175"/>
                      <a:pt x="133" y="222"/>
                    </a:cubicBezTo>
                    <a:cubicBezTo>
                      <a:pt x="510" y="359"/>
                      <a:pt x="871" y="576"/>
                      <a:pt x="1266" y="644"/>
                    </a:cubicBezTo>
                    <a:cubicBezTo>
                      <a:pt x="1273" y="646"/>
                      <a:pt x="1279" y="646"/>
                      <a:pt x="1285" y="646"/>
                    </a:cubicBezTo>
                    <a:cubicBezTo>
                      <a:pt x="1363" y="646"/>
                      <a:pt x="1414" y="555"/>
                      <a:pt x="1354" y="488"/>
                    </a:cubicBezTo>
                    <a:cubicBezTo>
                      <a:pt x="1061" y="165"/>
                      <a:pt x="609" y="67"/>
                      <a:pt x="194" y="2"/>
                    </a:cubicBezTo>
                    <a:cubicBezTo>
                      <a:pt x="186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47"/>
              <p:cNvSpPr/>
              <p:nvPr/>
            </p:nvSpPr>
            <p:spPr>
              <a:xfrm rot="121333" flipH="1">
                <a:off x="8969278" y="2480837"/>
                <a:ext cx="25993" cy="1377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49" extrusionOk="0">
                    <a:moveTo>
                      <a:pt x="134" y="0"/>
                    </a:moveTo>
                    <a:cubicBezTo>
                      <a:pt x="5" y="0"/>
                      <a:pt x="1" y="180"/>
                      <a:pt x="85" y="245"/>
                    </a:cubicBezTo>
                    <a:cubicBezTo>
                      <a:pt x="199" y="332"/>
                      <a:pt x="347" y="385"/>
                      <a:pt x="476" y="447"/>
                    </a:cubicBezTo>
                    <a:cubicBezTo>
                      <a:pt x="602" y="503"/>
                      <a:pt x="731" y="545"/>
                      <a:pt x="868" y="549"/>
                    </a:cubicBezTo>
                    <a:cubicBezTo>
                      <a:pt x="978" y="549"/>
                      <a:pt x="1035" y="408"/>
                      <a:pt x="959" y="332"/>
                    </a:cubicBezTo>
                    <a:cubicBezTo>
                      <a:pt x="853" y="234"/>
                      <a:pt x="720" y="173"/>
                      <a:pt x="583" y="124"/>
                    </a:cubicBezTo>
                    <a:cubicBezTo>
                      <a:pt x="442" y="74"/>
                      <a:pt x="297" y="17"/>
                      <a:pt x="153" y="1"/>
                    </a:cubicBezTo>
                    <a:cubicBezTo>
                      <a:pt x="146" y="0"/>
                      <a:pt x="140" y="0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47"/>
              <p:cNvSpPr/>
              <p:nvPr/>
            </p:nvSpPr>
            <p:spPr>
              <a:xfrm rot="121333" flipH="1">
                <a:off x="8946828" y="2457911"/>
                <a:ext cx="32140" cy="1743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95" extrusionOk="0">
                    <a:moveTo>
                      <a:pt x="174" y="1"/>
                    </a:moveTo>
                    <a:cubicBezTo>
                      <a:pt x="40" y="1"/>
                      <a:pt x="0" y="204"/>
                      <a:pt x="143" y="253"/>
                    </a:cubicBezTo>
                    <a:cubicBezTo>
                      <a:pt x="444" y="363"/>
                      <a:pt x="741" y="522"/>
                      <a:pt x="1022" y="675"/>
                    </a:cubicBezTo>
                    <a:cubicBezTo>
                      <a:pt x="1047" y="688"/>
                      <a:pt x="1072" y="695"/>
                      <a:pt x="1095" y="695"/>
                    </a:cubicBezTo>
                    <a:cubicBezTo>
                      <a:pt x="1216" y="695"/>
                      <a:pt x="1281" y="521"/>
                      <a:pt x="1162" y="431"/>
                    </a:cubicBezTo>
                    <a:cubicBezTo>
                      <a:pt x="873" y="211"/>
                      <a:pt x="562" y="93"/>
                      <a:pt x="211" y="6"/>
                    </a:cubicBezTo>
                    <a:cubicBezTo>
                      <a:pt x="198" y="2"/>
                      <a:pt x="186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47"/>
              <p:cNvSpPr/>
              <p:nvPr/>
            </p:nvSpPr>
            <p:spPr>
              <a:xfrm rot="121333" flipH="1">
                <a:off x="9002114" y="2453400"/>
                <a:ext cx="20297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411" extrusionOk="0">
                    <a:moveTo>
                      <a:pt x="165" y="0"/>
                    </a:moveTo>
                    <a:cubicBezTo>
                      <a:pt x="63" y="0"/>
                      <a:pt x="1" y="153"/>
                      <a:pt x="105" y="206"/>
                    </a:cubicBezTo>
                    <a:cubicBezTo>
                      <a:pt x="270" y="285"/>
                      <a:pt x="452" y="411"/>
                      <a:pt x="638" y="411"/>
                    </a:cubicBezTo>
                    <a:cubicBezTo>
                      <a:pt x="740" y="411"/>
                      <a:pt x="809" y="269"/>
                      <a:pt x="726" y="201"/>
                    </a:cubicBezTo>
                    <a:cubicBezTo>
                      <a:pt x="581" y="76"/>
                      <a:pt x="372" y="50"/>
                      <a:pt x="193" y="4"/>
                    </a:cubicBezTo>
                    <a:cubicBezTo>
                      <a:pt x="184" y="1"/>
                      <a:pt x="174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47"/>
              <p:cNvSpPr/>
              <p:nvPr/>
            </p:nvSpPr>
            <p:spPr>
              <a:xfrm rot="121333" flipH="1">
                <a:off x="8891577" y="2498032"/>
                <a:ext cx="24839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990" h="538" extrusionOk="0">
                    <a:moveTo>
                      <a:pt x="116" y="0"/>
                    </a:moveTo>
                    <a:cubicBezTo>
                      <a:pt x="34" y="0"/>
                      <a:pt x="0" y="108"/>
                      <a:pt x="51" y="169"/>
                    </a:cubicBezTo>
                    <a:cubicBezTo>
                      <a:pt x="138" y="287"/>
                      <a:pt x="291" y="370"/>
                      <a:pt x="424" y="431"/>
                    </a:cubicBezTo>
                    <a:cubicBezTo>
                      <a:pt x="522" y="479"/>
                      <a:pt x="645" y="537"/>
                      <a:pt x="760" y="537"/>
                    </a:cubicBezTo>
                    <a:cubicBezTo>
                      <a:pt x="792" y="537"/>
                      <a:pt x="823" y="533"/>
                      <a:pt x="853" y="522"/>
                    </a:cubicBezTo>
                    <a:cubicBezTo>
                      <a:pt x="941" y="492"/>
                      <a:pt x="990" y="374"/>
                      <a:pt x="910" y="301"/>
                    </a:cubicBezTo>
                    <a:cubicBezTo>
                      <a:pt x="812" y="215"/>
                      <a:pt x="663" y="206"/>
                      <a:pt x="534" y="164"/>
                    </a:cubicBezTo>
                    <a:cubicBezTo>
                      <a:pt x="401" y="123"/>
                      <a:pt x="279" y="50"/>
                      <a:pt x="146" y="5"/>
                    </a:cubicBezTo>
                    <a:cubicBezTo>
                      <a:pt x="135" y="2"/>
                      <a:pt x="12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47"/>
              <p:cNvSpPr/>
              <p:nvPr/>
            </p:nvSpPr>
            <p:spPr>
              <a:xfrm rot="121333" flipH="1">
                <a:off x="8874868" y="2474411"/>
                <a:ext cx="27197" cy="11842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472" extrusionOk="0">
                    <a:moveTo>
                      <a:pt x="216" y="0"/>
                    </a:moveTo>
                    <a:cubicBezTo>
                      <a:pt x="56" y="0"/>
                      <a:pt x="1" y="239"/>
                      <a:pt x="171" y="293"/>
                    </a:cubicBezTo>
                    <a:cubicBezTo>
                      <a:pt x="304" y="331"/>
                      <a:pt x="438" y="369"/>
                      <a:pt x="566" y="407"/>
                    </a:cubicBezTo>
                    <a:cubicBezTo>
                      <a:pt x="662" y="436"/>
                      <a:pt x="756" y="472"/>
                      <a:pt x="852" y="472"/>
                    </a:cubicBezTo>
                    <a:cubicBezTo>
                      <a:pt x="882" y="472"/>
                      <a:pt x="913" y="468"/>
                      <a:pt x="943" y="460"/>
                    </a:cubicBezTo>
                    <a:cubicBezTo>
                      <a:pt x="1042" y="434"/>
                      <a:pt x="1084" y="297"/>
                      <a:pt x="1004" y="225"/>
                    </a:cubicBezTo>
                    <a:cubicBezTo>
                      <a:pt x="908" y="133"/>
                      <a:pt x="783" y="118"/>
                      <a:pt x="654" y="92"/>
                    </a:cubicBezTo>
                    <a:cubicBezTo>
                      <a:pt x="521" y="65"/>
                      <a:pt x="388" y="34"/>
                      <a:pt x="251" y="4"/>
                    </a:cubicBezTo>
                    <a:cubicBezTo>
                      <a:pt x="239" y="1"/>
                      <a:pt x="227" y="0"/>
                      <a:pt x="2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47"/>
              <p:cNvSpPr/>
              <p:nvPr/>
            </p:nvSpPr>
            <p:spPr>
              <a:xfrm rot="121333" flipH="1">
                <a:off x="8918457" y="2443838"/>
                <a:ext cx="19971" cy="988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94" extrusionOk="0">
                    <a:moveTo>
                      <a:pt x="136" y="0"/>
                    </a:moveTo>
                    <a:cubicBezTo>
                      <a:pt x="23" y="0"/>
                      <a:pt x="1" y="187"/>
                      <a:pt x="115" y="213"/>
                    </a:cubicBezTo>
                    <a:cubicBezTo>
                      <a:pt x="210" y="232"/>
                      <a:pt x="305" y="259"/>
                      <a:pt x="396" y="297"/>
                    </a:cubicBezTo>
                    <a:cubicBezTo>
                      <a:pt x="477" y="329"/>
                      <a:pt x="555" y="393"/>
                      <a:pt x="642" y="393"/>
                    </a:cubicBezTo>
                    <a:cubicBezTo>
                      <a:pt x="649" y="393"/>
                      <a:pt x="656" y="393"/>
                      <a:pt x="663" y="392"/>
                    </a:cubicBezTo>
                    <a:cubicBezTo>
                      <a:pt x="747" y="385"/>
                      <a:pt x="796" y="309"/>
                      <a:pt x="758" y="232"/>
                    </a:cubicBezTo>
                    <a:cubicBezTo>
                      <a:pt x="705" y="134"/>
                      <a:pt x="579" y="104"/>
                      <a:pt x="480" y="69"/>
                    </a:cubicBezTo>
                    <a:cubicBezTo>
                      <a:pt x="370" y="35"/>
                      <a:pt x="256" y="16"/>
                      <a:pt x="145" y="0"/>
                    </a:cubicBezTo>
                    <a:cubicBezTo>
                      <a:pt x="142" y="0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47"/>
              <p:cNvSpPr/>
              <p:nvPr/>
            </p:nvSpPr>
            <p:spPr>
              <a:xfrm rot="121333" flipH="1">
                <a:off x="8835271" y="2505474"/>
                <a:ext cx="27172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60" extrusionOk="0">
                    <a:moveTo>
                      <a:pt x="100" y="0"/>
                    </a:moveTo>
                    <a:cubicBezTo>
                      <a:pt x="32" y="0"/>
                      <a:pt x="1" y="93"/>
                      <a:pt x="49" y="137"/>
                    </a:cubicBezTo>
                    <a:cubicBezTo>
                      <a:pt x="170" y="255"/>
                      <a:pt x="319" y="342"/>
                      <a:pt x="467" y="418"/>
                    </a:cubicBezTo>
                    <a:cubicBezTo>
                      <a:pt x="605" y="489"/>
                      <a:pt x="750" y="560"/>
                      <a:pt x="904" y="560"/>
                    </a:cubicBezTo>
                    <a:cubicBezTo>
                      <a:pt x="915" y="560"/>
                      <a:pt x="927" y="559"/>
                      <a:pt x="939" y="559"/>
                    </a:cubicBezTo>
                    <a:cubicBezTo>
                      <a:pt x="1041" y="551"/>
                      <a:pt x="1083" y="441"/>
                      <a:pt x="1018" y="365"/>
                    </a:cubicBezTo>
                    <a:cubicBezTo>
                      <a:pt x="916" y="232"/>
                      <a:pt x="752" y="171"/>
                      <a:pt x="596" y="118"/>
                    </a:cubicBezTo>
                    <a:cubicBezTo>
                      <a:pt x="437" y="60"/>
                      <a:pt x="273" y="8"/>
                      <a:pt x="105" y="0"/>
                    </a:cubicBezTo>
                    <a:cubicBezTo>
                      <a:pt x="104" y="0"/>
                      <a:pt x="102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47"/>
              <p:cNvSpPr/>
              <p:nvPr/>
            </p:nvSpPr>
            <p:spPr>
              <a:xfrm rot="121333" flipH="1">
                <a:off x="8800981" y="2489616"/>
                <a:ext cx="30785" cy="14326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71" extrusionOk="0">
                    <a:moveTo>
                      <a:pt x="163" y="0"/>
                    </a:moveTo>
                    <a:cubicBezTo>
                      <a:pt x="57" y="0"/>
                      <a:pt x="1" y="177"/>
                      <a:pt x="112" y="225"/>
                    </a:cubicBezTo>
                    <a:cubicBezTo>
                      <a:pt x="265" y="290"/>
                      <a:pt x="424" y="343"/>
                      <a:pt x="581" y="407"/>
                    </a:cubicBezTo>
                    <a:cubicBezTo>
                      <a:pt x="722" y="467"/>
                      <a:pt x="872" y="571"/>
                      <a:pt x="1029" y="571"/>
                    </a:cubicBezTo>
                    <a:cubicBezTo>
                      <a:pt x="1031" y="571"/>
                      <a:pt x="1034" y="571"/>
                      <a:pt x="1037" y="571"/>
                    </a:cubicBezTo>
                    <a:cubicBezTo>
                      <a:pt x="1135" y="571"/>
                      <a:pt x="1227" y="449"/>
                      <a:pt x="1158" y="362"/>
                    </a:cubicBezTo>
                    <a:cubicBezTo>
                      <a:pt x="1056" y="217"/>
                      <a:pt x="881" y="167"/>
                      <a:pt x="714" y="114"/>
                    </a:cubicBezTo>
                    <a:cubicBezTo>
                      <a:pt x="539" y="53"/>
                      <a:pt x="356" y="11"/>
                      <a:pt x="170" y="0"/>
                    </a:cubicBezTo>
                    <a:cubicBezTo>
                      <a:pt x="168" y="0"/>
                      <a:pt x="166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47"/>
              <p:cNvSpPr/>
              <p:nvPr/>
            </p:nvSpPr>
            <p:spPr>
              <a:xfrm rot="121333" flipH="1">
                <a:off x="8809157" y="2530646"/>
                <a:ext cx="23434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02" extrusionOk="0">
                    <a:moveTo>
                      <a:pt x="121" y="1"/>
                    </a:moveTo>
                    <a:cubicBezTo>
                      <a:pt x="28" y="1"/>
                      <a:pt x="0" y="140"/>
                      <a:pt x="78" y="197"/>
                    </a:cubicBezTo>
                    <a:cubicBezTo>
                      <a:pt x="184" y="277"/>
                      <a:pt x="287" y="361"/>
                      <a:pt x="394" y="441"/>
                    </a:cubicBezTo>
                    <a:cubicBezTo>
                      <a:pt x="492" y="514"/>
                      <a:pt x="602" y="601"/>
                      <a:pt x="729" y="601"/>
                    </a:cubicBezTo>
                    <a:cubicBezTo>
                      <a:pt x="734" y="601"/>
                      <a:pt x="739" y="601"/>
                      <a:pt x="744" y="601"/>
                    </a:cubicBezTo>
                    <a:cubicBezTo>
                      <a:pt x="858" y="592"/>
                      <a:pt x="933" y="475"/>
                      <a:pt x="877" y="368"/>
                    </a:cubicBezTo>
                    <a:cubicBezTo>
                      <a:pt x="808" y="243"/>
                      <a:pt x="668" y="197"/>
                      <a:pt x="542" y="148"/>
                    </a:cubicBezTo>
                    <a:cubicBezTo>
                      <a:pt x="412" y="99"/>
                      <a:pt x="284" y="57"/>
                      <a:pt x="158" y="8"/>
                    </a:cubicBezTo>
                    <a:cubicBezTo>
                      <a:pt x="145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47"/>
              <p:cNvSpPr/>
              <p:nvPr/>
            </p:nvSpPr>
            <p:spPr>
              <a:xfrm rot="121333" flipH="1">
                <a:off x="8756758" y="2530079"/>
                <a:ext cx="32165" cy="10914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435" extrusionOk="0">
                    <a:moveTo>
                      <a:pt x="275" y="0"/>
                    </a:moveTo>
                    <a:cubicBezTo>
                      <a:pt x="223" y="0"/>
                      <a:pt x="172" y="3"/>
                      <a:pt x="122" y="8"/>
                    </a:cubicBezTo>
                    <a:cubicBezTo>
                      <a:pt x="20" y="19"/>
                      <a:pt x="1" y="149"/>
                      <a:pt x="99" y="191"/>
                    </a:cubicBezTo>
                    <a:cubicBezTo>
                      <a:pt x="282" y="263"/>
                      <a:pt x="487" y="305"/>
                      <a:pt x="677" y="365"/>
                    </a:cubicBezTo>
                    <a:cubicBezTo>
                      <a:pt x="797" y="402"/>
                      <a:pt x="907" y="435"/>
                      <a:pt x="1024" y="435"/>
                    </a:cubicBezTo>
                    <a:cubicBezTo>
                      <a:pt x="1078" y="435"/>
                      <a:pt x="1133" y="428"/>
                      <a:pt x="1191" y="411"/>
                    </a:cubicBezTo>
                    <a:cubicBezTo>
                      <a:pt x="1263" y="388"/>
                      <a:pt x="1282" y="300"/>
                      <a:pt x="1233" y="247"/>
                    </a:cubicBezTo>
                    <a:cubicBezTo>
                      <a:pt x="1099" y="103"/>
                      <a:pt x="936" y="65"/>
                      <a:pt x="745" y="42"/>
                    </a:cubicBezTo>
                    <a:cubicBezTo>
                      <a:pt x="594" y="22"/>
                      <a:pt x="432" y="0"/>
                      <a:pt x="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47"/>
              <p:cNvSpPr/>
              <p:nvPr/>
            </p:nvSpPr>
            <p:spPr>
              <a:xfrm rot="121333" flipH="1">
                <a:off x="8716311" y="2547985"/>
                <a:ext cx="32315" cy="1364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4" extrusionOk="0">
                    <a:moveTo>
                      <a:pt x="299" y="1"/>
                    </a:moveTo>
                    <a:cubicBezTo>
                      <a:pt x="279" y="1"/>
                      <a:pt x="259" y="1"/>
                      <a:pt x="239" y="2"/>
                    </a:cubicBezTo>
                    <a:cubicBezTo>
                      <a:pt x="16" y="6"/>
                      <a:pt x="0" y="291"/>
                      <a:pt x="186" y="367"/>
                    </a:cubicBezTo>
                    <a:cubicBezTo>
                      <a:pt x="411" y="458"/>
                      <a:pt x="662" y="488"/>
                      <a:pt x="897" y="538"/>
                    </a:cubicBezTo>
                    <a:cubicBezTo>
                      <a:pt x="914" y="542"/>
                      <a:pt x="931" y="543"/>
                      <a:pt x="946" y="543"/>
                    </a:cubicBezTo>
                    <a:cubicBezTo>
                      <a:pt x="1199" y="543"/>
                      <a:pt x="1288" y="140"/>
                      <a:pt x="1020" y="97"/>
                    </a:cubicBezTo>
                    <a:cubicBezTo>
                      <a:pt x="784" y="58"/>
                      <a:pt x="539" y="1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47"/>
              <p:cNvSpPr/>
              <p:nvPr/>
            </p:nvSpPr>
            <p:spPr>
              <a:xfrm rot="121333" flipH="1">
                <a:off x="8706602" y="2533649"/>
                <a:ext cx="23283" cy="11918"/>
              </a:xfrm>
              <a:custGeom>
                <a:avLst/>
                <a:gdLst/>
                <a:ahLst/>
                <a:cxnLst/>
                <a:rect l="l" t="t" r="r" b="b"/>
                <a:pathLst>
                  <a:path w="928" h="475" extrusionOk="0">
                    <a:moveTo>
                      <a:pt x="339" y="0"/>
                    </a:moveTo>
                    <a:cubicBezTo>
                      <a:pt x="237" y="0"/>
                      <a:pt x="137" y="21"/>
                      <a:pt x="65" y="93"/>
                    </a:cubicBezTo>
                    <a:cubicBezTo>
                      <a:pt x="1" y="154"/>
                      <a:pt x="15" y="264"/>
                      <a:pt x="92" y="309"/>
                    </a:cubicBezTo>
                    <a:cubicBezTo>
                      <a:pt x="194" y="370"/>
                      <a:pt x="331" y="359"/>
                      <a:pt x="445" y="393"/>
                    </a:cubicBezTo>
                    <a:cubicBezTo>
                      <a:pt x="502" y="412"/>
                      <a:pt x="552" y="443"/>
                      <a:pt x="608" y="462"/>
                    </a:cubicBezTo>
                    <a:cubicBezTo>
                      <a:pt x="638" y="471"/>
                      <a:pt x="665" y="475"/>
                      <a:pt x="693" y="475"/>
                    </a:cubicBezTo>
                    <a:cubicBezTo>
                      <a:pt x="730" y="475"/>
                      <a:pt x="767" y="468"/>
                      <a:pt x="806" y="462"/>
                    </a:cubicBezTo>
                    <a:cubicBezTo>
                      <a:pt x="882" y="446"/>
                      <a:pt x="928" y="355"/>
                      <a:pt x="905" y="283"/>
                    </a:cubicBezTo>
                    <a:cubicBezTo>
                      <a:pt x="856" y="104"/>
                      <a:pt x="700" y="47"/>
                      <a:pt x="529" y="17"/>
                    </a:cubicBezTo>
                    <a:cubicBezTo>
                      <a:pt x="469" y="8"/>
                      <a:pt x="403" y="0"/>
                      <a:pt x="3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47"/>
              <p:cNvSpPr/>
              <p:nvPr/>
            </p:nvSpPr>
            <p:spPr>
              <a:xfrm rot="121333" flipH="1">
                <a:off x="8655763" y="2561274"/>
                <a:ext cx="31663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378" extrusionOk="0">
                    <a:moveTo>
                      <a:pt x="701" y="1"/>
                    </a:moveTo>
                    <a:cubicBezTo>
                      <a:pt x="511" y="1"/>
                      <a:pt x="313" y="29"/>
                      <a:pt x="156" y="29"/>
                    </a:cubicBezTo>
                    <a:cubicBezTo>
                      <a:pt x="0" y="29"/>
                      <a:pt x="0" y="266"/>
                      <a:pt x="156" y="269"/>
                    </a:cubicBezTo>
                    <a:cubicBezTo>
                      <a:pt x="339" y="277"/>
                      <a:pt x="521" y="311"/>
                      <a:pt x="704" y="341"/>
                    </a:cubicBezTo>
                    <a:cubicBezTo>
                      <a:pt x="794" y="358"/>
                      <a:pt x="884" y="377"/>
                      <a:pt x="974" y="377"/>
                    </a:cubicBezTo>
                    <a:cubicBezTo>
                      <a:pt x="1031" y="377"/>
                      <a:pt x="1087" y="369"/>
                      <a:pt x="1144" y="349"/>
                    </a:cubicBezTo>
                    <a:cubicBezTo>
                      <a:pt x="1255" y="311"/>
                      <a:pt x="1262" y="185"/>
                      <a:pt x="1175" y="121"/>
                    </a:cubicBezTo>
                    <a:cubicBezTo>
                      <a:pt x="1049" y="26"/>
                      <a:pt x="878" y="1"/>
                      <a:pt x="7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47"/>
              <p:cNvSpPr/>
              <p:nvPr/>
            </p:nvSpPr>
            <p:spPr>
              <a:xfrm rot="121333" flipH="1">
                <a:off x="8335391" y="2473020"/>
                <a:ext cx="323680" cy="241211"/>
              </a:xfrm>
              <a:custGeom>
                <a:avLst/>
                <a:gdLst/>
                <a:ahLst/>
                <a:cxnLst/>
                <a:rect l="l" t="t" r="r" b="b"/>
                <a:pathLst>
                  <a:path w="12901" h="9614" extrusionOk="0">
                    <a:moveTo>
                      <a:pt x="8138" y="1"/>
                    </a:moveTo>
                    <a:cubicBezTo>
                      <a:pt x="7119" y="1"/>
                      <a:pt x="6562" y="5074"/>
                      <a:pt x="6562" y="5074"/>
                    </a:cubicBezTo>
                    <a:cubicBezTo>
                      <a:pt x="6562" y="5074"/>
                      <a:pt x="5760" y="987"/>
                      <a:pt x="4825" y="915"/>
                    </a:cubicBezTo>
                    <a:cubicBezTo>
                      <a:pt x="4817" y="915"/>
                      <a:pt x="4810" y="914"/>
                      <a:pt x="4803" y="914"/>
                    </a:cubicBezTo>
                    <a:cubicBezTo>
                      <a:pt x="3919" y="914"/>
                      <a:pt x="5472" y="5291"/>
                      <a:pt x="5472" y="5291"/>
                    </a:cubicBezTo>
                    <a:cubicBezTo>
                      <a:pt x="5472" y="5291"/>
                      <a:pt x="2788" y="1971"/>
                      <a:pt x="1465" y="1971"/>
                    </a:cubicBezTo>
                    <a:cubicBezTo>
                      <a:pt x="1347" y="1971"/>
                      <a:pt x="1239" y="1998"/>
                      <a:pt x="1145" y="2056"/>
                    </a:cubicBezTo>
                    <a:cubicBezTo>
                      <a:pt x="1" y="2763"/>
                      <a:pt x="3456" y="5295"/>
                      <a:pt x="3456" y="5295"/>
                    </a:cubicBezTo>
                    <a:cubicBezTo>
                      <a:pt x="3456" y="5295"/>
                      <a:pt x="4284" y="9614"/>
                      <a:pt x="6772" y="9614"/>
                    </a:cubicBezTo>
                    <a:cubicBezTo>
                      <a:pt x="6830" y="9614"/>
                      <a:pt x="6890" y="9611"/>
                      <a:pt x="6950" y="9607"/>
                    </a:cubicBezTo>
                    <a:cubicBezTo>
                      <a:pt x="9582" y="9389"/>
                      <a:pt x="9582" y="5770"/>
                      <a:pt x="9582" y="5770"/>
                    </a:cubicBezTo>
                    <a:cubicBezTo>
                      <a:pt x="9582" y="5770"/>
                      <a:pt x="12821" y="3462"/>
                      <a:pt x="12893" y="2462"/>
                    </a:cubicBezTo>
                    <a:cubicBezTo>
                      <a:pt x="12901" y="2359"/>
                      <a:pt x="12856" y="2312"/>
                      <a:pt x="12770" y="2312"/>
                    </a:cubicBezTo>
                    <a:cubicBezTo>
                      <a:pt x="12273" y="2312"/>
                      <a:pt x="10397" y="3849"/>
                      <a:pt x="9201" y="4873"/>
                    </a:cubicBezTo>
                    <a:cubicBezTo>
                      <a:pt x="10163" y="3223"/>
                      <a:pt x="11342" y="968"/>
                      <a:pt x="10638" y="915"/>
                    </a:cubicBezTo>
                    <a:cubicBezTo>
                      <a:pt x="10630" y="915"/>
                      <a:pt x="10621" y="914"/>
                      <a:pt x="10613" y="914"/>
                    </a:cubicBezTo>
                    <a:cubicBezTo>
                      <a:pt x="9976" y="914"/>
                      <a:pt x="9082" y="2585"/>
                      <a:pt x="8441" y="4044"/>
                    </a:cubicBezTo>
                    <a:cubicBezTo>
                      <a:pt x="8657" y="2371"/>
                      <a:pt x="8836" y="82"/>
                      <a:pt x="8175" y="3"/>
                    </a:cubicBezTo>
                    <a:cubicBezTo>
                      <a:pt x="8162" y="1"/>
                      <a:pt x="8150" y="1"/>
                      <a:pt x="81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0" name="Google Shape;3680;p47"/>
            <p:cNvGrpSpPr/>
            <p:nvPr/>
          </p:nvGrpSpPr>
          <p:grpSpPr>
            <a:xfrm>
              <a:off x="6325368" y="2308442"/>
              <a:ext cx="1729974" cy="2987462"/>
              <a:chOff x="6325368" y="2308442"/>
              <a:chExt cx="1729974" cy="2987462"/>
            </a:xfrm>
          </p:grpSpPr>
          <p:grpSp>
            <p:nvGrpSpPr>
              <p:cNvPr id="3681" name="Google Shape;3681;p47"/>
              <p:cNvGrpSpPr/>
              <p:nvPr/>
            </p:nvGrpSpPr>
            <p:grpSpPr>
              <a:xfrm flipH="1">
                <a:off x="6503906" y="3049351"/>
                <a:ext cx="1279025" cy="2246552"/>
                <a:chOff x="7801383" y="2969578"/>
                <a:chExt cx="1246613" cy="2189622"/>
              </a:xfrm>
            </p:grpSpPr>
            <p:sp>
              <p:nvSpPr>
                <p:cNvPr id="3682" name="Google Shape;3682;p47"/>
                <p:cNvSpPr/>
                <p:nvPr/>
              </p:nvSpPr>
              <p:spPr>
                <a:xfrm>
                  <a:off x="8043305" y="3282142"/>
                  <a:ext cx="295238" cy="187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3" h="42489" extrusionOk="0">
                      <a:moveTo>
                        <a:pt x="6332" y="0"/>
                      </a:moveTo>
                      <a:cubicBezTo>
                        <a:pt x="6206" y="0"/>
                        <a:pt x="6094" y="86"/>
                        <a:pt x="6067" y="213"/>
                      </a:cubicBezTo>
                      <a:cubicBezTo>
                        <a:pt x="6055" y="250"/>
                        <a:pt x="6055" y="253"/>
                        <a:pt x="6059" y="359"/>
                      </a:cubicBezTo>
                      <a:cubicBezTo>
                        <a:pt x="6070" y="670"/>
                        <a:pt x="6085" y="1197"/>
                        <a:pt x="6099" y="1910"/>
                      </a:cubicBezTo>
                      <a:cubicBezTo>
                        <a:pt x="6107" y="2465"/>
                        <a:pt x="6110" y="3129"/>
                        <a:pt x="6110" y="3887"/>
                      </a:cubicBezTo>
                      <a:cubicBezTo>
                        <a:pt x="6110" y="4746"/>
                        <a:pt x="6102" y="5732"/>
                        <a:pt x="6080" y="6827"/>
                      </a:cubicBezTo>
                      <a:cubicBezTo>
                        <a:pt x="6077" y="7027"/>
                        <a:pt x="6074" y="7233"/>
                        <a:pt x="6067" y="7444"/>
                      </a:cubicBezTo>
                      <a:cubicBezTo>
                        <a:pt x="6012" y="9681"/>
                        <a:pt x="5899" y="12309"/>
                        <a:pt x="5682" y="15181"/>
                      </a:cubicBezTo>
                      <a:cubicBezTo>
                        <a:pt x="5657" y="15482"/>
                        <a:pt x="5635" y="15790"/>
                        <a:pt x="5610" y="16103"/>
                      </a:cubicBezTo>
                      <a:cubicBezTo>
                        <a:pt x="5483" y="17636"/>
                        <a:pt x="5323" y="19232"/>
                        <a:pt x="5131" y="20864"/>
                      </a:cubicBezTo>
                      <a:cubicBezTo>
                        <a:pt x="5091" y="21201"/>
                        <a:pt x="5051" y="21542"/>
                        <a:pt x="5007" y="21886"/>
                      </a:cubicBezTo>
                      <a:cubicBezTo>
                        <a:pt x="4144" y="28706"/>
                        <a:pt x="2629" y="36114"/>
                        <a:pt x="0" y="42489"/>
                      </a:cubicBezTo>
                      <a:lnTo>
                        <a:pt x="584" y="42489"/>
                      </a:lnTo>
                      <a:cubicBezTo>
                        <a:pt x="3173" y="36132"/>
                        <a:pt x="4674" y="28793"/>
                        <a:pt x="5533" y="22027"/>
                      </a:cubicBezTo>
                      <a:cubicBezTo>
                        <a:pt x="5570" y="21777"/>
                        <a:pt x="5598" y="21527"/>
                        <a:pt x="5628" y="21277"/>
                      </a:cubicBezTo>
                      <a:cubicBezTo>
                        <a:pt x="5827" y="19631"/>
                        <a:pt x="5990" y="18024"/>
                        <a:pt x="6121" y="16480"/>
                      </a:cubicBezTo>
                      <a:cubicBezTo>
                        <a:pt x="6128" y="16399"/>
                        <a:pt x="6135" y="16320"/>
                        <a:pt x="6142" y="16240"/>
                      </a:cubicBezTo>
                      <a:cubicBezTo>
                        <a:pt x="6447" y="12582"/>
                        <a:pt x="6581" y="9264"/>
                        <a:pt x="6632" y="6599"/>
                      </a:cubicBezTo>
                      <a:cubicBezTo>
                        <a:pt x="6639" y="6283"/>
                        <a:pt x="6643" y="5979"/>
                        <a:pt x="6646" y="5685"/>
                      </a:cubicBezTo>
                      <a:cubicBezTo>
                        <a:pt x="6683" y="2981"/>
                        <a:pt x="6632" y="1070"/>
                        <a:pt x="6607" y="340"/>
                      </a:cubicBezTo>
                      <a:lnTo>
                        <a:pt x="6603" y="275"/>
                      </a:lnTo>
                      <a:cubicBezTo>
                        <a:pt x="6607" y="152"/>
                        <a:pt x="6520" y="36"/>
                        <a:pt x="6393" y="7"/>
                      </a:cubicBezTo>
                      <a:cubicBezTo>
                        <a:pt x="6372" y="3"/>
                        <a:pt x="6352" y="0"/>
                        <a:pt x="63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3" name="Google Shape;3683;p47"/>
                <p:cNvSpPr/>
                <p:nvPr/>
              </p:nvSpPr>
              <p:spPr>
                <a:xfrm>
                  <a:off x="8285183" y="3631993"/>
                  <a:ext cx="762813" cy="490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7" h="11092" extrusionOk="0">
                      <a:moveTo>
                        <a:pt x="11050" y="0"/>
                      </a:moveTo>
                      <a:cubicBezTo>
                        <a:pt x="6182" y="0"/>
                        <a:pt x="1" y="10123"/>
                        <a:pt x="1" y="10123"/>
                      </a:cubicBezTo>
                      <a:lnTo>
                        <a:pt x="1" y="11091"/>
                      </a:lnTo>
                      <a:cubicBezTo>
                        <a:pt x="1" y="11091"/>
                        <a:pt x="17267" y="2320"/>
                        <a:pt x="12285" y="243"/>
                      </a:cubicBezTo>
                      <a:cubicBezTo>
                        <a:pt x="11886" y="77"/>
                        <a:pt x="11473" y="0"/>
                        <a:pt x="110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4" name="Google Shape;3684;p47"/>
                <p:cNvSpPr/>
                <p:nvPr/>
              </p:nvSpPr>
              <p:spPr>
                <a:xfrm>
                  <a:off x="7876222" y="3649178"/>
                  <a:ext cx="436695" cy="35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5" h="8020" extrusionOk="0">
                      <a:moveTo>
                        <a:pt x="2426" y="0"/>
                      </a:moveTo>
                      <a:cubicBezTo>
                        <a:pt x="2300" y="0"/>
                        <a:pt x="2182" y="22"/>
                        <a:pt x="2074" y="68"/>
                      </a:cubicBezTo>
                      <a:cubicBezTo>
                        <a:pt x="0" y="949"/>
                        <a:pt x="9837" y="8019"/>
                        <a:pt x="9837" y="8019"/>
                      </a:cubicBezTo>
                      <a:lnTo>
                        <a:pt x="9740" y="7374"/>
                      </a:lnTo>
                      <a:cubicBezTo>
                        <a:pt x="9884" y="7243"/>
                        <a:pt x="4728" y="0"/>
                        <a:pt x="24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5" name="Google Shape;3685;p47"/>
                <p:cNvSpPr/>
                <p:nvPr/>
              </p:nvSpPr>
              <p:spPr>
                <a:xfrm>
                  <a:off x="8331483" y="3283953"/>
                  <a:ext cx="432851" cy="291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8" h="6605" extrusionOk="0">
                      <a:moveTo>
                        <a:pt x="6539" y="1"/>
                      </a:moveTo>
                      <a:cubicBezTo>
                        <a:pt x="4006" y="1"/>
                        <a:pt x="0" y="5822"/>
                        <a:pt x="0" y="5822"/>
                      </a:cubicBezTo>
                      <a:lnTo>
                        <a:pt x="0" y="6605"/>
                      </a:lnTo>
                      <a:cubicBezTo>
                        <a:pt x="0" y="6605"/>
                        <a:pt x="9797" y="2544"/>
                        <a:pt x="7513" y="386"/>
                      </a:cubicBezTo>
                      <a:cubicBezTo>
                        <a:pt x="7228" y="118"/>
                        <a:pt x="6898" y="1"/>
                        <a:pt x="65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6" name="Google Shape;3686;p47"/>
                <p:cNvSpPr/>
                <p:nvPr/>
              </p:nvSpPr>
              <p:spPr>
                <a:xfrm>
                  <a:off x="7935819" y="2969622"/>
                  <a:ext cx="395698" cy="506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" h="11473" extrusionOk="0">
                      <a:moveTo>
                        <a:pt x="3214" y="0"/>
                      </a:moveTo>
                      <a:cubicBezTo>
                        <a:pt x="3146" y="0"/>
                        <a:pt x="3078" y="6"/>
                        <a:pt x="3009" y="17"/>
                      </a:cubicBezTo>
                      <a:cubicBezTo>
                        <a:pt x="0" y="521"/>
                        <a:pt x="8956" y="11472"/>
                        <a:pt x="8956" y="11472"/>
                      </a:cubicBezTo>
                      <a:lnTo>
                        <a:pt x="8956" y="10417"/>
                      </a:lnTo>
                      <a:cubicBezTo>
                        <a:pt x="8956" y="10417"/>
                        <a:pt x="6151" y="0"/>
                        <a:pt x="321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47"/>
                <p:cNvSpPr/>
                <p:nvPr/>
              </p:nvSpPr>
              <p:spPr>
                <a:xfrm>
                  <a:off x="8028240" y="3437739"/>
                  <a:ext cx="303279" cy="183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5" h="4147" extrusionOk="0">
                      <a:moveTo>
                        <a:pt x="1761" y="0"/>
                      </a:moveTo>
                      <a:cubicBezTo>
                        <a:pt x="1619" y="0"/>
                        <a:pt x="1492" y="28"/>
                        <a:pt x="1382" y="90"/>
                      </a:cubicBezTo>
                      <a:cubicBezTo>
                        <a:pt x="0" y="854"/>
                        <a:pt x="6864" y="4147"/>
                        <a:pt x="6864" y="4147"/>
                      </a:cubicBezTo>
                      <a:lnTo>
                        <a:pt x="6864" y="3762"/>
                      </a:lnTo>
                      <a:cubicBezTo>
                        <a:pt x="6864" y="3762"/>
                        <a:pt x="3391" y="0"/>
                        <a:pt x="17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47"/>
                <p:cNvSpPr/>
                <p:nvPr/>
              </p:nvSpPr>
              <p:spPr>
                <a:xfrm>
                  <a:off x="7801383" y="4016214"/>
                  <a:ext cx="480474" cy="238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6" h="5405" extrusionOk="0">
                      <a:moveTo>
                        <a:pt x="2790" y="0"/>
                      </a:moveTo>
                      <a:cubicBezTo>
                        <a:pt x="2338" y="0"/>
                        <a:pt x="1966" y="137"/>
                        <a:pt x="1716" y="458"/>
                      </a:cubicBezTo>
                      <a:cubicBezTo>
                        <a:pt x="1" y="2660"/>
                        <a:pt x="10792" y="5404"/>
                        <a:pt x="10792" y="5404"/>
                      </a:cubicBezTo>
                      <a:lnTo>
                        <a:pt x="10875" y="4708"/>
                      </a:lnTo>
                      <a:cubicBezTo>
                        <a:pt x="10875" y="4708"/>
                        <a:pt x="5443" y="0"/>
                        <a:pt x="27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47"/>
                <p:cNvSpPr/>
                <p:nvPr/>
              </p:nvSpPr>
              <p:spPr>
                <a:xfrm>
                  <a:off x="8261327" y="4343843"/>
                  <a:ext cx="413634" cy="3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8529" extrusionOk="0">
                      <a:moveTo>
                        <a:pt x="109" y="0"/>
                      </a:moveTo>
                      <a:lnTo>
                        <a:pt x="0" y="736"/>
                      </a:lnTo>
                      <a:cubicBezTo>
                        <a:pt x="0" y="736"/>
                        <a:pt x="3093" y="8529"/>
                        <a:pt x="5701" y="8529"/>
                      </a:cubicBezTo>
                      <a:cubicBezTo>
                        <a:pt x="6019" y="8529"/>
                        <a:pt x="6330" y="8412"/>
                        <a:pt x="6628" y="8152"/>
                      </a:cubicBezTo>
                      <a:cubicBezTo>
                        <a:pt x="9362" y="5755"/>
                        <a:pt x="109" y="0"/>
                        <a:pt x="1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47"/>
                <p:cNvSpPr/>
                <p:nvPr/>
              </p:nvSpPr>
              <p:spPr>
                <a:xfrm>
                  <a:off x="8270295" y="4110889"/>
                  <a:ext cx="370340" cy="206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3" h="4679" extrusionOk="0">
                      <a:moveTo>
                        <a:pt x="5806" y="0"/>
                      </a:moveTo>
                      <a:cubicBezTo>
                        <a:pt x="3662" y="0"/>
                        <a:pt x="0" y="4080"/>
                        <a:pt x="0" y="4080"/>
                      </a:cubicBezTo>
                      <a:lnTo>
                        <a:pt x="0" y="4679"/>
                      </a:lnTo>
                      <a:cubicBezTo>
                        <a:pt x="0" y="4679"/>
                        <a:pt x="8383" y="1201"/>
                        <a:pt x="6429" y="147"/>
                      </a:cubicBezTo>
                      <a:cubicBezTo>
                        <a:pt x="6243" y="46"/>
                        <a:pt x="6033" y="0"/>
                        <a:pt x="58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47"/>
                <p:cNvSpPr/>
                <p:nvPr/>
              </p:nvSpPr>
              <p:spPr>
                <a:xfrm>
                  <a:off x="8285183" y="3653287"/>
                  <a:ext cx="561938" cy="425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0" h="9642" extrusionOk="0">
                      <a:moveTo>
                        <a:pt x="12720" y="0"/>
                      </a:moveTo>
                      <a:lnTo>
                        <a:pt x="12720" y="0"/>
                      </a:lnTo>
                      <a:cubicBezTo>
                        <a:pt x="11404" y="301"/>
                        <a:pt x="10208" y="976"/>
                        <a:pt x="9073" y="1689"/>
                      </a:cubicBezTo>
                      <a:cubicBezTo>
                        <a:pt x="7934" y="2412"/>
                        <a:pt x="6864" y="3231"/>
                        <a:pt x="5820" y="4076"/>
                      </a:cubicBezTo>
                      <a:cubicBezTo>
                        <a:pt x="4787" y="4939"/>
                        <a:pt x="3782" y="5827"/>
                        <a:pt x="2811" y="6755"/>
                      </a:cubicBezTo>
                      <a:cubicBezTo>
                        <a:pt x="1842" y="7687"/>
                        <a:pt x="896" y="8641"/>
                        <a:pt x="1" y="9641"/>
                      </a:cubicBezTo>
                      <a:cubicBezTo>
                        <a:pt x="490" y="9181"/>
                        <a:pt x="972" y="8716"/>
                        <a:pt x="1469" y="8267"/>
                      </a:cubicBezTo>
                      <a:cubicBezTo>
                        <a:pt x="1959" y="7811"/>
                        <a:pt x="2451" y="7357"/>
                        <a:pt x="2952" y="6911"/>
                      </a:cubicBezTo>
                      <a:cubicBezTo>
                        <a:pt x="3949" y="6015"/>
                        <a:pt x="4953" y="5127"/>
                        <a:pt x="5994" y="4286"/>
                      </a:cubicBezTo>
                      <a:cubicBezTo>
                        <a:pt x="7020" y="3430"/>
                        <a:pt x="8082" y="2618"/>
                        <a:pt x="9188" y="1863"/>
                      </a:cubicBezTo>
                      <a:cubicBezTo>
                        <a:pt x="9739" y="1487"/>
                        <a:pt x="10301" y="1128"/>
                        <a:pt x="10889" y="809"/>
                      </a:cubicBezTo>
                      <a:cubicBezTo>
                        <a:pt x="11473" y="482"/>
                        <a:pt x="12082" y="203"/>
                        <a:pt x="127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2" name="Google Shape;3692;p47"/>
                <p:cNvSpPr/>
                <p:nvPr/>
              </p:nvSpPr>
              <p:spPr>
                <a:xfrm>
                  <a:off x="7967804" y="3652182"/>
                  <a:ext cx="338709" cy="322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7" h="7306" extrusionOk="0">
                      <a:moveTo>
                        <a:pt x="1" y="0"/>
                      </a:moveTo>
                      <a:cubicBezTo>
                        <a:pt x="179" y="134"/>
                        <a:pt x="357" y="265"/>
                        <a:pt x="534" y="392"/>
                      </a:cubicBezTo>
                      <a:lnTo>
                        <a:pt x="1045" y="812"/>
                      </a:lnTo>
                      <a:cubicBezTo>
                        <a:pt x="1383" y="1098"/>
                        <a:pt x="1720" y="1381"/>
                        <a:pt x="2039" y="1686"/>
                      </a:cubicBezTo>
                      <a:cubicBezTo>
                        <a:pt x="2688" y="2284"/>
                        <a:pt x="3326" y="2894"/>
                        <a:pt x="3947" y="3520"/>
                      </a:cubicBezTo>
                      <a:cubicBezTo>
                        <a:pt x="4577" y="4141"/>
                        <a:pt x="5194" y="4771"/>
                        <a:pt x="5814" y="5402"/>
                      </a:cubicBezTo>
                      <a:lnTo>
                        <a:pt x="7667" y="7306"/>
                      </a:lnTo>
                      <a:cubicBezTo>
                        <a:pt x="7130" y="6599"/>
                        <a:pt x="6554" y="5925"/>
                        <a:pt x="5966" y="5261"/>
                      </a:cubicBezTo>
                      <a:cubicBezTo>
                        <a:pt x="5379" y="4594"/>
                        <a:pt x="4765" y="3955"/>
                        <a:pt x="4139" y="3324"/>
                      </a:cubicBezTo>
                      <a:cubicBezTo>
                        <a:pt x="3511" y="2701"/>
                        <a:pt x="2862" y="2092"/>
                        <a:pt x="2177" y="1526"/>
                      </a:cubicBezTo>
                      <a:cubicBezTo>
                        <a:pt x="1492" y="964"/>
                        <a:pt x="789" y="413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3" name="Google Shape;3693;p47"/>
                <p:cNvSpPr/>
                <p:nvPr/>
              </p:nvSpPr>
              <p:spPr>
                <a:xfrm>
                  <a:off x="8264640" y="4353606"/>
                  <a:ext cx="289495" cy="35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7931" extrusionOk="0">
                      <a:moveTo>
                        <a:pt x="1" y="0"/>
                      </a:moveTo>
                      <a:cubicBezTo>
                        <a:pt x="146" y="160"/>
                        <a:pt x="287" y="320"/>
                        <a:pt x="436" y="475"/>
                      </a:cubicBezTo>
                      <a:lnTo>
                        <a:pt x="857" y="962"/>
                      </a:lnTo>
                      <a:cubicBezTo>
                        <a:pt x="1136" y="1284"/>
                        <a:pt x="1419" y="1607"/>
                        <a:pt x="1687" y="1941"/>
                      </a:cubicBezTo>
                      <a:cubicBezTo>
                        <a:pt x="2231" y="2604"/>
                        <a:pt x="2775" y="3264"/>
                        <a:pt x="3308" y="3935"/>
                      </a:cubicBezTo>
                      <a:lnTo>
                        <a:pt x="4926" y="5936"/>
                      </a:lnTo>
                      <a:lnTo>
                        <a:pt x="5734" y="6937"/>
                      </a:lnTo>
                      <a:lnTo>
                        <a:pt x="6553" y="7931"/>
                      </a:lnTo>
                      <a:cubicBezTo>
                        <a:pt x="6093" y="7206"/>
                        <a:pt x="5596" y="6505"/>
                        <a:pt x="5088" y="5809"/>
                      </a:cubicBezTo>
                      <a:cubicBezTo>
                        <a:pt x="4588" y="5113"/>
                        <a:pt x="4059" y="4435"/>
                        <a:pt x="3522" y="3764"/>
                      </a:cubicBezTo>
                      <a:cubicBezTo>
                        <a:pt x="2981" y="3097"/>
                        <a:pt x="2431" y="2433"/>
                        <a:pt x="1847" y="1802"/>
                      </a:cubicBezTo>
                      <a:cubicBezTo>
                        <a:pt x="1263" y="1172"/>
                        <a:pt x="665" y="54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47"/>
                <p:cNvSpPr/>
                <p:nvPr/>
              </p:nvSpPr>
              <p:spPr>
                <a:xfrm>
                  <a:off x="8281826" y="4117339"/>
                  <a:ext cx="272531" cy="183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9" h="4157" extrusionOk="0">
                      <a:moveTo>
                        <a:pt x="6168" y="1"/>
                      </a:moveTo>
                      <a:lnTo>
                        <a:pt x="6168" y="1"/>
                      </a:lnTo>
                      <a:cubicBezTo>
                        <a:pt x="5559" y="149"/>
                        <a:pt x="4975" y="396"/>
                        <a:pt x="4413" y="675"/>
                      </a:cubicBezTo>
                      <a:cubicBezTo>
                        <a:pt x="3851" y="961"/>
                        <a:pt x="3322" y="1302"/>
                        <a:pt x="2803" y="1658"/>
                      </a:cubicBezTo>
                      <a:cubicBezTo>
                        <a:pt x="2291" y="2024"/>
                        <a:pt x="1799" y="2411"/>
                        <a:pt x="1331" y="2829"/>
                      </a:cubicBezTo>
                      <a:cubicBezTo>
                        <a:pt x="863" y="3246"/>
                        <a:pt x="410" y="3681"/>
                        <a:pt x="0" y="4156"/>
                      </a:cubicBezTo>
                      <a:cubicBezTo>
                        <a:pt x="246" y="3960"/>
                        <a:pt x="482" y="3757"/>
                        <a:pt x="733" y="3569"/>
                      </a:cubicBezTo>
                      <a:cubicBezTo>
                        <a:pt x="972" y="3373"/>
                        <a:pt x="1218" y="3177"/>
                        <a:pt x="1465" y="2992"/>
                      </a:cubicBezTo>
                      <a:cubicBezTo>
                        <a:pt x="1962" y="2615"/>
                        <a:pt x="2452" y="2237"/>
                        <a:pt x="2962" y="1882"/>
                      </a:cubicBezTo>
                      <a:cubicBezTo>
                        <a:pt x="3466" y="1524"/>
                        <a:pt x="3985" y="1182"/>
                        <a:pt x="4515" y="860"/>
                      </a:cubicBezTo>
                      <a:cubicBezTo>
                        <a:pt x="4783" y="707"/>
                        <a:pt x="5047" y="545"/>
                        <a:pt x="5327" y="410"/>
                      </a:cubicBezTo>
                      <a:cubicBezTo>
                        <a:pt x="5598" y="254"/>
                        <a:pt x="5885" y="142"/>
                        <a:pt x="61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47"/>
                <p:cNvSpPr/>
                <p:nvPr/>
              </p:nvSpPr>
              <p:spPr>
                <a:xfrm>
                  <a:off x="7877150" y="4036404"/>
                  <a:ext cx="387525" cy="20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2" h="461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14" y="99"/>
                        <a:pt x="828" y="150"/>
                        <a:pt x="1223" y="288"/>
                      </a:cubicBezTo>
                      <a:cubicBezTo>
                        <a:pt x="1629" y="386"/>
                        <a:pt x="2017" y="541"/>
                        <a:pt x="2409" y="680"/>
                      </a:cubicBezTo>
                      <a:cubicBezTo>
                        <a:pt x="3177" y="998"/>
                        <a:pt x="3928" y="1358"/>
                        <a:pt x="4653" y="1763"/>
                      </a:cubicBezTo>
                      <a:cubicBezTo>
                        <a:pt x="5378" y="2176"/>
                        <a:pt x="6078" y="2626"/>
                        <a:pt x="6767" y="3102"/>
                      </a:cubicBezTo>
                      <a:cubicBezTo>
                        <a:pt x="7112" y="3337"/>
                        <a:pt x="7448" y="3584"/>
                        <a:pt x="7783" y="3838"/>
                      </a:cubicBezTo>
                      <a:cubicBezTo>
                        <a:pt x="8119" y="4084"/>
                        <a:pt x="8446" y="4349"/>
                        <a:pt x="8772" y="4613"/>
                      </a:cubicBezTo>
                      <a:cubicBezTo>
                        <a:pt x="8196" y="3997"/>
                        <a:pt x="7554" y="3450"/>
                        <a:pt x="6891" y="2931"/>
                      </a:cubicBezTo>
                      <a:cubicBezTo>
                        <a:pt x="6227" y="2416"/>
                        <a:pt x="5520" y="1948"/>
                        <a:pt x="4787" y="1528"/>
                      </a:cubicBezTo>
                      <a:cubicBezTo>
                        <a:pt x="4048" y="1118"/>
                        <a:pt x="3279" y="759"/>
                        <a:pt x="2481" y="484"/>
                      </a:cubicBezTo>
                      <a:cubicBezTo>
                        <a:pt x="1676" y="218"/>
                        <a:pt x="843" y="4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47"/>
                <p:cNvSpPr/>
                <p:nvPr/>
              </p:nvSpPr>
              <p:spPr>
                <a:xfrm>
                  <a:off x="8331483" y="3301006"/>
                  <a:ext cx="331950" cy="2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4" h="5723" extrusionOk="0">
                      <a:moveTo>
                        <a:pt x="7513" y="0"/>
                      </a:moveTo>
                      <a:lnTo>
                        <a:pt x="7513" y="0"/>
                      </a:lnTo>
                      <a:cubicBezTo>
                        <a:pt x="6733" y="182"/>
                        <a:pt x="5990" y="512"/>
                        <a:pt x="5287" y="896"/>
                      </a:cubicBezTo>
                      <a:cubicBezTo>
                        <a:pt x="4587" y="1287"/>
                        <a:pt x="3935" y="1763"/>
                        <a:pt x="3307" y="2259"/>
                      </a:cubicBezTo>
                      <a:cubicBezTo>
                        <a:pt x="2687" y="2767"/>
                        <a:pt x="2096" y="3315"/>
                        <a:pt x="1545" y="3895"/>
                      </a:cubicBezTo>
                      <a:cubicBezTo>
                        <a:pt x="993" y="4472"/>
                        <a:pt x="464" y="5073"/>
                        <a:pt x="0" y="5722"/>
                      </a:cubicBezTo>
                      <a:cubicBezTo>
                        <a:pt x="275" y="5436"/>
                        <a:pt x="551" y="5150"/>
                        <a:pt x="838" y="4870"/>
                      </a:cubicBezTo>
                      <a:cubicBezTo>
                        <a:pt x="1117" y="4587"/>
                        <a:pt x="1400" y="4311"/>
                        <a:pt x="1694" y="4043"/>
                      </a:cubicBezTo>
                      <a:cubicBezTo>
                        <a:pt x="2273" y="3503"/>
                        <a:pt x="2861" y="2970"/>
                        <a:pt x="3478" y="2474"/>
                      </a:cubicBezTo>
                      <a:cubicBezTo>
                        <a:pt x="4094" y="1977"/>
                        <a:pt x="4728" y="1505"/>
                        <a:pt x="5396" y="1078"/>
                      </a:cubicBezTo>
                      <a:cubicBezTo>
                        <a:pt x="5559" y="969"/>
                        <a:pt x="5733" y="874"/>
                        <a:pt x="5903" y="773"/>
                      </a:cubicBezTo>
                      <a:cubicBezTo>
                        <a:pt x="5990" y="722"/>
                        <a:pt x="6074" y="671"/>
                        <a:pt x="6161" y="624"/>
                      </a:cubicBezTo>
                      <a:lnTo>
                        <a:pt x="6425" y="494"/>
                      </a:lnTo>
                      <a:cubicBezTo>
                        <a:pt x="6603" y="407"/>
                        <a:pt x="6773" y="298"/>
                        <a:pt x="6962" y="233"/>
                      </a:cubicBezTo>
                      <a:cubicBezTo>
                        <a:pt x="7143" y="156"/>
                        <a:pt x="7329" y="80"/>
                        <a:pt x="75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7" name="Google Shape;3697;p47"/>
                <p:cNvSpPr/>
                <p:nvPr/>
              </p:nvSpPr>
              <p:spPr>
                <a:xfrm>
                  <a:off x="8058680" y="2969578"/>
                  <a:ext cx="258438" cy="449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0" h="1017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85" y="167"/>
                        <a:pt x="370" y="331"/>
                        <a:pt x="555" y="490"/>
                      </a:cubicBezTo>
                      <a:lnTo>
                        <a:pt x="1052" y="1037"/>
                      </a:lnTo>
                      <a:cubicBezTo>
                        <a:pt x="1364" y="1419"/>
                        <a:pt x="1669" y="1802"/>
                        <a:pt x="1930" y="2219"/>
                      </a:cubicBezTo>
                      <a:cubicBezTo>
                        <a:pt x="2473" y="3039"/>
                        <a:pt x="2966" y="3894"/>
                        <a:pt x="3409" y="4776"/>
                      </a:cubicBezTo>
                      <a:cubicBezTo>
                        <a:pt x="3861" y="5650"/>
                        <a:pt x="4286" y="6542"/>
                        <a:pt x="4688" y="7445"/>
                      </a:cubicBezTo>
                      <a:cubicBezTo>
                        <a:pt x="4892" y="7894"/>
                        <a:pt x="5088" y="8347"/>
                        <a:pt x="5280" y="8804"/>
                      </a:cubicBezTo>
                      <a:cubicBezTo>
                        <a:pt x="5476" y="9258"/>
                        <a:pt x="5664" y="9718"/>
                        <a:pt x="5849" y="10175"/>
                      </a:cubicBezTo>
                      <a:cubicBezTo>
                        <a:pt x="5585" y="9221"/>
                        <a:pt x="5247" y="8286"/>
                        <a:pt x="4881" y="7365"/>
                      </a:cubicBezTo>
                      <a:cubicBezTo>
                        <a:pt x="4522" y="6436"/>
                        <a:pt x="4105" y="5534"/>
                        <a:pt x="3652" y="4649"/>
                      </a:cubicBezTo>
                      <a:cubicBezTo>
                        <a:pt x="3198" y="3764"/>
                        <a:pt x="2695" y="2902"/>
                        <a:pt x="2104" y="2100"/>
                      </a:cubicBezTo>
                      <a:cubicBezTo>
                        <a:pt x="1512" y="1306"/>
                        <a:pt x="856" y="519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47"/>
                <p:cNvSpPr/>
                <p:nvPr/>
              </p:nvSpPr>
              <p:spPr>
                <a:xfrm>
                  <a:off x="8089295" y="3441671"/>
                  <a:ext cx="242225" cy="17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3" h="385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11" y="240"/>
                        <a:pt x="971" y="555"/>
                        <a:pt x="1436" y="863"/>
                      </a:cubicBezTo>
                      <a:cubicBezTo>
                        <a:pt x="1893" y="1182"/>
                        <a:pt x="2346" y="1505"/>
                        <a:pt x="2792" y="1842"/>
                      </a:cubicBezTo>
                      <a:cubicBezTo>
                        <a:pt x="3691" y="2506"/>
                        <a:pt x="4569" y="3199"/>
                        <a:pt x="5482" y="3858"/>
                      </a:cubicBezTo>
                      <a:cubicBezTo>
                        <a:pt x="4710" y="3035"/>
                        <a:pt x="3854" y="2299"/>
                        <a:pt x="2955" y="1624"/>
                      </a:cubicBezTo>
                      <a:cubicBezTo>
                        <a:pt x="2502" y="1288"/>
                        <a:pt x="2037" y="968"/>
                        <a:pt x="1548" y="685"/>
                      </a:cubicBezTo>
                      <a:cubicBezTo>
                        <a:pt x="1063" y="399"/>
                        <a:pt x="547" y="14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99" name="Google Shape;3699;p47"/>
              <p:cNvSpPr/>
              <p:nvPr/>
            </p:nvSpPr>
            <p:spPr>
              <a:xfrm rot="-1799979" flipH="1">
                <a:off x="6597148" y="3628259"/>
                <a:ext cx="34644" cy="1676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47"/>
              <p:cNvSpPr/>
              <p:nvPr/>
            </p:nvSpPr>
            <p:spPr>
              <a:xfrm rot="-1799979" flipH="1">
                <a:off x="6484644" y="2532560"/>
                <a:ext cx="664269" cy="815138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47"/>
              <p:cNvSpPr/>
              <p:nvPr/>
            </p:nvSpPr>
            <p:spPr>
              <a:xfrm rot="-1799979" flipH="1">
                <a:off x="6529989" y="3286229"/>
                <a:ext cx="851409" cy="62019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47"/>
              <p:cNvSpPr/>
              <p:nvPr/>
            </p:nvSpPr>
            <p:spPr>
              <a:xfrm rot="-1799979" flipH="1">
                <a:off x="7203821" y="3041283"/>
                <a:ext cx="727340" cy="691648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47"/>
              <p:cNvSpPr/>
              <p:nvPr/>
            </p:nvSpPr>
            <p:spPr>
              <a:xfrm rot="-1799979" flipH="1">
                <a:off x="6947393" y="2492360"/>
                <a:ext cx="913939" cy="665337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47"/>
              <p:cNvSpPr/>
              <p:nvPr/>
            </p:nvSpPr>
            <p:spPr>
              <a:xfrm rot="-1799979" flipH="1">
                <a:off x="7743862" y="3180607"/>
                <a:ext cx="32301" cy="2969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47"/>
              <p:cNvSpPr/>
              <p:nvPr/>
            </p:nvSpPr>
            <p:spPr>
              <a:xfrm rot="-1799979" flipH="1">
                <a:off x="7745357" y="3216771"/>
                <a:ext cx="26670" cy="2532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47"/>
              <p:cNvSpPr/>
              <p:nvPr/>
            </p:nvSpPr>
            <p:spPr>
              <a:xfrm rot="-1799979" flipH="1">
                <a:off x="7628528" y="3173416"/>
                <a:ext cx="32391" cy="2113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47"/>
              <p:cNvSpPr/>
              <p:nvPr/>
            </p:nvSpPr>
            <p:spPr>
              <a:xfrm rot="-1799979" flipH="1">
                <a:off x="7647692" y="3199504"/>
                <a:ext cx="33157" cy="2342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47"/>
              <p:cNvSpPr/>
              <p:nvPr/>
            </p:nvSpPr>
            <p:spPr>
              <a:xfrm rot="-1799979" flipH="1">
                <a:off x="7687383" y="3245121"/>
                <a:ext cx="32481" cy="25184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47"/>
              <p:cNvSpPr/>
              <p:nvPr/>
            </p:nvSpPr>
            <p:spPr>
              <a:xfrm rot="-1799979" flipH="1">
                <a:off x="7689239" y="3310141"/>
                <a:ext cx="32211" cy="2851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47"/>
              <p:cNvSpPr/>
              <p:nvPr/>
            </p:nvSpPr>
            <p:spPr>
              <a:xfrm rot="-1799979" flipH="1">
                <a:off x="7676154" y="3379093"/>
                <a:ext cx="31355" cy="29509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47"/>
              <p:cNvSpPr/>
              <p:nvPr/>
            </p:nvSpPr>
            <p:spPr>
              <a:xfrm rot="-1799979" flipH="1">
                <a:off x="7634831" y="3345614"/>
                <a:ext cx="30950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47"/>
              <p:cNvSpPr/>
              <p:nvPr/>
            </p:nvSpPr>
            <p:spPr>
              <a:xfrm rot="-1799979" flipH="1">
                <a:off x="7556088" y="3172426"/>
                <a:ext cx="28967" cy="177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47"/>
              <p:cNvSpPr/>
              <p:nvPr/>
            </p:nvSpPr>
            <p:spPr>
              <a:xfrm rot="-1799979" flipH="1">
                <a:off x="7794365" y="3339690"/>
                <a:ext cx="28832" cy="3050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47"/>
              <p:cNvSpPr/>
              <p:nvPr/>
            </p:nvSpPr>
            <p:spPr>
              <a:xfrm rot="-1799979" flipH="1">
                <a:off x="7802964" y="3313017"/>
                <a:ext cx="22165" cy="19553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47"/>
              <p:cNvSpPr/>
              <p:nvPr/>
            </p:nvSpPr>
            <p:spPr>
              <a:xfrm rot="-1799979" flipH="1">
                <a:off x="7803355" y="3273199"/>
                <a:ext cx="22435" cy="13786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47"/>
              <p:cNvSpPr/>
              <p:nvPr/>
            </p:nvSpPr>
            <p:spPr>
              <a:xfrm rot="-1799979" flipH="1">
                <a:off x="7740721" y="3372693"/>
                <a:ext cx="39419" cy="31717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47"/>
              <p:cNvSpPr/>
              <p:nvPr/>
            </p:nvSpPr>
            <p:spPr>
              <a:xfrm rot="-1799979" flipH="1">
                <a:off x="7754774" y="3303019"/>
                <a:ext cx="28922" cy="23247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47"/>
              <p:cNvSpPr/>
              <p:nvPr/>
            </p:nvSpPr>
            <p:spPr>
              <a:xfrm rot="-1799979" flipH="1">
                <a:off x="7812552" y="3415352"/>
                <a:ext cx="29959" cy="2748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47"/>
              <p:cNvSpPr/>
              <p:nvPr/>
            </p:nvSpPr>
            <p:spPr>
              <a:xfrm rot="-1799979" flipH="1">
                <a:off x="7804449" y="3441142"/>
                <a:ext cx="26445" cy="2770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47"/>
              <p:cNvSpPr/>
              <p:nvPr/>
            </p:nvSpPr>
            <p:spPr>
              <a:xfrm rot="-1799979" flipH="1">
                <a:off x="7701443" y="3440782"/>
                <a:ext cx="27165" cy="24959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47"/>
              <p:cNvSpPr/>
              <p:nvPr/>
            </p:nvSpPr>
            <p:spPr>
              <a:xfrm rot="-1799979" flipH="1">
                <a:off x="7711200" y="3484113"/>
                <a:ext cx="27616" cy="32168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47"/>
              <p:cNvSpPr/>
              <p:nvPr/>
            </p:nvSpPr>
            <p:spPr>
              <a:xfrm rot="-1799979" flipH="1">
                <a:off x="7633777" y="3450380"/>
                <a:ext cx="20228" cy="2297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47"/>
              <p:cNvSpPr/>
              <p:nvPr/>
            </p:nvSpPr>
            <p:spPr>
              <a:xfrm rot="-1799979" flipH="1">
                <a:off x="7608216" y="3407716"/>
                <a:ext cx="20633" cy="2126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47"/>
              <p:cNvSpPr/>
              <p:nvPr/>
            </p:nvSpPr>
            <p:spPr>
              <a:xfrm rot="-1799979" flipH="1">
                <a:off x="7566340" y="3380554"/>
                <a:ext cx="25634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47"/>
              <p:cNvSpPr/>
              <p:nvPr/>
            </p:nvSpPr>
            <p:spPr>
              <a:xfrm rot="-1799979" flipH="1">
                <a:off x="7577229" y="3506287"/>
                <a:ext cx="24913" cy="3514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47"/>
              <p:cNvSpPr/>
              <p:nvPr/>
            </p:nvSpPr>
            <p:spPr>
              <a:xfrm rot="-1799979" flipH="1">
                <a:off x="7644772" y="3532459"/>
                <a:ext cx="28427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47"/>
              <p:cNvSpPr/>
              <p:nvPr/>
            </p:nvSpPr>
            <p:spPr>
              <a:xfrm rot="-1799979" flipH="1">
                <a:off x="7673977" y="3583720"/>
                <a:ext cx="30815" cy="424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47"/>
              <p:cNvSpPr/>
              <p:nvPr/>
            </p:nvSpPr>
            <p:spPr>
              <a:xfrm rot="-1799979" flipH="1">
                <a:off x="7605727" y="3594502"/>
                <a:ext cx="28157" cy="351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47"/>
              <p:cNvSpPr/>
              <p:nvPr/>
            </p:nvSpPr>
            <p:spPr>
              <a:xfrm rot="-1799979" flipH="1">
                <a:off x="7558655" y="3556536"/>
                <a:ext cx="25273" cy="2356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47"/>
              <p:cNvSpPr/>
              <p:nvPr/>
            </p:nvSpPr>
            <p:spPr>
              <a:xfrm rot="-1799979" flipH="1">
                <a:off x="7603895" y="3673279"/>
                <a:ext cx="23291" cy="30411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47"/>
              <p:cNvSpPr/>
              <p:nvPr/>
            </p:nvSpPr>
            <p:spPr>
              <a:xfrm rot="-1799979" flipH="1">
                <a:off x="7559393" y="3690838"/>
                <a:ext cx="15813" cy="32528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47"/>
              <p:cNvSpPr/>
              <p:nvPr/>
            </p:nvSpPr>
            <p:spPr>
              <a:xfrm rot="-1799979" flipH="1">
                <a:off x="7493467" y="3691945"/>
                <a:ext cx="13380" cy="3126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47"/>
              <p:cNvSpPr/>
              <p:nvPr/>
            </p:nvSpPr>
            <p:spPr>
              <a:xfrm rot="-1799979" flipH="1">
                <a:off x="7441954" y="3670660"/>
                <a:ext cx="20228" cy="33384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47"/>
              <p:cNvSpPr/>
              <p:nvPr/>
            </p:nvSpPr>
            <p:spPr>
              <a:xfrm rot="-1799979" flipH="1">
                <a:off x="7467313" y="3600567"/>
                <a:ext cx="15948" cy="3225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47"/>
              <p:cNvSpPr/>
              <p:nvPr/>
            </p:nvSpPr>
            <p:spPr>
              <a:xfrm rot="-1799979" flipH="1">
                <a:off x="7522708" y="3619397"/>
                <a:ext cx="21624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47"/>
              <p:cNvSpPr/>
              <p:nvPr/>
            </p:nvSpPr>
            <p:spPr>
              <a:xfrm rot="-1799979" flipH="1">
                <a:off x="7442563" y="3545904"/>
                <a:ext cx="24102" cy="3347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47"/>
              <p:cNvSpPr/>
              <p:nvPr/>
            </p:nvSpPr>
            <p:spPr>
              <a:xfrm rot="-1799979" flipH="1">
                <a:off x="7474957" y="3526148"/>
                <a:ext cx="19552" cy="29104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47"/>
              <p:cNvSpPr/>
              <p:nvPr/>
            </p:nvSpPr>
            <p:spPr>
              <a:xfrm rot="-1799979" flipH="1">
                <a:off x="7364565" y="3499223"/>
                <a:ext cx="13605" cy="3333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47"/>
              <p:cNvSpPr/>
              <p:nvPr/>
            </p:nvSpPr>
            <p:spPr>
              <a:xfrm rot="-1799979" flipH="1">
                <a:off x="7386378" y="3582100"/>
                <a:ext cx="14146" cy="33474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47"/>
              <p:cNvSpPr/>
              <p:nvPr/>
            </p:nvSpPr>
            <p:spPr>
              <a:xfrm rot="-1799979" flipH="1">
                <a:off x="7341811" y="3596520"/>
                <a:ext cx="16488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47"/>
              <p:cNvSpPr/>
              <p:nvPr/>
            </p:nvSpPr>
            <p:spPr>
              <a:xfrm rot="-1799979" flipH="1">
                <a:off x="7276331" y="3530645"/>
                <a:ext cx="19552" cy="33204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47"/>
              <p:cNvSpPr/>
              <p:nvPr/>
            </p:nvSpPr>
            <p:spPr>
              <a:xfrm rot="-1799979" flipH="1">
                <a:off x="7289388" y="3481886"/>
                <a:ext cx="12749" cy="3378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47"/>
              <p:cNvSpPr/>
              <p:nvPr/>
            </p:nvSpPr>
            <p:spPr>
              <a:xfrm rot="-1799979" flipH="1">
                <a:off x="7239372" y="3439187"/>
                <a:ext cx="16353" cy="251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47"/>
              <p:cNvSpPr/>
              <p:nvPr/>
            </p:nvSpPr>
            <p:spPr>
              <a:xfrm rot="-1799979" flipH="1">
                <a:off x="7240312" y="3386557"/>
                <a:ext cx="16804" cy="31357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47"/>
              <p:cNvSpPr/>
              <p:nvPr/>
            </p:nvSpPr>
            <p:spPr>
              <a:xfrm rot="-1799979" flipH="1">
                <a:off x="7293342" y="3393874"/>
                <a:ext cx="14777" cy="4005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47"/>
              <p:cNvSpPr/>
              <p:nvPr/>
            </p:nvSpPr>
            <p:spPr>
              <a:xfrm rot="-1799979" flipH="1">
                <a:off x="7351667" y="3456938"/>
                <a:ext cx="14326" cy="2797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47"/>
              <p:cNvSpPr/>
              <p:nvPr/>
            </p:nvSpPr>
            <p:spPr>
              <a:xfrm rot="-1799979" flipH="1">
                <a:off x="7524841" y="3056581"/>
                <a:ext cx="51988" cy="17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47"/>
              <p:cNvSpPr/>
              <p:nvPr/>
            </p:nvSpPr>
            <p:spPr>
              <a:xfrm rot="-1799979" flipH="1">
                <a:off x="7456814" y="3104101"/>
                <a:ext cx="38788" cy="13336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47"/>
              <p:cNvSpPr/>
              <p:nvPr/>
            </p:nvSpPr>
            <p:spPr>
              <a:xfrm rot="-1799979" flipH="1">
                <a:off x="7473253" y="3051130"/>
                <a:ext cx="45951" cy="1464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47"/>
              <p:cNvSpPr/>
              <p:nvPr/>
            </p:nvSpPr>
            <p:spPr>
              <a:xfrm rot="-1799979" flipH="1">
                <a:off x="7391036" y="3126871"/>
                <a:ext cx="36130" cy="1329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47"/>
              <p:cNvSpPr/>
              <p:nvPr/>
            </p:nvSpPr>
            <p:spPr>
              <a:xfrm rot="-1799979" flipH="1">
                <a:off x="7600459" y="2988579"/>
                <a:ext cx="29688" cy="113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47"/>
              <p:cNvSpPr/>
              <p:nvPr/>
            </p:nvSpPr>
            <p:spPr>
              <a:xfrm rot="-1799979" flipH="1">
                <a:off x="7586181" y="2964137"/>
                <a:ext cx="451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47"/>
              <p:cNvSpPr/>
              <p:nvPr/>
            </p:nvSpPr>
            <p:spPr>
              <a:xfrm rot="-1799979" flipH="1">
                <a:off x="7638939" y="2911028"/>
                <a:ext cx="37527" cy="1257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47"/>
              <p:cNvSpPr/>
              <p:nvPr/>
            </p:nvSpPr>
            <p:spPr>
              <a:xfrm rot="-1799979" flipH="1">
                <a:off x="7585293" y="2889068"/>
                <a:ext cx="41176" cy="177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47"/>
              <p:cNvSpPr/>
              <p:nvPr/>
            </p:nvSpPr>
            <p:spPr>
              <a:xfrm rot="-1799979" flipH="1">
                <a:off x="7542149" y="2768349"/>
                <a:ext cx="35860" cy="18562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47"/>
              <p:cNvSpPr/>
              <p:nvPr/>
            </p:nvSpPr>
            <p:spPr>
              <a:xfrm rot="-1799979" flipH="1">
                <a:off x="7572140" y="2791905"/>
                <a:ext cx="40140" cy="1815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47"/>
              <p:cNvSpPr/>
              <p:nvPr/>
            </p:nvSpPr>
            <p:spPr>
              <a:xfrm rot="-1799979" flipH="1">
                <a:off x="7620441" y="2815585"/>
                <a:ext cx="43654" cy="19328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47"/>
              <p:cNvSpPr/>
              <p:nvPr/>
            </p:nvSpPr>
            <p:spPr>
              <a:xfrm rot="-1799979" flipH="1">
                <a:off x="7486511" y="2759211"/>
                <a:ext cx="3104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47"/>
              <p:cNvSpPr/>
              <p:nvPr/>
            </p:nvSpPr>
            <p:spPr>
              <a:xfrm rot="-1799979" flipH="1">
                <a:off x="7520711" y="2682547"/>
                <a:ext cx="30724" cy="1671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47"/>
              <p:cNvSpPr/>
              <p:nvPr/>
            </p:nvSpPr>
            <p:spPr>
              <a:xfrm rot="-1799979" flipH="1">
                <a:off x="7567196" y="2665774"/>
                <a:ext cx="39644" cy="2004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47"/>
              <p:cNvSpPr/>
              <p:nvPr/>
            </p:nvSpPr>
            <p:spPr>
              <a:xfrm rot="-1799979" flipH="1">
                <a:off x="7619034" y="2679027"/>
                <a:ext cx="33382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47"/>
              <p:cNvSpPr/>
              <p:nvPr/>
            </p:nvSpPr>
            <p:spPr>
              <a:xfrm rot="-1799979" flipH="1">
                <a:off x="7602582" y="2744264"/>
                <a:ext cx="28832" cy="1703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47"/>
              <p:cNvSpPr/>
              <p:nvPr/>
            </p:nvSpPr>
            <p:spPr>
              <a:xfrm rot="-1799979" flipH="1">
                <a:off x="7677614" y="2772340"/>
                <a:ext cx="40816" cy="2099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47"/>
              <p:cNvSpPr/>
              <p:nvPr/>
            </p:nvSpPr>
            <p:spPr>
              <a:xfrm rot="-1799979" flipH="1">
                <a:off x="7683621" y="2824177"/>
                <a:ext cx="38924" cy="22076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47"/>
              <p:cNvSpPr/>
              <p:nvPr/>
            </p:nvSpPr>
            <p:spPr>
              <a:xfrm rot="-1799979" flipH="1">
                <a:off x="7534495" y="2588806"/>
                <a:ext cx="34464" cy="2261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47"/>
              <p:cNvSpPr/>
              <p:nvPr/>
            </p:nvSpPr>
            <p:spPr>
              <a:xfrm rot="-1799979" flipH="1">
                <a:off x="7526322" y="2546081"/>
                <a:ext cx="37527" cy="239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47"/>
              <p:cNvSpPr/>
              <p:nvPr/>
            </p:nvSpPr>
            <p:spPr>
              <a:xfrm rot="-1799979" flipH="1">
                <a:off x="7479995" y="2489770"/>
                <a:ext cx="42978" cy="2509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47"/>
              <p:cNvSpPr/>
              <p:nvPr/>
            </p:nvSpPr>
            <p:spPr>
              <a:xfrm rot="-1799979" flipH="1">
                <a:off x="7440912" y="2475707"/>
                <a:ext cx="43654" cy="2757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47"/>
              <p:cNvSpPr/>
              <p:nvPr/>
            </p:nvSpPr>
            <p:spPr>
              <a:xfrm rot="-1799979" flipH="1">
                <a:off x="7386278" y="2485498"/>
                <a:ext cx="47393" cy="3000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47"/>
              <p:cNvSpPr/>
              <p:nvPr/>
            </p:nvSpPr>
            <p:spPr>
              <a:xfrm rot="-1799979" flipH="1">
                <a:off x="7422276" y="2574418"/>
                <a:ext cx="35410" cy="2279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47"/>
              <p:cNvSpPr/>
              <p:nvPr/>
            </p:nvSpPr>
            <p:spPr>
              <a:xfrm rot="-1799979" flipH="1">
                <a:off x="7436659" y="2608663"/>
                <a:ext cx="37392" cy="28113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47"/>
              <p:cNvSpPr/>
              <p:nvPr/>
            </p:nvSpPr>
            <p:spPr>
              <a:xfrm rot="-1799979" flipH="1">
                <a:off x="7357829" y="2565871"/>
                <a:ext cx="37887" cy="24283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47"/>
              <p:cNvSpPr/>
              <p:nvPr/>
            </p:nvSpPr>
            <p:spPr>
              <a:xfrm rot="-1799979" flipH="1">
                <a:off x="7409494" y="2694689"/>
                <a:ext cx="28697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7"/>
              <p:cNvSpPr/>
              <p:nvPr/>
            </p:nvSpPr>
            <p:spPr>
              <a:xfrm rot="-1799979" flipH="1">
                <a:off x="7435113" y="2720179"/>
                <a:ext cx="37842" cy="2270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7"/>
              <p:cNvSpPr/>
              <p:nvPr/>
            </p:nvSpPr>
            <p:spPr>
              <a:xfrm rot="-1799979" flipH="1">
                <a:off x="7339748" y="2665620"/>
                <a:ext cx="36986" cy="22797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7"/>
              <p:cNvSpPr/>
              <p:nvPr/>
            </p:nvSpPr>
            <p:spPr>
              <a:xfrm rot="-1799979" flipH="1">
                <a:off x="7306022" y="2626239"/>
                <a:ext cx="41491" cy="27302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7"/>
              <p:cNvSpPr/>
              <p:nvPr/>
            </p:nvSpPr>
            <p:spPr>
              <a:xfrm rot="-1799979" flipH="1">
                <a:off x="7315840" y="2544871"/>
                <a:ext cx="30229" cy="22166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7"/>
              <p:cNvSpPr/>
              <p:nvPr/>
            </p:nvSpPr>
            <p:spPr>
              <a:xfrm rot="-1799979" flipH="1">
                <a:off x="7234751" y="2609463"/>
                <a:ext cx="40545" cy="3153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7"/>
              <p:cNvSpPr/>
              <p:nvPr/>
            </p:nvSpPr>
            <p:spPr>
              <a:xfrm rot="-1799979" flipH="1">
                <a:off x="7252713" y="2695000"/>
                <a:ext cx="25408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7"/>
              <p:cNvSpPr/>
              <p:nvPr/>
            </p:nvSpPr>
            <p:spPr>
              <a:xfrm rot="-1799979" flipH="1">
                <a:off x="7292769" y="2736711"/>
                <a:ext cx="31040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7"/>
              <p:cNvSpPr/>
              <p:nvPr/>
            </p:nvSpPr>
            <p:spPr>
              <a:xfrm rot="-1799979" flipH="1">
                <a:off x="7449585" y="2804547"/>
                <a:ext cx="37437" cy="2279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7"/>
              <p:cNvSpPr/>
              <p:nvPr/>
            </p:nvSpPr>
            <p:spPr>
              <a:xfrm rot="-1799979" flipH="1">
                <a:off x="7216516" y="2769211"/>
                <a:ext cx="30319" cy="2122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7"/>
              <p:cNvSpPr/>
              <p:nvPr/>
            </p:nvSpPr>
            <p:spPr>
              <a:xfrm rot="-1799979" flipH="1">
                <a:off x="7177755" y="2735680"/>
                <a:ext cx="41762" cy="264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7"/>
              <p:cNvSpPr/>
              <p:nvPr/>
            </p:nvSpPr>
            <p:spPr>
              <a:xfrm rot="-1799979" flipH="1">
                <a:off x="7207178" y="2841763"/>
                <a:ext cx="25994" cy="218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7"/>
              <p:cNvSpPr/>
              <p:nvPr/>
            </p:nvSpPr>
            <p:spPr>
              <a:xfrm rot="-1799979" flipH="1">
                <a:off x="7164510" y="2814035"/>
                <a:ext cx="30860" cy="3095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7"/>
              <p:cNvSpPr/>
              <p:nvPr/>
            </p:nvSpPr>
            <p:spPr>
              <a:xfrm rot="-1799979" flipH="1">
                <a:off x="7174186" y="2922130"/>
                <a:ext cx="31445" cy="2455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7"/>
              <p:cNvSpPr/>
              <p:nvPr/>
            </p:nvSpPr>
            <p:spPr>
              <a:xfrm rot="-1799979" flipH="1">
                <a:off x="7138783" y="2892739"/>
                <a:ext cx="28652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7"/>
              <p:cNvSpPr/>
              <p:nvPr/>
            </p:nvSpPr>
            <p:spPr>
              <a:xfrm rot="-1799979" flipH="1">
                <a:off x="7145160" y="2971845"/>
                <a:ext cx="26084" cy="217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7"/>
              <p:cNvSpPr/>
              <p:nvPr/>
            </p:nvSpPr>
            <p:spPr>
              <a:xfrm rot="-1799979" flipH="1">
                <a:off x="7077284" y="2907960"/>
                <a:ext cx="12569" cy="2284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7"/>
              <p:cNvSpPr/>
              <p:nvPr/>
            </p:nvSpPr>
            <p:spPr>
              <a:xfrm rot="-1799979" flipH="1">
                <a:off x="7068998" y="2861886"/>
                <a:ext cx="16624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7"/>
              <p:cNvSpPr/>
              <p:nvPr/>
            </p:nvSpPr>
            <p:spPr>
              <a:xfrm rot="-1799979" flipH="1">
                <a:off x="6974123" y="2822039"/>
                <a:ext cx="16534" cy="1914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7"/>
              <p:cNvSpPr/>
              <p:nvPr/>
            </p:nvSpPr>
            <p:spPr>
              <a:xfrm rot="-1799979" flipH="1">
                <a:off x="7000873" y="2769350"/>
                <a:ext cx="20723" cy="3279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7"/>
              <p:cNvSpPr/>
              <p:nvPr/>
            </p:nvSpPr>
            <p:spPr>
              <a:xfrm rot="-1799979" flipH="1">
                <a:off x="6949177" y="2739030"/>
                <a:ext cx="16488" cy="2468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7"/>
              <p:cNvSpPr/>
              <p:nvPr/>
            </p:nvSpPr>
            <p:spPr>
              <a:xfrm rot="-1799979" flipH="1">
                <a:off x="6887352" y="2756193"/>
                <a:ext cx="24733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7"/>
              <p:cNvSpPr/>
              <p:nvPr/>
            </p:nvSpPr>
            <p:spPr>
              <a:xfrm rot="-1799979" flipH="1">
                <a:off x="6855054" y="2793462"/>
                <a:ext cx="22886" cy="32258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7"/>
              <p:cNvSpPr/>
              <p:nvPr/>
            </p:nvSpPr>
            <p:spPr>
              <a:xfrm rot="-1799979" flipH="1">
                <a:off x="6830018" y="2846648"/>
                <a:ext cx="19822" cy="2991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7"/>
              <p:cNvSpPr/>
              <p:nvPr/>
            </p:nvSpPr>
            <p:spPr>
              <a:xfrm rot="-1799979" flipH="1">
                <a:off x="6772118" y="2791701"/>
                <a:ext cx="23516" cy="2635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7"/>
              <p:cNvSpPr/>
              <p:nvPr/>
            </p:nvSpPr>
            <p:spPr>
              <a:xfrm rot="-1799979" flipH="1">
                <a:off x="6792920" y="2727930"/>
                <a:ext cx="18561" cy="3410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7"/>
              <p:cNvSpPr/>
              <p:nvPr/>
            </p:nvSpPr>
            <p:spPr>
              <a:xfrm rot="-1799979" flipH="1">
                <a:off x="6846356" y="2702003"/>
                <a:ext cx="20903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7"/>
              <p:cNvSpPr/>
              <p:nvPr/>
            </p:nvSpPr>
            <p:spPr>
              <a:xfrm rot="-1799979" flipH="1">
                <a:off x="6902084" y="2672610"/>
                <a:ext cx="18381" cy="3081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7"/>
              <p:cNvSpPr/>
              <p:nvPr/>
            </p:nvSpPr>
            <p:spPr>
              <a:xfrm rot="-1799979" flipH="1">
                <a:off x="6915890" y="2632113"/>
                <a:ext cx="15587" cy="3838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7"/>
              <p:cNvSpPr/>
              <p:nvPr/>
            </p:nvSpPr>
            <p:spPr>
              <a:xfrm rot="-1799979" flipH="1">
                <a:off x="6810362" y="2586783"/>
                <a:ext cx="21579" cy="3955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7"/>
              <p:cNvSpPr/>
              <p:nvPr/>
            </p:nvSpPr>
            <p:spPr>
              <a:xfrm rot="-1799979" flipH="1">
                <a:off x="6805250" y="2641360"/>
                <a:ext cx="21444" cy="3527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7"/>
              <p:cNvSpPr/>
              <p:nvPr/>
            </p:nvSpPr>
            <p:spPr>
              <a:xfrm rot="-1799979" flipH="1">
                <a:off x="6746542" y="2675418"/>
                <a:ext cx="24417" cy="39061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7"/>
              <p:cNvSpPr/>
              <p:nvPr/>
            </p:nvSpPr>
            <p:spPr>
              <a:xfrm rot="-1799979" flipH="1">
                <a:off x="6712966" y="2610859"/>
                <a:ext cx="20903" cy="3225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7"/>
              <p:cNvSpPr/>
              <p:nvPr/>
            </p:nvSpPr>
            <p:spPr>
              <a:xfrm rot="-1799979" flipH="1">
                <a:off x="6708309" y="2571508"/>
                <a:ext cx="23381" cy="2730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7"/>
              <p:cNvSpPr/>
              <p:nvPr/>
            </p:nvSpPr>
            <p:spPr>
              <a:xfrm rot="-1799979" flipH="1">
                <a:off x="6663103" y="2667471"/>
                <a:ext cx="15633" cy="3333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7"/>
              <p:cNvSpPr/>
              <p:nvPr/>
            </p:nvSpPr>
            <p:spPr>
              <a:xfrm rot="-1799979" flipH="1">
                <a:off x="6688787" y="2747288"/>
                <a:ext cx="18786" cy="2851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7"/>
              <p:cNvSpPr/>
              <p:nvPr/>
            </p:nvSpPr>
            <p:spPr>
              <a:xfrm rot="-1799979" flipH="1">
                <a:off x="6858976" y="2926102"/>
                <a:ext cx="20093" cy="3811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7"/>
              <p:cNvSpPr/>
              <p:nvPr/>
            </p:nvSpPr>
            <p:spPr>
              <a:xfrm rot="-1799979" flipH="1">
                <a:off x="6807738" y="2930526"/>
                <a:ext cx="19867" cy="3149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7"/>
              <p:cNvSpPr/>
              <p:nvPr/>
            </p:nvSpPr>
            <p:spPr>
              <a:xfrm rot="-1799979" flipH="1">
                <a:off x="6778195" y="2874875"/>
                <a:ext cx="18651" cy="26536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7"/>
              <p:cNvSpPr/>
              <p:nvPr/>
            </p:nvSpPr>
            <p:spPr>
              <a:xfrm rot="-1799979" flipH="1">
                <a:off x="6755917" y="2950149"/>
                <a:ext cx="17525" cy="2617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7"/>
              <p:cNvSpPr/>
              <p:nvPr/>
            </p:nvSpPr>
            <p:spPr>
              <a:xfrm rot="-1799979" flipH="1">
                <a:off x="6677133" y="2930137"/>
                <a:ext cx="20768" cy="31537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7"/>
              <p:cNvSpPr/>
              <p:nvPr/>
            </p:nvSpPr>
            <p:spPr>
              <a:xfrm rot="-1799979" flipH="1">
                <a:off x="6688018" y="2876552"/>
                <a:ext cx="20723" cy="36583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7"/>
              <p:cNvSpPr/>
              <p:nvPr/>
            </p:nvSpPr>
            <p:spPr>
              <a:xfrm rot="-1799979" flipH="1">
                <a:off x="6666911" y="2831441"/>
                <a:ext cx="19642" cy="28924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7"/>
              <p:cNvSpPr/>
              <p:nvPr/>
            </p:nvSpPr>
            <p:spPr>
              <a:xfrm rot="-1799979" flipH="1">
                <a:off x="6557676" y="2805523"/>
                <a:ext cx="1995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7"/>
              <p:cNvSpPr/>
              <p:nvPr/>
            </p:nvSpPr>
            <p:spPr>
              <a:xfrm rot="-1799979" flipH="1">
                <a:off x="6606343" y="2874503"/>
                <a:ext cx="13921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7"/>
              <p:cNvSpPr/>
              <p:nvPr/>
            </p:nvSpPr>
            <p:spPr>
              <a:xfrm rot="-1799979" flipH="1">
                <a:off x="6547992" y="2883043"/>
                <a:ext cx="21489" cy="392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7"/>
              <p:cNvSpPr/>
              <p:nvPr/>
            </p:nvSpPr>
            <p:spPr>
              <a:xfrm rot="-1799979" flipH="1">
                <a:off x="6497667" y="2831265"/>
                <a:ext cx="2212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7"/>
              <p:cNvSpPr/>
              <p:nvPr/>
            </p:nvSpPr>
            <p:spPr>
              <a:xfrm rot="-1799979" flipH="1">
                <a:off x="6539057" y="2997579"/>
                <a:ext cx="17525" cy="2685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7"/>
              <p:cNvSpPr/>
              <p:nvPr/>
            </p:nvSpPr>
            <p:spPr>
              <a:xfrm rot="-1799979" flipH="1">
                <a:off x="6585223" y="2971981"/>
                <a:ext cx="26490" cy="342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7"/>
              <p:cNvSpPr/>
              <p:nvPr/>
            </p:nvSpPr>
            <p:spPr>
              <a:xfrm rot="-1799979" flipH="1">
                <a:off x="6668079" y="3035487"/>
                <a:ext cx="26670" cy="35141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7"/>
              <p:cNvSpPr/>
              <p:nvPr/>
            </p:nvSpPr>
            <p:spPr>
              <a:xfrm rot="-1799979" flipH="1">
                <a:off x="6603400" y="3062456"/>
                <a:ext cx="29238" cy="35051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7"/>
              <p:cNvSpPr/>
              <p:nvPr/>
            </p:nvSpPr>
            <p:spPr>
              <a:xfrm rot="-1799979" flipH="1">
                <a:off x="6717778" y="3002283"/>
                <a:ext cx="18696" cy="23743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7"/>
              <p:cNvSpPr/>
              <p:nvPr/>
            </p:nvSpPr>
            <p:spPr>
              <a:xfrm rot="-1799979" flipH="1">
                <a:off x="6778816" y="3087418"/>
                <a:ext cx="19237" cy="2099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7"/>
              <p:cNvSpPr/>
              <p:nvPr/>
            </p:nvSpPr>
            <p:spPr>
              <a:xfrm rot="-1799979" flipH="1">
                <a:off x="6713598" y="3099092"/>
                <a:ext cx="23922" cy="4023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7"/>
              <p:cNvSpPr/>
              <p:nvPr/>
            </p:nvSpPr>
            <p:spPr>
              <a:xfrm rot="-1799979" flipH="1">
                <a:off x="6778275" y="3138681"/>
                <a:ext cx="29959" cy="35727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7"/>
              <p:cNvSpPr/>
              <p:nvPr/>
            </p:nvSpPr>
            <p:spPr>
              <a:xfrm rot="-1799979" flipH="1">
                <a:off x="6861795" y="3157501"/>
                <a:ext cx="35139" cy="3734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7"/>
              <p:cNvSpPr/>
              <p:nvPr/>
            </p:nvSpPr>
            <p:spPr>
              <a:xfrm rot="-1799979" flipH="1">
                <a:off x="6976382" y="3241596"/>
                <a:ext cx="44059" cy="1630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7"/>
              <p:cNvSpPr/>
              <p:nvPr/>
            </p:nvSpPr>
            <p:spPr>
              <a:xfrm rot="-1799979" flipH="1">
                <a:off x="6901482" y="3275801"/>
                <a:ext cx="36356" cy="13966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7"/>
              <p:cNvSpPr/>
              <p:nvPr/>
            </p:nvSpPr>
            <p:spPr>
              <a:xfrm rot="-1799979" flipH="1">
                <a:off x="6925796" y="3192233"/>
                <a:ext cx="27841" cy="2216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7"/>
              <p:cNvSpPr/>
              <p:nvPr/>
            </p:nvSpPr>
            <p:spPr>
              <a:xfrm rot="-1799979" flipH="1">
                <a:off x="6889851" y="3327903"/>
                <a:ext cx="40005" cy="19147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7"/>
              <p:cNvSpPr/>
              <p:nvPr/>
            </p:nvSpPr>
            <p:spPr>
              <a:xfrm rot="-1799979" flipH="1">
                <a:off x="6799485" y="3363059"/>
                <a:ext cx="45997" cy="2126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7"/>
              <p:cNvSpPr/>
              <p:nvPr/>
            </p:nvSpPr>
            <p:spPr>
              <a:xfrm rot="-1799979" flipH="1">
                <a:off x="6832762" y="3400092"/>
                <a:ext cx="31851" cy="16354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7"/>
              <p:cNvSpPr/>
              <p:nvPr/>
            </p:nvSpPr>
            <p:spPr>
              <a:xfrm rot="-1799979" flipH="1">
                <a:off x="6713761" y="3439831"/>
                <a:ext cx="44510" cy="2473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7"/>
              <p:cNvSpPr/>
              <p:nvPr/>
            </p:nvSpPr>
            <p:spPr>
              <a:xfrm rot="-1799979" flipH="1">
                <a:off x="6771920" y="3474146"/>
                <a:ext cx="30184" cy="1905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7"/>
              <p:cNvSpPr/>
              <p:nvPr/>
            </p:nvSpPr>
            <p:spPr>
              <a:xfrm rot="-1799979" flipH="1">
                <a:off x="6811800" y="3490309"/>
                <a:ext cx="27165" cy="2009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7"/>
              <p:cNvSpPr/>
              <p:nvPr/>
            </p:nvSpPr>
            <p:spPr>
              <a:xfrm rot="-1799979" flipH="1">
                <a:off x="6774608" y="3423693"/>
                <a:ext cx="24372" cy="1351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7"/>
              <p:cNvSpPr/>
              <p:nvPr/>
            </p:nvSpPr>
            <p:spPr>
              <a:xfrm rot="-1799979" flipH="1">
                <a:off x="6818354" y="3545527"/>
                <a:ext cx="38563" cy="2104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7"/>
              <p:cNvSpPr/>
              <p:nvPr/>
            </p:nvSpPr>
            <p:spPr>
              <a:xfrm rot="-1799979" flipH="1">
                <a:off x="6879692" y="3547598"/>
                <a:ext cx="35139" cy="2342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7"/>
              <p:cNvSpPr/>
              <p:nvPr/>
            </p:nvSpPr>
            <p:spPr>
              <a:xfrm rot="-1799979" flipH="1">
                <a:off x="6946148" y="3549209"/>
                <a:ext cx="28517" cy="172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7"/>
              <p:cNvSpPr/>
              <p:nvPr/>
            </p:nvSpPr>
            <p:spPr>
              <a:xfrm rot="-1799979" flipH="1">
                <a:off x="6980487" y="3591768"/>
                <a:ext cx="32932" cy="1833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7"/>
              <p:cNvSpPr/>
              <p:nvPr/>
            </p:nvSpPr>
            <p:spPr>
              <a:xfrm rot="-1799979" flipH="1">
                <a:off x="6901507" y="3608104"/>
                <a:ext cx="30679" cy="19012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7"/>
              <p:cNvSpPr/>
              <p:nvPr/>
            </p:nvSpPr>
            <p:spPr>
              <a:xfrm rot="-1799979" flipH="1">
                <a:off x="6820238" y="3631561"/>
                <a:ext cx="4405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7"/>
              <p:cNvSpPr/>
              <p:nvPr/>
            </p:nvSpPr>
            <p:spPr>
              <a:xfrm rot="-1799979" flipH="1">
                <a:off x="6756183" y="3626729"/>
                <a:ext cx="31265" cy="193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7"/>
              <p:cNvSpPr/>
              <p:nvPr/>
            </p:nvSpPr>
            <p:spPr>
              <a:xfrm rot="-1799979" flipH="1">
                <a:off x="6754567" y="3579033"/>
                <a:ext cx="46402" cy="22166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7"/>
              <p:cNvSpPr/>
              <p:nvPr/>
            </p:nvSpPr>
            <p:spPr>
              <a:xfrm rot="-1799979" flipH="1">
                <a:off x="6751075" y="3528221"/>
                <a:ext cx="43068" cy="2284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7"/>
              <p:cNvSpPr/>
              <p:nvPr/>
            </p:nvSpPr>
            <p:spPr>
              <a:xfrm rot="-1799979" flipH="1">
                <a:off x="6686149" y="3578252"/>
                <a:ext cx="45681" cy="2532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7"/>
              <p:cNvSpPr/>
              <p:nvPr/>
            </p:nvSpPr>
            <p:spPr>
              <a:xfrm rot="-1799979" flipH="1">
                <a:off x="6659284" y="3531562"/>
                <a:ext cx="42122" cy="1360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7"/>
              <p:cNvSpPr/>
              <p:nvPr/>
            </p:nvSpPr>
            <p:spPr>
              <a:xfrm rot="-1799979" flipH="1">
                <a:off x="6670552" y="3633389"/>
                <a:ext cx="26850" cy="174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7"/>
              <p:cNvSpPr/>
              <p:nvPr/>
            </p:nvSpPr>
            <p:spPr>
              <a:xfrm rot="-1799979" flipH="1">
                <a:off x="6645808" y="3678042"/>
                <a:ext cx="32076" cy="1725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7"/>
              <p:cNvSpPr/>
              <p:nvPr/>
            </p:nvSpPr>
            <p:spPr>
              <a:xfrm rot="-1799979" flipH="1">
                <a:off x="6695689" y="3708789"/>
                <a:ext cx="30679" cy="1648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7"/>
              <p:cNvSpPr/>
              <p:nvPr/>
            </p:nvSpPr>
            <p:spPr>
              <a:xfrm rot="-1799979" flipH="1">
                <a:off x="6698459" y="3659656"/>
                <a:ext cx="27165" cy="1500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7"/>
              <p:cNvSpPr/>
              <p:nvPr/>
            </p:nvSpPr>
            <p:spPr>
              <a:xfrm rot="-1799979" flipH="1">
                <a:off x="6796071" y="3693935"/>
                <a:ext cx="33923" cy="1482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7"/>
              <p:cNvSpPr/>
              <p:nvPr/>
            </p:nvSpPr>
            <p:spPr>
              <a:xfrm rot="-1799979" flipH="1">
                <a:off x="6856730" y="3740399"/>
                <a:ext cx="30184" cy="1590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7"/>
              <p:cNvSpPr/>
              <p:nvPr/>
            </p:nvSpPr>
            <p:spPr>
              <a:xfrm rot="-1799979" flipH="1">
                <a:off x="6890188" y="3681832"/>
                <a:ext cx="25589" cy="159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7"/>
              <p:cNvSpPr/>
              <p:nvPr/>
            </p:nvSpPr>
            <p:spPr>
              <a:xfrm rot="-1799979" flipH="1">
                <a:off x="6924494" y="3732030"/>
                <a:ext cx="31400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7"/>
              <p:cNvSpPr/>
              <p:nvPr/>
            </p:nvSpPr>
            <p:spPr>
              <a:xfrm rot="-1799979" flipH="1">
                <a:off x="6958443" y="3688654"/>
                <a:ext cx="26535" cy="1716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7"/>
              <p:cNvSpPr/>
              <p:nvPr/>
            </p:nvSpPr>
            <p:spPr>
              <a:xfrm rot="-1799979" flipH="1">
                <a:off x="7121255" y="3650148"/>
                <a:ext cx="34914" cy="2739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7"/>
              <p:cNvSpPr/>
              <p:nvPr/>
            </p:nvSpPr>
            <p:spPr>
              <a:xfrm rot="-1799979" flipH="1">
                <a:off x="7132325" y="3575977"/>
                <a:ext cx="31355" cy="27617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7"/>
              <p:cNvSpPr/>
              <p:nvPr/>
            </p:nvSpPr>
            <p:spPr>
              <a:xfrm rot="-1799979" flipH="1">
                <a:off x="7078435" y="3621883"/>
                <a:ext cx="35770" cy="288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7"/>
              <p:cNvSpPr/>
              <p:nvPr/>
            </p:nvSpPr>
            <p:spPr>
              <a:xfrm rot="-1799979" flipH="1">
                <a:off x="7016967" y="3685251"/>
                <a:ext cx="38518" cy="33024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7"/>
              <p:cNvSpPr/>
              <p:nvPr/>
            </p:nvSpPr>
            <p:spPr>
              <a:xfrm rot="-1799979" flipH="1">
                <a:off x="7170353" y="3514151"/>
                <a:ext cx="18200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7"/>
              <p:cNvSpPr/>
              <p:nvPr/>
            </p:nvSpPr>
            <p:spPr>
              <a:xfrm rot="-1799979" flipH="1">
                <a:off x="7078914" y="3773970"/>
                <a:ext cx="32301" cy="232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7"/>
              <p:cNvSpPr/>
              <p:nvPr/>
            </p:nvSpPr>
            <p:spPr>
              <a:xfrm rot="-1799979" flipH="1">
                <a:off x="7029953" y="3772364"/>
                <a:ext cx="43474" cy="28428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7"/>
              <p:cNvSpPr/>
              <p:nvPr/>
            </p:nvSpPr>
            <p:spPr>
              <a:xfrm rot="-1799979" flipH="1">
                <a:off x="6981201" y="3873152"/>
                <a:ext cx="38428" cy="22616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7"/>
              <p:cNvSpPr/>
              <p:nvPr/>
            </p:nvSpPr>
            <p:spPr>
              <a:xfrm rot="-1799979" flipH="1">
                <a:off x="6970727" y="3795577"/>
                <a:ext cx="36130" cy="23157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7"/>
              <p:cNvSpPr/>
              <p:nvPr/>
            </p:nvSpPr>
            <p:spPr>
              <a:xfrm rot="-1799979" flipH="1">
                <a:off x="6923769" y="3881385"/>
                <a:ext cx="27210" cy="1563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7"/>
              <p:cNvSpPr/>
              <p:nvPr/>
            </p:nvSpPr>
            <p:spPr>
              <a:xfrm rot="-1799979" flipH="1">
                <a:off x="6888359" y="3805915"/>
                <a:ext cx="55367" cy="2608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7"/>
              <p:cNvSpPr/>
              <p:nvPr/>
            </p:nvSpPr>
            <p:spPr>
              <a:xfrm rot="-1799979" flipH="1">
                <a:off x="6774910" y="2756317"/>
                <a:ext cx="924256" cy="867083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7"/>
              <p:cNvSpPr/>
              <p:nvPr/>
            </p:nvSpPr>
            <p:spPr>
              <a:xfrm rot="-1799979" flipH="1">
                <a:off x="6997350" y="3010269"/>
                <a:ext cx="167227" cy="248646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7"/>
              <p:cNvSpPr/>
              <p:nvPr/>
            </p:nvSpPr>
            <p:spPr>
              <a:xfrm rot="-1799979" flipH="1">
                <a:off x="7167317" y="2961505"/>
                <a:ext cx="321660" cy="167190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7"/>
              <p:cNvSpPr/>
              <p:nvPr/>
            </p:nvSpPr>
            <p:spPr>
              <a:xfrm rot="-1799979" flipH="1">
                <a:off x="7256408" y="3149293"/>
                <a:ext cx="228901" cy="22891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7"/>
              <p:cNvSpPr/>
              <p:nvPr/>
            </p:nvSpPr>
            <p:spPr>
              <a:xfrm rot="-1799979" flipH="1">
                <a:off x="6982329" y="3253542"/>
                <a:ext cx="283007" cy="188861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7"/>
              <p:cNvSpPr/>
              <p:nvPr/>
            </p:nvSpPr>
            <p:spPr>
              <a:xfrm rot="-1799979" flipH="1">
                <a:off x="7126846" y="3113652"/>
                <a:ext cx="159704" cy="159667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7"/>
              <p:cNvSpPr/>
              <p:nvPr/>
            </p:nvSpPr>
            <p:spPr>
              <a:xfrm rot="-1799979" flipH="1">
                <a:off x="7079045" y="3065672"/>
                <a:ext cx="255256" cy="255449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32C961-E8DF-42FE-B418-E7B54665B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6480">
            <a:off x="5322591" y="620605"/>
            <a:ext cx="1890056" cy="1890056"/>
          </a:xfrm>
          <a:prstGeom prst="rect">
            <a:avLst/>
          </a:prstGeom>
        </p:spPr>
      </p:pic>
      <p:grpSp>
        <p:nvGrpSpPr>
          <p:cNvPr id="490" name="Google Shape;5361;p61">
            <a:extLst>
              <a:ext uri="{FF2B5EF4-FFF2-40B4-BE49-F238E27FC236}">
                <a16:creationId xmlns:a16="http://schemas.microsoft.com/office/drawing/2014/main" id="{AC26C322-DD63-4636-AA3A-89631584FFCE}"/>
              </a:ext>
            </a:extLst>
          </p:cNvPr>
          <p:cNvGrpSpPr/>
          <p:nvPr/>
        </p:nvGrpSpPr>
        <p:grpSpPr>
          <a:xfrm>
            <a:off x="1952776" y="3765886"/>
            <a:ext cx="1489053" cy="1369290"/>
            <a:chOff x="1118621" y="1421096"/>
            <a:chExt cx="1489053" cy="1369290"/>
          </a:xfrm>
        </p:grpSpPr>
        <p:sp>
          <p:nvSpPr>
            <p:cNvPr id="491" name="Google Shape;5362;p61">
              <a:extLst>
                <a:ext uri="{FF2B5EF4-FFF2-40B4-BE49-F238E27FC236}">
                  <a16:creationId xmlns:a16="http://schemas.microsoft.com/office/drawing/2014/main" id="{D0D8CB94-F824-4E88-B0EF-25F115D3AE68}"/>
                </a:ext>
              </a:extLst>
            </p:cNvPr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363;p61">
              <a:extLst>
                <a:ext uri="{FF2B5EF4-FFF2-40B4-BE49-F238E27FC236}">
                  <a16:creationId xmlns:a16="http://schemas.microsoft.com/office/drawing/2014/main" id="{EB6C0DB6-4456-4D7B-947D-AA00CA98473E}"/>
                </a:ext>
              </a:extLst>
            </p:cNvPr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364;p61">
              <a:extLst>
                <a:ext uri="{FF2B5EF4-FFF2-40B4-BE49-F238E27FC236}">
                  <a16:creationId xmlns:a16="http://schemas.microsoft.com/office/drawing/2014/main" id="{2B87F62D-48C2-4113-8FB4-6F16FD654FB2}"/>
                </a:ext>
              </a:extLst>
            </p:cNvPr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365;p61">
              <a:extLst>
                <a:ext uri="{FF2B5EF4-FFF2-40B4-BE49-F238E27FC236}">
                  <a16:creationId xmlns:a16="http://schemas.microsoft.com/office/drawing/2014/main" id="{C41B4CC6-5824-41A9-BC5C-ED9C1898E26C}"/>
                </a:ext>
              </a:extLst>
            </p:cNvPr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366;p61">
              <a:extLst>
                <a:ext uri="{FF2B5EF4-FFF2-40B4-BE49-F238E27FC236}">
                  <a16:creationId xmlns:a16="http://schemas.microsoft.com/office/drawing/2014/main" id="{3E7A8C26-A45E-4BB2-B451-AC899558F341}"/>
                </a:ext>
              </a:extLst>
            </p:cNvPr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367;p61">
              <a:extLst>
                <a:ext uri="{FF2B5EF4-FFF2-40B4-BE49-F238E27FC236}">
                  <a16:creationId xmlns:a16="http://schemas.microsoft.com/office/drawing/2014/main" id="{59BD895C-18BF-41AA-B872-F4F5EFCDC5B2}"/>
                </a:ext>
              </a:extLst>
            </p:cNvPr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368;p61">
              <a:extLst>
                <a:ext uri="{FF2B5EF4-FFF2-40B4-BE49-F238E27FC236}">
                  <a16:creationId xmlns:a16="http://schemas.microsoft.com/office/drawing/2014/main" id="{381DEF84-9D7B-4131-9F20-08FEC58D470A}"/>
                </a:ext>
              </a:extLst>
            </p:cNvPr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369;p61">
              <a:extLst>
                <a:ext uri="{FF2B5EF4-FFF2-40B4-BE49-F238E27FC236}">
                  <a16:creationId xmlns:a16="http://schemas.microsoft.com/office/drawing/2014/main" id="{3511BEEC-C301-42FA-8E6C-BAC8D0C2DAE6}"/>
                </a:ext>
              </a:extLst>
            </p:cNvPr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370;p61">
              <a:extLst>
                <a:ext uri="{FF2B5EF4-FFF2-40B4-BE49-F238E27FC236}">
                  <a16:creationId xmlns:a16="http://schemas.microsoft.com/office/drawing/2014/main" id="{B7FDA4F3-0B41-48BD-8DF0-92397351F419}"/>
                </a:ext>
              </a:extLst>
            </p:cNvPr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371;p61">
              <a:extLst>
                <a:ext uri="{FF2B5EF4-FFF2-40B4-BE49-F238E27FC236}">
                  <a16:creationId xmlns:a16="http://schemas.microsoft.com/office/drawing/2014/main" id="{81818DE4-92AF-4502-84C7-D7ADC199A267}"/>
                </a:ext>
              </a:extLst>
            </p:cNvPr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372;p61">
              <a:extLst>
                <a:ext uri="{FF2B5EF4-FFF2-40B4-BE49-F238E27FC236}">
                  <a16:creationId xmlns:a16="http://schemas.microsoft.com/office/drawing/2014/main" id="{61F80338-9E3A-497B-BC78-1D94CE0587D9}"/>
                </a:ext>
              </a:extLst>
            </p:cNvPr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373;p61">
              <a:extLst>
                <a:ext uri="{FF2B5EF4-FFF2-40B4-BE49-F238E27FC236}">
                  <a16:creationId xmlns:a16="http://schemas.microsoft.com/office/drawing/2014/main" id="{B170B1F6-0244-4FA8-A203-8216107199E1}"/>
                </a:ext>
              </a:extLst>
            </p:cNvPr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374;p61">
              <a:extLst>
                <a:ext uri="{FF2B5EF4-FFF2-40B4-BE49-F238E27FC236}">
                  <a16:creationId xmlns:a16="http://schemas.microsoft.com/office/drawing/2014/main" id="{4B3D3A70-E29D-49D6-ADD8-EFCA55B5E96B}"/>
                </a:ext>
              </a:extLst>
            </p:cNvPr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375;p61">
              <a:extLst>
                <a:ext uri="{FF2B5EF4-FFF2-40B4-BE49-F238E27FC236}">
                  <a16:creationId xmlns:a16="http://schemas.microsoft.com/office/drawing/2014/main" id="{D8643067-0A87-46F0-A4C1-CBA4578C88AD}"/>
                </a:ext>
              </a:extLst>
            </p:cNvPr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376;p61">
              <a:extLst>
                <a:ext uri="{FF2B5EF4-FFF2-40B4-BE49-F238E27FC236}">
                  <a16:creationId xmlns:a16="http://schemas.microsoft.com/office/drawing/2014/main" id="{2C181F71-0D25-4040-A05D-5297B25A250B}"/>
                </a:ext>
              </a:extLst>
            </p:cNvPr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377;p61">
              <a:extLst>
                <a:ext uri="{FF2B5EF4-FFF2-40B4-BE49-F238E27FC236}">
                  <a16:creationId xmlns:a16="http://schemas.microsoft.com/office/drawing/2014/main" id="{BBDC4079-72D7-47E4-A000-67F39BA1C6D3}"/>
                </a:ext>
              </a:extLst>
            </p:cNvPr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378;p61">
              <a:extLst>
                <a:ext uri="{FF2B5EF4-FFF2-40B4-BE49-F238E27FC236}">
                  <a16:creationId xmlns:a16="http://schemas.microsoft.com/office/drawing/2014/main" id="{2266AFF4-A630-4BAB-8BD3-C1A0C4041752}"/>
                </a:ext>
              </a:extLst>
            </p:cNvPr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379;p61">
              <a:extLst>
                <a:ext uri="{FF2B5EF4-FFF2-40B4-BE49-F238E27FC236}">
                  <a16:creationId xmlns:a16="http://schemas.microsoft.com/office/drawing/2014/main" id="{ED8BDF39-6064-4DB1-8C64-DA87C542271C}"/>
                </a:ext>
              </a:extLst>
            </p:cNvPr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380;p61">
              <a:extLst>
                <a:ext uri="{FF2B5EF4-FFF2-40B4-BE49-F238E27FC236}">
                  <a16:creationId xmlns:a16="http://schemas.microsoft.com/office/drawing/2014/main" id="{77C93527-66B0-4FBF-89DC-7B7BC82F267E}"/>
                </a:ext>
              </a:extLst>
            </p:cNvPr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381;p61">
              <a:extLst>
                <a:ext uri="{FF2B5EF4-FFF2-40B4-BE49-F238E27FC236}">
                  <a16:creationId xmlns:a16="http://schemas.microsoft.com/office/drawing/2014/main" id="{C76F7C6F-DA6E-4E7D-BABC-4BB513814B67}"/>
                </a:ext>
              </a:extLst>
            </p:cNvPr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382;p61">
              <a:extLst>
                <a:ext uri="{FF2B5EF4-FFF2-40B4-BE49-F238E27FC236}">
                  <a16:creationId xmlns:a16="http://schemas.microsoft.com/office/drawing/2014/main" id="{52927483-62AD-4CFE-B979-C6300A1CE9E6}"/>
                </a:ext>
              </a:extLst>
            </p:cNvPr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383;p61">
              <a:extLst>
                <a:ext uri="{FF2B5EF4-FFF2-40B4-BE49-F238E27FC236}">
                  <a16:creationId xmlns:a16="http://schemas.microsoft.com/office/drawing/2014/main" id="{75785F95-D8E3-453C-8878-B08322F39023}"/>
                </a:ext>
              </a:extLst>
            </p:cNvPr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384;p61">
              <a:extLst>
                <a:ext uri="{FF2B5EF4-FFF2-40B4-BE49-F238E27FC236}">
                  <a16:creationId xmlns:a16="http://schemas.microsoft.com/office/drawing/2014/main" id="{40649671-3A72-46B4-9152-F1A76572EC98}"/>
                </a:ext>
              </a:extLst>
            </p:cNvPr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385;p61">
              <a:extLst>
                <a:ext uri="{FF2B5EF4-FFF2-40B4-BE49-F238E27FC236}">
                  <a16:creationId xmlns:a16="http://schemas.microsoft.com/office/drawing/2014/main" id="{48040640-FFED-4549-A7BF-93D46CC6DF8F}"/>
                </a:ext>
              </a:extLst>
            </p:cNvPr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386;p61">
              <a:extLst>
                <a:ext uri="{FF2B5EF4-FFF2-40B4-BE49-F238E27FC236}">
                  <a16:creationId xmlns:a16="http://schemas.microsoft.com/office/drawing/2014/main" id="{2840CF69-57DF-4FDE-B0D8-85462958C930}"/>
                </a:ext>
              </a:extLst>
            </p:cNvPr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387;p61">
              <a:extLst>
                <a:ext uri="{FF2B5EF4-FFF2-40B4-BE49-F238E27FC236}">
                  <a16:creationId xmlns:a16="http://schemas.microsoft.com/office/drawing/2014/main" id="{6B8FF89E-2DBD-4420-A1D4-2DA4BE7CD994}"/>
                </a:ext>
              </a:extLst>
            </p:cNvPr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388;p61">
              <a:extLst>
                <a:ext uri="{FF2B5EF4-FFF2-40B4-BE49-F238E27FC236}">
                  <a16:creationId xmlns:a16="http://schemas.microsoft.com/office/drawing/2014/main" id="{C2B415CD-F8E1-452D-842A-97992667EAC2}"/>
                </a:ext>
              </a:extLst>
            </p:cNvPr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389;p61">
              <a:extLst>
                <a:ext uri="{FF2B5EF4-FFF2-40B4-BE49-F238E27FC236}">
                  <a16:creationId xmlns:a16="http://schemas.microsoft.com/office/drawing/2014/main" id="{5A45661F-ED55-4F2F-92D5-E9EC4B866BB7}"/>
                </a:ext>
              </a:extLst>
            </p:cNvPr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390;p61">
              <a:extLst>
                <a:ext uri="{FF2B5EF4-FFF2-40B4-BE49-F238E27FC236}">
                  <a16:creationId xmlns:a16="http://schemas.microsoft.com/office/drawing/2014/main" id="{B862C12C-F1B5-453C-8E9D-ABC78C2A65BC}"/>
                </a:ext>
              </a:extLst>
            </p:cNvPr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391;p61">
              <a:extLst>
                <a:ext uri="{FF2B5EF4-FFF2-40B4-BE49-F238E27FC236}">
                  <a16:creationId xmlns:a16="http://schemas.microsoft.com/office/drawing/2014/main" id="{665DA1CB-FF02-4CBE-B178-298F3D8A788C}"/>
                </a:ext>
              </a:extLst>
            </p:cNvPr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392;p61">
              <a:extLst>
                <a:ext uri="{FF2B5EF4-FFF2-40B4-BE49-F238E27FC236}">
                  <a16:creationId xmlns:a16="http://schemas.microsoft.com/office/drawing/2014/main" id="{CAA9AC24-0DA4-49DC-AE2A-347094549331}"/>
                </a:ext>
              </a:extLst>
            </p:cNvPr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393;p61">
              <a:extLst>
                <a:ext uri="{FF2B5EF4-FFF2-40B4-BE49-F238E27FC236}">
                  <a16:creationId xmlns:a16="http://schemas.microsoft.com/office/drawing/2014/main" id="{1D870B4E-7200-4B49-A3DC-BD051955232F}"/>
                </a:ext>
              </a:extLst>
            </p:cNvPr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394;p61">
              <a:extLst>
                <a:ext uri="{FF2B5EF4-FFF2-40B4-BE49-F238E27FC236}">
                  <a16:creationId xmlns:a16="http://schemas.microsoft.com/office/drawing/2014/main" id="{892EFCB7-DF99-42DA-AE06-2798144720AE}"/>
                </a:ext>
              </a:extLst>
            </p:cNvPr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395;p61">
              <a:extLst>
                <a:ext uri="{FF2B5EF4-FFF2-40B4-BE49-F238E27FC236}">
                  <a16:creationId xmlns:a16="http://schemas.microsoft.com/office/drawing/2014/main" id="{7B3C97CC-DB9F-48D7-8612-AA2BDEE60AEF}"/>
                </a:ext>
              </a:extLst>
            </p:cNvPr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396;p61">
              <a:extLst>
                <a:ext uri="{FF2B5EF4-FFF2-40B4-BE49-F238E27FC236}">
                  <a16:creationId xmlns:a16="http://schemas.microsoft.com/office/drawing/2014/main" id="{B6C88CDF-164B-4690-9741-4373BD8D830D}"/>
                </a:ext>
              </a:extLst>
            </p:cNvPr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397;p61">
              <a:extLst>
                <a:ext uri="{FF2B5EF4-FFF2-40B4-BE49-F238E27FC236}">
                  <a16:creationId xmlns:a16="http://schemas.microsoft.com/office/drawing/2014/main" id="{D97A6CD7-83A2-412A-A214-7C086B413C37}"/>
                </a:ext>
              </a:extLst>
            </p:cNvPr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398;p61">
              <a:extLst>
                <a:ext uri="{FF2B5EF4-FFF2-40B4-BE49-F238E27FC236}">
                  <a16:creationId xmlns:a16="http://schemas.microsoft.com/office/drawing/2014/main" id="{A900198D-F7CB-406B-8507-F32C701BAD3E}"/>
                </a:ext>
              </a:extLst>
            </p:cNvPr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399;p61">
              <a:extLst>
                <a:ext uri="{FF2B5EF4-FFF2-40B4-BE49-F238E27FC236}">
                  <a16:creationId xmlns:a16="http://schemas.microsoft.com/office/drawing/2014/main" id="{E0057B71-8FA9-4966-9959-15C5DF5AB24F}"/>
                </a:ext>
              </a:extLst>
            </p:cNvPr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400;p61">
              <a:extLst>
                <a:ext uri="{FF2B5EF4-FFF2-40B4-BE49-F238E27FC236}">
                  <a16:creationId xmlns:a16="http://schemas.microsoft.com/office/drawing/2014/main" id="{05D1682F-3842-42FA-A92E-E1D57AB1AB40}"/>
                </a:ext>
              </a:extLst>
            </p:cNvPr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401;p61">
              <a:extLst>
                <a:ext uri="{FF2B5EF4-FFF2-40B4-BE49-F238E27FC236}">
                  <a16:creationId xmlns:a16="http://schemas.microsoft.com/office/drawing/2014/main" id="{31A22826-9286-4581-B71B-1B14D4FA0136}"/>
                </a:ext>
              </a:extLst>
            </p:cNvPr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402;p61">
              <a:extLst>
                <a:ext uri="{FF2B5EF4-FFF2-40B4-BE49-F238E27FC236}">
                  <a16:creationId xmlns:a16="http://schemas.microsoft.com/office/drawing/2014/main" id="{699F398D-D2D8-470C-BF42-A0A8F1914D73}"/>
                </a:ext>
              </a:extLst>
            </p:cNvPr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403;p61">
              <a:extLst>
                <a:ext uri="{FF2B5EF4-FFF2-40B4-BE49-F238E27FC236}">
                  <a16:creationId xmlns:a16="http://schemas.microsoft.com/office/drawing/2014/main" id="{B3AE2282-6762-446C-95E5-54905149039C}"/>
                </a:ext>
              </a:extLst>
            </p:cNvPr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404;p61">
              <a:extLst>
                <a:ext uri="{FF2B5EF4-FFF2-40B4-BE49-F238E27FC236}">
                  <a16:creationId xmlns:a16="http://schemas.microsoft.com/office/drawing/2014/main" id="{9B89F2EC-9681-42D5-8098-C26C8E1A72B3}"/>
                </a:ext>
              </a:extLst>
            </p:cNvPr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405;p61">
              <a:extLst>
                <a:ext uri="{FF2B5EF4-FFF2-40B4-BE49-F238E27FC236}">
                  <a16:creationId xmlns:a16="http://schemas.microsoft.com/office/drawing/2014/main" id="{2733AE9A-7AB8-4343-B3BC-F039B0BE593E}"/>
                </a:ext>
              </a:extLst>
            </p:cNvPr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406;p61">
              <a:extLst>
                <a:ext uri="{FF2B5EF4-FFF2-40B4-BE49-F238E27FC236}">
                  <a16:creationId xmlns:a16="http://schemas.microsoft.com/office/drawing/2014/main" id="{D75A4A0F-AEC4-4B45-91F6-B86019FA94F5}"/>
                </a:ext>
              </a:extLst>
            </p:cNvPr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407;p61">
              <a:extLst>
                <a:ext uri="{FF2B5EF4-FFF2-40B4-BE49-F238E27FC236}">
                  <a16:creationId xmlns:a16="http://schemas.microsoft.com/office/drawing/2014/main" id="{2B53856C-F653-4E7D-823D-1F22B11C0511}"/>
                </a:ext>
              </a:extLst>
            </p:cNvPr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408;p61">
              <a:extLst>
                <a:ext uri="{FF2B5EF4-FFF2-40B4-BE49-F238E27FC236}">
                  <a16:creationId xmlns:a16="http://schemas.microsoft.com/office/drawing/2014/main" id="{CE8FA496-0A36-4CA8-8B2A-B5CF0D4C650E}"/>
                </a:ext>
              </a:extLst>
            </p:cNvPr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409;p61">
              <a:extLst>
                <a:ext uri="{FF2B5EF4-FFF2-40B4-BE49-F238E27FC236}">
                  <a16:creationId xmlns:a16="http://schemas.microsoft.com/office/drawing/2014/main" id="{CEA3FCA9-C6E0-4C75-872D-1B5659A4E2AB}"/>
                </a:ext>
              </a:extLst>
            </p:cNvPr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410;p61">
              <a:extLst>
                <a:ext uri="{FF2B5EF4-FFF2-40B4-BE49-F238E27FC236}">
                  <a16:creationId xmlns:a16="http://schemas.microsoft.com/office/drawing/2014/main" id="{367A16C8-E5ED-47FA-8B32-8501D7348C1B}"/>
                </a:ext>
              </a:extLst>
            </p:cNvPr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11;p61">
              <a:extLst>
                <a:ext uri="{FF2B5EF4-FFF2-40B4-BE49-F238E27FC236}">
                  <a16:creationId xmlns:a16="http://schemas.microsoft.com/office/drawing/2014/main" id="{4922B2BF-BCDA-4B8F-B136-5A682D529488}"/>
                </a:ext>
              </a:extLst>
            </p:cNvPr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2;p61">
              <a:extLst>
                <a:ext uri="{FF2B5EF4-FFF2-40B4-BE49-F238E27FC236}">
                  <a16:creationId xmlns:a16="http://schemas.microsoft.com/office/drawing/2014/main" id="{6B8D9852-C2E2-40F7-AC97-031F6842FD45}"/>
                </a:ext>
              </a:extLst>
            </p:cNvPr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13;p61">
              <a:extLst>
                <a:ext uri="{FF2B5EF4-FFF2-40B4-BE49-F238E27FC236}">
                  <a16:creationId xmlns:a16="http://schemas.microsoft.com/office/drawing/2014/main" id="{37C81472-2126-45C7-9454-245303647DC5}"/>
                </a:ext>
              </a:extLst>
            </p:cNvPr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14;p61">
              <a:extLst>
                <a:ext uri="{FF2B5EF4-FFF2-40B4-BE49-F238E27FC236}">
                  <a16:creationId xmlns:a16="http://schemas.microsoft.com/office/drawing/2014/main" id="{A80E984F-E23F-4D2B-ABB7-E128DF4C41A2}"/>
                </a:ext>
              </a:extLst>
            </p:cNvPr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15;p61">
              <a:extLst>
                <a:ext uri="{FF2B5EF4-FFF2-40B4-BE49-F238E27FC236}">
                  <a16:creationId xmlns:a16="http://schemas.microsoft.com/office/drawing/2014/main" id="{17D4D81A-A989-480D-A9B9-BCE42440CA71}"/>
                </a:ext>
              </a:extLst>
            </p:cNvPr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16;p61">
              <a:extLst>
                <a:ext uri="{FF2B5EF4-FFF2-40B4-BE49-F238E27FC236}">
                  <a16:creationId xmlns:a16="http://schemas.microsoft.com/office/drawing/2014/main" id="{0984CF33-D77F-4013-AB67-34E25FD1E178}"/>
                </a:ext>
              </a:extLst>
            </p:cNvPr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17;p61">
              <a:extLst>
                <a:ext uri="{FF2B5EF4-FFF2-40B4-BE49-F238E27FC236}">
                  <a16:creationId xmlns:a16="http://schemas.microsoft.com/office/drawing/2014/main" id="{5A671C5F-AEEE-4C5F-8AC7-0130B12F04E2}"/>
                </a:ext>
              </a:extLst>
            </p:cNvPr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18;p61">
              <a:extLst>
                <a:ext uri="{FF2B5EF4-FFF2-40B4-BE49-F238E27FC236}">
                  <a16:creationId xmlns:a16="http://schemas.microsoft.com/office/drawing/2014/main" id="{32CED6B1-9033-43EF-ADAE-EDD6455AB72B}"/>
                </a:ext>
              </a:extLst>
            </p:cNvPr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19;p61">
              <a:extLst>
                <a:ext uri="{FF2B5EF4-FFF2-40B4-BE49-F238E27FC236}">
                  <a16:creationId xmlns:a16="http://schemas.microsoft.com/office/drawing/2014/main" id="{7C0AD013-0615-4D01-AF3A-5C5975A84E82}"/>
                </a:ext>
              </a:extLst>
            </p:cNvPr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20;p61">
              <a:extLst>
                <a:ext uri="{FF2B5EF4-FFF2-40B4-BE49-F238E27FC236}">
                  <a16:creationId xmlns:a16="http://schemas.microsoft.com/office/drawing/2014/main" id="{B8B0246B-7C25-4083-B030-B97D036789E8}"/>
                </a:ext>
              </a:extLst>
            </p:cNvPr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421;p61">
              <a:extLst>
                <a:ext uri="{FF2B5EF4-FFF2-40B4-BE49-F238E27FC236}">
                  <a16:creationId xmlns:a16="http://schemas.microsoft.com/office/drawing/2014/main" id="{8A625864-7609-4B74-BDB4-68137F0EEE3B}"/>
                </a:ext>
              </a:extLst>
            </p:cNvPr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422;p61">
              <a:extLst>
                <a:ext uri="{FF2B5EF4-FFF2-40B4-BE49-F238E27FC236}">
                  <a16:creationId xmlns:a16="http://schemas.microsoft.com/office/drawing/2014/main" id="{D928224C-8296-4147-BF56-CCFAC65EAABE}"/>
                </a:ext>
              </a:extLst>
            </p:cNvPr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423;p61">
              <a:extLst>
                <a:ext uri="{FF2B5EF4-FFF2-40B4-BE49-F238E27FC236}">
                  <a16:creationId xmlns:a16="http://schemas.microsoft.com/office/drawing/2014/main" id="{572F566D-DF99-4D2C-8A62-46CA8E1EB735}"/>
                </a:ext>
              </a:extLst>
            </p:cNvPr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424;p61">
              <a:extLst>
                <a:ext uri="{FF2B5EF4-FFF2-40B4-BE49-F238E27FC236}">
                  <a16:creationId xmlns:a16="http://schemas.microsoft.com/office/drawing/2014/main" id="{C4FF7FDB-7C90-4813-B6F2-FA055378DB69}"/>
                </a:ext>
              </a:extLst>
            </p:cNvPr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425;p61">
              <a:extLst>
                <a:ext uri="{FF2B5EF4-FFF2-40B4-BE49-F238E27FC236}">
                  <a16:creationId xmlns:a16="http://schemas.microsoft.com/office/drawing/2014/main" id="{97276318-1CCD-41ED-893A-B876198A1531}"/>
                </a:ext>
              </a:extLst>
            </p:cNvPr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426;p61">
              <a:extLst>
                <a:ext uri="{FF2B5EF4-FFF2-40B4-BE49-F238E27FC236}">
                  <a16:creationId xmlns:a16="http://schemas.microsoft.com/office/drawing/2014/main" id="{587E2BCB-C4B4-4658-BAB8-F503E346367B}"/>
                </a:ext>
              </a:extLst>
            </p:cNvPr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427;p61">
              <a:extLst>
                <a:ext uri="{FF2B5EF4-FFF2-40B4-BE49-F238E27FC236}">
                  <a16:creationId xmlns:a16="http://schemas.microsoft.com/office/drawing/2014/main" id="{7A29988F-9D38-4065-A4DA-AE5347A515C2}"/>
                </a:ext>
              </a:extLst>
            </p:cNvPr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428;p61">
              <a:extLst>
                <a:ext uri="{FF2B5EF4-FFF2-40B4-BE49-F238E27FC236}">
                  <a16:creationId xmlns:a16="http://schemas.microsoft.com/office/drawing/2014/main" id="{6A21A832-01B0-45CB-AAA5-C570DF3542EF}"/>
                </a:ext>
              </a:extLst>
            </p:cNvPr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429;p61">
              <a:extLst>
                <a:ext uri="{FF2B5EF4-FFF2-40B4-BE49-F238E27FC236}">
                  <a16:creationId xmlns:a16="http://schemas.microsoft.com/office/drawing/2014/main" id="{54982B5A-C332-4575-AA05-36BD89582F68}"/>
                </a:ext>
              </a:extLst>
            </p:cNvPr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430;p61">
              <a:extLst>
                <a:ext uri="{FF2B5EF4-FFF2-40B4-BE49-F238E27FC236}">
                  <a16:creationId xmlns:a16="http://schemas.microsoft.com/office/drawing/2014/main" id="{44EA3E54-6552-4685-981A-EFACA44E3ED5}"/>
                </a:ext>
              </a:extLst>
            </p:cNvPr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431;p61">
              <a:extLst>
                <a:ext uri="{FF2B5EF4-FFF2-40B4-BE49-F238E27FC236}">
                  <a16:creationId xmlns:a16="http://schemas.microsoft.com/office/drawing/2014/main" id="{27E6548C-45F5-4462-A920-801538215D52}"/>
                </a:ext>
              </a:extLst>
            </p:cNvPr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432;p61">
              <a:extLst>
                <a:ext uri="{FF2B5EF4-FFF2-40B4-BE49-F238E27FC236}">
                  <a16:creationId xmlns:a16="http://schemas.microsoft.com/office/drawing/2014/main" id="{FB18C403-F5F0-4442-88B7-FF58E30DF900}"/>
                </a:ext>
              </a:extLst>
            </p:cNvPr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433;p61">
              <a:extLst>
                <a:ext uri="{FF2B5EF4-FFF2-40B4-BE49-F238E27FC236}">
                  <a16:creationId xmlns:a16="http://schemas.microsoft.com/office/drawing/2014/main" id="{2740926F-A2E4-4F07-9265-773CA32A1227}"/>
                </a:ext>
              </a:extLst>
            </p:cNvPr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434;p61">
              <a:extLst>
                <a:ext uri="{FF2B5EF4-FFF2-40B4-BE49-F238E27FC236}">
                  <a16:creationId xmlns:a16="http://schemas.microsoft.com/office/drawing/2014/main" id="{FC669918-74C0-4045-B5AF-8DC243B0541F}"/>
                </a:ext>
              </a:extLst>
            </p:cNvPr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435;p61">
              <a:extLst>
                <a:ext uri="{FF2B5EF4-FFF2-40B4-BE49-F238E27FC236}">
                  <a16:creationId xmlns:a16="http://schemas.microsoft.com/office/drawing/2014/main" id="{DA86328F-EE13-44F9-A1C3-250F1BB806F7}"/>
                </a:ext>
              </a:extLst>
            </p:cNvPr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436;p61">
              <a:extLst>
                <a:ext uri="{FF2B5EF4-FFF2-40B4-BE49-F238E27FC236}">
                  <a16:creationId xmlns:a16="http://schemas.microsoft.com/office/drawing/2014/main" id="{868B711A-DE0D-4E54-A287-5F897DB82E4E}"/>
                </a:ext>
              </a:extLst>
            </p:cNvPr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437;p61">
              <a:extLst>
                <a:ext uri="{FF2B5EF4-FFF2-40B4-BE49-F238E27FC236}">
                  <a16:creationId xmlns:a16="http://schemas.microsoft.com/office/drawing/2014/main" id="{D1527E2B-7543-4C0D-B283-AE2A84983A10}"/>
                </a:ext>
              </a:extLst>
            </p:cNvPr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438;p61">
              <a:extLst>
                <a:ext uri="{FF2B5EF4-FFF2-40B4-BE49-F238E27FC236}">
                  <a16:creationId xmlns:a16="http://schemas.microsoft.com/office/drawing/2014/main" id="{014E1B60-BA90-4FAF-8727-B56796E968B0}"/>
                </a:ext>
              </a:extLst>
            </p:cNvPr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439;p61">
              <a:extLst>
                <a:ext uri="{FF2B5EF4-FFF2-40B4-BE49-F238E27FC236}">
                  <a16:creationId xmlns:a16="http://schemas.microsoft.com/office/drawing/2014/main" id="{C79335D2-02B6-403C-98F6-37C63D63790A}"/>
                </a:ext>
              </a:extLst>
            </p:cNvPr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440;p61">
              <a:extLst>
                <a:ext uri="{FF2B5EF4-FFF2-40B4-BE49-F238E27FC236}">
                  <a16:creationId xmlns:a16="http://schemas.microsoft.com/office/drawing/2014/main" id="{3F2E7BA6-AA92-401E-8C1B-3ACA21B27A69}"/>
                </a:ext>
              </a:extLst>
            </p:cNvPr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441;p61">
              <a:extLst>
                <a:ext uri="{FF2B5EF4-FFF2-40B4-BE49-F238E27FC236}">
                  <a16:creationId xmlns:a16="http://schemas.microsoft.com/office/drawing/2014/main" id="{BB21726D-12CA-498D-8B6D-E193B129708E}"/>
                </a:ext>
              </a:extLst>
            </p:cNvPr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442;p61">
              <a:extLst>
                <a:ext uri="{FF2B5EF4-FFF2-40B4-BE49-F238E27FC236}">
                  <a16:creationId xmlns:a16="http://schemas.microsoft.com/office/drawing/2014/main" id="{4FFBCF61-94EF-42E5-89F6-D90770635634}"/>
                </a:ext>
              </a:extLst>
            </p:cNvPr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443;p61">
              <a:extLst>
                <a:ext uri="{FF2B5EF4-FFF2-40B4-BE49-F238E27FC236}">
                  <a16:creationId xmlns:a16="http://schemas.microsoft.com/office/drawing/2014/main" id="{D4EA553D-9734-458E-9DED-700A8A0C749E}"/>
                </a:ext>
              </a:extLst>
            </p:cNvPr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444;p61">
              <a:extLst>
                <a:ext uri="{FF2B5EF4-FFF2-40B4-BE49-F238E27FC236}">
                  <a16:creationId xmlns:a16="http://schemas.microsoft.com/office/drawing/2014/main" id="{5D69C4BF-67D4-4C3F-BD86-9D6D93CEF211}"/>
                </a:ext>
              </a:extLst>
            </p:cNvPr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445;p61">
              <a:extLst>
                <a:ext uri="{FF2B5EF4-FFF2-40B4-BE49-F238E27FC236}">
                  <a16:creationId xmlns:a16="http://schemas.microsoft.com/office/drawing/2014/main" id="{7F376C50-F3B8-4708-B69A-DE15016E4BD6}"/>
                </a:ext>
              </a:extLst>
            </p:cNvPr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446;p61">
              <a:extLst>
                <a:ext uri="{FF2B5EF4-FFF2-40B4-BE49-F238E27FC236}">
                  <a16:creationId xmlns:a16="http://schemas.microsoft.com/office/drawing/2014/main" id="{DBF1A79E-36D2-41B1-BC19-CEAFB9D1E65E}"/>
                </a:ext>
              </a:extLst>
            </p:cNvPr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447;p61">
              <a:extLst>
                <a:ext uri="{FF2B5EF4-FFF2-40B4-BE49-F238E27FC236}">
                  <a16:creationId xmlns:a16="http://schemas.microsoft.com/office/drawing/2014/main" id="{6B7D06B9-8FF2-4ED2-8253-ECBB56E9FD7D}"/>
                </a:ext>
              </a:extLst>
            </p:cNvPr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448;p61">
              <a:extLst>
                <a:ext uri="{FF2B5EF4-FFF2-40B4-BE49-F238E27FC236}">
                  <a16:creationId xmlns:a16="http://schemas.microsoft.com/office/drawing/2014/main" id="{8608092B-B06E-4352-AB4D-563ED7DAA335}"/>
                </a:ext>
              </a:extLst>
            </p:cNvPr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449;p61">
              <a:extLst>
                <a:ext uri="{FF2B5EF4-FFF2-40B4-BE49-F238E27FC236}">
                  <a16:creationId xmlns:a16="http://schemas.microsoft.com/office/drawing/2014/main" id="{05F0DECE-1EB2-4A78-B826-1F9196FE93D2}"/>
                </a:ext>
              </a:extLst>
            </p:cNvPr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450;p61">
              <a:extLst>
                <a:ext uri="{FF2B5EF4-FFF2-40B4-BE49-F238E27FC236}">
                  <a16:creationId xmlns:a16="http://schemas.microsoft.com/office/drawing/2014/main" id="{B7BECE0A-F68B-4640-B306-D440F7230C33}"/>
                </a:ext>
              </a:extLst>
            </p:cNvPr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451;p61">
              <a:extLst>
                <a:ext uri="{FF2B5EF4-FFF2-40B4-BE49-F238E27FC236}">
                  <a16:creationId xmlns:a16="http://schemas.microsoft.com/office/drawing/2014/main" id="{593E7949-361C-4872-8CB9-6F3AFE771906}"/>
                </a:ext>
              </a:extLst>
            </p:cNvPr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452;p61">
              <a:extLst>
                <a:ext uri="{FF2B5EF4-FFF2-40B4-BE49-F238E27FC236}">
                  <a16:creationId xmlns:a16="http://schemas.microsoft.com/office/drawing/2014/main" id="{812C2528-1F2A-4942-9881-EBBB68C3C19C}"/>
                </a:ext>
              </a:extLst>
            </p:cNvPr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453;p61">
              <a:extLst>
                <a:ext uri="{FF2B5EF4-FFF2-40B4-BE49-F238E27FC236}">
                  <a16:creationId xmlns:a16="http://schemas.microsoft.com/office/drawing/2014/main" id="{0B8D1E1E-B454-46E7-98E0-80A3708D2121}"/>
                </a:ext>
              </a:extLst>
            </p:cNvPr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454;p61">
              <a:extLst>
                <a:ext uri="{FF2B5EF4-FFF2-40B4-BE49-F238E27FC236}">
                  <a16:creationId xmlns:a16="http://schemas.microsoft.com/office/drawing/2014/main" id="{06BAF797-24D7-476A-BA43-828D30E093EC}"/>
                </a:ext>
              </a:extLst>
            </p:cNvPr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455;p61">
              <a:extLst>
                <a:ext uri="{FF2B5EF4-FFF2-40B4-BE49-F238E27FC236}">
                  <a16:creationId xmlns:a16="http://schemas.microsoft.com/office/drawing/2014/main" id="{4407DF20-0C0D-4B61-901F-DF48CF689A96}"/>
                </a:ext>
              </a:extLst>
            </p:cNvPr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456;p61">
              <a:extLst>
                <a:ext uri="{FF2B5EF4-FFF2-40B4-BE49-F238E27FC236}">
                  <a16:creationId xmlns:a16="http://schemas.microsoft.com/office/drawing/2014/main" id="{4186205A-A3AB-4C84-8933-52C5927F43BA}"/>
                </a:ext>
              </a:extLst>
            </p:cNvPr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457;p61">
              <a:extLst>
                <a:ext uri="{FF2B5EF4-FFF2-40B4-BE49-F238E27FC236}">
                  <a16:creationId xmlns:a16="http://schemas.microsoft.com/office/drawing/2014/main" id="{0430862B-4D95-4217-B2C7-2207C584631F}"/>
                </a:ext>
              </a:extLst>
            </p:cNvPr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458;p61">
              <a:extLst>
                <a:ext uri="{FF2B5EF4-FFF2-40B4-BE49-F238E27FC236}">
                  <a16:creationId xmlns:a16="http://schemas.microsoft.com/office/drawing/2014/main" id="{9E16919C-0101-4AEE-A60A-83907122C52C}"/>
                </a:ext>
              </a:extLst>
            </p:cNvPr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459;p61">
              <a:extLst>
                <a:ext uri="{FF2B5EF4-FFF2-40B4-BE49-F238E27FC236}">
                  <a16:creationId xmlns:a16="http://schemas.microsoft.com/office/drawing/2014/main" id="{5BC2F539-7BEE-4808-ACAF-FD591A47E965}"/>
                </a:ext>
              </a:extLst>
            </p:cNvPr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460;p61">
              <a:extLst>
                <a:ext uri="{FF2B5EF4-FFF2-40B4-BE49-F238E27FC236}">
                  <a16:creationId xmlns:a16="http://schemas.microsoft.com/office/drawing/2014/main" id="{3CA84F76-8F3B-467A-95F7-9E0E17934A67}"/>
                </a:ext>
              </a:extLst>
            </p:cNvPr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461;p61">
              <a:extLst>
                <a:ext uri="{FF2B5EF4-FFF2-40B4-BE49-F238E27FC236}">
                  <a16:creationId xmlns:a16="http://schemas.microsoft.com/office/drawing/2014/main" id="{77F660A6-54BB-4CA7-BCF4-5EDAC1DA5B54}"/>
                </a:ext>
              </a:extLst>
            </p:cNvPr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462;p61">
              <a:extLst>
                <a:ext uri="{FF2B5EF4-FFF2-40B4-BE49-F238E27FC236}">
                  <a16:creationId xmlns:a16="http://schemas.microsoft.com/office/drawing/2014/main" id="{A5480176-20C7-4619-A7E5-488017D80A7A}"/>
                </a:ext>
              </a:extLst>
            </p:cNvPr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463;p61">
              <a:extLst>
                <a:ext uri="{FF2B5EF4-FFF2-40B4-BE49-F238E27FC236}">
                  <a16:creationId xmlns:a16="http://schemas.microsoft.com/office/drawing/2014/main" id="{545640B7-77ED-43E1-A2C0-040D33E2180A}"/>
                </a:ext>
              </a:extLst>
            </p:cNvPr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464;p61">
              <a:extLst>
                <a:ext uri="{FF2B5EF4-FFF2-40B4-BE49-F238E27FC236}">
                  <a16:creationId xmlns:a16="http://schemas.microsoft.com/office/drawing/2014/main" id="{B3A697C3-CF4D-44E6-A5A4-B24760601B9D}"/>
                </a:ext>
              </a:extLst>
            </p:cNvPr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465;p61">
              <a:extLst>
                <a:ext uri="{FF2B5EF4-FFF2-40B4-BE49-F238E27FC236}">
                  <a16:creationId xmlns:a16="http://schemas.microsoft.com/office/drawing/2014/main" id="{DCF0847E-5AB1-44E2-B641-C63C8A47E908}"/>
                </a:ext>
              </a:extLst>
            </p:cNvPr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466;p61">
              <a:extLst>
                <a:ext uri="{FF2B5EF4-FFF2-40B4-BE49-F238E27FC236}">
                  <a16:creationId xmlns:a16="http://schemas.microsoft.com/office/drawing/2014/main" id="{19EEE06E-A878-4D91-A481-BC23900502CF}"/>
                </a:ext>
              </a:extLst>
            </p:cNvPr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467;p61">
              <a:extLst>
                <a:ext uri="{FF2B5EF4-FFF2-40B4-BE49-F238E27FC236}">
                  <a16:creationId xmlns:a16="http://schemas.microsoft.com/office/drawing/2014/main" id="{00AAB83D-4DF4-4BA5-81AD-600AA457A9DC}"/>
                </a:ext>
              </a:extLst>
            </p:cNvPr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468;p61">
              <a:extLst>
                <a:ext uri="{FF2B5EF4-FFF2-40B4-BE49-F238E27FC236}">
                  <a16:creationId xmlns:a16="http://schemas.microsoft.com/office/drawing/2014/main" id="{77E0DC07-61BD-42A4-84DE-80A582C84FA3}"/>
                </a:ext>
              </a:extLst>
            </p:cNvPr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469;p61">
              <a:extLst>
                <a:ext uri="{FF2B5EF4-FFF2-40B4-BE49-F238E27FC236}">
                  <a16:creationId xmlns:a16="http://schemas.microsoft.com/office/drawing/2014/main" id="{473FFC34-E097-41F4-B4F4-19DECE94626F}"/>
                </a:ext>
              </a:extLst>
            </p:cNvPr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470;p61">
              <a:extLst>
                <a:ext uri="{FF2B5EF4-FFF2-40B4-BE49-F238E27FC236}">
                  <a16:creationId xmlns:a16="http://schemas.microsoft.com/office/drawing/2014/main" id="{4775966B-9F02-4AC5-A4AD-48402D6B5305}"/>
                </a:ext>
              </a:extLst>
            </p:cNvPr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5471;p61">
              <a:extLst>
                <a:ext uri="{FF2B5EF4-FFF2-40B4-BE49-F238E27FC236}">
                  <a16:creationId xmlns:a16="http://schemas.microsoft.com/office/drawing/2014/main" id="{3F54459B-12AF-4760-A5AB-184BB63120DF}"/>
                </a:ext>
              </a:extLst>
            </p:cNvPr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5472;p61">
              <a:extLst>
                <a:ext uri="{FF2B5EF4-FFF2-40B4-BE49-F238E27FC236}">
                  <a16:creationId xmlns:a16="http://schemas.microsoft.com/office/drawing/2014/main" id="{DABB0B25-3C98-4080-BC9F-0B46CDAE4F6B}"/>
                </a:ext>
              </a:extLst>
            </p:cNvPr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5473;p61">
              <a:extLst>
                <a:ext uri="{FF2B5EF4-FFF2-40B4-BE49-F238E27FC236}">
                  <a16:creationId xmlns:a16="http://schemas.microsoft.com/office/drawing/2014/main" id="{69EED075-FD4F-4B57-95D4-7A101B02362B}"/>
                </a:ext>
              </a:extLst>
            </p:cNvPr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474;p61">
              <a:extLst>
                <a:ext uri="{FF2B5EF4-FFF2-40B4-BE49-F238E27FC236}">
                  <a16:creationId xmlns:a16="http://schemas.microsoft.com/office/drawing/2014/main" id="{05E70F50-DF62-495C-859F-AD328CA4BFC7}"/>
                </a:ext>
              </a:extLst>
            </p:cNvPr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475;p61">
              <a:extLst>
                <a:ext uri="{FF2B5EF4-FFF2-40B4-BE49-F238E27FC236}">
                  <a16:creationId xmlns:a16="http://schemas.microsoft.com/office/drawing/2014/main" id="{1F229D66-7CB4-4D4E-8F07-F944E3D73E80}"/>
                </a:ext>
              </a:extLst>
            </p:cNvPr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5476;p61">
              <a:extLst>
                <a:ext uri="{FF2B5EF4-FFF2-40B4-BE49-F238E27FC236}">
                  <a16:creationId xmlns:a16="http://schemas.microsoft.com/office/drawing/2014/main" id="{02697C76-EBFC-4FA8-802D-72C5E4291C8F}"/>
                </a:ext>
              </a:extLst>
            </p:cNvPr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5477;p61">
              <a:extLst>
                <a:ext uri="{FF2B5EF4-FFF2-40B4-BE49-F238E27FC236}">
                  <a16:creationId xmlns:a16="http://schemas.microsoft.com/office/drawing/2014/main" id="{92CEA7E3-F7F7-414C-9D88-A5DFB29E8C72}"/>
                </a:ext>
              </a:extLst>
            </p:cNvPr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5478;p61">
              <a:extLst>
                <a:ext uri="{FF2B5EF4-FFF2-40B4-BE49-F238E27FC236}">
                  <a16:creationId xmlns:a16="http://schemas.microsoft.com/office/drawing/2014/main" id="{8989E894-0BEE-4DD9-84EA-183EE50938A5}"/>
                </a:ext>
              </a:extLst>
            </p:cNvPr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5479;p61">
              <a:extLst>
                <a:ext uri="{FF2B5EF4-FFF2-40B4-BE49-F238E27FC236}">
                  <a16:creationId xmlns:a16="http://schemas.microsoft.com/office/drawing/2014/main" id="{7F103A0A-7DCF-4E8F-A66A-C433612CB5CB}"/>
                </a:ext>
              </a:extLst>
            </p:cNvPr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5480;p61">
              <a:extLst>
                <a:ext uri="{FF2B5EF4-FFF2-40B4-BE49-F238E27FC236}">
                  <a16:creationId xmlns:a16="http://schemas.microsoft.com/office/drawing/2014/main" id="{A869814A-653C-440F-B618-AE08E94C2735}"/>
                </a:ext>
              </a:extLst>
            </p:cNvPr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5481;p61">
              <a:extLst>
                <a:ext uri="{FF2B5EF4-FFF2-40B4-BE49-F238E27FC236}">
                  <a16:creationId xmlns:a16="http://schemas.microsoft.com/office/drawing/2014/main" id="{1FFD9794-FD63-4301-8B4D-AAAA91C0417D}"/>
                </a:ext>
              </a:extLst>
            </p:cNvPr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5482;p61">
              <a:extLst>
                <a:ext uri="{FF2B5EF4-FFF2-40B4-BE49-F238E27FC236}">
                  <a16:creationId xmlns:a16="http://schemas.microsoft.com/office/drawing/2014/main" id="{9D0519AF-063B-4D28-BA6B-6F63E22B8D63}"/>
                </a:ext>
              </a:extLst>
            </p:cNvPr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5483;p61">
              <a:extLst>
                <a:ext uri="{FF2B5EF4-FFF2-40B4-BE49-F238E27FC236}">
                  <a16:creationId xmlns:a16="http://schemas.microsoft.com/office/drawing/2014/main" id="{87EE55F9-3CE7-4A73-AB11-9092FC003A69}"/>
                </a:ext>
              </a:extLst>
            </p:cNvPr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5484;p61">
              <a:extLst>
                <a:ext uri="{FF2B5EF4-FFF2-40B4-BE49-F238E27FC236}">
                  <a16:creationId xmlns:a16="http://schemas.microsoft.com/office/drawing/2014/main" id="{85C022A7-9383-4C22-BF48-7E575EC8C6B5}"/>
                </a:ext>
              </a:extLst>
            </p:cNvPr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5485;p61">
              <a:extLst>
                <a:ext uri="{FF2B5EF4-FFF2-40B4-BE49-F238E27FC236}">
                  <a16:creationId xmlns:a16="http://schemas.microsoft.com/office/drawing/2014/main" id="{9F576919-F252-45E2-9217-238628809844}"/>
                </a:ext>
              </a:extLst>
            </p:cNvPr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5486;p61">
              <a:extLst>
                <a:ext uri="{FF2B5EF4-FFF2-40B4-BE49-F238E27FC236}">
                  <a16:creationId xmlns:a16="http://schemas.microsoft.com/office/drawing/2014/main" id="{A41874B8-2083-4282-A749-207B8BF0B59E}"/>
                </a:ext>
              </a:extLst>
            </p:cNvPr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5487;p61">
              <a:extLst>
                <a:ext uri="{FF2B5EF4-FFF2-40B4-BE49-F238E27FC236}">
                  <a16:creationId xmlns:a16="http://schemas.microsoft.com/office/drawing/2014/main" id="{EBBC363E-6EC7-43C2-B35D-36BC52529F51}"/>
                </a:ext>
              </a:extLst>
            </p:cNvPr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5488;p61">
              <a:extLst>
                <a:ext uri="{FF2B5EF4-FFF2-40B4-BE49-F238E27FC236}">
                  <a16:creationId xmlns:a16="http://schemas.microsoft.com/office/drawing/2014/main" id="{2DBBDB74-DB55-48C1-8CBB-024D184BAFF7}"/>
                </a:ext>
              </a:extLst>
            </p:cNvPr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5489;p61">
              <a:extLst>
                <a:ext uri="{FF2B5EF4-FFF2-40B4-BE49-F238E27FC236}">
                  <a16:creationId xmlns:a16="http://schemas.microsoft.com/office/drawing/2014/main" id="{373D4521-C51F-459C-B13A-7F5577F3F568}"/>
                </a:ext>
              </a:extLst>
            </p:cNvPr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5490;p61">
              <a:extLst>
                <a:ext uri="{FF2B5EF4-FFF2-40B4-BE49-F238E27FC236}">
                  <a16:creationId xmlns:a16="http://schemas.microsoft.com/office/drawing/2014/main" id="{0380BAE4-3108-4AEF-AD0F-B556D460CE84}"/>
                </a:ext>
              </a:extLst>
            </p:cNvPr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5491;p61">
              <a:extLst>
                <a:ext uri="{FF2B5EF4-FFF2-40B4-BE49-F238E27FC236}">
                  <a16:creationId xmlns:a16="http://schemas.microsoft.com/office/drawing/2014/main" id="{44035F69-E9D3-4010-8EB1-1431956990E6}"/>
                </a:ext>
              </a:extLst>
            </p:cNvPr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5492;p61">
              <a:extLst>
                <a:ext uri="{FF2B5EF4-FFF2-40B4-BE49-F238E27FC236}">
                  <a16:creationId xmlns:a16="http://schemas.microsoft.com/office/drawing/2014/main" id="{1519C015-793F-4858-8734-2509F25809FA}"/>
                </a:ext>
              </a:extLst>
            </p:cNvPr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5493;p61">
              <a:extLst>
                <a:ext uri="{FF2B5EF4-FFF2-40B4-BE49-F238E27FC236}">
                  <a16:creationId xmlns:a16="http://schemas.microsoft.com/office/drawing/2014/main" id="{5AEEAAC3-29B9-46FF-91DE-158D425DD227}"/>
                </a:ext>
              </a:extLst>
            </p:cNvPr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5494;p61">
              <a:extLst>
                <a:ext uri="{FF2B5EF4-FFF2-40B4-BE49-F238E27FC236}">
                  <a16:creationId xmlns:a16="http://schemas.microsoft.com/office/drawing/2014/main" id="{66B758CE-0830-4ED9-970F-E3E992EDC569}"/>
                </a:ext>
              </a:extLst>
            </p:cNvPr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5495;p61">
              <a:extLst>
                <a:ext uri="{FF2B5EF4-FFF2-40B4-BE49-F238E27FC236}">
                  <a16:creationId xmlns:a16="http://schemas.microsoft.com/office/drawing/2014/main" id="{4B08BBAE-66BD-4856-B552-9456D26A07EC}"/>
                </a:ext>
              </a:extLst>
            </p:cNvPr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5496;p61">
              <a:extLst>
                <a:ext uri="{FF2B5EF4-FFF2-40B4-BE49-F238E27FC236}">
                  <a16:creationId xmlns:a16="http://schemas.microsoft.com/office/drawing/2014/main" id="{2484D646-EB1B-4D8C-86D3-D2F9632785E7}"/>
                </a:ext>
              </a:extLst>
            </p:cNvPr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5497;p61">
              <a:extLst>
                <a:ext uri="{FF2B5EF4-FFF2-40B4-BE49-F238E27FC236}">
                  <a16:creationId xmlns:a16="http://schemas.microsoft.com/office/drawing/2014/main" id="{3D920C71-9968-4780-9A0D-8BC8BDC083B2}"/>
                </a:ext>
              </a:extLst>
            </p:cNvPr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5498;p61">
              <a:extLst>
                <a:ext uri="{FF2B5EF4-FFF2-40B4-BE49-F238E27FC236}">
                  <a16:creationId xmlns:a16="http://schemas.microsoft.com/office/drawing/2014/main" id="{923A262B-50D8-4BDE-8F18-0AD32A4198A7}"/>
                </a:ext>
              </a:extLst>
            </p:cNvPr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5499;p61">
              <a:extLst>
                <a:ext uri="{FF2B5EF4-FFF2-40B4-BE49-F238E27FC236}">
                  <a16:creationId xmlns:a16="http://schemas.microsoft.com/office/drawing/2014/main" id="{EC4A9B7F-19A9-4570-B008-1606A425D8E1}"/>
                </a:ext>
              </a:extLst>
            </p:cNvPr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5500;p61">
              <a:extLst>
                <a:ext uri="{FF2B5EF4-FFF2-40B4-BE49-F238E27FC236}">
                  <a16:creationId xmlns:a16="http://schemas.microsoft.com/office/drawing/2014/main" id="{962B897B-F605-4D03-832D-7CB77B3AC9BD}"/>
                </a:ext>
              </a:extLst>
            </p:cNvPr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5501;p61">
              <a:extLst>
                <a:ext uri="{FF2B5EF4-FFF2-40B4-BE49-F238E27FC236}">
                  <a16:creationId xmlns:a16="http://schemas.microsoft.com/office/drawing/2014/main" id="{AA8037B3-46BB-4822-9048-E25D31004943}"/>
                </a:ext>
              </a:extLst>
            </p:cNvPr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5502;p61">
              <a:extLst>
                <a:ext uri="{FF2B5EF4-FFF2-40B4-BE49-F238E27FC236}">
                  <a16:creationId xmlns:a16="http://schemas.microsoft.com/office/drawing/2014/main" id="{94CE5167-743B-4CF9-B326-05836F49667B}"/>
                </a:ext>
              </a:extLst>
            </p:cNvPr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5503;p61">
              <a:extLst>
                <a:ext uri="{FF2B5EF4-FFF2-40B4-BE49-F238E27FC236}">
                  <a16:creationId xmlns:a16="http://schemas.microsoft.com/office/drawing/2014/main" id="{29623085-A8B8-4CBE-90CA-97D6B0384D43}"/>
                </a:ext>
              </a:extLst>
            </p:cNvPr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5504;p61">
              <a:extLst>
                <a:ext uri="{FF2B5EF4-FFF2-40B4-BE49-F238E27FC236}">
                  <a16:creationId xmlns:a16="http://schemas.microsoft.com/office/drawing/2014/main" id="{52207184-66C6-438A-A410-5C919FA98431}"/>
                </a:ext>
              </a:extLst>
            </p:cNvPr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5505;p61">
              <a:extLst>
                <a:ext uri="{FF2B5EF4-FFF2-40B4-BE49-F238E27FC236}">
                  <a16:creationId xmlns:a16="http://schemas.microsoft.com/office/drawing/2014/main" id="{2AE882F3-582B-4189-A211-8455CB53993B}"/>
                </a:ext>
              </a:extLst>
            </p:cNvPr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5506;p61">
              <a:extLst>
                <a:ext uri="{FF2B5EF4-FFF2-40B4-BE49-F238E27FC236}">
                  <a16:creationId xmlns:a16="http://schemas.microsoft.com/office/drawing/2014/main" id="{08D2DD92-88DE-494E-88ED-5A3EF444AD86}"/>
                </a:ext>
              </a:extLst>
            </p:cNvPr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5507;p61">
              <a:extLst>
                <a:ext uri="{FF2B5EF4-FFF2-40B4-BE49-F238E27FC236}">
                  <a16:creationId xmlns:a16="http://schemas.microsoft.com/office/drawing/2014/main" id="{A83595F2-5BA3-49F6-BA36-A46BAE1034E4}"/>
                </a:ext>
              </a:extLst>
            </p:cNvPr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5508;p61">
              <a:extLst>
                <a:ext uri="{FF2B5EF4-FFF2-40B4-BE49-F238E27FC236}">
                  <a16:creationId xmlns:a16="http://schemas.microsoft.com/office/drawing/2014/main" id="{D91C1875-CABD-46A8-905E-1A6BD2A74A31}"/>
                </a:ext>
              </a:extLst>
            </p:cNvPr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5509;p61">
              <a:extLst>
                <a:ext uri="{FF2B5EF4-FFF2-40B4-BE49-F238E27FC236}">
                  <a16:creationId xmlns:a16="http://schemas.microsoft.com/office/drawing/2014/main" id="{631AF107-A2D0-4881-8EBD-6F10EA48027D}"/>
                </a:ext>
              </a:extLst>
            </p:cNvPr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5510;p61">
              <a:extLst>
                <a:ext uri="{FF2B5EF4-FFF2-40B4-BE49-F238E27FC236}">
                  <a16:creationId xmlns:a16="http://schemas.microsoft.com/office/drawing/2014/main" id="{EAD1385C-FC4D-46DA-AE8F-948C82CCE8EF}"/>
                </a:ext>
              </a:extLst>
            </p:cNvPr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5511;p61">
              <a:extLst>
                <a:ext uri="{FF2B5EF4-FFF2-40B4-BE49-F238E27FC236}">
                  <a16:creationId xmlns:a16="http://schemas.microsoft.com/office/drawing/2014/main" id="{23EF3E67-B9AA-4F07-88CE-2D1F4C164B70}"/>
                </a:ext>
              </a:extLst>
            </p:cNvPr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5512;p61">
              <a:extLst>
                <a:ext uri="{FF2B5EF4-FFF2-40B4-BE49-F238E27FC236}">
                  <a16:creationId xmlns:a16="http://schemas.microsoft.com/office/drawing/2014/main" id="{3A9518F0-F302-43F7-AEAE-B61BBAE7AA58}"/>
                </a:ext>
              </a:extLst>
            </p:cNvPr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5513;p61">
              <a:extLst>
                <a:ext uri="{FF2B5EF4-FFF2-40B4-BE49-F238E27FC236}">
                  <a16:creationId xmlns:a16="http://schemas.microsoft.com/office/drawing/2014/main" id="{E6F066AA-0D8F-4E47-BDDA-3F62F46ADB89}"/>
                </a:ext>
              </a:extLst>
            </p:cNvPr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5514;p61">
              <a:extLst>
                <a:ext uri="{FF2B5EF4-FFF2-40B4-BE49-F238E27FC236}">
                  <a16:creationId xmlns:a16="http://schemas.microsoft.com/office/drawing/2014/main" id="{8862E2F4-B85A-4414-9DF3-18E04C7028B8}"/>
                </a:ext>
              </a:extLst>
            </p:cNvPr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5515;p61">
              <a:extLst>
                <a:ext uri="{FF2B5EF4-FFF2-40B4-BE49-F238E27FC236}">
                  <a16:creationId xmlns:a16="http://schemas.microsoft.com/office/drawing/2014/main" id="{00AEB13E-1BA2-4A8E-989E-327EDC7A2FD7}"/>
                </a:ext>
              </a:extLst>
            </p:cNvPr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5516;p61">
              <a:extLst>
                <a:ext uri="{FF2B5EF4-FFF2-40B4-BE49-F238E27FC236}">
                  <a16:creationId xmlns:a16="http://schemas.microsoft.com/office/drawing/2014/main" id="{11A56D5D-3391-4342-B872-5AE229892F49}"/>
                </a:ext>
              </a:extLst>
            </p:cNvPr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5517;p61">
              <a:extLst>
                <a:ext uri="{FF2B5EF4-FFF2-40B4-BE49-F238E27FC236}">
                  <a16:creationId xmlns:a16="http://schemas.microsoft.com/office/drawing/2014/main" id="{6AA6BF05-E33D-463D-B1C3-9EA1F1180002}"/>
                </a:ext>
              </a:extLst>
            </p:cNvPr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5518;p61">
              <a:extLst>
                <a:ext uri="{FF2B5EF4-FFF2-40B4-BE49-F238E27FC236}">
                  <a16:creationId xmlns:a16="http://schemas.microsoft.com/office/drawing/2014/main" id="{534EB6FB-ECA6-452C-A801-5BA19465B88F}"/>
                </a:ext>
              </a:extLst>
            </p:cNvPr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5519;p61">
              <a:extLst>
                <a:ext uri="{FF2B5EF4-FFF2-40B4-BE49-F238E27FC236}">
                  <a16:creationId xmlns:a16="http://schemas.microsoft.com/office/drawing/2014/main" id="{E1519A36-2538-4B59-864E-37DF3D920893}"/>
                </a:ext>
              </a:extLst>
            </p:cNvPr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5520;p61">
              <a:extLst>
                <a:ext uri="{FF2B5EF4-FFF2-40B4-BE49-F238E27FC236}">
                  <a16:creationId xmlns:a16="http://schemas.microsoft.com/office/drawing/2014/main" id="{27608DF7-913B-4AF2-B7EE-E7D0177EE1A3}"/>
                </a:ext>
              </a:extLst>
            </p:cNvPr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5521;p61">
              <a:extLst>
                <a:ext uri="{FF2B5EF4-FFF2-40B4-BE49-F238E27FC236}">
                  <a16:creationId xmlns:a16="http://schemas.microsoft.com/office/drawing/2014/main" id="{162A475F-1423-49E6-A9CD-9480398F41EB}"/>
                </a:ext>
              </a:extLst>
            </p:cNvPr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5522;p61">
              <a:extLst>
                <a:ext uri="{FF2B5EF4-FFF2-40B4-BE49-F238E27FC236}">
                  <a16:creationId xmlns:a16="http://schemas.microsoft.com/office/drawing/2014/main" id="{EE72B214-74F6-4C86-A5B3-54FCAFE9E54E}"/>
                </a:ext>
              </a:extLst>
            </p:cNvPr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5523;p61">
              <a:extLst>
                <a:ext uri="{FF2B5EF4-FFF2-40B4-BE49-F238E27FC236}">
                  <a16:creationId xmlns:a16="http://schemas.microsoft.com/office/drawing/2014/main" id="{A8F2E97D-C931-4ABD-ABCB-C58BF44FCCD0}"/>
                </a:ext>
              </a:extLst>
            </p:cNvPr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5524;p61">
              <a:extLst>
                <a:ext uri="{FF2B5EF4-FFF2-40B4-BE49-F238E27FC236}">
                  <a16:creationId xmlns:a16="http://schemas.microsoft.com/office/drawing/2014/main" id="{3CB37C1C-9D15-4176-9B71-453B565E207C}"/>
                </a:ext>
              </a:extLst>
            </p:cNvPr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5525;p61">
              <a:extLst>
                <a:ext uri="{FF2B5EF4-FFF2-40B4-BE49-F238E27FC236}">
                  <a16:creationId xmlns:a16="http://schemas.microsoft.com/office/drawing/2014/main" id="{DD5022A8-02FF-4715-A0D1-9573CBA137E3}"/>
                </a:ext>
              </a:extLst>
            </p:cNvPr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5526;p61">
              <a:extLst>
                <a:ext uri="{FF2B5EF4-FFF2-40B4-BE49-F238E27FC236}">
                  <a16:creationId xmlns:a16="http://schemas.microsoft.com/office/drawing/2014/main" id="{71458E94-2A5D-4C52-82AB-01BDA9E9B669}"/>
                </a:ext>
              </a:extLst>
            </p:cNvPr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5527;p61">
              <a:extLst>
                <a:ext uri="{FF2B5EF4-FFF2-40B4-BE49-F238E27FC236}">
                  <a16:creationId xmlns:a16="http://schemas.microsoft.com/office/drawing/2014/main" id="{A05C39AA-39F8-4F43-A51B-A069E18B006D}"/>
                </a:ext>
              </a:extLst>
            </p:cNvPr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5528;p61">
              <a:extLst>
                <a:ext uri="{FF2B5EF4-FFF2-40B4-BE49-F238E27FC236}">
                  <a16:creationId xmlns:a16="http://schemas.microsoft.com/office/drawing/2014/main" id="{CE26219B-11E9-49F8-863F-F97B7186F082}"/>
                </a:ext>
              </a:extLst>
            </p:cNvPr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5529;p61">
              <a:extLst>
                <a:ext uri="{FF2B5EF4-FFF2-40B4-BE49-F238E27FC236}">
                  <a16:creationId xmlns:a16="http://schemas.microsoft.com/office/drawing/2014/main" id="{FE3980E3-66C3-4915-9728-B26CFC3A063F}"/>
                </a:ext>
              </a:extLst>
            </p:cNvPr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5530;p61">
              <a:extLst>
                <a:ext uri="{FF2B5EF4-FFF2-40B4-BE49-F238E27FC236}">
                  <a16:creationId xmlns:a16="http://schemas.microsoft.com/office/drawing/2014/main" id="{1509EC65-128F-4EC2-B1FC-4A7D6D56C200}"/>
                </a:ext>
              </a:extLst>
            </p:cNvPr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5531;p61">
              <a:extLst>
                <a:ext uri="{FF2B5EF4-FFF2-40B4-BE49-F238E27FC236}">
                  <a16:creationId xmlns:a16="http://schemas.microsoft.com/office/drawing/2014/main" id="{248292E1-09C9-466C-B2E2-DAE637B23BF0}"/>
                </a:ext>
              </a:extLst>
            </p:cNvPr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5532;p61">
              <a:extLst>
                <a:ext uri="{FF2B5EF4-FFF2-40B4-BE49-F238E27FC236}">
                  <a16:creationId xmlns:a16="http://schemas.microsoft.com/office/drawing/2014/main" id="{02FBDDE9-4061-4198-9ED6-4B8982C00423}"/>
                </a:ext>
              </a:extLst>
            </p:cNvPr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5533;p61">
              <a:extLst>
                <a:ext uri="{FF2B5EF4-FFF2-40B4-BE49-F238E27FC236}">
                  <a16:creationId xmlns:a16="http://schemas.microsoft.com/office/drawing/2014/main" id="{88899F83-2F41-4A28-9A6B-1A356431763A}"/>
                </a:ext>
              </a:extLst>
            </p:cNvPr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5534;p61">
              <a:extLst>
                <a:ext uri="{FF2B5EF4-FFF2-40B4-BE49-F238E27FC236}">
                  <a16:creationId xmlns:a16="http://schemas.microsoft.com/office/drawing/2014/main" id="{730B426D-EDAC-4CB8-B0FD-B32D29A77A76}"/>
                </a:ext>
              </a:extLst>
            </p:cNvPr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5535;p61">
              <a:extLst>
                <a:ext uri="{FF2B5EF4-FFF2-40B4-BE49-F238E27FC236}">
                  <a16:creationId xmlns:a16="http://schemas.microsoft.com/office/drawing/2014/main" id="{01FB4B0E-4638-480C-AF87-F182860635CC}"/>
                </a:ext>
              </a:extLst>
            </p:cNvPr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5536;p61">
              <a:extLst>
                <a:ext uri="{FF2B5EF4-FFF2-40B4-BE49-F238E27FC236}">
                  <a16:creationId xmlns:a16="http://schemas.microsoft.com/office/drawing/2014/main" id="{C773117F-003D-442E-816B-AB92CE854E12}"/>
                </a:ext>
              </a:extLst>
            </p:cNvPr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5537;p61">
              <a:extLst>
                <a:ext uri="{FF2B5EF4-FFF2-40B4-BE49-F238E27FC236}">
                  <a16:creationId xmlns:a16="http://schemas.microsoft.com/office/drawing/2014/main" id="{C789D0F5-8DDC-4BF9-9CEA-E1F8BDAE67D3}"/>
                </a:ext>
              </a:extLst>
            </p:cNvPr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5538;p61">
              <a:extLst>
                <a:ext uri="{FF2B5EF4-FFF2-40B4-BE49-F238E27FC236}">
                  <a16:creationId xmlns:a16="http://schemas.microsoft.com/office/drawing/2014/main" id="{F93884CF-E160-47F0-BB60-0EAC9E31C7BF}"/>
                </a:ext>
              </a:extLst>
            </p:cNvPr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5539;p61">
              <a:extLst>
                <a:ext uri="{FF2B5EF4-FFF2-40B4-BE49-F238E27FC236}">
                  <a16:creationId xmlns:a16="http://schemas.microsoft.com/office/drawing/2014/main" id="{94E97B24-B3B1-48AB-8959-6990A4CA9D01}"/>
                </a:ext>
              </a:extLst>
            </p:cNvPr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5540;p61">
              <a:extLst>
                <a:ext uri="{FF2B5EF4-FFF2-40B4-BE49-F238E27FC236}">
                  <a16:creationId xmlns:a16="http://schemas.microsoft.com/office/drawing/2014/main" id="{8E673550-0B85-4095-9D5C-416A76FD5A30}"/>
                </a:ext>
              </a:extLst>
            </p:cNvPr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5541;p61">
              <a:extLst>
                <a:ext uri="{FF2B5EF4-FFF2-40B4-BE49-F238E27FC236}">
                  <a16:creationId xmlns:a16="http://schemas.microsoft.com/office/drawing/2014/main" id="{C4A5CED4-8716-495F-AEA4-2250D64BF82E}"/>
                </a:ext>
              </a:extLst>
            </p:cNvPr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5542;p61">
              <a:extLst>
                <a:ext uri="{FF2B5EF4-FFF2-40B4-BE49-F238E27FC236}">
                  <a16:creationId xmlns:a16="http://schemas.microsoft.com/office/drawing/2014/main" id="{5382B3D7-7DBC-41DC-8585-0279FD7BB88D}"/>
                </a:ext>
              </a:extLst>
            </p:cNvPr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5543;p61">
              <a:extLst>
                <a:ext uri="{FF2B5EF4-FFF2-40B4-BE49-F238E27FC236}">
                  <a16:creationId xmlns:a16="http://schemas.microsoft.com/office/drawing/2014/main" id="{008EC8FA-2C7D-4CE2-BAB6-7D8393AFD058}"/>
                </a:ext>
              </a:extLst>
            </p:cNvPr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5544;p61">
              <a:extLst>
                <a:ext uri="{FF2B5EF4-FFF2-40B4-BE49-F238E27FC236}">
                  <a16:creationId xmlns:a16="http://schemas.microsoft.com/office/drawing/2014/main" id="{DD07C6B6-2308-4FC9-A4DB-0E48534858CA}"/>
                </a:ext>
              </a:extLst>
            </p:cNvPr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545;p61">
              <a:extLst>
                <a:ext uri="{FF2B5EF4-FFF2-40B4-BE49-F238E27FC236}">
                  <a16:creationId xmlns:a16="http://schemas.microsoft.com/office/drawing/2014/main" id="{4AC717E8-3BE8-4EEE-A318-EA01ED9AB643}"/>
                </a:ext>
              </a:extLst>
            </p:cNvPr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546;p61">
              <a:extLst>
                <a:ext uri="{FF2B5EF4-FFF2-40B4-BE49-F238E27FC236}">
                  <a16:creationId xmlns:a16="http://schemas.microsoft.com/office/drawing/2014/main" id="{B82C7E2B-34D4-4684-A41A-7A0FFF1130AD}"/>
                </a:ext>
              </a:extLst>
            </p:cNvPr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547;p61">
              <a:extLst>
                <a:ext uri="{FF2B5EF4-FFF2-40B4-BE49-F238E27FC236}">
                  <a16:creationId xmlns:a16="http://schemas.microsoft.com/office/drawing/2014/main" id="{86F9CB8B-0385-415A-AD0C-3143F6C00079}"/>
                </a:ext>
              </a:extLst>
            </p:cNvPr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548;p61">
              <a:extLst>
                <a:ext uri="{FF2B5EF4-FFF2-40B4-BE49-F238E27FC236}">
                  <a16:creationId xmlns:a16="http://schemas.microsoft.com/office/drawing/2014/main" id="{2E12FC4E-3147-4A58-8269-212FBDF94743}"/>
                </a:ext>
              </a:extLst>
            </p:cNvPr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549;p61">
              <a:extLst>
                <a:ext uri="{FF2B5EF4-FFF2-40B4-BE49-F238E27FC236}">
                  <a16:creationId xmlns:a16="http://schemas.microsoft.com/office/drawing/2014/main" id="{57E2EA84-4252-449B-B7EF-D1C1B26F3FB4}"/>
                </a:ext>
              </a:extLst>
            </p:cNvPr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550;p61">
              <a:extLst>
                <a:ext uri="{FF2B5EF4-FFF2-40B4-BE49-F238E27FC236}">
                  <a16:creationId xmlns:a16="http://schemas.microsoft.com/office/drawing/2014/main" id="{14EC2019-FC22-4FD3-9B63-56D504466AA5}"/>
                </a:ext>
              </a:extLst>
            </p:cNvPr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551;p61">
              <a:extLst>
                <a:ext uri="{FF2B5EF4-FFF2-40B4-BE49-F238E27FC236}">
                  <a16:creationId xmlns:a16="http://schemas.microsoft.com/office/drawing/2014/main" id="{D90C51F8-CF0D-4E0F-86C1-AB08B17E26BE}"/>
                </a:ext>
              </a:extLst>
            </p:cNvPr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552;p61">
              <a:extLst>
                <a:ext uri="{FF2B5EF4-FFF2-40B4-BE49-F238E27FC236}">
                  <a16:creationId xmlns:a16="http://schemas.microsoft.com/office/drawing/2014/main" id="{79F4F66E-6238-4EF8-8DC1-22E4BA97DCA7}"/>
                </a:ext>
              </a:extLst>
            </p:cNvPr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553;p61">
              <a:extLst>
                <a:ext uri="{FF2B5EF4-FFF2-40B4-BE49-F238E27FC236}">
                  <a16:creationId xmlns:a16="http://schemas.microsoft.com/office/drawing/2014/main" id="{F15A3B39-133F-4A61-AFE0-8442FE5D461A}"/>
                </a:ext>
              </a:extLst>
            </p:cNvPr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554;p61">
              <a:extLst>
                <a:ext uri="{FF2B5EF4-FFF2-40B4-BE49-F238E27FC236}">
                  <a16:creationId xmlns:a16="http://schemas.microsoft.com/office/drawing/2014/main" id="{B2DAFCA2-D3A0-467A-B968-A63165636A4B}"/>
                </a:ext>
              </a:extLst>
            </p:cNvPr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555;p61">
              <a:extLst>
                <a:ext uri="{FF2B5EF4-FFF2-40B4-BE49-F238E27FC236}">
                  <a16:creationId xmlns:a16="http://schemas.microsoft.com/office/drawing/2014/main" id="{E6116D7C-FAA1-4A61-B034-90C35FB86846}"/>
                </a:ext>
              </a:extLst>
            </p:cNvPr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556;p61">
              <a:extLst>
                <a:ext uri="{FF2B5EF4-FFF2-40B4-BE49-F238E27FC236}">
                  <a16:creationId xmlns:a16="http://schemas.microsoft.com/office/drawing/2014/main" id="{2D9BD9F7-C661-432A-B76A-67F1A7FE8391}"/>
                </a:ext>
              </a:extLst>
            </p:cNvPr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557;p61">
              <a:extLst>
                <a:ext uri="{FF2B5EF4-FFF2-40B4-BE49-F238E27FC236}">
                  <a16:creationId xmlns:a16="http://schemas.microsoft.com/office/drawing/2014/main" id="{B443154D-F015-4B36-96C2-462A75E66B01}"/>
                </a:ext>
              </a:extLst>
            </p:cNvPr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558;p61">
              <a:extLst>
                <a:ext uri="{FF2B5EF4-FFF2-40B4-BE49-F238E27FC236}">
                  <a16:creationId xmlns:a16="http://schemas.microsoft.com/office/drawing/2014/main" id="{4A1C7B57-50BA-4C25-BA82-A209FB1F31B9}"/>
                </a:ext>
              </a:extLst>
            </p:cNvPr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559;p61">
              <a:extLst>
                <a:ext uri="{FF2B5EF4-FFF2-40B4-BE49-F238E27FC236}">
                  <a16:creationId xmlns:a16="http://schemas.microsoft.com/office/drawing/2014/main" id="{ED9E2801-4A19-4405-8A10-2A445DFF2028}"/>
                </a:ext>
              </a:extLst>
            </p:cNvPr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560;p61">
              <a:extLst>
                <a:ext uri="{FF2B5EF4-FFF2-40B4-BE49-F238E27FC236}">
                  <a16:creationId xmlns:a16="http://schemas.microsoft.com/office/drawing/2014/main" id="{24D77467-DA5A-4D38-A67D-F19AD9E0EB50}"/>
                </a:ext>
              </a:extLst>
            </p:cNvPr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561;p61">
              <a:extLst>
                <a:ext uri="{FF2B5EF4-FFF2-40B4-BE49-F238E27FC236}">
                  <a16:creationId xmlns:a16="http://schemas.microsoft.com/office/drawing/2014/main" id="{D932FF18-8E7B-4974-87C1-6B67AF8A0132}"/>
                </a:ext>
              </a:extLst>
            </p:cNvPr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5562;p61">
              <a:extLst>
                <a:ext uri="{FF2B5EF4-FFF2-40B4-BE49-F238E27FC236}">
                  <a16:creationId xmlns:a16="http://schemas.microsoft.com/office/drawing/2014/main" id="{AB282A68-CBE8-475B-906B-420B432EB661}"/>
                </a:ext>
              </a:extLst>
            </p:cNvPr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5563;p61">
              <a:extLst>
                <a:ext uri="{FF2B5EF4-FFF2-40B4-BE49-F238E27FC236}">
                  <a16:creationId xmlns:a16="http://schemas.microsoft.com/office/drawing/2014/main" id="{269B4B77-49B4-4CB3-8504-5D9FFEA1A818}"/>
                </a:ext>
              </a:extLst>
            </p:cNvPr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5564;p61">
              <a:extLst>
                <a:ext uri="{FF2B5EF4-FFF2-40B4-BE49-F238E27FC236}">
                  <a16:creationId xmlns:a16="http://schemas.microsoft.com/office/drawing/2014/main" id="{298F6BEC-62FB-4598-9848-9539EA2805B4}"/>
                </a:ext>
              </a:extLst>
            </p:cNvPr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5565;p61">
              <a:extLst>
                <a:ext uri="{FF2B5EF4-FFF2-40B4-BE49-F238E27FC236}">
                  <a16:creationId xmlns:a16="http://schemas.microsoft.com/office/drawing/2014/main" id="{78DA6C0C-6FA4-47E7-9961-BE9FC4211C03}"/>
                </a:ext>
              </a:extLst>
            </p:cNvPr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5566;p61">
              <a:extLst>
                <a:ext uri="{FF2B5EF4-FFF2-40B4-BE49-F238E27FC236}">
                  <a16:creationId xmlns:a16="http://schemas.microsoft.com/office/drawing/2014/main" id="{8DA6DDC3-381D-454A-BAB0-D6BE662029BD}"/>
                </a:ext>
              </a:extLst>
            </p:cNvPr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5567;p61">
              <a:extLst>
                <a:ext uri="{FF2B5EF4-FFF2-40B4-BE49-F238E27FC236}">
                  <a16:creationId xmlns:a16="http://schemas.microsoft.com/office/drawing/2014/main" id="{35D7A4D5-62D0-4599-9214-7B84887A1C0F}"/>
                </a:ext>
              </a:extLst>
            </p:cNvPr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5568;p61">
              <a:extLst>
                <a:ext uri="{FF2B5EF4-FFF2-40B4-BE49-F238E27FC236}">
                  <a16:creationId xmlns:a16="http://schemas.microsoft.com/office/drawing/2014/main" id="{0DE02901-C396-4CA0-B234-636C8F786397}"/>
                </a:ext>
              </a:extLst>
            </p:cNvPr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5569;p61">
              <a:extLst>
                <a:ext uri="{FF2B5EF4-FFF2-40B4-BE49-F238E27FC236}">
                  <a16:creationId xmlns:a16="http://schemas.microsoft.com/office/drawing/2014/main" id="{04A7BC81-1886-419D-8359-090B2E212993}"/>
                </a:ext>
              </a:extLst>
            </p:cNvPr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5570;p61">
              <a:extLst>
                <a:ext uri="{FF2B5EF4-FFF2-40B4-BE49-F238E27FC236}">
                  <a16:creationId xmlns:a16="http://schemas.microsoft.com/office/drawing/2014/main" id="{62A328C9-BAC9-4E7C-A0E2-8CC2E6CBEB67}"/>
                </a:ext>
              </a:extLst>
            </p:cNvPr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5571;p61">
              <a:extLst>
                <a:ext uri="{FF2B5EF4-FFF2-40B4-BE49-F238E27FC236}">
                  <a16:creationId xmlns:a16="http://schemas.microsoft.com/office/drawing/2014/main" id="{CEECC351-8F9F-488E-83D5-9995541F9BE4}"/>
                </a:ext>
              </a:extLst>
            </p:cNvPr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5572;p61">
              <a:extLst>
                <a:ext uri="{FF2B5EF4-FFF2-40B4-BE49-F238E27FC236}">
                  <a16:creationId xmlns:a16="http://schemas.microsoft.com/office/drawing/2014/main" id="{A638FBF2-D263-4EF8-96D6-2AA50B484F88}"/>
                </a:ext>
              </a:extLst>
            </p:cNvPr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5573;p61">
              <a:extLst>
                <a:ext uri="{FF2B5EF4-FFF2-40B4-BE49-F238E27FC236}">
                  <a16:creationId xmlns:a16="http://schemas.microsoft.com/office/drawing/2014/main" id="{0B72736A-E62E-4C2F-B64E-1AAE434C7F6D}"/>
                </a:ext>
              </a:extLst>
            </p:cNvPr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5574;p61">
              <a:extLst>
                <a:ext uri="{FF2B5EF4-FFF2-40B4-BE49-F238E27FC236}">
                  <a16:creationId xmlns:a16="http://schemas.microsoft.com/office/drawing/2014/main" id="{ED86340C-7E7B-4E75-8DA2-5FCF65F02B7E}"/>
                </a:ext>
              </a:extLst>
            </p:cNvPr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5575;p61">
              <a:extLst>
                <a:ext uri="{FF2B5EF4-FFF2-40B4-BE49-F238E27FC236}">
                  <a16:creationId xmlns:a16="http://schemas.microsoft.com/office/drawing/2014/main" id="{75471294-8DDF-4D5D-A921-0D4630A5B7AE}"/>
                </a:ext>
              </a:extLst>
            </p:cNvPr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5576;p61">
              <a:extLst>
                <a:ext uri="{FF2B5EF4-FFF2-40B4-BE49-F238E27FC236}">
                  <a16:creationId xmlns:a16="http://schemas.microsoft.com/office/drawing/2014/main" id="{91B67655-81CA-4BAF-8E88-BA66A609E67E}"/>
                </a:ext>
              </a:extLst>
            </p:cNvPr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5577;p61">
              <a:extLst>
                <a:ext uri="{FF2B5EF4-FFF2-40B4-BE49-F238E27FC236}">
                  <a16:creationId xmlns:a16="http://schemas.microsoft.com/office/drawing/2014/main" id="{A23A80BB-39A8-4EC3-B2BB-B2550D3620EA}"/>
                </a:ext>
              </a:extLst>
            </p:cNvPr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5578;p61">
              <a:extLst>
                <a:ext uri="{FF2B5EF4-FFF2-40B4-BE49-F238E27FC236}">
                  <a16:creationId xmlns:a16="http://schemas.microsoft.com/office/drawing/2014/main" id="{14665B98-43C3-4A63-ACCB-FB39E16373CC}"/>
                </a:ext>
              </a:extLst>
            </p:cNvPr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5579;p61">
              <a:extLst>
                <a:ext uri="{FF2B5EF4-FFF2-40B4-BE49-F238E27FC236}">
                  <a16:creationId xmlns:a16="http://schemas.microsoft.com/office/drawing/2014/main" id="{2572C17B-0891-4476-AAB5-2143CE7C7CF8}"/>
                </a:ext>
              </a:extLst>
            </p:cNvPr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5580;p61">
              <a:extLst>
                <a:ext uri="{FF2B5EF4-FFF2-40B4-BE49-F238E27FC236}">
                  <a16:creationId xmlns:a16="http://schemas.microsoft.com/office/drawing/2014/main" id="{98782386-8AE7-4D0F-8B7D-0A00D477B102}"/>
                </a:ext>
              </a:extLst>
            </p:cNvPr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5581;p61">
              <a:extLst>
                <a:ext uri="{FF2B5EF4-FFF2-40B4-BE49-F238E27FC236}">
                  <a16:creationId xmlns:a16="http://schemas.microsoft.com/office/drawing/2014/main" id="{B60C0D27-8AF1-4B96-9BCD-D10B27E0A607}"/>
                </a:ext>
              </a:extLst>
            </p:cNvPr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5582;p61">
              <a:extLst>
                <a:ext uri="{FF2B5EF4-FFF2-40B4-BE49-F238E27FC236}">
                  <a16:creationId xmlns:a16="http://schemas.microsoft.com/office/drawing/2014/main" id="{8F41E09F-3D82-4BDD-BE84-F7A4C45D5B4D}"/>
                </a:ext>
              </a:extLst>
            </p:cNvPr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5583;p61">
              <a:extLst>
                <a:ext uri="{FF2B5EF4-FFF2-40B4-BE49-F238E27FC236}">
                  <a16:creationId xmlns:a16="http://schemas.microsoft.com/office/drawing/2014/main" id="{F3F4CFAB-BD6B-4AD6-A9D0-8D65D0C8CEA7}"/>
                </a:ext>
              </a:extLst>
            </p:cNvPr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5584;p61">
              <a:extLst>
                <a:ext uri="{FF2B5EF4-FFF2-40B4-BE49-F238E27FC236}">
                  <a16:creationId xmlns:a16="http://schemas.microsoft.com/office/drawing/2014/main" id="{8B8A16B2-29DB-4A79-875E-0235B1E52095}"/>
                </a:ext>
              </a:extLst>
            </p:cNvPr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585;p61">
              <a:extLst>
                <a:ext uri="{FF2B5EF4-FFF2-40B4-BE49-F238E27FC236}">
                  <a16:creationId xmlns:a16="http://schemas.microsoft.com/office/drawing/2014/main" id="{CB2443C6-28DE-41E6-AB30-E4FB0A3F4F90}"/>
                </a:ext>
              </a:extLst>
            </p:cNvPr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586;p61">
              <a:extLst>
                <a:ext uri="{FF2B5EF4-FFF2-40B4-BE49-F238E27FC236}">
                  <a16:creationId xmlns:a16="http://schemas.microsoft.com/office/drawing/2014/main" id="{CF4BBDD6-09BB-4EA5-89D9-8549ABD33E64}"/>
                </a:ext>
              </a:extLst>
            </p:cNvPr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587;p61">
              <a:extLst>
                <a:ext uri="{FF2B5EF4-FFF2-40B4-BE49-F238E27FC236}">
                  <a16:creationId xmlns:a16="http://schemas.microsoft.com/office/drawing/2014/main" id="{235BCB28-A654-48F6-BBC0-B0EED02F0446}"/>
                </a:ext>
              </a:extLst>
            </p:cNvPr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588;p61">
              <a:extLst>
                <a:ext uri="{FF2B5EF4-FFF2-40B4-BE49-F238E27FC236}">
                  <a16:creationId xmlns:a16="http://schemas.microsoft.com/office/drawing/2014/main" id="{66D6C1B5-B079-45AD-BB44-6DE0D045DA26}"/>
                </a:ext>
              </a:extLst>
            </p:cNvPr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589;p61">
              <a:extLst>
                <a:ext uri="{FF2B5EF4-FFF2-40B4-BE49-F238E27FC236}">
                  <a16:creationId xmlns:a16="http://schemas.microsoft.com/office/drawing/2014/main" id="{49889C6B-AA36-487E-9977-4FE095F17DB5}"/>
                </a:ext>
              </a:extLst>
            </p:cNvPr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590;p61">
              <a:extLst>
                <a:ext uri="{FF2B5EF4-FFF2-40B4-BE49-F238E27FC236}">
                  <a16:creationId xmlns:a16="http://schemas.microsoft.com/office/drawing/2014/main" id="{FC0B1825-7B2A-4D39-AB42-733A3815AA86}"/>
                </a:ext>
              </a:extLst>
            </p:cNvPr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591;p61">
              <a:extLst>
                <a:ext uri="{FF2B5EF4-FFF2-40B4-BE49-F238E27FC236}">
                  <a16:creationId xmlns:a16="http://schemas.microsoft.com/office/drawing/2014/main" id="{246B719A-F45C-469A-B2A9-639C3A732946}"/>
                </a:ext>
              </a:extLst>
            </p:cNvPr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592;p61">
              <a:extLst>
                <a:ext uri="{FF2B5EF4-FFF2-40B4-BE49-F238E27FC236}">
                  <a16:creationId xmlns:a16="http://schemas.microsoft.com/office/drawing/2014/main" id="{0B28C8D1-79B8-441A-A847-DB3AA2EAFAF2}"/>
                </a:ext>
              </a:extLst>
            </p:cNvPr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593;p61">
              <a:extLst>
                <a:ext uri="{FF2B5EF4-FFF2-40B4-BE49-F238E27FC236}">
                  <a16:creationId xmlns:a16="http://schemas.microsoft.com/office/drawing/2014/main" id="{2C5BD5B9-AC72-4360-AC59-09A0B7676359}"/>
                </a:ext>
              </a:extLst>
            </p:cNvPr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594;p61">
              <a:extLst>
                <a:ext uri="{FF2B5EF4-FFF2-40B4-BE49-F238E27FC236}">
                  <a16:creationId xmlns:a16="http://schemas.microsoft.com/office/drawing/2014/main" id="{21E20CBF-3DAA-4BBA-B893-719C27C4124A}"/>
                </a:ext>
              </a:extLst>
            </p:cNvPr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595;p61">
              <a:extLst>
                <a:ext uri="{FF2B5EF4-FFF2-40B4-BE49-F238E27FC236}">
                  <a16:creationId xmlns:a16="http://schemas.microsoft.com/office/drawing/2014/main" id="{DFEF347C-ACA9-4569-A7BD-62FAB81CE428}"/>
                </a:ext>
              </a:extLst>
            </p:cNvPr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596;p61">
              <a:extLst>
                <a:ext uri="{FF2B5EF4-FFF2-40B4-BE49-F238E27FC236}">
                  <a16:creationId xmlns:a16="http://schemas.microsoft.com/office/drawing/2014/main" id="{62CF2385-CB08-46D3-A851-7CA6B261AD9B}"/>
                </a:ext>
              </a:extLst>
            </p:cNvPr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5597;p61">
              <a:extLst>
                <a:ext uri="{FF2B5EF4-FFF2-40B4-BE49-F238E27FC236}">
                  <a16:creationId xmlns:a16="http://schemas.microsoft.com/office/drawing/2014/main" id="{015B0E4F-E526-4FE3-9D19-0FFE82C6BB89}"/>
                </a:ext>
              </a:extLst>
            </p:cNvPr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598;p61">
              <a:extLst>
                <a:ext uri="{FF2B5EF4-FFF2-40B4-BE49-F238E27FC236}">
                  <a16:creationId xmlns:a16="http://schemas.microsoft.com/office/drawing/2014/main" id="{E81F2E76-B510-4E06-AD2E-0DB515724E7C}"/>
                </a:ext>
              </a:extLst>
            </p:cNvPr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599;p61">
              <a:extLst>
                <a:ext uri="{FF2B5EF4-FFF2-40B4-BE49-F238E27FC236}">
                  <a16:creationId xmlns:a16="http://schemas.microsoft.com/office/drawing/2014/main" id="{F66594D7-548E-4BDD-9673-C9677E478770}"/>
                </a:ext>
              </a:extLst>
            </p:cNvPr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600;p61">
              <a:extLst>
                <a:ext uri="{FF2B5EF4-FFF2-40B4-BE49-F238E27FC236}">
                  <a16:creationId xmlns:a16="http://schemas.microsoft.com/office/drawing/2014/main" id="{D460C943-E976-4F23-94FE-C20E77C29D7D}"/>
                </a:ext>
              </a:extLst>
            </p:cNvPr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601;p61">
              <a:extLst>
                <a:ext uri="{FF2B5EF4-FFF2-40B4-BE49-F238E27FC236}">
                  <a16:creationId xmlns:a16="http://schemas.microsoft.com/office/drawing/2014/main" id="{709BA340-2B62-40D2-9BF4-747FA7ECCEA1}"/>
                </a:ext>
              </a:extLst>
            </p:cNvPr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602;p61">
              <a:extLst>
                <a:ext uri="{FF2B5EF4-FFF2-40B4-BE49-F238E27FC236}">
                  <a16:creationId xmlns:a16="http://schemas.microsoft.com/office/drawing/2014/main" id="{3B698B5F-6B7B-49C9-A564-8EBF383BD66B}"/>
                </a:ext>
              </a:extLst>
            </p:cNvPr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603;p61">
              <a:extLst>
                <a:ext uri="{FF2B5EF4-FFF2-40B4-BE49-F238E27FC236}">
                  <a16:creationId xmlns:a16="http://schemas.microsoft.com/office/drawing/2014/main" id="{ABEFD2D8-6C61-42C5-A906-FA1F3860E9A2}"/>
                </a:ext>
              </a:extLst>
            </p:cNvPr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604;p61">
              <a:extLst>
                <a:ext uri="{FF2B5EF4-FFF2-40B4-BE49-F238E27FC236}">
                  <a16:creationId xmlns:a16="http://schemas.microsoft.com/office/drawing/2014/main" id="{BF3A194B-C1F4-4F12-A7EF-F6E56988B02B}"/>
                </a:ext>
              </a:extLst>
            </p:cNvPr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5605;p61">
              <a:extLst>
                <a:ext uri="{FF2B5EF4-FFF2-40B4-BE49-F238E27FC236}">
                  <a16:creationId xmlns:a16="http://schemas.microsoft.com/office/drawing/2014/main" id="{CB8A103C-0959-4B48-8335-C4B47977D172}"/>
                </a:ext>
              </a:extLst>
            </p:cNvPr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5606;p61">
              <a:extLst>
                <a:ext uri="{FF2B5EF4-FFF2-40B4-BE49-F238E27FC236}">
                  <a16:creationId xmlns:a16="http://schemas.microsoft.com/office/drawing/2014/main" id="{64F9DE4E-0CCE-473A-BFC1-CD7A5FF275F9}"/>
                </a:ext>
              </a:extLst>
            </p:cNvPr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607;p61">
              <a:extLst>
                <a:ext uri="{FF2B5EF4-FFF2-40B4-BE49-F238E27FC236}">
                  <a16:creationId xmlns:a16="http://schemas.microsoft.com/office/drawing/2014/main" id="{E65D36FC-9791-49C9-B6FC-49CB8A8629D2}"/>
                </a:ext>
              </a:extLst>
            </p:cNvPr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608;p61">
              <a:extLst>
                <a:ext uri="{FF2B5EF4-FFF2-40B4-BE49-F238E27FC236}">
                  <a16:creationId xmlns:a16="http://schemas.microsoft.com/office/drawing/2014/main" id="{336E14AF-F6B3-413B-A482-0648ECC0AC41}"/>
                </a:ext>
              </a:extLst>
            </p:cNvPr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609;p61">
              <a:extLst>
                <a:ext uri="{FF2B5EF4-FFF2-40B4-BE49-F238E27FC236}">
                  <a16:creationId xmlns:a16="http://schemas.microsoft.com/office/drawing/2014/main" id="{8B7BD89E-2012-487F-821D-1374AF0056B6}"/>
                </a:ext>
              </a:extLst>
            </p:cNvPr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610;p61">
              <a:extLst>
                <a:ext uri="{FF2B5EF4-FFF2-40B4-BE49-F238E27FC236}">
                  <a16:creationId xmlns:a16="http://schemas.microsoft.com/office/drawing/2014/main" id="{AF2BE657-A26D-41D1-9ED1-4A7674C29227}"/>
                </a:ext>
              </a:extLst>
            </p:cNvPr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611;p61">
              <a:extLst>
                <a:ext uri="{FF2B5EF4-FFF2-40B4-BE49-F238E27FC236}">
                  <a16:creationId xmlns:a16="http://schemas.microsoft.com/office/drawing/2014/main" id="{91EBF049-52E2-43D2-832E-1C966483BA13}"/>
                </a:ext>
              </a:extLst>
            </p:cNvPr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612;p61">
              <a:extLst>
                <a:ext uri="{FF2B5EF4-FFF2-40B4-BE49-F238E27FC236}">
                  <a16:creationId xmlns:a16="http://schemas.microsoft.com/office/drawing/2014/main" id="{1C8EA7C7-31AD-4927-9689-5CE70436B7AB}"/>
                </a:ext>
              </a:extLst>
            </p:cNvPr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613;p61">
              <a:extLst>
                <a:ext uri="{FF2B5EF4-FFF2-40B4-BE49-F238E27FC236}">
                  <a16:creationId xmlns:a16="http://schemas.microsoft.com/office/drawing/2014/main" id="{8B05D869-78BA-4DC9-952D-F12903AB6380}"/>
                </a:ext>
              </a:extLst>
            </p:cNvPr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614;p61">
              <a:extLst>
                <a:ext uri="{FF2B5EF4-FFF2-40B4-BE49-F238E27FC236}">
                  <a16:creationId xmlns:a16="http://schemas.microsoft.com/office/drawing/2014/main" id="{4F76695C-CB70-4256-97EB-A780F4988CFE}"/>
                </a:ext>
              </a:extLst>
            </p:cNvPr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615;p61">
              <a:extLst>
                <a:ext uri="{FF2B5EF4-FFF2-40B4-BE49-F238E27FC236}">
                  <a16:creationId xmlns:a16="http://schemas.microsoft.com/office/drawing/2014/main" id="{3E51C3A6-4623-4259-84E1-0AD84C68BDC8}"/>
                </a:ext>
              </a:extLst>
            </p:cNvPr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616;p61">
              <a:extLst>
                <a:ext uri="{FF2B5EF4-FFF2-40B4-BE49-F238E27FC236}">
                  <a16:creationId xmlns:a16="http://schemas.microsoft.com/office/drawing/2014/main" id="{A864DC3C-54B8-4DB4-9336-6F525AFE2440}"/>
                </a:ext>
              </a:extLst>
            </p:cNvPr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617;p61">
              <a:extLst>
                <a:ext uri="{FF2B5EF4-FFF2-40B4-BE49-F238E27FC236}">
                  <a16:creationId xmlns:a16="http://schemas.microsoft.com/office/drawing/2014/main" id="{8518F285-BCBF-4960-8C39-FEBAEA537117}"/>
                </a:ext>
              </a:extLst>
            </p:cNvPr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618;p61">
              <a:extLst>
                <a:ext uri="{FF2B5EF4-FFF2-40B4-BE49-F238E27FC236}">
                  <a16:creationId xmlns:a16="http://schemas.microsoft.com/office/drawing/2014/main" id="{6DA2FE47-9107-479F-A1B8-D3DA1A625DB5}"/>
                </a:ext>
              </a:extLst>
            </p:cNvPr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619;p61">
              <a:extLst>
                <a:ext uri="{FF2B5EF4-FFF2-40B4-BE49-F238E27FC236}">
                  <a16:creationId xmlns:a16="http://schemas.microsoft.com/office/drawing/2014/main" id="{3C4D6008-9BB5-4F5D-8ECB-81F86CC21A7E}"/>
                </a:ext>
              </a:extLst>
            </p:cNvPr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620;p61">
              <a:extLst>
                <a:ext uri="{FF2B5EF4-FFF2-40B4-BE49-F238E27FC236}">
                  <a16:creationId xmlns:a16="http://schemas.microsoft.com/office/drawing/2014/main" id="{C406979D-ED6D-47B9-BFB9-7E1E5B1D409A}"/>
                </a:ext>
              </a:extLst>
            </p:cNvPr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621;p61">
              <a:extLst>
                <a:ext uri="{FF2B5EF4-FFF2-40B4-BE49-F238E27FC236}">
                  <a16:creationId xmlns:a16="http://schemas.microsoft.com/office/drawing/2014/main" id="{072074A6-EEB3-4766-906D-6B10B58556D6}"/>
                </a:ext>
              </a:extLst>
            </p:cNvPr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622;p61">
              <a:extLst>
                <a:ext uri="{FF2B5EF4-FFF2-40B4-BE49-F238E27FC236}">
                  <a16:creationId xmlns:a16="http://schemas.microsoft.com/office/drawing/2014/main" id="{560FA0B6-AC41-405E-B934-B585B648054B}"/>
                </a:ext>
              </a:extLst>
            </p:cNvPr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623;p61">
              <a:extLst>
                <a:ext uri="{FF2B5EF4-FFF2-40B4-BE49-F238E27FC236}">
                  <a16:creationId xmlns:a16="http://schemas.microsoft.com/office/drawing/2014/main" id="{69376A0C-13BA-4C41-BDF0-E19C2D92BEAE}"/>
                </a:ext>
              </a:extLst>
            </p:cNvPr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624;p61">
              <a:extLst>
                <a:ext uri="{FF2B5EF4-FFF2-40B4-BE49-F238E27FC236}">
                  <a16:creationId xmlns:a16="http://schemas.microsoft.com/office/drawing/2014/main" id="{9C0D9134-380C-4684-927F-43762BC799BB}"/>
                </a:ext>
              </a:extLst>
            </p:cNvPr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625;p61">
              <a:extLst>
                <a:ext uri="{FF2B5EF4-FFF2-40B4-BE49-F238E27FC236}">
                  <a16:creationId xmlns:a16="http://schemas.microsoft.com/office/drawing/2014/main" id="{1E83D7E9-9329-4FF0-ADAF-F36B3B6D0447}"/>
                </a:ext>
              </a:extLst>
            </p:cNvPr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5626;p61">
              <a:extLst>
                <a:ext uri="{FF2B5EF4-FFF2-40B4-BE49-F238E27FC236}">
                  <a16:creationId xmlns:a16="http://schemas.microsoft.com/office/drawing/2014/main" id="{E981B85E-1776-4C77-A9DA-326AB2433DA1}"/>
                </a:ext>
              </a:extLst>
            </p:cNvPr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5627;p61">
              <a:extLst>
                <a:ext uri="{FF2B5EF4-FFF2-40B4-BE49-F238E27FC236}">
                  <a16:creationId xmlns:a16="http://schemas.microsoft.com/office/drawing/2014/main" id="{5CF8A50B-716E-4FD2-897E-3DC2B2124C29}"/>
                </a:ext>
              </a:extLst>
            </p:cNvPr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5628;p61">
              <a:extLst>
                <a:ext uri="{FF2B5EF4-FFF2-40B4-BE49-F238E27FC236}">
                  <a16:creationId xmlns:a16="http://schemas.microsoft.com/office/drawing/2014/main" id="{6FFF1D55-2897-4F53-AA9C-1D2653A1BDD7}"/>
                </a:ext>
              </a:extLst>
            </p:cNvPr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5629;p61">
              <a:extLst>
                <a:ext uri="{FF2B5EF4-FFF2-40B4-BE49-F238E27FC236}">
                  <a16:creationId xmlns:a16="http://schemas.microsoft.com/office/drawing/2014/main" id="{3FB85821-5AF5-4547-B0EF-F4552DD30BF4}"/>
                </a:ext>
              </a:extLst>
            </p:cNvPr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5630;p61">
              <a:extLst>
                <a:ext uri="{FF2B5EF4-FFF2-40B4-BE49-F238E27FC236}">
                  <a16:creationId xmlns:a16="http://schemas.microsoft.com/office/drawing/2014/main" id="{E4939E4E-7CA1-4450-9013-19D98749C377}"/>
                </a:ext>
              </a:extLst>
            </p:cNvPr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5631;p61">
              <a:extLst>
                <a:ext uri="{FF2B5EF4-FFF2-40B4-BE49-F238E27FC236}">
                  <a16:creationId xmlns:a16="http://schemas.microsoft.com/office/drawing/2014/main" id="{20F5FB11-D406-4127-84A5-2948A56DAFA5}"/>
                </a:ext>
              </a:extLst>
            </p:cNvPr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5632;p61">
              <a:extLst>
                <a:ext uri="{FF2B5EF4-FFF2-40B4-BE49-F238E27FC236}">
                  <a16:creationId xmlns:a16="http://schemas.microsoft.com/office/drawing/2014/main" id="{D8DA3E58-ED0C-4256-89ED-292A2894658D}"/>
                </a:ext>
              </a:extLst>
            </p:cNvPr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5633;p61">
              <a:extLst>
                <a:ext uri="{FF2B5EF4-FFF2-40B4-BE49-F238E27FC236}">
                  <a16:creationId xmlns:a16="http://schemas.microsoft.com/office/drawing/2014/main" id="{3B22BD78-E639-4383-A6A1-04193F3132D9}"/>
                </a:ext>
              </a:extLst>
            </p:cNvPr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5634;p61">
              <a:extLst>
                <a:ext uri="{FF2B5EF4-FFF2-40B4-BE49-F238E27FC236}">
                  <a16:creationId xmlns:a16="http://schemas.microsoft.com/office/drawing/2014/main" id="{5285968A-60CB-46E1-AA2B-03CF19A1BC08}"/>
                </a:ext>
              </a:extLst>
            </p:cNvPr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5635;p61">
              <a:extLst>
                <a:ext uri="{FF2B5EF4-FFF2-40B4-BE49-F238E27FC236}">
                  <a16:creationId xmlns:a16="http://schemas.microsoft.com/office/drawing/2014/main" id="{AB00B09B-610A-49AE-8B13-4640374D9125}"/>
                </a:ext>
              </a:extLst>
            </p:cNvPr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5636;p61">
              <a:extLst>
                <a:ext uri="{FF2B5EF4-FFF2-40B4-BE49-F238E27FC236}">
                  <a16:creationId xmlns:a16="http://schemas.microsoft.com/office/drawing/2014/main" id="{8D5A144D-E3E5-4A72-BD66-3D73DFAC3699}"/>
                </a:ext>
              </a:extLst>
            </p:cNvPr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5637;p61">
              <a:extLst>
                <a:ext uri="{FF2B5EF4-FFF2-40B4-BE49-F238E27FC236}">
                  <a16:creationId xmlns:a16="http://schemas.microsoft.com/office/drawing/2014/main" id="{33712B86-F154-4916-A0E7-D2B7149A213B}"/>
                </a:ext>
              </a:extLst>
            </p:cNvPr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5638;p61">
              <a:extLst>
                <a:ext uri="{FF2B5EF4-FFF2-40B4-BE49-F238E27FC236}">
                  <a16:creationId xmlns:a16="http://schemas.microsoft.com/office/drawing/2014/main" id="{86528FCC-B657-4561-BECF-D40432CDBBD0}"/>
                </a:ext>
              </a:extLst>
            </p:cNvPr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5639;p61">
              <a:extLst>
                <a:ext uri="{FF2B5EF4-FFF2-40B4-BE49-F238E27FC236}">
                  <a16:creationId xmlns:a16="http://schemas.microsoft.com/office/drawing/2014/main" id="{06D7EB38-E149-45F0-8A39-56EB97852169}"/>
                </a:ext>
              </a:extLst>
            </p:cNvPr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5640;p61">
              <a:extLst>
                <a:ext uri="{FF2B5EF4-FFF2-40B4-BE49-F238E27FC236}">
                  <a16:creationId xmlns:a16="http://schemas.microsoft.com/office/drawing/2014/main" id="{333EAEA6-CE51-4B5E-8209-0A35EE5026FD}"/>
                </a:ext>
              </a:extLst>
            </p:cNvPr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5641;p61">
              <a:extLst>
                <a:ext uri="{FF2B5EF4-FFF2-40B4-BE49-F238E27FC236}">
                  <a16:creationId xmlns:a16="http://schemas.microsoft.com/office/drawing/2014/main" id="{80FB9698-DA91-433D-8225-6DDB56A3A366}"/>
                </a:ext>
              </a:extLst>
            </p:cNvPr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5642;p61">
              <a:extLst>
                <a:ext uri="{FF2B5EF4-FFF2-40B4-BE49-F238E27FC236}">
                  <a16:creationId xmlns:a16="http://schemas.microsoft.com/office/drawing/2014/main" id="{B4772E11-F96B-42B5-98C3-8AAA6615014E}"/>
                </a:ext>
              </a:extLst>
            </p:cNvPr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5643;p61">
              <a:extLst>
                <a:ext uri="{FF2B5EF4-FFF2-40B4-BE49-F238E27FC236}">
                  <a16:creationId xmlns:a16="http://schemas.microsoft.com/office/drawing/2014/main" id="{7359E755-B085-4F6E-BF27-686845BD1498}"/>
                </a:ext>
              </a:extLst>
            </p:cNvPr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5644;p61">
              <a:extLst>
                <a:ext uri="{FF2B5EF4-FFF2-40B4-BE49-F238E27FC236}">
                  <a16:creationId xmlns:a16="http://schemas.microsoft.com/office/drawing/2014/main" id="{398EDE46-C892-4862-8D0F-FFEDED642F9E}"/>
                </a:ext>
              </a:extLst>
            </p:cNvPr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5645;p61">
              <a:extLst>
                <a:ext uri="{FF2B5EF4-FFF2-40B4-BE49-F238E27FC236}">
                  <a16:creationId xmlns:a16="http://schemas.microsoft.com/office/drawing/2014/main" id="{2ED21FE1-8015-41BC-B2D7-9A1FB8A0D60D}"/>
                </a:ext>
              </a:extLst>
            </p:cNvPr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5646;p61">
              <a:extLst>
                <a:ext uri="{FF2B5EF4-FFF2-40B4-BE49-F238E27FC236}">
                  <a16:creationId xmlns:a16="http://schemas.microsoft.com/office/drawing/2014/main" id="{711B0B24-9B4F-45E9-BF67-E40E2D217323}"/>
                </a:ext>
              </a:extLst>
            </p:cNvPr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5647;p61">
              <a:extLst>
                <a:ext uri="{FF2B5EF4-FFF2-40B4-BE49-F238E27FC236}">
                  <a16:creationId xmlns:a16="http://schemas.microsoft.com/office/drawing/2014/main" id="{57BCEA49-2886-4B92-B217-108C7AB6D996}"/>
                </a:ext>
              </a:extLst>
            </p:cNvPr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5648;p61">
              <a:extLst>
                <a:ext uri="{FF2B5EF4-FFF2-40B4-BE49-F238E27FC236}">
                  <a16:creationId xmlns:a16="http://schemas.microsoft.com/office/drawing/2014/main" id="{FA6CD2E7-998F-4D5E-8F9C-8A29EA4850BC}"/>
                </a:ext>
              </a:extLst>
            </p:cNvPr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5649;p61">
              <a:extLst>
                <a:ext uri="{FF2B5EF4-FFF2-40B4-BE49-F238E27FC236}">
                  <a16:creationId xmlns:a16="http://schemas.microsoft.com/office/drawing/2014/main" id="{0C829CA3-1FCF-4CD0-A602-A69E795B2DFB}"/>
                </a:ext>
              </a:extLst>
            </p:cNvPr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5650;p61">
              <a:extLst>
                <a:ext uri="{FF2B5EF4-FFF2-40B4-BE49-F238E27FC236}">
                  <a16:creationId xmlns:a16="http://schemas.microsoft.com/office/drawing/2014/main" id="{02F09B60-1590-4402-A1AC-1D5A56C93B37}"/>
                </a:ext>
              </a:extLst>
            </p:cNvPr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5651;p61">
              <a:extLst>
                <a:ext uri="{FF2B5EF4-FFF2-40B4-BE49-F238E27FC236}">
                  <a16:creationId xmlns:a16="http://schemas.microsoft.com/office/drawing/2014/main" id="{1CE59FCA-91D6-4260-98CC-9DCF59102E3C}"/>
                </a:ext>
              </a:extLst>
            </p:cNvPr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5652;p61">
              <a:extLst>
                <a:ext uri="{FF2B5EF4-FFF2-40B4-BE49-F238E27FC236}">
                  <a16:creationId xmlns:a16="http://schemas.microsoft.com/office/drawing/2014/main" id="{7CFAF7E1-1D25-486E-89AC-4AA38BD3244E}"/>
                </a:ext>
              </a:extLst>
            </p:cNvPr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5653;p61">
              <a:extLst>
                <a:ext uri="{FF2B5EF4-FFF2-40B4-BE49-F238E27FC236}">
                  <a16:creationId xmlns:a16="http://schemas.microsoft.com/office/drawing/2014/main" id="{FB2A680D-FE92-4A26-B855-6C3907269132}"/>
                </a:ext>
              </a:extLst>
            </p:cNvPr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5654;p61">
              <a:extLst>
                <a:ext uri="{FF2B5EF4-FFF2-40B4-BE49-F238E27FC236}">
                  <a16:creationId xmlns:a16="http://schemas.microsoft.com/office/drawing/2014/main" id="{84F80C0F-2583-4B79-826E-ABDD3C2038F0}"/>
                </a:ext>
              </a:extLst>
            </p:cNvPr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5655;p61">
              <a:extLst>
                <a:ext uri="{FF2B5EF4-FFF2-40B4-BE49-F238E27FC236}">
                  <a16:creationId xmlns:a16="http://schemas.microsoft.com/office/drawing/2014/main" id="{6334A89C-CBA1-485B-A474-85AC8D50BF94}"/>
                </a:ext>
              </a:extLst>
            </p:cNvPr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5656;p61">
              <a:extLst>
                <a:ext uri="{FF2B5EF4-FFF2-40B4-BE49-F238E27FC236}">
                  <a16:creationId xmlns:a16="http://schemas.microsoft.com/office/drawing/2014/main" id="{3B469B05-D4ED-4580-9B75-192C8D427B85}"/>
                </a:ext>
              </a:extLst>
            </p:cNvPr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5657;p61">
              <a:extLst>
                <a:ext uri="{FF2B5EF4-FFF2-40B4-BE49-F238E27FC236}">
                  <a16:creationId xmlns:a16="http://schemas.microsoft.com/office/drawing/2014/main" id="{C0EA84A8-0A42-44D3-8F83-DCA41136B7CE}"/>
                </a:ext>
              </a:extLst>
            </p:cNvPr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5658;p61">
              <a:extLst>
                <a:ext uri="{FF2B5EF4-FFF2-40B4-BE49-F238E27FC236}">
                  <a16:creationId xmlns:a16="http://schemas.microsoft.com/office/drawing/2014/main" id="{92B5EB9C-E3AC-461F-ABEA-AF1D0F4DA5B9}"/>
                </a:ext>
              </a:extLst>
            </p:cNvPr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5659;p61">
              <a:extLst>
                <a:ext uri="{FF2B5EF4-FFF2-40B4-BE49-F238E27FC236}">
                  <a16:creationId xmlns:a16="http://schemas.microsoft.com/office/drawing/2014/main" id="{19D2D043-5619-42C9-94B4-321A43DE7AAA}"/>
                </a:ext>
              </a:extLst>
            </p:cNvPr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5660;p61">
              <a:extLst>
                <a:ext uri="{FF2B5EF4-FFF2-40B4-BE49-F238E27FC236}">
                  <a16:creationId xmlns:a16="http://schemas.microsoft.com/office/drawing/2014/main" id="{40DA550F-6275-4CEF-9FAE-529E04784CA7}"/>
                </a:ext>
              </a:extLst>
            </p:cNvPr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5661;p61">
              <a:extLst>
                <a:ext uri="{FF2B5EF4-FFF2-40B4-BE49-F238E27FC236}">
                  <a16:creationId xmlns:a16="http://schemas.microsoft.com/office/drawing/2014/main" id="{E1A7B1C1-A3F7-4C88-828F-96AA1FC72418}"/>
                </a:ext>
              </a:extLst>
            </p:cNvPr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5662;p61">
              <a:extLst>
                <a:ext uri="{FF2B5EF4-FFF2-40B4-BE49-F238E27FC236}">
                  <a16:creationId xmlns:a16="http://schemas.microsoft.com/office/drawing/2014/main" id="{7C0BE8A2-8EB7-4B73-872A-7C24DA087F1B}"/>
                </a:ext>
              </a:extLst>
            </p:cNvPr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5663;p61">
              <a:extLst>
                <a:ext uri="{FF2B5EF4-FFF2-40B4-BE49-F238E27FC236}">
                  <a16:creationId xmlns:a16="http://schemas.microsoft.com/office/drawing/2014/main" id="{5661A733-E771-4470-99E2-54BBE8A73947}"/>
                </a:ext>
              </a:extLst>
            </p:cNvPr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5664;p61">
              <a:extLst>
                <a:ext uri="{FF2B5EF4-FFF2-40B4-BE49-F238E27FC236}">
                  <a16:creationId xmlns:a16="http://schemas.microsoft.com/office/drawing/2014/main" id="{90FDCCFA-4FE8-49FA-BF64-44C33C750645}"/>
                </a:ext>
              </a:extLst>
            </p:cNvPr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5665;p61">
              <a:extLst>
                <a:ext uri="{FF2B5EF4-FFF2-40B4-BE49-F238E27FC236}">
                  <a16:creationId xmlns:a16="http://schemas.microsoft.com/office/drawing/2014/main" id="{78B93B51-CCC1-42FB-B132-5A98C6F285FF}"/>
                </a:ext>
              </a:extLst>
            </p:cNvPr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5666;p61">
              <a:extLst>
                <a:ext uri="{FF2B5EF4-FFF2-40B4-BE49-F238E27FC236}">
                  <a16:creationId xmlns:a16="http://schemas.microsoft.com/office/drawing/2014/main" id="{15DA439D-0055-4A73-AA7D-6534124E0708}"/>
                </a:ext>
              </a:extLst>
            </p:cNvPr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5667;p61">
              <a:extLst>
                <a:ext uri="{FF2B5EF4-FFF2-40B4-BE49-F238E27FC236}">
                  <a16:creationId xmlns:a16="http://schemas.microsoft.com/office/drawing/2014/main" id="{F89A09AD-0D36-4803-AD90-80231C3298F8}"/>
                </a:ext>
              </a:extLst>
            </p:cNvPr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5668;p61">
              <a:extLst>
                <a:ext uri="{FF2B5EF4-FFF2-40B4-BE49-F238E27FC236}">
                  <a16:creationId xmlns:a16="http://schemas.microsoft.com/office/drawing/2014/main" id="{0D8692E1-8020-4833-9676-8C68832E33C2}"/>
                </a:ext>
              </a:extLst>
            </p:cNvPr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5669;p61">
              <a:extLst>
                <a:ext uri="{FF2B5EF4-FFF2-40B4-BE49-F238E27FC236}">
                  <a16:creationId xmlns:a16="http://schemas.microsoft.com/office/drawing/2014/main" id="{5CD1F24F-E748-46CB-B1AB-2B96CA27B9CF}"/>
                </a:ext>
              </a:extLst>
            </p:cNvPr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5670;p61">
              <a:extLst>
                <a:ext uri="{FF2B5EF4-FFF2-40B4-BE49-F238E27FC236}">
                  <a16:creationId xmlns:a16="http://schemas.microsoft.com/office/drawing/2014/main" id="{F0C9A0B1-A9FD-42BF-B7D4-D12EC86A02B6}"/>
                </a:ext>
              </a:extLst>
            </p:cNvPr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5671;p61">
              <a:extLst>
                <a:ext uri="{FF2B5EF4-FFF2-40B4-BE49-F238E27FC236}">
                  <a16:creationId xmlns:a16="http://schemas.microsoft.com/office/drawing/2014/main" id="{C283B16E-6FC6-4E31-BFE2-26881885AC0E}"/>
                </a:ext>
              </a:extLst>
            </p:cNvPr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5672;p61">
              <a:extLst>
                <a:ext uri="{FF2B5EF4-FFF2-40B4-BE49-F238E27FC236}">
                  <a16:creationId xmlns:a16="http://schemas.microsoft.com/office/drawing/2014/main" id="{7A33F200-BBEF-4AA9-98FB-CA8ADFD7B2BC}"/>
                </a:ext>
              </a:extLst>
            </p:cNvPr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5673;p61">
              <a:extLst>
                <a:ext uri="{FF2B5EF4-FFF2-40B4-BE49-F238E27FC236}">
                  <a16:creationId xmlns:a16="http://schemas.microsoft.com/office/drawing/2014/main" id="{63781F54-890A-42ED-B6A9-87C4A26901DB}"/>
                </a:ext>
              </a:extLst>
            </p:cNvPr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5674;p61">
              <a:extLst>
                <a:ext uri="{FF2B5EF4-FFF2-40B4-BE49-F238E27FC236}">
                  <a16:creationId xmlns:a16="http://schemas.microsoft.com/office/drawing/2014/main" id="{58582FF0-F52B-46A7-8B78-401F2D8249C2}"/>
                </a:ext>
              </a:extLst>
            </p:cNvPr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84AA59-30F9-4E06-A7A2-CFB1318C4F62}"/>
              </a:ext>
            </a:extLst>
          </p:cNvPr>
          <p:cNvSpPr txBox="1"/>
          <p:nvPr/>
        </p:nvSpPr>
        <p:spPr>
          <a:xfrm>
            <a:off x="1105319" y="653143"/>
            <a:ext cx="4411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solidFill>
                  <a:schemeClr val="tx2">
                    <a:lumMod val="50000"/>
                  </a:schemeClr>
                </a:solidFill>
              </a:rPr>
              <a:t>جهود الدولة لرعاية الثروة الجيوانية:-</a:t>
            </a:r>
          </a:p>
          <a:p>
            <a:pPr algn="r"/>
            <a:endParaRPr lang="ar-AE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ar-AE" sz="2000" b="1" dirty="0">
                <a:solidFill>
                  <a:schemeClr val="tx2">
                    <a:lumMod val="50000"/>
                  </a:schemeClr>
                </a:solidFill>
              </a:rPr>
              <a:t>1- توفير الرعاية الصحية للحيوانات </a:t>
            </a:r>
          </a:p>
          <a:p>
            <a:pPr algn="r"/>
            <a:endParaRPr lang="ar-AE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ar-AE" sz="2000" b="1" dirty="0">
                <a:solidFill>
                  <a:schemeClr val="tx2">
                    <a:lumMod val="50000"/>
                  </a:schemeClr>
                </a:solidFill>
              </a:rPr>
              <a:t>2- توفير الاعلاف للمربين باسعار مرنة</a:t>
            </a:r>
          </a:p>
          <a:p>
            <a:pPr algn="r"/>
            <a:endParaRPr lang="ar-AE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ar-AE" sz="2000" b="1" dirty="0">
                <a:solidFill>
                  <a:schemeClr val="tx2">
                    <a:lumMod val="50000"/>
                  </a:schemeClr>
                </a:solidFill>
              </a:rPr>
              <a:t>3- التشجيع على تربية الحيوانات مثل الماعز والابقار والجمال 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5643-F50C-4ECC-AEDD-45376218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07" y="159861"/>
            <a:ext cx="6362380" cy="1377843"/>
          </a:xfrm>
        </p:spPr>
        <p:txBody>
          <a:bodyPr/>
          <a:lstStyle/>
          <a:p>
            <a:r>
              <a:rPr lang="ar-SA" sz="4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حان وقت المرح</a:t>
            </a:r>
            <a:endParaRPr lang="en-AE" sz="40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7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A1A0DDD-965B-4831-9C5B-D38A180B1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37" y="1214098"/>
            <a:ext cx="8698325" cy="336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7451AFB-3831-4E33-BF23-441CD2D1A9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5986" y="159861"/>
            <a:ext cx="904063" cy="90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4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1BB08A96-2DCE-42E6-ADA4-618B937B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92" y="2275368"/>
            <a:ext cx="4738362" cy="23236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42AA62C-AA7B-4A23-8EE0-018C3947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46" y="659220"/>
            <a:ext cx="4278054" cy="2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02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5" name="Google Shape;3035;p45"/>
          <p:cNvGrpSpPr/>
          <p:nvPr/>
        </p:nvGrpSpPr>
        <p:grpSpPr>
          <a:xfrm rot="-6785158">
            <a:off x="666661" y="3694613"/>
            <a:ext cx="97452" cy="198903"/>
            <a:chOff x="8800202" y="3370171"/>
            <a:chExt cx="52288" cy="106721"/>
          </a:xfrm>
        </p:grpSpPr>
        <p:sp>
          <p:nvSpPr>
            <p:cNvPr id="3036" name="Google Shape;3036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9" name="Google Shape;3039;p45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45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1" name="Google Shape;3041;p45"/>
          <p:cNvGrpSpPr/>
          <p:nvPr/>
        </p:nvGrpSpPr>
        <p:grpSpPr>
          <a:xfrm>
            <a:off x="4523279" y="4233585"/>
            <a:ext cx="97449" cy="198897"/>
            <a:chOff x="8800202" y="3370171"/>
            <a:chExt cx="52288" cy="106721"/>
          </a:xfrm>
        </p:grpSpPr>
        <p:sp>
          <p:nvSpPr>
            <p:cNvPr id="3042" name="Google Shape;3042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5" name="Google Shape;3045;p45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45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45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935;p30">
            <a:extLst>
              <a:ext uri="{FF2B5EF4-FFF2-40B4-BE49-F238E27FC236}">
                <a16:creationId xmlns:a16="http://schemas.microsoft.com/office/drawing/2014/main" id="{D28D0495-8D8F-4556-918B-70C6636222C9}"/>
              </a:ext>
            </a:extLst>
          </p:cNvPr>
          <p:cNvGrpSpPr/>
          <p:nvPr/>
        </p:nvGrpSpPr>
        <p:grpSpPr>
          <a:xfrm>
            <a:off x="2200148" y="2053712"/>
            <a:ext cx="3444454" cy="2151216"/>
            <a:chOff x="3402425" y="1438450"/>
            <a:chExt cx="2824481" cy="1764015"/>
          </a:xfrm>
        </p:grpSpPr>
        <p:sp>
          <p:nvSpPr>
            <p:cNvPr id="44" name="Google Shape;936;p30">
              <a:extLst>
                <a:ext uri="{FF2B5EF4-FFF2-40B4-BE49-F238E27FC236}">
                  <a16:creationId xmlns:a16="http://schemas.microsoft.com/office/drawing/2014/main" id="{FFC5B036-6F8D-4AB6-A041-582B40D04680}"/>
                </a:ext>
              </a:extLst>
            </p:cNvPr>
            <p:cNvSpPr/>
            <p:nvPr/>
          </p:nvSpPr>
          <p:spPr>
            <a:xfrm>
              <a:off x="3402425" y="1438450"/>
              <a:ext cx="2824481" cy="1764015"/>
            </a:xfrm>
            <a:custGeom>
              <a:avLst/>
              <a:gdLst/>
              <a:ahLst/>
              <a:cxnLst/>
              <a:rect l="l" t="t" r="r" b="b"/>
              <a:pathLst>
                <a:path w="65904" h="41160" extrusionOk="0">
                  <a:moveTo>
                    <a:pt x="2017" y="1"/>
                  </a:moveTo>
                  <a:lnTo>
                    <a:pt x="1609" y="42"/>
                  </a:lnTo>
                  <a:lnTo>
                    <a:pt x="876" y="347"/>
                  </a:lnTo>
                  <a:lnTo>
                    <a:pt x="347" y="877"/>
                  </a:lnTo>
                  <a:lnTo>
                    <a:pt x="41" y="1610"/>
                  </a:lnTo>
                  <a:lnTo>
                    <a:pt x="0" y="2017"/>
                  </a:lnTo>
                  <a:lnTo>
                    <a:pt x="0" y="39164"/>
                  </a:lnTo>
                  <a:lnTo>
                    <a:pt x="41" y="39571"/>
                  </a:lnTo>
                  <a:lnTo>
                    <a:pt x="347" y="40284"/>
                  </a:lnTo>
                  <a:lnTo>
                    <a:pt x="876" y="40834"/>
                  </a:lnTo>
                  <a:lnTo>
                    <a:pt x="1609" y="41139"/>
                  </a:lnTo>
                  <a:lnTo>
                    <a:pt x="2017" y="41160"/>
                  </a:lnTo>
                  <a:lnTo>
                    <a:pt x="63908" y="41160"/>
                  </a:lnTo>
                  <a:lnTo>
                    <a:pt x="64315" y="41139"/>
                  </a:lnTo>
                  <a:lnTo>
                    <a:pt x="65028" y="40834"/>
                  </a:lnTo>
                  <a:lnTo>
                    <a:pt x="65578" y="40284"/>
                  </a:lnTo>
                  <a:lnTo>
                    <a:pt x="65863" y="39571"/>
                  </a:lnTo>
                  <a:lnTo>
                    <a:pt x="65903" y="39164"/>
                  </a:lnTo>
                  <a:lnTo>
                    <a:pt x="65903" y="2017"/>
                  </a:lnTo>
                  <a:lnTo>
                    <a:pt x="65863" y="1610"/>
                  </a:lnTo>
                  <a:lnTo>
                    <a:pt x="65578" y="877"/>
                  </a:lnTo>
                  <a:lnTo>
                    <a:pt x="65028" y="347"/>
                  </a:lnTo>
                  <a:lnTo>
                    <a:pt x="64315" y="42"/>
                  </a:lnTo>
                  <a:lnTo>
                    <a:pt x="63908" y="1"/>
                  </a:lnTo>
                  <a:close/>
                </a:path>
              </a:pathLst>
            </a:custGeom>
            <a:solidFill>
              <a:srgbClr val="11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7;p30">
              <a:extLst>
                <a:ext uri="{FF2B5EF4-FFF2-40B4-BE49-F238E27FC236}">
                  <a16:creationId xmlns:a16="http://schemas.microsoft.com/office/drawing/2014/main" id="{0811E07E-7FCA-43F3-B4F0-742490AE838F}"/>
                </a:ext>
              </a:extLst>
            </p:cNvPr>
            <p:cNvSpPr/>
            <p:nvPr/>
          </p:nvSpPr>
          <p:spPr>
            <a:xfrm>
              <a:off x="3587445" y="1496095"/>
              <a:ext cx="2408163" cy="1649628"/>
            </a:xfrm>
            <a:custGeom>
              <a:avLst/>
              <a:gdLst/>
              <a:ahLst/>
              <a:cxnLst/>
              <a:rect l="l" t="t" r="r" b="b"/>
              <a:pathLst>
                <a:path w="56190" h="38491" extrusionOk="0">
                  <a:moveTo>
                    <a:pt x="1" y="0"/>
                  </a:moveTo>
                  <a:lnTo>
                    <a:pt x="1" y="38491"/>
                  </a:lnTo>
                  <a:lnTo>
                    <a:pt x="56190" y="38491"/>
                  </a:lnTo>
                  <a:lnTo>
                    <a:pt x="56190" y="0"/>
                  </a:lnTo>
                  <a:close/>
                </a:path>
              </a:pathLst>
            </a:custGeom>
            <a:solidFill>
              <a:srgbClr val="F8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38;p30">
              <a:extLst>
                <a:ext uri="{FF2B5EF4-FFF2-40B4-BE49-F238E27FC236}">
                  <a16:creationId xmlns:a16="http://schemas.microsoft.com/office/drawing/2014/main" id="{4CE4B3A8-7CEB-482B-9E9F-7C84B59F8CC6}"/>
                </a:ext>
              </a:extLst>
            </p:cNvPr>
            <p:cNvSpPr/>
            <p:nvPr/>
          </p:nvSpPr>
          <p:spPr>
            <a:xfrm>
              <a:off x="3837954" y="2074770"/>
              <a:ext cx="525476" cy="525476"/>
            </a:xfrm>
            <a:custGeom>
              <a:avLst/>
              <a:gdLst/>
              <a:ahLst/>
              <a:cxnLst/>
              <a:rect l="l" t="t" r="r" b="b"/>
              <a:pathLst>
                <a:path w="12261" h="12261" extrusionOk="0">
                  <a:moveTo>
                    <a:pt x="6131" y="0"/>
                  </a:moveTo>
                  <a:lnTo>
                    <a:pt x="5499" y="21"/>
                  </a:lnTo>
                  <a:lnTo>
                    <a:pt x="4298" y="265"/>
                  </a:lnTo>
                  <a:lnTo>
                    <a:pt x="3219" y="734"/>
                  </a:lnTo>
                  <a:lnTo>
                    <a:pt x="2241" y="1406"/>
                  </a:lnTo>
                  <a:lnTo>
                    <a:pt x="1406" y="2220"/>
                  </a:lnTo>
                  <a:lnTo>
                    <a:pt x="734" y="3198"/>
                  </a:lnTo>
                  <a:lnTo>
                    <a:pt x="286" y="4298"/>
                  </a:lnTo>
                  <a:lnTo>
                    <a:pt x="42" y="5499"/>
                  </a:lnTo>
                  <a:lnTo>
                    <a:pt x="1" y="6130"/>
                  </a:lnTo>
                  <a:lnTo>
                    <a:pt x="42" y="6762"/>
                  </a:lnTo>
                  <a:lnTo>
                    <a:pt x="286" y="7963"/>
                  </a:lnTo>
                  <a:lnTo>
                    <a:pt x="734" y="9063"/>
                  </a:lnTo>
                  <a:lnTo>
                    <a:pt x="1406" y="10020"/>
                  </a:lnTo>
                  <a:lnTo>
                    <a:pt x="2241" y="10855"/>
                  </a:lnTo>
                  <a:lnTo>
                    <a:pt x="3219" y="11527"/>
                  </a:lnTo>
                  <a:lnTo>
                    <a:pt x="4298" y="11996"/>
                  </a:lnTo>
                  <a:lnTo>
                    <a:pt x="5499" y="12240"/>
                  </a:lnTo>
                  <a:lnTo>
                    <a:pt x="6131" y="12260"/>
                  </a:lnTo>
                  <a:lnTo>
                    <a:pt x="6762" y="12240"/>
                  </a:lnTo>
                  <a:lnTo>
                    <a:pt x="7964" y="11996"/>
                  </a:lnTo>
                  <a:lnTo>
                    <a:pt x="9063" y="11527"/>
                  </a:lnTo>
                  <a:lnTo>
                    <a:pt x="10041" y="10855"/>
                  </a:lnTo>
                  <a:lnTo>
                    <a:pt x="10856" y="10020"/>
                  </a:lnTo>
                  <a:lnTo>
                    <a:pt x="11528" y="9063"/>
                  </a:lnTo>
                  <a:lnTo>
                    <a:pt x="11996" y="7963"/>
                  </a:lnTo>
                  <a:lnTo>
                    <a:pt x="12241" y="6762"/>
                  </a:lnTo>
                  <a:lnTo>
                    <a:pt x="12261" y="6130"/>
                  </a:lnTo>
                  <a:lnTo>
                    <a:pt x="12241" y="5499"/>
                  </a:lnTo>
                  <a:lnTo>
                    <a:pt x="11996" y="4298"/>
                  </a:lnTo>
                  <a:lnTo>
                    <a:pt x="11528" y="3198"/>
                  </a:lnTo>
                  <a:lnTo>
                    <a:pt x="10856" y="2220"/>
                  </a:lnTo>
                  <a:lnTo>
                    <a:pt x="10041" y="1406"/>
                  </a:lnTo>
                  <a:lnTo>
                    <a:pt x="9063" y="734"/>
                  </a:lnTo>
                  <a:lnTo>
                    <a:pt x="7964" y="265"/>
                  </a:lnTo>
                  <a:lnTo>
                    <a:pt x="6762" y="21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39;p30">
              <a:extLst>
                <a:ext uri="{FF2B5EF4-FFF2-40B4-BE49-F238E27FC236}">
                  <a16:creationId xmlns:a16="http://schemas.microsoft.com/office/drawing/2014/main" id="{D34488DD-BDD3-46FE-BFD7-ED8E09D12878}"/>
                </a:ext>
              </a:extLst>
            </p:cNvPr>
            <p:cNvSpPr/>
            <p:nvPr/>
          </p:nvSpPr>
          <p:spPr>
            <a:xfrm>
              <a:off x="4200194" y="2230132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0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1" y="815"/>
                  </a:lnTo>
                  <a:lnTo>
                    <a:pt x="41" y="1141"/>
                  </a:lnTo>
                  <a:lnTo>
                    <a:pt x="245" y="1508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508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0;p30">
              <a:extLst>
                <a:ext uri="{FF2B5EF4-FFF2-40B4-BE49-F238E27FC236}">
                  <a16:creationId xmlns:a16="http://schemas.microsoft.com/office/drawing/2014/main" id="{4EBBDDBB-EF2E-440B-B606-5BD741619457}"/>
                </a:ext>
              </a:extLst>
            </p:cNvPr>
            <p:cNvSpPr/>
            <p:nvPr/>
          </p:nvSpPr>
          <p:spPr>
            <a:xfrm>
              <a:off x="3951443" y="2230132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0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0" y="815"/>
                  </a:lnTo>
                  <a:lnTo>
                    <a:pt x="41" y="1141"/>
                  </a:lnTo>
                  <a:lnTo>
                    <a:pt x="245" y="1508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508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1;p30">
              <a:extLst>
                <a:ext uri="{FF2B5EF4-FFF2-40B4-BE49-F238E27FC236}">
                  <a16:creationId xmlns:a16="http://schemas.microsoft.com/office/drawing/2014/main" id="{43C681A7-8097-497B-A540-01CDC3743D78}"/>
                </a:ext>
              </a:extLst>
            </p:cNvPr>
            <p:cNvSpPr/>
            <p:nvPr/>
          </p:nvSpPr>
          <p:spPr>
            <a:xfrm>
              <a:off x="3949686" y="2383737"/>
              <a:ext cx="302060" cy="151073"/>
            </a:xfrm>
            <a:custGeom>
              <a:avLst/>
              <a:gdLst/>
              <a:ahLst/>
              <a:cxnLst/>
              <a:rect l="l" t="t" r="r" b="b"/>
              <a:pathLst>
                <a:path w="7048" h="3525" extrusionOk="0">
                  <a:moveTo>
                    <a:pt x="1" y="1"/>
                  </a:moveTo>
                  <a:lnTo>
                    <a:pt x="21" y="367"/>
                  </a:lnTo>
                  <a:lnTo>
                    <a:pt x="163" y="1039"/>
                  </a:lnTo>
                  <a:lnTo>
                    <a:pt x="428" y="1671"/>
                  </a:lnTo>
                  <a:lnTo>
                    <a:pt x="815" y="2241"/>
                  </a:lnTo>
                  <a:lnTo>
                    <a:pt x="1284" y="2730"/>
                  </a:lnTo>
                  <a:lnTo>
                    <a:pt x="1854" y="3096"/>
                  </a:lnTo>
                  <a:lnTo>
                    <a:pt x="2485" y="3361"/>
                  </a:lnTo>
                  <a:lnTo>
                    <a:pt x="3157" y="3504"/>
                  </a:lnTo>
                  <a:lnTo>
                    <a:pt x="3524" y="3524"/>
                  </a:lnTo>
                  <a:lnTo>
                    <a:pt x="3890" y="3504"/>
                  </a:lnTo>
                  <a:lnTo>
                    <a:pt x="4583" y="3361"/>
                  </a:lnTo>
                  <a:lnTo>
                    <a:pt x="5214" y="3096"/>
                  </a:lnTo>
                  <a:lnTo>
                    <a:pt x="5764" y="2730"/>
                  </a:lnTo>
                  <a:lnTo>
                    <a:pt x="6253" y="2241"/>
                  </a:lnTo>
                  <a:lnTo>
                    <a:pt x="6619" y="1671"/>
                  </a:lnTo>
                  <a:lnTo>
                    <a:pt x="6884" y="1039"/>
                  </a:lnTo>
                  <a:lnTo>
                    <a:pt x="7027" y="367"/>
                  </a:lnTo>
                  <a:lnTo>
                    <a:pt x="7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2;p30">
              <a:extLst>
                <a:ext uri="{FF2B5EF4-FFF2-40B4-BE49-F238E27FC236}">
                  <a16:creationId xmlns:a16="http://schemas.microsoft.com/office/drawing/2014/main" id="{D7B68181-E332-4F9E-9B76-7AC95FD60EB1}"/>
                </a:ext>
              </a:extLst>
            </p:cNvPr>
            <p:cNvSpPr/>
            <p:nvPr/>
          </p:nvSpPr>
          <p:spPr>
            <a:xfrm>
              <a:off x="5258972" y="2074770"/>
              <a:ext cx="524576" cy="525476"/>
            </a:xfrm>
            <a:custGeom>
              <a:avLst/>
              <a:gdLst/>
              <a:ahLst/>
              <a:cxnLst/>
              <a:rect l="l" t="t" r="r" b="b"/>
              <a:pathLst>
                <a:path w="12240" h="12261" extrusionOk="0">
                  <a:moveTo>
                    <a:pt x="6110" y="0"/>
                  </a:moveTo>
                  <a:lnTo>
                    <a:pt x="5478" y="21"/>
                  </a:lnTo>
                  <a:lnTo>
                    <a:pt x="4297" y="265"/>
                  </a:lnTo>
                  <a:lnTo>
                    <a:pt x="3197" y="734"/>
                  </a:lnTo>
                  <a:lnTo>
                    <a:pt x="2220" y="1406"/>
                  </a:lnTo>
                  <a:lnTo>
                    <a:pt x="1385" y="2220"/>
                  </a:lnTo>
                  <a:lnTo>
                    <a:pt x="733" y="3198"/>
                  </a:lnTo>
                  <a:lnTo>
                    <a:pt x="265" y="4298"/>
                  </a:lnTo>
                  <a:lnTo>
                    <a:pt x="20" y="5499"/>
                  </a:lnTo>
                  <a:lnTo>
                    <a:pt x="0" y="6130"/>
                  </a:lnTo>
                  <a:lnTo>
                    <a:pt x="20" y="6762"/>
                  </a:lnTo>
                  <a:lnTo>
                    <a:pt x="265" y="7963"/>
                  </a:lnTo>
                  <a:lnTo>
                    <a:pt x="733" y="9063"/>
                  </a:lnTo>
                  <a:lnTo>
                    <a:pt x="1385" y="10020"/>
                  </a:lnTo>
                  <a:lnTo>
                    <a:pt x="2220" y="10855"/>
                  </a:lnTo>
                  <a:lnTo>
                    <a:pt x="3197" y="11527"/>
                  </a:lnTo>
                  <a:lnTo>
                    <a:pt x="4297" y="11996"/>
                  </a:lnTo>
                  <a:lnTo>
                    <a:pt x="5478" y="12240"/>
                  </a:lnTo>
                  <a:lnTo>
                    <a:pt x="6110" y="12260"/>
                  </a:lnTo>
                  <a:lnTo>
                    <a:pt x="6741" y="12240"/>
                  </a:lnTo>
                  <a:lnTo>
                    <a:pt x="7943" y="11996"/>
                  </a:lnTo>
                  <a:lnTo>
                    <a:pt x="9042" y="11527"/>
                  </a:lnTo>
                  <a:lnTo>
                    <a:pt x="10020" y="10855"/>
                  </a:lnTo>
                  <a:lnTo>
                    <a:pt x="10855" y="10020"/>
                  </a:lnTo>
                  <a:lnTo>
                    <a:pt x="11507" y="9063"/>
                  </a:lnTo>
                  <a:lnTo>
                    <a:pt x="11975" y="7963"/>
                  </a:lnTo>
                  <a:lnTo>
                    <a:pt x="12219" y="6762"/>
                  </a:lnTo>
                  <a:lnTo>
                    <a:pt x="12240" y="6130"/>
                  </a:lnTo>
                  <a:lnTo>
                    <a:pt x="12219" y="5499"/>
                  </a:lnTo>
                  <a:lnTo>
                    <a:pt x="11975" y="4298"/>
                  </a:lnTo>
                  <a:lnTo>
                    <a:pt x="11507" y="3198"/>
                  </a:lnTo>
                  <a:lnTo>
                    <a:pt x="10855" y="2220"/>
                  </a:lnTo>
                  <a:lnTo>
                    <a:pt x="10020" y="1406"/>
                  </a:lnTo>
                  <a:lnTo>
                    <a:pt x="9042" y="734"/>
                  </a:lnTo>
                  <a:lnTo>
                    <a:pt x="7943" y="265"/>
                  </a:lnTo>
                  <a:lnTo>
                    <a:pt x="6741" y="21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3;p30">
              <a:extLst>
                <a:ext uri="{FF2B5EF4-FFF2-40B4-BE49-F238E27FC236}">
                  <a16:creationId xmlns:a16="http://schemas.microsoft.com/office/drawing/2014/main" id="{B2058B9B-57D7-4AAC-9F61-6AEE7628FD24}"/>
                </a:ext>
              </a:extLst>
            </p:cNvPr>
            <p:cNvSpPr/>
            <p:nvPr/>
          </p:nvSpPr>
          <p:spPr>
            <a:xfrm>
              <a:off x="5379404" y="2349708"/>
              <a:ext cx="282817" cy="141430"/>
            </a:xfrm>
            <a:custGeom>
              <a:avLst/>
              <a:gdLst/>
              <a:ahLst/>
              <a:cxnLst/>
              <a:rect l="l" t="t" r="r" b="b"/>
              <a:pathLst>
                <a:path w="6599" h="3300" extrusionOk="0">
                  <a:moveTo>
                    <a:pt x="3300" y="1"/>
                  </a:moveTo>
                  <a:lnTo>
                    <a:pt x="2974" y="21"/>
                  </a:lnTo>
                  <a:lnTo>
                    <a:pt x="2322" y="143"/>
                  </a:lnTo>
                  <a:lnTo>
                    <a:pt x="1732" y="387"/>
                  </a:lnTo>
                  <a:lnTo>
                    <a:pt x="1202" y="754"/>
                  </a:lnTo>
                  <a:lnTo>
                    <a:pt x="754" y="1202"/>
                  </a:lnTo>
                  <a:lnTo>
                    <a:pt x="408" y="1732"/>
                  </a:lnTo>
                  <a:lnTo>
                    <a:pt x="143" y="2322"/>
                  </a:lnTo>
                  <a:lnTo>
                    <a:pt x="21" y="2974"/>
                  </a:lnTo>
                  <a:lnTo>
                    <a:pt x="0" y="3300"/>
                  </a:lnTo>
                  <a:lnTo>
                    <a:pt x="408" y="3300"/>
                  </a:lnTo>
                  <a:lnTo>
                    <a:pt x="408" y="2994"/>
                  </a:lnTo>
                  <a:lnTo>
                    <a:pt x="530" y="2444"/>
                  </a:lnTo>
                  <a:lnTo>
                    <a:pt x="754" y="1915"/>
                  </a:lnTo>
                  <a:lnTo>
                    <a:pt x="1059" y="1446"/>
                  </a:lnTo>
                  <a:lnTo>
                    <a:pt x="1446" y="1060"/>
                  </a:lnTo>
                  <a:lnTo>
                    <a:pt x="1915" y="734"/>
                  </a:lnTo>
                  <a:lnTo>
                    <a:pt x="2444" y="510"/>
                  </a:lnTo>
                  <a:lnTo>
                    <a:pt x="3015" y="408"/>
                  </a:lnTo>
                  <a:lnTo>
                    <a:pt x="3300" y="387"/>
                  </a:lnTo>
                  <a:lnTo>
                    <a:pt x="3605" y="408"/>
                  </a:lnTo>
                  <a:lnTo>
                    <a:pt x="4175" y="510"/>
                  </a:lnTo>
                  <a:lnTo>
                    <a:pt x="4705" y="734"/>
                  </a:lnTo>
                  <a:lnTo>
                    <a:pt x="5153" y="1060"/>
                  </a:lnTo>
                  <a:lnTo>
                    <a:pt x="5560" y="1446"/>
                  </a:lnTo>
                  <a:lnTo>
                    <a:pt x="5866" y="1915"/>
                  </a:lnTo>
                  <a:lnTo>
                    <a:pt x="6090" y="2444"/>
                  </a:lnTo>
                  <a:lnTo>
                    <a:pt x="6212" y="2994"/>
                  </a:lnTo>
                  <a:lnTo>
                    <a:pt x="6212" y="3300"/>
                  </a:lnTo>
                  <a:lnTo>
                    <a:pt x="6599" y="3300"/>
                  </a:lnTo>
                  <a:lnTo>
                    <a:pt x="6599" y="2974"/>
                  </a:lnTo>
                  <a:lnTo>
                    <a:pt x="6456" y="2322"/>
                  </a:lnTo>
                  <a:lnTo>
                    <a:pt x="6212" y="1732"/>
                  </a:lnTo>
                  <a:lnTo>
                    <a:pt x="5866" y="1202"/>
                  </a:lnTo>
                  <a:lnTo>
                    <a:pt x="5418" y="754"/>
                  </a:lnTo>
                  <a:lnTo>
                    <a:pt x="4888" y="387"/>
                  </a:lnTo>
                  <a:lnTo>
                    <a:pt x="4298" y="143"/>
                  </a:lnTo>
                  <a:lnTo>
                    <a:pt x="3646" y="21"/>
                  </a:lnTo>
                  <a:lnTo>
                    <a:pt x="3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4;p30">
              <a:extLst>
                <a:ext uri="{FF2B5EF4-FFF2-40B4-BE49-F238E27FC236}">
                  <a16:creationId xmlns:a16="http://schemas.microsoft.com/office/drawing/2014/main" id="{3B458E5F-9910-4F80-A8E3-1419B5BA3932}"/>
                </a:ext>
              </a:extLst>
            </p:cNvPr>
            <p:cNvSpPr/>
            <p:nvPr/>
          </p:nvSpPr>
          <p:spPr>
            <a:xfrm>
              <a:off x="5620312" y="2238876"/>
              <a:ext cx="49800" cy="70715"/>
            </a:xfrm>
            <a:custGeom>
              <a:avLst/>
              <a:gdLst/>
              <a:ahLst/>
              <a:cxnLst/>
              <a:rect l="l" t="t" r="r" b="b"/>
              <a:pathLst>
                <a:path w="1162" h="1650" extrusionOk="0">
                  <a:moveTo>
                    <a:pt x="591" y="0"/>
                  </a:moveTo>
                  <a:lnTo>
                    <a:pt x="469" y="20"/>
                  </a:lnTo>
                  <a:lnTo>
                    <a:pt x="265" y="143"/>
                  </a:lnTo>
                  <a:lnTo>
                    <a:pt x="41" y="509"/>
                  </a:lnTo>
                  <a:lnTo>
                    <a:pt x="0" y="835"/>
                  </a:lnTo>
                  <a:lnTo>
                    <a:pt x="41" y="1161"/>
                  </a:lnTo>
                  <a:lnTo>
                    <a:pt x="265" y="1507"/>
                  </a:lnTo>
                  <a:lnTo>
                    <a:pt x="469" y="1629"/>
                  </a:lnTo>
                  <a:lnTo>
                    <a:pt x="591" y="1650"/>
                  </a:lnTo>
                  <a:lnTo>
                    <a:pt x="713" y="1629"/>
                  </a:lnTo>
                  <a:lnTo>
                    <a:pt x="917" y="1507"/>
                  </a:lnTo>
                  <a:lnTo>
                    <a:pt x="1141" y="1161"/>
                  </a:lnTo>
                  <a:lnTo>
                    <a:pt x="1161" y="835"/>
                  </a:lnTo>
                  <a:lnTo>
                    <a:pt x="1141" y="509"/>
                  </a:lnTo>
                  <a:lnTo>
                    <a:pt x="917" y="143"/>
                  </a:lnTo>
                  <a:lnTo>
                    <a:pt x="713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45;p30">
              <a:extLst>
                <a:ext uri="{FF2B5EF4-FFF2-40B4-BE49-F238E27FC236}">
                  <a16:creationId xmlns:a16="http://schemas.microsoft.com/office/drawing/2014/main" id="{A52E3641-CE63-49D9-A899-4B53157D5BA7}"/>
                </a:ext>
              </a:extLst>
            </p:cNvPr>
            <p:cNvSpPr/>
            <p:nvPr/>
          </p:nvSpPr>
          <p:spPr>
            <a:xfrm>
              <a:off x="5371561" y="2238876"/>
              <a:ext cx="50658" cy="70715"/>
            </a:xfrm>
            <a:custGeom>
              <a:avLst/>
              <a:gdLst/>
              <a:ahLst/>
              <a:cxnLst/>
              <a:rect l="l" t="t" r="r" b="b"/>
              <a:pathLst>
                <a:path w="1182" h="1650" extrusionOk="0">
                  <a:moveTo>
                    <a:pt x="591" y="0"/>
                  </a:moveTo>
                  <a:lnTo>
                    <a:pt x="469" y="20"/>
                  </a:lnTo>
                  <a:lnTo>
                    <a:pt x="265" y="143"/>
                  </a:lnTo>
                  <a:lnTo>
                    <a:pt x="41" y="509"/>
                  </a:lnTo>
                  <a:lnTo>
                    <a:pt x="0" y="835"/>
                  </a:lnTo>
                  <a:lnTo>
                    <a:pt x="41" y="1161"/>
                  </a:lnTo>
                  <a:lnTo>
                    <a:pt x="265" y="1507"/>
                  </a:lnTo>
                  <a:lnTo>
                    <a:pt x="469" y="1629"/>
                  </a:lnTo>
                  <a:lnTo>
                    <a:pt x="591" y="1650"/>
                  </a:lnTo>
                  <a:lnTo>
                    <a:pt x="713" y="1629"/>
                  </a:lnTo>
                  <a:lnTo>
                    <a:pt x="917" y="1507"/>
                  </a:lnTo>
                  <a:lnTo>
                    <a:pt x="1141" y="1161"/>
                  </a:lnTo>
                  <a:lnTo>
                    <a:pt x="1181" y="835"/>
                  </a:lnTo>
                  <a:lnTo>
                    <a:pt x="1141" y="509"/>
                  </a:lnTo>
                  <a:lnTo>
                    <a:pt x="917" y="143"/>
                  </a:lnTo>
                  <a:lnTo>
                    <a:pt x="713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46;p30">
              <a:extLst>
                <a:ext uri="{FF2B5EF4-FFF2-40B4-BE49-F238E27FC236}">
                  <a16:creationId xmlns:a16="http://schemas.microsoft.com/office/drawing/2014/main" id="{8EE272D3-DF97-46EF-B8FE-02E9F3FF801C}"/>
                </a:ext>
              </a:extLst>
            </p:cNvPr>
            <p:cNvSpPr/>
            <p:nvPr/>
          </p:nvSpPr>
          <p:spPr>
            <a:xfrm>
              <a:off x="4551934" y="2074770"/>
              <a:ext cx="525476" cy="525476"/>
            </a:xfrm>
            <a:custGeom>
              <a:avLst/>
              <a:gdLst/>
              <a:ahLst/>
              <a:cxnLst/>
              <a:rect l="l" t="t" r="r" b="b"/>
              <a:pathLst>
                <a:path w="12261" h="12261" extrusionOk="0">
                  <a:moveTo>
                    <a:pt x="6131" y="0"/>
                  </a:moveTo>
                  <a:lnTo>
                    <a:pt x="5500" y="21"/>
                  </a:lnTo>
                  <a:lnTo>
                    <a:pt x="4298" y="265"/>
                  </a:lnTo>
                  <a:lnTo>
                    <a:pt x="3219" y="734"/>
                  </a:lnTo>
                  <a:lnTo>
                    <a:pt x="2241" y="1406"/>
                  </a:lnTo>
                  <a:lnTo>
                    <a:pt x="1406" y="2220"/>
                  </a:lnTo>
                  <a:lnTo>
                    <a:pt x="734" y="3198"/>
                  </a:lnTo>
                  <a:lnTo>
                    <a:pt x="286" y="4298"/>
                  </a:lnTo>
                  <a:lnTo>
                    <a:pt x="42" y="5499"/>
                  </a:lnTo>
                  <a:lnTo>
                    <a:pt x="1" y="6130"/>
                  </a:lnTo>
                  <a:lnTo>
                    <a:pt x="42" y="6762"/>
                  </a:lnTo>
                  <a:lnTo>
                    <a:pt x="286" y="7963"/>
                  </a:lnTo>
                  <a:lnTo>
                    <a:pt x="734" y="9063"/>
                  </a:lnTo>
                  <a:lnTo>
                    <a:pt x="1406" y="10020"/>
                  </a:lnTo>
                  <a:lnTo>
                    <a:pt x="2241" y="10855"/>
                  </a:lnTo>
                  <a:lnTo>
                    <a:pt x="3219" y="11527"/>
                  </a:lnTo>
                  <a:lnTo>
                    <a:pt x="4298" y="11996"/>
                  </a:lnTo>
                  <a:lnTo>
                    <a:pt x="5500" y="12240"/>
                  </a:lnTo>
                  <a:lnTo>
                    <a:pt x="6131" y="12260"/>
                  </a:lnTo>
                  <a:lnTo>
                    <a:pt x="6762" y="12240"/>
                  </a:lnTo>
                  <a:lnTo>
                    <a:pt x="7964" y="11996"/>
                  </a:lnTo>
                  <a:lnTo>
                    <a:pt x="9064" y="11527"/>
                  </a:lnTo>
                  <a:lnTo>
                    <a:pt x="10041" y="10855"/>
                  </a:lnTo>
                  <a:lnTo>
                    <a:pt x="10856" y="10020"/>
                  </a:lnTo>
                  <a:lnTo>
                    <a:pt x="11528" y="9063"/>
                  </a:lnTo>
                  <a:lnTo>
                    <a:pt x="11996" y="7963"/>
                  </a:lnTo>
                  <a:lnTo>
                    <a:pt x="12241" y="6762"/>
                  </a:lnTo>
                  <a:lnTo>
                    <a:pt x="12261" y="6130"/>
                  </a:lnTo>
                  <a:lnTo>
                    <a:pt x="12241" y="5499"/>
                  </a:lnTo>
                  <a:lnTo>
                    <a:pt x="11996" y="4298"/>
                  </a:lnTo>
                  <a:lnTo>
                    <a:pt x="11528" y="3198"/>
                  </a:lnTo>
                  <a:lnTo>
                    <a:pt x="10856" y="2220"/>
                  </a:lnTo>
                  <a:lnTo>
                    <a:pt x="10041" y="1406"/>
                  </a:lnTo>
                  <a:lnTo>
                    <a:pt x="9064" y="734"/>
                  </a:lnTo>
                  <a:lnTo>
                    <a:pt x="7964" y="265"/>
                  </a:lnTo>
                  <a:lnTo>
                    <a:pt x="6762" y="21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47;p30">
              <a:extLst>
                <a:ext uri="{FF2B5EF4-FFF2-40B4-BE49-F238E27FC236}">
                  <a16:creationId xmlns:a16="http://schemas.microsoft.com/office/drawing/2014/main" id="{45B65B7D-2FEA-4615-9DD6-128E6BA3A1D3}"/>
                </a:ext>
              </a:extLst>
            </p:cNvPr>
            <p:cNvSpPr/>
            <p:nvPr/>
          </p:nvSpPr>
          <p:spPr>
            <a:xfrm>
              <a:off x="4914175" y="2244961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1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1" y="815"/>
                  </a:lnTo>
                  <a:lnTo>
                    <a:pt x="41" y="1141"/>
                  </a:lnTo>
                  <a:lnTo>
                    <a:pt x="245" y="1487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487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48;p30">
              <a:extLst>
                <a:ext uri="{FF2B5EF4-FFF2-40B4-BE49-F238E27FC236}">
                  <a16:creationId xmlns:a16="http://schemas.microsoft.com/office/drawing/2014/main" id="{D7EB540C-47E6-4B0E-AF43-73FA7389A8D6}"/>
                </a:ext>
              </a:extLst>
            </p:cNvPr>
            <p:cNvSpPr/>
            <p:nvPr/>
          </p:nvSpPr>
          <p:spPr>
            <a:xfrm>
              <a:off x="4665424" y="2244961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1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0" y="815"/>
                  </a:lnTo>
                  <a:lnTo>
                    <a:pt x="41" y="1141"/>
                  </a:lnTo>
                  <a:lnTo>
                    <a:pt x="245" y="1487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487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49;p30">
              <a:extLst>
                <a:ext uri="{FF2B5EF4-FFF2-40B4-BE49-F238E27FC236}">
                  <a16:creationId xmlns:a16="http://schemas.microsoft.com/office/drawing/2014/main" id="{DD99D03F-D8DD-47AE-BE20-F4AD337E3A1F}"/>
                </a:ext>
              </a:extLst>
            </p:cNvPr>
            <p:cNvSpPr/>
            <p:nvPr/>
          </p:nvSpPr>
          <p:spPr>
            <a:xfrm>
              <a:off x="4690710" y="2430025"/>
              <a:ext cx="248831" cy="16629"/>
            </a:xfrm>
            <a:custGeom>
              <a:avLst/>
              <a:gdLst/>
              <a:ahLst/>
              <a:cxnLst/>
              <a:rect l="l" t="t" r="r" b="b"/>
              <a:pathLst>
                <a:path w="5806" h="388" extrusionOk="0">
                  <a:moveTo>
                    <a:pt x="1" y="0"/>
                  </a:moveTo>
                  <a:lnTo>
                    <a:pt x="1" y="387"/>
                  </a:lnTo>
                  <a:lnTo>
                    <a:pt x="5805" y="387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950;p30">
            <a:extLst>
              <a:ext uri="{FF2B5EF4-FFF2-40B4-BE49-F238E27FC236}">
                <a16:creationId xmlns:a16="http://schemas.microsoft.com/office/drawing/2014/main" id="{A0711E44-28DF-4C6C-90CC-2B1B6B38969E}"/>
              </a:ext>
            </a:extLst>
          </p:cNvPr>
          <p:cNvGrpSpPr/>
          <p:nvPr/>
        </p:nvGrpSpPr>
        <p:grpSpPr>
          <a:xfrm rot="-6336783">
            <a:off x="5754325" y="1021000"/>
            <a:ext cx="1296496" cy="3853593"/>
            <a:chOff x="7492156" y="2534806"/>
            <a:chExt cx="560363" cy="2048578"/>
          </a:xfrm>
        </p:grpSpPr>
        <p:sp>
          <p:nvSpPr>
            <p:cNvPr id="59" name="Google Shape;951;p30">
              <a:extLst>
                <a:ext uri="{FF2B5EF4-FFF2-40B4-BE49-F238E27FC236}">
                  <a16:creationId xmlns:a16="http://schemas.microsoft.com/office/drawing/2014/main" id="{E578C8E0-CDF0-4C67-8DC7-704F2BFB11D6}"/>
                </a:ext>
              </a:extLst>
            </p:cNvPr>
            <p:cNvSpPr/>
            <p:nvPr/>
          </p:nvSpPr>
          <p:spPr>
            <a:xfrm>
              <a:off x="7492156" y="3919136"/>
              <a:ext cx="551662" cy="664248"/>
            </a:xfrm>
            <a:custGeom>
              <a:avLst/>
              <a:gdLst/>
              <a:ahLst/>
              <a:cxnLst/>
              <a:rect l="l" t="t" r="r" b="b"/>
              <a:pathLst>
                <a:path w="12872" h="15499" extrusionOk="0">
                  <a:moveTo>
                    <a:pt x="0" y="0"/>
                  </a:moveTo>
                  <a:lnTo>
                    <a:pt x="0" y="15499"/>
                  </a:lnTo>
                  <a:lnTo>
                    <a:pt x="12871" y="15499"/>
                  </a:lnTo>
                  <a:lnTo>
                    <a:pt x="12871" y="0"/>
                  </a:lnTo>
                  <a:close/>
                </a:path>
              </a:pathLst>
            </a:custGeom>
            <a:solidFill>
              <a:srgbClr val="11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52;p30">
              <a:extLst>
                <a:ext uri="{FF2B5EF4-FFF2-40B4-BE49-F238E27FC236}">
                  <a16:creationId xmlns:a16="http://schemas.microsoft.com/office/drawing/2014/main" id="{EDCDBDAF-28E2-4D6E-A794-0D556FFA01A9}"/>
                </a:ext>
              </a:extLst>
            </p:cNvPr>
            <p:cNvSpPr/>
            <p:nvPr/>
          </p:nvSpPr>
          <p:spPr>
            <a:xfrm>
              <a:off x="7549758" y="2534806"/>
              <a:ext cx="502761" cy="1301411"/>
            </a:xfrm>
            <a:custGeom>
              <a:avLst/>
              <a:gdLst/>
              <a:ahLst/>
              <a:cxnLst/>
              <a:rect l="l" t="t" r="r" b="b"/>
              <a:pathLst>
                <a:path w="11731" h="30366" extrusionOk="0">
                  <a:moveTo>
                    <a:pt x="1385" y="1"/>
                  </a:moveTo>
                  <a:lnTo>
                    <a:pt x="1018" y="102"/>
                  </a:lnTo>
                  <a:lnTo>
                    <a:pt x="733" y="388"/>
                  </a:lnTo>
                  <a:lnTo>
                    <a:pt x="509" y="815"/>
                  </a:lnTo>
                  <a:lnTo>
                    <a:pt x="285" y="1732"/>
                  </a:lnTo>
                  <a:lnTo>
                    <a:pt x="163" y="3361"/>
                  </a:lnTo>
                  <a:lnTo>
                    <a:pt x="143" y="4339"/>
                  </a:lnTo>
                  <a:lnTo>
                    <a:pt x="82" y="8697"/>
                  </a:lnTo>
                  <a:lnTo>
                    <a:pt x="0" y="15682"/>
                  </a:lnTo>
                  <a:lnTo>
                    <a:pt x="61" y="18391"/>
                  </a:lnTo>
                  <a:lnTo>
                    <a:pt x="183" y="19714"/>
                  </a:lnTo>
                  <a:lnTo>
                    <a:pt x="265" y="20142"/>
                  </a:lnTo>
                  <a:lnTo>
                    <a:pt x="469" y="21283"/>
                  </a:lnTo>
                  <a:lnTo>
                    <a:pt x="733" y="24521"/>
                  </a:lnTo>
                  <a:lnTo>
                    <a:pt x="917" y="29408"/>
                  </a:lnTo>
                  <a:lnTo>
                    <a:pt x="917" y="30366"/>
                  </a:lnTo>
                  <a:lnTo>
                    <a:pt x="9205" y="30366"/>
                  </a:lnTo>
                  <a:lnTo>
                    <a:pt x="9205" y="29734"/>
                  </a:lnTo>
                  <a:lnTo>
                    <a:pt x="9348" y="28390"/>
                  </a:lnTo>
                  <a:lnTo>
                    <a:pt x="9755" y="26211"/>
                  </a:lnTo>
                  <a:lnTo>
                    <a:pt x="10814" y="21975"/>
                  </a:lnTo>
                  <a:lnTo>
                    <a:pt x="11222" y="20142"/>
                  </a:lnTo>
                  <a:lnTo>
                    <a:pt x="11364" y="19246"/>
                  </a:lnTo>
                  <a:lnTo>
                    <a:pt x="11670" y="16456"/>
                  </a:lnTo>
                  <a:lnTo>
                    <a:pt x="11731" y="14195"/>
                  </a:lnTo>
                  <a:lnTo>
                    <a:pt x="11629" y="12851"/>
                  </a:lnTo>
                  <a:lnTo>
                    <a:pt x="11405" y="11792"/>
                  </a:lnTo>
                  <a:lnTo>
                    <a:pt x="11079" y="11283"/>
                  </a:lnTo>
                  <a:lnTo>
                    <a:pt x="10814" y="11120"/>
                  </a:lnTo>
                  <a:lnTo>
                    <a:pt x="10672" y="11079"/>
                  </a:lnTo>
                  <a:lnTo>
                    <a:pt x="10387" y="11079"/>
                  </a:lnTo>
                  <a:lnTo>
                    <a:pt x="10000" y="11324"/>
                  </a:lnTo>
                  <a:lnTo>
                    <a:pt x="9755" y="11772"/>
                  </a:lnTo>
                  <a:lnTo>
                    <a:pt x="9633" y="12342"/>
                  </a:lnTo>
                  <a:lnTo>
                    <a:pt x="9633" y="12607"/>
                  </a:lnTo>
                  <a:lnTo>
                    <a:pt x="9592" y="11976"/>
                  </a:lnTo>
                  <a:lnTo>
                    <a:pt x="9450" y="11242"/>
                  </a:lnTo>
                  <a:lnTo>
                    <a:pt x="9205" y="10652"/>
                  </a:lnTo>
                  <a:lnTo>
                    <a:pt x="8859" y="10285"/>
                  </a:lnTo>
                  <a:lnTo>
                    <a:pt x="8615" y="10224"/>
                  </a:lnTo>
                  <a:lnTo>
                    <a:pt x="8493" y="10224"/>
                  </a:lnTo>
                  <a:lnTo>
                    <a:pt x="8248" y="10306"/>
                  </a:lnTo>
                  <a:lnTo>
                    <a:pt x="7943" y="10550"/>
                  </a:lnTo>
                  <a:lnTo>
                    <a:pt x="7678" y="11141"/>
                  </a:lnTo>
                  <a:lnTo>
                    <a:pt x="7495" y="11874"/>
                  </a:lnTo>
                  <a:lnTo>
                    <a:pt x="7435" y="12877"/>
                  </a:lnTo>
                  <a:lnTo>
                    <a:pt x="7413" y="11772"/>
                  </a:lnTo>
                  <a:lnTo>
                    <a:pt x="7271" y="10957"/>
                  </a:lnTo>
                  <a:lnTo>
                    <a:pt x="7026" y="10306"/>
                  </a:lnTo>
                  <a:lnTo>
                    <a:pt x="6741" y="10000"/>
                  </a:lnTo>
                  <a:lnTo>
                    <a:pt x="6517" y="9878"/>
                  </a:lnTo>
                  <a:lnTo>
                    <a:pt x="6375" y="9858"/>
                  </a:lnTo>
                  <a:lnTo>
                    <a:pt x="6232" y="9858"/>
                  </a:lnTo>
                  <a:lnTo>
                    <a:pt x="5988" y="9939"/>
                  </a:lnTo>
                  <a:lnTo>
                    <a:pt x="5703" y="10224"/>
                  </a:lnTo>
                  <a:lnTo>
                    <a:pt x="5417" y="10876"/>
                  </a:lnTo>
                  <a:lnTo>
                    <a:pt x="5286" y="11515"/>
                  </a:lnTo>
                  <a:lnTo>
                    <a:pt x="5153" y="10733"/>
                  </a:lnTo>
                  <a:lnTo>
                    <a:pt x="4888" y="10041"/>
                  </a:lnTo>
                  <a:lnTo>
                    <a:pt x="4542" y="9735"/>
                  </a:lnTo>
                  <a:lnTo>
                    <a:pt x="4257" y="9634"/>
                  </a:lnTo>
                  <a:lnTo>
                    <a:pt x="4094" y="9613"/>
                  </a:lnTo>
                  <a:lnTo>
                    <a:pt x="3931" y="9634"/>
                  </a:lnTo>
                  <a:lnTo>
                    <a:pt x="3625" y="9735"/>
                  </a:lnTo>
                  <a:lnTo>
                    <a:pt x="3279" y="10041"/>
                  </a:lnTo>
                  <a:lnTo>
                    <a:pt x="2953" y="10733"/>
                  </a:lnTo>
                  <a:lnTo>
                    <a:pt x="2851" y="11255"/>
                  </a:lnTo>
                  <a:lnTo>
                    <a:pt x="2851" y="6029"/>
                  </a:lnTo>
                  <a:lnTo>
                    <a:pt x="2688" y="3504"/>
                  </a:lnTo>
                  <a:lnTo>
                    <a:pt x="2403" y="1447"/>
                  </a:lnTo>
                  <a:lnTo>
                    <a:pt x="2057" y="449"/>
                  </a:lnTo>
                  <a:lnTo>
                    <a:pt x="1772" y="82"/>
                  </a:lnTo>
                  <a:lnTo>
                    <a:pt x="1609" y="21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FFD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53;p30">
              <a:extLst>
                <a:ext uri="{FF2B5EF4-FFF2-40B4-BE49-F238E27FC236}">
                  <a16:creationId xmlns:a16="http://schemas.microsoft.com/office/drawing/2014/main" id="{B5EF978B-A630-4625-9000-FA24EF78CCAE}"/>
                </a:ext>
              </a:extLst>
            </p:cNvPr>
            <p:cNvSpPr/>
            <p:nvPr/>
          </p:nvSpPr>
          <p:spPr>
            <a:xfrm>
              <a:off x="7542772" y="3836205"/>
              <a:ext cx="449532" cy="82972"/>
            </a:xfrm>
            <a:custGeom>
              <a:avLst/>
              <a:gdLst/>
              <a:ahLst/>
              <a:cxnLst/>
              <a:rect l="l" t="t" r="r" b="b"/>
              <a:pathLst>
                <a:path w="10489" h="1936" extrusionOk="0">
                  <a:moveTo>
                    <a:pt x="0" y="1"/>
                  </a:moveTo>
                  <a:lnTo>
                    <a:pt x="0" y="1935"/>
                  </a:lnTo>
                  <a:lnTo>
                    <a:pt x="10489" y="1935"/>
                  </a:lnTo>
                  <a:lnTo>
                    <a:pt x="10489" y="1"/>
                  </a:lnTo>
                  <a:close/>
                </a:path>
              </a:pathLst>
            </a:custGeom>
            <a:solidFill>
              <a:srgbClr val="9F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528;p36">
            <a:extLst>
              <a:ext uri="{FF2B5EF4-FFF2-40B4-BE49-F238E27FC236}">
                <a16:creationId xmlns:a16="http://schemas.microsoft.com/office/drawing/2014/main" id="{68457B6F-68D1-4004-A920-C7A1568445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1234" y="56829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استراتيجية تذكرة الخروج </a:t>
            </a:r>
            <a:endParaRPr sz="5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3" name="Picture 62" descr="A picture containing icon&#10;&#10;Description automatically generated">
            <a:extLst>
              <a:ext uri="{FF2B5EF4-FFF2-40B4-BE49-F238E27FC236}">
                <a16:creationId xmlns:a16="http://schemas.microsoft.com/office/drawing/2014/main" id="{12FDEDB1-EA8D-42C9-8DBF-91C77F19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123" y="2702604"/>
            <a:ext cx="2527430" cy="252743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DE996E7-40FB-4D4D-9F2B-B89A319105EB}"/>
              </a:ext>
            </a:extLst>
          </p:cNvPr>
          <p:cNvGrpSpPr/>
          <p:nvPr/>
        </p:nvGrpSpPr>
        <p:grpSpPr>
          <a:xfrm>
            <a:off x="175311" y="427785"/>
            <a:ext cx="1623850" cy="1884373"/>
            <a:chOff x="72281" y="1018514"/>
            <a:chExt cx="2155371" cy="5368834"/>
          </a:xfrm>
        </p:grpSpPr>
        <p:pic>
          <p:nvPicPr>
            <p:cNvPr id="65" name="Picture 6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184D9AB-CBEF-465A-AD4A-EC1EE4D4F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 descr="A close up of a persons hand&#10;&#10;Description automatically generated">
              <a:extLst>
                <a:ext uri="{FF2B5EF4-FFF2-40B4-BE49-F238E27FC236}">
                  <a16:creationId xmlns:a16="http://schemas.microsoft.com/office/drawing/2014/main" id="{E44E0208-D74A-429A-9C9B-E1E3E2BE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9" descr="A picture containing red, sitting&#10;&#10;Description automatically generated">
              <a:extLst>
                <a:ext uri="{FF2B5EF4-FFF2-40B4-BE49-F238E27FC236}">
                  <a16:creationId xmlns:a16="http://schemas.microsoft.com/office/drawing/2014/main" id="{442CC471-EB9A-462C-851E-7C8377B52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7858EA-92F2-49FC-B310-BDB0A2AD40BA}"/>
              </a:ext>
            </a:extLst>
          </p:cNvPr>
          <p:cNvSpPr txBox="1"/>
          <p:nvPr/>
        </p:nvSpPr>
        <p:spPr>
          <a:xfrm>
            <a:off x="2104127" y="1308245"/>
            <a:ext cx="448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chemeClr val="accent5"/>
                </a:solidFill>
              </a:rPr>
              <a:t>اختر الرقم المناسب لك</a:t>
            </a:r>
            <a:endParaRPr lang="en-AE" sz="4000" b="1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F1DA3-A348-4F62-96B3-F451DBAF2D93}"/>
              </a:ext>
            </a:extLst>
          </p:cNvPr>
          <p:cNvSpPr txBox="1"/>
          <p:nvPr/>
        </p:nvSpPr>
        <p:spPr>
          <a:xfrm>
            <a:off x="2750148" y="2318450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1</a:t>
            </a:r>
            <a:endParaRPr lang="en-AE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8BF3ED2-BA9F-4D10-8B69-658734613832}"/>
              </a:ext>
            </a:extLst>
          </p:cNvPr>
          <p:cNvSpPr txBox="1"/>
          <p:nvPr/>
        </p:nvSpPr>
        <p:spPr>
          <a:xfrm>
            <a:off x="3661711" y="2324052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2</a:t>
            </a:r>
            <a:endParaRPr lang="en-AE" sz="3200" b="1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644343-F790-417B-8324-808A94E21016}"/>
              </a:ext>
            </a:extLst>
          </p:cNvPr>
          <p:cNvSpPr txBox="1"/>
          <p:nvPr/>
        </p:nvSpPr>
        <p:spPr>
          <a:xfrm>
            <a:off x="4532018" y="2345143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3</a:t>
            </a:r>
            <a:endParaRPr lang="en-A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09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" name="Google Shape;2722;p41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5115663" y="768438"/>
            <a:ext cx="3606600" cy="360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25" name="Google Shape;2725;p41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26" name="Google Shape;2726;p41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1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1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204824-870B-4595-94FE-7E4E165E2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895" y="188062"/>
            <a:ext cx="7315940" cy="48772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Empty stage with red curtain background">
            <a:extLst>
              <a:ext uri="{FF2B5EF4-FFF2-40B4-BE49-F238E27FC236}">
                <a16:creationId xmlns:a16="http://schemas.microsoft.com/office/drawing/2014/main" id="{F402CBC3-570B-4447-ACA1-16C9D241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C7DB8-09F1-431C-94E1-A8BE4F7C1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10601" y="643688"/>
            <a:ext cx="3876260" cy="2319543"/>
          </a:xfrm>
          <a:prstGeom prst="rect">
            <a:avLst/>
          </a:prstGeom>
        </p:spPr>
      </p:pic>
      <p:pic>
        <p:nvPicPr>
          <p:cNvPr id="13" name="روعة النجاح _ نسخة مؤثرات بشرية من روائع علي البياهي.mp4">
            <a:hlinkClick r:id="" action="ppaction://media"/>
            <a:extLst>
              <a:ext uri="{FF2B5EF4-FFF2-40B4-BE49-F238E27FC236}">
                <a16:creationId xmlns:a16="http://schemas.microsoft.com/office/drawing/2014/main" id="{F5E9D9D3-2939-42C7-9498-109B376E9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68" end="256732.4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485798"/>
            <a:ext cx="457200" cy="457200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1F35F77-291A-47D9-9EBC-D773C464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KW"/>
          </a:p>
        </p:txBody>
      </p:sp>
      <p:pic>
        <p:nvPicPr>
          <p:cNvPr id="1030" name="Picture 6" descr="Dance Dancing Sticker by 3 Palavrinhas">
            <a:extLst>
              <a:ext uri="{FF2B5EF4-FFF2-40B4-BE49-F238E27FC236}">
                <a16:creationId xmlns:a16="http://schemas.microsoft.com/office/drawing/2014/main" id="{095C4AA9-C586-4FAA-91A6-606240B53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53" y="2434018"/>
            <a:ext cx="4371975" cy="24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C78090-3E32-4898-A679-C6A517FC9095}"/>
              </a:ext>
            </a:extLst>
          </p:cNvPr>
          <p:cNvSpPr/>
          <p:nvPr/>
        </p:nvSpPr>
        <p:spPr>
          <a:xfrm>
            <a:off x="3152333" y="102394"/>
            <a:ext cx="3057994" cy="1056806"/>
          </a:xfrm>
          <a:prstGeom prst="rect">
            <a:avLst/>
          </a:prstGeom>
          <a:solidFill>
            <a:srgbClr val="FFFF66">
              <a:alpha val="63137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 هم </a:t>
            </a:r>
            <a:r>
              <a:rPr lang="ar-KW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نجوم </a:t>
            </a:r>
            <a:r>
              <a:rPr lang="ar-SA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الأسبوع؟</a:t>
            </a:r>
            <a:endParaRPr lang="ar-KW" sz="495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7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0104 -0.1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04 -0.16203 L 0.2793 -0.040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0EBB9170-5692-426A-BFA3-90EF9683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" y="57151"/>
            <a:ext cx="7536766" cy="4990515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549FBA-4DAE-4DF5-BBF1-B7FABDAC757A}"/>
              </a:ext>
            </a:extLst>
          </p:cNvPr>
          <p:cNvSpPr/>
          <p:nvPr/>
        </p:nvSpPr>
        <p:spPr>
          <a:xfrm>
            <a:off x="7692926" y="183100"/>
            <a:ext cx="1318846" cy="110921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  <a:defRPr/>
            </a:pPr>
            <a:r>
              <a:rPr lang="ar-AE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قوانين </a:t>
            </a:r>
            <a:r>
              <a:rPr lang="ar-SA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التعلم </a:t>
            </a:r>
            <a:endParaRPr lang="ar-AE" sz="3300" kern="12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A2F5D89C-DB43-4A32-A9E5-6C8F9CC47660}"/>
              </a:ext>
            </a:extLst>
          </p:cNvPr>
          <p:cNvGrpSpPr/>
          <p:nvPr/>
        </p:nvGrpSpPr>
        <p:grpSpPr>
          <a:xfrm>
            <a:off x="7656515" y="1421607"/>
            <a:ext cx="1386886" cy="3624680"/>
            <a:chOff x="8695066" y="2938508"/>
            <a:chExt cx="3548092" cy="3840216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8482B76-2956-4AC4-A07A-1B80150A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0F5D7733-D36D-419B-B671-6A7ED138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45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777BDF-8273-4CD2-B06D-23DE28E4B454}"/>
              </a:ext>
            </a:extLst>
          </p:cNvPr>
          <p:cNvSpPr/>
          <p:nvPr/>
        </p:nvSpPr>
        <p:spPr>
          <a:xfrm>
            <a:off x="1329338" y="453673"/>
            <a:ext cx="6047522" cy="1252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التهيئة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الحافزة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7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5" name="Google Shape;1008;p40">
            <a:extLst>
              <a:ext uri="{FF2B5EF4-FFF2-40B4-BE49-F238E27FC236}">
                <a16:creationId xmlns:a16="http://schemas.microsoft.com/office/drawing/2014/main" id="{E3FB427A-111C-45A0-BD12-F0099BBD0525}"/>
              </a:ext>
            </a:extLst>
          </p:cNvPr>
          <p:cNvGrpSpPr/>
          <p:nvPr/>
        </p:nvGrpSpPr>
        <p:grpSpPr>
          <a:xfrm>
            <a:off x="3187913" y="2102217"/>
            <a:ext cx="2201481" cy="2947484"/>
            <a:chOff x="2641525" y="539700"/>
            <a:chExt cx="796675" cy="1191625"/>
          </a:xfrm>
        </p:grpSpPr>
        <p:sp>
          <p:nvSpPr>
            <p:cNvPr id="6" name="Google Shape;1009;p40">
              <a:extLst>
                <a:ext uri="{FF2B5EF4-FFF2-40B4-BE49-F238E27FC236}">
                  <a16:creationId xmlns:a16="http://schemas.microsoft.com/office/drawing/2014/main" id="{CC6501F5-9C7E-4F46-952A-174C731BEAC7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" name="Google Shape;1010;p40">
              <a:extLst>
                <a:ext uri="{FF2B5EF4-FFF2-40B4-BE49-F238E27FC236}">
                  <a16:creationId xmlns:a16="http://schemas.microsoft.com/office/drawing/2014/main" id="{41B53B94-F767-40C5-B292-D35E23B9D688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" name="Google Shape;1011;p40">
              <a:extLst>
                <a:ext uri="{FF2B5EF4-FFF2-40B4-BE49-F238E27FC236}">
                  <a16:creationId xmlns:a16="http://schemas.microsoft.com/office/drawing/2014/main" id="{2E8552F1-CD4D-4ED9-8E39-2E70AFA43BFD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" name="Google Shape;1012;p40">
              <a:extLst>
                <a:ext uri="{FF2B5EF4-FFF2-40B4-BE49-F238E27FC236}">
                  <a16:creationId xmlns:a16="http://schemas.microsoft.com/office/drawing/2014/main" id="{F5A7646D-F428-4E93-A4E7-C815873395FF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" name="Google Shape;1013;p40">
              <a:extLst>
                <a:ext uri="{FF2B5EF4-FFF2-40B4-BE49-F238E27FC236}">
                  <a16:creationId xmlns:a16="http://schemas.microsoft.com/office/drawing/2014/main" id="{EBF64DE7-31FB-40B5-B93F-6538010D6155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014;p40">
              <a:extLst>
                <a:ext uri="{FF2B5EF4-FFF2-40B4-BE49-F238E27FC236}">
                  <a16:creationId xmlns:a16="http://schemas.microsoft.com/office/drawing/2014/main" id="{718D52B6-45FB-43F5-BC94-B86E98AF4EDD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015;p40">
              <a:extLst>
                <a:ext uri="{FF2B5EF4-FFF2-40B4-BE49-F238E27FC236}">
                  <a16:creationId xmlns:a16="http://schemas.microsoft.com/office/drawing/2014/main" id="{E19963FE-098F-4D04-BF00-DE6D1C5A3CED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" name="Google Shape;1016;p40">
              <a:extLst>
                <a:ext uri="{FF2B5EF4-FFF2-40B4-BE49-F238E27FC236}">
                  <a16:creationId xmlns:a16="http://schemas.microsoft.com/office/drawing/2014/main" id="{4FA5CEBF-FD50-43E0-B7FC-87DA3995D470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" name="Google Shape;1017;p40">
              <a:extLst>
                <a:ext uri="{FF2B5EF4-FFF2-40B4-BE49-F238E27FC236}">
                  <a16:creationId xmlns:a16="http://schemas.microsoft.com/office/drawing/2014/main" id="{01F808CE-061E-4E64-8FA7-C181239DCB07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" name="Google Shape;1018;p40">
              <a:extLst>
                <a:ext uri="{FF2B5EF4-FFF2-40B4-BE49-F238E27FC236}">
                  <a16:creationId xmlns:a16="http://schemas.microsoft.com/office/drawing/2014/main" id="{74CEBE60-FB43-492D-9A1B-9A7721D591DF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" name="Google Shape;1019;p40">
              <a:extLst>
                <a:ext uri="{FF2B5EF4-FFF2-40B4-BE49-F238E27FC236}">
                  <a16:creationId xmlns:a16="http://schemas.microsoft.com/office/drawing/2014/main" id="{572051C5-FC41-4F8E-BD54-D08901267F5A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" name="Google Shape;1020;p40">
              <a:extLst>
                <a:ext uri="{FF2B5EF4-FFF2-40B4-BE49-F238E27FC236}">
                  <a16:creationId xmlns:a16="http://schemas.microsoft.com/office/drawing/2014/main" id="{96689CCA-FD62-4F4C-976E-9DC7F9FC8E37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" name="Google Shape;1021;p40">
              <a:extLst>
                <a:ext uri="{FF2B5EF4-FFF2-40B4-BE49-F238E27FC236}">
                  <a16:creationId xmlns:a16="http://schemas.microsoft.com/office/drawing/2014/main" id="{DCA3BDFA-B2D6-4CC1-A988-3FD7548E8C20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" name="Google Shape;1022;p40">
              <a:extLst>
                <a:ext uri="{FF2B5EF4-FFF2-40B4-BE49-F238E27FC236}">
                  <a16:creationId xmlns:a16="http://schemas.microsoft.com/office/drawing/2014/main" id="{1AA4E39B-CB42-4765-8F39-94C78E0C16DA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" name="Google Shape;1023;p40">
              <a:extLst>
                <a:ext uri="{FF2B5EF4-FFF2-40B4-BE49-F238E27FC236}">
                  <a16:creationId xmlns:a16="http://schemas.microsoft.com/office/drawing/2014/main" id="{E9094CD8-4B78-4980-9212-66C159CA9DBB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" name="Google Shape;1024;p40">
              <a:extLst>
                <a:ext uri="{FF2B5EF4-FFF2-40B4-BE49-F238E27FC236}">
                  <a16:creationId xmlns:a16="http://schemas.microsoft.com/office/drawing/2014/main" id="{4E8E8C87-2F3A-4F5B-9E31-B41150F9B9DA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" name="Google Shape;1025;p40">
              <a:extLst>
                <a:ext uri="{FF2B5EF4-FFF2-40B4-BE49-F238E27FC236}">
                  <a16:creationId xmlns:a16="http://schemas.microsoft.com/office/drawing/2014/main" id="{EC671622-520F-47D3-8BB7-FAD9FD0F1D71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" name="Google Shape;1026;p40">
              <a:extLst>
                <a:ext uri="{FF2B5EF4-FFF2-40B4-BE49-F238E27FC236}">
                  <a16:creationId xmlns:a16="http://schemas.microsoft.com/office/drawing/2014/main" id="{E38FAC40-5AFA-41E3-88C7-7BEEC76310DC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Google Shape;1027;p40">
              <a:extLst>
                <a:ext uri="{FF2B5EF4-FFF2-40B4-BE49-F238E27FC236}">
                  <a16:creationId xmlns:a16="http://schemas.microsoft.com/office/drawing/2014/main" id="{8F36FA28-A8E3-44BB-9B4A-0FB4145F8A9D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" name="Google Shape;1028;p40">
              <a:extLst>
                <a:ext uri="{FF2B5EF4-FFF2-40B4-BE49-F238E27FC236}">
                  <a16:creationId xmlns:a16="http://schemas.microsoft.com/office/drawing/2014/main" id="{8D176C67-4A7F-407C-9235-BAB2539100FA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" name="Google Shape;1029;p40">
              <a:extLst>
                <a:ext uri="{FF2B5EF4-FFF2-40B4-BE49-F238E27FC236}">
                  <a16:creationId xmlns:a16="http://schemas.microsoft.com/office/drawing/2014/main" id="{59EE9EEF-AAE8-478E-A4C1-96D62DBE8ED7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7" name="Google Shape;1030;p40">
              <a:extLst>
                <a:ext uri="{FF2B5EF4-FFF2-40B4-BE49-F238E27FC236}">
                  <a16:creationId xmlns:a16="http://schemas.microsoft.com/office/drawing/2014/main" id="{4BCC1BB6-E427-460B-A2DF-D6B13F64EB3C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E324C86-D69E-4081-8AF7-2FD5AF70B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42" y="1357970"/>
            <a:ext cx="3429000" cy="3106661"/>
          </a:xfrm>
          <a:prstGeom prst="rect">
            <a:avLst/>
          </a:prstGeom>
        </p:spPr>
      </p:pic>
      <p:pic>
        <p:nvPicPr>
          <p:cNvPr id="29" name="Picture 28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7769CC47-CB82-4E14-98F8-CA4B1D2C5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07248">
            <a:off x="152745" y="3308109"/>
            <a:ext cx="2238886" cy="22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3517-9CF1-4EAD-A071-EB5917A6F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1" y="539986"/>
            <a:ext cx="2456822" cy="834900"/>
          </a:xfrm>
        </p:spPr>
        <p:txBody>
          <a:bodyPr/>
          <a:lstStyle/>
          <a:p>
            <a:pPr algn="ctr"/>
            <a:r>
              <a:rPr lang="ar-AE" dirty="0">
                <a:solidFill>
                  <a:schemeClr val="tx2">
                    <a:lumMod val="50000"/>
                  </a:schemeClr>
                </a:solidFill>
              </a:rPr>
              <a:t>لعبة البازل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5398C-4AE1-4E7D-8C5B-83C30F9E8EDF}"/>
              </a:ext>
            </a:extLst>
          </p:cNvPr>
          <p:cNvSpPr txBox="1"/>
          <p:nvPr/>
        </p:nvSpPr>
        <p:spPr>
          <a:xfrm>
            <a:off x="2286000" y="23107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https://im-a-puzzle.com/look_i_m_a_puzzle_85RjmhYK.puzzle</a:t>
            </a:r>
          </a:p>
        </p:txBody>
      </p:sp>
    </p:spTree>
    <p:extLst>
      <p:ext uri="{BB962C8B-B14F-4D97-AF65-F5344CB8AC3E}">
        <p14:creationId xmlns:p14="http://schemas.microsoft.com/office/powerpoint/2010/main" val="40851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8C84-0511-41F1-9699-CEB81390C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300" y="1092645"/>
            <a:ext cx="7265400" cy="834900"/>
          </a:xfrm>
        </p:spPr>
        <p:txBody>
          <a:bodyPr/>
          <a:lstStyle/>
          <a:p>
            <a:r>
              <a:rPr lang="ar-AE" dirty="0"/>
              <a:t>الانشطة الاقتصادية في دولة الامارات العربية المتحدة</a:t>
            </a:r>
            <a:endParaRPr lang="en-US" dirty="0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8CDF01F0-6E21-4869-986B-9F9C31B7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41" y="1736964"/>
            <a:ext cx="2729093" cy="1478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9B80282-48B3-4B1B-8400-08851D275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37" y="2571750"/>
            <a:ext cx="2798465" cy="209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756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39"/>
          <p:cNvSpPr/>
          <p:nvPr/>
        </p:nvSpPr>
        <p:spPr>
          <a:xfrm>
            <a:off x="5324214" y="238775"/>
            <a:ext cx="39" cy="19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close/>
              </a:path>
            </a:pathLst>
          </a:custGeom>
          <a:solidFill>
            <a:srgbClr val="9FA3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39"/>
          <p:cNvSpPr/>
          <p:nvPr/>
        </p:nvSpPr>
        <p:spPr>
          <a:xfrm>
            <a:off x="593421" y="2739703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39"/>
          <p:cNvSpPr/>
          <p:nvPr/>
        </p:nvSpPr>
        <p:spPr>
          <a:xfrm>
            <a:off x="5940721" y="2739703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39"/>
          <p:cNvSpPr/>
          <p:nvPr/>
        </p:nvSpPr>
        <p:spPr>
          <a:xfrm>
            <a:off x="3267071" y="1857339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39"/>
          <p:cNvSpPr/>
          <p:nvPr/>
        </p:nvSpPr>
        <p:spPr>
          <a:xfrm>
            <a:off x="5979168" y="2821239"/>
            <a:ext cx="2496293" cy="1537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ar-S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أتعرف المفاهيم والمُصطلحات الواردة في الدرس :</a:t>
            </a:r>
            <a:br>
              <a:rPr lang="ar-S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ar-S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الصِناعة  - التِّجارة – 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الأمن الغذائي) .</a:t>
            </a:r>
            <a:br>
              <a:rPr lang="ar-S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sz="1800" b="1" dirty="0"/>
          </a:p>
        </p:txBody>
      </p:sp>
      <p:sp>
        <p:nvSpPr>
          <p:cNvPr id="2597" name="Google Shape;2597;p39"/>
          <p:cNvSpPr/>
          <p:nvPr/>
        </p:nvSpPr>
        <p:spPr>
          <a:xfrm>
            <a:off x="3383171" y="1954839"/>
            <a:ext cx="2331600" cy="1537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أذكر الفرق بين : الصِّناعة الاسْتخراجية والصّناعة التَّحويلية .</a:t>
            </a:r>
            <a:br>
              <a:rPr lang="en-AE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sz="2000" b="1" dirty="0"/>
          </a:p>
        </p:txBody>
      </p:sp>
      <p:sp>
        <p:nvSpPr>
          <p:cNvPr id="2598" name="Google Shape;2598;p39"/>
          <p:cNvSpPr/>
          <p:nvPr/>
        </p:nvSpPr>
        <p:spPr>
          <a:xfrm>
            <a:off x="709521" y="2837203"/>
            <a:ext cx="2331600" cy="1537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أتعرف أقسام التِّجارة .</a:t>
            </a:r>
            <a:endParaRPr sz="2000" b="1" dirty="0"/>
          </a:p>
        </p:txBody>
      </p:sp>
      <p:grpSp>
        <p:nvGrpSpPr>
          <p:cNvPr id="2599" name="Google Shape;2599;p39"/>
          <p:cNvGrpSpPr/>
          <p:nvPr/>
        </p:nvGrpSpPr>
        <p:grpSpPr>
          <a:xfrm flipH="1">
            <a:off x="7502763" y="814886"/>
            <a:ext cx="1648624" cy="803820"/>
            <a:chOff x="0" y="815299"/>
            <a:chExt cx="1648624" cy="803820"/>
          </a:xfrm>
        </p:grpSpPr>
        <p:sp>
          <p:nvSpPr>
            <p:cNvPr id="2600" name="Google Shape;2600;p39"/>
            <p:cNvSpPr/>
            <p:nvPr/>
          </p:nvSpPr>
          <p:spPr>
            <a:xfrm>
              <a:off x="0" y="815299"/>
              <a:ext cx="1648624" cy="803820"/>
            </a:xfrm>
            <a:custGeom>
              <a:avLst/>
              <a:gdLst/>
              <a:ahLst/>
              <a:cxnLst/>
              <a:rect l="l" t="t" r="r" b="b"/>
              <a:pathLst>
                <a:path w="38657" h="18848" extrusionOk="0">
                  <a:moveTo>
                    <a:pt x="35352" y="196"/>
                  </a:moveTo>
                  <a:cubicBezTo>
                    <a:pt x="36332" y="196"/>
                    <a:pt x="37312" y="222"/>
                    <a:pt x="38290" y="270"/>
                  </a:cubicBezTo>
                  <a:lnTo>
                    <a:pt x="38290" y="270"/>
                  </a:lnTo>
                  <a:cubicBezTo>
                    <a:pt x="36921" y="3542"/>
                    <a:pt x="34704" y="6500"/>
                    <a:pt x="32104" y="9047"/>
                  </a:cubicBezTo>
                  <a:cubicBezTo>
                    <a:pt x="29443" y="11632"/>
                    <a:pt x="26249" y="13731"/>
                    <a:pt x="22771" y="15279"/>
                  </a:cubicBezTo>
                  <a:cubicBezTo>
                    <a:pt x="19272" y="16792"/>
                    <a:pt x="15508" y="17785"/>
                    <a:pt x="11661" y="18246"/>
                  </a:cubicBezTo>
                  <a:cubicBezTo>
                    <a:pt x="9543" y="18510"/>
                    <a:pt x="7395" y="18623"/>
                    <a:pt x="5249" y="18623"/>
                  </a:cubicBezTo>
                  <a:cubicBezTo>
                    <a:pt x="3506" y="18623"/>
                    <a:pt x="1765" y="18548"/>
                    <a:pt x="44" y="18420"/>
                  </a:cubicBezTo>
                  <a:cubicBezTo>
                    <a:pt x="860" y="16867"/>
                    <a:pt x="1936" y="15377"/>
                    <a:pt x="3079" y="13985"/>
                  </a:cubicBezTo>
                  <a:cubicBezTo>
                    <a:pt x="4235" y="12593"/>
                    <a:pt x="5519" y="11291"/>
                    <a:pt x="6897" y="10084"/>
                  </a:cubicBezTo>
                  <a:cubicBezTo>
                    <a:pt x="9649" y="7665"/>
                    <a:pt x="12825" y="5674"/>
                    <a:pt x="16234" y="4118"/>
                  </a:cubicBezTo>
                  <a:cubicBezTo>
                    <a:pt x="19645" y="2582"/>
                    <a:pt x="23297" y="1447"/>
                    <a:pt x="27061" y="855"/>
                  </a:cubicBezTo>
                  <a:cubicBezTo>
                    <a:pt x="29794" y="399"/>
                    <a:pt x="32573" y="196"/>
                    <a:pt x="35352" y="196"/>
                  </a:cubicBezTo>
                  <a:close/>
                  <a:moveTo>
                    <a:pt x="36335" y="1"/>
                  </a:moveTo>
                  <a:cubicBezTo>
                    <a:pt x="33218" y="1"/>
                    <a:pt x="30105" y="227"/>
                    <a:pt x="27032" y="696"/>
                  </a:cubicBezTo>
                  <a:cubicBezTo>
                    <a:pt x="23253" y="1268"/>
                    <a:pt x="19533" y="2269"/>
                    <a:pt x="16052" y="3778"/>
                  </a:cubicBezTo>
                  <a:cubicBezTo>
                    <a:pt x="12579" y="5305"/>
                    <a:pt x="9388" y="7364"/>
                    <a:pt x="6632" y="9833"/>
                  </a:cubicBezTo>
                  <a:cubicBezTo>
                    <a:pt x="3906" y="12325"/>
                    <a:pt x="1538" y="15163"/>
                    <a:pt x="0" y="18441"/>
                  </a:cubicBezTo>
                  <a:cubicBezTo>
                    <a:pt x="2153" y="18711"/>
                    <a:pt x="4307" y="18848"/>
                    <a:pt x="6461" y="18848"/>
                  </a:cubicBezTo>
                  <a:cubicBezTo>
                    <a:pt x="8210" y="18848"/>
                    <a:pt x="9959" y="18758"/>
                    <a:pt x="11705" y="18575"/>
                  </a:cubicBezTo>
                  <a:cubicBezTo>
                    <a:pt x="13656" y="18398"/>
                    <a:pt x="15577" y="18025"/>
                    <a:pt x="17478" y="17582"/>
                  </a:cubicBezTo>
                  <a:cubicBezTo>
                    <a:pt x="19370" y="17107"/>
                    <a:pt x="21208" y="16462"/>
                    <a:pt x="22992" y="15704"/>
                  </a:cubicBezTo>
                  <a:cubicBezTo>
                    <a:pt x="26542" y="14156"/>
                    <a:pt x="29770" y="11984"/>
                    <a:pt x="32442" y="9336"/>
                  </a:cubicBezTo>
                  <a:cubicBezTo>
                    <a:pt x="33783" y="8017"/>
                    <a:pt x="34976" y="6573"/>
                    <a:pt x="36020" y="5047"/>
                  </a:cubicBezTo>
                  <a:cubicBezTo>
                    <a:pt x="37046" y="3514"/>
                    <a:pt x="37964" y="1911"/>
                    <a:pt x="38602" y="192"/>
                  </a:cubicBezTo>
                  <a:lnTo>
                    <a:pt x="38656" y="43"/>
                  </a:lnTo>
                  <a:lnTo>
                    <a:pt x="38482" y="36"/>
                  </a:lnTo>
                  <a:cubicBezTo>
                    <a:pt x="37767" y="13"/>
                    <a:pt x="37051" y="1"/>
                    <a:pt x="3633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9"/>
            <p:cNvSpPr/>
            <p:nvPr/>
          </p:nvSpPr>
          <p:spPr>
            <a:xfrm>
              <a:off x="896" y="821909"/>
              <a:ext cx="1640010" cy="779426"/>
            </a:xfrm>
            <a:custGeom>
              <a:avLst/>
              <a:gdLst/>
              <a:ahLst/>
              <a:cxnLst/>
              <a:rect l="l" t="t" r="r" b="b"/>
              <a:pathLst>
                <a:path w="38455" h="18276" extrusionOk="0">
                  <a:moveTo>
                    <a:pt x="38454" y="0"/>
                  </a:moveTo>
                  <a:cubicBezTo>
                    <a:pt x="34984" y="947"/>
                    <a:pt x="31598" y="2144"/>
                    <a:pt x="28269" y="3456"/>
                  </a:cubicBezTo>
                  <a:cubicBezTo>
                    <a:pt x="24954" y="4801"/>
                    <a:pt x="21706" y="6281"/>
                    <a:pt x="18497" y="7822"/>
                  </a:cubicBezTo>
                  <a:cubicBezTo>
                    <a:pt x="15317" y="9414"/>
                    <a:pt x="12162" y="11052"/>
                    <a:pt x="9077" y="12793"/>
                  </a:cubicBezTo>
                  <a:cubicBezTo>
                    <a:pt x="5991" y="14537"/>
                    <a:pt x="2946" y="16339"/>
                    <a:pt x="1" y="18275"/>
                  </a:cubicBezTo>
                  <a:cubicBezTo>
                    <a:pt x="1532" y="17387"/>
                    <a:pt x="3061" y="16503"/>
                    <a:pt x="4613" y="15651"/>
                  </a:cubicBezTo>
                  <a:cubicBezTo>
                    <a:pt x="6154" y="14780"/>
                    <a:pt x="7710" y="13928"/>
                    <a:pt x="9273" y="13094"/>
                  </a:cubicBezTo>
                  <a:cubicBezTo>
                    <a:pt x="12395" y="11419"/>
                    <a:pt x="15534" y="9780"/>
                    <a:pt x="18729" y="8224"/>
                  </a:cubicBezTo>
                  <a:cubicBezTo>
                    <a:pt x="21913" y="6654"/>
                    <a:pt x="25155" y="5186"/>
                    <a:pt x="28425" y="3775"/>
                  </a:cubicBezTo>
                  <a:cubicBezTo>
                    <a:pt x="30078" y="3108"/>
                    <a:pt x="31713" y="2401"/>
                    <a:pt x="33396" y="1799"/>
                  </a:cubicBezTo>
                  <a:cubicBezTo>
                    <a:pt x="35053" y="1132"/>
                    <a:pt x="36764" y="596"/>
                    <a:pt x="38454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9"/>
            <p:cNvSpPr/>
            <p:nvPr/>
          </p:nvSpPr>
          <p:spPr>
            <a:xfrm>
              <a:off x="327194" y="1201859"/>
              <a:ext cx="27764" cy="195837"/>
            </a:xfrm>
            <a:custGeom>
              <a:avLst/>
              <a:gdLst/>
              <a:ahLst/>
              <a:cxnLst/>
              <a:rect l="l" t="t" r="r" b="b"/>
              <a:pathLst>
                <a:path w="651" h="4592" extrusionOk="0">
                  <a:moveTo>
                    <a:pt x="247" y="1"/>
                  </a:moveTo>
                  <a:lnTo>
                    <a:pt x="1" y="19"/>
                  </a:lnTo>
                  <a:lnTo>
                    <a:pt x="404" y="4591"/>
                  </a:lnTo>
                  <a:lnTo>
                    <a:pt x="650" y="457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9"/>
            <p:cNvSpPr/>
            <p:nvPr/>
          </p:nvSpPr>
          <p:spPr>
            <a:xfrm>
              <a:off x="494843" y="1312573"/>
              <a:ext cx="532454" cy="145087"/>
            </a:xfrm>
            <a:custGeom>
              <a:avLst/>
              <a:gdLst/>
              <a:ahLst/>
              <a:cxnLst/>
              <a:rect l="l" t="t" r="r" b="b"/>
              <a:pathLst>
                <a:path w="12485" h="3402" extrusionOk="0">
                  <a:moveTo>
                    <a:pt x="66" y="1"/>
                  </a:moveTo>
                  <a:lnTo>
                    <a:pt x="1" y="218"/>
                  </a:lnTo>
                  <a:lnTo>
                    <a:pt x="12420" y="3402"/>
                  </a:lnTo>
                  <a:lnTo>
                    <a:pt x="12485" y="318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9"/>
            <p:cNvSpPr/>
            <p:nvPr/>
          </p:nvSpPr>
          <p:spPr>
            <a:xfrm>
              <a:off x="675926" y="1212222"/>
              <a:ext cx="538041" cy="135960"/>
            </a:xfrm>
            <a:custGeom>
              <a:avLst/>
              <a:gdLst/>
              <a:ahLst/>
              <a:cxnLst/>
              <a:rect l="l" t="t" r="r" b="b"/>
              <a:pathLst>
                <a:path w="12616" h="3188" extrusionOk="0">
                  <a:moveTo>
                    <a:pt x="62" y="1"/>
                  </a:moveTo>
                  <a:lnTo>
                    <a:pt x="0" y="222"/>
                  </a:lnTo>
                  <a:lnTo>
                    <a:pt x="12553" y="3187"/>
                  </a:lnTo>
                  <a:lnTo>
                    <a:pt x="12615" y="2966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9"/>
            <p:cNvSpPr/>
            <p:nvPr/>
          </p:nvSpPr>
          <p:spPr>
            <a:xfrm>
              <a:off x="915308" y="879271"/>
              <a:ext cx="79964" cy="225989"/>
            </a:xfrm>
            <a:custGeom>
              <a:avLst/>
              <a:gdLst/>
              <a:ahLst/>
              <a:cxnLst/>
              <a:rect l="l" t="t" r="r" b="b"/>
              <a:pathLst>
                <a:path w="1875" h="5299" extrusionOk="0">
                  <a:moveTo>
                    <a:pt x="1636" y="1"/>
                  </a:moveTo>
                  <a:lnTo>
                    <a:pt x="0" y="5237"/>
                  </a:lnTo>
                  <a:lnTo>
                    <a:pt x="240" y="5299"/>
                  </a:lnTo>
                  <a:lnTo>
                    <a:pt x="1875" y="66"/>
                  </a:lnTo>
                  <a:lnTo>
                    <a:pt x="1636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39"/>
          <p:cNvGrpSpPr/>
          <p:nvPr/>
        </p:nvGrpSpPr>
        <p:grpSpPr>
          <a:xfrm>
            <a:off x="1533601" y="2084338"/>
            <a:ext cx="683441" cy="554017"/>
            <a:chOff x="1608418" y="2694788"/>
            <a:chExt cx="683441" cy="554017"/>
          </a:xfrm>
        </p:grpSpPr>
        <p:sp>
          <p:nvSpPr>
            <p:cNvPr id="2613" name="Google Shape;2613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8" name="Google Shape;2618;p39"/>
          <p:cNvGrpSpPr/>
          <p:nvPr/>
        </p:nvGrpSpPr>
        <p:grpSpPr>
          <a:xfrm>
            <a:off x="4207251" y="1211463"/>
            <a:ext cx="683441" cy="554017"/>
            <a:chOff x="4219705" y="1821913"/>
            <a:chExt cx="683441" cy="554017"/>
          </a:xfrm>
        </p:grpSpPr>
        <p:sp>
          <p:nvSpPr>
            <p:cNvPr id="2619" name="Google Shape;2619;p39"/>
            <p:cNvSpPr/>
            <p:nvPr/>
          </p:nvSpPr>
          <p:spPr>
            <a:xfrm rot="-1324817">
              <a:off x="4265173" y="1920166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9"/>
            <p:cNvSpPr/>
            <p:nvPr/>
          </p:nvSpPr>
          <p:spPr>
            <a:xfrm rot="-1324817">
              <a:off x="4368275" y="1975124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9"/>
            <p:cNvSpPr/>
            <p:nvPr/>
          </p:nvSpPr>
          <p:spPr>
            <a:xfrm rot="-1324817">
              <a:off x="4524647" y="1921341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9"/>
            <p:cNvSpPr/>
            <p:nvPr/>
          </p:nvSpPr>
          <p:spPr>
            <a:xfrm rot="-1324817">
              <a:off x="4733608" y="1928514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9"/>
            <p:cNvSpPr/>
            <p:nvPr/>
          </p:nvSpPr>
          <p:spPr>
            <a:xfrm rot="-1324817">
              <a:off x="4525726" y="2274861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9"/>
          <p:cNvGrpSpPr/>
          <p:nvPr/>
        </p:nvGrpSpPr>
        <p:grpSpPr>
          <a:xfrm>
            <a:off x="6880901" y="2084338"/>
            <a:ext cx="683441" cy="554017"/>
            <a:chOff x="1608418" y="2694788"/>
            <a:chExt cx="683441" cy="554017"/>
          </a:xfrm>
        </p:grpSpPr>
        <p:sp>
          <p:nvSpPr>
            <p:cNvPr id="2625" name="Google Shape;2625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1905;p41">
            <a:extLst>
              <a:ext uri="{FF2B5EF4-FFF2-40B4-BE49-F238E27FC236}">
                <a16:creationId xmlns:a16="http://schemas.microsoft.com/office/drawing/2014/main" id="{3125DB4D-FB1E-480E-B7DC-05A19D159F93}"/>
              </a:ext>
            </a:extLst>
          </p:cNvPr>
          <p:cNvSpPr/>
          <p:nvPr/>
        </p:nvSpPr>
        <p:spPr>
          <a:xfrm>
            <a:off x="2045631" y="122825"/>
            <a:ext cx="4724309" cy="99113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ar-SA" sz="4800" b="1" dirty="0">
                <a:solidFill>
                  <a:schemeClr val="accent5"/>
                </a:solidFill>
                <a:latin typeface="Fira Sans Extra Condensed Medium"/>
                <a:sym typeface="Fira Sans Extra Condensed Medium"/>
              </a:rPr>
              <a:t>نواتج التعلم </a:t>
            </a:r>
            <a:endParaRPr sz="4800" b="1" dirty="0">
              <a:solidFill>
                <a:schemeClr val="accent5"/>
              </a:solidFill>
            </a:endParaRPr>
          </a:p>
        </p:txBody>
      </p:sp>
      <p:grpSp>
        <p:nvGrpSpPr>
          <p:cNvPr id="56" name="Google Shape;57;p15">
            <a:extLst>
              <a:ext uri="{FF2B5EF4-FFF2-40B4-BE49-F238E27FC236}">
                <a16:creationId xmlns:a16="http://schemas.microsoft.com/office/drawing/2014/main" id="{710A9879-FF35-4531-B306-69E1D40BAAA7}"/>
              </a:ext>
            </a:extLst>
          </p:cNvPr>
          <p:cNvGrpSpPr/>
          <p:nvPr/>
        </p:nvGrpSpPr>
        <p:grpSpPr>
          <a:xfrm>
            <a:off x="7276704" y="118568"/>
            <a:ext cx="1758821" cy="2196455"/>
            <a:chOff x="3759044" y="-969307"/>
            <a:chExt cx="5568568" cy="5247637"/>
          </a:xfrm>
        </p:grpSpPr>
        <p:sp>
          <p:nvSpPr>
            <p:cNvPr id="57" name="Google Shape;58;p15">
              <a:extLst>
                <a:ext uri="{FF2B5EF4-FFF2-40B4-BE49-F238E27FC236}">
                  <a16:creationId xmlns:a16="http://schemas.microsoft.com/office/drawing/2014/main" id="{0EC37C97-F140-471E-AC20-F7494C6E9926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9;p15">
              <a:extLst>
                <a:ext uri="{FF2B5EF4-FFF2-40B4-BE49-F238E27FC236}">
                  <a16:creationId xmlns:a16="http://schemas.microsoft.com/office/drawing/2014/main" id="{E8D57DD1-0039-4044-A9F6-4BDFB6D5087F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73" name="Google Shape;60;p15">
                <a:extLst>
                  <a:ext uri="{FF2B5EF4-FFF2-40B4-BE49-F238E27FC236}">
                    <a16:creationId xmlns:a16="http://schemas.microsoft.com/office/drawing/2014/main" id="{694CB319-AEC0-41B5-9E31-673EE2BD07E1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1;p15">
                <a:extLst>
                  <a:ext uri="{FF2B5EF4-FFF2-40B4-BE49-F238E27FC236}">
                    <a16:creationId xmlns:a16="http://schemas.microsoft.com/office/drawing/2014/main" id="{CF1D9E88-F1D1-4093-9B14-0F2A12310370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2;p15">
                <a:extLst>
                  <a:ext uri="{FF2B5EF4-FFF2-40B4-BE49-F238E27FC236}">
                    <a16:creationId xmlns:a16="http://schemas.microsoft.com/office/drawing/2014/main" id="{435B6350-814D-4464-9627-929141F08829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3;p15">
                <a:extLst>
                  <a:ext uri="{FF2B5EF4-FFF2-40B4-BE49-F238E27FC236}">
                    <a16:creationId xmlns:a16="http://schemas.microsoft.com/office/drawing/2014/main" id="{EFCA37CF-F5C1-4C1D-9E00-2492DE3BF3DA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4;p15">
                <a:extLst>
                  <a:ext uri="{FF2B5EF4-FFF2-40B4-BE49-F238E27FC236}">
                    <a16:creationId xmlns:a16="http://schemas.microsoft.com/office/drawing/2014/main" id="{C395668E-B5CD-4EAF-8B02-122BB42EEA54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;p15">
                <a:extLst>
                  <a:ext uri="{FF2B5EF4-FFF2-40B4-BE49-F238E27FC236}">
                    <a16:creationId xmlns:a16="http://schemas.microsoft.com/office/drawing/2014/main" id="{B6FA7B14-87EE-4EDF-8148-106E54B240F6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66;p15">
              <a:extLst>
                <a:ext uri="{FF2B5EF4-FFF2-40B4-BE49-F238E27FC236}">
                  <a16:creationId xmlns:a16="http://schemas.microsoft.com/office/drawing/2014/main" id="{5754D8C2-C3CE-4790-8426-42B8919E0E0B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60" name="Google Shape;67;p15">
                <a:extLst>
                  <a:ext uri="{FF2B5EF4-FFF2-40B4-BE49-F238E27FC236}">
                    <a16:creationId xmlns:a16="http://schemas.microsoft.com/office/drawing/2014/main" id="{167C6844-301C-4F39-9EDD-C434D1219DC7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71" name="Google Shape;68;p15">
                  <a:extLst>
                    <a:ext uri="{FF2B5EF4-FFF2-40B4-BE49-F238E27FC236}">
                      <a16:creationId xmlns:a16="http://schemas.microsoft.com/office/drawing/2014/main" id="{8AF51209-7C2E-485F-8640-F9F634EC0FCA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9;p15">
                  <a:extLst>
                    <a:ext uri="{FF2B5EF4-FFF2-40B4-BE49-F238E27FC236}">
                      <a16:creationId xmlns:a16="http://schemas.microsoft.com/office/drawing/2014/main" id="{90D4B621-7E02-4102-A75D-C1DE4B6CE8D4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" name="Google Shape;70;p15">
                <a:extLst>
                  <a:ext uri="{FF2B5EF4-FFF2-40B4-BE49-F238E27FC236}">
                    <a16:creationId xmlns:a16="http://schemas.microsoft.com/office/drawing/2014/main" id="{4A265855-9308-4C88-B357-17BD416A6A7B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69" name="Google Shape;71;p15">
                  <a:extLst>
                    <a:ext uri="{FF2B5EF4-FFF2-40B4-BE49-F238E27FC236}">
                      <a16:creationId xmlns:a16="http://schemas.microsoft.com/office/drawing/2014/main" id="{C53842E0-71CD-4E53-9CC3-79E34CBC58C0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2;p15">
                  <a:extLst>
                    <a:ext uri="{FF2B5EF4-FFF2-40B4-BE49-F238E27FC236}">
                      <a16:creationId xmlns:a16="http://schemas.microsoft.com/office/drawing/2014/main" id="{9129FD37-B0DE-4B44-BDB1-E5E605500ACC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" name="Google Shape;73;p15">
                <a:extLst>
                  <a:ext uri="{FF2B5EF4-FFF2-40B4-BE49-F238E27FC236}">
                    <a16:creationId xmlns:a16="http://schemas.microsoft.com/office/drawing/2014/main" id="{9341F708-4950-4312-BFBC-75EC0EE11A5B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67" name="Google Shape;74;p15">
                  <a:extLst>
                    <a:ext uri="{FF2B5EF4-FFF2-40B4-BE49-F238E27FC236}">
                      <a16:creationId xmlns:a16="http://schemas.microsoft.com/office/drawing/2014/main" id="{B5EABF68-B2E2-4379-B914-7C441C095A69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5;p15">
                  <a:extLst>
                    <a:ext uri="{FF2B5EF4-FFF2-40B4-BE49-F238E27FC236}">
                      <a16:creationId xmlns:a16="http://schemas.microsoft.com/office/drawing/2014/main" id="{17623E65-F733-4981-A6FE-6FE962933CD2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" name="Google Shape;76;p15">
                <a:extLst>
                  <a:ext uri="{FF2B5EF4-FFF2-40B4-BE49-F238E27FC236}">
                    <a16:creationId xmlns:a16="http://schemas.microsoft.com/office/drawing/2014/main" id="{FFF82076-1FB5-44DC-9BFB-6D1D3BF48F16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65" name="Google Shape;77;p15">
                  <a:extLst>
                    <a:ext uri="{FF2B5EF4-FFF2-40B4-BE49-F238E27FC236}">
                      <a16:creationId xmlns:a16="http://schemas.microsoft.com/office/drawing/2014/main" id="{B7D19AB5-B4D4-4091-A132-EF9C7CC2E23D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78;p15">
                  <a:extLst>
                    <a:ext uri="{FF2B5EF4-FFF2-40B4-BE49-F238E27FC236}">
                      <a16:creationId xmlns:a16="http://schemas.microsoft.com/office/drawing/2014/main" id="{E7C46095-9BA8-4ABD-B3AC-D1BF28544B0A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" name="Google Shape;79;p15">
                <a:extLst>
                  <a:ext uri="{FF2B5EF4-FFF2-40B4-BE49-F238E27FC236}">
                    <a16:creationId xmlns:a16="http://schemas.microsoft.com/office/drawing/2014/main" id="{2E8F6528-92C1-4520-A978-BFBAE5440E43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245D6E32-C3EC-4542-BBC5-37A221C0F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7" y="167766"/>
            <a:ext cx="1853982" cy="206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440</Words>
  <Application>Microsoft Office PowerPoint</Application>
  <PresentationFormat>On-screen Show (16:9)</PresentationFormat>
  <Paragraphs>77</Paragraphs>
  <Slides>45</Slides>
  <Notes>15</Notes>
  <HiddenSlides>0</HiddenSlides>
  <MMClips>4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Arial</vt:lpstr>
      <vt:lpstr>Andalus</vt:lpstr>
      <vt:lpstr>Microsoft Sans Serif</vt:lpstr>
      <vt:lpstr>Jua</vt:lpstr>
      <vt:lpstr>Aldhabi</vt:lpstr>
      <vt:lpstr>Calibri</vt:lpstr>
      <vt:lpstr>Dubai Medium</vt:lpstr>
      <vt:lpstr>Noto Sans</vt:lpstr>
      <vt:lpstr>Fira Sans Extra Condensed Medium</vt:lpstr>
      <vt:lpstr>Tulpen One</vt:lpstr>
      <vt:lpstr>Barlow</vt:lpstr>
      <vt:lpstr>amad-font</vt:lpstr>
      <vt:lpstr>Helvetica Neue</vt:lpstr>
      <vt:lpstr>Roboto Slab Regular</vt:lpstr>
      <vt:lpstr>Oxygen</vt:lpstr>
      <vt:lpstr>Bahiana</vt:lpstr>
      <vt:lpstr>Lateef</vt:lpstr>
      <vt:lpstr>Spring Season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لعبة البازل</vt:lpstr>
      <vt:lpstr>الانشطة الاقتصادية في دولة الامارات العربية المتحدة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الربط مع التربية الإسلامية : القرآن الكريم التّجارة </vt:lpstr>
      <vt:lpstr>PowerPoint Presentation</vt:lpstr>
      <vt:lpstr>أربط مع العلوم </vt:lpstr>
      <vt:lpstr>PowerPoint Presentation</vt:lpstr>
      <vt:lpstr>PowerPoint Presentation</vt:lpstr>
      <vt:lpstr>PowerPoint Presentation</vt:lpstr>
      <vt:lpstr>PowerPoint Presentation</vt:lpstr>
      <vt:lpstr>الزّراعةُ</vt:lpstr>
      <vt:lpstr>الربط مع التربية الإسلامية : القرآن الكريم الزراعة </vt:lpstr>
      <vt:lpstr>الربط مع التربية الإسلامية : السُّنة النبوية  الزّراعة </vt:lpstr>
      <vt:lpstr>اشاهد واستنتج وادون المعلومات</vt:lpstr>
      <vt:lpstr>PowerPoint Presentation</vt:lpstr>
      <vt:lpstr>PowerPoint Presentation</vt:lpstr>
      <vt:lpstr>PowerPoint Presentation</vt:lpstr>
      <vt:lpstr>التقويم الختامي استراتيجية التعلم باللعب</vt:lpstr>
      <vt:lpstr>PowerPoint Presentation</vt:lpstr>
      <vt:lpstr>PowerPoint Presentation</vt:lpstr>
      <vt:lpstr>PowerPoint Presentation</vt:lpstr>
      <vt:lpstr>حان وقت المرح</vt:lpstr>
      <vt:lpstr>PowerPoint Presentation</vt:lpstr>
      <vt:lpstr>استراتيجية تذكرة الخروج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Areej Fawzat Anagrh</dc:creator>
  <cp:lastModifiedBy>آمنه آل على</cp:lastModifiedBy>
  <cp:revision>29</cp:revision>
  <dcterms:modified xsi:type="dcterms:W3CDTF">2021-01-25T17:32:06Z</dcterms:modified>
</cp:coreProperties>
</file>