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0" r:id="rId3"/>
    <p:sldId id="267" r:id="rId4"/>
    <p:sldId id="268" r:id="rId5"/>
    <p:sldId id="283" r:id="rId6"/>
    <p:sldId id="269" r:id="rId7"/>
    <p:sldId id="256" r:id="rId8"/>
    <p:sldId id="264" r:id="rId9"/>
    <p:sldId id="276" r:id="rId10"/>
    <p:sldId id="271" r:id="rId11"/>
    <p:sldId id="272" r:id="rId12"/>
    <p:sldId id="257" r:id="rId13"/>
    <p:sldId id="258" r:id="rId14"/>
    <p:sldId id="259" r:id="rId15"/>
    <p:sldId id="261" r:id="rId16"/>
    <p:sldId id="260" r:id="rId17"/>
    <p:sldId id="262" r:id="rId18"/>
    <p:sldId id="265" r:id="rId19"/>
    <p:sldId id="263" r:id="rId20"/>
    <p:sldId id="273" r:id="rId21"/>
    <p:sldId id="274" r:id="rId22"/>
    <p:sldId id="275" r:id="rId23"/>
    <p:sldId id="277" r:id="rId24"/>
    <p:sldId id="284" r:id="rId25"/>
    <p:sldId id="278" r:id="rId26"/>
    <p:sldId id="279" r:id="rId27"/>
    <p:sldId id="280" r:id="rId28"/>
    <p:sldId id="281" r:id="rId29"/>
    <p:sldId id="282" r:id="rId30"/>
  </p:sldIdLst>
  <p:sldSz cx="12192000" cy="6858000"/>
  <p:notesSz cx="6858000" cy="9144000"/>
  <p:defaultTextStyle>
    <a:defPPr>
      <a:defRPr lang="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F3F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739421-EEE4-FB43-AA8C-C3848A62E88B}" type="doc">
      <dgm:prSet loTypeId="urn:microsoft.com/office/officeart/2008/layout/HorizontalMultiLevelHierarchy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62431BBE-36CF-CF46-A321-A9DA617B123F}">
      <dgm:prSet phldrT="[نص]" phldr="0"/>
      <dgm:spPr/>
      <dgm:t>
        <a:bodyPr/>
        <a:lstStyle/>
        <a:p>
          <a:pPr rtl="1"/>
          <a:r>
            <a:rPr lang="ar-SA"/>
            <a:t>كلمات مفتاحية</a:t>
          </a:r>
        </a:p>
      </dgm:t>
    </dgm:pt>
    <dgm:pt modelId="{BCF957C5-1F17-954E-B9A0-A9E1843957AC}" type="parTrans" cxnId="{10F433CF-03A2-1E49-86AE-D24FFE70CEF4}">
      <dgm:prSet/>
      <dgm:spPr/>
      <dgm:t>
        <a:bodyPr/>
        <a:lstStyle/>
        <a:p>
          <a:pPr rtl="1"/>
          <a:endParaRPr lang="ar-SA"/>
        </a:p>
      </dgm:t>
    </dgm:pt>
    <dgm:pt modelId="{E00FDF67-FEBB-A74D-9485-3B41D3E7EBD3}" type="sibTrans" cxnId="{10F433CF-03A2-1E49-86AE-D24FFE70CEF4}">
      <dgm:prSet/>
      <dgm:spPr/>
      <dgm:t>
        <a:bodyPr/>
        <a:lstStyle/>
        <a:p>
          <a:pPr rtl="1"/>
          <a:endParaRPr lang="ar-SA"/>
        </a:p>
      </dgm:t>
    </dgm:pt>
    <dgm:pt modelId="{49B7D21D-B454-4247-AAA7-DE7C4EF27E46}">
      <dgm:prSet phldrT="[نص]" phldr="0"/>
      <dgm:spPr/>
      <dgm:t>
        <a:bodyPr/>
        <a:lstStyle/>
        <a:p>
          <a:pPr rtl="1"/>
          <a:r>
            <a:rPr lang="ar-SA"/>
            <a:t>العرض</a:t>
          </a:r>
        </a:p>
      </dgm:t>
    </dgm:pt>
    <dgm:pt modelId="{10605732-08C7-F343-A066-7B1519632E64}" type="parTrans" cxnId="{1EAD7D20-B854-D242-A838-BB496FE8E8BB}">
      <dgm:prSet/>
      <dgm:spPr/>
      <dgm:t>
        <a:bodyPr/>
        <a:lstStyle/>
        <a:p>
          <a:pPr rtl="1"/>
          <a:endParaRPr lang="ar-SA"/>
        </a:p>
      </dgm:t>
    </dgm:pt>
    <dgm:pt modelId="{3D08B528-CA8B-7D4E-A110-E46CCA69CD45}" type="sibTrans" cxnId="{1EAD7D20-B854-D242-A838-BB496FE8E8BB}">
      <dgm:prSet/>
      <dgm:spPr/>
      <dgm:t>
        <a:bodyPr/>
        <a:lstStyle/>
        <a:p>
          <a:pPr rtl="1"/>
          <a:endParaRPr lang="ar-SA"/>
        </a:p>
      </dgm:t>
    </dgm:pt>
    <dgm:pt modelId="{DD84847D-67E3-9847-809E-8B9A4247C483}">
      <dgm:prSet phldrT="[نص]" phldr="0"/>
      <dgm:spPr/>
      <dgm:t>
        <a:bodyPr/>
        <a:lstStyle/>
        <a:p>
          <a:pPr rtl="1"/>
          <a:r>
            <a:rPr lang="ar-SA"/>
            <a:t>الطلب</a:t>
          </a:r>
        </a:p>
      </dgm:t>
    </dgm:pt>
    <dgm:pt modelId="{546C0976-3FDA-2D4B-B120-5D9FE369CE0A}" type="parTrans" cxnId="{FA442A06-0048-6D41-B457-E90F7188A63D}">
      <dgm:prSet/>
      <dgm:spPr/>
      <dgm:t>
        <a:bodyPr/>
        <a:lstStyle/>
        <a:p>
          <a:pPr rtl="1"/>
          <a:endParaRPr lang="ar-SA"/>
        </a:p>
      </dgm:t>
    </dgm:pt>
    <dgm:pt modelId="{53FC69AF-F370-CE44-BE6F-08832935CEA2}" type="sibTrans" cxnId="{FA442A06-0048-6D41-B457-E90F7188A63D}">
      <dgm:prSet/>
      <dgm:spPr/>
      <dgm:t>
        <a:bodyPr/>
        <a:lstStyle/>
        <a:p>
          <a:pPr rtl="1"/>
          <a:endParaRPr lang="ar-SA"/>
        </a:p>
      </dgm:t>
    </dgm:pt>
    <dgm:pt modelId="{4C4BFA7B-7F51-4C44-93D1-AAFE285F0888}">
      <dgm:prSet phldrT="[نص]" phldr="0"/>
      <dgm:spPr/>
      <dgm:t>
        <a:bodyPr/>
        <a:lstStyle/>
        <a:p>
          <a:pPr rtl="1"/>
          <a:r>
            <a:rPr lang="ar-SA"/>
            <a:t>الوفرة </a:t>
          </a:r>
        </a:p>
      </dgm:t>
    </dgm:pt>
    <dgm:pt modelId="{9E1F0E21-90ED-F045-AC6E-EC9E8303BB52}" type="parTrans" cxnId="{0A0E48A4-1714-C646-9F8D-C4C26AED2F9C}">
      <dgm:prSet/>
      <dgm:spPr/>
      <dgm:t>
        <a:bodyPr/>
        <a:lstStyle/>
        <a:p>
          <a:pPr rtl="1"/>
          <a:endParaRPr lang="ar-SA"/>
        </a:p>
      </dgm:t>
    </dgm:pt>
    <dgm:pt modelId="{C7EB0673-A124-1242-B631-7C07AA42C09C}" type="sibTrans" cxnId="{0A0E48A4-1714-C646-9F8D-C4C26AED2F9C}">
      <dgm:prSet/>
      <dgm:spPr/>
      <dgm:t>
        <a:bodyPr/>
        <a:lstStyle/>
        <a:p>
          <a:pPr rtl="1"/>
          <a:endParaRPr lang="ar-SA"/>
        </a:p>
      </dgm:t>
    </dgm:pt>
    <dgm:pt modelId="{17DF81B2-BA09-7D46-8485-B1C9CB4E0B48}">
      <dgm:prSet/>
      <dgm:spPr/>
      <dgm:t>
        <a:bodyPr/>
        <a:lstStyle/>
        <a:p>
          <a:pPr rtl="1"/>
          <a:r>
            <a:rPr lang="ar-SA"/>
            <a:t>الندرة</a:t>
          </a:r>
        </a:p>
      </dgm:t>
    </dgm:pt>
    <dgm:pt modelId="{C949F5E1-FB71-E342-AFF4-7E331A539B39}" type="parTrans" cxnId="{627BDEF2-4DA4-6C44-A81A-D1D1FF306777}">
      <dgm:prSet/>
      <dgm:spPr/>
      <dgm:t>
        <a:bodyPr/>
        <a:lstStyle/>
        <a:p>
          <a:pPr rtl="1"/>
          <a:endParaRPr lang="ar-SA"/>
        </a:p>
      </dgm:t>
    </dgm:pt>
    <dgm:pt modelId="{261561AD-6996-BD4F-B855-F79A7D799963}" type="sibTrans" cxnId="{627BDEF2-4DA4-6C44-A81A-D1D1FF306777}">
      <dgm:prSet/>
      <dgm:spPr/>
      <dgm:t>
        <a:bodyPr/>
        <a:lstStyle/>
        <a:p>
          <a:pPr rtl="1"/>
          <a:endParaRPr lang="ar-SA"/>
        </a:p>
      </dgm:t>
    </dgm:pt>
    <dgm:pt modelId="{1F4C1658-AF26-554A-81AF-1ECDD8053B1E}" type="pres">
      <dgm:prSet presAssocID="{A1739421-EEE4-FB43-AA8C-C3848A62E88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AFEA60A-FA7A-6D40-898F-E25FF541A4B1}" type="pres">
      <dgm:prSet presAssocID="{62431BBE-36CF-CF46-A321-A9DA617B123F}" presName="root1" presStyleCnt="0"/>
      <dgm:spPr/>
    </dgm:pt>
    <dgm:pt modelId="{C1DDF84D-D174-9340-BF19-E2B2A80F03DE}" type="pres">
      <dgm:prSet presAssocID="{62431BBE-36CF-CF46-A321-A9DA617B123F}" presName="LevelOneTextNode" presStyleLbl="node0" presStyleIdx="0" presStyleCnt="1">
        <dgm:presLayoutVars>
          <dgm:chPref val="3"/>
        </dgm:presLayoutVars>
      </dgm:prSet>
      <dgm:spPr/>
    </dgm:pt>
    <dgm:pt modelId="{1DF72559-4EC2-8C4C-BE1F-E327808A9A06}" type="pres">
      <dgm:prSet presAssocID="{62431BBE-36CF-CF46-A321-A9DA617B123F}" presName="level2hierChild" presStyleCnt="0"/>
      <dgm:spPr/>
    </dgm:pt>
    <dgm:pt modelId="{3BAD3516-99DB-5042-BFDE-B519095C462F}" type="pres">
      <dgm:prSet presAssocID="{10605732-08C7-F343-A066-7B1519632E64}" presName="conn2-1" presStyleLbl="parChTrans1D2" presStyleIdx="0" presStyleCnt="4"/>
      <dgm:spPr/>
    </dgm:pt>
    <dgm:pt modelId="{D601F2D4-F039-C342-B249-C730B0BCA061}" type="pres">
      <dgm:prSet presAssocID="{10605732-08C7-F343-A066-7B1519632E64}" presName="connTx" presStyleLbl="parChTrans1D2" presStyleIdx="0" presStyleCnt="4"/>
      <dgm:spPr/>
    </dgm:pt>
    <dgm:pt modelId="{84DD0220-D3FF-944E-8710-F4668AC2E512}" type="pres">
      <dgm:prSet presAssocID="{49B7D21D-B454-4247-AAA7-DE7C4EF27E46}" presName="root2" presStyleCnt="0"/>
      <dgm:spPr/>
    </dgm:pt>
    <dgm:pt modelId="{A83BD315-DBAF-8E4B-AD33-F0B2E65B915C}" type="pres">
      <dgm:prSet presAssocID="{49B7D21D-B454-4247-AAA7-DE7C4EF27E46}" presName="LevelTwoTextNode" presStyleLbl="node2" presStyleIdx="0" presStyleCnt="4">
        <dgm:presLayoutVars>
          <dgm:chPref val="3"/>
        </dgm:presLayoutVars>
      </dgm:prSet>
      <dgm:spPr/>
    </dgm:pt>
    <dgm:pt modelId="{9555D8DC-2E79-BD46-B785-578562979A24}" type="pres">
      <dgm:prSet presAssocID="{49B7D21D-B454-4247-AAA7-DE7C4EF27E46}" presName="level3hierChild" presStyleCnt="0"/>
      <dgm:spPr/>
    </dgm:pt>
    <dgm:pt modelId="{E8CA6611-B695-E84A-A199-82DE4F722DA2}" type="pres">
      <dgm:prSet presAssocID="{546C0976-3FDA-2D4B-B120-5D9FE369CE0A}" presName="conn2-1" presStyleLbl="parChTrans1D2" presStyleIdx="1" presStyleCnt="4"/>
      <dgm:spPr/>
    </dgm:pt>
    <dgm:pt modelId="{A6BDA6FF-64A6-8142-A808-5FD52BC762D0}" type="pres">
      <dgm:prSet presAssocID="{546C0976-3FDA-2D4B-B120-5D9FE369CE0A}" presName="connTx" presStyleLbl="parChTrans1D2" presStyleIdx="1" presStyleCnt="4"/>
      <dgm:spPr/>
    </dgm:pt>
    <dgm:pt modelId="{8B7A5B4C-BBA5-E749-B2E0-1BAA1CBD8CAF}" type="pres">
      <dgm:prSet presAssocID="{DD84847D-67E3-9847-809E-8B9A4247C483}" presName="root2" presStyleCnt="0"/>
      <dgm:spPr/>
    </dgm:pt>
    <dgm:pt modelId="{532EA326-7611-D14B-BD7D-C7CEDCB7CF50}" type="pres">
      <dgm:prSet presAssocID="{DD84847D-67E3-9847-809E-8B9A4247C483}" presName="LevelTwoTextNode" presStyleLbl="node2" presStyleIdx="1" presStyleCnt="4">
        <dgm:presLayoutVars>
          <dgm:chPref val="3"/>
        </dgm:presLayoutVars>
      </dgm:prSet>
      <dgm:spPr/>
    </dgm:pt>
    <dgm:pt modelId="{531D28D8-3B7D-DC45-AB7C-2046BC9E0F1A}" type="pres">
      <dgm:prSet presAssocID="{DD84847D-67E3-9847-809E-8B9A4247C483}" presName="level3hierChild" presStyleCnt="0"/>
      <dgm:spPr/>
    </dgm:pt>
    <dgm:pt modelId="{DFEDC1D0-38C4-F247-8DDE-4C455C7BA7EB}" type="pres">
      <dgm:prSet presAssocID="{9E1F0E21-90ED-F045-AC6E-EC9E8303BB52}" presName="conn2-1" presStyleLbl="parChTrans1D2" presStyleIdx="2" presStyleCnt="4"/>
      <dgm:spPr/>
    </dgm:pt>
    <dgm:pt modelId="{6F0A5C82-44CC-3A49-9A31-1572ABC8D44C}" type="pres">
      <dgm:prSet presAssocID="{9E1F0E21-90ED-F045-AC6E-EC9E8303BB52}" presName="connTx" presStyleLbl="parChTrans1D2" presStyleIdx="2" presStyleCnt="4"/>
      <dgm:spPr/>
    </dgm:pt>
    <dgm:pt modelId="{3BC3F0AA-C1E3-DA46-B353-92D27A5DC800}" type="pres">
      <dgm:prSet presAssocID="{4C4BFA7B-7F51-4C44-93D1-AAFE285F0888}" presName="root2" presStyleCnt="0"/>
      <dgm:spPr/>
    </dgm:pt>
    <dgm:pt modelId="{9F2E850D-37FA-9E41-AAEB-12E35BBB56FB}" type="pres">
      <dgm:prSet presAssocID="{4C4BFA7B-7F51-4C44-93D1-AAFE285F0888}" presName="LevelTwoTextNode" presStyleLbl="node2" presStyleIdx="2" presStyleCnt="4">
        <dgm:presLayoutVars>
          <dgm:chPref val="3"/>
        </dgm:presLayoutVars>
      </dgm:prSet>
      <dgm:spPr/>
    </dgm:pt>
    <dgm:pt modelId="{2C00C4BE-1E22-EE4C-9E88-83653B33557C}" type="pres">
      <dgm:prSet presAssocID="{4C4BFA7B-7F51-4C44-93D1-AAFE285F0888}" presName="level3hierChild" presStyleCnt="0"/>
      <dgm:spPr/>
    </dgm:pt>
    <dgm:pt modelId="{29CFD36C-843A-0F4A-BC45-DB47A1E51120}" type="pres">
      <dgm:prSet presAssocID="{C949F5E1-FB71-E342-AFF4-7E331A539B39}" presName="conn2-1" presStyleLbl="parChTrans1D2" presStyleIdx="3" presStyleCnt="4"/>
      <dgm:spPr/>
    </dgm:pt>
    <dgm:pt modelId="{AE5E63E4-A095-0F4D-A943-0535E4BD3404}" type="pres">
      <dgm:prSet presAssocID="{C949F5E1-FB71-E342-AFF4-7E331A539B39}" presName="connTx" presStyleLbl="parChTrans1D2" presStyleIdx="3" presStyleCnt="4"/>
      <dgm:spPr/>
    </dgm:pt>
    <dgm:pt modelId="{0EC4F86C-0ABD-A54D-83D7-59C99050DF86}" type="pres">
      <dgm:prSet presAssocID="{17DF81B2-BA09-7D46-8485-B1C9CB4E0B48}" presName="root2" presStyleCnt="0"/>
      <dgm:spPr/>
    </dgm:pt>
    <dgm:pt modelId="{FA35532B-E498-7848-A1AA-693C23AA1F99}" type="pres">
      <dgm:prSet presAssocID="{17DF81B2-BA09-7D46-8485-B1C9CB4E0B48}" presName="LevelTwoTextNode" presStyleLbl="node2" presStyleIdx="3" presStyleCnt="4">
        <dgm:presLayoutVars>
          <dgm:chPref val="3"/>
        </dgm:presLayoutVars>
      </dgm:prSet>
      <dgm:spPr/>
    </dgm:pt>
    <dgm:pt modelId="{92A6E13C-B772-4A4C-894C-D6C3C5AE5723}" type="pres">
      <dgm:prSet presAssocID="{17DF81B2-BA09-7D46-8485-B1C9CB4E0B48}" presName="level3hierChild" presStyleCnt="0"/>
      <dgm:spPr/>
    </dgm:pt>
  </dgm:ptLst>
  <dgm:cxnLst>
    <dgm:cxn modelId="{FA442A06-0048-6D41-B457-E90F7188A63D}" srcId="{62431BBE-36CF-CF46-A321-A9DA617B123F}" destId="{DD84847D-67E3-9847-809E-8B9A4247C483}" srcOrd="1" destOrd="0" parTransId="{546C0976-3FDA-2D4B-B120-5D9FE369CE0A}" sibTransId="{53FC69AF-F370-CE44-BE6F-08832935CEA2}"/>
    <dgm:cxn modelId="{9D36C117-658C-B74A-858E-21E4BD474284}" type="presOf" srcId="{DD84847D-67E3-9847-809E-8B9A4247C483}" destId="{532EA326-7611-D14B-BD7D-C7CEDCB7CF50}" srcOrd="0" destOrd="0" presId="urn:microsoft.com/office/officeart/2008/layout/HorizontalMultiLevelHierarchy"/>
    <dgm:cxn modelId="{1EAD7D20-B854-D242-A838-BB496FE8E8BB}" srcId="{62431BBE-36CF-CF46-A321-A9DA617B123F}" destId="{49B7D21D-B454-4247-AAA7-DE7C4EF27E46}" srcOrd="0" destOrd="0" parTransId="{10605732-08C7-F343-A066-7B1519632E64}" sibTransId="{3D08B528-CA8B-7D4E-A110-E46CCA69CD45}"/>
    <dgm:cxn modelId="{F8DC9C23-2A92-7241-A0A0-512C46267171}" type="presOf" srcId="{C949F5E1-FB71-E342-AFF4-7E331A539B39}" destId="{29CFD36C-843A-0F4A-BC45-DB47A1E51120}" srcOrd="0" destOrd="0" presId="urn:microsoft.com/office/officeart/2008/layout/HorizontalMultiLevelHierarchy"/>
    <dgm:cxn modelId="{E72A0547-5427-CB4E-8D13-E54BF2FC4C6B}" type="presOf" srcId="{546C0976-3FDA-2D4B-B120-5D9FE369CE0A}" destId="{E8CA6611-B695-E84A-A199-82DE4F722DA2}" srcOrd="0" destOrd="0" presId="urn:microsoft.com/office/officeart/2008/layout/HorizontalMultiLevelHierarchy"/>
    <dgm:cxn modelId="{B51FC26A-A989-A648-9C44-67F41044092D}" type="presOf" srcId="{10605732-08C7-F343-A066-7B1519632E64}" destId="{D601F2D4-F039-C342-B249-C730B0BCA061}" srcOrd="1" destOrd="0" presId="urn:microsoft.com/office/officeart/2008/layout/HorizontalMultiLevelHierarchy"/>
    <dgm:cxn modelId="{E91BAE53-4862-534A-BC56-3B8C016B65E8}" type="presOf" srcId="{9E1F0E21-90ED-F045-AC6E-EC9E8303BB52}" destId="{DFEDC1D0-38C4-F247-8DDE-4C455C7BA7EB}" srcOrd="0" destOrd="0" presId="urn:microsoft.com/office/officeart/2008/layout/HorizontalMultiLevelHierarchy"/>
    <dgm:cxn modelId="{513C0655-D9B3-644F-8717-7E0549C634A2}" type="presOf" srcId="{62431BBE-36CF-CF46-A321-A9DA617B123F}" destId="{C1DDF84D-D174-9340-BF19-E2B2A80F03DE}" srcOrd="0" destOrd="0" presId="urn:microsoft.com/office/officeart/2008/layout/HorizontalMultiLevelHierarchy"/>
    <dgm:cxn modelId="{E706F379-FF71-E94A-9FAA-0D68227EB986}" type="presOf" srcId="{10605732-08C7-F343-A066-7B1519632E64}" destId="{3BAD3516-99DB-5042-BFDE-B519095C462F}" srcOrd="0" destOrd="0" presId="urn:microsoft.com/office/officeart/2008/layout/HorizontalMultiLevelHierarchy"/>
    <dgm:cxn modelId="{9E22D084-8ACE-EE41-8A0A-EFD56B29B2F7}" type="presOf" srcId="{A1739421-EEE4-FB43-AA8C-C3848A62E88B}" destId="{1F4C1658-AF26-554A-81AF-1ECDD8053B1E}" srcOrd="0" destOrd="0" presId="urn:microsoft.com/office/officeart/2008/layout/HorizontalMultiLevelHierarchy"/>
    <dgm:cxn modelId="{5F5920A1-F1C2-2A4E-ADD4-D22799511C0C}" type="presOf" srcId="{9E1F0E21-90ED-F045-AC6E-EC9E8303BB52}" destId="{6F0A5C82-44CC-3A49-9A31-1572ABC8D44C}" srcOrd="1" destOrd="0" presId="urn:microsoft.com/office/officeart/2008/layout/HorizontalMultiLevelHierarchy"/>
    <dgm:cxn modelId="{096239A4-390B-2843-A900-0C30D85D7CA0}" type="presOf" srcId="{4C4BFA7B-7F51-4C44-93D1-AAFE285F0888}" destId="{9F2E850D-37FA-9E41-AAEB-12E35BBB56FB}" srcOrd="0" destOrd="0" presId="urn:microsoft.com/office/officeart/2008/layout/HorizontalMultiLevelHierarchy"/>
    <dgm:cxn modelId="{0A0E48A4-1714-C646-9F8D-C4C26AED2F9C}" srcId="{62431BBE-36CF-CF46-A321-A9DA617B123F}" destId="{4C4BFA7B-7F51-4C44-93D1-AAFE285F0888}" srcOrd="2" destOrd="0" parTransId="{9E1F0E21-90ED-F045-AC6E-EC9E8303BB52}" sibTransId="{C7EB0673-A124-1242-B631-7C07AA42C09C}"/>
    <dgm:cxn modelId="{076A08B0-F675-F54B-9704-BEBD4A860C8B}" type="presOf" srcId="{C949F5E1-FB71-E342-AFF4-7E331A539B39}" destId="{AE5E63E4-A095-0F4D-A943-0535E4BD3404}" srcOrd="1" destOrd="0" presId="urn:microsoft.com/office/officeart/2008/layout/HorizontalMultiLevelHierarchy"/>
    <dgm:cxn modelId="{57230BB1-F139-574E-963F-FE78F03E8574}" type="presOf" srcId="{546C0976-3FDA-2D4B-B120-5D9FE369CE0A}" destId="{A6BDA6FF-64A6-8142-A808-5FD52BC762D0}" srcOrd="1" destOrd="0" presId="urn:microsoft.com/office/officeart/2008/layout/HorizontalMultiLevelHierarchy"/>
    <dgm:cxn modelId="{1DD9D3BA-CFFB-664F-A418-97DDCB9D533A}" type="presOf" srcId="{49B7D21D-B454-4247-AAA7-DE7C4EF27E46}" destId="{A83BD315-DBAF-8E4B-AD33-F0B2E65B915C}" srcOrd="0" destOrd="0" presId="urn:microsoft.com/office/officeart/2008/layout/HorizontalMultiLevelHierarchy"/>
    <dgm:cxn modelId="{4A1E03C9-435A-8F41-AD62-384F70FCE6E4}" type="presOf" srcId="{17DF81B2-BA09-7D46-8485-B1C9CB4E0B48}" destId="{FA35532B-E498-7848-A1AA-693C23AA1F99}" srcOrd="0" destOrd="0" presId="urn:microsoft.com/office/officeart/2008/layout/HorizontalMultiLevelHierarchy"/>
    <dgm:cxn modelId="{10F433CF-03A2-1E49-86AE-D24FFE70CEF4}" srcId="{A1739421-EEE4-FB43-AA8C-C3848A62E88B}" destId="{62431BBE-36CF-CF46-A321-A9DA617B123F}" srcOrd="0" destOrd="0" parTransId="{BCF957C5-1F17-954E-B9A0-A9E1843957AC}" sibTransId="{E00FDF67-FEBB-A74D-9485-3B41D3E7EBD3}"/>
    <dgm:cxn modelId="{627BDEF2-4DA4-6C44-A81A-D1D1FF306777}" srcId="{62431BBE-36CF-CF46-A321-A9DA617B123F}" destId="{17DF81B2-BA09-7D46-8485-B1C9CB4E0B48}" srcOrd="3" destOrd="0" parTransId="{C949F5E1-FB71-E342-AFF4-7E331A539B39}" sibTransId="{261561AD-6996-BD4F-B855-F79A7D799963}"/>
    <dgm:cxn modelId="{87FBE35C-1A0A-A34A-8AD9-24864AD575A3}" type="presParOf" srcId="{1F4C1658-AF26-554A-81AF-1ECDD8053B1E}" destId="{0AFEA60A-FA7A-6D40-898F-E25FF541A4B1}" srcOrd="0" destOrd="0" presId="urn:microsoft.com/office/officeart/2008/layout/HorizontalMultiLevelHierarchy"/>
    <dgm:cxn modelId="{2386F717-1E87-EB44-A656-99875B40F1FB}" type="presParOf" srcId="{0AFEA60A-FA7A-6D40-898F-E25FF541A4B1}" destId="{C1DDF84D-D174-9340-BF19-E2B2A80F03DE}" srcOrd="0" destOrd="0" presId="urn:microsoft.com/office/officeart/2008/layout/HorizontalMultiLevelHierarchy"/>
    <dgm:cxn modelId="{0E08095E-F12E-EE4E-BB45-31E9B585CC24}" type="presParOf" srcId="{0AFEA60A-FA7A-6D40-898F-E25FF541A4B1}" destId="{1DF72559-4EC2-8C4C-BE1F-E327808A9A06}" srcOrd="1" destOrd="0" presId="urn:microsoft.com/office/officeart/2008/layout/HorizontalMultiLevelHierarchy"/>
    <dgm:cxn modelId="{B84FF399-31EF-3849-BC14-2A182FAA49D8}" type="presParOf" srcId="{1DF72559-4EC2-8C4C-BE1F-E327808A9A06}" destId="{3BAD3516-99DB-5042-BFDE-B519095C462F}" srcOrd="0" destOrd="0" presId="urn:microsoft.com/office/officeart/2008/layout/HorizontalMultiLevelHierarchy"/>
    <dgm:cxn modelId="{1EEAC3CB-6B92-7C4A-8301-E308CD16E05E}" type="presParOf" srcId="{3BAD3516-99DB-5042-BFDE-B519095C462F}" destId="{D601F2D4-F039-C342-B249-C730B0BCA061}" srcOrd="0" destOrd="0" presId="urn:microsoft.com/office/officeart/2008/layout/HorizontalMultiLevelHierarchy"/>
    <dgm:cxn modelId="{6DAB0ACF-590C-0F43-B585-9B1AC56C9183}" type="presParOf" srcId="{1DF72559-4EC2-8C4C-BE1F-E327808A9A06}" destId="{84DD0220-D3FF-944E-8710-F4668AC2E512}" srcOrd="1" destOrd="0" presId="urn:microsoft.com/office/officeart/2008/layout/HorizontalMultiLevelHierarchy"/>
    <dgm:cxn modelId="{5B73F34E-87F2-DE47-887D-A59012D53097}" type="presParOf" srcId="{84DD0220-D3FF-944E-8710-F4668AC2E512}" destId="{A83BD315-DBAF-8E4B-AD33-F0B2E65B915C}" srcOrd="0" destOrd="0" presId="urn:microsoft.com/office/officeart/2008/layout/HorizontalMultiLevelHierarchy"/>
    <dgm:cxn modelId="{F41B6AA7-02DF-A94B-B826-F3E73AA01D9D}" type="presParOf" srcId="{84DD0220-D3FF-944E-8710-F4668AC2E512}" destId="{9555D8DC-2E79-BD46-B785-578562979A24}" srcOrd="1" destOrd="0" presId="urn:microsoft.com/office/officeart/2008/layout/HorizontalMultiLevelHierarchy"/>
    <dgm:cxn modelId="{B308ABDA-774D-DE4F-B926-3A1DF59FD116}" type="presParOf" srcId="{1DF72559-4EC2-8C4C-BE1F-E327808A9A06}" destId="{E8CA6611-B695-E84A-A199-82DE4F722DA2}" srcOrd="2" destOrd="0" presId="urn:microsoft.com/office/officeart/2008/layout/HorizontalMultiLevelHierarchy"/>
    <dgm:cxn modelId="{14B1A528-8F9D-D544-BDB4-054398B7A26E}" type="presParOf" srcId="{E8CA6611-B695-E84A-A199-82DE4F722DA2}" destId="{A6BDA6FF-64A6-8142-A808-5FD52BC762D0}" srcOrd="0" destOrd="0" presId="urn:microsoft.com/office/officeart/2008/layout/HorizontalMultiLevelHierarchy"/>
    <dgm:cxn modelId="{A8BD7337-0546-264D-83E5-42642FFAD8BA}" type="presParOf" srcId="{1DF72559-4EC2-8C4C-BE1F-E327808A9A06}" destId="{8B7A5B4C-BBA5-E749-B2E0-1BAA1CBD8CAF}" srcOrd="3" destOrd="0" presId="urn:microsoft.com/office/officeart/2008/layout/HorizontalMultiLevelHierarchy"/>
    <dgm:cxn modelId="{580EF03C-F28C-7E46-9740-5ADDEE94E85C}" type="presParOf" srcId="{8B7A5B4C-BBA5-E749-B2E0-1BAA1CBD8CAF}" destId="{532EA326-7611-D14B-BD7D-C7CEDCB7CF50}" srcOrd="0" destOrd="0" presId="urn:microsoft.com/office/officeart/2008/layout/HorizontalMultiLevelHierarchy"/>
    <dgm:cxn modelId="{1B70EEC3-817B-594B-98CC-C297FFCB3992}" type="presParOf" srcId="{8B7A5B4C-BBA5-E749-B2E0-1BAA1CBD8CAF}" destId="{531D28D8-3B7D-DC45-AB7C-2046BC9E0F1A}" srcOrd="1" destOrd="0" presId="urn:microsoft.com/office/officeart/2008/layout/HorizontalMultiLevelHierarchy"/>
    <dgm:cxn modelId="{628431B2-D25E-724D-89C4-1CC1BA82FDF2}" type="presParOf" srcId="{1DF72559-4EC2-8C4C-BE1F-E327808A9A06}" destId="{DFEDC1D0-38C4-F247-8DDE-4C455C7BA7EB}" srcOrd="4" destOrd="0" presId="urn:microsoft.com/office/officeart/2008/layout/HorizontalMultiLevelHierarchy"/>
    <dgm:cxn modelId="{5443C8C0-7372-654D-AB2F-00A48368B374}" type="presParOf" srcId="{DFEDC1D0-38C4-F247-8DDE-4C455C7BA7EB}" destId="{6F0A5C82-44CC-3A49-9A31-1572ABC8D44C}" srcOrd="0" destOrd="0" presId="urn:microsoft.com/office/officeart/2008/layout/HorizontalMultiLevelHierarchy"/>
    <dgm:cxn modelId="{27BB45BA-C5EB-9F4F-9291-608E0C696E01}" type="presParOf" srcId="{1DF72559-4EC2-8C4C-BE1F-E327808A9A06}" destId="{3BC3F0AA-C1E3-DA46-B353-92D27A5DC800}" srcOrd="5" destOrd="0" presId="urn:microsoft.com/office/officeart/2008/layout/HorizontalMultiLevelHierarchy"/>
    <dgm:cxn modelId="{354DF37E-BFA4-5849-8B9C-2E3307F51D3E}" type="presParOf" srcId="{3BC3F0AA-C1E3-DA46-B353-92D27A5DC800}" destId="{9F2E850D-37FA-9E41-AAEB-12E35BBB56FB}" srcOrd="0" destOrd="0" presId="urn:microsoft.com/office/officeart/2008/layout/HorizontalMultiLevelHierarchy"/>
    <dgm:cxn modelId="{86582C6A-B878-8044-8E27-680CE223EBB0}" type="presParOf" srcId="{3BC3F0AA-C1E3-DA46-B353-92D27A5DC800}" destId="{2C00C4BE-1E22-EE4C-9E88-83653B33557C}" srcOrd="1" destOrd="0" presId="urn:microsoft.com/office/officeart/2008/layout/HorizontalMultiLevelHierarchy"/>
    <dgm:cxn modelId="{9350304A-DD28-A14A-A7A8-F7002904B111}" type="presParOf" srcId="{1DF72559-4EC2-8C4C-BE1F-E327808A9A06}" destId="{29CFD36C-843A-0F4A-BC45-DB47A1E51120}" srcOrd="6" destOrd="0" presId="urn:microsoft.com/office/officeart/2008/layout/HorizontalMultiLevelHierarchy"/>
    <dgm:cxn modelId="{7DE71F49-5809-504B-90EB-DE210957AE07}" type="presParOf" srcId="{29CFD36C-843A-0F4A-BC45-DB47A1E51120}" destId="{AE5E63E4-A095-0F4D-A943-0535E4BD3404}" srcOrd="0" destOrd="0" presId="urn:microsoft.com/office/officeart/2008/layout/HorizontalMultiLevelHierarchy"/>
    <dgm:cxn modelId="{0C7C4D97-0ED7-264E-9A7F-1CEE9E953590}" type="presParOf" srcId="{1DF72559-4EC2-8C4C-BE1F-E327808A9A06}" destId="{0EC4F86C-0ABD-A54D-83D7-59C99050DF86}" srcOrd="7" destOrd="0" presId="urn:microsoft.com/office/officeart/2008/layout/HorizontalMultiLevelHierarchy"/>
    <dgm:cxn modelId="{4A8576F9-3800-4641-ACFD-38FA7E4AE469}" type="presParOf" srcId="{0EC4F86C-0ABD-A54D-83D7-59C99050DF86}" destId="{FA35532B-E498-7848-A1AA-693C23AA1F99}" srcOrd="0" destOrd="0" presId="urn:microsoft.com/office/officeart/2008/layout/HorizontalMultiLevelHierarchy"/>
    <dgm:cxn modelId="{5FD0E76F-3F4C-D144-8DE2-D942B1FAAD9A}" type="presParOf" srcId="{0EC4F86C-0ABD-A54D-83D7-59C99050DF86}" destId="{92A6E13C-B772-4A4C-894C-D6C3C5AE572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FD36C-843A-0F4A-BC45-DB47A1E51120}">
      <dsp:nvSpPr>
        <dsp:cNvPr id="0" name=""/>
        <dsp:cNvSpPr/>
      </dsp:nvSpPr>
      <dsp:spPr>
        <a:xfrm>
          <a:off x="4044124" y="2175669"/>
          <a:ext cx="542350" cy="15501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1175" y="0"/>
              </a:lnTo>
              <a:lnTo>
                <a:pt x="271175" y="1550164"/>
              </a:lnTo>
              <a:lnTo>
                <a:pt x="542350" y="1550164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600" kern="1200"/>
        </a:p>
      </dsp:txBody>
      <dsp:txXfrm>
        <a:off x="4274242" y="2909693"/>
        <a:ext cx="82115" cy="82115"/>
      </dsp:txXfrm>
    </dsp:sp>
    <dsp:sp modelId="{DFEDC1D0-38C4-F247-8DDE-4C455C7BA7EB}">
      <dsp:nvSpPr>
        <dsp:cNvPr id="0" name=""/>
        <dsp:cNvSpPr/>
      </dsp:nvSpPr>
      <dsp:spPr>
        <a:xfrm>
          <a:off x="4044124" y="2175669"/>
          <a:ext cx="542350" cy="5167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1175" y="0"/>
              </a:lnTo>
              <a:lnTo>
                <a:pt x="271175" y="516721"/>
              </a:lnTo>
              <a:lnTo>
                <a:pt x="542350" y="516721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4296572" y="2415302"/>
        <a:ext cx="37454" cy="37454"/>
      </dsp:txXfrm>
    </dsp:sp>
    <dsp:sp modelId="{E8CA6611-B695-E84A-A199-82DE4F722DA2}">
      <dsp:nvSpPr>
        <dsp:cNvPr id="0" name=""/>
        <dsp:cNvSpPr/>
      </dsp:nvSpPr>
      <dsp:spPr>
        <a:xfrm>
          <a:off x="4044124" y="1658947"/>
          <a:ext cx="542350" cy="516721"/>
        </a:xfrm>
        <a:custGeom>
          <a:avLst/>
          <a:gdLst/>
          <a:ahLst/>
          <a:cxnLst/>
          <a:rect l="0" t="0" r="0" b="0"/>
          <a:pathLst>
            <a:path>
              <a:moveTo>
                <a:pt x="0" y="516721"/>
              </a:moveTo>
              <a:lnTo>
                <a:pt x="271175" y="516721"/>
              </a:lnTo>
              <a:lnTo>
                <a:pt x="271175" y="0"/>
              </a:lnTo>
              <a:lnTo>
                <a:pt x="542350" y="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4296572" y="1898580"/>
        <a:ext cx="37454" cy="37454"/>
      </dsp:txXfrm>
    </dsp:sp>
    <dsp:sp modelId="{3BAD3516-99DB-5042-BFDE-B519095C462F}">
      <dsp:nvSpPr>
        <dsp:cNvPr id="0" name=""/>
        <dsp:cNvSpPr/>
      </dsp:nvSpPr>
      <dsp:spPr>
        <a:xfrm>
          <a:off x="4044124" y="625504"/>
          <a:ext cx="542350" cy="1550164"/>
        </a:xfrm>
        <a:custGeom>
          <a:avLst/>
          <a:gdLst/>
          <a:ahLst/>
          <a:cxnLst/>
          <a:rect l="0" t="0" r="0" b="0"/>
          <a:pathLst>
            <a:path>
              <a:moveTo>
                <a:pt x="0" y="1550164"/>
              </a:moveTo>
              <a:lnTo>
                <a:pt x="271175" y="1550164"/>
              </a:lnTo>
              <a:lnTo>
                <a:pt x="271175" y="0"/>
              </a:lnTo>
              <a:lnTo>
                <a:pt x="542350" y="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600" kern="1200"/>
        </a:p>
      </dsp:txBody>
      <dsp:txXfrm>
        <a:off x="4274242" y="1359529"/>
        <a:ext cx="82115" cy="82115"/>
      </dsp:txXfrm>
    </dsp:sp>
    <dsp:sp modelId="{C1DDF84D-D174-9340-BF19-E2B2A80F03DE}">
      <dsp:nvSpPr>
        <dsp:cNvPr id="0" name=""/>
        <dsp:cNvSpPr/>
      </dsp:nvSpPr>
      <dsp:spPr>
        <a:xfrm rot="16200000">
          <a:off x="1455078" y="1762291"/>
          <a:ext cx="4351338" cy="82675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2533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5700" kern="1200"/>
            <a:t>كلمات مفتاحية</a:t>
          </a:r>
        </a:p>
      </dsp:txBody>
      <dsp:txXfrm>
        <a:off x="1455078" y="1762291"/>
        <a:ext cx="4351338" cy="826754"/>
      </dsp:txXfrm>
    </dsp:sp>
    <dsp:sp modelId="{A83BD315-DBAF-8E4B-AD33-F0B2E65B915C}">
      <dsp:nvSpPr>
        <dsp:cNvPr id="0" name=""/>
        <dsp:cNvSpPr/>
      </dsp:nvSpPr>
      <dsp:spPr>
        <a:xfrm>
          <a:off x="4586475" y="212127"/>
          <a:ext cx="2711753" cy="82675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2533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5700" kern="1200"/>
            <a:t>العرض</a:t>
          </a:r>
        </a:p>
      </dsp:txBody>
      <dsp:txXfrm>
        <a:off x="4586475" y="212127"/>
        <a:ext cx="2711753" cy="826754"/>
      </dsp:txXfrm>
    </dsp:sp>
    <dsp:sp modelId="{532EA326-7611-D14B-BD7D-C7CEDCB7CF50}">
      <dsp:nvSpPr>
        <dsp:cNvPr id="0" name=""/>
        <dsp:cNvSpPr/>
      </dsp:nvSpPr>
      <dsp:spPr>
        <a:xfrm>
          <a:off x="4586475" y="1245570"/>
          <a:ext cx="2711753" cy="82675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2533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5700" kern="1200"/>
            <a:t>الطلب</a:t>
          </a:r>
        </a:p>
      </dsp:txBody>
      <dsp:txXfrm>
        <a:off x="4586475" y="1245570"/>
        <a:ext cx="2711753" cy="826754"/>
      </dsp:txXfrm>
    </dsp:sp>
    <dsp:sp modelId="{9F2E850D-37FA-9E41-AAEB-12E35BBB56FB}">
      <dsp:nvSpPr>
        <dsp:cNvPr id="0" name=""/>
        <dsp:cNvSpPr/>
      </dsp:nvSpPr>
      <dsp:spPr>
        <a:xfrm>
          <a:off x="4586475" y="2279013"/>
          <a:ext cx="2711753" cy="82675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2533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5700" kern="1200"/>
            <a:t>الوفرة </a:t>
          </a:r>
        </a:p>
      </dsp:txBody>
      <dsp:txXfrm>
        <a:off x="4586475" y="2279013"/>
        <a:ext cx="2711753" cy="826754"/>
      </dsp:txXfrm>
    </dsp:sp>
    <dsp:sp modelId="{FA35532B-E498-7848-A1AA-693C23AA1F99}">
      <dsp:nvSpPr>
        <dsp:cNvPr id="0" name=""/>
        <dsp:cNvSpPr/>
      </dsp:nvSpPr>
      <dsp:spPr>
        <a:xfrm>
          <a:off x="4586475" y="3312456"/>
          <a:ext cx="2711753" cy="82675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2533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5700" kern="1200"/>
            <a:t>الندرة</a:t>
          </a:r>
        </a:p>
      </dsp:txBody>
      <dsp:txXfrm>
        <a:off x="4586475" y="3312456"/>
        <a:ext cx="2711753" cy="8267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05BAEDA-D6B8-4C45-8DCD-B72444ABB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EC13E4A-5555-2B42-A9D0-2AEB5E7FF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520479C-F050-8147-9025-2D06FB12B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A011-7BB7-D640-9519-C704E70970CF}" type="datetimeFigureOut">
              <a:rPr lang="" smtClean="0"/>
              <a:t>01/03/2022</a:t>
            </a:fld>
            <a:endParaRPr lang="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BFE7F5D-3994-6F4F-B1D9-F50642558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B9D9D90-E666-D14D-8227-76C4D6DEE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2E3C1-2F6D-6E44-969B-7132FF241ACB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2641605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FE6EEFE-EED8-F44C-AF6C-6D0971083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8A3714E-CFFE-004E-B333-79714FEAB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1B34F68-3BC3-0B48-B54B-D62899911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A011-7BB7-D640-9519-C704E70970CF}" type="datetimeFigureOut">
              <a:rPr lang="" smtClean="0"/>
              <a:t>01/03/2022</a:t>
            </a:fld>
            <a:endParaRPr lang="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4B1FBF-9C71-834B-A465-9C8BDFF94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A8CC067-7BC4-6F45-9CCA-C53B41036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2E3C1-2F6D-6E44-969B-7132FF241ACB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692353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4BC7AD1-7D43-6A48-9F64-CDDEF0BE70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1A13E73-20D2-8D45-99E9-ACF38061AE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D03000A-F856-7446-AB02-2CBC737BE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A011-7BB7-D640-9519-C704E70970CF}" type="datetimeFigureOut">
              <a:rPr lang="" smtClean="0"/>
              <a:t>01/03/2022</a:t>
            </a:fld>
            <a:endParaRPr lang="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92A163B-5C53-944D-97D9-27C471FFA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FBE83DF-2B39-D644-BAE4-92A8C1472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2E3C1-2F6D-6E44-969B-7132FF241ACB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2609274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1143C8-23C0-3045-B638-50D2DE980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3F87CEC-8100-974C-BB18-F7CE9B5C7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A348A05-276F-E049-B3B5-3A09C42B7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A011-7BB7-D640-9519-C704E70970CF}" type="datetimeFigureOut">
              <a:rPr lang="" smtClean="0"/>
              <a:t>01/03/2022</a:t>
            </a:fld>
            <a:endParaRPr lang="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80AFB6F-A620-0D40-B7E9-5C2190A26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54F3750-CF41-EE48-886B-A13AA8243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2E3C1-2F6D-6E44-969B-7132FF241ACB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046568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5ED03B-CA8B-4A4D-AE3A-C4A8F084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856BEC7-EE80-A44A-A7A6-0A1913908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38DD3EC-225C-594F-9543-4E6E0286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A011-7BB7-D640-9519-C704E70970CF}" type="datetimeFigureOut">
              <a:rPr lang="" smtClean="0"/>
              <a:t>01/03/2022</a:t>
            </a:fld>
            <a:endParaRPr lang="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D0100E7-840C-9448-AC6E-7CF1BBDB0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D613D9C-F15D-D448-A898-5C1C1A4CB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2E3C1-2F6D-6E44-969B-7132FF241ACB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231238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583CE3-DC03-B447-B58C-E905C9F4D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BBFE1C3-F5A9-0D44-BC67-F2F51939B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9907ED8-AD53-3C4C-B5D3-BE4629058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DA2FF52-4FCC-5249-A55A-F1AD45EF7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A011-7BB7-D640-9519-C704E70970CF}" type="datetimeFigureOut">
              <a:rPr lang="" smtClean="0"/>
              <a:t>01/03/2022</a:t>
            </a:fld>
            <a:endParaRPr lang="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F7CF419-F250-FE46-936A-8FDB9BB32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5FA9D93-0241-7A4F-9CD4-B9F82326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2E3C1-2F6D-6E44-969B-7132FF241ACB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749787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83A29B-AE0E-664E-9D66-14507C80C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51376D6-2A58-CB4F-981C-6080E58B7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3E93FE5-30C5-5744-B0DE-B0A63865C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4AE1D1F-572C-0746-B2A4-96FFA15446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A6DE47E-5FCB-1C4E-870A-3C2F221FA3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6A6474F8-76A5-9C4D-92BB-8E0FBF3ED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A011-7BB7-D640-9519-C704E70970CF}" type="datetimeFigureOut">
              <a:rPr lang="" smtClean="0"/>
              <a:t>01/03/2022</a:t>
            </a:fld>
            <a:endParaRPr lang="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20CEA72-1645-A74A-9B45-95C84EA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261B57F-4E6F-BC45-B883-D74DE94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2E3C1-2F6D-6E44-969B-7132FF241ACB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4099723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7EBA70-992C-6644-800B-A73C76916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CA8267B-D00B-7E43-854F-5E3CA1301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A011-7BB7-D640-9519-C704E70970CF}" type="datetimeFigureOut">
              <a:rPr lang="" smtClean="0"/>
              <a:t>01/03/2022</a:t>
            </a:fld>
            <a:endParaRPr lang="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1904120-2929-7742-849E-3378678F6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7ADA437-4B41-CA46-8719-825315B7B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2E3C1-2F6D-6E44-969B-7132FF241ACB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3690343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3F89823-6EB6-EB40-BD4E-65713D2AD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A011-7BB7-D640-9519-C704E70970CF}" type="datetimeFigureOut">
              <a:rPr lang="" smtClean="0"/>
              <a:t>01/03/2022</a:t>
            </a:fld>
            <a:endParaRPr lang="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293EDDB-61FF-0940-9F29-82511D6DC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5285167-79B5-3243-9E0F-21CB7DAA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2E3C1-2F6D-6E44-969B-7132FF241ACB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199877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1FFA38-FDE3-8244-9F1F-83F5EDAC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0FB5D12-8813-4647-A978-A57AD9869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655CE6A-6D99-E649-84EA-6D309755A5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B85DC60-19BA-D044-AFEE-0379A538B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A011-7BB7-D640-9519-C704E70970CF}" type="datetimeFigureOut">
              <a:rPr lang="" smtClean="0"/>
              <a:t>01/03/2022</a:t>
            </a:fld>
            <a:endParaRPr lang="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A5C413C-0509-C343-A450-6F2536E23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5FFBDEB-B7A2-2B4C-BD3C-6C054C4E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2E3C1-2F6D-6E44-969B-7132FF241ACB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042805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19CD90-E776-2F4C-9D97-FEDF312AC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9A07B1BB-8007-6F4C-9AE1-8B2D7C2F11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50FE208-EC5F-0F4E-B858-AA2AB3E50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31844DB-43BE-FC4B-8B0A-CB9EA7D8A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A011-7BB7-D640-9519-C704E70970CF}" type="datetimeFigureOut">
              <a:rPr lang="" smtClean="0"/>
              <a:t>01/03/2022</a:t>
            </a:fld>
            <a:endParaRPr lang="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77A8533-743D-214B-8E29-2EB1EF474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10BC3F5-BAA0-F14C-86F7-E45C1E31F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2E3C1-2F6D-6E44-969B-7132FF241ACB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3699646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42062887-B8AC-A542-9976-61A6266FB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8538575-5823-794A-B7EE-A2C20C44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677719F-EA0E-D64C-AD7D-53ECE6A9B0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9A011-7BB7-D640-9519-C704E70970CF}" type="datetimeFigureOut">
              <a:rPr lang="" smtClean="0"/>
              <a:t>01/03/2022</a:t>
            </a:fld>
            <a:endParaRPr lang="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8C24803-A076-1244-B641-BB1ED8999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D0F8F4-3355-9742-B384-9F724B3E8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2E3C1-2F6D-6E44-969B-7132FF241ACB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325313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jpeg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7.jpeg" /><Relationship Id="rId4" Type="http://schemas.openxmlformats.org/officeDocument/2006/relationships/image" Target="../media/image16.jpeg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4.png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3.mp4" /><Relationship Id="rId1" Type="http://schemas.microsoft.com/office/2007/relationships/media" Target="../media/media3.mp4" /><Relationship Id="rId4" Type="http://schemas.openxmlformats.org/officeDocument/2006/relationships/image" Target="../media/image31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 /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 /><Relationship Id="rId7" Type="http://schemas.microsoft.com/office/2007/relationships/diagramDrawing" Target="../diagrams/drawing1.xml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1.xml" /><Relationship Id="rId5" Type="http://schemas.openxmlformats.org/officeDocument/2006/relationships/diagramQuickStyle" Target="../diagrams/quickStyle1.xml" /><Relationship Id="rId4" Type="http://schemas.openxmlformats.org/officeDocument/2006/relationships/diagramLayout" Target="../diagrams/layout1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4" Type="http://schemas.openxmlformats.org/officeDocument/2006/relationships/image" Target="../media/image12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1443118D-0862-4943-B5CE-28CEDDE3524C}"/>
              </a:ext>
            </a:extLst>
          </p:cNvPr>
          <p:cNvSpPr txBox="1"/>
          <p:nvPr/>
        </p:nvSpPr>
        <p:spPr>
          <a:xfrm>
            <a:off x="5180239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02B0E4BC-C279-5C47-B2E5-F785D6EAD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FD655B32-8859-464F-B1B4-5A9B22186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512" y="73479"/>
            <a:ext cx="2147029" cy="1428750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BA8A5EE1-C00F-7B4A-B9BA-F06E9B563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32658"/>
            <a:ext cx="1572987" cy="1572987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DF073D85-B2DA-9644-9A80-CD583FB0A0BA}"/>
              </a:ext>
            </a:extLst>
          </p:cNvPr>
          <p:cNvSpPr txBox="1"/>
          <p:nvPr/>
        </p:nvSpPr>
        <p:spPr>
          <a:xfrm>
            <a:off x="2735036" y="3706587"/>
            <a:ext cx="75601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4000" b="1">
                <a:solidFill>
                  <a:schemeClr val="accent5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مادة :الدراسات الاجتماعية</a:t>
            </a:r>
            <a:r>
              <a:rPr lang="ar-SA" sz="4000" b="1">
                <a:solidFill>
                  <a:schemeClr val="accent5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.         الصف الرابع </a:t>
            </a:r>
          </a:p>
          <a:p>
            <a:r>
              <a:rPr lang="ar-SA" sz="4000" b="1">
                <a:solidFill>
                  <a:schemeClr val="accent5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العرض والطلب في حياتنا اليومية </a:t>
            </a:r>
          </a:p>
          <a:p>
            <a:r>
              <a:rPr lang="ar-SA" sz="4000" b="1">
                <a:solidFill>
                  <a:schemeClr val="accent5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  المعلمة أسماء ثروت </a:t>
            </a:r>
          </a:p>
          <a:p>
            <a:endParaRPr lang="" sz="4000"/>
          </a:p>
        </p:txBody>
      </p:sp>
    </p:spTree>
    <p:extLst>
      <p:ext uri="{BB962C8B-B14F-4D97-AF65-F5344CB8AC3E}">
        <p14:creationId xmlns:p14="http://schemas.microsoft.com/office/powerpoint/2010/main" val="2299120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D1461B17-06FF-4F44-97E1-81958E36C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04" y="457200"/>
            <a:ext cx="1003139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37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59"/>
            <a:ext cx="5538555" cy="288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6537F7FB-6A69-1643-B9F3-326BC0173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059" y="644229"/>
            <a:ext cx="2560320" cy="25603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480060"/>
            <a:ext cx="5538555" cy="28870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7934FCEA-6686-FF48-9E50-A0BABCF14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615" y="644229"/>
            <a:ext cx="4016188" cy="256032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80DE958-9D45-4CAD-BF1F-FA2ED970B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3" y="3527956"/>
            <a:ext cx="5538554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14E9C3FA-2069-AD4A-9F1E-20FBA84C3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37" y="3653451"/>
            <a:ext cx="5095164" cy="256032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93B4BF-AD35-4E52-8131-161C5FB9C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3527956"/>
            <a:ext cx="5538555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8269DB51-FC37-2046-804C-33E5F348D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389" y="3672788"/>
            <a:ext cx="5120640" cy="256032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87798A15-0364-D647-9653-9E21CF526934}"/>
              </a:ext>
            </a:extLst>
          </p:cNvPr>
          <p:cNvSpPr txBox="1"/>
          <p:nvPr/>
        </p:nvSpPr>
        <p:spPr>
          <a:xfrm>
            <a:off x="4167868" y="23501"/>
            <a:ext cx="3531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b="1"/>
              <a:t>انظر إلى الصور وتحدث</a:t>
            </a:r>
            <a:endParaRPr lang="" sz="3200" b="1"/>
          </a:p>
        </p:txBody>
      </p:sp>
    </p:spTree>
    <p:extLst>
      <p:ext uri="{BB962C8B-B14F-4D97-AF65-F5344CB8AC3E}">
        <p14:creationId xmlns:p14="http://schemas.microsoft.com/office/powerpoint/2010/main" val="3082882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F8D73278-08B8-0741-9927-4A9E19D2F1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35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18C3712F-2457-4E48-8ABE-A8444AE5C7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3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F3F29C4B-5C60-8C4F-907D-8B550DE5E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02" y="3683453"/>
            <a:ext cx="360997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31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BDBB2F2-8215-084C-9BF7-160E8483BF14}"/>
              </a:ext>
            </a:extLst>
          </p:cNvPr>
          <p:cNvSpPr txBox="1"/>
          <p:nvPr/>
        </p:nvSpPr>
        <p:spPr>
          <a:xfrm>
            <a:off x="8842248" y="1481328"/>
            <a:ext cx="2926080" cy="2468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latin typeface="+mj-lt"/>
                <a:ea typeface="+mj-ea"/>
                <a:cs typeface="+mj-cs"/>
              </a:rPr>
              <a:t>هل الرغبة الشرائية تتفق في نفس الوقت</a:t>
            </a:r>
          </a:p>
        </p:txBody>
      </p:sp>
      <p:sp>
        <p:nvSpPr>
          <p:cNvPr id="30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C5A3F523-D0C4-7A48-8166-3FBA5F34FB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2" b="2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60966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53408173-FB87-9F4D-8460-3398201A5904}"/>
              </a:ext>
            </a:extLst>
          </p:cNvPr>
          <p:cNvSpPr txBox="1"/>
          <p:nvPr/>
        </p:nvSpPr>
        <p:spPr>
          <a:xfrm>
            <a:off x="6194716" y="739978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هل تختلف نفس السلعه في الأسعار</a:t>
            </a:r>
            <a:r>
              <a:rPr lang="en-US" sz="600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9FEA3B49-31D8-E243-8D81-A826E14123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44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626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F65EBD3-7A24-9644-89C9-27015A36B4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6" t="15402" r="49484" b="54369"/>
          <a:stretch/>
        </p:blipFill>
        <p:spPr>
          <a:xfrm>
            <a:off x="213260" y="831490"/>
            <a:ext cx="4413831" cy="4212771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B78A2F42-88B6-8C48-B7A8-FB3397F6E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2"/>
          <a:stretch/>
        </p:blipFill>
        <p:spPr>
          <a:xfrm>
            <a:off x="5545244" y="2051173"/>
            <a:ext cx="6020730" cy="329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54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9FF8C963-B60A-5342-BDD7-A4FB9D4C11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"/>
          <a:stretch/>
        </p:blipFill>
        <p:spPr>
          <a:xfrm>
            <a:off x="1005882" y="643467"/>
            <a:ext cx="1018023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07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3061" cy="686920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09C6C2E1-D79B-1344-8416-424A84C060B9}"/>
              </a:ext>
            </a:extLst>
          </p:cNvPr>
          <p:cNvSpPr txBox="1"/>
          <p:nvPr/>
        </p:nvSpPr>
        <p:spPr>
          <a:xfrm>
            <a:off x="1378425" y="5199797"/>
            <a:ext cx="9435152" cy="78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ما هي العلاقة بين العرض والطلب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7795DFA-888F-47E2-B44E-DE1D3B3E4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58957"/>
          </a:xfrm>
          <a:custGeom>
            <a:avLst/>
            <a:gdLst>
              <a:gd name="connsiteX0" fmla="*/ 0 w 12192000"/>
              <a:gd name="connsiteY0" fmla="*/ 0 h 5058957"/>
              <a:gd name="connsiteX1" fmla="*/ 12192000 w 12192000"/>
              <a:gd name="connsiteY1" fmla="*/ 0 h 5058957"/>
              <a:gd name="connsiteX2" fmla="*/ 12192000 w 12192000"/>
              <a:gd name="connsiteY2" fmla="*/ 259692 h 5058957"/>
              <a:gd name="connsiteX3" fmla="*/ 12192000 w 12192000"/>
              <a:gd name="connsiteY3" fmla="*/ 3542069 h 5058957"/>
              <a:gd name="connsiteX4" fmla="*/ 12192000 w 12192000"/>
              <a:gd name="connsiteY4" fmla="*/ 3734194 h 5058957"/>
              <a:gd name="connsiteX5" fmla="*/ 12192000 w 12192000"/>
              <a:gd name="connsiteY5" fmla="*/ 4710012 h 5058957"/>
              <a:gd name="connsiteX6" fmla="*/ 12113803 w 12192000"/>
              <a:gd name="connsiteY6" fmla="*/ 4718295 h 5058957"/>
              <a:gd name="connsiteX7" fmla="*/ 6753597 w 12192000"/>
              <a:gd name="connsiteY7" fmla="*/ 5041852 h 5058957"/>
              <a:gd name="connsiteX8" fmla="*/ 400746 w 12192000"/>
              <a:gd name="connsiteY8" fmla="*/ 4870509 h 5058957"/>
              <a:gd name="connsiteX9" fmla="*/ 0 w 12192000"/>
              <a:gd name="connsiteY9" fmla="*/ 4833533 h 5058957"/>
              <a:gd name="connsiteX10" fmla="*/ 0 w 12192000"/>
              <a:gd name="connsiteY10" fmla="*/ 3734194 h 5058957"/>
              <a:gd name="connsiteX11" fmla="*/ 0 w 12192000"/>
              <a:gd name="connsiteY11" fmla="*/ 3542069 h 5058957"/>
              <a:gd name="connsiteX12" fmla="*/ 0 w 12192000"/>
              <a:gd name="connsiteY12" fmla="*/ 259692 h 5058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5058957">
                <a:moveTo>
                  <a:pt x="0" y="0"/>
                </a:moveTo>
                <a:lnTo>
                  <a:pt x="12192000" y="0"/>
                </a:lnTo>
                <a:lnTo>
                  <a:pt x="12192000" y="259692"/>
                </a:lnTo>
                <a:lnTo>
                  <a:pt x="12192000" y="3542069"/>
                </a:lnTo>
                <a:lnTo>
                  <a:pt x="12192000" y="3734194"/>
                </a:lnTo>
                <a:lnTo>
                  <a:pt x="12192000" y="4710012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0" y="4833533"/>
                </a:lnTo>
                <a:lnTo>
                  <a:pt x="0" y="3734194"/>
                </a:lnTo>
                <a:lnTo>
                  <a:pt x="0" y="3542069"/>
                </a:lnTo>
                <a:lnTo>
                  <a:pt x="0" y="259692"/>
                </a:lnTo>
                <a:close/>
              </a:path>
            </a:pathLst>
          </a:cu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F1A0E344-F96D-8347-AD95-46745CFDD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50" y="626940"/>
            <a:ext cx="9909094" cy="386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02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D2C4E072-B904-C94D-856B-DECD9FE28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18" y="457200"/>
            <a:ext cx="716096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13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490D2CDD-775E-304A-A341-627D9CAC4F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4588" y="642938"/>
            <a:ext cx="9902825" cy="5570537"/>
          </a:xfrm>
          <a:prstGeom prst="rect">
            <a:avLst/>
          </a:prstGeom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5433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C1536-6083-7F4A-A237-E1413F2E6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79" r="6988" b="22374"/>
          <a:stretch/>
        </p:blipFill>
        <p:spPr>
          <a:xfrm>
            <a:off x="3887064" y="643467"/>
            <a:ext cx="587742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91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CBB3E007-D690-6E49-BFB5-9BC20A14D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7" t="24292" b="24566"/>
          <a:stretch/>
        </p:blipFill>
        <p:spPr>
          <a:xfrm>
            <a:off x="1224643" y="285322"/>
            <a:ext cx="967467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36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907994E5-6B5D-EF4F-9C2E-94EC1C73D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00" y="457200"/>
            <a:ext cx="6240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99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مفهوم_الندرة(360p).mp4">
            <a:hlinkClick r:id="" action="ppaction://media"/>
            <a:extLst>
              <a:ext uri="{FF2B5EF4-FFF2-40B4-BE49-F238E27FC236}">
                <a16:creationId xmlns:a16="http://schemas.microsoft.com/office/drawing/2014/main" id="{EA03B329-1358-9041-B0B4-3DDA94D8D1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6479" y="627629"/>
            <a:ext cx="9960429" cy="560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4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5" name="صورة 5">
            <a:extLst>
              <a:ext uri="{FF2B5EF4-FFF2-40B4-BE49-F238E27FC236}">
                <a16:creationId xmlns:a16="http://schemas.microsoft.com/office/drawing/2014/main" id="{BB39CE50-FEBB-F44D-B376-D47585D0FA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65" b="-2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8E15AC6A-DF91-C441-A735-34B090A4EA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04" b="2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D58AF72-8715-394D-BB6B-F498EEB38CD7}"/>
              </a:ext>
            </a:extLst>
          </p:cNvPr>
          <p:cNvSpPr txBox="1"/>
          <p:nvPr/>
        </p:nvSpPr>
        <p:spPr>
          <a:xfrm>
            <a:off x="2433369" y="4629953"/>
            <a:ext cx="7373938" cy="1770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b="1"/>
              <a:t>استنتج الفرق بين الصورتين</a:t>
            </a:r>
          </a:p>
        </p:txBody>
      </p:sp>
    </p:spTree>
    <p:extLst>
      <p:ext uri="{BB962C8B-B14F-4D97-AF65-F5344CB8AC3E}">
        <p14:creationId xmlns:p14="http://schemas.microsoft.com/office/powerpoint/2010/main" val="3865215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1D0C2785-6AAD-8245-AA4F-FC9EFF35FA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6" t="22712" r="1068" b="23224"/>
          <a:stretch/>
        </p:blipFill>
        <p:spPr>
          <a:xfrm>
            <a:off x="3760002" y="457200"/>
            <a:ext cx="467199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69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E77E0D68-0C6C-0E4B-8C0C-EF0EE6A759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10" b="23470"/>
          <a:stretch/>
        </p:blipFill>
        <p:spPr>
          <a:xfrm>
            <a:off x="3638333" y="643467"/>
            <a:ext cx="4915334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60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2E588826-67BF-E545-B514-EDC897A1C6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9" t="24474" b="23105"/>
          <a:stretch/>
        </p:blipFill>
        <p:spPr>
          <a:xfrm>
            <a:off x="3981887" y="914400"/>
            <a:ext cx="4152025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09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3F8017F4-36F8-734E-BFB2-DDB5D1209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604" y="457200"/>
            <a:ext cx="635679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74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F7BFBFDC-8C12-1E4E-91ED-74A1B1457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39" y="465364"/>
            <a:ext cx="9323294" cy="5943600"/>
          </a:xfrm>
          <a:prstGeom prst="rect">
            <a:avLst/>
          </a:prstGeom>
        </p:spPr>
      </p:pic>
      <p:sp>
        <p:nvSpPr>
          <p:cNvPr id="3" name="Google Shape;4582;p28">
            <a:extLst>
              <a:ext uri="{FF2B5EF4-FFF2-40B4-BE49-F238E27FC236}">
                <a16:creationId xmlns:a16="http://schemas.microsoft.com/office/drawing/2014/main" id="{A492ACC9-3961-1742-AAA4-22D41E652669}"/>
              </a:ext>
            </a:extLst>
          </p:cNvPr>
          <p:cNvSpPr txBox="1">
            <a:spLocks/>
          </p:cNvSpPr>
          <p:nvPr/>
        </p:nvSpPr>
        <p:spPr>
          <a:xfrm>
            <a:off x="3205112" y="2653008"/>
            <a:ext cx="6417189" cy="198933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EG" sz="6000" b="1" kern="0">
                <a:solidFill>
                  <a:schemeClr val="bg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شكرًا لحسن استماعكم أعزائي الصغار ..</a:t>
            </a:r>
            <a:endParaRPr lang="ar-EG" sz="6000" b="1" kern="0" dirty="0">
              <a:solidFill>
                <a:schemeClr val="bg2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97414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624CB67D-7556-4443-9045-A101B32D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76" y="457200"/>
            <a:ext cx="994744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51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52C5C213-B7D1-9E42-8B87-6E3F42E73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83" y="457200"/>
            <a:ext cx="1038183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82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711D8609-804C-7045-9E0A-5485C3527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77" y="457200"/>
            <a:ext cx="1051964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41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2FD6C5D6-BA63-DC4F-B79D-6C3970687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79" y="146957"/>
            <a:ext cx="11576957" cy="6539593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D7F26C8A-4384-0C41-8223-FFF021C764AC}"/>
              </a:ext>
            </a:extLst>
          </p:cNvPr>
          <p:cNvSpPr txBox="1"/>
          <p:nvPr/>
        </p:nvSpPr>
        <p:spPr>
          <a:xfrm>
            <a:off x="5180239" y="231457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" b="1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B6092A9-A496-F744-8D6D-A841B6B339C1}"/>
              </a:ext>
            </a:extLst>
          </p:cNvPr>
          <p:cNvSpPr txBox="1"/>
          <p:nvPr/>
        </p:nvSpPr>
        <p:spPr>
          <a:xfrm>
            <a:off x="1224643" y="2130878"/>
            <a:ext cx="57843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b="1"/>
              <a:t>العرض والطلب في حياتنا اليومية </a:t>
            </a:r>
            <a:endParaRPr lang="" sz="4400" b="1"/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EFFC45E6-6F26-564F-B2E0-95E9F670E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355" y="3661001"/>
            <a:ext cx="3305175" cy="1381125"/>
          </a:xfrm>
          <a:prstGeom prst="rect">
            <a:avLst/>
          </a:prstGeom>
          <a:effectLst>
            <a:reflection blurRad="6350" stA="50000" endA="300" endPos="555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44017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3DC6A65A-F5C1-1948-A4DD-2606FD92EB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2" b="1173"/>
          <a:stretch/>
        </p:blipFill>
        <p:spPr>
          <a:xfrm>
            <a:off x="429487" y="288485"/>
            <a:ext cx="5416142" cy="4087572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D0F0FE4-E738-C248-84E6-8F3D0D3AFD2D}"/>
              </a:ext>
            </a:extLst>
          </p:cNvPr>
          <p:cNvSpPr txBox="1"/>
          <p:nvPr/>
        </p:nvSpPr>
        <p:spPr>
          <a:xfrm>
            <a:off x="126540" y="1769322"/>
            <a:ext cx="1187496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b="1">
                <a:solidFill>
                  <a:srgbClr val="FF0000"/>
                </a:solidFill>
              </a:rPr>
              <a:t>نواتج التعلم</a:t>
            </a:r>
          </a:p>
          <a:p>
            <a:r>
              <a:rPr lang="ar-SA" sz="3600" b="1"/>
              <a:t>*يحدد المفاهيم الأساسية للاقتصاد </a:t>
            </a:r>
          </a:p>
          <a:p>
            <a:r>
              <a:rPr lang="ar-SA" sz="3600" b="1"/>
              <a:t>(العرض /الطلب/الوفرة/الندرة) . </a:t>
            </a:r>
          </a:p>
          <a:p>
            <a:r>
              <a:rPr lang="ar-SA" sz="3600" b="1">
                <a:solidFill>
                  <a:srgbClr val="C00000"/>
                </a:solidFill>
              </a:rPr>
              <a:t>*يوضح العلاقة بين هذه المفاهيم</a:t>
            </a:r>
            <a:r>
              <a:rPr lang="ar-SA" sz="3600" b="1"/>
              <a:t>.</a:t>
            </a:r>
            <a:r>
              <a:rPr lang="en-US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ar-SA" sz="3600" b="1"/>
          </a:p>
          <a:p>
            <a:r>
              <a:rPr lang="ar-SA" sz="3600" b="1"/>
              <a:t>*يميز بين الأسباب والنتائج لحدث ما. </a:t>
            </a:r>
          </a:p>
          <a:p>
            <a:r>
              <a:rPr lang="ar-SA" sz="3600" b="1">
                <a:solidFill>
                  <a:srgbClr val="C00000"/>
                </a:solidFill>
              </a:rPr>
              <a:t>*يستخدم وسائل التكنولوجيا لعرض المعلومات التي جمعها حول موضوعات متعلقة بالدراسات الاجتماعية والتربية الوطنية</a:t>
            </a:r>
            <a:r>
              <a:rPr lang="ar-SA" sz="3600" b="1"/>
              <a:t>. </a:t>
            </a:r>
          </a:p>
          <a:p>
            <a:endParaRPr lang="ar-SA" sz="3600" b="1"/>
          </a:p>
          <a:p>
            <a:endParaRPr lang="ar-SA" sz="3600" b="1"/>
          </a:p>
          <a:p>
            <a:endParaRPr lang="ar-SA" sz="3600" b="1"/>
          </a:p>
          <a:p>
            <a:endParaRPr lang="ar-SA" sz="3600" b="1"/>
          </a:p>
          <a:p>
            <a:endParaRPr lang="" sz="3600" b="1"/>
          </a:p>
        </p:txBody>
      </p:sp>
    </p:spTree>
    <p:extLst>
      <p:ext uri="{BB962C8B-B14F-4D97-AF65-F5344CB8AC3E}">
        <p14:creationId xmlns:p14="http://schemas.microsoft.com/office/powerpoint/2010/main" val="304476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7C8824C1-2C54-F04C-8DB4-52C4F9A2B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6" b="1"/>
          <a:stretch/>
        </p:blipFill>
        <p:spPr>
          <a:xfrm>
            <a:off x="20" y="832756"/>
            <a:ext cx="12191980" cy="6025243"/>
          </a:xfrm>
          <a:prstGeom prst="rect">
            <a:avLst/>
          </a:prstGeom>
        </p:spPr>
      </p:pic>
      <p:graphicFrame>
        <p:nvGraphicFramePr>
          <p:cNvPr id="3" name="رسم تخطيطي 2">
            <a:extLst>
              <a:ext uri="{FF2B5EF4-FFF2-40B4-BE49-F238E27FC236}">
                <a16:creationId xmlns:a16="http://schemas.microsoft.com/office/drawing/2014/main" id="{0AC3E901-6E2A-2745-ACC0-A1630FDAD4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506702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153092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لاقتصاد_ما_هو.._تعرف_على_مفهوم_الندرة_وتكلفة_الفرصة_البديلة(360p).mp4">
            <a:hlinkClick r:id="" action="ppaction://media"/>
            <a:extLst>
              <a:ext uri="{FF2B5EF4-FFF2-40B4-BE49-F238E27FC236}">
                <a16:creationId xmlns:a16="http://schemas.microsoft.com/office/drawing/2014/main" id="{1855AD8D-9B01-C347-925D-3B42879B94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929" y="1248114"/>
            <a:ext cx="9160328" cy="515268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09BB7E5-6B3D-7747-8650-A44062376811}"/>
              </a:ext>
            </a:extLst>
          </p:cNvPr>
          <p:cNvSpPr txBox="1"/>
          <p:nvPr/>
        </p:nvSpPr>
        <p:spPr>
          <a:xfrm>
            <a:off x="3612695" y="0"/>
            <a:ext cx="5368018" cy="1323439"/>
          </a:xfrm>
          <a:prstGeom prst="rect">
            <a:avLst/>
          </a:prstGeom>
          <a:solidFill>
            <a:srgbClr val="BFBF3F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4000" b="1"/>
              <a:t>ما هو الاقتصاد ولماذا يتم تدريسه</a:t>
            </a:r>
            <a:endParaRPr lang="" sz="4000" b="1"/>
          </a:p>
        </p:txBody>
      </p:sp>
    </p:spTree>
    <p:extLst>
      <p:ext uri="{BB962C8B-B14F-4D97-AF65-F5344CB8AC3E}">
        <p14:creationId xmlns:p14="http://schemas.microsoft.com/office/powerpoint/2010/main" val="396093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29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30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asmathrwat1984@gmail.com</dc:creator>
  <cp:lastModifiedBy>asmathrwat1984@gmail.com</cp:lastModifiedBy>
  <cp:revision>16</cp:revision>
  <dcterms:created xsi:type="dcterms:W3CDTF">2022-01-03T09:54:49Z</dcterms:created>
  <dcterms:modified xsi:type="dcterms:W3CDTF">2022-01-03T14:16:05Z</dcterms:modified>
</cp:coreProperties>
</file>