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2"/>
  </p:notesMasterIdLst>
  <p:sldIdLst>
    <p:sldId id="256" r:id="rId2"/>
    <p:sldId id="328" r:id="rId3"/>
    <p:sldId id="373" r:id="rId4"/>
    <p:sldId id="327" r:id="rId5"/>
    <p:sldId id="295" r:id="rId6"/>
    <p:sldId id="257" r:id="rId7"/>
    <p:sldId id="374" r:id="rId8"/>
    <p:sldId id="278" r:id="rId9"/>
    <p:sldId id="268" r:id="rId10"/>
    <p:sldId id="261" r:id="rId11"/>
    <p:sldId id="263" r:id="rId12"/>
    <p:sldId id="310" r:id="rId13"/>
    <p:sldId id="312" r:id="rId14"/>
    <p:sldId id="315" r:id="rId15"/>
    <p:sldId id="303" r:id="rId16"/>
    <p:sldId id="316" r:id="rId17"/>
    <p:sldId id="321" r:id="rId18"/>
    <p:sldId id="311" r:id="rId19"/>
    <p:sldId id="322" r:id="rId20"/>
    <p:sldId id="314" r:id="rId21"/>
    <p:sldId id="323" r:id="rId22"/>
    <p:sldId id="313" r:id="rId23"/>
    <p:sldId id="324" r:id="rId24"/>
    <p:sldId id="318" r:id="rId25"/>
    <p:sldId id="325" r:id="rId26"/>
    <p:sldId id="319" r:id="rId27"/>
    <p:sldId id="326" r:id="rId28"/>
    <p:sldId id="271" r:id="rId29"/>
    <p:sldId id="280" r:id="rId30"/>
    <p:sldId id="283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ubai" panose="020B0503030403030204" pitchFamily="34" charset="-78"/>
      <p:regular r:id="rId37"/>
      <p:bold r:id="rId38"/>
    </p:embeddedFont>
    <p:embeddedFont>
      <p:font typeface="Englebert" panose="020B0604020202020204" charset="0"/>
      <p:regular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Oswald Regular" panose="020B0604020202020204" charset="0"/>
      <p:regular r:id="rId44"/>
      <p:bold r:id="rId45"/>
    </p:embeddedFont>
    <p:embeddedFont>
      <p:font typeface="Roboto Slab Regular" panose="020B0604020202020204" charset="0"/>
      <p:regular r:id="rId46"/>
      <p:bold r:id="rId47"/>
    </p:embeddedFont>
    <p:embeddedFont>
      <p:font typeface="Zilla Slab Light" panose="020B0604020202020204" charset="0"/>
      <p:bold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91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717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970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419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11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531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606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703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928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31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47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142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73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643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936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63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5320d76d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5320d76d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4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55320d76d5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55320d76d5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55320d76d5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55320d76d5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540b6adc3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540b6adc3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AFA8D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8" hasCustomPrompt="1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7" hasCustomPrompt="1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0" hasCustomPrompt="1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2_1">
    <p:bg>
      <p:bgPr>
        <a:solidFill>
          <a:srgbClr val="AFA8D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124227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3"/>
          </p:nvPr>
        </p:nvSpPr>
        <p:spPr>
          <a:xfrm>
            <a:off x="483902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1_1_1_2_2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_1_1_2_3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_1_1_2_2_1">
    <p:bg>
      <p:bgPr>
        <a:solidFill>
          <a:srgbClr val="AFA8D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CUSTOM_1_1_1_2_3_1">
    <p:bg>
      <p:bgPr>
        <a:solidFill>
          <a:srgbClr val="AFA8D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2782300" y="0"/>
            <a:ext cx="6361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CUSTOM_1_1_1_2_2_1_1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4" r:id="rId8"/>
    <p:sldLayoutId id="2147483666" r:id="rId9"/>
    <p:sldLayoutId id="2147483668" r:id="rId10"/>
    <p:sldLayoutId id="2147483671" r:id="rId11"/>
    <p:sldLayoutId id="2147483672" r:id="rId12"/>
    <p:sldLayoutId id="2147483673" r:id="rId13"/>
    <p:sldLayoutId id="214748367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 rotWithShape="1">
          <a:blip r:embed="rId5">
            <a:alphaModFix/>
          </a:blip>
          <a:srcRect r="31266"/>
          <a:stretch/>
        </p:blipFill>
        <p:spPr>
          <a:xfrm>
            <a:off x="0" y="0"/>
            <a:ext cx="6285020" cy="514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732B00-01BD-4EB0-B191-F5C41AAE9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863" y="-23710"/>
            <a:ext cx="3798137" cy="987638"/>
          </a:xfrm>
          <a:prstGeom prst="rect">
            <a:avLst/>
          </a:prstGeom>
        </p:spPr>
      </p:pic>
      <p:pic>
        <p:nvPicPr>
          <p:cNvPr id="5" name="Picture 2" descr="اللّهُـمَّ بِكَ أَصْـبَحْنا وَبِكَ أَمْسَـينا ، وَبِكَ نَحْـيا وَبِكَ  نَمُـوتُ وَإِلَـيْكَ النُّـشُور [السلسلة الصحيحة 262]🌷 🍃 | Plants,  Vegetables, Radish">
            <a:extLst>
              <a:ext uri="{FF2B5EF4-FFF2-40B4-BE49-F238E27FC236}">
                <a16:creationId xmlns:a16="http://schemas.microsoft.com/office/drawing/2014/main" id="{C5A0B619-9926-4417-9DAF-2285577C6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/>
        </p:blipFill>
        <p:spPr bwMode="auto">
          <a:xfrm>
            <a:off x="3823780" y="1431851"/>
            <a:ext cx="4922480" cy="27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y Audio1">
            <a:hlinkClick r:id="" action="ppaction://media"/>
            <a:extLst>
              <a:ext uri="{FF2B5EF4-FFF2-40B4-BE49-F238E27FC236}">
                <a16:creationId xmlns:a16="http://schemas.microsoft.com/office/drawing/2014/main" id="{F18A383A-6723-4DC6-9D40-3A824CE94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8663" y="682177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>
                <a:cs typeface="(AH) Manal Black" pitchFamily="2" charset="-78"/>
              </a:rPr>
              <a:t>نواتج التعلم</a:t>
            </a:r>
            <a:endParaRPr dirty="0">
              <a:cs typeface="(AH) Manal Black" pitchFamily="2" charset="-78"/>
            </a:endParaRPr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/>
              <a:t>المهمة </a:t>
            </a:r>
            <a:endParaRPr dirty="0"/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/>
              <a:t>الهدف</a:t>
            </a:r>
            <a:endParaRPr dirty="0"/>
          </a:p>
        </p:txBody>
      </p:sp>
      <p:grpSp>
        <p:nvGrpSpPr>
          <p:cNvPr id="250" name="Google Shape;250;p35"/>
          <p:cNvGrpSpPr/>
          <p:nvPr/>
        </p:nvGrpSpPr>
        <p:grpSpPr>
          <a:xfrm>
            <a:off x="2269625" y="1417138"/>
            <a:ext cx="1008000" cy="1008000"/>
            <a:chOff x="5866375" y="1417138"/>
            <a:chExt cx="1008000" cy="1008000"/>
          </a:xfrm>
        </p:grpSpPr>
        <p:sp>
          <p:nvSpPr>
            <p:cNvPr id="251" name="Google Shape;251;p35"/>
            <p:cNvSpPr/>
            <p:nvPr/>
          </p:nvSpPr>
          <p:spPr>
            <a:xfrm>
              <a:off x="5866375" y="1417138"/>
              <a:ext cx="1008000" cy="10080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35"/>
            <p:cNvGrpSpPr/>
            <p:nvPr/>
          </p:nvGrpSpPr>
          <p:grpSpPr>
            <a:xfrm>
              <a:off x="6165470" y="1663094"/>
              <a:ext cx="519671" cy="516103"/>
              <a:chOff x="4164909" y="1456607"/>
              <a:chExt cx="935502" cy="929078"/>
            </a:xfrm>
          </p:grpSpPr>
          <p:grpSp>
            <p:nvGrpSpPr>
              <p:cNvPr id="253" name="Google Shape;253;p35"/>
              <p:cNvGrpSpPr/>
              <p:nvPr/>
            </p:nvGrpSpPr>
            <p:grpSpPr>
              <a:xfrm>
                <a:off x="4164909" y="1456607"/>
                <a:ext cx="935502" cy="929078"/>
                <a:chOff x="1190625" y="238125"/>
                <a:chExt cx="5264500" cy="5228350"/>
              </a:xfrm>
            </p:grpSpPr>
            <p:sp>
              <p:nvSpPr>
                <p:cNvPr id="254" name="Google Shape;254;p35"/>
                <p:cNvSpPr/>
                <p:nvPr/>
              </p:nvSpPr>
              <p:spPr>
                <a:xfrm>
                  <a:off x="3151325" y="4853725"/>
                  <a:ext cx="204050" cy="2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8187" extrusionOk="0">
                      <a:moveTo>
                        <a:pt x="4093" y="1"/>
                      </a:moveTo>
                      <a:cubicBezTo>
                        <a:pt x="3015" y="1"/>
                        <a:pt x="1961" y="442"/>
                        <a:pt x="1201" y="1202"/>
                      </a:cubicBezTo>
                      <a:cubicBezTo>
                        <a:pt x="441" y="1961"/>
                        <a:pt x="0" y="3015"/>
                        <a:pt x="0" y="4094"/>
                      </a:cubicBezTo>
                      <a:cubicBezTo>
                        <a:pt x="0" y="5172"/>
                        <a:pt x="441" y="6226"/>
                        <a:pt x="1201" y="6986"/>
                      </a:cubicBezTo>
                      <a:cubicBezTo>
                        <a:pt x="1961" y="7745"/>
                        <a:pt x="3015" y="8187"/>
                        <a:pt x="4093" y="8187"/>
                      </a:cubicBezTo>
                      <a:cubicBezTo>
                        <a:pt x="5147" y="8187"/>
                        <a:pt x="6225" y="7745"/>
                        <a:pt x="6985" y="6986"/>
                      </a:cubicBezTo>
                      <a:cubicBezTo>
                        <a:pt x="7720" y="6226"/>
                        <a:pt x="8161" y="5172"/>
                        <a:pt x="8161" y="4094"/>
                      </a:cubicBezTo>
                      <a:cubicBezTo>
                        <a:pt x="8161" y="3015"/>
                        <a:pt x="7720" y="1961"/>
                        <a:pt x="6985" y="1202"/>
                      </a:cubicBezTo>
                      <a:cubicBezTo>
                        <a:pt x="6225" y="442"/>
                        <a:pt x="5147" y="1"/>
                        <a:pt x="4093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5" name="Google Shape;255;p35"/>
                <p:cNvSpPr/>
                <p:nvPr/>
              </p:nvSpPr>
              <p:spPr>
                <a:xfrm>
                  <a:off x="1190625" y="238125"/>
                  <a:ext cx="5264500" cy="522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80" h="209134" extrusionOk="0">
                      <a:moveTo>
                        <a:pt x="109138" y="8161"/>
                      </a:moveTo>
                      <a:lnTo>
                        <a:pt x="109138" y="24827"/>
                      </a:lnTo>
                      <a:cubicBezTo>
                        <a:pt x="109138" y="27352"/>
                        <a:pt x="107079" y="29411"/>
                        <a:pt x="104530" y="29411"/>
                      </a:cubicBezTo>
                      <a:lnTo>
                        <a:pt x="60488" y="29411"/>
                      </a:lnTo>
                      <a:cubicBezTo>
                        <a:pt x="57963" y="29411"/>
                        <a:pt x="55905" y="27352"/>
                        <a:pt x="55905" y="24827"/>
                      </a:cubicBezTo>
                      <a:lnTo>
                        <a:pt x="55905" y="8161"/>
                      </a:lnTo>
                      <a:close/>
                      <a:moveTo>
                        <a:pt x="194257" y="59501"/>
                      </a:moveTo>
                      <a:cubicBezTo>
                        <a:pt x="195978" y="59501"/>
                        <a:pt x="197700" y="60157"/>
                        <a:pt x="199011" y="61468"/>
                      </a:cubicBezTo>
                      <a:cubicBezTo>
                        <a:pt x="201634" y="64090"/>
                        <a:pt x="201634" y="68330"/>
                        <a:pt x="199011" y="70953"/>
                      </a:cubicBezTo>
                      <a:lnTo>
                        <a:pt x="196634" y="73330"/>
                      </a:lnTo>
                      <a:lnTo>
                        <a:pt x="187149" y="63821"/>
                      </a:lnTo>
                      <a:lnTo>
                        <a:pt x="189502" y="61468"/>
                      </a:lnTo>
                      <a:cubicBezTo>
                        <a:pt x="190813" y="60157"/>
                        <a:pt x="192535" y="59501"/>
                        <a:pt x="194257" y="59501"/>
                      </a:cubicBezTo>
                      <a:close/>
                      <a:moveTo>
                        <a:pt x="151146" y="8161"/>
                      </a:moveTo>
                      <a:cubicBezTo>
                        <a:pt x="154283" y="8161"/>
                        <a:pt x="156856" y="10735"/>
                        <a:pt x="156856" y="13896"/>
                      </a:cubicBezTo>
                      <a:lnTo>
                        <a:pt x="156856" y="82546"/>
                      </a:lnTo>
                      <a:lnTo>
                        <a:pt x="148695" y="90731"/>
                      </a:lnTo>
                      <a:lnTo>
                        <a:pt x="148695" y="20416"/>
                      </a:lnTo>
                      <a:cubicBezTo>
                        <a:pt x="148695" y="18161"/>
                        <a:pt x="146857" y="16347"/>
                        <a:pt x="144602" y="16347"/>
                      </a:cubicBezTo>
                      <a:lnTo>
                        <a:pt x="117299" y="16347"/>
                      </a:lnTo>
                      <a:lnTo>
                        <a:pt x="117299" y="8161"/>
                      </a:lnTo>
                      <a:close/>
                      <a:moveTo>
                        <a:pt x="181365" y="69605"/>
                      </a:moveTo>
                      <a:lnTo>
                        <a:pt x="190874" y="79114"/>
                      </a:lnTo>
                      <a:lnTo>
                        <a:pt x="183791" y="86197"/>
                      </a:lnTo>
                      <a:lnTo>
                        <a:pt x="154038" y="115926"/>
                      </a:lnTo>
                      <a:lnTo>
                        <a:pt x="144528" y="106442"/>
                      </a:lnTo>
                      <a:lnTo>
                        <a:pt x="181365" y="69605"/>
                      </a:lnTo>
                      <a:close/>
                      <a:moveTo>
                        <a:pt x="140068" y="113525"/>
                      </a:moveTo>
                      <a:lnTo>
                        <a:pt x="146930" y="120387"/>
                      </a:lnTo>
                      <a:lnTo>
                        <a:pt x="134553" y="125902"/>
                      </a:lnTo>
                      <a:lnTo>
                        <a:pt x="140068" y="113525"/>
                      </a:lnTo>
                      <a:close/>
                      <a:moveTo>
                        <a:pt x="47719" y="8161"/>
                      </a:moveTo>
                      <a:lnTo>
                        <a:pt x="47719" y="16347"/>
                      </a:lnTo>
                      <a:lnTo>
                        <a:pt x="20416" y="16347"/>
                      </a:lnTo>
                      <a:cubicBezTo>
                        <a:pt x="18161" y="16347"/>
                        <a:pt x="16347" y="18161"/>
                        <a:pt x="16347" y="20416"/>
                      </a:cubicBezTo>
                      <a:lnTo>
                        <a:pt x="16347" y="188718"/>
                      </a:lnTo>
                      <a:cubicBezTo>
                        <a:pt x="16347" y="190972"/>
                        <a:pt x="18161" y="192811"/>
                        <a:pt x="20416" y="192811"/>
                      </a:cubicBezTo>
                      <a:lnTo>
                        <a:pt x="66174" y="192811"/>
                      </a:lnTo>
                      <a:cubicBezTo>
                        <a:pt x="68428" y="192811"/>
                        <a:pt x="70267" y="190972"/>
                        <a:pt x="70267" y="188718"/>
                      </a:cubicBezTo>
                      <a:cubicBezTo>
                        <a:pt x="70267" y="186463"/>
                        <a:pt x="68428" y="184625"/>
                        <a:pt x="66174" y="184625"/>
                      </a:cubicBezTo>
                      <a:lnTo>
                        <a:pt x="24509" y="184625"/>
                      </a:lnTo>
                      <a:lnTo>
                        <a:pt x="24509" y="24509"/>
                      </a:lnTo>
                      <a:lnTo>
                        <a:pt x="47719" y="24509"/>
                      </a:lnTo>
                      <a:lnTo>
                        <a:pt x="47719" y="24827"/>
                      </a:lnTo>
                      <a:cubicBezTo>
                        <a:pt x="47719" y="31861"/>
                        <a:pt x="53454" y="37572"/>
                        <a:pt x="60488" y="37572"/>
                      </a:cubicBezTo>
                      <a:lnTo>
                        <a:pt x="104530" y="37572"/>
                      </a:lnTo>
                      <a:cubicBezTo>
                        <a:pt x="111564" y="37572"/>
                        <a:pt x="117299" y="31861"/>
                        <a:pt x="117299" y="24827"/>
                      </a:cubicBezTo>
                      <a:lnTo>
                        <a:pt x="117299" y="24509"/>
                      </a:lnTo>
                      <a:lnTo>
                        <a:pt x="140509" y="24509"/>
                      </a:lnTo>
                      <a:lnTo>
                        <a:pt x="140509" y="98893"/>
                      </a:lnTo>
                      <a:lnTo>
                        <a:pt x="135852" y="103550"/>
                      </a:lnTo>
                      <a:cubicBezTo>
                        <a:pt x="135509" y="103893"/>
                        <a:pt x="135215" y="104309"/>
                        <a:pt x="135019" y="104775"/>
                      </a:cubicBezTo>
                      <a:lnTo>
                        <a:pt x="122764" y="132323"/>
                      </a:lnTo>
                      <a:cubicBezTo>
                        <a:pt x="122078" y="133867"/>
                        <a:pt x="122397" y="135656"/>
                        <a:pt x="123598" y="136857"/>
                      </a:cubicBezTo>
                      <a:cubicBezTo>
                        <a:pt x="124382" y="137641"/>
                        <a:pt x="125436" y="138058"/>
                        <a:pt x="126490" y="138058"/>
                      </a:cubicBezTo>
                      <a:cubicBezTo>
                        <a:pt x="127053" y="138058"/>
                        <a:pt x="127617" y="137935"/>
                        <a:pt x="128156" y="137715"/>
                      </a:cubicBezTo>
                      <a:lnTo>
                        <a:pt x="140509" y="132200"/>
                      </a:lnTo>
                      <a:lnTo>
                        <a:pt x="140509" y="184625"/>
                      </a:lnTo>
                      <a:lnTo>
                        <a:pt x="98844" y="184625"/>
                      </a:lnTo>
                      <a:cubicBezTo>
                        <a:pt x="96589" y="184625"/>
                        <a:pt x="94775" y="186463"/>
                        <a:pt x="94775" y="188718"/>
                      </a:cubicBezTo>
                      <a:cubicBezTo>
                        <a:pt x="94775" y="190972"/>
                        <a:pt x="96589" y="192811"/>
                        <a:pt x="98844" y="192811"/>
                      </a:cubicBezTo>
                      <a:lnTo>
                        <a:pt x="144602" y="192811"/>
                      </a:lnTo>
                      <a:cubicBezTo>
                        <a:pt x="146857" y="192811"/>
                        <a:pt x="148695" y="190972"/>
                        <a:pt x="148695" y="188718"/>
                      </a:cubicBezTo>
                      <a:lnTo>
                        <a:pt x="148695" y="128573"/>
                      </a:lnTo>
                      <a:lnTo>
                        <a:pt x="155704" y="125436"/>
                      </a:lnTo>
                      <a:cubicBezTo>
                        <a:pt x="156121" y="125240"/>
                        <a:pt x="156513" y="124995"/>
                        <a:pt x="156856" y="124652"/>
                      </a:cubicBezTo>
                      <a:lnTo>
                        <a:pt x="156856" y="195261"/>
                      </a:lnTo>
                      <a:cubicBezTo>
                        <a:pt x="156856" y="198399"/>
                        <a:pt x="154283" y="200972"/>
                        <a:pt x="151146" y="200972"/>
                      </a:cubicBezTo>
                      <a:lnTo>
                        <a:pt x="13896" y="200972"/>
                      </a:lnTo>
                      <a:cubicBezTo>
                        <a:pt x="10735" y="200972"/>
                        <a:pt x="8161" y="198399"/>
                        <a:pt x="8161" y="195261"/>
                      </a:cubicBezTo>
                      <a:lnTo>
                        <a:pt x="8161" y="13896"/>
                      </a:lnTo>
                      <a:cubicBezTo>
                        <a:pt x="8161" y="10735"/>
                        <a:pt x="10735" y="8161"/>
                        <a:pt x="13896" y="8161"/>
                      </a:cubicBezTo>
                      <a:close/>
                      <a:moveTo>
                        <a:pt x="13896" y="0"/>
                      </a:moveTo>
                      <a:cubicBezTo>
                        <a:pt x="6225" y="0"/>
                        <a:pt x="0" y="6225"/>
                        <a:pt x="0" y="13896"/>
                      </a:cubicBezTo>
                      <a:lnTo>
                        <a:pt x="0" y="195261"/>
                      </a:lnTo>
                      <a:cubicBezTo>
                        <a:pt x="0" y="202908"/>
                        <a:pt x="6225" y="209133"/>
                        <a:pt x="13896" y="209133"/>
                      </a:cubicBezTo>
                      <a:lnTo>
                        <a:pt x="151146" y="209133"/>
                      </a:lnTo>
                      <a:cubicBezTo>
                        <a:pt x="158792" y="209133"/>
                        <a:pt x="165018" y="202908"/>
                        <a:pt x="165018" y="195261"/>
                      </a:cubicBezTo>
                      <a:lnTo>
                        <a:pt x="165018" y="116490"/>
                      </a:lnTo>
                      <a:lnTo>
                        <a:pt x="204771" y="76737"/>
                      </a:lnTo>
                      <a:cubicBezTo>
                        <a:pt x="210579" y="70928"/>
                        <a:pt x="210579" y="61493"/>
                        <a:pt x="204771" y="55684"/>
                      </a:cubicBezTo>
                      <a:cubicBezTo>
                        <a:pt x="201879" y="52780"/>
                        <a:pt x="198068" y="51327"/>
                        <a:pt x="194253" y="51327"/>
                      </a:cubicBezTo>
                      <a:cubicBezTo>
                        <a:pt x="190439" y="51327"/>
                        <a:pt x="186622" y="52780"/>
                        <a:pt x="183718" y="55684"/>
                      </a:cubicBezTo>
                      <a:lnTo>
                        <a:pt x="165018" y="74384"/>
                      </a:lnTo>
                      <a:lnTo>
                        <a:pt x="165018" y="13896"/>
                      </a:lnTo>
                      <a:cubicBezTo>
                        <a:pt x="165018" y="6225"/>
                        <a:pt x="158792" y="0"/>
                        <a:pt x="15114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6" name="Google Shape;256;p35"/>
                <p:cNvSpPr/>
                <p:nvPr/>
              </p:nvSpPr>
              <p:spPr>
                <a:xfrm>
                  <a:off x="2089475" y="1463550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62"/>
                      </a:moveTo>
                      <a:lnTo>
                        <a:pt x="26127" y="26151"/>
                      </a:lnTo>
                      <a:lnTo>
                        <a:pt x="8162" y="26151"/>
                      </a:lnTo>
                      <a:lnTo>
                        <a:pt x="8162" y="8162"/>
                      </a:lnTo>
                      <a:close/>
                      <a:moveTo>
                        <a:pt x="4069" y="1"/>
                      </a:moveTo>
                      <a:cubicBezTo>
                        <a:pt x="1814" y="1"/>
                        <a:pt x="0" y="1839"/>
                        <a:pt x="0" y="4094"/>
                      </a:cubicBezTo>
                      <a:lnTo>
                        <a:pt x="0" y="30220"/>
                      </a:lnTo>
                      <a:cubicBezTo>
                        <a:pt x="0" y="32475"/>
                        <a:pt x="1814" y="34313"/>
                        <a:pt x="4069" y="34313"/>
                      </a:cubicBezTo>
                      <a:lnTo>
                        <a:pt x="30220" y="34313"/>
                      </a:lnTo>
                      <a:cubicBezTo>
                        <a:pt x="32474" y="34313"/>
                        <a:pt x="34313" y="32475"/>
                        <a:pt x="34313" y="30220"/>
                      </a:cubicBezTo>
                      <a:lnTo>
                        <a:pt x="34313" y="4094"/>
                      </a:lnTo>
                      <a:cubicBezTo>
                        <a:pt x="34313" y="1839"/>
                        <a:pt x="32474" y="1"/>
                        <a:pt x="3022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7" name="Google Shape;257;p35"/>
                <p:cNvSpPr/>
                <p:nvPr/>
              </p:nvSpPr>
              <p:spPr>
                <a:xfrm>
                  <a:off x="2089475" y="2586675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86"/>
                      </a:moveTo>
                      <a:lnTo>
                        <a:pt x="26127" y="26151"/>
                      </a:lnTo>
                      <a:lnTo>
                        <a:pt x="8162" y="26151"/>
                      </a:lnTo>
                      <a:lnTo>
                        <a:pt x="8162" y="8186"/>
                      </a:lnTo>
                      <a:close/>
                      <a:moveTo>
                        <a:pt x="4069" y="0"/>
                      </a:moveTo>
                      <a:cubicBezTo>
                        <a:pt x="1814" y="0"/>
                        <a:pt x="0" y="1838"/>
                        <a:pt x="0" y="4093"/>
                      </a:cubicBezTo>
                      <a:lnTo>
                        <a:pt x="0" y="30244"/>
                      </a:lnTo>
                      <a:cubicBezTo>
                        <a:pt x="0" y="32499"/>
                        <a:pt x="1814" y="34312"/>
                        <a:pt x="4069" y="34312"/>
                      </a:cubicBezTo>
                      <a:lnTo>
                        <a:pt x="30220" y="34312"/>
                      </a:lnTo>
                      <a:cubicBezTo>
                        <a:pt x="32474" y="34312"/>
                        <a:pt x="34313" y="32499"/>
                        <a:pt x="34313" y="30244"/>
                      </a:cubicBezTo>
                      <a:lnTo>
                        <a:pt x="34313" y="4093"/>
                      </a:lnTo>
                      <a:cubicBezTo>
                        <a:pt x="34313" y="1838"/>
                        <a:pt x="32474" y="0"/>
                        <a:pt x="302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8" name="Google Shape;258;p35"/>
                <p:cNvSpPr/>
                <p:nvPr/>
              </p:nvSpPr>
              <p:spPr>
                <a:xfrm>
                  <a:off x="2089475" y="3710400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62"/>
                      </a:moveTo>
                      <a:lnTo>
                        <a:pt x="26127" y="26127"/>
                      </a:lnTo>
                      <a:lnTo>
                        <a:pt x="8162" y="26127"/>
                      </a:lnTo>
                      <a:lnTo>
                        <a:pt x="8162" y="8162"/>
                      </a:lnTo>
                      <a:close/>
                      <a:moveTo>
                        <a:pt x="4069" y="0"/>
                      </a:moveTo>
                      <a:cubicBezTo>
                        <a:pt x="1814" y="0"/>
                        <a:pt x="0" y="1814"/>
                        <a:pt x="0" y="4069"/>
                      </a:cubicBezTo>
                      <a:lnTo>
                        <a:pt x="0" y="30220"/>
                      </a:lnTo>
                      <a:cubicBezTo>
                        <a:pt x="0" y="32474"/>
                        <a:pt x="1814" y="34312"/>
                        <a:pt x="4069" y="34312"/>
                      </a:cubicBezTo>
                      <a:lnTo>
                        <a:pt x="30220" y="34312"/>
                      </a:lnTo>
                      <a:cubicBezTo>
                        <a:pt x="32474" y="34312"/>
                        <a:pt x="34313" y="32474"/>
                        <a:pt x="34313" y="30220"/>
                      </a:cubicBezTo>
                      <a:lnTo>
                        <a:pt x="34313" y="4069"/>
                      </a:lnTo>
                      <a:cubicBezTo>
                        <a:pt x="34313" y="1814"/>
                        <a:pt x="32474" y="0"/>
                        <a:pt x="302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9" name="Google Shape;259;p35"/>
                <p:cNvSpPr/>
                <p:nvPr/>
              </p:nvSpPr>
              <p:spPr>
                <a:xfrm>
                  <a:off x="3308775" y="1559900"/>
                  <a:ext cx="912375" cy="6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5" h="26611" extrusionOk="0">
                      <a:moveTo>
                        <a:pt x="32009" y="1"/>
                      </a:moveTo>
                      <a:cubicBezTo>
                        <a:pt x="30962" y="1"/>
                        <a:pt x="29914" y="399"/>
                        <a:pt x="29117" y="1195"/>
                      </a:cubicBezTo>
                      <a:lnTo>
                        <a:pt x="13579" y="16734"/>
                      </a:lnTo>
                      <a:lnTo>
                        <a:pt x="7378" y="10558"/>
                      </a:lnTo>
                      <a:cubicBezTo>
                        <a:pt x="6581" y="9749"/>
                        <a:pt x="5534" y="9345"/>
                        <a:pt x="4486" y="9345"/>
                      </a:cubicBezTo>
                      <a:cubicBezTo>
                        <a:pt x="3438" y="9345"/>
                        <a:pt x="2390" y="9749"/>
                        <a:pt x="1594" y="10558"/>
                      </a:cubicBezTo>
                      <a:cubicBezTo>
                        <a:pt x="1" y="12151"/>
                        <a:pt x="1" y="14724"/>
                        <a:pt x="1594" y="16317"/>
                      </a:cubicBezTo>
                      <a:lnTo>
                        <a:pt x="10687" y="25410"/>
                      </a:lnTo>
                      <a:cubicBezTo>
                        <a:pt x="11495" y="26219"/>
                        <a:pt x="12525" y="26611"/>
                        <a:pt x="13579" y="26611"/>
                      </a:cubicBezTo>
                      <a:cubicBezTo>
                        <a:pt x="14608" y="26611"/>
                        <a:pt x="15662" y="26219"/>
                        <a:pt x="16471" y="25410"/>
                      </a:cubicBezTo>
                      <a:lnTo>
                        <a:pt x="34901" y="6979"/>
                      </a:lnTo>
                      <a:cubicBezTo>
                        <a:pt x="36494" y="5386"/>
                        <a:pt x="36494" y="2788"/>
                        <a:pt x="34901" y="1195"/>
                      </a:cubicBezTo>
                      <a:cubicBezTo>
                        <a:pt x="34105" y="399"/>
                        <a:pt x="33057" y="1"/>
                        <a:pt x="3200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0" name="Google Shape;260;p35"/>
                <p:cNvSpPr/>
                <p:nvPr/>
              </p:nvSpPr>
              <p:spPr>
                <a:xfrm>
                  <a:off x="3308775" y="2683025"/>
                  <a:ext cx="912375" cy="6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5" h="26611" extrusionOk="0">
                      <a:moveTo>
                        <a:pt x="32009" y="0"/>
                      </a:moveTo>
                      <a:cubicBezTo>
                        <a:pt x="30962" y="0"/>
                        <a:pt x="29914" y="398"/>
                        <a:pt x="29117" y="1195"/>
                      </a:cubicBezTo>
                      <a:lnTo>
                        <a:pt x="13579" y="16758"/>
                      </a:lnTo>
                      <a:lnTo>
                        <a:pt x="7378" y="10557"/>
                      </a:lnTo>
                      <a:cubicBezTo>
                        <a:pt x="6581" y="9761"/>
                        <a:pt x="5534" y="9362"/>
                        <a:pt x="4486" y="9362"/>
                      </a:cubicBezTo>
                      <a:cubicBezTo>
                        <a:pt x="3438" y="9362"/>
                        <a:pt x="2390" y="9761"/>
                        <a:pt x="1594" y="10557"/>
                      </a:cubicBezTo>
                      <a:cubicBezTo>
                        <a:pt x="1" y="12150"/>
                        <a:pt x="1" y="14748"/>
                        <a:pt x="1594" y="16341"/>
                      </a:cubicBezTo>
                      <a:lnTo>
                        <a:pt x="10687" y="25410"/>
                      </a:lnTo>
                      <a:cubicBezTo>
                        <a:pt x="11446" y="26194"/>
                        <a:pt x="12500" y="26611"/>
                        <a:pt x="13579" y="26611"/>
                      </a:cubicBezTo>
                      <a:cubicBezTo>
                        <a:pt x="14657" y="26611"/>
                        <a:pt x="15686" y="26194"/>
                        <a:pt x="16471" y="25410"/>
                      </a:cubicBezTo>
                      <a:lnTo>
                        <a:pt x="34901" y="6979"/>
                      </a:lnTo>
                      <a:cubicBezTo>
                        <a:pt x="36494" y="5386"/>
                        <a:pt x="36494" y="2788"/>
                        <a:pt x="34901" y="1195"/>
                      </a:cubicBezTo>
                      <a:cubicBezTo>
                        <a:pt x="34105" y="398"/>
                        <a:pt x="33057" y="0"/>
                        <a:pt x="3200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61" name="Google Shape;261;p35"/>
              <p:cNvSpPr/>
              <p:nvPr/>
            </p:nvSpPr>
            <p:spPr>
              <a:xfrm>
                <a:off x="4541209" y="2073522"/>
                <a:ext cx="162129" cy="118219"/>
              </a:xfrm>
              <a:custGeom>
                <a:avLst/>
                <a:gdLst/>
                <a:ahLst/>
                <a:cxnLst/>
                <a:rect l="l" t="t" r="r" b="b"/>
                <a:pathLst>
                  <a:path w="36495" h="26611" extrusionOk="0">
                    <a:moveTo>
                      <a:pt x="32009" y="0"/>
                    </a:moveTo>
                    <a:cubicBezTo>
                      <a:pt x="30962" y="0"/>
                      <a:pt x="29914" y="398"/>
                      <a:pt x="29117" y="1195"/>
                    </a:cubicBezTo>
                    <a:lnTo>
                      <a:pt x="13579" y="16758"/>
                    </a:lnTo>
                    <a:lnTo>
                      <a:pt x="7378" y="10557"/>
                    </a:lnTo>
                    <a:cubicBezTo>
                      <a:pt x="6581" y="9761"/>
                      <a:pt x="5534" y="9362"/>
                      <a:pt x="4486" y="9362"/>
                    </a:cubicBezTo>
                    <a:cubicBezTo>
                      <a:pt x="3438" y="9362"/>
                      <a:pt x="2390" y="9761"/>
                      <a:pt x="1594" y="10557"/>
                    </a:cubicBezTo>
                    <a:cubicBezTo>
                      <a:pt x="1" y="12150"/>
                      <a:pt x="1" y="14748"/>
                      <a:pt x="1594" y="16341"/>
                    </a:cubicBezTo>
                    <a:lnTo>
                      <a:pt x="10687" y="25410"/>
                    </a:lnTo>
                    <a:cubicBezTo>
                      <a:pt x="11446" y="26194"/>
                      <a:pt x="12500" y="26611"/>
                      <a:pt x="13579" y="26611"/>
                    </a:cubicBezTo>
                    <a:cubicBezTo>
                      <a:pt x="14657" y="26611"/>
                      <a:pt x="15686" y="26194"/>
                      <a:pt x="16471" y="25410"/>
                    </a:cubicBezTo>
                    <a:lnTo>
                      <a:pt x="34901" y="6979"/>
                    </a:lnTo>
                    <a:cubicBezTo>
                      <a:pt x="36494" y="5386"/>
                      <a:pt x="36494" y="2788"/>
                      <a:pt x="34901" y="1195"/>
                    </a:cubicBezTo>
                    <a:cubicBezTo>
                      <a:pt x="34105" y="398"/>
                      <a:pt x="33057" y="0"/>
                      <a:pt x="320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2" name="Google Shape;262;p35"/>
          <p:cNvGrpSpPr/>
          <p:nvPr/>
        </p:nvGrpSpPr>
        <p:grpSpPr>
          <a:xfrm>
            <a:off x="5866375" y="1417125"/>
            <a:ext cx="1008000" cy="1008000"/>
            <a:chOff x="2269625" y="1417138"/>
            <a:chExt cx="1008000" cy="1008000"/>
          </a:xfrm>
        </p:grpSpPr>
        <p:sp>
          <p:nvSpPr>
            <p:cNvPr id="263" name="Google Shape;263;p35"/>
            <p:cNvSpPr/>
            <p:nvPr/>
          </p:nvSpPr>
          <p:spPr>
            <a:xfrm>
              <a:off x="2269625" y="1417138"/>
              <a:ext cx="1008000" cy="10080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" name="Google Shape;264;p35"/>
            <p:cNvGrpSpPr/>
            <p:nvPr/>
          </p:nvGrpSpPr>
          <p:grpSpPr>
            <a:xfrm>
              <a:off x="2513787" y="1661292"/>
              <a:ext cx="519698" cy="519698"/>
              <a:chOff x="1190625" y="238125"/>
              <a:chExt cx="5228350" cy="5228350"/>
            </a:xfrm>
          </p:grpSpPr>
          <p:sp>
            <p:nvSpPr>
              <p:cNvPr id="265" name="Google Shape;265;p35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104579" y="78281"/>
                    </a:moveTo>
                    <a:lnTo>
                      <a:pt x="115976" y="86589"/>
                    </a:lnTo>
                    <a:lnTo>
                      <a:pt x="93182" y="86589"/>
                    </a:lnTo>
                    <a:lnTo>
                      <a:pt x="104579" y="78281"/>
                    </a:lnTo>
                    <a:close/>
                    <a:moveTo>
                      <a:pt x="104579" y="8161"/>
                    </a:moveTo>
                    <a:cubicBezTo>
                      <a:pt x="104750" y="8161"/>
                      <a:pt x="104775" y="8210"/>
                      <a:pt x="104800" y="8333"/>
                    </a:cubicBezTo>
                    <a:lnTo>
                      <a:pt x="113451" y="35097"/>
                    </a:lnTo>
                    <a:cubicBezTo>
                      <a:pt x="113990" y="36788"/>
                      <a:pt x="115559" y="37915"/>
                      <a:pt x="117348" y="37915"/>
                    </a:cubicBezTo>
                    <a:lnTo>
                      <a:pt x="145558" y="37915"/>
                    </a:lnTo>
                    <a:cubicBezTo>
                      <a:pt x="145680" y="37915"/>
                      <a:pt x="145729" y="37915"/>
                      <a:pt x="145803" y="38087"/>
                    </a:cubicBezTo>
                    <a:cubicBezTo>
                      <a:pt x="145852" y="38258"/>
                      <a:pt x="145803" y="38283"/>
                      <a:pt x="145705" y="38356"/>
                    </a:cubicBezTo>
                    <a:lnTo>
                      <a:pt x="122838" y="54900"/>
                    </a:lnTo>
                    <a:cubicBezTo>
                      <a:pt x="121392" y="55954"/>
                      <a:pt x="120804" y="57792"/>
                      <a:pt x="121343" y="59483"/>
                    </a:cubicBezTo>
                    <a:lnTo>
                      <a:pt x="130117" y="86246"/>
                    </a:lnTo>
                    <a:cubicBezTo>
                      <a:pt x="130142" y="86369"/>
                      <a:pt x="130166" y="86418"/>
                      <a:pt x="130019" y="86540"/>
                    </a:cubicBezTo>
                    <a:cubicBezTo>
                      <a:pt x="129951" y="86586"/>
                      <a:pt x="129904" y="86605"/>
                      <a:pt x="129863" y="86605"/>
                    </a:cubicBezTo>
                    <a:cubicBezTo>
                      <a:pt x="129816" y="86605"/>
                      <a:pt x="129777" y="86580"/>
                      <a:pt x="129725" y="86540"/>
                    </a:cubicBezTo>
                    <a:lnTo>
                      <a:pt x="106981" y="69924"/>
                    </a:lnTo>
                    <a:cubicBezTo>
                      <a:pt x="106270" y="69409"/>
                      <a:pt x="105412" y="69139"/>
                      <a:pt x="104579" y="69139"/>
                    </a:cubicBezTo>
                    <a:cubicBezTo>
                      <a:pt x="103721" y="69139"/>
                      <a:pt x="102888" y="69409"/>
                      <a:pt x="102153" y="69924"/>
                    </a:cubicBezTo>
                    <a:lnTo>
                      <a:pt x="79408" y="86540"/>
                    </a:lnTo>
                    <a:cubicBezTo>
                      <a:pt x="79356" y="86580"/>
                      <a:pt x="79318" y="86605"/>
                      <a:pt x="79271" y="86605"/>
                    </a:cubicBezTo>
                    <a:cubicBezTo>
                      <a:pt x="79230" y="86605"/>
                      <a:pt x="79183" y="86586"/>
                      <a:pt x="79114" y="86540"/>
                    </a:cubicBezTo>
                    <a:cubicBezTo>
                      <a:pt x="78967" y="86418"/>
                      <a:pt x="78992" y="86369"/>
                      <a:pt x="79041" y="86246"/>
                    </a:cubicBezTo>
                    <a:lnTo>
                      <a:pt x="87790" y="59483"/>
                    </a:lnTo>
                    <a:cubicBezTo>
                      <a:pt x="88354" y="57792"/>
                      <a:pt x="87741" y="55954"/>
                      <a:pt x="86295" y="54900"/>
                    </a:cubicBezTo>
                    <a:lnTo>
                      <a:pt x="63429" y="38356"/>
                    </a:lnTo>
                    <a:cubicBezTo>
                      <a:pt x="63331" y="38283"/>
                      <a:pt x="63282" y="38258"/>
                      <a:pt x="63355" y="38087"/>
                    </a:cubicBezTo>
                    <a:cubicBezTo>
                      <a:pt x="63404" y="37915"/>
                      <a:pt x="63453" y="37915"/>
                      <a:pt x="63576" y="37915"/>
                    </a:cubicBezTo>
                    <a:lnTo>
                      <a:pt x="91810" y="37915"/>
                    </a:lnTo>
                    <a:cubicBezTo>
                      <a:pt x="93574" y="37915"/>
                      <a:pt x="95143" y="36788"/>
                      <a:pt x="95682" y="35097"/>
                    </a:cubicBezTo>
                    <a:lnTo>
                      <a:pt x="104334" y="8333"/>
                    </a:lnTo>
                    <a:cubicBezTo>
                      <a:pt x="104383" y="8210"/>
                      <a:pt x="104383" y="8161"/>
                      <a:pt x="104579" y="8161"/>
                    </a:cubicBezTo>
                    <a:close/>
                    <a:moveTo>
                      <a:pt x="59630" y="150312"/>
                    </a:moveTo>
                    <a:lnTo>
                      <a:pt x="59630" y="200972"/>
                    </a:lnTo>
                    <a:lnTo>
                      <a:pt x="8161" y="200972"/>
                    </a:lnTo>
                    <a:lnTo>
                      <a:pt x="8161" y="150312"/>
                    </a:lnTo>
                    <a:close/>
                    <a:moveTo>
                      <a:pt x="141342" y="94775"/>
                    </a:moveTo>
                    <a:lnTo>
                      <a:pt x="141342" y="200972"/>
                    </a:lnTo>
                    <a:lnTo>
                      <a:pt x="67816" y="200972"/>
                    </a:lnTo>
                    <a:lnTo>
                      <a:pt x="67816" y="146244"/>
                    </a:lnTo>
                    <a:lnTo>
                      <a:pt x="67816" y="94775"/>
                    </a:lnTo>
                    <a:close/>
                    <a:moveTo>
                      <a:pt x="104579" y="0"/>
                    </a:moveTo>
                    <a:cubicBezTo>
                      <a:pt x="100854" y="0"/>
                      <a:pt x="97716" y="2279"/>
                      <a:pt x="96565" y="5833"/>
                    </a:cubicBezTo>
                    <a:lnTo>
                      <a:pt x="88820" y="29754"/>
                    </a:lnTo>
                    <a:lnTo>
                      <a:pt x="63576" y="29754"/>
                    </a:lnTo>
                    <a:cubicBezTo>
                      <a:pt x="59875" y="29754"/>
                      <a:pt x="56713" y="32033"/>
                      <a:pt x="55586" y="35562"/>
                    </a:cubicBezTo>
                    <a:cubicBezTo>
                      <a:pt x="54434" y="39116"/>
                      <a:pt x="55635" y="42792"/>
                      <a:pt x="58649" y="44974"/>
                    </a:cubicBezTo>
                    <a:lnTo>
                      <a:pt x="79114" y="59777"/>
                    </a:lnTo>
                    <a:lnTo>
                      <a:pt x="71272" y="83722"/>
                    </a:lnTo>
                    <a:cubicBezTo>
                      <a:pt x="70953" y="84678"/>
                      <a:pt x="70806" y="85658"/>
                      <a:pt x="70830" y="86589"/>
                    </a:cubicBezTo>
                    <a:lnTo>
                      <a:pt x="63723" y="86589"/>
                    </a:lnTo>
                    <a:cubicBezTo>
                      <a:pt x="61468" y="86589"/>
                      <a:pt x="59630" y="88428"/>
                      <a:pt x="59630" y="90682"/>
                    </a:cubicBezTo>
                    <a:lnTo>
                      <a:pt x="59630" y="142151"/>
                    </a:lnTo>
                    <a:lnTo>
                      <a:pt x="4093" y="142151"/>
                    </a:lnTo>
                    <a:cubicBezTo>
                      <a:pt x="1838" y="142151"/>
                      <a:pt x="0" y="143989"/>
                      <a:pt x="0" y="146244"/>
                    </a:cubicBezTo>
                    <a:lnTo>
                      <a:pt x="0" y="205065"/>
                    </a:lnTo>
                    <a:cubicBezTo>
                      <a:pt x="0" y="207320"/>
                      <a:pt x="1838" y="209133"/>
                      <a:pt x="4093" y="209133"/>
                    </a:cubicBezTo>
                    <a:lnTo>
                      <a:pt x="205065" y="209133"/>
                    </a:lnTo>
                    <a:cubicBezTo>
                      <a:pt x="207320" y="209133"/>
                      <a:pt x="209133" y="207320"/>
                      <a:pt x="209133" y="205065"/>
                    </a:cubicBezTo>
                    <a:lnTo>
                      <a:pt x="209133" y="191977"/>
                    </a:lnTo>
                    <a:cubicBezTo>
                      <a:pt x="209133" y="189722"/>
                      <a:pt x="207320" y="187909"/>
                      <a:pt x="205065" y="187909"/>
                    </a:cubicBezTo>
                    <a:cubicBezTo>
                      <a:pt x="202810" y="187909"/>
                      <a:pt x="200972" y="189722"/>
                      <a:pt x="200972" y="191977"/>
                    </a:cubicBezTo>
                    <a:lnTo>
                      <a:pt x="200972" y="200972"/>
                    </a:lnTo>
                    <a:lnTo>
                      <a:pt x="149504" y="200972"/>
                    </a:lnTo>
                    <a:lnTo>
                      <a:pt x="149504" y="150312"/>
                    </a:lnTo>
                    <a:lnTo>
                      <a:pt x="200972" y="150312"/>
                    </a:lnTo>
                    <a:lnTo>
                      <a:pt x="200972" y="159307"/>
                    </a:lnTo>
                    <a:cubicBezTo>
                      <a:pt x="200972" y="161562"/>
                      <a:pt x="202810" y="163400"/>
                      <a:pt x="205065" y="163400"/>
                    </a:cubicBezTo>
                    <a:cubicBezTo>
                      <a:pt x="207320" y="163400"/>
                      <a:pt x="209133" y="161562"/>
                      <a:pt x="209133" y="159307"/>
                    </a:cubicBezTo>
                    <a:lnTo>
                      <a:pt x="209133" y="146244"/>
                    </a:lnTo>
                    <a:cubicBezTo>
                      <a:pt x="209133" y="143989"/>
                      <a:pt x="207320" y="142151"/>
                      <a:pt x="205065" y="142151"/>
                    </a:cubicBezTo>
                    <a:lnTo>
                      <a:pt x="149504" y="142151"/>
                    </a:lnTo>
                    <a:lnTo>
                      <a:pt x="149504" y="90682"/>
                    </a:lnTo>
                    <a:cubicBezTo>
                      <a:pt x="149504" y="88428"/>
                      <a:pt x="147665" y="86589"/>
                      <a:pt x="145411" y="86589"/>
                    </a:cubicBezTo>
                    <a:lnTo>
                      <a:pt x="138303" y="86589"/>
                    </a:lnTo>
                    <a:cubicBezTo>
                      <a:pt x="138328" y="85658"/>
                      <a:pt x="138180" y="84678"/>
                      <a:pt x="137886" y="83722"/>
                    </a:cubicBezTo>
                    <a:lnTo>
                      <a:pt x="130044" y="59777"/>
                    </a:lnTo>
                    <a:lnTo>
                      <a:pt x="150484" y="44974"/>
                    </a:lnTo>
                    <a:cubicBezTo>
                      <a:pt x="153498" y="42792"/>
                      <a:pt x="154699" y="39116"/>
                      <a:pt x="153572" y="35562"/>
                    </a:cubicBezTo>
                    <a:cubicBezTo>
                      <a:pt x="152420" y="32033"/>
                      <a:pt x="149283" y="29754"/>
                      <a:pt x="145558" y="29754"/>
                    </a:cubicBezTo>
                    <a:lnTo>
                      <a:pt x="120314" y="29754"/>
                    </a:lnTo>
                    <a:lnTo>
                      <a:pt x="112569" y="5833"/>
                    </a:lnTo>
                    <a:cubicBezTo>
                      <a:pt x="111441" y="2279"/>
                      <a:pt x="108280" y="0"/>
                      <a:pt x="1045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5"/>
              <p:cNvSpPr/>
              <p:nvPr/>
            </p:nvSpPr>
            <p:spPr>
              <a:xfrm>
                <a:off x="5663475" y="238125"/>
                <a:ext cx="204050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69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lnTo>
                      <a:pt x="0" y="9975"/>
                    </a:lnTo>
                    <a:cubicBezTo>
                      <a:pt x="0" y="12230"/>
                      <a:pt x="1838" y="14068"/>
                      <a:pt x="4093" y="14068"/>
                    </a:cubicBezTo>
                    <a:cubicBezTo>
                      <a:pt x="6348" y="14068"/>
                      <a:pt x="8161" y="12230"/>
                      <a:pt x="8161" y="9975"/>
                    </a:cubicBezTo>
                    <a:lnTo>
                      <a:pt x="8161" y="4093"/>
                    </a:lnTo>
                    <a:cubicBezTo>
                      <a:pt x="8161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5"/>
              <p:cNvSpPr/>
              <p:nvPr/>
            </p:nvSpPr>
            <p:spPr>
              <a:xfrm>
                <a:off x="5663475" y="907825"/>
                <a:ext cx="204050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69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lnTo>
                      <a:pt x="0" y="9975"/>
                    </a:lnTo>
                    <a:cubicBezTo>
                      <a:pt x="0" y="12230"/>
                      <a:pt x="1838" y="14068"/>
                      <a:pt x="4093" y="14068"/>
                    </a:cubicBezTo>
                    <a:cubicBezTo>
                      <a:pt x="6348" y="14068"/>
                      <a:pt x="8161" y="12230"/>
                      <a:pt x="8161" y="9975"/>
                    </a:cubicBezTo>
                    <a:lnTo>
                      <a:pt x="8161" y="4093"/>
                    </a:lnTo>
                    <a:cubicBezTo>
                      <a:pt x="8161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5"/>
              <p:cNvSpPr/>
              <p:nvPr/>
            </p:nvSpPr>
            <p:spPr>
              <a:xfrm>
                <a:off x="5924475" y="646800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4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5"/>
              <p:cNvSpPr/>
              <p:nvPr/>
            </p:nvSpPr>
            <p:spPr>
              <a:xfrm>
                <a:off x="5254775" y="646800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4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5"/>
              <p:cNvSpPr/>
              <p:nvPr/>
            </p:nvSpPr>
            <p:spPr>
              <a:xfrm>
                <a:off x="1742050" y="1518075"/>
                <a:ext cx="204075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14069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lnTo>
                      <a:pt x="1" y="9976"/>
                    </a:lnTo>
                    <a:cubicBezTo>
                      <a:pt x="1" y="12231"/>
                      <a:pt x="1839" y="14069"/>
                      <a:pt x="4094" y="14069"/>
                    </a:cubicBezTo>
                    <a:cubicBezTo>
                      <a:pt x="6349" y="14069"/>
                      <a:pt x="8162" y="12231"/>
                      <a:pt x="8162" y="9976"/>
                    </a:cubicBezTo>
                    <a:lnTo>
                      <a:pt x="8162" y="4094"/>
                    </a:ln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5"/>
              <p:cNvSpPr/>
              <p:nvPr/>
            </p:nvSpPr>
            <p:spPr>
              <a:xfrm>
                <a:off x="1742050" y="2187775"/>
                <a:ext cx="204075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14069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lnTo>
                      <a:pt x="1" y="9976"/>
                    </a:lnTo>
                    <a:cubicBezTo>
                      <a:pt x="1" y="12231"/>
                      <a:pt x="1839" y="14069"/>
                      <a:pt x="4094" y="14069"/>
                    </a:cubicBezTo>
                    <a:cubicBezTo>
                      <a:pt x="6349" y="14069"/>
                      <a:pt x="8162" y="12231"/>
                      <a:pt x="8162" y="9976"/>
                    </a:cubicBezTo>
                    <a:lnTo>
                      <a:pt x="8162" y="4094"/>
                    </a:ln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5"/>
              <p:cNvSpPr/>
              <p:nvPr/>
            </p:nvSpPr>
            <p:spPr>
              <a:xfrm>
                <a:off x="2003075" y="1926775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3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3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5"/>
              <p:cNvSpPr/>
              <p:nvPr/>
            </p:nvSpPr>
            <p:spPr>
              <a:xfrm>
                <a:off x="1333375" y="1926775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3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0" y="8162"/>
                      <a:pt x="14069" y="6323"/>
                      <a:pt x="14069" y="4069"/>
                    </a:cubicBezTo>
                    <a:cubicBezTo>
                      <a:pt x="14069" y="1814"/>
                      <a:pt x="12230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5"/>
              <p:cNvSpPr/>
              <p:nvPr/>
            </p:nvSpPr>
            <p:spPr>
              <a:xfrm>
                <a:off x="6214900" y="4527150"/>
                <a:ext cx="2040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62" extrusionOk="0">
                    <a:moveTo>
                      <a:pt x="4094" y="0"/>
                    </a:moveTo>
                    <a:cubicBezTo>
                      <a:pt x="3016" y="0"/>
                      <a:pt x="1962" y="442"/>
                      <a:pt x="1202" y="1201"/>
                    </a:cubicBezTo>
                    <a:cubicBezTo>
                      <a:pt x="442" y="1961"/>
                      <a:pt x="1" y="3015"/>
                      <a:pt x="1" y="4093"/>
                    </a:cubicBezTo>
                    <a:cubicBezTo>
                      <a:pt x="1" y="5147"/>
                      <a:pt x="442" y="6226"/>
                      <a:pt x="1202" y="6961"/>
                    </a:cubicBezTo>
                    <a:cubicBezTo>
                      <a:pt x="1962" y="7721"/>
                      <a:pt x="3016" y="8162"/>
                      <a:pt x="4094" y="8162"/>
                    </a:cubicBezTo>
                    <a:cubicBezTo>
                      <a:pt x="5148" y="8162"/>
                      <a:pt x="6226" y="7721"/>
                      <a:pt x="6961" y="6961"/>
                    </a:cubicBezTo>
                    <a:cubicBezTo>
                      <a:pt x="7721" y="6226"/>
                      <a:pt x="8162" y="5147"/>
                      <a:pt x="8162" y="4093"/>
                    </a:cubicBezTo>
                    <a:cubicBezTo>
                      <a:pt x="8162" y="3015"/>
                      <a:pt x="7721" y="1961"/>
                      <a:pt x="6961" y="1201"/>
                    </a:cubicBezTo>
                    <a:cubicBezTo>
                      <a:pt x="6226" y="442"/>
                      <a:pt x="5148" y="0"/>
                      <a:pt x="40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2BCC40B-729D-45AB-8F8D-015FBBE74ACE}"/>
              </a:ext>
            </a:extLst>
          </p:cNvPr>
          <p:cNvSpPr/>
          <p:nvPr/>
        </p:nvSpPr>
        <p:spPr>
          <a:xfrm>
            <a:off x="5342275" y="2571750"/>
            <a:ext cx="2238739" cy="1312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</a:rPr>
              <a:t>القراءة السليمة للنص المعلوماتي ، وتمييز العناوين الفرعية ، وطرح أسئلة حوله .</a:t>
            </a: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19409B3A-4C40-44B7-965D-23A14F7FEC54}"/>
              </a:ext>
            </a:extLst>
          </p:cNvPr>
          <p:cNvSpPr/>
          <p:nvPr/>
        </p:nvSpPr>
        <p:spPr>
          <a:xfrm>
            <a:off x="1745525" y="2527078"/>
            <a:ext cx="2238739" cy="1312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</a:rPr>
              <a:t>قراءة النص، والإجابة عن الأسئلة حوله ، مع صياغة أسئلة 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flipH="1">
            <a:off x="6655981" y="170121"/>
            <a:ext cx="2083981" cy="1403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4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التهيئة الحافزة</a:t>
            </a:r>
            <a:br>
              <a:rPr lang="ar-AE" sz="44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4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</a:t>
            </a:r>
            <a:endParaRPr sz="4400" dirty="0">
              <a:solidFill>
                <a:srgbClr val="FFFFF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A9A7038-2D15-4CE0-8E5D-EF3C9BD0B538}"/>
              </a:ext>
            </a:extLst>
          </p:cNvPr>
          <p:cNvSpPr/>
          <p:nvPr/>
        </p:nvSpPr>
        <p:spPr>
          <a:xfrm>
            <a:off x="6576236" y="1794244"/>
            <a:ext cx="2243469" cy="27006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اختر الكلمة المناسبة التي تعبر عنها الصور ، اكتب إجابتك على الدردشة (رقم الصورة مع الكلمة المناسبة لها)</a:t>
            </a:r>
          </a:p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أطلق العنان – أنفق – ابتكر – لغز - السكينة</a:t>
            </a:r>
          </a:p>
        </p:txBody>
      </p:sp>
      <p:pic>
        <p:nvPicPr>
          <p:cNvPr id="1028" name="Picture 4" descr="خذ الحكمة من الحصان | غرام اماراتي">
            <a:extLst>
              <a:ext uri="{FF2B5EF4-FFF2-40B4-BE49-F238E27FC236}">
                <a16:creationId xmlns:a16="http://schemas.microsoft.com/office/drawing/2014/main" id="{CD420FC8-FBE1-4ED3-9699-94E0E425BD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65" y="676273"/>
            <a:ext cx="234115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نفق في رمضان (16) - دقيقة رمضانية - YouTube">
            <a:extLst>
              <a:ext uri="{FF2B5EF4-FFF2-40B4-BE49-F238E27FC236}">
                <a16:creationId xmlns:a16="http://schemas.microsoft.com/office/drawing/2014/main" id="{27E41D13-C8E8-4522-9FCB-BEE265D9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04" y="453097"/>
            <a:ext cx="1746508" cy="18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57A3B2C-8B5A-42DA-AFDE-65C43F9A4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32" y="378252"/>
            <a:ext cx="1821573" cy="191306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C3A935-860D-407E-A485-067577132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724" y="3116548"/>
            <a:ext cx="2847975" cy="1838222"/>
          </a:xfrm>
          <a:prstGeom prst="rect">
            <a:avLst/>
          </a:prstGeom>
        </p:spPr>
      </p:pic>
      <p:pic>
        <p:nvPicPr>
          <p:cNvPr id="1034" name="Picture 10" descr="لغز رسوم متحركة لغز الكرتون رجل بانوراما, رجل أعمال, عمل, المادية PNG  والمتجهات للتحميل مجانا">
            <a:extLst>
              <a:ext uri="{FF2B5EF4-FFF2-40B4-BE49-F238E27FC236}">
                <a16:creationId xmlns:a16="http://schemas.microsoft.com/office/drawing/2014/main" id="{848BD739-DA00-49C8-9691-EBD6731A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0" y="2821170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9B46AAE-9049-4D37-9BF9-02BCDBA0854C}"/>
              </a:ext>
            </a:extLst>
          </p:cNvPr>
          <p:cNvSpPr/>
          <p:nvPr/>
        </p:nvSpPr>
        <p:spPr>
          <a:xfrm>
            <a:off x="4618074" y="170121"/>
            <a:ext cx="691892" cy="701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A19425E3-705A-44F3-A2C3-3127128F10B7}"/>
              </a:ext>
            </a:extLst>
          </p:cNvPr>
          <p:cNvSpPr/>
          <p:nvPr/>
        </p:nvSpPr>
        <p:spPr>
          <a:xfrm>
            <a:off x="3701902" y="52999"/>
            <a:ext cx="691892" cy="701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FDC3EB6D-24F3-482D-A419-7093B64DB42D}"/>
              </a:ext>
            </a:extLst>
          </p:cNvPr>
          <p:cNvSpPr/>
          <p:nvPr/>
        </p:nvSpPr>
        <p:spPr>
          <a:xfrm>
            <a:off x="1454113" y="318475"/>
            <a:ext cx="691892" cy="701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B4CE2CDF-F574-4DD2-ABB2-F9C4ABF9CE6B}"/>
              </a:ext>
            </a:extLst>
          </p:cNvPr>
          <p:cNvSpPr/>
          <p:nvPr/>
        </p:nvSpPr>
        <p:spPr>
          <a:xfrm>
            <a:off x="4993201" y="2794924"/>
            <a:ext cx="691892" cy="701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1638D37A-B059-43FC-9420-31A4DCD55811}"/>
              </a:ext>
            </a:extLst>
          </p:cNvPr>
          <p:cNvSpPr/>
          <p:nvPr/>
        </p:nvSpPr>
        <p:spPr>
          <a:xfrm>
            <a:off x="1930197" y="2571748"/>
            <a:ext cx="691892" cy="701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6C7F482-C82F-43DE-98C6-2045F1A7D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51" t="17968" r="33721" b="8610"/>
          <a:stretch/>
        </p:blipFill>
        <p:spPr>
          <a:xfrm>
            <a:off x="2083981" y="85061"/>
            <a:ext cx="3806456" cy="37745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02D983-D078-4912-820B-AFB3F6DCB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4620">
            <a:off x="-392513" y="1678021"/>
            <a:ext cx="3932261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7BCB7A-D883-45FA-9DA9-B246A8325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6" t="29611" r="41752" b="10619"/>
          <a:stretch/>
        </p:blipFill>
        <p:spPr>
          <a:xfrm>
            <a:off x="165255" y="3081855"/>
            <a:ext cx="2027102" cy="195285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572877" y="242371"/>
            <a:ext cx="8185533" cy="26550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هل سمعت من قبل بعبارة "فكَّر خارج الصندوق" ؟ هل صادفتك مشكلة وحاولت حلَّها بطريقة جديدة مُبْتَكرةٍ ، مختلفة تمامًا عن النمط التقليدي للتفكير ؟ هذا ما نسميه "التفكير خارج الصندوق" .</a:t>
            </a:r>
          </a:p>
        </p:txBody>
      </p:sp>
    </p:spTree>
    <p:extLst>
      <p:ext uri="{BB962C8B-B14F-4D97-AF65-F5344CB8AC3E}">
        <p14:creationId xmlns:p14="http://schemas.microsoft.com/office/powerpoint/2010/main" val="415483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859956" y="606056"/>
            <a:ext cx="8185533" cy="44005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000" b="1" dirty="0">
                <a:solidFill>
                  <a:schemeClr val="bg1"/>
                </a:solidFill>
              </a:rPr>
              <a:t>هو أن نفكر بطريقة غير تقليدية ، وألا نَحْصر تفكيرنا ضمن حدود معينة سبق أن اعتدنا عليها ، بل أن نحاول قلب الأمور ، والنظر إليها من زوايا غير عادية . فمثلاً : مخترع السلم الكهربائي "جيس رينو" الذي فكر في أن يحرك السُّلَّم بدلاً من أن يتحرك الناس عليه . هل تفكيره نمطيّ ؟ بالطبع لا . </a:t>
            </a:r>
          </a:p>
          <a:p>
            <a:pPr algn="ctr">
              <a:lnSpc>
                <a:spcPct val="150000"/>
              </a:lnSpc>
            </a:pPr>
            <a:r>
              <a:rPr lang="ar-AE" sz="3000" b="1" dirty="0">
                <a:solidFill>
                  <a:schemeClr val="bg1"/>
                </a:solidFill>
              </a:rPr>
              <a:t>من أشهر الأمثلة على التكفير خارج الصندوق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672FD3A-0300-424D-A59E-4FE0E50CC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35" t="61893" r="43724" b="4690"/>
          <a:stretch/>
        </p:blipFill>
        <p:spPr>
          <a:xfrm>
            <a:off x="0" y="3540643"/>
            <a:ext cx="1584251" cy="160285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B9217EC-E707-4BE9-8018-73298911E250}"/>
              </a:ext>
            </a:extLst>
          </p:cNvPr>
          <p:cNvSpPr/>
          <p:nvPr/>
        </p:nvSpPr>
        <p:spPr>
          <a:xfrm>
            <a:off x="5380074" y="191386"/>
            <a:ext cx="3019647" cy="6592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ما التفكير خارج الصندوق ؟؟</a:t>
            </a:r>
          </a:p>
        </p:txBody>
      </p:sp>
    </p:spTree>
    <p:extLst>
      <p:ext uri="{BB962C8B-B14F-4D97-AF65-F5344CB8AC3E}">
        <p14:creationId xmlns:p14="http://schemas.microsoft.com/office/powerpoint/2010/main" val="1524127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656520" y="552893"/>
            <a:ext cx="2732567" cy="712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حدد العنوان الفرعي ؟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5358810" y="3060404"/>
            <a:ext cx="3540638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ما التفكير خارج الصندوق ؟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818A98-D856-47D9-A653-919F50361C72}"/>
              </a:ext>
            </a:extLst>
          </p:cNvPr>
          <p:cNvSpPr/>
          <p:nvPr/>
        </p:nvSpPr>
        <p:spPr>
          <a:xfrm>
            <a:off x="2849524" y="74429"/>
            <a:ext cx="2732567" cy="11908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أجب عن السؤال :</a:t>
            </a:r>
          </a:p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هل التفكير خارج الصندوق تفكير نمطي ؟؟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5AA562F-DD5C-4EFA-BE87-BF93EFC4D626}"/>
              </a:ext>
            </a:extLst>
          </p:cNvPr>
          <p:cNvSpPr/>
          <p:nvPr/>
        </p:nvSpPr>
        <p:spPr>
          <a:xfrm>
            <a:off x="42529" y="74429"/>
            <a:ext cx="2732567" cy="1190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اطرح سؤالاً يبدأ بـ (ماذا ، متى ، أين ، لماذا ، كيف ، هل)</a:t>
            </a:r>
          </a:p>
        </p:txBody>
      </p:sp>
      <p:pic>
        <p:nvPicPr>
          <p:cNvPr id="14" name="Picture 2" descr="Download Gif Arrow Pointing Down | PNG &amp; GIF BASE">
            <a:extLst>
              <a:ext uri="{FF2B5EF4-FFF2-40B4-BE49-F238E27FC236}">
                <a16:creationId xmlns:a16="http://schemas.microsoft.com/office/drawing/2014/main" id="{542641AF-074A-4087-AE39-8DABDFFBB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4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Gif Arrow Pointing Down | PNG &amp; GIF BASE">
            <a:extLst>
              <a:ext uri="{FF2B5EF4-FFF2-40B4-BE49-F238E27FC236}">
                <a16:creationId xmlns:a16="http://schemas.microsoft.com/office/drawing/2014/main" id="{15BF012D-D360-4579-A1D4-BC801DA79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D078A1-07E3-40E0-BE1C-D09AB7A8C91E}"/>
              </a:ext>
            </a:extLst>
          </p:cNvPr>
          <p:cNvSpPr/>
          <p:nvPr/>
        </p:nvSpPr>
        <p:spPr>
          <a:xfrm>
            <a:off x="3451817" y="3060404"/>
            <a:ext cx="1389320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لا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4CC02C-6AF9-4BF5-8583-D354CD279EB7}"/>
              </a:ext>
            </a:extLst>
          </p:cNvPr>
          <p:cNvSpPr/>
          <p:nvPr/>
        </p:nvSpPr>
        <p:spPr>
          <a:xfrm>
            <a:off x="92152" y="3033822"/>
            <a:ext cx="2994392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اكتب سؤالك في الدردشة</a:t>
            </a:r>
          </a:p>
        </p:txBody>
      </p:sp>
    </p:spTree>
    <p:extLst>
      <p:ext uri="{BB962C8B-B14F-4D97-AF65-F5344CB8AC3E}">
        <p14:creationId xmlns:p14="http://schemas.microsoft.com/office/powerpoint/2010/main" val="20307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7581014" y="74431"/>
            <a:ext cx="1464475" cy="153108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000" b="1" dirty="0">
                <a:solidFill>
                  <a:schemeClr val="bg1"/>
                </a:solidFill>
              </a:rPr>
              <a:t>القلم والفضاء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32A72C2-246D-4421-8A71-67A2C7697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6" t="25414" r="45116" b="13781"/>
          <a:stretch/>
        </p:blipFill>
        <p:spPr>
          <a:xfrm>
            <a:off x="98510" y="95692"/>
            <a:ext cx="7344281" cy="49968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7B61D0-F2F6-44A7-AB90-98BA76764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0" t="16314" r="41395" b="13367"/>
          <a:stretch/>
        </p:blipFill>
        <p:spPr>
          <a:xfrm>
            <a:off x="7442791" y="1754372"/>
            <a:ext cx="1651799" cy="33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656520" y="552893"/>
            <a:ext cx="2732567" cy="712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حدد العنوان الفرعي ؟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5358810" y="3060404"/>
            <a:ext cx="3540638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القلم والفضاء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818A98-D856-47D9-A653-919F50361C72}"/>
              </a:ext>
            </a:extLst>
          </p:cNvPr>
          <p:cNvSpPr/>
          <p:nvPr/>
        </p:nvSpPr>
        <p:spPr>
          <a:xfrm>
            <a:off x="2849524" y="74429"/>
            <a:ext cx="2732567" cy="11908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أجب عن السؤال :</a:t>
            </a:r>
          </a:p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كيف حل الروس مشكلة القلم ؟؟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5AA562F-DD5C-4EFA-BE87-BF93EFC4D626}"/>
              </a:ext>
            </a:extLst>
          </p:cNvPr>
          <p:cNvSpPr/>
          <p:nvPr/>
        </p:nvSpPr>
        <p:spPr>
          <a:xfrm>
            <a:off x="42529" y="74429"/>
            <a:ext cx="2732567" cy="1190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اطرح سؤالاً يبدأ بـ (ماذا ، متى ، أين ، لماذا ، كيف ، هل)</a:t>
            </a:r>
          </a:p>
        </p:txBody>
      </p:sp>
      <p:pic>
        <p:nvPicPr>
          <p:cNvPr id="14" name="Picture 2" descr="Download Gif Arrow Pointing Down | PNG &amp; GIF BASE">
            <a:extLst>
              <a:ext uri="{FF2B5EF4-FFF2-40B4-BE49-F238E27FC236}">
                <a16:creationId xmlns:a16="http://schemas.microsoft.com/office/drawing/2014/main" id="{542641AF-074A-4087-AE39-8DABDFFBB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4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Gif Arrow Pointing Down | PNG &amp; GIF BASE">
            <a:extLst>
              <a:ext uri="{FF2B5EF4-FFF2-40B4-BE49-F238E27FC236}">
                <a16:creationId xmlns:a16="http://schemas.microsoft.com/office/drawing/2014/main" id="{15BF012D-D360-4579-A1D4-BC801DA79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D078A1-07E3-40E0-BE1C-D09AB7A8C91E}"/>
              </a:ext>
            </a:extLst>
          </p:cNvPr>
          <p:cNvSpPr/>
          <p:nvPr/>
        </p:nvSpPr>
        <p:spPr>
          <a:xfrm>
            <a:off x="3376501" y="3060404"/>
            <a:ext cx="1464636" cy="8178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استخدموا القلم الرصاص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4CC02C-6AF9-4BF5-8583-D354CD279EB7}"/>
              </a:ext>
            </a:extLst>
          </p:cNvPr>
          <p:cNvSpPr/>
          <p:nvPr/>
        </p:nvSpPr>
        <p:spPr>
          <a:xfrm>
            <a:off x="92152" y="3033822"/>
            <a:ext cx="2994392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اكتب سؤالك في الدردشة</a:t>
            </a:r>
          </a:p>
        </p:txBody>
      </p:sp>
    </p:spTree>
    <p:extLst>
      <p:ext uri="{BB962C8B-B14F-4D97-AF65-F5344CB8AC3E}">
        <p14:creationId xmlns:p14="http://schemas.microsoft.com/office/powerpoint/2010/main" val="28737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22E7D1A-0FE6-43CC-8399-22826D1BF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1" t="28516" r="31395" b="22674"/>
          <a:stretch/>
        </p:blipFill>
        <p:spPr>
          <a:xfrm>
            <a:off x="447469" y="297711"/>
            <a:ext cx="8345657" cy="467832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D15F652-3D81-4F88-BA82-A28605A0E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16" t="11558" r="41047" b="50000"/>
          <a:stretch/>
        </p:blipFill>
        <p:spPr>
          <a:xfrm>
            <a:off x="531628" y="414670"/>
            <a:ext cx="1759097" cy="131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656520" y="552893"/>
            <a:ext cx="2732567" cy="712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حدد العنوان الفرعي ؟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5358810" y="3060404"/>
            <a:ext cx="3540638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قراءة قصة غير مألوفة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818A98-D856-47D9-A653-919F50361C72}"/>
              </a:ext>
            </a:extLst>
          </p:cNvPr>
          <p:cNvSpPr/>
          <p:nvPr/>
        </p:nvSpPr>
        <p:spPr>
          <a:xfrm>
            <a:off x="2849524" y="74429"/>
            <a:ext cx="2732567" cy="11908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أجب عن السؤال :</a:t>
            </a:r>
          </a:p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ما نوع القصص التي تفضل قراءتها ؟؟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5AA562F-DD5C-4EFA-BE87-BF93EFC4D626}"/>
              </a:ext>
            </a:extLst>
          </p:cNvPr>
          <p:cNvSpPr/>
          <p:nvPr/>
        </p:nvSpPr>
        <p:spPr>
          <a:xfrm>
            <a:off x="42529" y="74429"/>
            <a:ext cx="2732567" cy="1190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اطرح سؤالاً يبدأ بـ (ماذا ، متى ، أين ، لماذا ، كيف ، هل)</a:t>
            </a:r>
          </a:p>
        </p:txBody>
      </p:sp>
      <p:pic>
        <p:nvPicPr>
          <p:cNvPr id="14" name="Picture 2" descr="Download Gif Arrow Pointing Down | PNG &amp; GIF BASE">
            <a:extLst>
              <a:ext uri="{FF2B5EF4-FFF2-40B4-BE49-F238E27FC236}">
                <a16:creationId xmlns:a16="http://schemas.microsoft.com/office/drawing/2014/main" id="{542641AF-074A-4087-AE39-8DABDFFBB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4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Gif Arrow Pointing Down | PNG &amp; GIF BASE">
            <a:extLst>
              <a:ext uri="{FF2B5EF4-FFF2-40B4-BE49-F238E27FC236}">
                <a16:creationId xmlns:a16="http://schemas.microsoft.com/office/drawing/2014/main" id="{15BF012D-D360-4579-A1D4-BC801DA79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D078A1-07E3-40E0-BE1C-D09AB7A8C91E}"/>
              </a:ext>
            </a:extLst>
          </p:cNvPr>
          <p:cNvSpPr/>
          <p:nvPr/>
        </p:nvSpPr>
        <p:spPr>
          <a:xfrm>
            <a:off x="3376501" y="3060403"/>
            <a:ext cx="1464636" cy="15753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بوليسية – أدبية – واقعية – خيال علمي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4CC02C-6AF9-4BF5-8583-D354CD279EB7}"/>
              </a:ext>
            </a:extLst>
          </p:cNvPr>
          <p:cNvSpPr/>
          <p:nvPr/>
        </p:nvSpPr>
        <p:spPr>
          <a:xfrm>
            <a:off x="92152" y="3033822"/>
            <a:ext cx="2994392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اكتب سؤالك في الدردشة</a:t>
            </a:r>
          </a:p>
        </p:txBody>
      </p:sp>
    </p:spTree>
    <p:extLst>
      <p:ext uri="{BB962C8B-B14F-4D97-AF65-F5344CB8AC3E}">
        <p14:creationId xmlns:p14="http://schemas.microsoft.com/office/powerpoint/2010/main" val="38781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2AC3B3A1-BAD1-4D92-BF57-A72FD8B4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8" y="166705"/>
            <a:ext cx="8416887" cy="3771059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FEAC2585-9BDA-4B8E-A80F-70C67BCF4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1746" y="4055197"/>
            <a:ext cx="437231" cy="437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D1EEECB-A6B2-4CF0-BD6C-AA0F33973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3" t="50000" r="34884" b="15435"/>
          <a:stretch/>
        </p:blipFill>
        <p:spPr>
          <a:xfrm>
            <a:off x="126677" y="126261"/>
            <a:ext cx="8868468" cy="480724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4F5795B-E702-4004-8A76-721CFE61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5" y="3495131"/>
            <a:ext cx="1924494" cy="14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5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656520" y="552893"/>
            <a:ext cx="2732567" cy="712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حدد العنوان الفرعي ؟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5358810" y="3060404"/>
            <a:ext cx="3540638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كتابة أنشودة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818A98-D856-47D9-A653-919F50361C72}"/>
              </a:ext>
            </a:extLst>
          </p:cNvPr>
          <p:cNvSpPr/>
          <p:nvPr/>
        </p:nvSpPr>
        <p:spPr>
          <a:xfrm>
            <a:off x="2849524" y="74429"/>
            <a:ext cx="2732567" cy="11908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أجب عن السؤال :</a:t>
            </a:r>
          </a:p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كتابة الأناشيد تحفز التفكير ، صح أم خطأ؟؟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5AA562F-DD5C-4EFA-BE87-BF93EFC4D626}"/>
              </a:ext>
            </a:extLst>
          </p:cNvPr>
          <p:cNvSpPr/>
          <p:nvPr/>
        </p:nvSpPr>
        <p:spPr>
          <a:xfrm>
            <a:off x="42529" y="74429"/>
            <a:ext cx="2732567" cy="1190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اطرح سؤالاً يبدأ بـ (ماذا ، متى ، أين ، لماذا ، كيف ، هل)</a:t>
            </a:r>
          </a:p>
        </p:txBody>
      </p:sp>
      <p:pic>
        <p:nvPicPr>
          <p:cNvPr id="14" name="Picture 2" descr="Download Gif Arrow Pointing Down | PNG &amp; GIF BASE">
            <a:extLst>
              <a:ext uri="{FF2B5EF4-FFF2-40B4-BE49-F238E27FC236}">
                <a16:creationId xmlns:a16="http://schemas.microsoft.com/office/drawing/2014/main" id="{542641AF-074A-4087-AE39-8DABDFFBB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4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Gif Arrow Pointing Down | PNG &amp; GIF BASE">
            <a:extLst>
              <a:ext uri="{FF2B5EF4-FFF2-40B4-BE49-F238E27FC236}">
                <a16:creationId xmlns:a16="http://schemas.microsoft.com/office/drawing/2014/main" id="{15BF012D-D360-4579-A1D4-BC801DA79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D078A1-07E3-40E0-BE1C-D09AB7A8C91E}"/>
              </a:ext>
            </a:extLst>
          </p:cNvPr>
          <p:cNvSpPr/>
          <p:nvPr/>
        </p:nvSpPr>
        <p:spPr>
          <a:xfrm>
            <a:off x="3376501" y="3060403"/>
            <a:ext cx="1464636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صح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4CC02C-6AF9-4BF5-8583-D354CD279EB7}"/>
              </a:ext>
            </a:extLst>
          </p:cNvPr>
          <p:cNvSpPr/>
          <p:nvPr/>
        </p:nvSpPr>
        <p:spPr>
          <a:xfrm>
            <a:off x="92152" y="3033822"/>
            <a:ext cx="2994392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اكتب سؤالك في الدردشة</a:t>
            </a:r>
          </a:p>
        </p:txBody>
      </p:sp>
    </p:spTree>
    <p:extLst>
      <p:ext uri="{BB962C8B-B14F-4D97-AF65-F5344CB8AC3E}">
        <p14:creationId xmlns:p14="http://schemas.microsoft.com/office/powerpoint/2010/main" val="1718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3E5D9F9-8ABD-4218-9938-1AC47B324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3" t="42166" r="20814" b="17504"/>
          <a:stretch/>
        </p:blipFill>
        <p:spPr>
          <a:xfrm>
            <a:off x="148316" y="477136"/>
            <a:ext cx="8846827" cy="41892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9571CE-9613-4F4D-A101-748216768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8" t="16057" r="42674" b="13780"/>
          <a:stretch/>
        </p:blipFill>
        <p:spPr>
          <a:xfrm>
            <a:off x="5847909" y="3482896"/>
            <a:ext cx="1265272" cy="153301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032C3F4-E90C-40A1-9101-3E05EE66B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79" t="16057" r="41512" b="9230"/>
          <a:stretch/>
        </p:blipFill>
        <p:spPr>
          <a:xfrm>
            <a:off x="148315" y="127591"/>
            <a:ext cx="1202019" cy="15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12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656520" y="552893"/>
            <a:ext cx="2732567" cy="712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حدد العنوان الفرعي ؟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5358810" y="3060404"/>
            <a:ext cx="3540638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رسم صورة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818A98-D856-47D9-A653-919F50361C72}"/>
              </a:ext>
            </a:extLst>
          </p:cNvPr>
          <p:cNvSpPr/>
          <p:nvPr/>
        </p:nvSpPr>
        <p:spPr>
          <a:xfrm>
            <a:off x="2849524" y="74429"/>
            <a:ext cx="2732567" cy="11908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أجب عن السؤال :</a:t>
            </a:r>
          </a:p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الرسم لا يساعد على الإبداع ، صح أم خطأ؟؟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5AA562F-DD5C-4EFA-BE87-BF93EFC4D626}"/>
              </a:ext>
            </a:extLst>
          </p:cNvPr>
          <p:cNvSpPr/>
          <p:nvPr/>
        </p:nvSpPr>
        <p:spPr>
          <a:xfrm>
            <a:off x="42529" y="74429"/>
            <a:ext cx="2732567" cy="1190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اطرح سؤالاً يبدأ بـ (ماذا ، متى ، أين ، لماذا ، كيف ، هل)</a:t>
            </a:r>
          </a:p>
        </p:txBody>
      </p:sp>
      <p:pic>
        <p:nvPicPr>
          <p:cNvPr id="14" name="Picture 2" descr="Download Gif Arrow Pointing Down | PNG &amp; GIF BASE">
            <a:extLst>
              <a:ext uri="{FF2B5EF4-FFF2-40B4-BE49-F238E27FC236}">
                <a16:creationId xmlns:a16="http://schemas.microsoft.com/office/drawing/2014/main" id="{542641AF-074A-4087-AE39-8DABDFFBB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4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Gif Arrow Pointing Down | PNG &amp; GIF BASE">
            <a:extLst>
              <a:ext uri="{FF2B5EF4-FFF2-40B4-BE49-F238E27FC236}">
                <a16:creationId xmlns:a16="http://schemas.microsoft.com/office/drawing/2014/main" id="{15BF012D-D360-4579-A1D4-BC801DA79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D078A1-07E3-40E0-BE1C-D09AB7A8C91E}"/>
              </a:ext>
            </a:extLst>
          </p:cNvPr>
          <p:cNvSpPr/>
          <p:nvPr/>
        </p:nvSpPr>
        <p:spPr>
          <a:xfrm>
            <a:off x="3376501" y="3060403"/>
            <a:ext cx="1464636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خطأ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4CC02C-6AF9-4BF5-8583-D354CD279EB7}"/>
              </a:ext>
            </a:extLst>
          </p:cNvPr>
          <p:cNvSpPr/>
          <p:nvPr/>
        </p:nvSpPr>
        <p:spPr>
          <a:xfrm>
            <a:off x="92152" y="3033822"/>
            <a:ext cx="2994392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اكتب سؤالك في الدردشة</a:t>
            </a:r>
          </a:p>
        </p:txBody>
      </p:sp>
    </p:spTree>
    <p:extLst>
      <p:ext uri="{BB962C8B-B14F-4D97-AF65-F5344CB8AC3E}">
        <p14:creationId xmlns:p14="http://schemas.microsoft.com/office/powerpoint/2010/main" val="23944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43CBA98-7FF0-4437-BD2F-F91D1773B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4" t="37410" r="22092" b="20606"/>
          <a:stretch/>
        </p:blipFill>
        <p:spPr>
          <a:xfrm>
            <a:off x="123606" y="106325"/>
            <a:ext cx="8914067" cy="324293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DECF5D-4B4E-48BC-AD5F-780AFE9B5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7" t="14866" r="42326" b="14195"/>
          <a:stretch/>
        </p:blipFill>
        <p:spPr>
          <a:xfrm>
            <a:off x="123606" y="3157295"/>
            <a:ext cx="1594883" cy="1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8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656520" y="552893"/>
            <a:ext cx="2732567" cy="712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حدد العنوان الفرعي ؟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5358810" y="3060404"/>
            <a:ext cx="3540638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الاستحمام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818A98-D856-47D9-A653-919F50361C72}"/>
              </a:ext>
            </a:extLst>
          </p:cNvPr>
          <p:cNvSpPr/>
          <p:nvPr/>
        </p:nvSpPr>
        <p:spPr>
          <a:xfrm>
            <a:off x="2849524" y="74429"/>
            <a:ext cx="2732567" cy="11908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أجب عن السؤال :</a:t>
            </a:r>
          </a:p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الأماكن التي تساعد على السكينة تحفز التفكير؟؟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5AA562F-DD5C-4EFA-BE87-BF93EFC4D626}"/>
              </a:ext>
            </a:extLst>
          </p:cNvPr>
          <p:cNvSpPr/>
          <p:nvPr/>
        </p:nvSpPr>
        <p:spPr>
          <a:xfrm>
            <a:off x="42529" y="74429"/>
            <a:ext cx="2732567" cy="1190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اطرح سؤالاً يبدأ بـ (ماذا ، متى ، أين ، لماذا ، كيف ، هل)</a:t>
            </a:r>
          </a:p>
        </p:txBody>
      </p:sp>
      <p:pic>
        <p:nvPicPr>
          <p:cNvPr id="14" name="Picture 2" descr="Download Gif Arrow Pointing Down | PNG &amp; GIF BASE">
            <a:extLst>
              <a:ext uri="{FF2B5EF4-FFF2-40B4-BE49-F238E27FC236}">
                <a16:creationId xmlns:a16="http://schemas.microsoft.com/office/drawing/2014/main" id="{542641AF-074A-4087-AE39-8DABDFFBB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44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Gif Arrow Pointing Down | PNG &amp; GIF BASE">
            <a:extLst>
              <a:ext uri="{FF2B5EF4-FFF2-40B4-BE49-F238E27FC236}">
                <a16:creationId xmlns:a16="http://schemas.microsoft.com/office/drawing/2014/main" id="{15BF012D-D360-4579-A1D4-BC801DA79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1" y="1265274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5D078A1-07E3-40E0-BE1C-D09AB7A8C91E}"/>
              </a:ext>
            </a:extLst>
          </p:cNvPr>
          <p:cNvSpPr/>
          <p:nvPr/>
        </p:nvSpPr>
        <p:spPr>
          <a:xfrm>
            <a:off x="3376501" y="3060403"/>
            <a:ext cx="1464636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صح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4CC02C-6AF9-4BF5-8583-D354CD279EB7}"/>
              </a:ext>
            </a:extLst>
          </p:cNvPr>
          <p:cNvSpPr/>
          <p:nvPr/>
        </p:nvSpPr>
        <p:spPr>
          <a:xfrm>
            <a:off x="92152" y="3033822"/>
            <a:ext cx="2994392" cy="712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اكتب سؤالك في الدردشة</a:t>
            </a:r>
          </a:p>
        </p:txBody>
      </p:sp>
    </p:spTree>
    <p:extLst>
      <p:ext uri="{BB962C8B-B14F-4D97-AF65-F5344CB8AC3E}">
        <p14:creationId xmlns:p14="http://schemas.microsoft.com/office/powerpoint/2010/main" val="6673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370DFCA-7D80-4C9B-A7BD-84046BCA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8" t="22519" r="22442" b="47079"/>
          <a:stretch/>
        </p:blipFill>
        <p:spPr>
          <a:xfrm>
            <a:off x="138979" y="127590"/>
            <a:ext cx="8845532" cy="24441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8D74F2B-350C-476D-AFAC-7814BA6D7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7" t="54369" r="23022" b="25983"/>
          <a:stretch/>
        </p:blipFill>
        <p:spPr>
          <a:xfrm>
            <a:off x="134253" y="2571750"/>
            <a:ext cx="8839625" cy="244416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9A5C59F-DAFC-48FE-B589-7F9E0E11B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3" t="13832" r="45000" b="54525"/>
          <a:stretch/>
        </p:blipFill>
        <p:spPr>
          <a:xfrm>
            <a:off x="552892" y="944968"/>
            <a:ext cx="1807535" cy="16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25A5C5B6-F472-4FFD-A50E-A129B1C31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3" t="13018" r="56282" b="63887"/>
          <a:stretch/>
        </p:blipFill>
        <p:spPr>
          <a:xfrm>
            <a:off x="213975" y="112707"/>
            <a:ext cx="8791801" cy="4725107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E7E7C01-F779-4F60-BDA1-14CD64057A87}"/>
              </a:ext>
            </a:extLst>
          </p:cNvPr>
          <p:cNvSpPr/>
          <p:nvPr/>
        </p:nvSpPr>
        <p:spPr>
          <a:xfrm>
            <a:off x="920377" y="3533554"/>
            <a:ext cx="7378996" cy="6166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تفكير مبتكر غير عادي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BC40A74E-E3D4-411F-9083-2DDF20A5782A}"/>
              </a:ext>
            </a:extLst>
          </p:cNvPr>
          <p:cNvSpPr/>
          <p:nvPr/>
        </p:nvSpPr>
        <p:spPr>
          <a:xfrm>
            <a:off x="318977" y="297712"/>
            <a:ext cx="1414130" cy="1446028"/>
          </a:xfrm>
          <a:prstGeom prst="ellipse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800" dirty="0">
                <a:solidFill>
                  <a:schemeClr val="tx1"/>
                </a:solidFill>
                <a:cs typeface="(AH) Manal Black" pitchFamily="2" charset="-78"/>
              </a:rPr>
              <a:t>الصفحة رقم 16 من كتاب النشاط</a:t>
            </a:r>
          </a:p>
        </p:txBody>
      </p:sp>
    </p:spTree>
    <p:extLst>
      <p:ext uri="{BB962C8B-B14F-4D97-AF65-F5344CB8AC3E}">
        <p14:creationId xmlns:p14="http://schemas.microsoft.com/office/powerpoint/2010/main" val="226594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3B4C19D-E4B8-4EC3-A487-399DA9011F8E}"/>
              </a:ext>
            </a:extLst>
          </p:cNvPr>
          <p:cNvSpPr/>
          <p:nvPr/>
        </p:nvSpPr>
        <p:spPr>
          <a:xfrm>
            <a:off x="4210493" y="255181"/>
            <a:ext cx="2445488" cy="6166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سؤال التحدي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0307269-B5CE-45F2-A607-D262E951C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6" t="39135" r="57089" b="20946"/>
          <a:stretch/>
        </p:blipFill>
        <p:spPr>
          <a:xfrm>
            <a:off x="271138" y="1020726"/>
            <a:ext cx="8633638" cy="4007348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8790F6A-57C2-49B4-A658-FFD06551D3BF}"/>
              </a:ext>
            </a:extLst>
          </p:cNvPr>
          <p:cNvSpPr/>
          <p:nvPr/>
        </p:nvSpPr>
        <p:spPr>
          <a:xfrm>
            <a:off x="701757" y="1605519"/>
            <a:ext cx="7772400" cy="4997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من خلال الوزن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6018425-8C1A-479A-8E04-869E44BD3094}"/>
              </a:ext>
            </a:extLst>
          </p:cNvPr>
          <p:cNvSpPr/>
          <p:nvPr/>
        </p:nvSpPr>
        <p:spPr>
          <a:xfrm>
            <a:off x="542260" y="2418912"/>
            <a:ext cx="8197703" cy="4997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كلاهما متساويان ، </a:t>
            </a:r>
            <a:r>
              <a:rPr lang="ar-AE" sz="2000" b="1">
                <a:solidFill>
                  <a:schemeClr val="tx1"/>
                </a:solidFill>
              </a:rPr>
              <a:t>لأني سأنفق نفس المبلغ.</a:t>
            </a:r>
            <a:endParaRPr lang="ar-AE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69E69BA3-E4F3-4756-BF2E-2D1BE7FAA743}"/>
              </a:ext>
            </a:extLst>
          </p:cNvPr>
          <p:cNvSpPr/>
          <p:nvPr/>
        </p:nvSpPr>
        <p:spPr>
          <a:xfrm>
            <a:off x="6018027" y="3098829"/>
            <a:ext cx="2466761" cy="4997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حرف الألف (أ)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2990B8F-DEEE-4CF2-998C-8411067574E8}"/>
              </a:ext>
            </a:extLst>
          </p:cNvPr>
          <p:cNvCxnSpPr/>
          <p:nvPr/>
        </p:nvCxnSpPr>
        <p:spPr>
          <a:xfrm flipH="1">
            <a:off x="3572540" y="4455042"/>
            <a:ext cx="1084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774AE0DE-B00E-4509-A802-C26989FE07D8}"/>
              </a:ext>
            </a:extLst>
          </p:cNvPr>
          <p:cNvCxnSpPr/>
          <p:nvPr/>
        </p:nvCxnSpPr>
        <p:spPr>
          <a:xfrm flipV="1">
            <a:off x="4752753" y="4029740"/>
            <a:ext cx="574159" cy="425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شكل بيضاوي 6">
            <a:extLst>
              <a:ext uri="{FF2B5EF4-FFF2-40B4-BE49-F238E27FC236}">
                <a16:creationId xmlns:a16="http://schemas.microsoft.com/office/drawing/2014/main" id="{972A5C03-0B89-4073-9231-286A000EC878}"/>
              </a:ext>
            </a:extLst>
          </p:cNvPr>
          <p:cNvSpPr/>
          <p:nvPr/>
        </p:nvSpPr>
        <p:spPr>
          <a:xfrm>
            <a:off x="465179" y="3383820"/>
            <a:ext cx="1414130" cy="1446028"/>
          </a:xfrm>
          <a:prstGeom prst="ellipse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800" dirty="0">
                <a:solidFill>
                  <a:schemeClr val="tx1"/>
                </a:solidFill>
                <a:cs typeface="(AH) Manal Black" pitchFamily="2" charset="-78"/>
              </a:rPr>
              <a:t>الصفحة رقم 16 من كتاب النشاط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4321797" y="1821577"/>
            <a:ext cx="1742450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32D6E6D-1F81-4F7D-99B5-23EF2D87475E}"/>
              </a:ext>
            </a:extLst>
          </p:cNvPr>
          <p:cNvSpPr/>
          <p:nvPr/>
        </p:nvSpPr>
        <p:spPr>
          <a:xfrm>
            <a:off x="6837719" y="148856"/>
            <a:ext cx="2051100" cy="526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بطاقة الخروج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7101BFD-DBDE-4CE0-A7A4-CD6BC92BC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6" t="13593" r="55366" b="18317"/>
          <a:stretch/>
        </p:blipFill>
        <p:spPr>
          <a:xfrm>
            <a:off x="397738" y="412106"/>
            <a:ext cx="3817088" cy="44577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947A5B6-B771-452B-9DE0-5A96C02348D5}"/>
              </a:ext>
            </a:extLst>
          </p:cNvPr>
          <p:cNvSpPr/>
          <p:nvPr/>
        </p:nvSpPr>
        <p:spPr>
          <a:xfrm>
            <a:off x="5193022" y="713235"/>
            <a:ext cx="3817088" cy="1108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قم بحل أسئلة الصفحة 17 من كتاب النشاط 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DF687BA0-1981-4AFD-8968-1D65B82901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449" y="173601"/>
            <a:ext cx="8147971" cy="45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3280395" y="3563263"/>
            <a:ext cx="7663639" cy="7042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ar-AE" dirty="0">
                <a:solidFill>
                  <a:srgbClr val="C00000"/>
                </a:solidFill>
              </a:rPr>
            </a:br>
            <a:br>
              <a:rPr lang="ar-AE" dirty="0">
                <a:solidFill>
                  <a:srgbClr val="C00000"/>
                </a:solidFill>
              </a:rPr>
            </a:br>
            <a:r>
              <a:rPr lang="ar-AE" dirty="0">
                <a:solidFill>
                  <a:srgbClr val="C00000"/>
                </a:solidFill>
              </a:rPr>
              <a:t>شكرًا لكم</a:t>
            </a:r>
            <a:br>
              <a:rPr lang="ar-AE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grpSp>
        <p:nvGrpSpPr>
          <p:cNvPr id="1408" name="Google Shape;1408;p57"/>
          <p:cNvGrpSpPr/>
          <p:nvPr/>
        </p:nvGrpSpPr>
        <p:grpSpPr>
          <a:xfrm>
            <a:off x="6470261" y="3698364"/>
            <a:ext cx="225865" cy="225865"/>
            <a:chOff x="1190625" y="238125"/>
            <a:chExt cx="5228350" cy="5228350"/>
          </a:xfrm>
        </p:grpSpPr>
        <p:sp>
          <p:nvSpPr>
            <p:cNvPr id="1409" name="Google Shape;1409;p57"/>
            <p:cNvSpPr/>
            <p:nvPr/>
          </p:nvSpPr>
          <p:spPr>
            <a:xfrm>
              <a:off x="1190625" y="238125"/>
              <a:ext cx="4461225" cy="5228350"/>
            </a:xfrm>
            <a:custGeom>
              <a:avLst/>
              <a:gdLst/>
              <a:ahLst/>
              <a:cxnLst/>
              <a:rect l="l" t="t" r="r" b="b"/>
              <a:pathLst>
                <a:path w="178449" h="209134" extrusionOk="0"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96879"/>
                  </a:lnTo>
                  <a:cubicBezTo>
                    <a:pt x="0" y="203643"/>
                    <a:pt x="5490" y="209133"/>
                    <a:pt x="12254" y="209133"/>
                  </a:cubicBezTo>
                  <a:lnTo>
                    <a:pt x="112005" y="209133"/>
                  </a:lnTo>
                  <a:cubicBezTo>
                    <a:pt x="114260" y="209133"/>
                    <a:pt x="116098" y="207320"/>
                    <a:pt x="116098" y="205065"/>
                  </a:cubicBezTo>
                  <a:lnTo>
                    <a:pt x="116098" y="128352"/>
                  </a:lnTo>
                  <a:cubicBezTo>
                    <a:pt x="116098" y="126098"/>
                    <a:pt x="114260" y="124259"/>
                    <a:pt x="112005" y="124259"/>
                  </a:cubicBezTo>
                  <a:lnTo>
                    <a:pt x="90266" y="124259"/>
                  </a:lnTo>
                  <a:lnTo>
                    <a:pt x="90266" y="101001"/>
                  </a:lnTo>
                  <a:lnTo>
                    <a:pt x="112005" y="101001"/>
                  </a:lnTo>
                  <a:cubicBezTo>
                    <a:pt x="114260" y="101001"/>
                    <a:pt x="116098" y="99187"/>
                    <a:pt x="116098" y="96908"/>
                  </a:cubicBezTo>
                  <a:lnTo>
                    <a:pt x="116098" y="69629"/>
                  </a:lnTo>
                  <a:cubicBezTo>
                    <a:pt x="116098" y="52718"/>
                    <a:pt x="129847" y="38969"/>
                    <a:pt x="146759" y="38969"/>
                  </a:cubicBezTo>
                  <a:lnTo>
                    <a:pt x="170164" y="38969"/>
                  </a:lnTo>
                  <a:lnTo>
                    <a:pt x="170164" y="62228"/>
                  </a:lnTo>
                  <a:lnTo>
                    <a:pt x="146759" y="62228"/>
                  </a:lnTo>
                  <a:cubicBezTo>
                    <a:pt x="142739" y="62228"/>
                    <a:pt x="139357" y="65610"/>
                    <a:pt x="139357" y="69629"/>
                  </a:cubicBezTo>
                  <a:lnTo>
                    <a:pt x="139357" y="96908"/>
                  </a:lnTo>
                  <a:cubicBezTo>
                    <a:pt x="139357" y="99187"/>
                    <a:pt x="141195" y="101001"/>
                    <a:pt x="143450" y="101001"/>
                  </a:cubicBezTo>
                  <a:lnTo>
                    <a:pt x="169601" y="101001"/>
                  </a:lnTo>
                  <a:lnTo>
                    <a:pt x="166537" y="124259"/>
                  </a:lnTo>
                  <a:lnTo>
                    <a:pt x="143450" y="124259"/>
                  </a:lnTo>
                  <a:cubicBezTo>
                    <a:pt x="141195" y="124259"/>
                    <a:pt x="139357" y="126098"/>
                    <a:pt x="139357" y="128352"/>
                  </a:cubicBezTo>
                  <a:lnTo>
                    <a:pt x="139357" y="205065"/>
                  </a:lnTo>
                  <a:cubicBezTo>
                    <a:pt x="139357" y="207320"/>
                    <a:pt x="141195" y="209133"/>
                    <a:pt x="143450" y="209133"/>
                  </a:cubicBezTo>
                  <a:lnTo>
                    <a:pt x="156047" y="209133"/>
                  </a:lnTo>
                  <a:cubicBezTo>
                    <a:pt x="158302" y="209133"/>
                    <a:pt x="160116" y="207320"/>
                    <a:pt x="160116" y="205065"/>
                  </a:cubicBezTo>
                  <a:cubicBezTo>
                    <a:pt x="160116" y="202810"/>
                    <a:pt x="158302" y="200972"/>
                    <a:pt x="156047" y="200972"/>
                  </a:cubicBezTo>
                  <a:lnTo>
                    <a:pt x="147518" y="200972"/>
                  </a:lnTo>
                  <a:lnTo>
                    <a:pt x="147518" y="132445"/>
                  </a:lnTo>
                  <a:lnTo>
                    <a:pt x="170115" y="132445"/>
                  </a:lnTo>
                  <a:cubicBezTo>
                    <a:pt x="172174" y="132445"/>
                    <a:pt x="173890" y="130901"/>
                    <a:pt x="174159" y="128892"/>
                  </a:cubicBezTo>
                  <a:lnTo>
                    <a:pt x="178301" y="97447"/>
                  </a:lnTo>
                  <a:cubicBezTo>
                    <a:pt x="178448" y="96295"/>
                    <a:pt x="178105" y="95119"/>
                    <a:pt x="177321" y="94236"/>
                  </a:cubicBezTo>
                  <a:cubicBezTo>
                    <a:pt x="176537" y="93354"/>
                    <a:pt x="175434" y="92839"/>
                    <a:pt x="174257" y="92839"/>
                  </a:cubicBezTo>
                  <a:lnTo>
                    <a:pt x="147518" y="92839"/>
                  </a:lnTo>
                  <a:lnTo>
                    <a:pt x="147518" y="70414"/>
                  </a:lnTo>
                  <a:lnTo>
                    <a:pt x="174257" y="70414"/>
                  </a:lnTo>
                  <a:cubicBezTo>
                    <a:pt x="176512" y="70414"/>
                    <a:pt x="178326" y="68576"/>
                    <a:pt x="178326" y="66321"/>
                  </a:cubicBezTo>
                  <a:lnTo>
                    <a:pt x="178326" y="34900"/>
                  </a:lnTo>
                  <a:cubicBezTo>
                    <a:pt x="178326" y="32646"/>
                    <a:pt x="176512" y="30808"/>
                    <a:pt x="174257" y="30808"/>
                  </a:cubicBezTo>
                  <a:lnTo>
                    <a:pt x="146759" y="30808"/>
                  </a:lnTo>
                  <a:cubicBezTo>
                    <a:pt x="125338" y="30808"/>
                    <a:pt x="107937" y="48233"/>
                    <a:pt x="107937" y="69629"/>
                  </a:cubicBezTo>
                  <a:lnTo>
                    <a:pt x="107937" y="92839"/>
                  </a:lnTo>
                  <a:lnTo>
                    <a:pt x="86173" y="92839"/>
                  </a:lnTo>
                  <a:cubicBezTo>
                    <a:pt x="83918" y="92839"/>
                    <a:pt x="82080" y="94677"/>
                    <a:pt x="82080" y="96932"/>
                  </a:cubicBezTo>
                  <a:lnTo>
                    <a:pt x="82080" y="128352"/>
                  </a:lnTo>
                  <a:cubicBezTo>
                    <a:pt x="82080" y="130607"/>
                    <a:pt x="83918" y="132445"/>
                    <a:pt x="86173" y="132445"/>
                  </a:cubicBezTo>
                  <a:lnTo>
                    <a:pt x="107937" y="132445"/>
                  </a:lnTo>
                  <a:lnTo>
                    <a:pt x="107937" y="200972"/>
                  </a:lnTo>
                  <a:lnTo>
                    <a:pt x="12254" y="200972"/>
                  </a:lnTo>
                  <a:cubicBezTo>
                    <a:pt x="10000" y="200972"/>
                    <a:pt x="8161" y="199134"/>
                    <a:pt x="8161" y="196879"/>
                  </a:cubicBez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lnTo>
                    <a:pt x="20416" y="8161"/>
                  </a:lnTo>
                  <a:cubicBezTo>
                    <a:pt x="22671" y="8161"/>
                    <a:pt x="24509" y="6348"/>
                    <a:pt x="24509" y="4093"/>
                  </a:cubicBezTo>
                  <a:cubicBezTo>
                    <a:pt x="24509" y="1838"/>
                    <a:pt x="22671" y="0"/>
                    <a:pt x="2041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2416050" y="238125"/>
              <a:ext cx="4002925" cy="5228350"/>
            </a:xfrm>
            <a:custGeom>
              <a:avLst/>
              <a:gdLst/>
              <a:ahLst/>
              <a:cxnLst/>
              <a:rect l="l" t="t" r="r" b="b"/>
              <a:pathLst>
                <a:path w="160117" h="209134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61"/>
                    <a:pt x="4094" y="8161"/>
                  </a:cubicBezTo>
                  <a:lnTo>
                    <a:pt x="147862" y="8161"/>
                  </a:lnTo>
                  <a:cubicBezTo>
                    <a:pt x="150117" y="8161"/>
                    <a:pt x="151955" y="10000"/>
                    <a:pt x="151955" y="12254"/>
                  </a:cubicBezTo>
                  <a:lnTo>
                    <a:pt x="151955" y="196879"/>
                  </a:lnTo>
                  <a:cubicBezTo>
                    <a:pt x="151955" y="199134"/>
                    <a:pt x="150117" y="200972"/>
                    <a:pt x="147862" y="200972"/>
                  </a:cubicBezTo>
                  <a:lnTo>
                    <a:pt x="139701" y="200972"/>
                  </a:lnTo>
                  <a:cubicBezTo>
                    <a:pt x="137446" y="200972"/>
                    <a:pt x="135608" y="202810"/>
                    <a:pt x="135608" y="205065"/>
                  </a:cubicBezTo>
                  <a:cubicBezTo>
                    <a:pt x="135608" y="207320"/>
                    <a:pt x="137446" y="209133"/>
                    <a:pt x="139701" y="209133"/>
                  </a:cubicBezTo>
                  <a:lnTo>
                    <a:pt x="147862" y="209133"/>
                  </a:lnTo>
                  <a:cubicBezTo>
                    <a:pt x="154626" y="209133"/>
                    <a:pt x="160116" y="203643"/>
                    <a:pt x="160116" y="196879"/>
                  </a:cubicBezTo>
                  <a:lnTo>
                    <a:pt x="160116" y="12254"/>
                  </a:lnTo>
                  <a:cubicBezTo>
                    <a:pt x="160116" y="5490"/>
                    <a:pt x="154626" y="0"/>
                    <a:pt x="14786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5398150" y="5262400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62"/>
                    <a:pt x="4069" y="8162"/>
                  </a:cubicBezTo>
                  <a:cubicBezTo>
                    <a:pt x="6324" y="8162"/>
                    <a:pt x="8162" y="6349"/>
                    <a:pt x="8162" y="4094"/>
                  </a:cubicBez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2007375" y="2381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86" y="6348"/>
                    <a:pt x="8186" y="4093"/>
                  </a:cubicBezTo>
                  <a:cubicBezTo>
                    <a:pt x="8186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57"/>
          <p:cNvGrpSpPr/>
          <p:nvPr/>
        </p:nvGrpSpPr>
        <p:grpSpPr>
          <a:xfrm>
            <a:off x="7716732" y="3698518"/>
            <a:ext cx="225865" cy="225865"/>
            <a:chOff x="1190625" y="238125"/>
            <a:chExt cx="5228350" cy="5228350"/>
          </a:xfrm>
        </p:grpSpPr>
        <p:sp>
          <p:nvSpPr>
            <p:cNvPr id="1414" name="Google Shape;1414;p57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53111" y="0"/>
                  </a:moveTo>
                  <a:cubicBezTo>
                    <a:pt x="23823" y="0"/>
                    <a:pt x="0" y="23823"/>
                    <a:pt x="0" y="53111"/>
                  </a:cubicBezTo>
                  <a:lnTo>
                    <a:pt x="0" y="156047"/>
                  </a:lnTo>
                  <a:cubicBezTo>
                    <a:pt x="0" y="185311"/>
                    <a:pt x="23823" y="209133"/>
                    <a:pt x="53111" y="209133"/>
                  </a:cubicBezTo>
                  <a:lnTo>
                    <a:pt x="156047" y="209133"/>
                  </a:lnTo>
                  <a:cubicBezTo>
                    <a:pt x="185311" y="209133"/>
                    <a:pt x="209133" y="185311"/>
                    <a:pt x="209133" y="156047"/>
                  </a:cubicBezTo>
                  <a:lnTo>
                    <a:pt x="209133" y="53111"/>
                  </a:lnTo>
                  <a:cubicBezTo>
                    <a:pt x="209133" y="23823"/>
                    <a:pt x="185311" y="0"/>
                    <a:pt x="156047" y="0"/>
                  </a:cubicBezTo>
                  <a:lnTo>
                    <a:pt x="96393" y="0"/>
                  </a:lnTo>
                  <a:cubicBezTo>
                    <a:pt x="94138" y="0"/>
                    <a:pt x="92325" y="1838"/>
                    <a:pt x="92325" y="4093"/>
                  </a:cubicBezTo>
                  <a:cubicBezTo>
                    <a:pt x="92325" y="6348"/>
                    <a:pt x="94138" y="8161"/>
                    <a:pt x="96393" y="8161"/>
                  </a:cubicBezTo>
                  <a:lnTo>
                    <a:pt x="156047" y="8161"/>
                  </a:lnTo>
                  <a:cubicBezTo>
                    <a:pt x="180826" y="8161"/>
                    <a:pt x="200972" y="28332"/>
                    <a:pt x="200972" y="53111"/>
                  </a:cubicBezTo>
                  <a:lnTo>
                    <a:pt x="200972" y="156047"/>
                  </a:lnTo>
                  <a:cubicBezTo>
                    <a:pt x="200972" y="180826"/>
                    <a:pt x="180826" y="200972"/>
                    <a:pt x="156047" y="200972"/>
                  </a:cubicBezTo>
                  <a:lnTo>
                    <a:pt x="53111" y="200972"/>
                  </a:lnTo>
                  <a:cubicBezTo>
                    <a:pt x="28332" y="200972"/>
                    <a:pt x="8161" y="180826"/>
                    <a:pt x="8161" y="156047"/>
                  </a:cubicBezTo>
                  <a:lnTo>
                    <a:pt x="8161" y="53111"/>
                  </a:lnTo>
                  <a:cubicBezTo>
                    <a:pt x="8161" y="28332"/>
                    <a:pt x="28332" y="8161"/>
                    <a:pt x="53111" y="8161"/>
                  </a:cubicBezTo>
                  <a:lnTo>
                    <a:pt x="63723" y="8161"/>
                  </a:lnTo>
                  <a:cubicBezTo>
                    <a:pt x="65978" y="8161"/>
                    <a:pt x="67816" y="6348"/>
                    <a:pt x="67816" y="4093"/>
                  </a:cubicBezTo>
                  <a:cubicBezTo>
                    <a:pt x="67816" y="1838"/>
                    <a:pt x="65978" y="0"/>
                    <a:pt x="63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1599300" y="646800"/>
              <a:ext cx="4411600" cy="4411600"/>
            </a:xfrm>
            <a:custGeom>
              <a:avLst/>
              <a:gdLst/>
              <a:ahLst/>
              <a:cxnLst/>
              <a:rect l="l" t="t" r="r" b="b"/>
              <a:pathLst>
                <a:path w="176464" h="176464" extrusionOk="0">
                  <a:moveTo>
                    <a:pt x="36764" y="0"/>
                  </a:moveTo>
                  <a:cubicBezTo>
                    <a:pt x="16495" y="0"/>
                    <a:pt x="0" y="16495"/>
                    <a:pt x="0" y="36764"/>
                  </a:cubicBezTo>
                  <a:lnTo>
                    <a:pt x="0" y="139700"/>
                  </a:lnTo>
                  <a:cubicBezTo>
                    <a:pt x="0" y="159969"/>
                    <a:pt x="16495" y="176464"/>
                    <a:pt x="36764" y="176464"/>
                  </a:cubicBezTo>
                  <a:lnTo>
                    <a:pt x="96393" y="176464"/>
                  </a:lnTo>
                  <a:cubicBezTo>
                    <a:pt x="98648" y="176464"/>
                    <a:pt x="100486" y="174625"/>
                    <a:pt x="100486" y="172371"/>
                  </a:cubicBezTo>
                  <a:cubicBezTo>
                    <a:pt x="100486" y="170116"/>
                    <a:pt x="98648" y="168278"/>
                    <a:pt x="96393" y="168278"/>
                  </a:cubicBezTo>
                  <a:lnTo>
                    <a:pt x="36764" y="168278"/>
                  </a:lnTo>
                  <a:cubicBezTo>
                    <a:pt x="20980" y="168278"/>
                    <a:pt x="8162" y="155459"/>
                    <a:pt x="8162" y="139700"/>
                  </a:cubicBezTo>
                  <a:lnTo>
                    <a:pt x="8162" y="36764"/>
                  </a:lnTo>
                  <a:cubicBezTo>
                    <a:pt x="8162" y="20980"/>
                    <a:pt x="20980" y="8162"/>
                    <a:pt x="36764" y="8162"/>
                  </a:cubicBezTo>
                  <a:lnTo>
                    <a:pt x="139700" y="8162"/>
                  </a:lnTo>
                  <a:cubicBezTo>
                    <a:pt x="155459" y="8162"/>
                    <a:pt x="168278" y="20980"/>
                    <a:pt x="168278" y="36764"/>
                  </a:cubicBezTo>
                  <a:lnTo>
                    <a:pt x="168278" y="139700"/>
                  </a:lnTo>
                  <a:cubicBezTo>
                    <a:pt x="168278" y="155459"/>
                    <a:pt x="155459" y="168278"/>
                    <a:pt x="139700" y="168278"/>
                  </a:cubicBezTo>
                  <a:lnTo>
                    <a:pt x="129064" y="168278"/>
                  </a:lnTo>
                  <a:cubicBezTo>
                    <a:pt x="126809" y="168278"/>
                    <a:pt x="124995" y="170116"/>
                    <a:pt x="124995" y="172371"/>
                  </a:cubicBezTo>
                  <a:cubicBezTo>
                    <a:pt x="124995" y="174625"/>
                    <a:pt x="126809" y="176464"/>
                    <a:pt x="129064" y="176464"/>
                  </a:cubicBezTo>
                  <a:lnTo>
                    <a:pt x="139700" y="176464"/>
                  </a:lnTo>
                  <a:cubicBezTo>
                    <a:pt x="159969" y="176464"/>
                    <a:pt x="176464" y="159969"/>
                    <a:pt x="176464" y="139700"/>
                  </a:cubicBezTo>
                  <a:lnTo>
                    <a:pt x="176464" y="36764"/>
                  </a:lnTo>
                  <a:cubicBezTo>
                    <a:pt x="176464" y="16495"/>
                    <a:pt x="159969" y="0"/>
                    <a:pt x="13970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2681350" y="1728850"/>
              <a:ext cx="2246875" cy="2246875"/>
            </a:xfrm>
            <a:custGeom>
              <a:avLst/>
              <a:gdLst/>
              <a:ahLst/>
              <a:cxnLst/>
              <a:rect l="l" t="t" r="r" b="b"/>
              <a:pathLst>
                <a:path w="89875" h="89875" extrusionOk="0">
                  <a:moveTo>
                    <a:pt x="44950" y="8187"/>
                  </a:moveTo>
                  <a:cubicBezTo>
                    <a:pt x="65219" y="8187"/>
                    <a:pt x="81713" y="24681"/>
                    <a:pt x="81713" y="44950"/>
                  </a:cubicBezTo>
                  <a:cubicBezTo>
                    <a:pt x="81713" y="65219"/>
                    <a:pt x="65219" y="81713"/>
                    <a:pt x="44950" y="81713"/>
                  </a:cubicBezTo>
                  <a:cubicBezTo>
                    <a:pt x="24681" y="81713"/>
                    <a:pt x="8187" y="65219"/>
                    <a:pt x="8187" y="44950"/>
                  </a:cubicBezTo>
                  <a:cubicBezTo>
                    <a:pt x="8187" y="24681"/>
                    <a:pt x="24681" y="8187"/>
                    <a:pt x="44950" y="8187"/>
                  </a:cubicBezTo>
                  <a:close/>
                  <a:moveTo>
                    <a:pt x="44950" y="1"/>
                  </a:moveTo>
                  <a:cubicBezTo>
                    <a:pt x="20172" y="1"/>
                    <a:pt x="1" y="20172"/>
                    <a:pt x="1" y="44950"/>
                  </a:cubicBezTo>
                  <a:cubicBezTo>
                    <a:pt x="1" y="69728"/>
                    <a:pt x="20172" y="89875"/>
                    <a:pt x="44950" y="89875"/>
                  </a:cubicBezTo>
                  <a:cubicBezTo>
                    <a:pt x="69728" y="89875"/>
                    <a:pt x="89875" y="69728"/>
                    <a:pt x="89875" y="44950"/>
                  </a:cubicBezTo>
                  <a:cubicBezTo>
                    <a:pt x="89875" y="20172"/>
                    <a:pt x="69728" y="1"/>
                    <a:pt x="44950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3090050" y="2137550"/>
              <a:ext cx="1429500" cy="1429500"/>
            </a:xfrm>
            <a:custGeom>
              <a:avLst/>
              <a:gdLst/>
              <a:ahLst/>
              <a:cxnLst/>
              <a:rect l="l" t="t" r="r" b="b"/>
              <a:pathLst>
                <a:path w="57180" h="57180" extrusionOk="0">
                  <a:moveTo>
                    <a:pt x="28602" y="8162"/>
                  </a:moveTo>
                  <a:cubicBezTo>
                    <a:pt x="39851" y="8162"/>
                    <a:pt x="49018" y="17328"/>
                    <a:pt x="49018" y="28602"/>
                  </a:cubicBezTo>
                  <a:cubicBezTo>
                    <a:pt x="49018" y="39851"/>
                    <a:pt x="39851" y="49018"/>
                    <a:pt x="28602" y="49018"/>
                  </a:cubicBezTo>
                  <a:cubicBezTo>
                    <a:pt x="17328" y="49018"/>
                    <a:pt x="8162" y="39851"/>
                    <a:pt x="8162" y="28602"/>
                  </a:cubicBezTo>
                  <a:cubicBezTo>
                    <a:pt x="8162" y="17328"/>
                    <a:pt x="17328" y="8162"/>
                    <a:pt x="28602" y="8162"/>
                  </a:cubicBezTo>
                  <a:close/>
                  <a:moveTo>
                    <a:pt x="28602" y="0"/>
                  </a:moveTo>
                  <a:cubicBezTo>
                    <a:pt x="12818" y="0"/>
                    <a:pt x="0" y="12818"/>
                    <a:pt x="0" y="28602"/>
                  </a:cubicBezTo>
                  <a:cubicBezTo>
                    <a:pt x="0" y="44361"/>
                    <a:pt x="12818" y="57179"/>
                    <a:pt x="28602" y="57179"/>
                  </a:cubicBezTo>
                  <a:cubicBezTo>
                    <a:pt x="44361" y="57179"/>
                    <a:pt x="57179" y="44361"/>
                    <a:pt x="57179" y="28602"/>
                  </a:cubicBezTo>
                  <a:cubicBezTo>
                    <a:pt x="57179" y="12818"/>
                    <a:pt x="44361" y="0"/>
                    <a:pt x="2860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683125" y="1157200"/>
              <a:ext cx="816775" cy="816775"/>
            </a:xfrm>
            <a:custGeom>
              <a:avLst/>
              <a:gdLst/>
              <a:ahLst/>
              <a:cxnLst/>
              <a:rect l="l" t="t" r="r" b="b"/>
              <a:pathLst>
                <a:path w="32671" h="32671" extrusionOk="0">
                  <a:moveTo>
                    <a:pt x="16347" y="8162"/>
                  </a:moveTo>
                  <a:cubicBezTo>
                    <a:pt x="20832" y="8162"/>
                    <a:pt x="24509" y="11838"/>
                    <a:pt x="24509" y="16348"/>
                  </a:cubicBezTo>
                  <a:cubicBezTo>
                    <a:pt x="24509" y="20857"/>
                    <a:pt x="20832" y="24509"/>
                    <a:pt x="16347" y="24509"/>
                  </a:cubicBezTo>
                  <a:cubicBezTo>
                    <a:pt x="11838" y="24509"/>
                    <a:pt x="8161" y="20857"/>
                    <a:pt x="8161" y="16348"/>
                  </a:cubicBezTo>
                  <a:cubicBezTo>
                    <a:pt x="8161" y="11838"/>
                    <a:pt x="11838" y="8162"/>
                    <a:pt x="16347" y="8162"/>
                  </a:cubicBezTo>
                  <a:close/>
                  <a:moveTo>
                    <a:pt x="16347" y="0"/>
                  </a:moveTo>
                  <a:cubicBezTo>
                    <a:pt x="7328" y="0"/>
                    <a:pt x="0" y="7328"/>
                    <a:pt x="0" y="16348"/>
                  </a:cubicBezTo>
                  <a:cubicBezTo>
                    <a:pt x="0" y="25342"/>
                    <a:pt x="7328" y="32670"/>
                    <a:pt x="16347" y="32670"/>
                  </a:cubicBezTo>
                  <a:cubicBezTo>
                    <a:pt x="25342" y="32670"/>
                    <a:pt x="32670" y="25342"/>
                    <a:pt x="32670" y="16348"/>
                  </a:cubicBezTo>
                  <a:cubicBezTo>
                    <a:pt x="32670" y="7328"/>
                    <a:pt x="25342" y="0"/>
                    <a:pt x="1634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3090050" y="238125"/>
              <a:ext cx="204050" cy="204050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62" y="6348"/>
                    <a:pt x="8162" y="4093"/>
                  </a:cubicBezTo>
                  <a:cubicBezTo>
                    <a:pt x="8162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15475" y="4853725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8"/>
                    <a:pt x="1839" y="8187"/>
                    <a:pt x="4094" y="8187"/>
                  </a:cubicBezTo>
                  <a:cubicBezTo>
                    <a:pt x="6349" y="8187"/>
                    <a:pt x="8162" y="6348"/>
                    <a:pt x="8162" y="4094"/>
                  </a:cubicBezTo>
                  <a:cubicBezTo>
                    <a:pt x="8162" y="1839"/>
                    <a:pt x="6349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57"/>
          <p:cNvGrpSpPr/>
          <p:nvPr/>
        </p:nvGrpSpPr>
        <p:grpSpPr>
          <a:xfrm>
            <a:off x="7302055" y="3698533"/>
            <a:ext cx="224806" cy="225865"/>
            <a:chOff x="1204700" y="238125"/>
            <a:chExt cx="5203850" cy="5228350"/>
          </a:xfrm>
        </p:grpSpPr>
        <p:sp>
          <p:nvSpPr>
            <p:cNvPr id="1422" name="Google Shape;1422;p57"/>
            <p:cNvSpPr/>
            <p:nvPr/>
          </p:nvSpPr>
          <p:spPr>
            <a:xfrm>
              <a:off x="1204700" y="238125"/>
              <a:ext cx="5203850" cy="5228350"/>
            </a:xfrm>
            <a:custGeom>
              <a:avLst/>
              <a:gdLst/>
              <a:ahLst/>
              <a:cxnLst/>
              <a:rect l="l" t="t" r="r" b="b"/>
              <a:pathLst>
                <a:path w="208154" h="209134" extrusionOk="0">
                  <a:moveTo>
                    <a:pt x="104555" y="0"/>
                  </a:moveTo>
                  <a:cubicBezTo>
                    <a:pt x="82791" y="0"/>
                    <a:pt x="61959" y="6666"/>
                    <a:pt x="44313" y="19313"/>
                  </a:cubicBezTo>
                  <a:cubicBezTo>
                    <a:pt x="42474" y="20612"/>
                    <a:pt x="42058" y="23185"/>
                    <a:pt x="43381" y="24999"/>
                  </a:cubicBezTo>
                  <a:cubicBezTo>
                    <a:pt x="44171" y="26117"/>
                    <a:pt x="45433" y="26709"/>
                    <a:pt x="46708" y="26709"/>
                  </a:cubicBezTo>
                  <a:cubicBezTo>
                    <a:pt x="47530" y="26709"/>
                    <a:pt x="48357" y="26464"/>
                    <a:pt x="49067" y="25955"/>
                  </a:cubicBezTo>
                  <a:cubicBezTo>
                    <a:pt x="65317" y="14313"/>
                    <a:pt x="84507" y="8161"/>
                    <a:pt x="104555" y="8161"/>
                  </a:cubicBezTo>
                  <a:cubicBezTo>
                    <a:pt x="157175" y="8161"/>
                    <a:pt x="199992" y="50978"/>
                    <a:pt x="199992" y="103599"/>
                  </a:cubicBezTo>
                  <a:cubicBezTo>
                    <a:pt x="199992" y="156219"/>
                    <a:pt x="157175" y="199036"/>
                    <a:pt x="104555" y="199036"/>
                  </a:cubicBezTo>
                  <a:cubicBezTo>
                    <a:pt x="88526" y="199036"/>
                    <a:pt x="72669" y="194967"/>
                    <a:pt x="58724" y="187321"/>
                  </a:cubicBezTo>
                  <a:cubicBezTo>
                    <a:pt x="58113" y="186983"/>
                    <a:pt x="57438" y="186814"/>
                    <a:pt x="56756" y="186814"/>
                  </a:cubicBezTo>
                  <a:cubicBezTo>
                    <a:pt x="56398" y="186814"/>
                    <a:pt x="56038" y="186860"/>
                    <a:pt x="55685" y="186953"/>
                  </a:cubicBezTo>
                  <a:lnTo>
                    <a:pt x="10221" y="199232"/>
                  </a:lnTo>
                  <a:lnTo>
                    <a:pt x="22622" y="154993"/>
                  </a:lnTo>
                  <a:cubicBezTo>
                    <a:pt x="22916" y="153915"/>
                    <a:pt x="22769" y="152788"/>
                    <a:pt x="22206" y="151832"/>
                  </a:cubicBezTo>
                  <a:cubicBezTo>
                    <a:pt x="13652" y="137249"/>
                    <a:pt x="9142" y="120583"/>
                    <a:pt x="9142" y="103599"/>
                  </a:cubicBezTo>
                  <a:cubicBezTo>
                    <a:pt x="9142" y="83550"/>
                    <a:pt x="15270" y="64360"/>
                    <a:pt x="26911" y="48111"/>
                  </a:cubicBezTo>
                  <a:cubicBezTo>
                    <a:pt x="28235" y="46273"/>
                    <a:pt x="27794" y="43724"/>
                    <a:pt x="25980" y="42425"/>
                  </a:cubicBezTo>
                  <a:cubicBezTo>
                    <a:pt x="25255" y="41903"/>
                    <a:pt x="24419" y="41651"/>
                    <a:pt x="23591" y="41651"/>
                  </a:cubicBezTo>
                  <a:cubicBezTo>
                    <a:pt x="22321" y="41651"/>
                    <a:pt x="21071" y="42243"/>
                    <a:pt x="20269" y="43356"/>
                  </a:cubicBezTo>
                  <a:cubicBezTo>
                    <a:pt x="7647" y="61002"/>
                    <a:pt x="957" y="81835"/>
                    <a:pt x="957" y="103599"/>
                  </a:cubicBezTo>
                  <a:cubicBezTo>
                    <a:pt x="957" y="121441"/>
                    <a:pt x="5564" y="138989"/>
                    <a:pt x="14289" y="154430"/>
                  </a:cubicBezTo>
                  <a:lnTo>
                    <a:pt x="417" y="203962"/>
                  </a:lnTo>
                  <a:cubicBezTo>
                    <a:pt x="1" y="205359"/>
                    <a:pt x="393" y="206879"/>
                    <a:pt x="1447" y="207932"/>
                  </a:cubicBezTo>
                  <a:cubicBezTo>
                    <a:pt x="2206" y="208717"/>
                    <a:pt x="3260" y="209133"/>
                    <a:pt x="4339" y="209133"/>
                  </a:cubicBezTo>
                  <a:cubicBezTo>
                    <a:pt x="4706" y="209133"/>
                    <a:pt x="5050" y="209084"/>
                    <a:pt x="5393" y="209011"/>
                  </a:cubicBezTo>
                  <a:lnTo>
                    <a:pt x="56248" y="195261"/>
                  </a:lnTo>
                  <a:cubicBezTo>
                    <a:pt x="71052" y="203080"/>
                    <a:pt x="87718" y="207197"/>
                    <a:pt x="104555" y="207197"/>
                  </a:cubicBezTo>
                  <a:cubicBezTo>
                    <a:pt x="132226" y="207197"/>
                    <a:pt x="158254" y="196413"/>
                    <a:pt x="177812" y="176855"/>
                  </a:cubicBezTo>
                  <a:cubicBezTo>
                    <a:pt x="197370" y="157297"/>
                    <a:pt x="208154" y="131269"/>
                    <a:pt x="208154" y="103599"/>
                  </a:cubicBezTo>
                  <a:cubicBezTo>
                    <a:pt x="208154" y="75928"/>
                    <a:pt x="197370" y="49900"/>
                    <a:pt x="177812" y="30342"/>
                  </a:cubicBezTo>
                  <a:cubicBezTo>
                    <a:pt x="158254" y="10784"/>
                    <a:pt x="132226" y="0"/>
                    <a:pt x="1045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1637275" y="646800"/>
              <a:ext cx="4362600" cy="4362575"/>
            </a:xfrm>
            <a:custGeom>
              <a:avLst/>
              <a:gdLst/>
              <a:ahLst/>
              <a:cxnLst/>
              <a:rect l="l" t="t" r="r" b="b"/>
              <a:pathLst>
                <a:path w="174504" h="174503" extrusionOk="0">
                  <a:moveTo>
                    <a:pt x="87252" y="0"/>
                  </a:moveTo>
                  <a:cubicBezTo>
                    <a:pt x="63944" y="0"/>
                    <a:pt x="42033" y="9069"/>
                    <a:pt x="25564" y="25538"/>
                  </a:cubicBezTo>
                  <a:cubicBezTo>
                    <a:pt x="9069" y="42033"/>
                    <a:pt x="1" y="63944"/>
                    <a:pt x="1" y="87252"/>
                  </a:cubicBezTo>
                  <a:cubicBezTo>
                    <a:pt x="1" y="102766"/>
                    <a:pt x="4118" y="118010"/>
                    <a:pt x="11937" y="131343"/>
                  </a:cubicBezTo>
                  <a:lnTo>
                    <a:pt x="14584" y="135828"/>
                  </a:lnTo>
                  <a:lnTo>
                    <a:pt x="6594" y="164332"/>
                  </a:lnTo>
                  <a:cubicBezTo>
                    <a:pt x="6202" y="165753"/>
                    <a:pt x="6594" y="167273"/>
                    <a:pt x="7623" y="168302"/>
                  </a:cubicBezTo>
                  <a:cubicBezTo>
                    <a:pt x="8396" y="169094"/>
                    <a:pt x="9446" y="169526"/>
                    <a:pt x="10523" y="169526"/>
                  </a:cubicBezTo>
                  <a:cubicBezTo>
                    <a:pt x="10880" y="169526"/>
                    <a:pt x="11240" y="169478"/>
                    <a:pt x="11594" y="169380"/>
                  </a:cubicBezTo>
                  <a:lnTo>
                    <a:pt x="41004" y="161415"/>
                  </a:lnTo>
                  <a:lnTo>
                    <a:pt x="45342" y="163792"/>
                  </a:lnTo>
                  <a:cubicBezTo>
                    <a:pt x="58111" y="170802"/>
                    <a:pt x="72596" y="174503"/>
                    <a:pt x="87252" y="174503"/>
                  </a:cubicBezTo>
                  <a:cubicBezTo>
                    <a:pt x="104580" y="174503"/>
                    <a:pt x="121295" y="169454"/>
                    <a:pt x="135632" y="159871"/>
                  </a:cubicBezTo>
                  <a:cubicBezTo>
                    <a:pt x="137520" y="158621"/>
                    <a:pt x="138034" y="156097"/>
                    <a:pt x="136784" y="154210"/>
                  </a:cubicBezTo>
                  <a:cubicBezTo>
                    <a:pt x="135985" y="153026"/>
                    <a:pt x="134694" y="152392"/>
                    <a:pt x="133377" y="152392"/>
                  </a:cubicBezTo>
                  <a:cubicBezTo>
                    <a:pt x="132594" y="152392"/>
                    <a:pt x="131802" y="152616"/>
                    <a:pt x="131098" y="153082"/>
                  </a:cubicBezTo>
                  <a:cubicBezTo>
                    <a:pt x="118109" y="161758"/>
                    <a:pt x="102938" y="166341"/>
                    <a:pt x="87252" y="166341"/>
                  </a:cubicBezTo>
                  <a:cubicBezTo>
                    <a:pt x="73968" y="166341"/>
                    <a:pt x="60832" y="162984"/>
                    <a:pt x="49264" y="156636"/>
                  </a:cubicBezTo>
                  <a:lnTo>
                    <a:pt x="43504" y="153474"/>
                  </a:lnTo>
                  <a:cubicBezTo>
                    <a:pt x="42893" y="153137"/>
                    <a:pt x="42218" y="152968"/>
                    <a:pt x="41536" y="152968"/>
                  </a:cubicBezTo>
                  <a:cubicBezTo>
                    <a:pt x="41178" y="152968"/>
                    <a:pt x="40819" y="153014"/>
                    <a:pt x="40465" y="153107"/>
                  </a:cubicBezTo>
                  <a:lnTo>
                    <a:pt x="16397" y="159626"/>
                  </a:lnTo>
                  <a:lnTo>
                    <a:pt x="16397" y="159626"/>
                  </a:lnTo>
                  <a:lnTo>
                    <a:pt x="22917" y="136367"/>
                  </a:lnTo>
                  <a:cubicBezTo>
                    <a:pt x="23211" y="135289"/>
                    <a:pt x="23064" y="134161"/>
                    <a:pt x="22500" y="133206"/>
                  </a:cubicBezTo>
                  <a:lnTo>
                    <a:pt x="18995" y="127201"/>
                  </a:lnTo>
                  <a:cubicBezTo>
                    <a:pt x="11912" y="115143"/>
                    <a:pt x="8162" y="101320"/>
                    <a:pt x="8162" y="87252"/>
                  </a:cubicBezTo>
                  <a:cubicBezTo>
                    <a:pt x="8162" y="43650"/>
                    <a:pt x="43651" y="8162"/>
                    <a:pt x="87252" y="8162"/>
                  </a:cubicBezTo>
                  <a:cubicBezTo>
                    <a:pt x="130878" y="8162"/>
                    <a:pt x="166342" y="43650"/>
                    <a:pt x="166342" y="87252"/>
                  </a:cubicBezTo>
                  <a:cubicBezTo>
                    <a:pt x="166342" y="102937"/>
                    <a:pt x="161759" y="118108"/>
                    <a:pt x="153083" y="131098"/>
                  </a:cubicBezTo>
                  <a:cubicBezTo>
                    <a:pt x="151833" y="132985"/>
                    <a:pt x="152347" y="135509"/>
                    <a:pt x="154210" y="136759"/>
                  </a:cubicBezTo>
                  <a:cubicBezTo>
                    <a:pt x="154914" y="137225"/>
                    <a:pt x="155706" y="137449"/>
                    <a:pt x="156488" y="137449"/>
                  </a:cubicBezTo>
                  <a:cubicBezTo>
                    <a:pt x="157803" y="137449"/>
                    <a:pt x="159088" y="136815"/>
                    <a:pt x="159872" y="135632"/>
                  </a:cubicBezTo>
                  <a:cubicBezTo>
                    <a:pt x="169455" y="121294"/>
                    <a:pt x="174503" y="104555"/>
                    <a:pt x="174503" y="87252"/>
                  </a:cubicBezTo>
                  <a:cubicBezTo>
                    <a:pt x="174503" y="63944"/>
                    <a:pt x="165435" y="42033"/>
                    <a:pt x="148965" y="25538"/>
                  </a:cubicBezTo>
                  <a:cubicBezTo>
                    <a:pt x="132471" y="9069"/>
                    <a:pt x="110560" y="0"/>
                    <a:pt x="872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2430750" y="1598375"/>
              <a:ext cx="2754200" cy="2533600"/>
            </a:xfrm>
            <a:custGeom>
              <a:avLst/>
              <a:gdLst/>
              <a:ahLst/>
              <a:cxnLst/>
              <a:rect l="l" t="t" r="r" b="b"/>
              <a:pathLst>
                <a:path w="110168" h="101344" extrusionOk="0">
                  <a:moveTo>
                    <a:pt x="22090" y="8171"/>
                  </a:moveTo>
                  <a:cubicBezTo>
                    <a:pt x="22803" y="8171"/>
                    <a:pt x="23739" y="8181"/>
                    <a:pt x="24951" y="8210"/>
                  </a:cubicBezTo>
                  <a:cubicBezTo>
                    <a:pt x="25931" y="8210"/>
                    <a:pt x="26397" y="8480"/>
                    <a:pt x="26544" y="8627"/>
                  </a:cubicBezTo>
                  <a:cubicBezTo>
                    <a:pt x="26740" y="9092"/>
                    <a:pt x="32499" y="22253"/>
                    <a:pt x="34656" y="27278"/>
                  </a:cubicBezTo>
                  <a:cubicBezTo>
                    <a:pt x="35735" y="29802"/>
                    <a:pt x="35073" y="30537"/>
                    <a:pt x="34754" y="30905"/>
                  </a:cubicBezTo>
                  <a:cubicBezTo>
                    <a:pt x="34705" y="30954"/>
                    <a:pt x="34656" y="31003"/>
                    <a:pt x="34607" y="31052"/>
                  </a:cubicBezTo>
                  <a:lnTo>
                    <a:pt x="34362" y="31346"/>
                  </a:lnTo>
                  <a:cubicBezTo>
                    <a:pt x="32009" y="34116"/>
                    <a:pt x="30343" y="35978"/>
                    <a:pt x="29436" y="36934"/>
                  </a:cubicBezTo>
                  <a:cubicBezTo>
                    <a:pt x="26421" y="40022"/>
                    <a:pt x="26715" y="44311"/>
                    <a:pt x="28259" y="46983"/>
                  </a:cubicBezTo>
                  <a:cubicBezTo>
                    <a:pt x="32181" y="53796"/>
                    <a:pt x="38994" y="61492"/>
                    <a:pt x="45587" y="66614"/>
                  </a:cubicBezTo>
                  <a:cubicBezTo>
                    <a:pt x="48332" y="68722"/>
                    <a:pt x="53650" y="72643"/>
                    <a:pt x="58822" y="75266"/>
                  </a:cubicBezTo>
                  <a:cubicBezTo>
                    <a:pt x="60442" y="76100"/>
                    <a:pt x="64290" y="78049"/>
                    <a:pt x="68033" y="78049"/>
                  </a:cubicBezTo>
                  <a:cubicBezTo>
                    <a:pt x="69897" y="78049"/>
                    <a:pt x="71734" y="77566"/>
                    <a:pt x="73257" y="76222"/>
                  </a:cubicBezTo>
                  <a:cubicBezTo>
                    <a:pt x="74532" y="75094"/>
                    <a:pt x="76321" y="72742"/>
                    <a:pt x="78723" y="69531"/>
                  </a:cubicBezTo>
                  <a:cubicBezTo>
                    <a:pt x="79409" y="68624"/>
                    <a:pt x="80267" y="67472"/>
                    <a:pt x="80586" y="67080"/>
                  </a:cubicBezTo>
                  <a:cubicBezTo>
                    <a:pt x="80806" y="66884"/>
                    <a:pt x="80978" y="66712"/>
                    <a:pt x="81125" y="66516"/>
                  </a:cubicBezTo>
                  <a:cubicBezTo>
                    <a:pt x="81574" y="66037"/>
                    <a:pt x="81877" y="65713"/>
                    <a:pt x="82420" y="65713"/>
                  </a:cubicBezTo>
                  <a:cubicBezTo>
                    <a:pt x="82765" y="65713"/>
                    <a:pt x="83207" y="65844"/>
                    <a:pt x="83845" y="66149"/>
                  </a:cubicBezTo>
                  <a:cubicBezTo>
                    <a:pt x="88772" y="68551"/>
                    <a:pt x="101050" y="74629"/>
                    <a:pt x="101492" y="74849"/>
                  </a:cubicBezTo>
                  <a:cubicBezTo>
                    <a:pt x="101639" y="74996"/>
                    <a:pt x="101859" y="75486"/>
                    <a:pt x="101835" y="76467"/>
                  </a:cubicBezTo>
                  <a:cubicBezTo>
                    <a:pt x="101761" y="79874"/>
                    <a:pt x="101614" y="81099"/>
                    <a:pt x="101590" y="81320"/>
                  </a:cubicBezTo>
                  <a:cubicBezTo>
                    <a:pt x="101565" y="81393"/>
                    <a:pt x="101590" y="81344"/>
                    <a:pt x="101565" y="81442"/>
                  </a:cubicBezTo>
                  <a:cubicBezTo>
                    <a:pt x="101516" y="81712"/>
                    <a:pt x="101001" y="84457"/>
                    <a:pt x="98771" y="87153"/>
                  </a:cubicBezTo>
                  <a:cubicBezTo>
                    <a:pt x="95585" y="90952"/>
                    <a:pt x="90487" y="92961"/>
                    <a:pt x="83625" y="93157"/>
                  </a:cubicBezTo>
                  <a:cubicBezTo>
                    <a:pt x="83327" y="93167"/>
                    <a:pt x="83029" y="93172"/>
                    <a:pt x="82729" y="93172"/>
                  </a:cubicBezTo>
                  <a:cubicBezTo>
                    <a:pt x="73756" y="93172"/>
                    <a:pt x="63662" y="88994"/>
                    <a:pt x="56690" y="85413"/>
                  </a:cubicBezTo>
                  <a:cubicBezTo>
                    <a:pt x="41984" y="77937"/>
                    <a:pt x="32499" y="69849"/>
                    <a:pt x="21617" y="55585"/>
                  </a:cubicBezTo>
                  <a:cubicBezTo>
                    <a:pt x="12647" y="43797"/>
                    <a:pt x="8383" y="33429"/>
                    <a:pt x="9290" y="25562"/>
                  </a:cubicBezTo>
                  <a:cubicBezTo>
                    <a:pt x="10981" y="10783"/>
                    <a:pt x="19093" y="8455"/>
                    <a:pt x="20196" y="8210"/>
                  </a:cubicBezTo>
                  <a:cubicBezTo>
                    <a:pt x="20419" y="8195"/>
                    <a:pt x="20987" y="8171"/>
                    <a:pt x="22090" y="8171"/>
                  </a:cubicBezTo>
                  <a:close/>
                  <a:moveTo>
                    <a:pt x="22665" y="1"/>
                  </a:moveTo>
                  <a:cubicBezTo>
                    <a:pt x="20305" y="1"/>
                    <a:pt x="19408" y="79"/>
                    <a:pt x="19142" y="98"/>
                  </a:cubicBezTo>
                  <a:cubicBezTo>
                    <a:pt x="19118" y="98"/>
                    <a:pt x="19093" y="122"/>
                    <a:pt x="19044" y="122"/>
                  </a:cubicBezTo>
                  <a:cubicBezTo>
                    <a:pt x="18431" y="220"/>
                    <a:pt x="3726" y="2597"/>
                    <a:pt x="1177" y="24631"/>
                  </a:cubicBezTo>
                  <a:cubicBezTo>
                    <a:pt x="1" y="34777"/>
                    <a:pt x="4706" y="46860"/>
                    <a:pt x="15123" y="60536"/>
                  </a:cubicBezTo>
                  <a:cubicBezTo>
                    <a:pt x="26666" y="75683"/>
                    <a:pt x="37279" y="84702"/>
                    <a:pt x="52964" y="92692"/>
                  </a:cubicBezTo>
                  <a:cubicBezTo>
                    <a:pt x="60783" y="96687"/>
                    <a:pt x="72204" y="101343"/>
                    <a:pt x="82816" y="101343"/>
                  </a:cubicBezTo>
                  <a:lnTo>
                    <a:pt x="83845" y="101343"/>
                  </a:lnTo>
                  <a:cubicBezTo>
                    <a:pt x="95781" y="100976"/>
                    <a:pt x="102153" y="96025"/>
                    <a:pt x="105413" y="91932"/>
                  </a:cubicBezTo>
                  <a:cubicBezTo>
                    <a:pt x="108844" y="87569"/>
                    <a:pt x="109579" y="83280"/>
                    <a:pt x="109678" y="82545"/>
                  </a:cubicBezTo>
                  <a:cubicBezTo>
                    <a:pt x="109751" y="82079"/>
                    <a:pt x="109898" y="80584"/>
                    <a:pt x="110021" y="76712"/>
                  </a:cubicBezTo>
                  <a:cubicBezTo>
                    <a:pt x="110168" y="71271"/>
                    <a:pt x="107055" y="68403"/>
                    <a:pt x="105045" y="67497"/>
                  </a:cubicBezTo>
                  <a:cubicBezTo>
                    <a:pt x="103893" y="66933"/>
                    <a:pt x="92203" y="61124"/>
                    <a:pt x="87399" y="58821"/>
                  </a:cubicBezTo>
                  <a:cubicBezTo>
                    <a:pt x="85957" y="58110"/>
                    <a:pt x="84213" y="57541"/>
                    <a:pt x="82343" y="57541"/>
                  </a:cubicBezTo>
                  <a:cubicBezTo>
                    <a:pt x="80017" y="57541"/>
                    <a:pt x="77497" y="58421"/>
                    <a:pt x="75120" y="61002"/>
                  </a:cubicBezTo>
                  <a:cubicBezTo>
                    <a:pt x="75096" y="61026"/>
                    <a:pt x="75096" y="61026"/>
                    <a:pt x="75071" y="61051"/>
                  </a:cubicBezTo>
                  <a:cubicBezTo>
                    <a:pt x="74483" y="61566"/>
                    <a:pt x="73919" y="62325"/>
                    <a:pt x="72179" y="64654"/>
                  </a:cubicBezTo>
                  <a:cubicBezTo>
                    <a:pt x="71101" y="66075"/>
                    <a:pt x="68968" y="68943"/>
                    <a:pt x="68062" y="69898"/>
                  </a:cubicBezTo>
                  <a:cubicBezTo>
                    <a:pt x="68014" y="69902"/>
                    <a:pt x="67964" y="69904"/>
                    <a:pt x="67911" y="69904"/>
                  </a:cubicBezTo>
                  <a:cubicBezTo>
                    <a:pt x="65810" y="69904"/>
                    <a:pt x="59482" y="67030"/>
                    <a:pt x="50611" y="60169"/>
                  </a:cubicBezTo>
                  <a:cubicBezTo>
                    <a:pt x="44852" y="55708"/>
                    <a:pt x="38725" y="48796"/>
                    <a:pt x="35342" y="42939"/>
                  </a:cubicBezTo>
                  <a:cubicBezTo>
                    <a:pt x="35318" y="42841"/>
                    <a:pt x="35293" y="42694"/>
                    <a:pt x="35293" y="42620"/>
                  </a:cubicBezTo>
                  <a:cubicBezTo>
                    <a:pt x="36690" y="41174"/>
                    <a:pt x="38994" y="38527"/>
                    <a:pt x="40587" y="36640"/>
                  </a:cubicBezTo>
                  <a:lnTo>
                    <a:pt x="40857" y="36321"/>
                  </a:lnTo>
                  <a:cubicBezTo>
                    <a:pt x="44509" y="32229"/>
                    <a:pt x="43602" y="27400"/>
                    <a:pt x="42180" y="24067"/>
                  </a:cubicBezTo>
                  <a:cubicBezTo>
                    <a:pt x="40073" y="19165"/>
                    <a:pt x="34583" y="6617"/>
                    <a:pt x="34068" y="5440"/>
                  </a:cubicBezTo>
                  <a:cubicBezTo>
                    <a:pt x="33259" y="3382"/>
                    <a:pt x="30563" y="147"/>
                    <a:pt x="25122" y="24"/>
                  </a:cubicBezTo>
                  <a:cubicBezTo>
                    <a:pt x="24165" y="7"/>
                    <a:pt x="23353" y="1"/>
                    <a:pt x="22665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1946100" y="966975"/>
              <a:ext cx="226725" cy="204325"/>
            </a:xfrm>
            <a:custGeom>
              <a:avLst/>
              <a:gdLst/>
              <a:ahLst/>
              <a:cxnLst/>
              <a:rect l="l" t="t" r="r" b="b"/>
              <a:pathLst>
                <a:path w="9069" h="8173" extrusionOk="0">
                  <a:moveTo>
                    <a:pt x="4532" y="1"/>
                  </a:moveTo>
                  <a:cubicBezTo>
                    <a:pt x="3553" y="1"/>
                    <a:pt x="2572" y="352"/>
                    <a:pt x="1789" y="1065"/>
                  </a:cubicBezTo>
                  <a:cubicBezTo>
                    <a:pt x="123" y="2585"/>
                    <a:pt x="0" y="5158"/>
                    <a:pt x="1520" y="6825"/>
                  </a:cubicBezTo>
                  <a:cubicBezTo>
                    <a:pt x="2329" y="7707"/>
                    <a:pt x="3432" y="8173"/>
                    <a:pt x="4534" y="8173"/>
                  </a:cubicBezTo>
                  <a:cubicBezTo>
                    <a:pt x="5515" y="8173"/>
                    <a:pt x="6495" y="7805"/>
                    <a:pt x="7279" y="7094"/>
                  </a:cubicBezTo>
                  <a:cubicBezTo>
                    <a:pt x="8946" y="5575"/>
                    <a:pt x="9069" y="3002"/>
                    <a:pt x="7549" y="1335"/>
                  </a:cubicBezTo>
                  <a:cubicBezTo>
                    <a:pt x="6743" y="450"/>
                    <a:pt x="5639" y="1"/>
                    <a:pt x="45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5175750" y="4196075"/>
              <a:ext cx="226725" cy="204275"/>
            </a:xfrm>
            <a:custGeom>
              <a:avLst/>
              <a:gdLst/>
              <a:ahLst/>
              <a:cxnLst/>
              <a:rect l="l" t="t" r="r" b="b"/>
              <a:pathLst>
                <a:path w="9069" h="8171" extrusionOk="0">
                  <a:moveTo>
                    <a:pt x="4538" y="1"/>
                  </a:moveTo>
                  <a:cubicBezTo>
                    <a:pt x="3424" y="1"/>
                    <a:pt x="2316" y="456"/>
                    <a:pt x="1520" y="1357"/>
                  </a:cubicBezTo>
                  <a:lnTo>
                    <a:pt x="1495" y="1357"/>
                  </a:lnTo>
                  <a:cubicBezTo>
                    <a:pt x="0" y="3023"/>
                    <a:pt x="123" y="5597"/>
                    <a:pt x="1789" y="7116"/>
                  </a:cubicBezTo>
                  <a:cubicBezTo>
                    <a:pt x="2573" y="7827"/>
                    <a:pt x="3554" y="8170"/>
                    <a:pt x="4534" y="8170"/>
                  </a:cubicBezTo>
                  <a:cubicBezTo>
                    <a:pt x="5637" y="8170"/>
                    <a:pt x="6740" y="7729"/>
                    <a:pt x="7549" y="6847"/>
                  </a:cubicBezTo>
                  <a:cubicBezTo>
                    <a:pt x="9068" y="5180"/>
                    <a:pt x="8946" y="2582"/>
                    <a:pt x="7279" y="1063"/>
                  </a:cubicBezTo>
                  <a:cubicBezTo>
                    <a:pt x="6500" y="352"/>
                    <a:pt x="5517" y="1"/>
                    <a:pt x="45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57"/>
          <p:cNvGrpSpPr/>
          <p:nvPr/>
        </p:nvGrpSpPr>
        <p:grpSpPr>
          <a:xfrm>
            <a:off x="6886006" y="3719206"/>
            <a:ext cx="226209" cy="184493"/>
            <a:chOff x="1180800" y="717250"/>
            <a:chExt cx="5236325" cy="4270675"/>
          </a:xfrm>
        </p:grpSpPr>
        <p:sp>
          <p:nvSpPr>
            <p:cNvPr id="1428" name="Google Shape;1428;p57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2513475" y="717250"/>
              <a:ext cx="3903650" cy="3653675"/>
            </a:xfrm>
            <a:custGeom>
              <a:avLst/>
              <a:gdLst/>
              <a:ahLst/>
              <a:cxnLst/>
              <a:rect l="l" t="t" r="r" b="b"/>
              <a:pathLst>
                <a:path w="156146" h="146147" extrusionOk="0">
                  <a:moveTo>
                    <a:pt x="90144" y="1"/>
                  </a:moveTo>
                  <a:cubicBezTo>
                    <a:pt x="65292" y="1"/>
                    <a:pt x="45072" y="20221"/>
                    <a:pt x="45072" y="45048"/>
                  </a:cubicBezTo>
                  <a:cubicBezTo>
                    <a:pt x="45072" y="46788"/>
                    <a:pt x="45170" y="48504"/>
                    <a:pt x="45366" y="50219"/>
                  </a:cubicBezTo>
                  <a:cubicBezTo>
                    <a:pt x="45047" y="50225"/>
                    <a:pt x="44729" y="50228"/>
                    <a:pt x="44410" y="50228"/>
                  </a:cubicBezTo>
                  <a:cubicBezTo>
                    <a:pt x="30410" y="50228"/>
                    <a:pt x="16345" y="44515"/>
                    <a:pt x="6544" y="39386"/>
                  </a:cubicBezTo>
                  <a:cubicBezTo>
                    <a:pt x="5936" y="39068"/>
                    <a:pt x="5288" y="38917"/>
                    <a:pt x="4650" y="38917"/>
                  </a:cubicBezTo>
                  <a:cubicBezTo>
                    <a:pt x="3179" y="38917"/>
                    <a:pt x="1765" y="39717"/>
                    <a:pt x="1030" y="41102"/>
                  </a:cubicBezTo>
                  <a:cubicBezTo>
                    <a:pt x="0" y="43087"/>
                    <a:pt x="760" y="45563"/>
                    <a:pt x="2745" y="46617"/>
                  </a:cubicBezTo>
                  <a:cubicBezTo>
                    <a:pt x="13409" y="52187"/>
                    <a:pt x="28768" y="58370"/>
                    <a:pt x="44434" y="58370"/>
                  </a:cubicBezTo>
                  <a:cubicBezTo>
                    <a:pt x="46483" y="58370"/>
                    <a:pt x="48537" y="58264"/>
                    <a:pt x="50587" y="58038"/>
                  </a:cubicBezTo>
                  <a:cubicBezTo>
                    <a:pt x="51738" y="57915"/>
                    <a:pt x="52768" y="57302"/>
                    <a:pt x="53454" y="56371"/>
                  </a:cubicBezTo>
                  <a:cubicBezTo>
                    <a:pt x="54116" y="55415"/>
                    <a:pt x="54361" y="54239"/>
                    <a:pt x="54116" y="53111"/>
                  </a:cubicBezTo>
                  <a:cubicBezTo>
                    <a:pt x="53528" y="50464"/>
                    <a:pt x="53233" y="47768"/>
                    <a:pt x="53233" y="45048"/>
                  </a:cubicBezTo>
                  <a:cubicBezTo>
                    <a:pt x="53233" y="24706"/>
                    <a:pt x="69777" y="8138"/>
                    <a:pt x="90144" y="8138"/>
                  </a:cubicBezTo>
                  <a:cubicBezTo>
                    <a:pt x="100364" y="8138"/>
                    <a:pt x="109873" y="12231"/>
                    <a:pt x="116907" y="19657"/>
                  </a:cubicBezTo>
                  <a:cubicBezTo>
                    <a:pt x="117687" y="20481"/>
                    <a:pt x="118769" y="20920"/>
                    <a:pt x="119862" y="20920"/>
                  </a:cubicBezTo>
                  <a:cubicBezTo>
                    <a:pt x="119972" y="20920"/>
                    <a:pt x="120082" y="20916"/>
                    <a:pt x="120191" y="20907"/>
                  </a:cubicBezTo>
                  <a:cubicBezTo>
                    <a:pt x="122887" y="20735"/>
                    <a:pt x="129995" y="19338"/>
                    <a:pt x="137666" y="16152"/>
                  </a:cubicBezTo>
                  <a:lnTo>
                    <a:pt x="137666" y="16152"/>
                  </a:lnTo>
                  <a:cubicBezTo>
                    <a:pt x="135338" y="19142"/>
                    <a:pt x="131931" y="22573"/>
                    <a:pt x="126858" y="26152"/>
                  </a:cubicBezTo>
                  <a:cubicBezTo>
                    <a:pt x="125363" y="27206"/>
                    <a:pt x="124750" y="29142"/>
                    <a:pt x="125387" y="30857"/>
                  </a:cubicBezTo>
                  <a:cubicBezTo>
                    <a:pt x="125963" y="32494"/>
                    <a:pt x="127493" y="33566"/>
                    <a:pt x="129202" y="33566"/>
                  </a:cubicBezTo>
                  <a:cubicBezTo>
                    <a:pt x="129310" y="33566"/>
                    <a:pt x="129420" y="33562"/>
                    <a:pt x="129529" y="33553"/>
                  </a:cubicBezTo>
                  <a:cubicBezTo>
                    <a:pt x="129799" y="33529"/>
                    <a:pt x="134284" y="33161"/>
                    <a:pt x="140730" y="31495"/>
                  </a:cubicBezTo>
                  <a:lnTo>
                    <a:pt x="140730" y="31495"/>
                  </a:lnTo>
                  <a:cubicBezTo>
                    <a:pt x="137176" y="35367"/>
                    <a:pt x="133010" y="38970"/>
                    <a:pt x="128892" y="41641"/>
                  </a:cubicBezTo>
                  <a:cubicBezTo>
                    <a:pt x="127740" y="42401"/>
                    <a:pt x="127054" y="43675"/>
                    <a:pt x="127054" y="45048"/>
                  </a:cubicBezTo>
                  <a:cubicBezTo>
                    <a:pt x="127054" y="82644"/>
                    <a:pt x="110976" y="116859"/>
                    <a:pt x="82963" y="138868"/>
                  </a:cubicBezTo>
                  <a:cubicBezTo>
                    <a:pt x="81173" y="140240"/>
                    <a:pt x="80879" y="142813"/>
                    <a:pt x="82276" y="144578"/>
                  </a:cubicBezTo>
                  <a:cubicBezTo>
                    <a:pt x="83061" y="145607"/>
                    <a:pt x="84262" y="146147"/>
                    <a:pt x="85463" y="146147"/>
                  </a:cubicBezTo>
                  <a:cubicBezTo>
                    <a:pt x="86345" y="146147"/>
                    <a:pt x="87252" y="145853"/>
                    <a:pt x="87987" y="145264"/>
                  </a:cubicBezTo>
                  <a:cubicBezTo>
                    <a:pt x="102300" y="134039"/>
                    <a:pt x="114113" y="119408"/>
                    <a:pt x="122152" y="102962"/>
                  </a:cubicBezTo>
                  <a:cubicBezTo>
                    <a:pt x="130510" y="85880"/>
                    <a:pt x="134872" y="67155"/>
                    <a:pt x="135191" y="47229"/>
                  </a:cubicBezTo>
                  <a:cubicBezTo>
                    <a:pt x="143328" y="41494"/>
                    <a:pt x="151097" y="33088"/>
                    <a:pt x="155313" y="25343"/>
                  </a:cubicBezTo>
                  <a:cubicBezTo>
                    <a:pt x="156146" y="23799"/>
                    <a:pt x="155925" y="21912"/>
                    <a:pt x="154749" y="20613"/>
                  </a:cubicBezTo>
                  <a:cubicBezTo>
                    <a:pt x="153965" y="19763"/>
                    <a:pt x="152864" y="19306"/>
                    <a:pt x="151746" y="19306"/>
                  </a:cubicBezTo>
                  <a:cubicBezTo>
                    <a:pt x="151187" y="19306"/>
                    <a:pt x="150623" y="19420"/>
                    <a:pt x="150092" y="19657"/>
                  </a:cubicBezTo>
                  <a:cubicBezTo>
                    <a:pt x="147739" y="20686"/>
                    <a:pt x="145435" y="21544"/>
                    <a:pt x="143254" y="22255"/>
                  </a:cubicBezTo>
                  <a:cubicBezTo>
                    <a:pt x="149970" y="14191"/>
                    <a:pt x="150509" y="7893"/>
                    <a:pt x="150558" y="6961"/>
                  </a:cubicBezTo>
                  <a:cubicBezTo>
                    <a:pt x="150631" y="5417"/>
                    <a:pt x="149823" y="3947"/>
                    <a:pt x="148450" y="3187"/>
                  </a:cubicBezTo>
                  <a:cubicBezTo>
                    <a:pt x="147842" y="2855"/>
                    <a:pt x="147163" y="2688"/>
                    <a:pt x="146485" y="2688"/>
                  </a:cubicBezTo>
                  <a:cubicBezTo>
                    <a:pt x="145660" y="2688"/>
                    <a:pt x="144836" y="2935"/>
                    <a:pt x="144137" y="3432"/>
                  </a:cubicBezTo>
                  <a:cubicBezTo>
                    <a:pt x="136073" y="9094"/>
                    <a:pt x="125804" y="11814"/>
                    <a:pt x="121343" y="12549"/>
                  </a:cubicBezTo>
                  <a:cubicBezTo>
                    <a:pt x="112912" y="4437"/>
                    <a:pt x="101908" y="1"/>
                    <a:pt x="9014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ABOUT 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157;p31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Here you could describe the topic of the section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 idx="2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31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MARKET ANALYSIS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Here you could describe the topic of the section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 idx="5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62;p31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GOALS &amp; STRATEGY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3" name="Google Shape;163;p31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31"/>
          <p:cNvSpPr txBox="1">
            <a:spLocks noGrp="1"/>
          </p:cNvSpPr>
          <p:nvPr>
            <p:ph type="title" idx="8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5" name="Google Shape;165;p31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CONTENT PLAN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6" name="Google Shape;166;p31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14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8" name="Google Shape;168;p31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</a:rPr>
              <a:t>BUDGET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title" idx="17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1" name="Google Shape;171;p31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KPI OVERVIEW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title" idx="20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06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3" name="مرض فيروس كورونا 2019 - نصائح للأطفال">
            <a:hlinkClick r:id="" action="ppaction://media"/>
            <a:extLst>
              <a:ext uri="{FF2B5EF4-FFF2-40B4-BE49-F238E27FC236}">
                <a16:creationId xmlns:a16="http://schemas.microsoft.com/office/drawing/2014/main" id="{818677BF-3251-499D-9664-90453F3037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5299" y="643886"/>
            <a:ext cx="4627427" cy="370142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D9DC0FF-5AF6-4A18-B397-3B2BC99A09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15998"/>
          <a:stretch/>
        </p:blipFill>
        <p:spPr>
          <a:xfrm>
            <a:off x="36544" y="650785"/>
            <a:ext cx="2070995" cy="3701428"/>
          </a:xfrm>
          <a:prstGeom prst="rect">
            <a:avLst/>
          </a:prstGeom>
        </p:spPr>
      </p:pic>
      <p:sp>
        <p:nvSpPr>
          <p:cNvPr id="25" name="عنوان 1">
            <a:extLst>
              <a:ext uri="{FF2B5EF4-FFF2-40B4-BE49-F238E27FC236}">
                <a16:creationId xmlns:a16="http://schemas.microsoft.com/office/drawing/2014/main" id="{D2CF386D-CD0E-418B-A0F3-FCB4B17CF176}"/>
              </a:ext>
            </a:extLst>
          </p:cNvPr>
          <p:cNvSpPr txBox="1">
            <a:spLocks/>
          </p:cNvSpPr>
          <p:nvPr/>
        </p:nvSpPr>
        <p:spPr>
          <a:xfrm>
            <a:off x="36545" y="92684"/>
            <a:ext cx="1695426" cy="558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vert="horz" wrap="square" lIns="68580" tIns="34290" rIns="68580" bIns="3429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إحذر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كورونا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6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8DE8D4AA-893C-47A9-9739-B976347D4598}"/>
              </a:ext>
            </a:extLst>
          </p:cNvPr>
          <p:cNvGrpSpPr/>
          <p:nvPr/>
        </p:nvGrpSpPr>
        <p:grpSpPr>
          <a:xfrm>
            <a:off x="0" y="3834305"/>
            <a:ext cx="9283304" cy="2421731"/>
            <a:chOff x="-185738" y="3629025"/>
            <a:chExt cx="12377738" cy="322897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03F9D15-717C-4EE7-BA22-5345376AAEDE}"/>
                </a:ext>
              </a:extLst>
            </p:cNvPr>
            <p:cNvSpPr/>
            <p:nvPr/>
          </p:nvSpPr>
          <p:spPr>
            <a:xfrm>
              <a:off x="-171450" y="5295900"/>
              <a:ext cx="12363450" cy="15621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srgbClr val="66FFFF"/>
                </a:solidFill>
                <a:latin typeface="Calibri" panose="020F0502020204030204"/>
              </a:endParaRPr>
            </a:p>
          </p:txBody>
        </p:sp>
        <p:pic>
          <p:nvPicPr>
            <p:cNvPr id="81" name="Picture 8">
              <a:extLst>
                <a:ext uri="{FF2B5EF4-FFF2-40B4-BE49-F238E27FC236}">
                  <a16:creationId xmlns:a16="http://schemas.microsoft.com/office/drawing/2014/main" id="{66F2E6C7-622A-4AC2-B096-D7196189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025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>
              <a:extLst>
                <a:ext uri="{FF2B5EF4-FFF2-40B4-BE49-F238E27FC236}">
                  <a16:creationId xmlns:a16="http://schemas.microsoft.com/office/drawing/2014/main" id="{A0768C9B-98FB-4745-B061-F87BD0C9B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4500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>
              <a:extLst>
                <a:ext uri="{FF2B5EF4-FFF2-40B4-BE49-F238E27FC236}">
                  <a16:creationId xmlns:a16="http://schemas.microsoft.com/office/drawing/2014/main" id="{E66A893D-169F-45A4-9ABF-45CBC11A5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>
              <a:extLst>
                <a:ext uri="{FF2B5EF4-FFF2-40B4-BE49-F238E27FC236}">
                  <a16:creationId xmlns:a16="http://schemas.microsoft.com/office/drawing/2014/main" id="{CEEEBD26-A815-4C70-8B1C-8B9672D05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">
              <a:extLst>
                <a:ext uri="{FF2B5EF4-FFF2-40B4-BE49-F238E27FC236}">
                  <a16:creationId xmlns:a16="http://schemas.microsoft.com/office/drawing/2014/main" id="{4DFE059E-924D-4931-8819-A5E1DAECE9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7" b="36666"/>
            <a:stretch/>
          </p:blipFill>
          <p:spPr bwMode="auto">
            <a:xfrm>
              <a:off x="-185738" y="3629025"/>
              <a:ext cx="1195388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2460A16-AFA5-4DB5-A004-05E1C17A3962}"/>
              </a:ext>
            </a:extLst>
          </p:cNvPr>
          <p:cNvSpPr/>
          <p:nvPr/>
        </p:nvSpPr>
        <p:spPr>
          <a:xfrm>
            <a:off x="7802825" y="923365"/>
            <a:ext cx="1263267" cy="390352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1800" b="1" kern="1200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1800" b="1" kern="12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B598695-B475-4B7A-85FB-F9ADBF10946F}"/>
              </a:ext>
            </a:extLst>
          </p:cNvPr>
          <p:cNvSpPr/>
          <p:nvPr/>
        </p:nvSpPr>
        <p:spPr>
          <a:xfrm>
            <a:off x="3540973" y="1788374"/>
            <a:ext cx="1937876" cy="442840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b="1" kern="1200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700" b="1" kern="12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DA713F2-8B58-4DDF-8EC0-A3D36573ADF6}"/>
              </a:ext>
            </a:extLst>
          </p:cNvPr>
          <p:cNvCxnSpPr/>
          <p:nvPr/>
        </p:nvCxnSpPr>
        <p:spPr>
          <a:xfrm>
            <a:off x="7759215" y="1204452"/>
            <a:ext cx="0" cy="369735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3871599-3AC9-4FC6-9916-70FB585F39F5}"/>
              </a:ext>
            </a:extLst>
          </p:cNvPr>
          <p:cNvCxnSpPr/>
          <p:nvPr/>
        </p:nvCxnSpPr>
        <p:spPr>
          <a:xfrm>
            <a:off x="1741088" y="1351398"/>
            <a:ext cx="0" cy="369735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EC8BFA9-4E0F-4203-B9C0-6C2891D6B18D}"/>
              </a:ext>
            </a:extLst>
          </p:cNvPr>
          <p:cNvSpPr/>
          <p:nvPr/>
        </p:nvSpPr>
        <p:spPr>
          <a:xfrm>
            <a:off x="146527" y="34649"/>
            <a:ext cx="1457822" cy="442840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b="1" kern="1200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2700" b="1" kern="12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272593F-1B5F-4377-BDE9-E2A5666B66B2}"/>
              </a:ext>
            </a:extLst>
          </p:cNvPr>
          <p:cNvSpPr/>
          <p:nvPr/>
        </p:nvSpPr>
        <p:spPr>
          <a:xfrm>
            <a:off x="6319068" y="91044"/>
            <a:ext cx="1351720" cy="940487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اليوم</a:t>
            </a:r>
          </a:p>
          <a:p>
            <a:pPr algn="ctr" defTabSz="685800" rtl="1">
              <a:buClrTx/>
              <a:defRPr/>
            </a:pPr>
            <a:endParaRPr lang="en-US" sz="2700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70F539F-41AA-462B-8C4A-B0F1762A84CE}"/>
              </a:ext>
            </a:extLst>
          </p:cNvPr>
          <p:cNvSpPr/>
          <p:nvPr/>
        </p:nvSpPr>
        <p:spPr>
          <a:xfrm>
            <a:off x="4802989" y="91044"/>
            <a:ext cx="1351720" cy="940487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التاريخ</a:t>
            </a:r>
          </a:p>
          <a:p>
            <a:pPr algn="ctr" defTabSz="685800" rtl="1">
              <a:buClrTx/>
              <a:defRPr/>
            </a:pPr>
            <a:endParaRPr lang="en-US" sz="2700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495123B-1184-47E8-8C42-91D2E569B7E7}"/>
              </a:ext>
            </a:extLst>
          </p:cNvPr>
          <p:cNvSpPr/>
          <p:nvPr/>
        </p:nvSpPr>
        <p:spPr>
          <a:xfrm>
            <a:off x="3286911" y="84303"/>
            <a:ext cx="1351720" cy="940487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الشهر</a:t>
            </a:r>
            <a:endParaRPr lang="ar-AE" sz="3000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  <a:p>
            <a:pPr algn="ctr" defTabSz="685800" rtl="1">
              <a:buClrTx/>
              <a:defRPr/>
            </a:pPr>
            <a:endParaRPr lang="en-US" sz="3000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A7C5740-E0D6-40AA-ABE8-F4DAEF50C6ED}"/>
              </a:ext>
            </a:extLst>
          </p:cNvPr>
          <p:cNvSpPr/>
          <p:nvPr/>
        </p:nvSpPr>
        <p:spPr>
          <a:xfrm>
            <a:off x="1853011" y="91044"/>
            <a:ext cx="1351720" cy="940487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السنة</a:t>
            </a:r>
          </a:p>
          <a:p>
            <a:pPr algn="ctr" defTabSz="685800" rtl="1">
              <a:buClrTx/>
              <a:defRPr/>
            </a:pPr>
            <a:endParaRPr lang="en-US" sz="2700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94A5886-C0C4-44A6-A6DB-D14770CB9C3E}"/>
              </a:ext>
            </a:extLst>
          </p:cNvPr>
          <p:cNvSpPr/>
          <p:nvPr/>
        </p:nvSpPr>
        <p:spPr>
          <a:xfrm>
            <a:off x="7951873" y="1474693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الأحد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E0D1A-6144-4336-86EB-55D207050F9E}"/>
              </a:ext>
            </a:extLst>
          </p:cNvPr>
          <p:cNvSpPr/>
          <p:nvPr/>
        </p:nvSpPr>
        <p:spPr>
          <a:xfrm>
            <a:off x="7951873" y="1923994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الاثنين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6E5AA78-5F50-4FFA-8E0F-38C398C9FA50}"/>
              </a:ext>
            </a:extLst>
          </p:cNvPr>
          <p:cNvSpPr/>
          <p:nvPr/>
        </p:nvSpPr>
        <p:spPr>
          <a:xfrm>
            <a:off x="7962310" y="2362772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الثلاثاء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74BC4DE-E52E-406F-B165-0C20F4BAACF9}"/>
              </a:ext>
            </a:extLst>
          </p:cNvPr>
          <p:cNvSpPr/>
          <p:nvPr/>
        </p:nvSpPr>
        <p:spPr>
          <a:xfrm>
            <a:off x="7938728" y="2801550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الاربعاء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F08A271-A05F-4BA6-AA9E-8F05E35B41EC}"/>
              </a:ext>
            </a:extLst>
          </p:cNvPr>
          <p:cNvSpPr/>
          <p:nvPr/>
        </p:nvSpPr>
        <p:spPr>
          <a:xfrm>
            <a:off x="7929825" y="3240328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الخميس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6AEF350-9AD8-443C-8D5D-91D7193647AB}"/>
              </a:ext>
            </a:extLst>
          </p:cNvPr>
          <p:cNvSpPr/>
          <p:nvPr/>
        </p:nvSpPr>
        <p:spPr>
          <a:xfrm>
            <a:off x="7938728" y="3689629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الجمعة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36E8791-E56D-4DE3-8601-F7EE12355BDF}"/>
              </a:ext>
            </a:extLst>
          </p:cNvPr>
          <p:cNvSpPr/>
          <p:nvPr/>
        </p:nvSpPr>
        <p:spPr>
          <a:xfrm>
            <a:off x="7951873" y="4138930"/>
            <a:ext cx="1048578" cy="3635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السبت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4443EF-B064-4082-AA9E-86C2E8238851}"/>
              </a:ext>
            </a:extLst>
          </p:cNvPr>
          <p:cNvSpPr/>
          <p:nvPr/>
        </p:nvSpPr>
        <p:spPr>
          <a:xfrm>
            <a:off x="110645" y="544188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AA613B-8032-4549-B61F-3E38201B32CA}"/>
              </a:ext>
            </a:extLst>
          </p:cNvPr>
          <p:cNvSpPr/>
          <p:nvPr/>
        </p:nvSpPr>
        <p:spPr>
          <a:xfrm>
            <a:off x="1225033" y="544187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40A9AC-B60F-47FC-8759-7252B22029D3}"/>
              </a:ext>
            </a:extLst>
          </p:cNvPr>
          <p:cNvSpPr/>
          <p:nvPr/>
        </p:nvSpPr>
        <p:spPr>
          <a:xfrm>
            <a:off x="667839" y="548906"/>
            <a:ext cx="415202" cy="3101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0ED9DB-EC3D-438C-9326-6A85655E9673}"/>
              </a:ext>
            </a:extLst>
          </p:cNvPr>
          <p:cNvSpPr/>
          <p:nvPr/>
        </p:nvSpPr>
        <p:spPr>
          <a:xfrm>
            <a:off x="110645" y="965321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904CBF-A0B4-4CA9-9625-86C7A1660478}"/>
              </a:ext>
            </a:extLst>
          </p:cNvPr>
          <p:cNvSpPr/>
          <p:nvPr/>
        </p:nvSpPr>
        <p:spPr>
          <a:xfrm>
            <a:off x="667838" y="965320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C4E22E-26D1-4226-8F80-E080B8AA903B}"/>
              </a:ext>
            </a:extLst>
          </p:cNvPr>
          <p:cNvSpPr/>
          <p:nvPr/>
        </p:nvSpPr>
        <p:spPr>
          <a:xfrm>
            <a:off x="1225031" y="965320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1C082D-2D90-4232-AB94-6DDEB921F1C8}"/>
              </a:ext>
            </a:extLst>
          </p:cNvPr>
          <p:cNvSpPr/>
          <p:nvPr/>
        </p:nvSpPr>
        <p:spPr>
          <a:xfrm>
            <a:off x="110645" y="1367242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303C64-DC98-470E-A884-176E3C5661CD}"/>
              </a:ext>
            </a:extLst>
          </p:cNvPr>
          <p:cNvSpPr/>
          <p:nvPr/>
        </p:nvSpPr>
        <p:spPr>
          <a:xfrm>
            <a:off x="1225033" y="1367242"/>
            <a:ext cx="41520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7FCF65-CC30-4BB0-AC73-976DF817FD90}"/>
              </a:ext>
            </a:extLst>
          </p:cNvPr>
          <p:cNvSpPr/>
          <p:nvPr/>
        </p:nvSpPr>
        <p:spPr>
          <a:xfrm>
            <a:off x="667839" y="1371961"/>
            <a:ext cx="415202" cy="3101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3AB0B4-D58F-4569-8F95-E010790235BA}"/>
              </a:ext>
            </a:extLst>
          </p:cNvPr>
          <p:cNvSpPr/>
          <p:nvPr/>
        </p:nvSpPr>
        <p:spPr>
          <a:xfrm>
            <a:off x="65301" y="1788376"/>
            <a:ext cx="460546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3A24B0-5F0A-4BBB-889B-91862920EC4E}"/>
              </a:ext>
            </a:extLst>
          </p:cNvPr>
          <p:cNvSpPr/>
          <p:nvPr/>
        </p:nvSpPr>
        <p:spPr>
          <a:xfrm>
            <a:off x="622494" y="1788375"/>
            <a:ext cx="460546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F18495-7A16-4BE4-924F-7474CD1D0DF7}"/>
              </a:ext>
            </a:extLst>
          </p:cNvPr>
          <p:cNvSpPr/>
          <p:nvPr/>
        </p:nvSpPr>
        <p:spPr>
          <a:xfrm>
            <a:off x="1147500" y="1788374"/>
            <a:ext cx="492734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E65E9B-33EA-4F66-91F0-7DF44BAFE433}"/>
              </a:ext>
            </a:extLst>
          </p:cNvPr>
          <p:cNvSpPr/>
          <p:nvPr/>
        </p:nvSpPr>
        <p:spPr>
          <a:xfrm>
            <a:off x="65301" y="2232244"/>
            <a:ext cx="460546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66A140-53B6-4295-B7F7-063118B03112}"/>
              </a:ext>
            </a:extLst>
          </p:cNvPr>
          <p:cNvSpPr/>
          <p:nvPr/>
        </p:nvSpPr>
        <p:spPr>
          <a:xfrm>
            <a:off x="1171185" y="2232244"/>
            <a:ext cx="469050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E3D62C-06A0-4EE2-AD96-4624AD6A2F9D}"/>
              </a:ext>
            </a:extLst>
          </p:cNvPr>
          <p:cNvSpPr/>
          <p:nvPr/>
        </p:nvSpPr>
        <p:spPr>
          <a:xfrm>
            <a:off x="610075" y="2236963"/>
            <a:ext cx="472967" cy="3101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6326CA-F36A-4607-A122-83B3923699AB}"/>
              </a:ext>
            </a:extLst>
          </p:cNvPr>
          <p:cNvSpPr/>
          <p:nvPr/>
        </p:nvSpPr>
        <p:spPr>
          <a:xfrm>
            <a:off x="65301" y="2653378"/>
            <a:ext cx="460546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FF68B0-6948-4FCD-9822-0C9D99C1F104}"/>
              </a:ext>
            </a:extLst>
          </p:cNvPr>
          <p:cNvSpPr/>
          <p:nvPr/>
        </p:nvSpPr>
        <p:spPr>
          <a:xfrm>
            <a:off x="619268" y="2653377"/>
            <a:ext cx="46377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A575E3-F86F-470F-9166-701A7894311D}"/>
              </a:ext>
            </a:extLst>
          </p:cNvPr>
          <p:cNvSpPr/>
          <p:nvPr/>
        </p:nvSpPr>
        <p:spPr>
          <a:xfrm>
            <a:off x="1189565" y="2653376"/>
            <a:ext cx="450668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874550-0275-44A7-99F9-B86D95263437}"/>
              </a:ext>
            </a:extLst>
          </p:cNvPr>
          <p:cNvSpPr/>
          <p:nvPr/>
        </p:nvSpPr>
        <p:spPr>
          <a:xfrm>
            <a:off x="65303" y="3055299"/>
            <a:ext cx="460544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1201CC-7DC7-4683-BB98-3FFD3646D373}"/>
              </a:ext>
            </a:extLst>
          </p:cNvPr>
          <p:cNvSpPr/>
          <p:nvPr/>
        </p:nvSpPr>
        <p:spPr>
          <a:xfrm>
            <a:off x="1189565" y="3055298"/>
            <a:ext cx="450670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26143B-DBB9-4E49-BA58-B9A1F6559778}"/>
              </a:ext>
            </a:extLst>
          </p:cNvPr>
          <p:cNvSpPr/>
          <p:nvPr/>
        </p:nvSpPr>
        <p:spPr>
          <a:xfrm>
            <a:off x="586111" y="3060017"/>
            <a:ext cx="496931" cy="3101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D272E4-2311-48F5-931F-9E0E6817B286}"/>
              </a:ext>
            </a:extLst>
          </p:cNvPr>
          <p:cNvSpPr/>
          <p:nvPr/>
        </p:nvSpPr>
        <p:spPr>
          <a:xfrm>
            <a:off x="65301" y="3476432"/>
            <a:ext cx="460546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16A1CF-0050-42C3-A5B0-F249CDE9CD13}"/>
              </a:ext>
            </a:extLst>
          </p:cNvPr>
          <p:cNvSpPr/>
          <p:nvPr/>
        </p:nvSpPr>
        <p:spPr>
          <a:xfrm>
            <a:off x="619268" y="3476431"/>
            <a:ext cx="46377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099577-DDEF-4C72-B730-58FCC7107D14}"/>
              </a:ext>
            </a:extLst>
          </p:cNvPr>
          <p:cNvSpPr/>
          <p:nvPr/>
        </p:nvSpPr>
        <p:spPr>
          <a:xfrm>
            <a:off x="1171184" y="3476431"/>
            <a:ext cx="469050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6D4E07-C7E2-404B-8EEE-BF20EC23771D}"/>
              </a:ext>
            </a:extLst>
          </p:cNvPr>
          <p:cNvSpPr/>
          <p:nvPr/>
        </p:nvSpPr>
        <p:spPr>
          <a:xfrm>
            <a:off x="55698" y="3895020"/>
            <a:ext cx="470149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795384C-7C77-4DA3-8AC4-7F4060137F84}"/>
              </a:ext>
            </a:extLst>
          </p:cNvPr>
          <p:cNvSpPr/>
          <p:nvPr/>
        </p:nvSpPr>
        <p:spPr>
          <a:xfrm>
            <a:off x="1171184" y="3895019"/>
            <a:ext cx="469051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C01BC7F-BDE5-4136-8A0F-86353D153050}"/>
              </a:ext>
            </a:extLst>
          </p:cNvPr>
          <p:cNvSpPr/>
          <p:nvPr/>
        </p:nvSpPr>
        <p:spPr>
          <a:xfrm>
            <a:off x="625587" y="3899738"/>
            <a:ext cx="457454" cy="3101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6A177C-2A3E-4736-AAF0-02539BF0BDDE}"/>
              </a:ext>
            </a:extLst>
          </p:cNvPr>
          <p:cNvSpPr/>
          <p:nvPr/>
        </p:nvSpPr>
        <p:spPr>
          <a:xfrm>
            <a:off x="24116" y="4316153"/>
            <a:ext cx="50173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7EF9AA-4D86-49B5-A88A-54F4FE6BBB33}"/>
              </a:ext>
            </a:extLst>
          </p:cNvPr>
          <p:cNvSpPr/>
          <p:nvPr/>
        </p:nvSpPr>
        <p:spPr>
          <a:xfrm>
            <a:off x="605729" y="4316152"/>
            <a:ext cx="477312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1FEC6E8-D30C-42D1-82DE-F089CE306E52}"/>
              </a:ext>
            </a:extLst>
          </p:cNvPr>
          <p:cNvSpPr/>
          <p:nvPr/>
        </p:nvSpPr>
        <p:spPr>
          <a:xfrm>
            <a:off x="1157075" y="4316152"/>
            <a:ext cx="483159" cy="295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8BC874-0331-4A4F-A8F6-8A301045F6BD}"/>
              </a:ext>
            </a:extLst>
          </p:cNvPr>
          <p:cNvSpPr/>
          <p:nvPr/>
        </p:nvSpPr>
        <p:spPr>
          <a:xfrm>
            <a:off x="605729" y="4722793"/>
            <a:ext cx="477312" cy="3101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F6F4284-A907-4837-A034-70B740212BA1}"/>
              </a:ext>
            </a:extLst>
          </p:cNvPr>
          <p:cNvSpPr/>
          <p:nvPr/>
        </p:nvSpPr>
        <p:spPr>
          <a:xfrm>
            <a:off x="6710665" y="3251030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يناير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3896600-5A9F-481C-AE3C-B1F6E47DDC6B}"/>
              </a:ext>
            </a:extLst>
          </p:cNvPr>
          <p:cNvSpPr/>
          <p:nvPr/>
        </p:nvSpPr>
        <p:spPr>
          <a:xfrm>
            <a:off x="5697610" y="3251030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فبراير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F532970-E159-4BCC-8E56-24420B240AC7}"/>
              </a:ext>
            </a:extLst>
          </p:cNvPr>
          <p:cNvSpPr/>
          <p:nvPr/>
        </p:nvSpPr>
        <p:spPr>
          <a:xfrm>
            <a:off x="4725613" y="3254943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مارس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4ADD7D-731F-40F1-9E48-8AB2EA8B9A40}"/>
              </a:ext>
            </a:extLst>
          </p:cNvPr>
          <p:cNvSpPr/>
          <p:nvPr/>
        </p:nvSpPr>
        <p:spPr>
          <a:xfrm>
            <a:off x="3789254" y="3254943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ابريل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0F094E-313E-4992-8C7A-19E1C1BB88B8}"/>
              </a:ext>
            </a:extLst>
          </p:cNvPr>
          <p:cNvSpPr/>
          <p:nvPr/>
        </p:nvSpPr>
        <p:spPr>
          <a:xfrm>
            <a:off x="2856559" y="3254943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مايو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D05CFDF-E34A-4568-B640-79AD754142E9}"/>
              </a:ext>
            </a:extLst>
          </p:cNvPr>
          <p:cNvSpPr/>
          <p:nvPr/>
        </p:nvSpPr>
        <p:spPr>
          <a:xfrm>
            <a:off x="1920586" y="3254943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يونيو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1AAF0DC-7B74-40D3-B1F5-7E107349D155}"/>
              </a:ext>
            </a:extLst>
          </p:cNvPr>
          <p:cNvSpPr/>
          <p:nvPr/>
        </p:nvSpPr>
        <p:spPr>
          <a:xfrm>
            <a:off x="6759147" y="3726025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4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يوليو</a:t>
            </a:r>
            <a:endParaRPr lang="en-US" sz="24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F487DC-D664-4458-AF1C-EA20A8B87FAA}"/>
              </a:ext>
            </a:extLst>
          </p:cNvPr>
          <p:cNvSpPr/>
          <p:nvPr/>
        </p:nvSpPr>
        <p:spPr>
          <a:xfrm>
            <a:off x="5697609" y="3726025"/>
            <a:ext cx="1013056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اغسطس</a:t>
            </a:r>
            <a:endParaRPr lang="en-US" sz="18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681DCAA-765B-49CF-843C-D8A74CAD0449}"/>
              </a:ext>
            </a:extLst>
          </p:cNvPr>
          <p:cNvSpPr/>
          <p:nvPr/>
        </p:nvSpPr>
        <p:spPr>
          <a:xfrm>
            <a:off x="4774853" y="3726026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سبتمبر</a:t>
            </a:r>
            <a:endParaRPr lang="en-US" sz="18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CBDEDC-A65F-4285-A703-D27BE045CC30}"/>
              </a:ext>
            </a:extLst>
          </p:cNvPr>
          <p:cNvSpPr/>
          <p:nvPr/>
        </p:nvSpPr>
        <p:spPr>
          <a:xfrm>
            <a:off x="3842158" y="3726027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أكتوبر</a:t>
            </a:r>
            <a:endParaRPr lang="en-US" sz="18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E39BE26-C5EA-41CB-9C38-C74A3465B9F2}"/>
              </a:ext>
            </a:extLst>
          </p:cNvPr>
          <p:cNvSpPr/>
          <p:nvPr/>
        </p:nvSpPr>
        <p:spPr>
          <a:xfrm>
            <a:off x="2900803" y="3730024"/>
            <a:ext cx="858662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18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نوفمبر</a:t>
            </a:r>
            <a:endParaRPr lang="en-US" sz="18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EBC502-172E-42FE-AE5C-D1CEEB48FAEB}"/>
              </a:ext>
            </a:extLst>
          </p:cNvPr>
          <p:cNvSpPr/>
          <p:nvPr/>
        </p:nvSpPr>
        <p:spPr>
          <a:xfrm>
            <a:off x="1879436" y="3726025"/>
            <a:ext cx="910187" cy="399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ديسمبر</a:t>
            </a:r>
            <a:endParaRPr lang="en-US" sz="2100" b="1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5CB34E5-2184-42DF-AFD0-07821CA8D0E8}"/>
              </a:ext>
            </a:extLst>
          </p:cNvPr>
          <p:cNvSpPr/>
          <p:nvPr/>
        </p:nvSpPr>
        <p:spPr>
          <a:xfrm>
            <a:off x="1997315" y="573905"/>
            <a:ext cx="1048578" cy="3564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2021</a:t>
            </a:r>
          </a:p>
        </p:txBody>
      </p:sp>
      <p:sp>
        <p:nvSpPr>
          <p:cNvPr id="83" name="Arrow: Pentagon 82">
            <a:extLst>
              <a:ext uri="{FF2B5EF4-FFF2-40B4-BE49-F238E27FC236}">
                <a16:creationId xmlns:a16="http://schemas.microsoft.com/office/drawing/2014/main" id="{4DC67624-97F9-4FF0-AFCF-11B07616FA3E}"/>
              </a:ext>
            </a:extLst>
          </p:cNvPr>
          <p:cNvSpPr/>
          <p:nvPr/>
        </p:nvSpPr>
        <p:spPr>
          <a:xfrm flipH="1">
            <a:off x="8084968" y="299197"/>
            <a:ext cx="1059032" cy="489980"/>
          </a:xfrm>
          <a:prstGeom prst="homePlate">
            <a:avLst>
              <a:gd name="adj" fmla="val 2020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AE" sz="2700" kern="12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التقويم</a:t>
            </a:r>
            <a:endParaRPr lang="en-US" sz="2700" kern="1200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5989 0.0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44128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50222 -0.006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07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49896 -0.076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128 -0.078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55989 -0.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3802 -0.157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49896 -0.158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5513 -0.2201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8542 -0.2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42943 -0.2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55989 -0.3284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43802 -0.3284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49896 -0.3018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55989 -0.410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9037 -0.3814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43008 -0.4104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4884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076 -0.4884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0.5017 -0.4907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083 L 0.56263 -0.5622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5017 -0.5703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4076 -0.5703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55989 -0.6516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3802 -0.6516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9649 -0.653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55455 -0.7187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5017 -0.71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3555 -0.733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3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9519 -0.81412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-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6419 -0.1731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16119 -0.26042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37 -0.3458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15976 -0.43102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5872 -0.530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5976 -0.6173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5494 -0.7048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3.33333E-6 L -0.34518 -0.5331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345 -0.5173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12604 -0.5180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237 -0.51806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17865 -0.533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34779 -0.60972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4375 -0.6097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13997 -0.60972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242 -0.60972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7331 -0.61042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1793 -0.62546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07839 -0.518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10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9" descr="Business GIF - Find on GIFER">
            <a:extLst>
              <a:ext uri="{FF2B5EF4-FFF2-40B4-BE49-F238E27FC236}">
                <a16:creationId xmlns:a16="http://schemas.microsoft.com/office/drawing/2014/main" id="{B443268C-9290-4154-BA2A-EB167470325E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38" y="2178250"/>
            <a:ext cx="1822799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3CA011-C0C0-4D11-934F-7A32B0C7DE2D}"/>
              </a:ext>
            </a:extLst>
          </p:cNvPr>
          <p:cNvSpPr txBox="1"/>
          <p:nvPr/>
        </p:nvSpPr>
        <p:spPr>
          <a:xfrm>
            <a:off x="2784241" y="-92189"/>
            <a:ext cx="309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قوانين التعلم عن بعد </a:t>
            </a:r>
            <a:endParaRPr lang="en-US" sz="3200" dirty="0">
              <a:cs typeface="(AH) Manal Black" pitchFamily="2" charset="-78"/>
            </a:endParaRPr>
          </a:p>
        </p:txBody>
      </p:sp>
      <p:grpSp>
        <p:nvGrpSpPr>
          <p:cNvPr id="59" name="Google Shape;3682;p80">
            <a:extLst>
              <a:ext uri="{FF2B5EF4-FFF2-40B4-BE49-F238E27FC236}">
                <a16:creationId xmlns:a16="http://schemas.microsoft.com/office/drawing/2014/main" id="{CEBF9BE2-9A3F-4E56-899A-8852958A412E}"/>
              </a:ext>
            </a:extLst>
          </p:cNvPr>
          <p:cNvGrpSpPr/>
          <p:nvPr/>
        </p:nvGrpSpPr>
        <p:grpSpPr>
          <a:xfrm>
            <a:off x="601645" y="2957916"/>
            <a:ext cx="831350" cy="1733000"/>
            <a:chOff x="-4018550" y="6383788"/>
            <a:chExt cx="831350" cy="1733000"/>
          </a:xfrm>
        </p:grpSpPr>
        <p:sp>
          <p:nvSpPr>
            <p:cNvPr id="60" name="Google Shape;3683;p80">
              <a:extLst>
                <a:ext uri="{FF2B5EF4-FFF2-40B4-BE49-F238E27FC236}">
                  <a16:creationId xmlns:a16="http://schemas.microsoft.com/office/drawing/2014/main" id="{69452459-FC5E-49C0-9CBD-3453968705EF}"/>
                </a:ext>
              </a:extLst>
            </p:cNvPr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3684;p80">
              <a:extLst>
                <a:ext uri="{FF2B5EF4-FFF2-40B4-BE49-F238E27FC236}">
                  <a16:creationId xmlns:a16="http://schemas.microsoft.com/office/drawing/2014/main" id="{EAE1BFD6-2DEE-4424-887C-622CD91EC279}"/>
                </a:ext>
              </a:extLst>
            </p:cNvPr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3685;p80">
              <a:extLst>
                <a:ext uri="{FF2B5EF4-FFF2-40B4-BE49-F238E27FC236}">
                  <a16:creationId xmlns:a16="http://schemas.microsoft.com/office/drawing/2014/main" id="{7B410A64-73E3-49FE-9C6F-E05D798D8FB0}"/>
                </a:ext>
              </a:extLst>
            </p:cNvPr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3686;p80">
              <a:extLst>
                <a:ext uri="{FF2B5EF4-FFF2-40B4-BE49-F238E27FC236}">
                  <a16:creationId xmlns:a16="http://schemas.microsoft.com/office/drawing/2014/main" id="{189E551C-F3D6-4702-A3F1-0C8FC7597CBC}"/>
                </a:ext>
              </a:extLst>
            </p:cNvPr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3687;p80">
              <a:extLst>
                <a:ext uri="{FF2B5EF4-FFF2-40B4-BE49-F238E27FC236}">
                  <a16:creationId xmlns:a16="http://schemas.microsoft.com/office/drawing/2014/main" id="{0A656065-515A-4CE3-AD5E-6482C1AF872A}"/>
                </a:ext>
              </a:extLst>
            </p:cNvPr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3688;p80">
              <a:extLst>
                <a:ext uri="{FF2B5EF4-FFF2-40B4-BE49-F238E27FC236}">
                  <a16:creationId xmlns:a16="http://schemas.microsoft.com/office/drawing/2014/main" id="{BF1E8D45-EA0C-49B9-A116-988C978C6315}"/>
                </a:ext>
              </a:extLst>
            </p:cNvPr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3689;p80">
              <a:extLst>
                <a:ext uri="{FF2B5EF4-FFF2-40B4-BE49-F238E27FC236}">
                  <a16:creationId xmlns:a16="http://schemas.microsoft.com/office/drawing/2014/main" id="{A0E318B6-BF2C-4FE1-A6FA-9C74EAD47F64}"/>
                </a:ext>
              </a:extLst>
            </p:cNvPr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3690;p80">
              <a:extLst>
                <a:ext uri="{FF2B5EF4-FFF2-40B4-BE49-F238E27FC236}">
                  <a16:creationId xmlns:a16="http://schemas.microsoft.com/office/drawing/2014/main" id="{EE6B74B0-C80A-4C57-B042-780465BFEC04}"/>
                </a:ext>
              </a:extLst>
            </p:cNvPr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3691;p80">
              <a:extLst>
                <a:ext uri="{FF2B5EF4-FFF2-40B4-BE49-F238E27FC236}">
                  <a16:creationId xmlns:a16="http://schemas.microsoft.com/office/drawing/2014/main" id="{BF6FAADD-2CFC-4C47-8FCB-43EFF55A3AD0}"/>
                </a:ext>
              </a:extLst>
            </p:cNvPr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3692;p80">
              <a:extLst>
                <a:ext uri="{FF2B5EF4-FFF2-40B4-BE49-F238E27FC236}">
                  <a16:creationId xmlns:a16="http://schemas.microsoft.com/office/drawing/2014/main" id="{1E04EBB9-209F-47CD-A1F4-0AD863D8D400}"/>
                </a:ext>
              </a:extLst>
            </p:cNvPr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3693;p80">
              <a:extLst>
                <a:ext uri="{FF2B5EF4-FFF2-40B4-BE49-F238E27FC236}">
                  <a16:creationId xmlns:a16="http://schemas.microsoft.com/office/drawing/2014/main" id="{226AEDCB-5777-4F34-AE0F-9EAADA4A0369}"/>
                </a:ext>
              </a:extLst>
            </p:cNvPr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3694;p80">
              <a:extLst>
                <a:ext uri="{FF2B5EF4-FFF2-40B4-BE49-F238E27FC236}">
                  <a16:creationId xmlns:a16="http://schemas.microsoft.com/office/drawing/2014/main" id="{2F6D09EC-305C-42D2-B2E3-04304E6B46DE}"/>
                </a:ext>
              </a:extLst>
            </p:cNvPr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3695;p80">
              <a:extLst>
                <a:ext uri="{FF2B5EF4-FFF2-40B4-BE49-F238E27FC236}">
                  <a16:creationId xmlns:a16="http://schemas.microsoft.com/office/drawing/2014/main" id="{59D11A29-D454-4DBE-B6BA-D294555BED1D}"/>
                </a:ext>
              </a:extLst>
            </p:cNvPr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3696;p80">
              <a:extLst>
                <a:ext uri="{FF2B5EF4-FFF2-40B4-BE49-F238E27FC236}">
                  <a16:creationId xmlns:a16="http://schemas.microsoft.com/office/drawing/2014/main" id="{0904578C-9369-4A35-8641-BDE84856B314}"/>
                </a:ext>
              </a:extLst>
            </p:cNvPr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3697;p80">
              <a:extLst>
                <a:ext uri="{FF2B5EF4-FFF2-40B4-BE49-F238E27FC236}">
                  <a16:creationId xmlns:a16="http://schemas.microsoft.com/office/drawing/2014/main" id="{006999AB-3046-4829-AF79-9B802BDEA86B}"/>
                </a:ext>
              </a:extLst>
            </p:cNvPr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3698;p80">
              <a:extLst>
                <a:ext uri="{FF2B5EF4-FFF2-40B4-BE49-F238E27FC236}">
                  <a16:creationId xmlns:a16="http://schemas.microsoft.com/office/drawing/2014/main" id="{359266F4-F72D-47D1-AFF5-7D8CF1C0B610}"/>
                </a:ext>
              </a:extLst>
            </p:cNvPr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3699;p80">
              <a:extLst>
                <a:ext uri="{FF2B5EF4-FFF2-40B4-BE49-F238E27FC236}">
                  <a16:creationId xmlns:a16="http://schemas.microsoft.com/office/drawing/2014/main" id="{AC470949-4AF2-4670-8A59-B8965D88E576}"/>
                </a:ext>
              </a:extLst>
            </p:cNvPr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3700;p80">
              <a:extLst>
                <a:ext uri="{FF2B5EF4-FFF2-40B4-BE49-F238E27FC236}">
                  <a16:creationId xmlns:a16="http://schemas.microsoft.com/office/drawing/2014/main" id="{2C96CD31-51F2-4934-B1A4-C4A3B0FD8995}"/>
                </a:ext>
              </a:extLst>
            </p:cNvPr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3701;p80">
              <a:extLst>
                <a:ext uri="{FF2B5EF4-FFF2-40B4-BE49-F238E27FC236}">
                  <a16:creationId xmlns:a16="http://schemas.microsoft.com/office/drawing/2014/main" id="{A281D1D1-7D93-474B-AAC3-A54AACA731E7}"/>
                </a:ext>
              </a:extLst>
            </p:cNvPr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3702;p80">
              <a:extLst>
                <a:ext uri="{FF2B5EF4-FFF2-40B4-BE49-F238E27FC236}">
                  <a16:creationId xmlns:a16="http://schemas.microsoft.com/office/drawing/2014/main" id="{1F080BD0-C8F0-4E11-A51C-36792B98DDDF}"/>
                </a:ext>
              </a:extLst>
            </p:cNvPr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3703;p80">
              <a:extLst>
                <a:ext uri="{FF2B5EF4-FFF2-40B4-BE49-F238E27FC236}">
                  <a16:creationId xmlns:a16="http://schemas.microsoft.com/office/drawing/2014/main" id="{E0EBEACC-D2E0-418D-A404-30F0BF8BA42F}"/>
                </a:ext>
              </a:extLst>
            </p:cNvPr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3704;p80">
              <a:extLst>
                <a:ext uri="{FF2B5EF4-FFF2-40B4-BE49-F238E27FC236}">
                  <a16:creationId xmlns:a16="http://schemas.microsoft.com/office/drawing/2014/main" id="{1EAC3EBF-DD0F-4486-8D56-A388FCDB177D}"/>
                </a:ext>
              </a:extLst>
            </p:cNvPr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3705;p80">
              <a:extLst>
                <a:ext uri="{FF2B5EF4-FFF2-40B4-BE49-F238E27FC236}">
                  <a16:creationId xmlns:a16="http://schemas.microsoft.com/office/drawing/2014/main" id="{86D9FF98-3213-4BCD-B43C-78277D7842E7}"/>
                </a:ext>
              </a:extLst>
            </p:cNvPr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3706;p80">
              <a:extLst>
                <a:ext uri="{FF2B5EF4-FFF2-40B4-BE49-F238E27FC236}">
                  <a16:creationId xmlns:a16="http://schemas.microsoft.com/office/drawing/2014/main" id="{42654BA2-FE06-419F-88C6-48C4A0838555}"/>
                </a:ext>
              </a:extLst>
            </p:cNvPr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3707;p80">
              <a:extLst>
                <a:ext uri="{FF2B5EF4-FFF2-40B4-BE49-F238E27FC236}">
                  <a16:creationId xmlns:a16="http://schemas.microsoft.com/office/drawing/2014/main" id="{38FA8727-499A-4626-814F-A6EEFB0D5C33}"/>
                </a:ext>
              </a:extLst>
            </p:cNvPr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3708;p80">
              <a:extLst>
                <a:ext uri="{FF2B5EF4-FFF2-40B4-BE49-F238E27FC236}">
                  <a16:creationId xmlns:a16="http://schemas.microsoft.com/office/drawing/2014/main" id="{505BBA19-0762-4CAC-8895-158782196D5B}"/>
                </a:ext>
              </a:extLst>
            </p:cNvPr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3709;p80">
              <a:extLst>
                <a:ext uri="{FF2B5EF4-FFF2-40B4-BE49-F238E27FC236}">
                  <a16:creationId xmlns:a16="http://schemas.microsoft.com/office/drawing/2014/main" id="{0F5C28C5-6F0A-45A2-8CD2-0B56D9F6412C}"/>
                </a:ext>
              </a:extLst>
            </p:cNvPr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3710;p80">
              <a:extLst>
                <a:ext uri="{FF2B5EF4-FFF2-40B4-BE49-F238E27FC236}">
                  <a16:creationId xmlns:a16="http://schemas.microsoft.com/office/drawing/2014/main" id="{FBD00DE9-1A41-4960-B260-94019ADCBE5B}"/>
                </a:ext>
              </a:extLst>
            </p:cNvPr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3711;p80">
              <a:extLst>
                <a:ext uri="{FF2B5EF4-FFF2-40B4-BE49-F238E27FC236}">
                  <a16:creationId xmlns:a16="http://schemas.microsoft.com/office/drawing/2014/main" id="{93F898D6-A2B6-4B16-9CFD-C78B62DE6559}"/>
                </a:ext>
              </a:extLst>
            </p:cNvPr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3712;p80">
              <a:extLst>
                <a:ext uri="{FF2B5EF4-FFF2-40B4-BE49-F238E27FC236}">
                  <a16:creationId xmlns:a16="http://schemas.microsoft.com/office/drawing/2014/main" id="{BB1AABD9-A018-40A4-8B70-2ADB0ECF8497}"/>
                </a:ext>
              </a:extLst>
            </p:cNvPr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3713;p80">
              <a:extLst>
                <a:ext uri="{FF2B5EF4-FFF2-40B4-BE49-F238E27FC236}">
                  <a16:creationId xmlns:a16="http://schemas.microsoft.com/office/drawing/2014/main" id="{D1061862-FF5B-4E96-827F-579B126DA850}"/>
                </a:ext>
              </a:extLst>
            </p:cNvPr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3714;p80">
              <a:extLst>
                <a:ext uri="{FF2B5EF4-FFF2-40B4-BE49-F238E27FC236}">
                  <a16:creationId xmlns:a16="http://schemas.microsoft.com/office/drawing/2014/main" id="{824E0B72-9CB6-48F6-983A-0BA00F1F9196}"/>
                </a:ext>
              </a:extLst>
            </p:cNvPr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3715;p80">
              <a:extLst>
                <a:ext uri="{FF2B5EF4-FFF2-40B4-BE49-F238E27FC236}">
                  <a16:creationId xmlns:a16="http://schemas.microsoft.com/office/drawing/2014/main" id="{85E39758-D077-4F2F-BABC-23C65A28288E}"/>
                </a:ext>
              </a:extLst>
            </p:cNvPr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3716;p80">
              <a:extLst>
                <a:ext uri="{FF2B5EF4-FFF2-40B4-BE49-F238E27FC236}">
                  <a16:creationId xmlns:a16="http://schemas.microsoft.com/office/drawing/2014/main" id="{E0D42021-663E-41B2-B967-8D27BD9522D3}"/>
                </a:ext>
              </a:extLst>
            </p:cNvPr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3717;p80">
              <a:extLst>
                <a:ext uri="{FF2B5EF4-FFF2-40B4-BE49-F238E27FC236}">
                  <a16:creationId xmlns:a16="http://schemas.microsoft.com/office/drawing/2014/main" id="{2B4F9E59-4E42-44CD-BBD4-5907082EA333}"/>
                </a:ext>
              </a:extLst>
            </p:cNvPr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3718;p80">
              <a:extLst>
                <a:ext uri="{FF2B5EF4-FFF2-40B4-BE49-F238E27FC236}">
                  <a16:creationId xmlns:a16="http://schemas.microsoft.com/office/drawing/2014/main" id="{77A33289-6F4D-4747-AD0D-CAD8EF1A2EE3}"/>
                </a:ext>
              </a:extLst>
            </p:cNvPr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3719;p80">
              <a:extLst>
                <a:ext uri="{FF2B5EF4-FFF2-40B4-BE49-F238E27FC236}">
                  <a16:creationId xmlns:a16="http://schemas.microsoft.com/office/drawing/2014/main" id="{F31F05EB-3C30-4D93-9ED2-F503087B9684}"/>
                </a:ext>
              </a:extLst>
            </p:cNvPr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3720;p80">
              <a:extLst>
                <a:ext uri="{FF2B5EF4-FFF2-40B4-BE49-F238E27FC236}">
                  <a16:creationId xmlns:a16="http://schemas.microsoft.com/office/drawing/2014/main" id="{DD16EA18-11E0-4F2C-A94A-AC32EEB23135}"/>
                </a:ext>
              </a:extLst>
            </p:cNvPr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3721;p80">
              <a:extLst>
                <a:ext uri="{FF2B5EF4-FFF2-40B4-BE49-F238E27FC236}">
                  <a16:creationId xmlns:a16="http://schemas.microsoft.com/office/drawing/2014/main" id="{A840DF08-72BD-4AC3-A5FC-C0F804B8DD55}"/>
                </a:ext>
              </a:extLst>
            </p:cNvPr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3722;p80">
              <a:extLst>
                <a:ext uri="{FF2B5EF4-FFF2-40B4-BE49-F238E27FC236}">
                  <a16:creationId xmlns:a16="http://schemas.microsoft.com/office/drawing/2014/main" id="{EFAFE2FE-97C8-4332-A016-CBB70AE4AFE7}"/>
                </a:ext>
              </a:extLst>
            </p:cNvPr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3723;p80">
              <a:extLst>
                <a:ext uri="{FF2B5EF4-FFF2-40B4-BE49-F238E27FC236}">
                  <a16:creationId xmlns:a16="http://schemas.microsoft.com/office/drawing/2014/main" id="{655782A6-FB98-4148-A202-DA9CD454D146}"/>
                </a:ext>
              </a:extLst>
            </p:cNvPr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3724;p80">
              <a:extLst>
                <a:ext uri="{FF2B5EF4-FFF2-40B4-BE49-F238E27FC236}">
                  <a16:creationId xmlns:a16="http://schemas.microsoft.com/office/drawing/2014/main" id="{A1B61994-02D4-4CD6-A257-4C78BC2E3FF4}"/>
                </a:ext>
              </a:extLst>
            </p:cNvPr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3725;p80">
              <a:extLst>
                <a:ext uri="{FF2B5EF4-FFF2-40B4-BE49-F238E27FC236}">
                  <a16:creationId xmlns:a16="http://schemas.microsoft.com/office/drawing/2014/main" id="{B0A63304-5F34-484A-9A05-FE0C813BB8C3}"/>
                </a:ext>
              </a:extLst>
            </p:cNvPr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3726;p80">
              <a:extLst>
                <a:ext uri="{FF2B5EF4-FFF2-40B4-BE49-F238E27FC236}">
                  <a16:creationId xmlns:a16="http://schemas.microsoft.com/office/drawing/2014/main" id="{3FE1B287-B722-4F84-8855-31B37B19D6C9}"/>
                </a:ext>
              </a:extLst>
            </p:cNvPr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3727;p80">
              <a:extLst>
                <a:ext uri="{FF2B5EF4-FFF2-40B4-BE49-F238E27FC236}">
                  <a16:creationId xmlns:a16="http://schemas.microsoft.com/office/drawing/2014/main" id="{2B980592-545F-4381-BBFD-E8C840440975}"/>
                </a:ext>
              </a:extLst>
            </p:cNvPr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3728;p80">
              <a:extLst>
                <a:ext uri="{FF2B5EF4-FFF2-40B4-BE49-F238E27FC236}">
                  <a16:creationId xmlns:a16="http://schemas.microsoft.com/office/drawing/2014/main" id="{95F3DF12-CC60-409A-A43E-3D69B3907810}"/>
                </a:ext>
              </a:extLst>
            </p:cNvPr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3729;p80">
              <a:extLst>
                <a:ext uri="{FF2B5EF4-FFF2-40B4-BE49-F238E27FC236}">
                  <a16:creationId xmlns:a16="http://schemas.microsoft.com/office/drawing/2014/main" id="{ADB84621-92D2-45B3-BDD9-5D94EBC4ED53}"/>
                </a:ext>
              </a:extLst>
            </p:cNvPr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3730;p80">
              <a:extLst>
                <a:ext uri="{FF2B5EF4-FFF2-40B4-BE49-F238E27FC236}">
                  <a16:creationId xmlns:a16="http://schemas.microsoft.com/office/drawing/2014/main" id="{58277A13-0F90-47E4-ADF2-F26B8CC1B6DA}"/>
                </a:ext>
              </a:extLst>
            </p:cNvPr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3731;p80">
              <a:extLst>
                <a:ext uri="{FF2B5EF4-FFF2-40B4-BE49-F238E27FC236}">
                  <a16:creationId xmlns:a16="http://schemas.microsoft.com/office/drawing/2014/main" id="{963BD7EE-4C99-4582-B3EE-5D3110C7778F}"/>
                </a:ext>
              </a:extLst>
            </p:cNvPr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3732;p80">
              <a:extLst>
                <a:ext uri="{FF2B5EF4-FFF2-40B4-BE49-F238E27FC236}">
                  <a16:creationId xmlns:a16="http://schemas.microsoft.com/office/drawing/2014/main" id="{9E105230-E2C6-4592-B5B8-89747633C06E}"/>
                </a:ext>
              </a:extLst>
            </p:cNvPr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3733;p80">
              <a:extLst>
                <a:ext uri="{FF2B5EF4-FFF2-40B4-BE49-F238E27FC236}">
                  <a16:creationId xmlns:a16="http://schemas.microsoft.com/office/drawing/2014/main" id="{F79B3CD9-F015-46C5-99E5-A1925B527855}"/>
                </a:ext>
              </a:extLst>
            </p:cNvPr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3734;p80">
              <a:extLst>
                <a:ext uri="{FF2B5EF4-FFF2-40B4-BE49-F238E27FC236}">
                  <a16:creationId xmlns:a16="http://schemas.microsoft.com/office/drawing/2014/main" id="{03E63F79-2BAF-4920-A077-0101957AACF8}"/>
                </a:ext>
              </a:extLst>
            </p:cNvPr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3735;p80">
              <a:extLst>
                <a:ext uri="{FF2B5EF4-FFF2-40B4-BE49-F238E27FC236}">
                  <a16:creationId xmlns:a16="http://schemas.microsoft.com/office/drawing/2014/main" id="{BB0B3CCF-AB10-445D-948B-D56241C0410F}"/>
                </a:ext>
              </a:extLst>
            </p:cNvPr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3736;p80">
              <a:extLst>
                <a:ext uri="{FF2B5EF4-FFF2-40B4-BE49-F238E27FC236}">
                  <a16:creationId xmlns:a16="http://schemas.microsoft.com/office/drawing/2014/main" id="{8764EFB6-C387-4ADE-A0F6-05A49F6A0F7E}"/>
                </a:ext>
              </a:extLst>
            </p:cNvPr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3737;p80">
              <a:extLst>
                <a:ext uri="{FF2B5EF4-FFF2-40B4-BE49-F238E27FC236}">
                  <a16:creationId xmlns:a16="http://schemas.microsoft.com/office/drawing/2014/main" id="{3E7F77FE-4F23-4846-98CC-0E70614FA65F}"/>
                </a:ext>
              </a:extLst>
            </p:cNvPr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3738;p80">
              <a:extLst>
                <a:ext uri="{FF2B5EF4-FFF2-40B4-BE49-F238E27FC236}">
                  <a16:creationId xmlns:a16="http://schemas.microsoft.com/office/drawing/2014/main" id="{1A6356CF-20BC-439A-A55F-E42D53B1307C}"/>
                </a:ext>
              </a:extLst>
            </p:cNvPr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3739;p80">
              <a:extLst>
                <a:ext uri="{FF2B5EF4-FFF2-40B4-BE49-F238E27FC236}">
                  <a16:creationId xmlns:a16="http://schemas.microsoft.com/office/drawing/2014/main" id="{C43EACDD-37D1-4C3B-860D-BC4137C2C59C}"/>
                </a:ext>
              </a:extLst>
            </p:cNvPr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3740;p80">
              <a:extLst>
                <a:ext uri="{FF2B5EF4-FFF2-40B4-BE49-F238E27FC236}">
                  <a16:creationId xmlns:a16="http://schemas.microsoft.com/office/drawing/2014/main" id="{E4E5428D-4D6E-4591-9806-20258BD513D5}"/>
                </a:ext>
              </a:extLst>
            </p:cNvPr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3741;p80">
              <a:extLst>
                <a:ext uri="{FF2B5EF4-FFF2-40B4-BE49-F238E27FC236}">
                  <a16:creationId xmlns:a16="http://schemas.microsoft.com/office/drawing/2014/main" id="{8FB7A4E0-B594-46B2-94E3-112E9B3D3498}"/>
                </a:ext>
              </a:extLst>
            </p:cNvPr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3742;p80">
              <a:extLst>
                <a:ext uri="{FF2B5EF4-FFF2-40B4-BE49-F238E27FC236}">
                  <a16:creationId xmlns:a16="http://schemas.microsoft.com/office/drawing/2014/main" id="{DAF62258-78AC-4990-9D83-F5E92BF69E99}"/>
                </a:ext>
              </a:extLst>
            </p:cNvPr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3743;p80">
              <a:extLst>
                <a:ext uri="{FF2B5EF4-FFF2-40B4-BE49-F238E27FC236}">
                  <a16:creationId xmlns:a16="http://schemas.microsoft.com/office/drawing/2014/main" id="{DEA7A5D2-99AA-47A5-AE7E-3C8340332FF9}"/>
                </a:ext>
              </a:extLst>
            </p:cNvPr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3744;p80">
              <a:extLst>
                <a:ext uri="{FF2B5EF4-FFF2-40B4-BE49-F238E27FC236}">
                  <a16:creationId xmlns:a16="http://schemas.microsoft.com/office/drawing/2014/main" id="{4E54A1AD-F1A2-41A3-A965-608E4A16ACBE}"/>
                </a:ext>
              </a:extLst>
            </p:cNvPr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3745;p80">
              <a:extLst>
                <a:ext uri="{FF2B5EF4-FFF2-40B4-BE49-F238E27FC236}">
                  <a16:creationId xmlns:a16="http://schemas.microsoft.com/office/drawing/2014/main" id="{A254EDD4-1938-465D-BAAD-713BFFCECB98}"/>
                </a:ext>
              </a:extLst>
            </p:cNvPr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3746;p80">
              <a:extLst>
                <a:ext uri="{FF2B5EF4-FFF2-40B4-BE49-F238E27FC236}">
                  <a16:creationId xmlns:a16="http://schemas.microsoft.com/office/drawing/2014/main" id="{6A8821B8-BB6F-42B9-B238-15D9DD87E5F5}"/>
                </a:ext>
              </a:extLst>
            </p:cNvPr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3747;p80">
              <a:extLst>
                <a:ext uri="{FF2B5EF4-FFF2-40B4-BE49-F238E27FC236}">
                  <a16:creationId xmlns:a16="http://schemas.microsoft.com/office/drawing/2014/main" id="{31F76DD1-5573-4130-9885-E76C45EB24AC}"/>
                </a:ext>
              </a:extLst>
            </p:cNvPr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3748;p80">
              <a:extLst>
                <a:ext uri="{FF2B5EF4-FFF2-40B4-BE49-F238E27FC236}">
                  <a16:creationId xmlns:a16="http://schemas.microsoft.com/office/drawing/2014/main" id="{47AB0097-6C58-4246-ACCD-7121E880DB2F}"/>
                </a:ext>
              </a:extLst>
            </p:cNvPr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3749;p80">
              <a:extLst>
                <a:ext uri="{FF2B5EF4-FFF2-40B4-BE49-F238E27FC236}">
                  <a16:creationId xmlns:a16="http://schemas.microsoft.com/office/drawing/2014/main" id="{E5532D53-FBF9-49A3-8C2B-CE8CD1658CBA}"/>
                </a:ext>
              </a:extLst>
            </p:cNvPr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3750;p80">
              <a:extLst>
                <a:ext uri="{FF2B5EF4-FFF2-40B4-BE49-F238E27FC236}">
                  <a16:creationId xmlns:a16="http://schemas.microsoft.com/office/drawing/2014/main" id="{E3CEA13B-A600-4BBE-BD90-47AA7B2B33C8}"/>
                </a:ext>
              </a:extLst>
            </p:cNvPr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7" name="Google Shape;3751;p80">
            <a:extLst>
              <a:ext uri="{FF2B5EF4-FFF2-40B4-BE49-F238E27FC236}">
                <a16:creationId xmlns:a16="http://schemas.microsoft.com/office/drawing/2014/main" id="{03560BEF-E03B-43FB-9E0A-A33123AFECC3}"/>
              </a:ext>
            </a:extLst>
          </p:cNvPr>
          <p:cNvGrpSpPr/>
          <p:nvPr/>
        </p:nvGrpSpPr>
        <p:grpSpPr>
          <a:xfrm>
            <a:off x="1659513" y="2693975"/>
            <a:ext cx="790300" cy="1669450"/>
            <a:chOff x="207975" y="6471313"/>
            <a:chExt cx="790300" cy="1669450"/>
          </a:xfrm>
        </p:grpSpPr>
        <p:sp>
          <p:nvSpPr>
            <p:cNvPr id="138" name="Google Shape;3752;p80">
              <a:extLst>
                <a:ext uri="{FF2B5EF4-FFF2-40B4-BE49-F238E27FC236}">
                  <a16:creationId xmlns:a16="http://schemas.microsoft.com/office/drawing/2014/main" id="{0C8B823D-A659-4453-AB6E-DABAF8F5C394}"/>
                </a:ext>
              </a:extLst>
            </p:cNvPr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3753;p80">
              <a:extLst>
                <a:ext uri="{FF2B5EF4-FFF2-40B4-BE49-F238E27FC236}">
                  <a16:creationId xmlns:a16="http://schemas.microsoft.com/office/drawing/2014/main" id="{08EAFD2F-25F7-4D0B-85C8-2D41FEA29568}"/>
                </a:ext>
              </a:extLst>
            </p:cNvPr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3754;p80">
              <a:extLst>
                <a:ext uri="{FF2B5EF4-FFF2-40B4-BE49-F238E27FC236}">
                  <a16:creationId xmlns:a16="http://schemas.microsoft.com/office/drawing/2014/main" id="{ADDE02DE-9E87-449E-A506-1304F0E0759F}"/>
                </a:ext>
              </a:extLst>
            </p:cNvPr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3755;p80">
              <a:extLst>
                <a:ext uri="{FF2B5EF4-FFF2-40B4-BE49-F238E27FC236}">
                  <a16:creationId xmlns:a16="http://schemas.microsoft.com/office/drawing/2014/main" id="{766EA6D1-ED2B-4C6F-8F44-5DF13A5BC04C}"/>
                </a:ext>
              </a:extLst>
            </p:cNvPr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3756;p80">
              <a:extLst>
                <a:ext uri="{FF2B5EF4-FFF2-40B4-BE49-F238E27FC236}">
                  <a16:creationId xmlns:a16="http://schemas.microsoft.com/office/drawing/2014/main" id="{BDC6C909-337F-43FB-BEAA-6A286E836BED}"/>
                </a:ext>
              </a:extLst>
            </p:cNvPr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3757;p80">
              <a:extLst>
                <a:ext uri="{FF2B5EF4-FFF2-40B4-BE49-F238E27FC236}">
                  <a16:creationId xmlns:a16="http://schemas.microsoft.com/office/drawing/2014/main" id="{30F24BE3-C3B2-4C64-8B4B-A4CC5019C3C4}"/>
                </a:ext>
              </a:extLst>
            </p:cNvPr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3758;p80">
              <a:extLst>
                <a:ext uri="{FF2B5EF4-FFF2-40B4-BE49-F238E27FC236}">
                  <a16:creationId xmlns:a16="http://schemas.microsoft.com/office/drawing/2014/main" id="{BE0B2F9C-940E-4CA9-85E6-A4BDA8F6DDAD}"/>
                </a:ext>
              </a:extLst>
            </p:cNvPr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3759;p80">
              <a:extLst>
                <a:ext uri="{FF2B5EF4-FFF2-40B4-BE49-F238E27FC236}">
                  <a16:creationId xmlns:a16="http://schemas.microsoft.com/office/drawing/2014/main" id="{5EE17E18-E77B-47FB-BD70-6E98C62750E9}"/>
                </a:ext>
              </a:extLst>
            </p:cNvPr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3760;p80">
              <a:extLst>
                <a:ext uri="{FF2B5EF4-FFF2-40B4-BE49-F238E27FC236}">
                  <a16:creationId xmlns:a16="http://schemas.microsoft.com/office/drawing/2014/main" id="{F4D256AE-07C9-4972-B9EC-4D9101FC0FB7}"/>
                </a:ext>
              </a:extLst>
            </p:cNvPr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3761;p80">
              <a:extLst>
                <a:ext uri="{FF2B5EF4-FFF2-40B4-BE49-F238E27FC236}">
                  <a16:creationId xmlns:a16="http://schemas.microsoft.com/office/drawing/2014/main" id="{2701B1A4-6F5D-4BC1-B124-6FA527B2D66B}"/>
                </a:ext>
              </a:extLst>
            </p:cNvPr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3762;p80">
              <a:extLst>
                <a:ext uri="{FF2B5EF4-FFF2-40B4-BE49-F238E27FC236}">
                  <a16:creationId xmlns:a16="http://schemas.microsoft.com/office/drawing/2014/main" id="{F0BEB42E-D9B5-4ABA-AAB7-6BFA7D20709D}"/>
                </a:ext>
              </a:extLst>
            </p:cNvPr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3763;p80">
              <a:extLst>
                <a:ext uri="{FF2B5EF4-FFF2-40B4-BE49-F238E27FC236}">
                  <a16:creationId xmlns:a16="http://schemas.microsoft.com/office/drawing/2014/main" id="{7335E706-058D-4088-AF91-9028459FEDBB}"/>
                </a:ext>
              </a:extLst>
            </p:cNvPr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3764;p80">
              <a:extLst>
                <a:ext uri="{FF2B5EF4-FFF2-40B4-BE49-F238E27FC236}">
                  <a16:creationId xmlns:a16="http://schemas.microsoft.com/office/drawing/2014/main" id="{E06D07A4-E2F6-4C2C-8275-66D2002F79BF}"/>
                </a:ext>
              </a:extLst>
            </p:cNvPr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3765;p80">
              <a:extLst>
                <a:ext uri="{FF2B5EF4-FFF2-40B4-BE49-F238E27FC236}">
                  <a16:creationId xmlns:a16="http://schemas.microsoft.com/office/drawing/2014/main" id="{D569163D-8EDA-4EB8-9A37-826C81E1C316}"/>
                </a:ext>
              </a:extLst>
            </p:cNvPr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3766;p80">
              <a:extLst>
                <a:ext uri="{FF2B5EF4-FFF2-40B4-BE49-F238E27FC236}">
                  <a16:creationId xmlns:a16="http://schemas.microsoft.com/office/drawing/2014/main" id="{869B1DEF-7FD3-4D75-BBBC-2CC4DF7D7B10}"/>
                </a:ext>
              </a:extLst>
            </p:cNvPr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3767;p80">
              <a:extLst>
                <a:ext uri="{FF2B5EF4-FFF2-40B4-BE49-F238E27FC236}">
                  <a16:creationId xmlns:a16="http://schemas.microsoft.com/office/drawing/2014/main" id="{4BCB1C25-BE47-4047-8FCF-930CD0F3C827}"/>
                </a:ext>
              </a:extLst>
            </p:cNvPr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3768;p80">
              <a:extLst>
                <a:ext uri="{FF2B5EF4-FFF2-40B4-BE49-F238E27FC236}">
                  <a16:creationId xmlns:a16="http://schemas.microsoft.com/office/drawing/2014/main" id="{20949D2F-441F-4E73-94F2-4B9B73374C54}"/>
                </a:ext>
              </a:extLst>
            </p:cNvPr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3769;p80">
              <a:extLst>
                <a:ext uri="{FF2B5EF4-FFF2-40B4-BE49-F238E27FC236}">
                  <a16:creationId xmlns:a16="http://schemas.microsoft.com/office/drawing/2014/main" id="{ABE7B18B-F922-4C42-A77E-5B07D9B6596B}"/>
                </a:ext>
              </a:extLst>
            </p:cNvPr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3770;p80">
              <a:extLst>
                <a:ext uri="{FF2B5EF4-FFF2-40B4-BE49-F238E27FC236}">
                  <a16:creationId xmlns:a16="http://schemas.microsoft.com/office/drawing/2014/main" id="{22B7AA26-D4D3-4D6B-941D-C0E607D93484}"/>
                </a:ext>
              </a:extLst>
            </p:cNvPr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3771;p80">
              <a:extLst>
                <a:ext uri="{FF2B5EF4-FFF2-40B4-BE49-F238E27FC236}">
                  <a16:creationId xmlns:a16="http://schemas.microsoft.com/office/drawing/2014/main" id="{972166AF-9DE0-4483-A2E9-9DF46E1219B4}"/>
                </a:ext>
              </a:extLst>
            </p:cNvPr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3772;p80">
              <a:extLst>
                <a:ext uri="{FF2B5EF4-FFF2-40B4-BE49-F238E27FC236}">
                  <a16:creationId xmlns:a16="http://schemas.microsoft.com/office/drawing/2014/main" id="{79DB3A39-8B8D-4931-AC9E-23487A15181E}"/>
                </a:ext>
              </a:extLst>
            </p:cNvPr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3773;p80">
              <a:extLst>
                <a:ext uri="{FF2B5EF4-FFF2-40B4-BE49-F238E27FC236}">
                  <a16:creationId xmlns:a16="http://schemas.microsoft.com/office/drawing/2014/main" id="{3844DB74-A6D8-4CD0-A26A-668EB384F223}"/>
                </a:ext>
              </a:extLst>
            </p:cNvPr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3774;p80">
              <a:extLst>
                <a:ext uri="{FF2B5EF4-FFF2-40B4-BE49-F238E27FC236}">
                  <a16:creationId xmlns:a16="http://schemas.microsoft.com/office/drawing/2014/main" id="{0FA7726A-7393-4390-9090-AB4D21C32FEB}"/>
                </a:ext>
              </a:extLst>
            </p:cNvPr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3775;p80">
              <a:extLst>
                <a:ext uri="{FF2B5EF4-FFF2-40B4-BE49-F238E27FC236}">
                  <a16:creationId xmlns:a16="http://schemas.microsoft.com/office/drawing/2014/main" id="{29E0FACD-67DB-4B38-B34B-0DBFC7CA3406}"/>
                </a:ext>
              </a:extLst>
            </p:cNvPr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3776;p80">
              <a:extLst>
                <a:ext uri="{FF2B5EF4-FFF2-40B4-BE49-F238E27FC236}">
                  <a16:creationId xmlns:a16="http://schemas.microsoft.com/office/drawing/2014/main" id="{11BF06AD-BC39-4326-8F3F-27B5C9E891A7}"/>
                </a:ext>
              </a:extLst>
            </p:cNvPr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3777;p80">
              <a:extLst>
                <a:ext uri="{FF2B5EF4-FFF2-40B4-BE49-F238E27FC236}">
                  <a16:creationId xmlns:a16="http://schemas.microsoft.com/office/drawing/2014/main" id="{CA47EFF2-F156-4A69-A71F-CFED16895104}"/>
                </a:ext>
              </a:extLst>
            </p:cNvPr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3778;p80">
              <a:extLst>
                <a:ext uri="{FF2B5EF4-FFF2-40B4-BE49-F238E27FC236}">
                  <a16:creationId xmlns:a16="http://schemas.microsoft.com/office/drawing/2014/main" id="{40D0DC56-D128-434A-8D82-F3D107FBDC01}"/>
                </a:ext>
              </a:extLst>
            </p:cNvPr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3779;p80">
              <a:extLst>
                <a:ext uri="{FF2B5EF4-FFF2-40B4-BE49-F238E27FC236}">
                  <a16:creationId xmlns:a16="http://schemas.microsoft.com/office/drawing/2014/main" id="{462D3207-8854-42E2-AB1C-150853A4DFE0}"/>
                </a:ext>
              </a:extLst>
            </p:cNvPr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3780;p80">
              <a:extLst>
                <a:ext uri="{FF2B5EF4-FFF2-40B4-BE49-F238E27FC236}">
                  <a16:creationId xmlns:a16="http://schemas.microsoft.com/office/drawing/2014/main" id="{34287952-AFDC-4560-B0D6-5780027AFBF5}"/>
                </a:ext>
              </a:extLst>
            </p:cNvPr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3781;p80">
              <a:extLst>
                <a:ext uri="{FF2B5EF4-FFF2-40B4-BE49-F238E27FC236}">
                  <a16:creationId xmlns:a16="http://schemas.microsoft.com/office/drawing/2014/main" id="{35BFB4C0-ECAD-4E68-82B1-6F5B96066F8B}"/>
                </a:ext>
              </a:extLst>
            </p:cNvPr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3782;p80">
              <a:extLst>
                <a:ext uri="{FF2B5EF4-FFF2-40B4-BE49-F238E27FC236}">
                  <a16:creationId xmlns:a16="http://schemas.microsoft.com/office/drawing/2014/main" id="{CB3963C0-B69E-492D-B1B6-EAA0FA0BDB55}"/>
                </a:ext>
              </a:extLst>
            </p:cNvPr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3783;p80">
              <a:extLst>
                <a:ext uri="{FF2B5EF4-FFF2-40B4-BE49-F238E27FC236}">
                  <a16:creationId xmlns:a16="http://schemas.microsoft.com/office/drawing/2014/main" id="{6FE0FCF5-A466-48A9-8DAF-506028369129}"/>
                </a:ext>
              </a:extLst>
            </p:cNvPr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3784;p80">
              <a:extLst>
                <a:ext uri="{FF2B5EF4-FFF2-40B4-BE49-F238E27FC236}">
                  <a16:creationId xmlns:a16="http://schemas.microsoft.com/office/drawing/2014/main" id="{85E7B8F7-0945-4F2D-ABDE-79495E26B7CF}"/>
                </a:ext>
              </a:extLst>
            </p:cNvPr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3785;p80">
              <a:extLst>
                <a:ext uri="{FF2B5EF4-FFF2-40B4-BE49-F238E27FC236}">
                  <a16:creationId xmlns:a16="http://schemas.microsoft.com/office/drawing/2014/main" id="{0D0B1612-807B-4794-9C90-80ADCB617C90}"/>
                </a:ext>
              </a:extLst>
            </p:cNvPr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3786;p80">
              <a:extLst>
                <a:ext uri="{FF2B5EF4-FFF2-40B4-BE49-F238E27FC236}">
                  <a16:creationId xmlns:a16="http://schemas.microsoft.com/office/drawing/2014/main" id="{F05AD11B-81A2-47D9-8E9F-35A0EC5CD256}"/>
                </a:ext>
              </a:extLst>
            </p:cNvPr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3787;p80">
              <a:extLst>
                <a:ext uri="{FF2B5EF4-FFF2-40B4-BE49-F238E27FC236}">
                  <a16:creationId xmlns:a16="http://schemas.microsoft.com/office/drawing/2014/main" id="{F82EBF86-EF8B-4746-AF2F-C161FE78BCA7}"/>
                </a:ext>
              </a:extLst>
            </p:cNvPr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3788;p80">
              <a:extLst>
                <a:ext uri="{FF2B5EF4-FFF2-40B4-BE49-F238E27FC236}">
                  <a16:creationId xmlns:a16="http://schemas.microsoft.com/office/drawing/2014/main" id="{CB70DDC1-31DE-4D70-8404-CAE465A54135}"/>
                </a:ext>
              </a:extLst>
            </p:cNvPr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3789;p80">
              <a:extLst>
                <a:ext uri="{FF2B5EF4-FFF2-40B4-BE49-F238E27FC236}">
                  <a16:creationId xmlns:a16="http://schemas.microsoft.com/office/drawing/2014/main" id="{768BD453-5A71-4CF1-AC3B-581CD4A7B755}"/>
                </a:ext>
              </a:extLst>
            </p:cNvPr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3790;p80">
              <a:extLst>
                <a:ext uri="{FF2B5EF4-FFF2-40B4-BE49-F238E27FC236}">
                  <a16:creationId xmlns:a16="http://schemas.microsoft.com/office/drawing/2014/main" id="{A08D80DF-68B9-4D23-8066-12939B698407}"/>
                </a:ext>
              </a:extLst>
            </p:cNvPr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3791;p80">
              <a:extLst>
                <a:ext uri="{FF2B5EF4-FFF2-40B4-BE49-F238E27FC236}">
                  <a16:creationId xmlns:a16="http://schemas.microsoft.com/office/drawing/2014/main" id="{83B95A53-85CF-4A97-A19D-0EF7E2DF2786}"/>
                </a:ext>
              </a:extLst>
            </p:cNvPr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3792;p80">
              <a:extLst>
                <a:ext uri="{FF2B5EF4-FFF2-40B4-BE49-F238E27FC236}">
                  <a16:creationId xmlns:a16="http://schemas.microsoft.com/office/drawing/2014/main" id="{DA08B06D-8A9A-477C-94EB-380E3D0D75B3}"/>
                </a:ext>
              </a:extLst>
            </p:cNvPr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3793;p80">
              <a:extLst>
                <a:ext uri="{FF2B5EF4-FFF2-40B4-BE49-F238E27FC236}">
                  <a16:creationId xmlns:a16="http://schemas.microsoft.com/office/drawing/2014/main" id="{B1D76075-1BBA-474E-9BE3-5B3AFCD1FA8C}"/>
                </a:ext>
              </a:extLst>
            </p:cNvPr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3794;p80">
              <a:extLst>
                <a:ext uri="{FF2B5EF4-FFF2-40B4-BE49-F238E27FC236}">
                  <a16:creationId xmlns:a16="http://schemas.microsoft.com/office/drawing/2014/main" id="{01B1CB52-B3C9-4083-B68F-7954F731BF4A}"/>
                </a:ext>
              </a:extLst>
            </p:cNvPr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3795;p80">
              <a:extLst>
                <a:ext uri="{FF2B5EF4-FFF2-40B4-BE49-F238E27FC236}">
                  <a16:creationId xmlns:a16="http://schemas.microsoft.com/office/drawing/2014/main" id="{CD2B9615-554C-4AC8-84AF-2C465D099D16}"/>
                </a:ext>
              </a:extLst>
            </p:cNvPr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3796;p80">
              <a:extLst>
                <a:ext uri="{FF2B5EF4-FFF2-40B4-BE49-F238E27FC236}">
                  <a16:creationId xmlns:a16="http://schemas.microsoft.com/office/drawing/2014/main" id="{3FF50374-4328-4494-8CD2-D11099F5B8FB}"/>
                </a:ext>
              </a:extLst>
            </p:cNvPr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3797;p80">
              <a:extLst>
                <a:ext uri="{FF2B5EF4-FFF2-40B4-BE49-F238E27FC236}">
                  <a16:creationId xmlns:a16="http://schemas.microsoft.com/office/drawing/2014/main" id="{2FC51DDD-0F6F-4D7A-90FE-16156CCE320B}"/>
                </a:ext>
              </a:extLst>
            </p:cNvPr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Google Shape;3798;p80">
              <a:extLst>
                <a:ext uri="{FF2B5EF4-FFF2-40B4-BE49-F238E27FC236}">
                  <a16:creationId xmlns:a16="http://schemas.microsoft.com/office/drawing/2014/main" id="{AB7BEB8D-16A3-44CC-A504-AFBE9BBE8CC3}"/>
                </a:ext>
              </a:extLst>
            </p:cNvPr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Google Shape;3799;p80">
              <a:extLst>
                <a:ext uri="{FF2B5EF4-FFF2-40B4-BE49-F238E27FC236}">
                  <a16:creationId xmlns:a16="http://schemas.microsoft.com/office/drawing/2014/main" id="{4DD1023E-8EDE-4DA0-A7F7-B841F3C6E1FF}"/>
                </a:ext>
              </a:extLst>
            </p:cNvPr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Google Shape;3800;p80">
              <a:extLst>
                <a:ext uri="{FF2B5EF4-FFF2-40B4-BE49-F238E27FC236}">
                  <a16:creationId xmlns:a16="http://schemas.microsoft.com/office/drawing/2014/main" id="{9DDDCF9A-39E6-44E8-A44D-493D54164BB4}"/>
                </a:ext>
              </a:extLst>
            </p:cNvPr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Google Shape;3801;p80">
              <a:extLst>
                <a:ext uri="{FF2B5EF4-FFF2-40B4-BE49-F238E27FC236}">
                  <a16:creationId xmlns:a16="http://schemas.microsoft.com/office/drawing/2014/main" id="{E1257F1D-D4D8-41A7-B4F9-5CF5DB4DFADA}"/>
                </a:ext>
              </a:extLst>
            </p:cNvPr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Google Shape;3802;p80">
              <a:extLst>
                <a:ext uri="{FF2B5EF4-FFF2-40B4-BE49-F238E27FC236}">
                  <a16:creationId xmlns:a16="http://schemas.microsoft.com/office/drawing/2014/main" id="{7BCAE681-B82A-456A-A65C-75CD7EAC026B}"/>
                </a:ext>
              </a:extLst>
            </p:cNvPr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Google Shape;3803;p80">
              <a:extLst>
                <a:ext uri="{FF2B5EF4-FFF2-40B4-BE49-F238E27FC236}">
                  <a16:creationId xmlns:a16="http://schemas.microsoft.com/office/drawing/2014/main" id="{0B8F055A-FB00-45CA-8BBE-2B73ABFB706B}"/>
                </a:ext>
              </a:extLst>
            </p:cNvPr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Google Shape;3804;p80">
              <a:extLst>
                <a:ext uri="{FF2B5EF4-FFF2-40B4-BE49-F238E27FC236}">
                  <a16:creationId xmlns:a16="http://schemas.microsoft.com/office/drawing/2014/main" id="{FAE1C91B-7D16-41F0-9835-7249B6A8F032}"/>
                </a:ext>
              </a:extLst>
            </p:cNvPr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Google Shape;3805;p80">
              <a:extLst>
                <a:ext uri="{FF2B5EF4-FFF2-40B4-BE49-F238E27FC236}">
                  <a16:creationId xmlns:a16="http://schemas.microsoft.com/office/drawing/2014/main" id="{409C44E0-92D2-4EA6-AAC1-92E7D3365557}"/>
                </a:ext>
              </a:extLst>
            </p:cNvPr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Google Shape;3806;p80">
              <a:extLst>
                <a:ext uri="{FF2B5EF4-FFF2-40B4-BE49-F238E27FC236}">
                  <a16:creationId xmlns:a16="http://schemas.microsoft.com/office/drawing/2014/main" id="{D50A451C-A59D-439E-9B2A-F6AFBDC237FC}"/>
                </a:ext>
              </a:extLst>
            </p:cNvPr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Google Shape;3807;p80">
              <a:extLst>
                <a:ext uri="{FF2B5EF4-FFF2-40B4-BE49-F238E27FC236}">
                  <a16:creationId xmlns:a16="http://schemas.microsoft.com/office/drawing/2014/main" id="{56DC8B12-414C-4092-83BE-0DC5E13EAB58}"/>
                </a:ext>
              </a:extLst>
            </p:cNvPr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Google Shape;3808;p80">
              <a:extLst>
                <a:ext uri="{FF2B5EF4-FFF2-40B4-BE49-F238E27FC236}">
                  <a16:creationId xmlns:a16="http://schemas.microsoft.com/office/drawing/2014/main" id="{3C9DA036-6FD4-4EDF-A671-700475BC767E}"/>
                </a:ext>
              </a:extLst>
            </p:cNvPr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3809;p80">
              <a:extLst>
                <a:ext uri="{FF2B5EF4-FFF2-40B4-BE49-F238E27FC236}">
                  <a16:creationId xmlns:a16="http://schemas.microsoft.com/office/drawing/2014/main" id="{95DA6036-D3B8-40A3-B155-216269039BC8}"/>
                </a:ext>
              </a:extLst>
            </p:cNvPr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Google Shape;3810;p80">
              <a:extLst>
                <a:ext uri="{FF2B5EF4-FFF2-40B4-BE49-F238E27FC236}">
                  <a16:creationId xmlns:a16="http://schemas.microsoft.com/office/drawing/2014/main" id="{C9961843-D425-42BF-9225-B4E0E4CA993B}"/>
                </a:ext>
              </a:extLst>
            </p:cNvPr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Google Shape;3811;p80">
              <a:extLst>
                <a:ext uri="{FF2B5EF4-FFF2-40B4-BE49-F238E27FC236}">
                  <a16:creationId xmlns:a16="http://schemas.microsoft.com/office/drawing/2014/main" id="{3268FBC4-6451-40DC-BE91-3D0ED8927636}"/>
                </a:ext>
              </a:extLst>
            </p:cNvPr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3812;p80">
              <a:extLst>
                <a:ext uri="{FF2B5EF4-FFF2-40B4-BE49-F238E27FC236}">
                  <a16:creationId xmlns:a16="http://schemas.microsoft.com/office/drawing/2014/main" id="{3EDBD715-C93E-46F6-9A5F-793AC3AB7F34}"/>
                </a:ext>
              </a:extLst>
            </p:cNvPr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3813;p80">
              <a:extLst>
                <a:ext uri="{FF2B5EF4-FFF2-40B4-BE49-F238E27FC236}">
                  <a16:creationId xmlns:a16="http://schemas.microsoft.com/office/drawing/2014/main" id="{7DA04E6D-A82B-4351-98F8-8C2100347FC4}"/>
                </a:ext>
              </a:extLst>
            </p:cNvPr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3814;p80">
              <a:extLst>
                <a:ext uri="{FF2B5EF4-FFF2-40B4-BE49-F238E27FC236}">
                  <a16:creationId xmlns:a16="http://schemas.microsoft.com/office/drawing/2014/main" id="{9D627287-0762-4BD6-AA1C-8873BF81963B}"/>
                </a:ext>
              </a:extLst>
            </p:cNvPr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3815;p80">
              <a:extLst>
                <a:ext uri="{FF2B5EF4-FFF2-40B4-BE49-F238E27FC236}">
                  <a16:creationId xmlns:a16="http://schemas.microsoft.com/office/drawing/2014/main" id="{C2204810-19A4-4573-BFE9-FDE9B61020C5}"/>
                </a:ext>
              </a:extLst>
            </p:cNvPr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3816;p80">
              <a:extLst>
                <a:ext uri="{FF2B5EF4-FFF2-40B4-BE49-F238E27FC236}">
                  <a16:creationId xmlns:a16="http://schemas.microsoft.com/office/drawing/2014/main" id="{58F2A53E-42EC-4690-925A-3C744ABD7D65}"/>
                </a:ext>
              </a:extLst>
            </p:cNvPr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3817;p80">
              <a:extLst>
                <a:ext uri="{FF2B5EF4-FFF2-40B4-BE49-F238E27FC236}">
                  <a16:creationId xmlns:a16="http://schemas.microsoft.com/office/drawing/2014/main" id="{4AF4EDB1-AA19-4D38-9261-B79030465685}"/>
                </a:ext>
              </a:extLst>
            </p:cNvPr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3818;p80">
              <a:extLst>
                <a:ext uri="{FF2B5EF4-FFF2-40B4-BE49-F238E27FC236}">
                  <a16:creationId xmlns:a16="http://schemas.microsoft.com/office/drawing/2014/main" id="{CD792747-D89B-476D-B1DF-52A77E2E96D1}"/>
                </a:ext>
              </a:extLst>
            </p:cNvPr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3819;p80">
              <a:extLst>
                <a:ext uri="{FF2B5EF4-FFF2-40B4-BE49-F238E27FC236}">
                  <a16:creationId xmlns:a16="http://schemas.microsoft.com/office/drawing/2014/main" id="{27238378-FB15-4FBA-B7F5-D5EDB8F1694D}"/>
                </a:ext>
              </a:extLst>
            </p:cNvPr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3820;p80">
              <a:extLst>
                <a:ext uri="{FF2B5EF4-FFF2-40B4-BE49-F238E27FC236}">
                  <a16:creationId xmlns:a16="http://schemas.microsoft.com/office/drawing/2014/main" id="{53EA8E78-77EB-4E6D-BEBB-5D173F498467}"/>
                </a:ext>
              </a:extLst>
            </p:cNvPr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Google Shape;3821;p80">
              <a:extLst>
                <a:ext uri="{FF2B5EF4-FFF2-40B4-BE49-F238E27FC236}">
                  <a16:creationId xmlns:a16="http://schemas.microsoft.com/office/drawing/2014/main" id="{8DB67C4E-7C4C-4398-AFF5-34B5FBF68E89}"/>
                </a:ext>
              </a:extLst>
            </p:cNvPr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Google Shape;3822;p80">
              <a:extLst>
                <a:ext uri="{FF2B5EF4-FFF2-40B4-BE49-F238E27FC236}">
                  <a16:creationId xmlns:a16="http://schemas.microsoft.com/office/drawing/2014/main" id="{A53FB36A-5D84-4B3E-A903-61367C8E7C6B}"/>
                </a:ext>
              </a:extLst>
            </p:cNvPr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3823;p80">
              <a:extLst>
                <a:ext uri="{FF2B5EF4-FFF2-40B4-BE49-F238E27FC236}">
                  <a16:creationId xmlns:a16="http://schemas.microsoft.com/office/drawing/2014/main" id="{E4412CC2-CA54-4C6C-B4CB-8FFB02EBE26A}"/>
                </a:ext>
              </a:extLst>
            </p:cNvPr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Google Shape;3824;p80">
              <a:extLst>
                <a:ext uri="{FF2B5EF4-FFF2-40B4-BE49-F238E27FC236}">
                  <a16:creationId xmlns:a16="http://schemas.microsoft.com/office/drawing/2014/main" id="{8FCB56F2-0A23-4DE5-B45B-0B725716D0E9}"/>
                </a:ext>
              </a:extLst>
            </p:cNvPr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Google Shape;3825;p80">
              <a:extLst>
                <a:ext uri="{FF2B5EF4-FFF2-40B4-BE49-F238E27FC236}">
                  <a16:creationId xmlns:a16="http://schemas.microsoft.com/office/drawing/2014/main" id="{BDBF07AA-B061-49D0-92E4-9F9BB776F68C}"/>
                </a:ext>
              </a:extLst>
            </p:cNvPr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Google Shape;3826;p80">
              <a:extLst>
                <a:ext uri="{FF2B5EF4-FFF2-40B4-BE49-F238E27FC236}">
                  <a16:creationId xmlns:a16="http://schemas.microsoft.com/office/drawing/2014/main" id="{7A33E72B-286A-4869-B6FE-08C3FCF38B66}"/>
                </a:ext>
              </a:extLst>
            </p:cNvPr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Google Shape;3827;p80">
              <a:extLst>
                <a:ext uri="{FF2B5EF4-FFF2-40B4-BE49-F238E27FC236}">
                  <a16:creationId xmlns:a16="http://schemas.microsoft.com/office/drawing/2014/main" id="{13257C89-6B72-4791-9A3A-274D32A52F53}"/>
                </a:ext>
              </a:extLst>
            </p:cNvPr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3828;p80">
              <a:extLst>
                <a:ext uri="{FF2B5EF4-FFF2-40B4-BE49-F238E27FC236}">
                  <a16:creationId xmlns:a16="http://schemas.microsoft.com/office/drawing/2014/main" id="{E024C6C1-49C2-4A00-9D18-AAE7E8A0647D}"/>
                </a:ext>
              </a:extLst>
            </p:cNvPr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oogle Shape;3829;p80">
            <a:extLst>
              <a:ext uri="{FF2B5EF4-FFF2-40B4-BE49-F238E27FC236}">
                <a16:creationId xmlns:a16="http://schemas.microsoft.com/office/drawing/2014/main" id="{B949146B-B6FB-4A54-BA95-CD00FF5EA5EC}"/>
              </a:ext>
            </a:extLst>
          </p:cNvPr>
          <p:cNvGrpSpPr/>
          <p:nvPr/>
        </p:nvGrpSpPr>
        <p:grpSpPr>
          <a:xfrm>
            <a:off x="3363051" y="2734182"/>
            <a:ext cx="741266" cy="1746813"/>
            <a:chOff x="-2564875" y="6298728"/>
            <a:chExt cx="783725" cy="1818034"/>
          </a:xfrm>
        </p:grpSpPr>
        <p:sp>
          <p:nvSpPr>
            <p:cNvPr id="234" name="Google Shape;3830;p80">
              <a:extLst>
                <a:ext uri="{FF2B5EF4-FFF2-40B4-BE49-F238E27FC236}">
                  <a16:creationId xmlns:a16="http://schemas.microsoft.com/office/drawing/2014/main" id="{CE25ED04-8E6E-49D6-A7D2-FF59A15991D3}"/>
                </a:ext>
              </a:extLst>
            </p:cNvPr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Google Shape;3831;p80">
              <a:extLst>
                <a:ext uri="{FF2B5EF4-FFF2-40B4-BE49-F238E27FC236}">
                  <a16:creationId xmlns:a16="http://schemas.microsoft.com/office/drawing/2014/main" id="{C1255036-CCC2-4D6A-9F3E-FCD1DCACDF6B}"/>
                </a:ext>
              </a:extLst>
            </p:cNvPr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3832;p80">
              <a:extLst>
                <a:ext uri="{FF2B5EF4-FFF2-40B4-BE49-F238E27FC236}">
                  <a16:creationId xmlns:a16="http://schemas.microsoft.com/office/drawing/2014/main" id="{9E225B2A-9D58-4C3E-AD46-AB48A2E2725E}"/>
                </a:ext>
              </a:extLst>
            </p:cNvPr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Google Shape;3833;p80">
              <a:extLst>
                <a:ext uri="{FF2B5EF4-FFF2-40B4-BE49-F238E27FC236}">
                  <a16:creationId xmlns:a16="http://schemas.microsoft.com/office/drawing/2014/main" id="{5BF3F07A-0B5B-4464-ABC9-86673ACFE2B2}"/>
                </a:ext>
              </a:extLst>
            </p:cNvPr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Google Shape;3834;p80">
              <a:extLst>
                <a:ext uri="{FF2B5EF4-FFF2-40B4-BE49-F238E27FC236}">
                  <a16:creationId xmlns:a16="http://schemas.microsoft.com/office/drawing/2014/main" id="{CFC12F88-FBE3-4F5F-81C6-25ABAB8204CF}"/>
                </a:ext>
              </a:extLst>
            </p:cNvPr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3835;p80">
              <a:extLst>
                <a:ext uri="{FF2B5EF4-FFF2-40B4-BE49-F238E27FC236}">
                  <a16:creationId xmlns:a16="http://schemas.microsoft.com/office/drawing/2014/main" id="{5EA98974-6A7F-4975-8386-52DE9ED03E32}"/>
                </a:ext>
              </a:extLst>
            </p:cNvPr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Google Shape;3836;p80">
              <a:extLst>
                <a:ext uri="{FF2B5EF4-FFF2-40B4-BE49-F238E27FC236}">
                  <a16:creationId xmlns:a16="http://schemas.microsoft.com/office/drawing/2014/main" id="{AC71AB47-99E8-41D7-AC23-346EBBB8A789}"/>
                </a:ext>
              </a:extLst>
            </p:cNvPr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Google Shape;3837;p80">
              <a:extLst>
                <a:ext uri="{FF2B5EF4-FFF2-40B4-BE49-F238E27FC236}">
                  <a16:creationId xmlns:a16="http://schemas.microsoft.com/office/drawing/2014/main" id="{09864B64-9887-4909-B984-D8CBC3CE8620}"/>
                </a:ext>
              </a:extLst>
            </p:cNvPr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Google Shape;3838;p80">
              <a:extLst>
                <a:ext uri="{FF2B5EF4-FFF2-40B4-BE49-F238E27FC236}">
                  <a16:creationId xmlns:a16="http://schemas.microsoft.com/office/drawing/2014/main" id="{77529A6D-C9B6-4954-8744-E0BB4FDCD83C}"/>
                </a:ext>
              </a:extLst>
            </p:cNvPr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Google Shape;3839;p80">
              <a:extLst>
                <a:ext uri="{FF2B5EF4-FFF2-40B4-BE49-F238E27FC236}">
                  <a16:creationId xmlns:a16="http://schemas.microsoft.com/office/drawing/2014/main" id="{3E0376D3-3A8C-4BC0-A470-5F916848E948}"/>
                </a:ext>
              </a:extLst>
            </p:cNvPr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Google Shape;3840;p80">
              <a:extLst>
                <a:ext uri="{FF2B5EF4-FFF2-40B4-BE49-F238E27FC236}">
                  <a16:creationId xmlns:a16="http://schemas.microsoft.com/office/drawing/2014/main" id="{8ECEE5E3-DC88-48D9-8E39-AEE6A1368ADC}"/>
                </a:ext>
              </a:extLst>
            </p:cNvPr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Google Shape;3841;p80">
              <a:extLst>
                <a:ext uri="{FF2B5EF4-FFF2-40B4-BE49-F238E27FC236}">
                  <a16:creationId xmlns:a16="http://schemas.microsoft.com/office/drawing/2014/main" id="{668B0E9B-42F7-4818-8384-712B35477BA0}"/>
                </a:ext>
              </a:extLst>
            </p:cNvPr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3842;p80">
              <a:extLst>
                <a:ext uri="{FF2B5EF4-FFF2-40B4-BE49-F238E27FC236}">
                  <a16:creationId xmlns:a16="http://schemas.microsoft.com/office/drawing/2014/main" id="{7E44D200-1D54-4378-AFCC-15810B9E5112}"/>
                </a:ext>
              </a:extLst>
            </p:cNvPr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3843;p80">
              <a:extLst>
                <a:ext uri="{FF2B5EF4-FFF2-40B4-BE49-F238E27FC236}">
                  <a16:creationId xmlns:a16="http://schemas.microsoft.com/office/drawing/2014/main" id="{6D44BDEB-E06E-4246-BDDA-5EFB17AD9666}"/>
                </a:ext>
              </a:extLst>
            </p:cNvPr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3844;p80">
              <a:extLst>
                <a:ext uri="{FF2B5EF4-FFF2-40B4-BE49-F238E27FC236}">
                  <a16:creationId xmlns:a16="http://schemas.microsoft.com/office/drawing/2014/main" id="{53106BBA-9262-47A4-8487-08849437FCC3}"/>
                </a:ext>
              </a:extLst>
            </p:cNvPr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3845;p80">
              <a:extLst>
                <a:ext uri="{FF2B5EF4-FFF2-40B4-BE49-F238E27FC236}">
                  <a16:creationId xmlns:a16="http://schemas.microsoft.com/office/drawing/2014/main" id="{B880AF88-4EF0-4325-9261-FDF0E3CC84D7}"/>
                </a:ext>
              </a:extLst>
            </p:cNvPr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3846;p80">
              <a:extLst>
                <a:ext uri="{FF2B5EF4-FFF2-40B4-BE49-F238E27FC236}">
                  <a16:creationId xmlns:a16="http://schemas.microsoft.com/office/drawing/2014/main" id="{C5BD5125-4D44-4F8A-9A9F-CC9090C218CC}"/>
                </a:ext>
              </a:extLst>
            </p:cNvPr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3847;p80">
              <a:extLst>
                <a:ext uri="{FF2B5EF4-FFF2-40B4-BE49-F238E27FC236}">
                  <a16:creationId xmlns:a16="http://schemas.microsoft.com/office/drawing/2014/main" id="{AEFFAA62-5592-4866-B3EE-716798BC641B}"/>
                </a:ext>
              </a:extLst>
            </p:cNvPr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3848;p80">
              <a:extLst>
                <a:ext uri="{FF2B5EF4-FFF2-40B4-BE49-F238E27FC236}">
                  <a16:creationId xmlns:a16="http://schemas.microsoft.com/office/drawing/2014/main" id="{16FC02BE-A962-4C0C-B43B-83163F8AF89C}"/>
                </a:ext>
              </a:extLst>
            </p:cNvPr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3849;p80">
              <a:extLst>
                <a:ext uri="{FF2B5EF4-FFF2-40B4-BE49-F238E27FC236}">
                  <a16:creationId xmlns:a16="http://schemas.microsoft.com/office/drawing/2014/main" id="{F2B088E2-5CB6-4E2F-A294-BE0D503D4E64}"/>
                </a:ext>
              </a:extLst>
            </p:cNvPr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3850;p80">
              <a:extLst>
                <a:ext uri="{FF2B5EF4-FFF2-40B4-BE49-F238E27FC236}">
                  <a16:creationId xmlns:a16="http://schemas.microsoft.com/office/drawing/2014/main" id="{BA532ADD-50FD-404D-B3F3-EE9D6F593B5B}"/>
                </a:ext>
              </a:extLst>
            </p:cNvPr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3851;p80">
              <a:extLst>
                <a:ext uri="{FF2B5EF4-FFF2-40B4-BE49-F238E27FC236}">
                  <a16:creationId xmlns:a16="http://schemas.microsoft.com/office/drawing/2014/main" id="{8D71C9A8-3441-4FB1-AEE8-E105D02F4911}"/>
                </a:ext>
              </a:extLst>
            </p:cNvPr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3852;p80">
              <a:extLst>
                <a:ext uri="{FF2B5EF4-FFF2-40B4-BE49-F238E27FC236}">
                  <a16:creationId xmlns:a16="http://schemas.microsoft.com/office/drawing/2014/main" id="{8A632726-378B-48D0-A0A2-F6CA76D6BC5B}"/>
                </a:ext>
              </a:extLst>
            </p:cNvPr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3853;p80">
              <a:extLst>
                <a:ext uri="{FF2B5EF4-FFF2-40B4-BE49-F238E27FC236}">
                  <a16:creationId xmlns:a16="http://schemas.microsoft.com/office/drawing/2014/main" id="{F7FD271A-2D2C-4035-AE3D-41E2C3CC203C}"/>
                </a:ext>
              </a:extLst>
            </p:cNvPr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3854;p80">
              <a:extLst>
                <a:ext uri="{FF2B5EF4-FFF2-40B4-BE49-F238E27FC236}">
                  <a16:creationId xmlns:a16="http://schemas.microsoft.com/office/drawing/2014/main" id="{CDF1B9EC-666D-4A3C-8521-3C783D54A2F9}"/>
                </a:ext>
              </a:extLst>
            </p:cNvPr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3855;p80">
              <a:extLst>
                <a:ext uri="{FF2B5EF4-FFF2-40B4-BE49-F238E27FC236}">
                  <a16:creationId xmlns:a16="http://schemas.microsoft.com/office/drawing/2014/main" id="{A29CF75B-1673-4C0D-BE2C-4D00E0E57D3B}"/>
                </a:ext>
              </a:extLst>
            </p:cNvPr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3856;p80">
              <a:extLst>
                <a:ext uri="{FF2B5EF4-FFF2-40B4-BE49-F238E27FC236}">
                  <a16:creationId xmlns:a16="http://schemas.microsoft.com/office/drawing/2014/main" id="{110F55D6-7BE1-4668-859A-195651AC75AD}"/>
                </a:ext>
              </a:extLst>
            </p:cNvPr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3857;p80">
              <a:extLst>
                <a:ext uri="{FF2B5EF4-FFF2-40B4-BE49-F238E27FC236}">
                  <a16:creationId xmlns:a16="http://schemas.microsoft.com/office/drawing/2014/main" id="{F5F7ACA1-B419-4D89-A7A7-135525A57E0E}"/>
                </a:ext>
              </a:extLst>
            </p:cNvPr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3858;p80">
              <a:extLst>
                <a:ext uri="{FF2B5EF4-FFF2-40B4-BE49-F238E27FC236}">
                  <a16:creationId xmlns:a16="http://schemas.microsoft.com/office/drawing/2014/main" id="{2EC1EC9F-D3C2-4C69-828C-513FECDBF7C6}"/>
                </a:ext>
              </a:extLst>
            </p:cNvPr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3859;p80">
              <a:extLst>
                <a:ext uri="{FF2B5EF4-FFF2-40B4-BE49-F238E27FC236}">
                  <a16:creationId xmlns:a16="http://schemas.microsoft.com/office/drawing/2014/main" id="{2B1B9D8D-6821-4C3F-8474-DC4F3C69A88F}"/>
                </a:ext>
              </a:extLst>
            </p:cNvPr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3860;p80">
              <a:extLst>
                <a:ext uri="{FF2B5EF4-FFF2-40B4-BE49-F238E27FC236}">
                  <a16:creationId xmlns:a16="http://schemas.microsoft.com/office/drawing/2014/main" id="{70629C96-66AE-4317-B938-E38DC0C87B92}"/>
                </a:ext>
              </a:extLst>
            </p:cNvPr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3861;p80">
              <a:extLst>
                <a:ext uri="{FF2B5EF4-FFF2-40B4-BE49-F238E27FC236}">
                  <a16:creationId xmlns:a16="http://schemas.microsoft.com/office/drawing/2014/main" id="{5A8CD499-F269-438F-B48A-36A67B88466A}"/>
                </a:ext>
              </a:extLst>
            </p:cNvPr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3862;p80">
              <a:extLst>
                <a:ext uri="{FF2B5EF4-FFF2-40B4-BE49-F238E27FC236}">
                  <a16:creationId xmlns:a16="http://schemas.microsoft.com/office/drawing/2014/main" id="{E0E1CC64-E48B-4E28-97FB-1D62A951D0C0}"/>
                </a:ext>
              </a:extLst>
            </p:cNvPr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3863;p80">
              <a:extLst>
                <a:ext uri="{FF2B5EF4-FFF2-40B4-BE49-F238E27FC236}">
                  <a16:creationId xmlns:a16="http://schemas.microsoft.com/office/drawing/2014/main" id="{9E864C8C-2F6C-41B9-9FC5-E6EE7411B33B}"/>
                </a:ext>
              </a:extLst>
            </p:cNvPr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3864;p80">
              <a:extLst>
                <a:ext uri="{FF2B5EF4-FFF2-40B4-BE49-F238E27FC236}">
                  <a16:creationId xmlns:a16="http://schemas.microsoft.com/office/drawing/2014/main" id="{27180193-E492-42CE-9D9C-3F2B20E3D2B6}"/>
                </a:ext>
              </a:extLst>
            </p:cNvPr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3865;p80">
              <a:extLst>
                <a:ext uri="{FF2B5EF4-FFF2-40B4-BE49-F238E27FC236}">
                  <a16:creationId xmlns:a16="http://schemas.microsoft.com/office/drawing/2014/main" id="{BE354709-8654-48A1-817D-0F3EE460D023}"/>
                </a:ext>
              </a:extLst>
            </p:cNvPr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3866;p80">
              <a:extLst>
                <a:ext uri="{FF2B5EF4-FFF2-40B4-BE49-F238E27FC236}">
                  <a16:creationId xmlns:a16="http://schemas.microsoft.com/office/drawing/2014/main" id="{11715D2A-4450-4D59-B849-FE0D80B6909C}"/>
                </a:ext>
              </a:extLst>
            </p:cNvPr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3867;p80">
              <a:extLst>
                <a:ext uri="{FF2B5EF4-FFF2-40B4-BE49-F238E27FC236}">
                  <a16:creationId xmlns:a16="http://schemas.microsoft.com/office/drawing/2014/main" id="{C3DDD7D1-1676-4639-AE02-2A41992E27D7}"/>
                </a:ext>
              </a:extLst>
            </p:cNvPr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Google Shape;3868;p80">
              <a:extLst>
                <a:ext uri="{FF2B5EF4-FFF2-40B4-BE49-F238E27FC236}">
                  <a16:creationId xmlns:a16="http://schemas.microsoft.com/office/drawing/2014/main" id="{5E909B92-28A1-4AB4-ADC4-026FF593F005}"/>
                </a:ext>
              </a:extLst>
            </p:cNvPr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Google Shape;3869;p80">
              <a:extLst>
                <a:ext uri="{FF2B5EF4-FFF2-40B4-BE49-F238E27FC236}">
                  <a16:creationId xmlns:a16="http://schemas.microsoft.com/office/drawing/2014/main" id="{AD8937DE-2849-4638-8E3E-BB420884AB88}"/>
                </a:ext>
              </a:extLst>
            </p:cNvPr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3870;p80">
              <a:extLst>
                <a:ext uri="{FF2B5EF4-FFF2-40B4-BE49-F238E27FC236}">
                  <a16:creationId xmlns:a16="http://schemas.microsoft.com/office/drawing/2014/main" id="{C434966F-0D1D-4D49-9DF8-A63C12A05C4E}"/>
                </a:ext>
              </a:extLst>
            </p:cNvPr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Google Shape;3871;p80">
              <a:extLst>
                <a:ext uri="{FF2B5EF4-FFF2-40B4-BE49-F238E27FC236}">
                  <a16:creationId xmlns:a16="http://schemas.microsoft.com/office/drawing/2014/main" id="{CB48C2F9-7121-4D92-89E9-EFCCFD35ECE1}"/>
                </a:ext>
              </a:extLst>
            </p:cNvPr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Google Shape;3872;p80">
              <a:extLst>
                <a:ext uri="{FF2B5EF4-FFF2-40B4-BE49-F238E27FC236}">
                  <a16:creationId xmlns:a16="http://schemas.microsoft.com/office/drawing/2014/main" id="{D626E8CB-336A-454A-9DD4-D0821F2CD8D7}"/>
                </a:ext>
              </a:extLst>
            </p:cNvPr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Google Shape;3873;p80">
              <a:extLst>
                <a:ext uri="{FF2B5EF4-FFF2-40B4-BE49-F238E27FC236}">
                  <a16:creationId xmlns:a16="http://schemas.microsoft.com/office/drawing/2014/main" id="{90E1D416-A56E-42BB-8DBF-D9B6D2D5213B}"/>
                </a:ext>
              </a:extLst>
            </p:cNvPr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3874;p80">
              <a:extLst>
                <a:ext uri="{FF2B5EF4-FFF2-40B4-BE49-F238E27FC236}">
                  <a16:creationId xmlns:a16="http://schemas.microsoft.com/office/drawing/2014/main" id="{4E3FBF2B-1EC3-4782-9FE6-DEE287674C78}"/>
                </a:ext>
              </a:extLst>
            </p:cNvPr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Google Shape;3875;p80">
              <a:extLst>
                <a:ext uri="{FF2B5EF4-FFF2-40B4-BE49-F238E27FC236}">
                  <a16:creationId xmlns:a16="http://schemas.microsoft.com/office/drawing/2014/main" id="{F48F25E6-B34A-4595-99CE-0BAE08C6B6C1}"/>
                </a:ext>
              </a:extLst>
            </p:cNvPr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Google Shape;3876;p80">
              <a:extLst>
                <a:ext uri="{FF2B5EF4-FFF2-40B4-BE49-F238E27FC236}">
                  <a16:creationId xmlns:a16="http://schemas.microsoft.com/office/drawing/2014/main" id="{C559FECD-E385-4A73-8EA9-2236C92D047D}"/>
                </a:ext>
              </a:extLst>
            </p:cNvPr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3877;p80">
              <a:extLst>
                <a:ext uri="{FF2B5EF4-FFF2-40B4-BE49-F238E27FC236}">
                  <a16:creationId xmlns:a16="http://schemas.microsoft.com/office/drawing/2014/main" id="{5D9974C2-BF47-4DB0-989B-D766B8D1C566}"/>
                </a:ext>
              </a:extLst>
            </p:cNvPr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Google Shape;3878;p80">
              <a:extLst>
                <a:ext uri="{FF2B5EF4-FFF2-40B4-BE49-F238E27FC236}">
                  <a16:creationId xmlns:a16="http://schemas.microsoft.com/office/drawing/2014/main" id="{71246496-0A0A-4D61-B337-25C93DCBBD82}"/>
                </a:ext>
              </a:extLst>
            </p:cNvPr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Google Shape;3879;p80">
              <a:extLst>
                <a:ext uri="{FF2B5EF4-FFF2-40B4-BE49-F238E27FC236}">
                  <a16:creationId xmlns:a16="http://schemas.microsoft.com/office/drawing/2014/main" id="{7570FC63-85E2-457A-AE04-1C5E6FEE6734}"/>
                </a:ext>
              </a:extLst>
            </p:cNvPr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3880;p80">
              <a:extLst>
                <a:ext uri="{FF2B5EF4-FFF2-40B4-BE49-F238E27FC236}">
                  <a16:creationId xmlns:a16="http://schemas.microsoft.com/office/drawing/2014/main" id="{E22CE813-6618-4AEE-9F73-02E3F4D31C39}"/>
                </a:ext>
              </a:extLst>
            </p:cNvPr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Google Shape;3881;p80">
              <a:extLst>
                <a:ext uri="{FF2B5EF4-FFF2-40B4-BE49-F238E27FC236}">
                  <a16:creationId xmlns:a16="http://schemas.microsoft.com/office/drawing/2014/main" id="{12390019-4CA3-4D3C-8472-B67B4C09D338}"/>
                </a:ext>
              </a:extLst>
            </p:cNvPr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Google Shape;3882;p80">
              <a:extLst>
                <a:ext uri="{FF2B5EF4-FFF2-40B4-BE49-F238E27FC236}">
                  <a16:creationId xmlns:a16="http://schemas.microsoft.com/office/drawing/2014/main" id="{865796FA-C148-46D7-A353-B5C062C4042D}"/>
                </a:ext>
              </a:extLst>
            </p:cNvPr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3883;p80">
              <a:extLst>
                <a:ext uri="{FF2B5EF4-FFF2-40B4-BE49-F238E27FC236}">
                  <a16:creationId xmlns:a16="http://schemas.microsoft.com/office/drawing/2014/main" id="{333AE908-F9AF-4FFE-A521-1D5C52B1EC47}"/>
                </a:ext>
              </a:extLst>
            </p:cNvPr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3884;p80">
              <a:extLst>
                <a:ext uri="{FF2B5EF4-FFF2-40B4-BE49-F238E27FC236}">
                  <a16:creationId xmlns:a16="http://schemas.microsoft.com/office/drawing/2014/main" id="{55F2FA33-50F9-4CAF-B7DC-CC15C31D68D6}"/>
                </a:ext>
              </a:extLst>
            </p:cNvPr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Google Shape;3885;p80">
              <a:extLst>
                <a:ext uri="{FF2B5EF4-FFF2-40B4-BE49-F238E27FC236}">
                  <a16:creationId xmlns:a16="http://schemas.microsoft.com/office/drawing/2014/main" id="{FA1D1E1E-722C-418E-82DE-0BEC91B78E7F}"/>
                </a:ext>
              </a:extLst>
            </p:cNvPr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Google Shape;3886;p80">
              <a:extLst>
                <a:ext uri="{FF2B5EF4-FFF2-40B4-BE49-F238E27FC236}">
                  <a16:creationId xmlns:a16="http://schemas.microsoft.com/office/drawing/2014/main" id="{2BED5B73-C872-4B70-B7CD-EFCC84BCBCC4}"/>
                </a:ext>
              </a:extLst>
            </p:cNvPr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3887;p80">
              <a:extLst>
                <a:ext uri="{FF2B5EF4-FFF2-40B4-BE49-F238E27FC236}">
                  <a16:creationId xmlns:a16="http://schemas.microsoft.com/office/drawing/2014/main" id="{4F7AF8D6-3656-475F-B47F-0115BAC88C1E}"/>
                </a:ext>
              </a:extLst>
            </p:cNvPr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3888;p80">
              <a:extLst>
                <a:ext uri="{FF2B5EF4-FFF2-40B4-BE49-F238E27FC236}">
                  <a16:creationId xmlns:a16="http://schemas.microsoft.com/office/drawing/2014/main" id="{BF5A39FF-88F8-4E40-9234-0CBDEA230456}"/>
                </a:ext>
              </a:extLst>
            </p:cNvPr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3889;p80">
              <a:extLst>
                <a:ext uri="{FF2B5EF4-FFF2-40B4-BE49-F238E27FC236}">
                  <a16:creationId xmlns:a16="http://schemas.microsoft.com/office/drawing/2014/main" id="{D8B927C8-B11B-4444-998A-900C46139B72}"/>
                </a:ext>
              </a:extLst>
            </p:cNvPr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Google Shape;3890;p80">
              <a:extLst>
                <a:ext uri="{FF2B5EF4-FFF2-40B4-BE49-F238E27FC236}">
                  <a16:creationId xmlns:a16="http://schemas.microsoft.com/office/drawing/2014/main" id="{61B496E3-FB2C-48F8-B289-19F8AA695C70}"/>
                </a:ext>
              </a:extLst>
            </p:cNvPr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3891;p80">
              <a:extLst>
                <a:ext uri="{FF2B5EF4-FFF2-40B4-BE49-F238E27FC236}">
                  <a16:creationId xmlns:a16="http://schemas.microsoft.com/office/drawing/2014/main" id="{C51E9FD6-5C8C-4A1E-A937-2F297A6D2E06}"/>
                </a:ext>
              </a:extLst>
            </p:cNvPr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Google Shape;3892;p80">
              <a:extLst>
                <a:ext uri="{FF2B5EF4-FFF2-40B4-BE49-F238E27FC236}">
                  <a16:creationId xmlns:a16="http://schemas.microsoft.com/office/drawing/2014/main" id="{F4CFD310-E5F9-48F5-93D6-7C4DD64B8553}"/>
                </a:ext>
              </a:extLst>
            </p:cNvPr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Google Shape;3893;p80">
              <a:extLst>
                <a:ext uri="{FF2B5EF4-FFF2-40B4-BE49-F238E27FC236}">
                  <a16:creationId xmlns:a16="http://schemas.microsoft.com/office/drawing/2014/main" id="{97EBF372-A37A-4ED5-8238-13438D35E852}"/>
                </a:ext>
              </a:extLst>
            </p:cNvPr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Google Shape;3894;p80">
              <a:extLst>
                <a:ext uri="{FF2B5EF4-FFF2-40B4-BE49-F238E27FC236}">
                  <a16:creationId xmlns:a16="http://schemas.microsoft.com/office/drawing/2014/main" id="{D9C30C76-2E5C-490E-AE14-610F5314404E}"/>
                </a:ext>
              </a:extLst>
            </p:cNvPr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3895;p80">
              <a:extLst>
                <a:ext uri="{FF2B5EF4-FFF2-40B4-BE49-F238E27FC236}">
                  <a16:creationId xmlns:a16="http://schemas.microsoft.com/office/drawing/2014/main" id="{DFE0E2C0-A490-41E1-B782-FDB4F9789FFC}"/>
                </a:ext>
              </a:extLst>
            </p:cNvPr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0" name="Google Shape;3896;p80">
            <a:extLst>
              <a:ext uri="{FF2B5EF4-FFF2-40B4-BE49-F238E27FC236}">
                <a16:creationId xmlns:a16="http://schemas.microsoft.com/office/drawing/2014/main" id="{118A5D6D-BC7B-4653-91A1-8C6566D9BE60}"/>
              </a:ext>
            </a:extLst>
          </p:cNvPr>
          <p:cNvGrpSpPr/>
          <p:nvPr/>
        </p:nvGrpSpPr>
        <p:grpSpPr>
          <a:xfrm>
            <a:off x="6587599" y="2181199"/>
            <a:ext cx="922145" cy="1538669"/>
            <a:chOff x="-1254075" y="6362388"/>
            <a:chExt cx="982525" cy="1754400"/>
          </a:xfrm>
        </p:grpSpPr>
        <p:sp>
          <p:nvSpPr>
            <p:cNvPr id="301" name="Google Shape;3897;p80">
              <a:extLst>
                <a:ext uri="{FF2B5EF4-FFF2-40B4-BE49-F238E27FC236}">
                  <a16:creationId xmlns:a16="http://schemas.microsoft.com/office/drawing/2014/main" id="{10795789-FB56-432F-9F0F-BD364685B2A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898;p80">
              <a:extLst>
                <a:ext uri="{FF2B5EF4-FFF2-40B4-BE49-F238E27FC236}">
                  <a16:creationId xmlns:a16="http://schemas.microsoft.com/office/drawing/2014/main" id="{B9D778C1-E52A-4C6C-91F4-F0FD0FB74285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Google Shape;3899;p80">
              <a:extLst>
                <a:ext uri="{FF2B5EF4-FFF2-40B4-BE49-F238E27FC236}">
                  <a16:creationId xmlns:a16="http://schemas.microsoft.com/office/drawing/2014/main" id="{E5E9EA64-34CF-41EB-A783-6A8062BC65C7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Google Shape;3900;p80">
              <a:extLst>
                <a:ext uri="{FF2B5EF4-FFF2-40B4-BE49-F238E27FC236}">
                  <a16:creationId xmlns:a16="http://schemas.microsoft.com/office/drawing/2014/main" id="{66B69A8A-0892-4C2F-B0E1-A0CDDD235638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Google Shape;3901;p80">
              <a:extLst>
                <a:ext uri="{FF2B5EF4-FFF2-40B4-BE49-F238E27FC236}">
                  <a16:creationId xmlns:a16="http://schemas.microsoft.com/office/drawing/2014/main" id="{D0820DEB-3216-431C-AD59-850B0F75EC49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Google Shape;3902;p80">
              <a:extLst>
                <a:ext uri="{FF2B5EF4-FFF2-40B4-BE49-F238E27FC236}">
                  <a16:creationId xmlns:a16="http://schemas.microsoft.com/office/drawing/2014/main" id="{25442E53-8235-44B7-83AF-881DE0F05274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Google Shape;3903;p80">
              <a:extLst>
                <a:ext uri="{FF2B5EF4-FFF2-40B4-BE49-F238E27FC236}">
                  <a16:creationId xmlns:a16="http://schemas.microsoft.com/office/drawing/2014/main" id="{01DF9CA4-D821-488D-9E55-3FF588929961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Google Shape;3904;p80">
              <a:extLst>
                <a:ext uri="{FF2B5EF4-FFF2-40B4-BE49-F238E27FC236}">
                  <a16:creationId xmlns:a16="http://schemas.microsoft.com/office/drawing/2014/main" id="{D0B8C9A7-92F3-46B7-8C6E-DF4100977B9B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Google Shape;3905;p80">
              <a:extLst>
                <a:ext uri="{FF2B5EF4-FFF2-40B4-BE49-F238E27FC236}">
                  <a16:creationId xmlns:a16="http://schemas.microsoft.com/office/drawing/2014/main" id="{F8DF863E-E350-4EEB-9BDF-1BA8C8208E2F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Google Shape;3906;p80">
              <a:extLst>
                <a:ext uri="{FF2B5EF4-FFF2-40B4-BE49-F238E27FC236}">
                  <a16:creationId xmlns:a16="http://schemas.microsoft.com/office/drawing/2014/main" id="{B698F00D-98A8-4A2C-B585-F0D5D1F968DA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Google Shape;3907;p80">
              <a:extLst>
                <a:ext uri="{FF2B5EF4-FFF2-40B4-BE49-F238E27FC236}">
                  <a16:creationId xmlns:a16="http://schemas.microsoft.com/office/drawing/2014/main" id="{A2A352A8-8B13-45D5-8B28-DB9B35DEB2B3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Google Shape;3908;p80">
              <a:extLst>
                <a:ext uri="{FF2B5EF4-FFF2-40B4-BE49-F238E27FC236}">
                  <a16:creationId xmlns:a16="http://schemas.microsoft.com/office/drawing/2014/main" id="{98A8B17D-7F50-463C-BEAC-AFFE36D5465F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3909;p80">
              <a:extLst>
                <a:ext uri="{FF2B5EF4-FFF2-40B4-BE49-F238E27FC236}">
                  <a16:creationId xmlns:a16="http://schemas.microsoft.com/office/drawing/2014/main" id="{F4A60E13-3C07-46E1-B6C7-F6BDDE4509BF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Google Shape;3910;p80">
              <a:extLst>
                <a:ext uri="{FF2B5EF4-FFF2-40B4-BE49-F238E27FC236}">
                  <a16:creationId xmlns:a16="http://schemas.microsoft.com/office/drawing/2014/main" id="{40F987CE-3A6C-4A77-8C19-20818B104EE5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Google Shape;3911;p80">
              <a:extLst>
                <a:ext uri="{FF2B5EF4-FFF2-40B4-BE49-F238E27FC236}">
                  <a16:creationId xmlns:a16="http://schemas.microsoft.com/office/drawing/2014/main" id="{FBF15BBD-00CA-46CB-9048-E68EA2C4C271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Google Shape;3912;p80">
              <a:extLst>
                <a:ext uri="{FF2B5EF4-FFF2-40B4-BE49-F238E27FC236}">
                  <a16:creationId xmlns:a16="http://schemas.microsoft.com/office/drawing/2014/main" id="{3F497499-3B9D-4552-BD7B-4ADA7F404E17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Google Shape;3913;p80">
              <a:extLst>
                <a:ext uri="{FF2B5EF4-FFF2-40B4-BE49-F238E27FC236}">
                  <a16:creationId xmlns:a16="http://schemas.microsoft.com/office/drawing/2014/main" id="{E6148761-A6FD-4A35-B572-019ABE9BDBA1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Google Shape;3914;p80">
              <a:extLst>
                <a:ext uri="{FF2B5EF4-FFF2-40B4-BE49-F238E27FC236}">
                  <a16:creationId xmlns:a16="http://schemas.microsoft.com/office/drawing/2014/main" id="{61D8A06E-E505-4A7D-8533-F65A088C7209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Google Shape;3915;p80">
              <a:extLst>
                <a:ext uri="{FF2B5EF4-FFF2-40B4-BE49-F238E27FC236}">
                  <a16:creationId xmlns:a16="http://schemas.microsoft.com/office/drawing/2014/main" id="{28F312A0-423C-4E49-A968-703E5B52ABBD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Google Shape;3916;p80">
              <a:extLst>
                <a:ext uri="{FF2B5EF4-FFF2-40B4-BE49-F238E27FC236}">
                  <a16:creationId xmlns:a16="http://schemas.microsoft.com/office/drawing/2014/main" id="{9C0B6BDE-9020-48F0-BDA1-CA21F284CE8E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Google Shape;3917;p80">
              <a:extLst>
                <a:ext uri="{FF2B5EF4-FFF2-40B4-BE49-F238E27FC236}">
                  <a16:creationId xmlns:a16="http://schemas.microsoft.com/office/drawing/2014/main" id="{6BD5AC5F-872F-4B94-804D-5404C97BC485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Google Shape;3918;p80">
              <a:extLst>
                <a:ext uri="{FF2B5EF4-FFF2-40B4-BE49-F238E27FC236}">
                  <a16:creationId xmlns:a16="http://schemas.microsoft.com/office/drawing/2014/main" id="{DF694966-9EF4-4C24-BB20-3EE337B82D56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Google Shape;3919;p80">
              <a:extLst>
                <a:ext uri="{FF2B5EF4-FFF2-40B4-BE49-F238E27FC236}">
                  <a16:creationId xmlns:a16="http://schemas.microsoft.com/office/drawing/2014/main" id="{361C0496-F86F-4BA1-A9BE-A785B7ABD220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Google Shape;3920;p80">
              <a:extLst>
                <a:ext uri="{FF2B5EF4-FFF2-40B4-BE49-F238E27FC236}">
                  <a16:creationId xmlns:a16="http://schemas.microsoft.com/office/drawing/2014/main" id="{DEFBB346-5BF7-4D79-AAD2-790D3A67D5DA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Google Shape;3921;p80">
              <a:extLst>
                <a:ext uri="{FF2B5EF4-FFF2-40B4-BE49-F238E27FC236}">
                  <a16:creationId xmlns:a16="http://schemas.microsoft.com/office/drawing/2014/main" id="{D1597616-28D7-4B6C-A88E-C38B7BEA6102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Google Shape;3922;p80">
              <a:extLst>
                <a:ext uri="{FF2B5EF4-FFF2-40B4-BE49-F238E27FC236}">
                  <a16:creationId xmlns:a16="http://schemas.microsoft.com/office/drawing/2014/main" id="{51F91B98-7A33-40A7-88CB-B3B56849CE88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Google Shape;3923;p80">
              <a:extLst>
                <a:ext uri="{FF2B5EF4-FFF2-40B4-BE49-F238E27FC236}">
                  <a16:creationId xmlns:a16="http://schemas.microsoft.com/office/drawing/2014/main" id="{81DAA029-BAB5-4A0D-9CE5-887C25F29B1A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Google Shape;3924;p80">
              <a:extLst>
                <a:ext uri="{FF2B5EF4-FFF2-40B4-BE49-F238E27FC236}">
                  <a16:creationId xmlns:a16="http://schemas.microsoft.com/office/drawing/2014/main" id="{3804F444-DED4-4960-BD01-0292BA2A367B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Google Shape;3925;p80">
              <a:extLst>
                <a:ext uri="{FF2B5EF4-FFF2-40B4-BE49-F238E27FC236}">
                  <a16:creationId xmlns:a16="http://schemas.microsoft.com/office/drawing/2014/main" id="{8ED8A033-E6BF-429C-98EC-C6CED2DAD00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Google Shape;3926;p80">
              <a:extLst>
                <a:ext uri="{FF2B5EF4-FFF2-40B4-BE49-F238E27FC236}">
                  <a16:creationId xmlns:a16="http://schemas.microsoft.com/office/drawing/2014/main" id="{4334210F-BF28-4012-8FB0-209C14507812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Google Shape;3927;p80">
              <a:extLst>
                <a:ext uri="{FF2B5EF4-FFF2-40B4-BE49-F238E27FC236}">
                  <a16:creationId xmlns:a16="http://schemas.microsoft.com/office/drawing/2014/main" id="{FC9FBA83-C937-4EE9-B79A-690C1EB81BC0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Google Shape;3928;p80">
              <a:extLst>
                <a:ext uri="{FF2B5EF4-FFF2-40B4-BE49-F238E27FC236}">
                  <a16:creationId xmlns:a16="http://schemas.microsoft.com/office/drawing/2014/main" id="{CCA35956-FF66-4978-9747-DF9AAD8927F8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Google Shape;3929;p80">
              <a:extLst>
                <a:ext uri="{FF2B5EF4-FFF2-40B4-BE49-F238E27FC236}">
                  <a16:creationId xmlns:a16="http://schemas.microsoft.com/office/drawing/2014/main" id="{33BCA8FE-1B3A-4CD2-B617-E9FD1A844FBD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Google Shape;3930;p80">
              <a:extLst>
                <a:ext uri="{FF2B5EF4-FFF2-40B4-BE49-F238E27FC236}">
                  <a16:creationId xmlns:a16="http://schemas.microsoft.com/office/drawing/2014/main" id="{3FDD1F87-32F1-46BB-BC48-558BEB2682A0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Google Shape;3931;p80">
              <a:extLst>
                <a:ext uri="{FF2B5EF4-FFF2-40B4-BE49-F238E27FC236}">
                  <a16:creationId xmlns:a16="http://schemas.microsoft.com/office/drawing/2014/main" id="{4EACA9FB-1198-4274-B7B6-2BCA5A417DE9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Google Shape;3932;p80">
              <a:extLst>
                <a:ext uri="{FF2B5EF4-FFF2-40B4-BE49-F238E27FC236}">
                  <a16:creationId xmlns:a16="http://schemas.microsoft.com/office/drawing/2014/main" id="{B6DAFE99-D016-489F-A672-44E263443B77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3933;p80">
              <a:extLst>
                <a:ext uri="{FF2B5EF4-FFF2-40B4-BE49-F238E27FC236}">
                  <a16:creationId xmlns:a16="http://schemas.microsoft.com/office/drawing/2014/main" id="{6AFD396D-2071-49B3-BA80-0516146BA06E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Google Shape;3934;p80">
              <a:extLst>
                <a:ext uri="{FF2B5EF4-FFF2-40B4-BE49-F238E27FC236}">
                  <a16:creationId xmlns:a16="http://schemas.microsoft.com/office/drawing/2014/main" id="{44CBA06F-312E-407D-9E6E-D51CAB574FEE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Google Shape;3935;p80">
              <a:extLst>
                <a:ext uri="{FF2B5EF4-FFF2-40B4-BE49-F238E27FC236}">
                  <a16:creationId xmlns:a16="http://schemas.microsoft.com/office/drawing/2014/main" id="{6F769741-95D1-4C07-AAFF-7E0740F53CD2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Google Shape;3936;p80">
              <a:extLst>
                <a:ext uri="{FF2B5EF4-FFF2-40B4-BE49-F238E27FC236}">
                  <a16:creationId xmlns:a16="http://schemas.microsoft.com/office/drawing/2014/main" id="{9070A2CC-76BF-423C-A0CA-1A3A4A9E832E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Google Shape;3937;p80">
              <a:extLst>
                <a:ext uri="{FF2B5EF4-FFF2-40B4-BE49-F238E27FC236}">
                  <a16:creationId xmlns:a16="http://schemas.microsoft.com/office/drawing/2014/main" id="{EDE1B761-63A4-407A-9FA8-13DB657E780A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Google Shape;3938;p80">
              <a:extLst>
                <a:ext uri="{FF2B5EF4-FFF2-40B4-BE49-F238E27FC236}">
                  <a16:creationId xmlns:a16="http://schemas.microsoft.com/office/drawing/2014/main" id="{E78E7B4F-3A67-445F-8F09-8573EDE2A1FF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Google Shape;3939;p80">
              <a:extLst>
                <a:ext uri="{FF2B5EF4-FFF2-40B4-BE49-F238E27FC236}">
                  <a16:creationId xmlns:a16="http://schemas.microsoft.com/office/drawing/2014/main" id="{A88F00CA-6CC8-4247-B37C-9B2F1643501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Google Shape;3940;p80">
              <a:extLst>
                <a:ext uri="{FF2B5EF4-FFF2-40B4-BE49-F238E27FC236}">
                  <a16:creationId xmlns:a16="http://schemas.microsoft.com/office/drawing/2014/main" id="{8A2B82F8-D77F-4FE0-995D-D0BCF814602F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Google Shape;3941;p80">
              <a:extLst>
                <a:ext uri="{FF2B5EF4-FFF2-40B4-BE49-F238E27FC236}">
                  <a16:creationId xmlns:a16="http://schemas.microsoft.com/office/drawing/2014/main" id="{4E193187-A824-4BA0-B70F-5102D3742E69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Google Shape;3942;p80">
              <a:extLst>
                <a:ext uri="{FF2B5EF4-FFF2-40B4-BE49-F238E27FC236}">
                  <a16:creationId xmlns:a16="http://schemas.microsoft.com/office/drawing/2014/main" id="{59B7AB19-4C88-4134-B3E0-F2BBF8E471A0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Google Shape;3943;p80">
              <a:extLst>
                <a:ext uri="{FF2B5EF4-FFF2-40B4-BE49-F238E27FC236}">
                  <a16:creationId xmlns:a16="http://schemas.microsoft.com/office/drawing/2014/main" id="{F8CD91EB-695D-4D19-B53D-B7C9E40312A2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Google Shape;3944;p80">
              <a:extLst>
                <a:ext uri="{FF2B5EF4-FFF2-40B4-BE49-F238E27FC236}">
                  <a16:creationId xmlns:a16="http://schemas.microsoft.com/office/drawing/2014/main" id="{1C983531-3D83-41F2-A08E-83AC097C2FFE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3945;p80">
              <a:extLst>
                <a:ext uri="{FF2B5EF4-FFF2-40B4-BE49-F238E27FC236}">
                  <a16:creationId xmlns:a16="http://schemas.microsoft.com/office/drawing/2014/main" id="{2CEFC9B8-5436-4A55-97E5-28C8610925AB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Google Shape;3946;p80">
              <a:extLst>
                <a:ext uri="{FF2B5EF4-FFF2-40B4-BE49-F238E27FC236}">
                  <a16:creationId xmlns:a16="http://schemas.microsoft.com/office/drawing/2014/main" id="{BFCAAD90-4289-470C-B92F-A669E837890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Google Shape;3947;p80">
              <a:extLst>
                <a:ext uri="{FF2B5EF4-FFF2-40B4-BE49-F238E27FC236}">
                  <a16:creationId xmlns:a16="http://schemas.microsoft.com/office/drawing/2014/main" id="{312B84C6-8DCE-4EB6-A73E-9B3E63AFEE74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Google Shape;3948;p80">
              <a:extLst>
                <a:ext uri="{FF2B5EF4-FFF2-40B4-BE49-F238E27FC236}">
                  <a16:creationId xmlns:a16="http://schemas.microsoft.com/office/drawing/2014/main" id="{1620A9C0-0602-455F-8872-CBC50B4691A4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Google Shape;3949;p80">
              <a:extLst>
                <a:ext uri="{FF2B5EF4-FFF2-40B4-BE49-F238E27FC236}">
                  <a16:creationId xmlns:a16="http://schemas.microsoft.com/office/drawing/2014/main" id="{4BD36ADC-3CD7-43D9-868F-6BE5207CA8F6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Google Shape;3950;p80">
              <a:extLst>
                <a:ext uri="{FF2B5EF4-FFF2-40B4-BE49-F238E27FC236}">
                  <a16:creationId xmlns:a16="http://schemas.microsoft.com/office/drawing/2014/main" id="{C21049E8-3DB5-45E4-BA51-242E868E5297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Google Shape;3951;p80">
              <a:extLst>
                <a:ext uri="{FF2B5EF4-FFF2-40B4-BE49-F238E27FC236}">
                  <a16:creationId xmlns:a16="http://schemas.microsoft.com/office/drawing/2014/main" id="{02317F2A-2479-4DC9-B9C4-8DC22DF68875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Google Shape;3952;p80">
              <a:extLst>
                <a:ext uri="{FF2B5EF4-FFF2-40B4-BE49-F238E27FC236}">
                  <a16:creationId xmlns:a16="http://schemas.microsoft.com/office/drawing/2014/main" id="{513772A8-78F3-46DF-96C8-2D10E13F55D4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Google Shape;3953;p80">
              <a:extLst>
                <a:ext uri="{FF2B5EF4-FFF2-40B4-BE49-F238E27FC236}">
                  <a16:creationId xmlns:a16="http://schemas.microsoft.com/office/drawing/2014/main" id="{231E5E81-AF6A-448F-831C-6D307E6B2013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Google Shape;3954;p80">
              <a:extLst>
                <a:ext uri="{FF2B5EF4-FFF2-40B4-BE49-F238E27FC236}">
                  <a16:creationId xmlns:a16="http://schemas.microsoft.com/office/drawing/2014/main" id="{A2F2B95F-A0EF-4247-A47B-F1E254A06A59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Google Shape;3955;p80">
              <a:extLst>
                <a:ext uri="{FF2B5EF4-FFF2-40B4-BE49-F238E27FC236}">
                  <a16:creationId xmlns:a16="http://schemas.microsoft.com/office/drawing/2014/main" id="{82C9508C-195C-4512-8941-781EA449BEAA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3956;p80">
              <a:extLst>
                <a:ext uri="{FF2B5EF4-FFF2-40B4-BE49-F238E27FC236}">
                  <a16:creationId xmlns:a16="http://schemas.microsoft.com/office/drawing/2014/main" id="{5BFB1543-7D63-45F0-8397-842ECB460564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Google Shape;3957;p80">
              <a:extLst>
                <a:ext uri="{FF2B5EF4-FFF2-40B4-BE49-F238E27FC236}">
                  <a16:creationId xmlns:a16="http://schemas.microsoft.com/office/drawing/2014/main" id="{39559564-4C1C-4C57-A3CA-561FCF767ABD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Google Shape;3958;p80">
              <a:extLst>
                <a:ext uri="{FF2B5EF4-FFF2-40B4-BE49-F238E27FC236}">
                  <a16:creationId xmlns:a16="http://schemas.microsoft.com/office/drawing/2014/main" id="{196DBC19-4F41-4195-BC0E-0347530FA1EF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Google Shape;3959;p80">
              <a:extLst>
                <a:ext uri="{FF2B5EF4-FFF2-40B4-BE49-F238E27FC236}">
                  <a16:creationId xmlns:a16="http://schemas.microsoft.com/office/drawing/2014/main" id="{6C979D2F-2BEC-4181-BE26-5378B3D1BD3D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Google Shape;3960;p80">
              <a:extLst>
                <a:ext uri="{FF2B5EF4-FFF2-40B4-BE49-F238E27FC236}">
                  <a16:creationId xmlns:a16="http://schemas.microsoft.com/office/drawing/2014/main" id="{F532A1D5-9150-4479-94B2-F390E0A844B0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Google Shape;3961;p80">
              <a:extLst>
                <a:ext uri="{FF2B5EF4-FFF2-40B4-BE49-F238E27FC236}">
                  <a16:creationId xmlns:a16="http://schemas.microsoft.com/office/drawing/2014/main" id="{1212880F-6817-421D-B8AA-62BDE3B6B9E9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Google Shape;3962;p80">
              <a:extLst>
                <a:ext uri="{FF2B5EF4-FFF2-40B4-BE49-F238E27FC236}">
                  <a16:creationId xmlns:a16="http://schemas.microsoft.com/office/drawing/2014/main" id="{27EE6348-6D20-49A2-BDB0-EAD49E8DC373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Google Shape;3963;p80">
              <a:extLst>
                <a:ext uri="{FF2B5EF4-FFF2-40B4-BE49-F238E27FC236}">
                  <a16:creationId xmlns:a16="http://schemas.microsoft.com/office/drawing/2014/main" id="{74EA7767-AF88-4F92-A0D1-5F17BC0B39DE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Google Shape;3964;p80">
              <a:extLst>
                <a:ext uri="{FF2B5EF4-FFF2-40B4-BE49-F238E27FC236}">
                  <a16:creationId xmlns:a16="http://schemas.microsoft.com/office/drawing/2014/main" id="{754E6C65-B81D-4E81-B054-9DB5582BDA2B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Google Shape;3965;p80">
              <a:extLst>
                <a:ext uri="{FF2B5EF4-FFF2-40B4-BE49-F238E27FC236}">
                  <a16:creationId xmlns:a16="http://schemas.microsoft.com/office/drawing/2014/main" id="{FC841416-A0FD-4884-99FC-982F9B465ED4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0" name="Google Shape;3966;p80">
            <a:extLst>
              <a:ext uri="{FF2B5EF4-FFF2-40B4-BE49-F238E27FC236}">
                <a16:creationId xmlns:a16="http://schemas.microsoft.com/office/drawing/2014/main" id="{51FD69B1-5FAB-45B8-BDEA-F2BF3A5FEB38}"/>
              </a:ext>
            </a:extLst>
          </p:cNvPr>
          <p:cNvGrpSpPr/>
          <p:nvPr/>
        </p:nvGrpSpPr>
        <p:grpSpPr>
          <a:xfrm>
            <a:off x="5046801" y="3282470"/>
            <a:ext cx="892008" cy="1765469"/>
            <a:chOff x="1608450" y="6283988"/>
            <a:chExt cx="857950" cy="1857075"/>
          </a:xfrm>
        </p:grpSpPr>
        <p:sp>
          <p:nvSpPr>
            <p:cNvPr id="371" name="Google Shape;3967;p80">
              <a:extLst>
                <a:ext uri="{FF2B5EF4-FFF2-40B4-BE49-F238E27FC236}">
                  <a16:creationId xmlns:a16="http://schemas.microsoft.com/office/drawing/2014/main" id="{74C990D5-100F-4C7C-8C8A-88A2169FE659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Google Shape;3968;p80">
              <a:extLst>
                <a:ext uri="{FF2B5EF4-FFF2-40B4-BE49-F238E27FC236}">
                  <a16:creationId xmlns:a16="http://schemas.microsoft.com/office/drawing/2014/main" id="{6AF5D34C-3BFA-4747-8237-9DA7181B89B4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Google Shape;3969;p80">
              <a:extLst>
                <a:ext uri="{FF2B5EF4-FFF2-40B4-BE49-F238E27FC236}">
                  <a16:creationId xmlns:a16="http://schemas.microsoft.com/office/drawing/2014/main" id="{DFD0B3FD-54EF-4FC8-825C-9E75188311F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Google Shape;3970;p80">
              <a:extLst>
                <a:ext uri="{FF2B5EF4-FFF2-40B4-BE49-F238E27FC236}">
                  <a16:creationId xmlns:a16="http://schemas.microsoft.com/office/drawing/2014/main" id="{44D62711-5C45-41BB-9081-0E18FEA3CAB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Google Shape;3971;p80">
              <a:extLst>
                <a:ext uri="{FF2B5EF4-FFF2-40B4-BE49-F238E27FC236}">
                  <a16:creationId xmlns:a16="http://schemas.microsoft.com/office/drawing/2014/main" id="{DF610690-BF9A-41A1-A981-57FCEF3EE578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Google Shape;3972;p80">
              <a:extLst>
                <a:ext uri="{FF2B5EF4-FFF2-40B4-BE49-F238E27FC236}">
                  <a16:creationId xmlns:a16="http://schemas.microsoft.com/office/drawing/2014/main" id="{A555AEAA-D47E-4A41-B1A7-3806F0D0D383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Google Shape;3973;p80">
              <a:extLst>
                <a:ext uri="{FF2B5EF4-FFF2-40B4-BE49-F238E27FC236}">
                  <a16:creationId xmlns:a16="http://schemas.microsoft.com/office/drawing/2014/main" id="{A96E6C22-72F8-4068-B8BA-A3A62098DC91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Google Shape;3974;p80">
              <a:extLst>
                <a:ext uri="{FF2B5EF4-FFF2-40B4-BE49-F238E27FC236}">
                  <a16:creationId xmlns:a16="http://schemas.microsoft.com/office/drawing/2014/main" id="{CA2C0552-1FB1-4AAE-98E0-02796559C730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Google Shape;3975;p80">
              <a:extLst>
                <a:ext uri="{FF2B5EF4-FFF2-40B4-BE49-F238E27FC236}">
                  <a16:creationId xmlns:a16="http://schemas.microsoft.com/office/drawing/2014/main" id="{8F221D4E-E98A-4901-BA91-007C70D60029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3976;p80">
              <a:extLst>
                <a:ext uri="{FF2B5EF4-FFF2-40B4-BE49-F238E27FC236}">
                  <a16:creationId xmlns:a16="http://schemas.microsoft.com/office/drawing/2014/main" id="{39183DE0-FD58-4205-9E66-1A5AF3C5C12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Google Shape;3977;p80">
              <a:extLst>
                <a:ext uri="{FF2B5EF4-FFF2-40B4-BE49-F238E27FC236}">
                  <a16:creationId xmlns:a16="http://schemas.microsoft.com/office/drawing/2014/main" id="{8B19C44A-0310-41C0-AEF4-3666F3DE32EB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Google Shape;3978;p80">
              <a:extLst>
                <a:ext uri="{FF2B5EF4-FFF2-40B4-BE49-F238E27FC236}">
                  <a16:creationId xmlns:a16="http://schemas.microsoft.com/office/drawing/2014/main" id="{DD2489A5-838F-4E81-93BA-7033EA798D91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Google Shape;3979;p80">
              <a:extLst>
                <a:ext uri="{FF2B5EF4-FFF2-40B4-BE49-F238E27FC236}">
                  <a16:creationId xmlns:a16="http://schemas.microsoft.com/office/drawing/2014/main" id="{0E062750-F210-417B-8140-1D3982068ED2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Google Shape;3980;p80">
              <a:extLst>
                <a:ext uri="{FF2B5EF4-FFF2-40B4-BE49-F238E27FC236}">
                  <a16:creationId xmlns:a16="http://schemas.microsoft.com/office/drawing/2014/main" id="{CED456F7-3A77-4870-9FC4-507EC90C74C8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Google Shape;3981;p80">
              <a:extLst>
                <a:ext uri="{FF2B5EF4-FFF2-40B4-BE49-F238E27FC236}">
                  <a16:creationId xmlns:a16="http://schemas.microsoft.com/office/drawing/2014/main" id="{6187B8D7-8FCB-405F-9400-85C7D05BB271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Google Shape;3982;p80">
              <a:extLst>
                <a:ext uri="{FF2B5EF4-FFF2-40B4-BE49-F238E27FC236}">
                  <a16:creationId xmlns:a16="http://schemas.microsoft.com/office/drawing/2014/main" id="{FB5BD800-75A9-43A1-8EDB-6E0C134F021E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Google Shape;3983;p80">
              <a:extLst>
                <a:ext uri="{FF2B5EF4-FFF2-40B4-BE49-F238E27FC236}">
                  <a16:creationId xmlns:a16="http://schemas.microsoft.com/office/drawing/2014/main" id="{0AECA42D-62E3-483F-BF7C-F5383F3ED830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Google Shape;3984;p80">
              <a:extLst>
                <a:ext uri="{FF2B5EF4-FFF2-40B4-BE49-F238E27FC236}">
                  <a16:creationId xmlns:a16="http://schemas.microsoft.com/office/drawing/2014/main" id="{38230FE4-4373-498B-97D5-D6A536E30480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Google Shape;3985;p80">
              <a:extLst>
                <a:ext uri="{FF2B5EF4-FFF2-40B4-BE49-F238E27FC236}">
                  <a16:creationId xmlns:a16="http://schemas.microsoft.com/office/drawing/2014/main" id="{B923EB9E-2D66-442F-BABC-75E14C59F019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Google Shape;3986;p80">
              <a:extLst>
                <a:ext uri="{FF2B5EF4-FFF2-40B4-BE49-F238E27FC236}">
                  <a16:creationId xmlns:a16="http://schemas.microsoft.com/office/drawing/2014/main" id="{20D88CF2-E1AF-4E76-9555-318ABF85C801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Google Shape;3987;p80">
              <a:extLst>
                <a:ext uri="{FF2B5EF4-FFF2-40B4-BE49-F238E27FC236}">
                  <a16:creationId xmlns:a16="http://schemas.microsoft.com/office/drawing/2014/main" id="{B7746C6A-D7AF-4C41-854A-D1988E3EFDF2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Google Shape;3988;p80">
              <a:extLst>
                <a:ext uri="{FF2B5EF4-FFF2-40B4-BE49-F238E27FC236}">
                  <a16:creationId xmlns:a16="http://schemas.microsoft.com/office/drawing/2014/main" id="{47164C32-917A-4712-AF00-D365C792CE10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Google Shape;3989;p80">
              <a:extLst>
                <a:ext uri="{FF2B5EF4-FFF2-40B4-BE49-F238E27FC236}">
                  <a16:creationId xmlns:a16="http://schemas.microsoft.com/office/drawing/2014/main" id="{4F56F30A-2367-4B50-838F-54D86057AD04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Google Shape;3990;p80">
              <a:extLst>
                <a:ext uri="{FF2B5EF4-FFF2-40B4-BE49-F238E27FC236}">
                  <a16:creationId xmlns:a16="http://schemas.microsoft.com/office/drawing/2014/main" id="{2E995757-D840-4A27-9FE0-024B3DC424A0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Google Shape;3991;p80">
              <a:extLst>
                <a:ext uri="{FF2B5EF4-FFF2-40B4-BE49-F238E27FC236}">
                  <a16:creationId xmlns:a16="http://schemas.microsoft.com/office/drawing/2014/main" id="{3513E6C3-C4F9-4FF7-B7C1-6059BE6C8E91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Google Shape;3992;p80">
              <a:extLst>
                <a:ext uri="{FF2B5EF4-FFF2-40B4-BE49-F238E27FC236}">
                  <a16:creationId xmlns:a16="http://schemas.microsoft.com/office/drawing/2014/main" id="{57EDE263-450D-4136-A784-8121113F6C7E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Google Shape;3993;p80">
              <a:extLst>
                <a:ext uri="{FF2B5EF4-FFF2-40B4-BE49-F238E27FC236}">
                  <a16:creationId xmlns:a16="http://schemas.microsoft.com/office/drawing/2014/main" id="{3F4DAC48-A8FA-42B8-95E1-F1FFA3625DBE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Google Shape;3994;p80">
              <a:extLst>
                <a:ext uri="{FF2B5EF4-FFF2-40B4-BE49-F238E27FC236}">
                  <a16:creationId xmlns:a16="http://schemas.microsoft.com/office/drawing/2014/main" id="{A62A1231-8EF0-4997-8837-DA795AECE860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Google Shape;3995;p80">
              <a:extLst>
                <a:ext uri="{FF2B5EF4-FFF2-40B4-BE49-F238E27FC236}">
                  <a16:creationId xmlns:a16="http://schemas.microsoft.com/office/drawing/2014/main" id="{6AEBF40D-3870-4D55-81F8-CBCD04BA767B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Google Shape;3996;p80">
              <a:extLst>
                <a:ext uri="{FF2B5EF4-FFF2-40B4-BE49-F238E27FC236}">
                  <a16:creationId xmlns:a16="http://schemas.microsoft.com/office/drawing/2014/main" id="{ABE6824D-0496-4EC0-A39B-F1F638398991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Google Shape;3997;p80">
              <a:extLst>
                <a:ext uri="{FF2B5EF4-FFF2-40B4-BE49-F238E27FC236}">
                  <a16:creationId xmlns:a16="http://schemas.microsoft.com/office/drawing/2014/main" id="{EC389201-3B7D-4AE9-8C5F-D706F956D62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Google Shape;3998;p80">
              <a:extLst>
                <a:ext uri="{FF2B5EF4-FFF2-40B4-BE49-F238E27FC236}">
                  <a16:creationId xmlns:a16="http://schemas.microsoft.com/office/drawing/2014/main" id="{5B3129F7-87FD-4DDF-A1F8-769F4CBC1D67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Google Shape;3999;p80">
              <a:extLst>
                <a:ext uri="{FF2B5EF4-FFF2-40B4-BE49-F238E27FC236}">
                  <a16:creationId xmlns:a16="http://schemas.microsoft.com/office/drawing/2014/main" id="{657F7FD0-ED45-4D3F-AFFD-864C6671B0EC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Google Shape;4000;p80">
              <a:extLst>
                <a:ext uri="{FF2B5EF4-FFF2-40B4-BE49-F238E27FC236}">
                  <a16:creationId xmlns:a16="http://schemas.microsoft.com/office/drawing/2014/main" id="{E992C79B-0718-46AA-97A2-5AF3D2FF8531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Google Shape;4001;p80">
              <a:extLst>
                <a:ext uri="{FF2B5EF4-FFF2-40B4-BE49-F238E27FC236}">
                  <a16:creationId xmlns:a16="http://schemas.microsoft.com/office/drawing/2014/main" id="{7CEAC00A-6D9A-4A0D-BB5B-B7E7A9AC4048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Google Shape;4002;p80">
              <a:extLst>
                <a:ext uri="{FF2B5EF4-FFF2-40B4-BE49-F238E27FC236}">
                  <a16:creationId xmlns:a16="http://schemas.microsoft.com/office/drawing/2014/main" id="{B252BA51-4220-4D86-8017-A25CE8E8C015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Google Shape;4003;p80">
              <a:extLst>
                <a:ext uri="{FF2B5EF4-FFF2-40B4-BE49-F238E27FC236}">
                  <a16:creationId xmlns:a16="http://schemas.microsoft.com/office/drawing/2014/main" id="{A34F19E5-51B7-4D6C-9A21-13CE54E9F809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Google Shape;4004;p80">
              <a:extLst>
                <a:ext uri="{FF2B5EF4-FFF2-40B4-BE49-F238E27FC236}">
                  <a16:creationId xmlns:a16="http://schemas.microsoft.com/office/drawing/2014/main" id="{776363F1-4FD2-443E-A334-573021E7B363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Google Shape;4005;p80">
              <a:extLst>
                <a:ext uri="{FF2B5EF4-FFF2-40B4-BE49-F238E27FC236}">
                  <a16:creationId xmlns:a16="http://schemas.microsoft.com/office/drawing/2014/main" id="{50B9218A-8A60-4D7F-A44D-31D9B0097943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Google Shape;4006;p80">
              <a:extLst>
                <a:ext uri="{FF2B5EF4-FFF2-40B4-BE49-F238E27FC236}">
                  <a16:creationId xmlns:a16="http://schemas.microsoft.com/office/drawing/2014/main" id="{D4F4953E-3E9A-4F62-BF64-CD10681BA7AB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Google Shape;4007;p80">
              <a:extLst>
                <a:ext uri="{FF2B5EF4-FFF2-40B4-BE49-F238E27FC236}">
                  <a16:creationId xmlns:a16="http://schemas.microsoft.com/office/drawing/2014/main" id="{BECF623A-6DEA-45B2-A9CF-395FB3828F9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Google Shape;4008;p80">
              <a:extLst>
                <a:ext uri="{FF2B5EF4-FFF2-40B4-BE49-F238E27FC236}">
                  <a16:creationId xmlns:a16="http://schemas.microsoft.com/office/drawing/2014/main" id="{AD9F0522-F3B2-4585-9F92-BEA85EC504B3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Google Shape;4009;p80">
              <a:extLst>
                <a:ext uri="{FF2B5EF4-FFF2-40B4-BE49-F238E27FC236}">
                  <a16:creationId xmlns:a16="http://schemas.microsoft.com/office/drawing/2014/main" id="{46561282-391D-41ED-B099-5BA7BD9F945B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Google Shape;4010;p80">
              <a:extLst>
                <a:ext uri="{FF2B5EF4-FFF2-40B4-BE49-F238E27FC236}">
                  <a16:creationId xmlns:a16="http://schemas.microsoft.com/office/drawing/2014/main" id="{5EECC414-EE22-4DE2-B43D-76A6AEE140D7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Google Shape;4011;p80">
              <a:extLst>
                <a:ext uri="{FF2B5EF4-FFF2-40B4-BE49-F238E27FC236}">
                  <a16:creationId xmlns:a16="http://schemas.microsoft.com/office/drawing/2014/main" id="{BB3D6C31-D02D-4839-89E7-4F5566123A72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Google Shape;4012;p80">
              <a:extLst>
                <a:ext uri="{FF2B5EF4-FFF2-40B4-BE49-F238E27FC236}">
                  <a16:creationId xmlns:a16="http://schemas.microsoft.com/office/drawing/2014/main" id="{5C82E070-8446-4867-B20B-AA6428F92384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Google Shape;4013;p80">
              <a:extLst>
                <a:ext uri="{FF2B5EF4-FFF2-40B4-BE49-F238E27FC236}">
                  <a16:creationId xmlns:a16="http://schemas.microsoft.com/office/drawing/2014/main" id="{E329024B-579B-4F6E-BF98-5C7C9811828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Google Shape;4014;p80">
              <a:extLst>
                <a:ext uri="{FF2B5EF4-FFF2-40B4-BE49-F238E27FC236}">
                  <a16:creationId xmlns:a16="http://schemas.microsoft.com/office/drawing/2014/main" id="{4FAB46C3-B9A3-4A34-9A9D-34F71988D01F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Google Shape;4015;p80">
              <a:extLst>
                <a:ext uri="{FF2B5EF4-FFF2-40B4-BE49-F238E27FC236}">
                  <a16:creationId xmlns:a16="http://schemas.microsoft.com/office/drawing/2014/main" id="{18F8675B-E975-4A27-8322-C2E3F65282A0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Google Shape;4016;p80">
              <a:extLst>
                <a:ext uri="{FF2B5EF4-FFF2-40B4-BE49-F238E27FC236}">
                  <a16:creationId xmlns:a16="http://schemas.microsoft.com/office/drawing/2014/main" id="{2F58E9A5-D9D0-402B-8E3C-F34EF224E455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Google Shape;4017;p80">
              <a:extLst>
                <a:ext uri="{FF2B5EF4-FFF2-40B4-BE49-F238E27FC236}">
                  <a16:creationId xmlns:a16="http://schemas.microsoft.com/office/drawing/2014/main" id="{A9C43E2A-EF8A-42E8-BCCF-6C5D8F080B4D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Google Shape;4018;p80">
              <a:extLst>
                <a:ext uri="{FF2B5EF4-FFF2-40B4-BE49-F238E27FC236}">
                  <a16:creationId xmlns:a16="http://schemas.microsoft.com/office/drawing/2014/main" id="{5EB1DBAA-6565-4B2E-A694-327D5E45F80E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Google Shape;4019;p80">
              <a:extLst>
                <a:ext uri="{FF2B5EF4-FFF2-40B4-BE49-F238E27FC236}">
                  <a16:creationId xmlns:a16="http://schemas.microsoft.com/office/drawing/2014/main" id="{4EFC464B-FE95-48CF-BAE9-E9774B40934C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Google Shape;4020;p80">
              <a:extLst>
                <a:ext uri="{FF2B5EF4-FFF2-40B4-BE49-F238E27FC236}">
                  <a16:creationId xmlns:a16="http://schemas.microsoft.com/office/drawing/2014/main" id="{8B292900-D8F5-4212-9540-C81B02A78921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Google Shape;4021;p80">
              <a:extLst>
                <a:ext uri="{FF2B5EF4-FFF2-40B4-BE49-F238E27FC236}">
                  <a16:creationId xmlns:a16="http://schemas.microsoft.com/office/drawing/2014/main" id="{0B024DE9-2118-46E5-A44F-6CF9FD1ED3D6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Google Shape;4022;p80">
              <a:extLst>
                <a:ext uri="{FF2B5EF4-FFF2-40B4-BE49-F238E27FC236}">
                  <a16:creationId xmlns:a16="http://schemas.microsoft.com/office/drawing/2014/main" id="{68AEE2DE-2999-4A1B-A685-587FC98EB787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Google Shape;4023;p80">
              <a:extLst>
                <a:ext uri="{FF2B5EF4-FFF2-40B4-BE49-F238E27FC236}">
                  <a16:creationId xmlns:a16="http://schemas.microsoft.com/office/drawing/2014/main" id="{69E8175C-45B9-428E-87C7-CB1BCAAD5FF9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Google Shape;4024;p80">
              <a:extLst>
                <a:ext uri="{FF2B5EF4-FFF2-40B4-BE49-F238E27FC236}">
                  <a16:creationId xmlns:a16="http://schemas.microsoft.com/office/drawing/2014/main" id="{A25CE00A-ED5C-412D-9EFE-376212F7905C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Google Shape;4025;p80">
              <a:extLst>
                <a:ext uri="{FF2B5EF4-FFF2-40B4-BE49-F238E27FC236}">
                  <a16:creationId xmlns:a16="http://schemas.microsoft.com/office/drawing/2014/main" id="{CACF949A-9FF6-4F99-9C2F-2191BD19D262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Google Shape;4026;p80">
              <a:extLst>
                <a:ext uri="{FF2B5EF4-FFF2-40B4-BE49-F238E27FC236}">
                  <a16:creationId xmlns:a16="http://schemas.microsoft.com/office/drawing/2014/main" id="{FFED49F6-81AA-4D72-97BC-2C4E8182AD4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Google Shape;4027;p80">
              <a:extLst>
                <a:ext uri="{FF2B5EF4-FFF2-40B4-BE49-F238E27FC236}">
                  <a16:creationId xmlns:a16="http://schemas.microsoft.com/office/drawing/2014/main" id="{F2B53C3B-D2C4-4DA4-9C0D-D653B615D8A7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Google Shape;4028;p80">
              <a:extLst>
                <a:ext uri="{FF2B5EF4-FFF2-40B4-BE49-F238E27FC236}">
                  <a16:creationId xmlns:a16="http://schemas.microsoft.com/office/drawing/2014/main" id="{FD4E9EBD-B86A-40DC-9789-FD2653FD929D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Google Shape;4029;p80">
              <a:extLst>
                <a:ext uri="{FF2B5EF4-FFF2-40B4-BE49-F238E27FC236}">
                  <a16:creationId xmlns:a16="http://schemas.microsoft.com/office/drawing/2014/main" id="{2F717560-2390-4FEC-9F4A-A8518581701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Google Shape;4030;p80">
              <a:extLst>
                <a:ext uri="{FF2B5EF4-FFF2-40B4-BE49-F238E27FC236}">
                  <a16:creationId xmlns:a16="http://schemas.microsoft.com/office/drawing/2014/main" id="{E8713597-546D-4BB2-8CAF-5A7B02D55997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Google Shape;4031;p80">
              <a:extLst>
                <a:ext uri="{FF2B5EF4-FFF2-40B4-BE49-F238E27FC236}">
                  <a16:creationId xmlns:a16="http://schemas.microsoft.com/office/drawing/2014/main" id="{5BE1D74D-FDB4-47CC-841D-1ED624CAED51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Google Shape;4032;p80">
              <a:extLst>
                <a:ext uri="{FF2B5EF4-FFF2-40B4-BE49-F238E27FC236}">
                  <a16:creationId xmlns:a16="http://schemas.microsoft.com/office/drawing/2014/main" id="{44BFC466-50B5-4B75-8BDC-C4D453C490D5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Google Shape;4033;p80">
              <a:extLst>
                <a:ext uri="{FF2B5EF4-FFF2-40B4-BE49-F238E27FC236}">
                  <a16:creationId xmlns:a16="http://schemas.microsoft.com/office/drawing/2014/main" id="{D12E5AA3-6F6D-4A29-9E9E-A343CEC201A8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Google Shape;4034;p80">
              <a:extLst>
                <a:ext uri="{FF2B5EF4-FFF2-40B4-BE49-F238E27FC236}">
                  <a16:creationId xmlns:a16="http://schemas.microsoft.com/office/drawing/2014/main" id="{1B488820-3115-40F4-BFEF-B51AFC7711B8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Google Shape;4035;p80">
              <a:extLst>
                <a:ext uri="{FF2B5EF4-FFF2-40B4-BE49-F238E27FC236}">
                  <a16:creationId xmlns:a16="http://schemas.microsoft.com/office/drawing/2014/main" id="{B031179E-D30B-4192-9E65-EBB5F2104AE4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Google Shape;4036;p80">
              <a:extLst>
                <a:ext uri="{FF2B5EF4-FFF2-40B4-BE49-F238E27FC236}">
                  <a16:creationId xmlns:a16="http://schemas.microsoft.com/office/drawing/2014/main" id="{9939E8B1-3053-4C72-A0A4-784A1C1108F0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Google Shape;4037;p80">
              <a:extLst>
                <a:ext uri="{FF2B5EF4-FFF2-40B4-BE49-F238E27FC236}">
                  <a16:creationId xmlns:a16="http://schemas.microsoft.com/office/drawing/2014/main" id="{91BD1B21-A732-4484-B3CE-0B77A71355BC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Google Shape;4038;p80">
              <a:extLst>
                <a:ext uri="{FF2B5EF4-FFF2-40B4-BE49-F238E27FC236}">
                  <a16:creationId xmlns:a16="http://schemas.microsoft.com/office/drawing/2014/main" id="{1A7F48E7-A03C-42A2-B636-8C9C1824B337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Google Shape;4039;p80">
              <a:extLst>
                <a:ext uri="{FF2B5EF4-FFF2-40B4-BE49-F238E27FC236}">
                  <a16:creationId xmlns:a16="http://schemas.microsoft.com/office/drawing/2014/main" id="{01C5D09B-A3AC-4C08-88CE-33E0AF429FD5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Google Shape;4040;p80">
              <a:extLst>
                <a:ext uri="{FF2B5EF4-FFF2-40B4-BE49-F238E27FC236}">
                  <a16:creationId xmlns:a16="http://schemas.microsoft.com/office/drawing/2014/main" id="{271E8170-55DB-4199-BF02-CBFDA2F473F6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Google Shape;4041;p80">
              <a:extLst>
                <a:ext uri="{FF2B5EF4-FFF2-40B4-BE49-F238E27FC236}">
                  <a16:creationId xmlns:a16="http://schemas.microsoft.com/office/drawing/2014/main" id="{C83296BC-BC4D-4249-BA21-35D8D84741F1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Google Shape;4042;p80">
              <a:extLst>
                <a:ext uri="{FF2B5EF4-FFF2-40B4-BE49-F238E27FC236}">
                  <a16:creationId xmlns:a16="http://schemas.microsoft.com/office/drawing/2014/main" id="{C5DC6E37-4923-4235-8201-AA10C47A032E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Google Shape;4043;p80">
              <a:extLst>
                <a:ext uri="{FF2B5EF4-FFF2-40B4-BE49-F238E27FC236}">
                  <a16:creationId xmlns:a16="http://schemas.microsoft.com/office/drawing/2014/main" id="{EE8B24B5-06CF-4814-94AE-C6A42EC4CC42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Google Shape;4044;p80">
              <a:extLst>
                <a:ext uri="{FF2B5EF4-FFF2-40B4-BE49-F238E27FC236}">
                  <a16:creationId xmlns:a16="http://schemas.microsoft.com/office/drawing/2014/main" id="{5919D27D-060A-4AE6-AF54-6824ABE49056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Google Shape;4045;p80">
              <a:extLst>
                <a:ext uri="{FF2B5EF4-FFF2-40B4-BE49-F238E27FC236}">
                  <a16:creationId xmlns:a16="http://schemas.microsoft.com/office/drawing/2014/main" id="{6E9187B9-C7B6-4270-A6B9-24ACDAA1B959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Google Shape;4046;p80">
              <a:extLst>
                <a:ext uri="{FF2B5EF4-FFF2-40B4-BE49-F238E27FC236}">
                  <a16:creationId xmlns:a16="http://schemas.microsoft.com/office/drawing/2014/main" id="{8133B930-4F0B-464D-A983-2150A593F0F0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Google Shape;4047;p80">
              <a:extLst>
                <a:ext uri="{FF2B5EF4-FFF2-40B4-BE49-F238E27FC236}">
                  <a16:creationId xmlns:a16="http://schemas.microsoft.com/office/drawing/2014/main" id="{7C87BD75-3963-4EE7-A947-52D245CB7F69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2" name="Google Shape;870;p45">
            <a:extLst>
              <a:ext uri="{FF2B5EF4-FFF2-40B4-BE49-F238E27FC236}">
                <a16:creationId xmlns:a16="http://schemas.microsoft.com/office/drawing/2014/main" id="{18A88B36-64FA-4366-B361-80C5974FB137}"/>
              </a:ext>
            </a:extLst>
          </p:cNvPr>
          <p:cNvSpPr/>
          <p:nvPr/>
        </p:nvSpPr>
        <p:spPr>
          <a:xfrm>
            <a:off x="4897328" y="1318935"/>
            <a:ext cx="1189285" cy="1765469"/>
          </a:xfrm>
          <a:custGeom>
            <a:avLst/>
            <a:gdLst>
              <a:gd name="connsiteX0" fmla="*/ 0 w 1585713"/>
              <a:gd name="connsiteY0" fmla="*/ 0 h 2353959"/>
              <a:gd name="connsiteX1" fmla="*/ 264286 w 1585713"/>
              <a:gd name="connsiteY1" fmla="*/ 0 h 2353959"/>
              <a:gd name="connsiteX2" fmla="*/ 264286 w 1585713"/>
              <a:gd name="connsiteY2" fmla="*/ 0 h 2353959"/>
              <a:gd name="connsiteX3" fmla="*/ 660714 w 1585713"/>
              <a:gd name="connsiteY3" fmla="*/ 0 h 2353959"/>
              <a:gd name="connsiteX4" fmla="*/ 1585713 w 1585713"/>
              <a:gd name="connsiteY4" fmla="*/ 0 h 2353959"/>
              <a:gd name="connsiteX5" fmla="*/ 1585713 w 1585713"/>
              <a:gd name="connsiteY5" fmla="*/ 1373143 h 2353959"/>
              <a:gd name="connsiteX6" fmla="*/ 1585713 w 1585713"/>
              <a:gd name="connsiteY6" fmla="*/ 1373143 h 2353959"/>
              <a:gd name="connsiteX7" fmla="*/ 1585713 w 1585713"/>
              <a:gd name="connsiteY7" fmla="*/ 1961633 h 2353959"/>
              <a:gd name="connsiteX8" fmla="*/ 1585713 w 1585713"/>
              <a:gd name="connsiteY8" fmla="*/ 2353959 h 2353959"/>
              <a:gd name="connsiteX9" fmla="*/ 660714 w 1585713"/>
              <a:gd name="connsiteY9" fmla="*/ 2353959 h 2353959"/>
              <a:gd name="connsiteX10" fmla="*/ 462505 w 1585713"/>
              <a:gd name="connsiteY10" fmla="*/ 2648204 h 2353959"/>
              <a:gd name="connsiteX11" fmla="*/ 264286 w 1585713"/>
              <a:gd name="connsiteY11" fmla="*/ 2353959 h 2353959"/>
              <a:gd name="connsiteX12" fmla="*/ 0 w 1585713"/>
              <a:gd name="connsiteY12" fmla="*/ 2353959 h 2353959"/>
              <a:gd name="connsiteX13" fmla="*/ 0 w 1585713"/>
              <a:gd name="connsiteY13" fmla="*/ 1961633 h 2353959"/>
              <a:gd name="connsiteX14" fmla="*/ 0 w 1585713"/>
              <a:gd name="connsiteY14" fmla="*/ 1373143 h 2353959"/>
              <a:gd name="connsiteX15" fmla="*/ 0 w 1585713"/>
              <a:gd name="connsiteY15" fmla="*/ 1373143 h 2353959"/>
              <a:gd name="connsiteX16" fmla="*/ 0 w 1585713"/>
              <a:gd name="connsiteY16" fmla="*/ 0 h 235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5713" h="2353959" fill="none" extrusionOk="0">
                <a:moveTo>
                  <a:pt x="0" y="0"/>
                </a:moveTo>
                <a:cubicBezTo>
                  <a:pt x="43667" y="-2996"/>
                  <a:pt x="149022" y="20837"/>
                  <a:pt x="264286" y="0"/>
                </a:cubicBezTo>
                <a:lnTo>
                  <a:pt x="264286" y="0"/>
                </a:lnTo>
                <a:cubicBezTo>
                  <a:pt x="318889" y="31534"/>
                  <a:pt x="605832" y="25923"/>
                  <a:pt x="660714" y="0"/>
                </a:cubicBezTo>
                <a:cubicBezTo>
                  <a:pt x="1006971" y="15026"/>
                  <a:pt x="1226729" y="-5399"/>
                  <a:pt x="1585713" y="0"/>
                </a:cubicBezTo>
                <a:cubicBezTo>
                  <a:pt x="1653501" y="586357"/>
                  <a:pt x="1676963" y="1180499"/>
                  <a:pt x="1585713" y="1373143"/>
                </a:cubicBezTo>
                <a:lnTo>
                  <a:pt x="1585713" y="1373143"/>
                </a:lnTo>
                <a:cubicBezTo>
                  <a:pt x="1632373" y="1482312"/>
                  <a:pt x="1564811" y="1867986"/>
                  <a:pt x="1585713" y="1961633"/>
                </a:cubicBezTo>
                <a:cubicBezTo>
                  <a:pt x="1573415" y="2135592"/>
                  <a:pt x="1618143" y="2167646"/>
                  <a:pt x="1585713" y="2353959"/>
                </a:cubicBezTo>
                <a:cubicBezTo>
                  <a:pt x="1391839" y="2336436"/>
                  <a:pt x="769880" y="2382129"/>
                  <a:pt x="660714" y="2353959"/>
                </a:cubicBezTo>
                <a:cubicBezTo>
                  <a:pt x="643503" y="2393938"/>
                  <a:pt x="529854" y="2531303"/>
                  <a:pt x="462505" y="2648204"/>
                </a:cubicBezTo>
                <a:cubicBezTo>
                  <a:pt x="378379" y="2543266"/>
                  <a:pt x="294103" y="2401543"/>
                  <a:pt x="264286" y="2353959"/>
                </a:cubicBezTo>
                <a:cubicBezTo>
                  <a:pt x="237132" y="2337284"/>
                  <a:pt x="105610" y="2332760"/>
                  <a:pt x="0" y="2353959"/>
                </a:cubicBezTo>
                <a:cubicBezTo>
                  <a:pt x="-25221" y="2176444"/>
                  <a:pt x="33893" y="2021750"/>
                  <a:pt x="0" y="1961633"/>
                </a:cubicBezTo>
                <a:cubicBezTo>
                  <a:pt x="36698" y="1862042"/>
                  <a:pt x="-52080" y="1459506"/>
                  <a:pt x="0" y="1373143"/>
                </a:cubicBezTo>
                <a:lnTo>
                  <a:pt x="0" y="1373143"/>
                </a:lnTo>
                <a:cubicBezTo>
                  <a:pt x="-44642" y="1198635"/>
                  <a:pt x="-86419" y="647225"/>
                  <a:pt x="0" y="0"/>
                </a:cubicBezTo>
                <a:close/>
              </a:path>
              <a:path w="1585713" h="2353959" stroke="0" extrusionOk="0">
                <a:moveTo>
                  <a:pt x="0" y="0"/>
                </a:moveTo>
                <a:cubicBezTo>
                  <a:pt x="54886" y="20316"/>
                  <a:pt x="151752" y="11405"/>
                  <a:pt x="264286" y="0"/>
                </a:cubicBezTo>
                <a:lnTo>
                  <a:pt x="264286" y="0"/>
                </a:lnTo>
                <a:cubicBezTo>
                  <a:pt x="420564" y="-27812"/>
                  <a:pt x="474026" y="9954"/>
                  <a:pt x="660714" y="0"/>
                </a:cubicBezTo>
                <a:cubicBezTo>
                  <a:pt x="1103368" y="41094"/>
                  <a:pt x="1238393" y="-13526"/>
                  <a:pt x="1585713" y="0"/>
                </a:cubicBezTo>
                <a:cubicBezTo>
                  <a:pt x="1543490" y="546791"/>
                  <a:pt x="1475952" y="902829"/>
                  <a:pt x="1585713" y="1373143"/>
                </a:cubicBezTo>
                <a:lnTo>
                  <a:pt x="1585713" y="1373143"/>
                </a:lnTo>
                <a:cubicBezTo>
                  <a:pt x="1576619" y="1607909"/>
                  <a:pt x="1583246" y="1686010"/>
                  <a:pt x="1585713" y="1961633"/>
                </a:cubicBezTo>
                <a:cubicBezTo>
                  <a:pt x="1572777" y="2028614"/>
                  <a:pt x="1554550" y="2293115"/>
                  <a:pt x="1585713" y="2353959"/>
                </a:cubicBezTo>
                <a:cubicBezTo>
                  <a:pt x="1237090" y="2402598"/>
                  <a:pt x="907887" y="2384002"/>
                  <a:pt x="660714" y="2353959"/>
                </a:cubicBezTo>
                <a:cubicBezTo>
                  <a:pt x="599297" y="2439300"/>
                  <a:pt x="523638" y="2578811"/>
                  <a:pt x="462505" y="2648204"/>
                </a:cubicBezTo>
                <a:cubicBezTo>
                  <a:pt x="441598" y="2595798"/>
                  <a:pt x="344765" y="2431022"/>
                  <a:pt x="264286" y="2353959"/>
                </a:cubicBezTo>
                <a:cubicBezTo>
                  <a:pt x="166118" y="2359915"/>
                  <a:pt x="120178" y="2357286"/>
                  <a:pt x="0" y="2353959"/>
                </a:cubicBezTo>
                <a:cubicBezTo>
                  <a:pt x="28012" y="2209087"/>
                  <a:pt x="-8498" y="2087496"/>
                  <a:pt x="0" y="1961633"/>
                </a:cubicBezTo>
                <a:cubicBezTo>
                  <a:pt x="-8619" y="1700703"/>
                  <a:pt x="-18709" y="1614170"/>
                  <a:pt x="0" y="1373143"/>
                </a:cubicBezTo>
                <a:lnTo>
                  <a:pt x="0" y="1373143"/>
                </a:lnTo>
                <a:cubicBezTo>
                  <a:pt x="41772" y="1070277"/>
                  <a:pt x="33439" y="20964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defRPr/>
            </a:pPr>
            <a:endParaRPr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3" name="Google Shape;870;p45">
            <a:extLst>
              <a:ext uri="{FF2B5EF4-FFF2-40B4-BE49-F238E27FC236}">
                <a16:creationId xmlns:a16="http://schemas.microsoft.com/office/drawing/2014/main" id="{61520ABE-C719-4F2E-9FDD-5B3F0AC0F977}"/>
              </a:ext>
            </a:extLst>
          </p:cNvPr>
          <p:cNvSpPr/>
          <p:nvPr/>
        </p:nvSpPr>
        <p:spPr>
          <a:xfrm>
            <a:off x="6448568" y="239179"/>
            <a:ext cx="1115433" cy="1644185"/>
          </a:xfrm>
          <a:custGeom>
            <a:avLst/>
            <a:gdLst>
              <a:gd name="connsiteX0" fmla="*/ 0 w 1487244"/>
              <a:gd name="connsiteY0" fmla="*/ 0 h 2192247"/>
              <a:gd name="connsiteX1" fmla="*/ 247874 w 1487244"/>
              <a:gd name="connsiteY1" fmla="*/ 0 h 2192247"/>
              <a:gd name="connsiteX2" fmla="*/ 247874 w 1487244"/>
              <a:gd name="connsiteY2" fmla="*/ 0 h 2192247"/>
              <a:gd name="connsiteX3" fmla="*/ 619685 w 1487244"/>
              <a:gd name="connsiteY3" fmla="*/ 0 h 2192247"/>
              <a:gd name="connsiteX4" fmla="*/ 1487244 w 1487244"/>
              <a:gd name="connsiteY4" fmla="*/ 0 h 2192247"/>
              <a:gd name="connsiteX5" fmla="*/ 1487244 w 1487244"/>
              <a:gd name="connsiteY5" fmla="*/ 1278811 h 2192247"/>
              <a:gd name="connsiteX6" fmla="*/ 1487244 w 1487244"/>
              <a:gd name="connsiteY6" fmla="*/ 1278811 h 2192247"/>
              <a:gd name="connsiteX7" fmla="*/ 1487244 w 1487244"/>
              <a:gd name="connsiteY7" fmla="*/ 1826873 h 2192247"/>
              <a:gd name="connsiteX8" fmla="*/ 1487244 w 1487244"/>
              <a:gd name="connsiteY8" fmla="*/ 2192247 h 2192247"/>
              <a:gd name="connsiteX9" fmla="*/ 619685 w 1487244"/>
              <a:gd name="connsiteY9" fmla="*/ 2192247 h 2192247"/>
              <a:gd name="connsiteX10" fmla="*/ 433784 w 1487244"/>
              <a:gd name="connsiteY10" fmla="*/ 2466278 h 2192247"/>
              <a:gd name="connsiteX11" fmla="*/ 247874 w 1487244"/>
              <a:gd name="connsiteY11" fmla="*/ 2192247 h 2192247"/>
              <a:gd name="connsiteX12" fmla="*/ 0 w 1487244"/>
              <a:gd name="connsiteY12" fmla="*/ 2192247 h 2192247"/>
              <a:gd name="connsiteX13" fmla="*/ 0 w 1487244"/>
              <a:gd name="connsiteY13" fmla="*/ 1826873 h 2192247"/>
              <a:gd name="connsiteX14" fmla="*/ 0 w 1487244"/>
              <a:gd name="connsiteY14" fmla="*/ 1278811 h 2192247"/>
              <a:gd name="connsiteX15" fmla="*/ 0 w 1487244"/>
              <a:gd name="connsiteY15" fmla="*/ 1278811 h 2192247"/>
              <a:gd name="connsiteX16" fmla="*/ 0 w 1487244"/>
              <a:gd name="connsiteY16" fmla="*/ 0 h 219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7244" h="2192247" fill="none" extrusionOk="0">
                <a:moveTo>
                  <a:pt x="0" y="0"/>
                </a:moveTo>
                <a:cubicBezTo>
                  <a:pt x="70519" y="18843"/>
                  <a:pt x="196030" y="-13441"/>
                  <a:pt x="247874" y="0"/>
                </a:cubicBezTo>
                <a:lnTo>
                  <a:pt x="247874" y="0"/>
                </a:lnTo>
                <a:cubicBezTo>
                  <a:pt x="367259" y="-20380"/>
                  <a:pt x="505727" y="23130"/>
                  <a:pt x="619685" y="0"/>
                </a:cubicBezTo>
                <a:cubicBezTo>
                  <a:pt x="959490" y="24610"/>
                  <a:pt x="1280497" y="-17965"/>
                  <a:pt x="1487244" y="0"/>
                </a:cubicBezTo>
                <a:cubicBezTo>
                  <a:pt x="1407489" y="599629"/>
                  <a:pt x="1477857" y="1041532"/>
                  <a:pt x="1487244" y="1278811"/>
                </a:cubicBezTo>
                <a:lnTo>
                  <a:pt x="1487244" y="1278811"/>
                </a:lnTo>
                <a:cubicBezTo>
                  <a:pt x="1458357" y="1536742"/>
                  <a:pt x="1530365" y="1707564"/>
                  <a:pt x="1487244" y="1826873"/>
                </a:cubicBezTo>
                <a:cubicBezTo>
                  <a:pt x="1491751" y="1885537"/>
                  <a:pt x="1472238" y="2150183"/>
                  <a:pt x="1487244" y="2192247"/>
                </a:cubicBezTo>
                <a:cubicBezTo>
                  <a:pt x="1316383" y="2129801"/>
                  <a:pt x="769443" y="2231602"/>
                  <a:pt x="619685" y="2192247"/>
                </a:cubicBezTo>
                <a:cubicBezTo>
                  <a:pt x="514318" y="2313428"/>
                  <a:pt x="483191" y="2348871"/>
                  <a:pt x="433784" y="2466278"/>
                </a:cubicBezTo>
                <a:cubicBezTo>
                  <a:pt x="401449" y="2392478"/>
                  <a:pt x="297663" y="2297864"/>
                  <a:pt x="247874" y="2192247"/>
                </a:cubicBezTo>
                <a:cubicBezTo>
                  <a:pt x="209726" y="2189139"/>
                  <a:pt x="84402" y="2206993"/>
                  <a:pt x="0" y="2192247"/>
                </a:cubicBezTo>
                <a:cubicBezTo>
                  <a:pt x="-8909" y="2071579"/>
                  <a:pt x="15153" y="1871679"/>
                  <a:pt x="0" y="1826873"/>
                </a:cubicBezTo>
                <a:cubicBezTo>
                  <a:pt x="-43880" y="1756986"/>
                  <a:pt x="-28127" y="1515221"/>
                  <a:pt x="0" y="1278811"/>
                </a:cubicBezTo>
                <a:lnTo>
                  <a:pt x="0" y="1278811"/>
                </a:lnTo>
                <a:cubicBezTo>
                  <a:pt x="-49380" y="730452"/>
                  <a:pt x="42713" y="254166"/>
                  <a:pt x="0" y="0"/>
                </a:cubicBezTo>
                <a:close/>
              </a:path>
              <a:path w="1487244" h="2192247" stroke="0" extrusionOk="0">
                <a:moveTo>
                  <a:pt x="0" y="0"/>
                </a:moveTo>
                <a:cubicBezTo>
                  <a:pt x="98547" y="21183"/>
                  <a:pt x="153785" y="10162"/>
                  <a:pt x="247874" y="0"/>
                </a:cubicBezTo>
                <a:lnTo>
                  <a:pt x="247874" y="0"/>
                </a:lnTo>
                <a:cubicBezTo>
                  <a:pt x="399701" y="-17070"/>
                  <a:pt x="578044" y="-25102"/>
                  <a:pt x="619685" y="0"/>
                </a:cubicBezTo>
                <a:cubicBezTo>
                  <a:pt x="766418" y="-73160"/>
                  <a:pt x="1086990" y="-70964"/>
                  <a:pt x="1487244" y="0"/>
                </a:cubicBezTo>
                <a:cubicBezTo>
                  <a:pt x="1543557" y="628903"/>
                  <a:pt x="1453687" y="824214"/>
                  <a:pt x="1487244" y="1278811"/>
                </a:cubicBezTo>
                <a:lnTo>
                  <a:pt x="1487244" y="1278811"/>
                </a:lnTo>
                <a:cubicBezTo>
                  <a:pt x="1533718" y="1351627"/>
                  <a:pt x="1495359" y="1745742"/>
                  <a:pt x="1487244" y="1826873"/>
                </a:cubicBezTo>
                <a:cubicBezTo>
                  <a:pt x="1496249" y="1893961"/>
                  <a:pt x="1455917" y="2082282"/>
                  <a:pt x="1487244" y="2192247"/>
                </a:cubicBezTo>
                <a:cubicBezTo>
                  <a:pt x="1303101" y="2164257"/>
                  <a:pt x="729024" y="2249717"/>
                  <a:pt x="619685" y="2192247"/>
                </a:cubicBezTo>
                <a:cubicBezTo>
                  <a:pt x="512530" y="2304890"/>
                  <a:pt x="506766" y="2369599"/>
                  <a:pt x="433784" y="2466278"/>
                </a:cubicBezTo>
                <a:cubicBezTo>
                  <a:pt x="361578" y="2317434"/>
                  <a:pt x="289647" y="2294835"/>
                  <a:pt x="247874" y="2192247"/>
                </a:cubicBezTo>
                <a:cubicBezTo>
                  <a:pt x="196090" y="2186909"/>
                  <a:pt x="95944" y="2213624"/>
                  <a:pt x="0" y="2192247"/>
                </a:cubicBezTo>
                <a:cubicBezTo>
                  <a:pt x="22714" y="2036315"/>
                  <a:pt x="-8475" y="1972339"/>
                  <a:pt x="0" y="1826873"/>
                </a:cubicBezTo>
                <a:cubicBezTo>
                  <a:pt x="17646" y="1716573"/>
                  <a:pt x="5551" y="1469323"/>
                  <a:pt x="0" y="1278811"/>
                </a:cubicBezTo>
                <a:lnTo>
                  <a:pt x="0" y="1278811"/>
                </a:lnTo>
                <a:cubicBezTo>
                  <a:pt x="-94100" y="834404"/>
                  <a:pt x="-27157" y="461047"/>
                  <a:pt x="0" y="0"/>
                </a:cubicBezTo>
                <a:close/>
              </a:path>
            </a:pathLst>
          </a:custGeom>
          <a:solidFill>
            <a:srgbClr val="6CC0C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defRPr/>
            </a:pPr>
            <a:endParaRPr sz="15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Google Shape;870;p45">
            <a:extLst>
              <a:ext uri="{FF2B5EF4-FFF2-40B4-BE49-F238E27FC236}">
                <a16:creationId xmlns:a16="http://schemas.microsoft.com/office/drawing/2014/main" id="{BA7CD713-CE45-4093-8999-93639F7CCB52}"/>
              </a:ext>
            </a:extLst>
          </p:cNvPr>
          <p:cNvSpPr/>
          <p:nvPr/>
        </p:nvSpPr>
        <p:spPr>
          <a:xfrm>
            <a:off x="3357753" y="1137799"/>
            <a:ext cx="1113657" cy="1469816"/>
          </a:xfrm>
          <a:custGeom>
            <a:avLst/>
            <a:gdLst>
              <a:gd name="connsiteX0" fmla="*/ 0 w 1484876"/>
              <a:gd name="connsiteY0" fmla="*/ 0 h 1959754"/>
              <a:gd name="connsiteX1" fmla="*/ 247479 w 1484876"/>
              <a:gd name="connsiteY1" fmla="*/ 0 h 1959754"/>
              <a:gd name="connsiteX2" fmla="*/ 247479 w 1484876"/>
              <a:gd name="connsiteY2" fmla="*/ 0 h 1959754"/>
              <a:gd name="connsiteX3" fmla="*/ 618698 w 1484876"/>
              <a:gd name="connsiteY3" fmla="*/ 0 h 1959754"/>
              <a:gd name="connsiteX4" fmla="*/ 1484876 w 1484876"/>
              <a:gd name="connsiteY4" fmla="*/ 0 h 1959754"/>
              <a:gd name="connsiteX5" fmla="*/ 1484876 w 1484876"/>
              <a:gd name="connsiteY5" fmla="*/ 1143190 h 1959754"/>
              <a:gd name="connsiteX6" fmla="*/ 1484876 w 1484876"/>
              <a:gd name="connsiteY6" fmla="*/ 1143190 h 1959754"/>
              <a:gd name="connsiteX7" fmla="*/ 1484876 w 1484876"/>
              <a:gd name="connsiteY7" fmla="*/ 1633128 h 1959754"/>
              <a:gd name="connsiteX8" fmla="*/ 1484876 w 1484876"/>
              <a:gd name="connsiteY8" fmla="*/ 1959754 h 1959754"/>
              <a:gd name="connsiteX9" fmla="*/ 618698 w 1484876"/>
              <a:gd name="connsiteY9" fmla="*/ 1959754 h 1959754"/>
              <a:gd name="connsiteX10" fmla="*/ 433094 w 1484876"/>
              <a:gd name="connsiteY10" fmla="*/ 2204723 h 1959754"/>
              <a:gd name="connsiteX11" fmla="*/ 247479 w 1484876"/>
              <a:gd name="connsiteY11" fmla="*/ 1959754 h 1959754"/>
              <a:gd name="connsiteX12" fmla="*/ 0 w 1484876"/>
              <a:gd name="connsiteY12" fmla="*/ 1959754 h 1959754"/>
              <a:gd name="connsiteX13" fmla="*/ 0 w 1484876"/>
              <a:gd name="connsiteY13" fmla="*/ 1633128 h 1959754"/>
              <a:gd name="connsiteX14" fmla="*/ 0 w 1484876"/>
              <a:gd name="connsiteY14" fmla="*/ 1143190 h 1959754"/>
              <a:gd name="connsiteX15" fmla="*/ 0 w 1484876"/>
              <a:gd name="connsiteY15" fmla="*/ 1143190 h 1959754"/>
              <a:gd name="connsiteX16" fmla="*/ 0 w 1484876"/>
              <a:gd name="connsiteY16" fmla="*/ 0 h 195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4876" h="1959754" fill="none" extrusionOk="0">
                <a:moveTo>
                  <a:pt x="0" y="0"/>
                </a:moveTo>
                <a:cubicBezTo>
                  <a:pt x="76588" y="16856"/>
                  <a:pt x="169341" y="4301"/>
                  <a:pt x="247479" y="0"/>
                </a:cubicBezTo>
                <a:lnTo>
                  <a:pt x="247479" y="0"/>
                </a:lnTo>
                <a:cubicBezTo>
                  <a:pt x="398101" y="18546"/>
                  <a:pt x="460777" y="5843"/>
                  <a:pt x="618698" y="0"/>
                </a:cubicBezTo>
                <a:cubicBezTo>
                  <a:pt x="942863" y="6221"/>
                  <a:pt x="1238695" y="21290"/>
                  <a:pt x="1484876" y="0"/>
                </a:cubicBezTo>
                <a:cubicBezTo>
                  <a:pt x="1447706" y="401817"/>
                  <a:pt x="1565779" y="701714"/>
                  <a:pt x="1484876" y="1143190"/>
                </a:cubicBezTo>
                <a:lnTo>
                  <a:pt x="1484876" y="1143190"/>
                </a:lnTo>
                <a:cubicBezTo>
                  <a:pt x="1467549" y="1306913"/>
                  <a:pt x="1528355" y="1454966"/>
                  <a:pt x="1484876" y="1633128"/>
                </a:cubicBezTo>
                <a:cubicBezTo>
                  <a:pt x="1512472" y="1727226"/>
                  <a:pt x="1479711" y="1828467"/>
                  <a:pt x="1484876" y="1959754"/>
                </a:cubicBezTo>
                <a:cubicBezTo>
                  <a:pt x="1122222" y="1975251"/>
                  <a:pt x="993801" y="1902889"/>
                  <a:pt x="618698" y="1959754"/>
                </a:cubicBezTo>
                <a:cubicBezTo>
                  <a:pt x="545907" y="2043667"/>
                  <a:pt x="489971" y="2132275"/>
                  <a:pt x="433094" y="2204723"/>
                </a:cubicBezTo>
                <a:cubicBezTo>
                  <a:pt x="380733" y="2134335"/>
                  <a:pt x="346682" y="2070285"/>
                  <a:pt x="247479" y="1959754"/>
                </a:cubicBezTo>
                <a:cubicBezTo>
                  <a:pt x="168719" y="1975144"/>
                  <a:pt x="66929" y="1967791"/>
                  <a:pt x="0" y="1959754"/>
                </a:cubicBezTo>
                <a:cubicBezTo>
                  <a:pt x="19167" y="1818429"/>
                  <a:pt x="16300" y="1754888"/>
                  <a:pt x="0" y="1633128"/>
                </a:cubicBezTo>
                <a:cubicBezTo>
                  <a:pt x="33012" y="1488976"/>
                  <a:pt x="23710" y="1252697"/>
                  <a:pt x="0" y="1143190"/>
                </a:cubicBezTo>
                <a:lnTo>
                  <a:pt x="0" y="1143190"/>
                </a:lnTo>
                <a:cubicBezTo>
                  <a:pt x="-9466" y="877583"/>
                  <a:pt x="60147" y="486204"/>
                  <a:pt x="0" y="0"/>
                </a:cubicBezTo>
                <a:close/>
              </a:path>
              <a:path w="1484876" h="1959754" stroke="0" extrusionOk="0">
                <a:moveTo>
                  <a:pt x="0" y="0"/>
                </a:moveTo>
                <a:cubicBezTo>
                  <a:pt x="107870" y="17678"/>
                  <a:pt x="213285" y="18051"/>
                  <a:pt x="247479" y="0"/>
                </a:cubicBezTo>
                <a:lnTo>
                  <a:pt x="247479" y="0"/>
                </a:lnTo>
                <a:cubicBezTo>
                  <a:pt x="307380" y="2565"/>
                  <a:pt x="451123" y="-12038"/>
                  <a:pt x="618698" y="0"/>
                </a:cubicBezTo>
                <a:cubicBezTo>
                  <a:pt x="1022289" y="68353"/>
                  <a:pt x="1169408" y="59075"/>
                  <a:pt x="1484876" y="0"/>
                </a:cubicBezTo>
                <a:cubicBezTo>
                  <a:pt x="1567573" y="203227"/>
                  <a:pt x="1540769" y="1014927"/>
                  <a:pt x="1484876" y="1143190"/>
                </a:cubicBezTo>
                <a:lnTo>
                  <a:pt x="1484876" y="1143190"/>
                </a:lnTo>
                <a:cubicBezTo>
                  <a:pt x="1488345" y="1254745"/>
                  <a:pt x="1485430" y="1537668"/>
                  <a:pt x="1484876" y="1633128"/>
                </a:cubicBezTo>
                <a:cubicBezTo>
                  <a:pt x="1468797" y="1712514"/>
                  <a:pt x="1498211" y="1901770"/>
                  <a:pt x="1484876" y="1959754"/>
                </a:cubicBezTo>
                <a:cubicBezTo>
                  <a:pt x="1248545" y="1971937"/>
                  <a:pt x="1003851" y="1969282"/>
                  <a:pt x="618698" y="1959754"/>
                </a:cubicBezTo>
                <a:cubicBezTo>
                  <a:pt x="578525" y="2046238"/>
                  <a:pt x="502823" y="2075525"/>
                  <a:pt x="433094" y="2204723"/>
                </a:cubicBezTo>
                <a:cubicBezTo>
                  <a:pt x="407246" y="2155667"/>
                  <a:pt x="308387" y="2041586"/>
                  <a:pt x="247479" y="1959754"/>
                </a:cubicBezTo>
                <a:cubicBezTo>
                  <a:pt x="203040" y="1970589"/>
                  <a:pt x="67734" y="1971985"/>
                  <a:pt x="0" y="1959754"/>
                </a:cubicBezTo>
                <a:cubicBezTo>
                  <a:pt x="-4424" y="1862350"/>
                  <a:pt x="-28875" y="1757270"/>
                  <a:pt x="0" y="1633128"/>
                </a:cubicBezTo>
                <a:cubicBezTo>
                  <a:pt x="30218" y="1477750"/>
                  <a:pt x="-4890" y="1341186"/>
                  <a:pt x="0" y="1143190"/>
                </a:cubicBezTo>
                <a:lnTo>
                  <a:pt x="0" y="1143190"/>
                </a:lnTo>
                <a:cubicBezTo>
                  <a:pt x="-50419" y="596979"/>
                  <a:pt x="-91511" y="472741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defRPr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Google Shape;870;p45">
            <a:extLst>
              <a:ext uri="{FF2B5EF4-FFF2-40B4-BE49-F238E27FC236}">
                <a16:creationId xmlns:a16="http://schemas.microsoft.com/office/drawing/2014/main" id="{22E947E6-AD88-4BBC-B7C9-629AA9F6F7C5}"/>
              </a:ext>
            </a:extLst>
          </p:cNvPr>
          <p:cNvSpPr/>
          <p:nvPr/>
        </p:nvSpPr>
        <p:spPr>
          <a:xfrm>
            <a:off x="518829" y="974525"/>
            <a:ext cx="1014145" cy="1662455"/>
          </a:xfrm>
          <a:custGeom>
            <a:avLst/>
            <a:gdLst>
              <a:gd name="connsiteX0" fmla="*/ 0 w 1352193"/>
              <a:gd name="connsiteY0" fmla="*/ 0 h 2216607"/>
              <a:gd name="connsiteX1" fmla="*/ 225366 w 1352193"/>
              <a:gd name="connsiteY1" fmla="*/ 0 h 2216607"/>
              <a:gd name="connsiteX2" fmla="*/ 225366 w 1352193"/>
              <a:gd name="connsiteY2" fmla="*/ 0 h 2216607"/>
              <a:gd name="connsiteX3" fmla="*/ 563414 w 1352193"/>
              <a:gd name="connsiteY3" fmla="*/ 0 h 2216607"/>
              <a:gd name="connsiteX4" fmla="*/ 1352193 w 1352193"/>
              <a:gd name="connsiteY4" fmla="*/ 0 h 2216607"/>
              <a:gd name="connsiteX5" fmla="*/ 1352193 w 1352193"/>
              <a:gd name="connsiteY5" fmla="*/ 1293021 h 2216607"/>
              <a:gd name="connsiteX6" fmla="*/ 1352193 w 1352193"/>
              <a:gd name="connsiteY6" fmla="*/ 1293021 h 2216607"/>
              <a:gd name="connsiteX7" fmla="*/ 1352193 w 1352193"/>
              <a:gd name="connsiteY7" fmla="*/ 1847173 h 2216607"/>
              <a:gd name="connsiteX8" fmla="*/ 1352193 w 1352193"/>
              <a:gd name="connsiteY8" fmla="*/ 2216607 h 2216607"/>
              <a:gd name="connsiteX9" fmla="*/ 563414 w 1352193"/>
              <a:gd name="connsiteY9" fmla="*/ 2216607 h 2216607"/>
              <a:gd name="connsiteX10" fmla="*/ 394394 w 1352193"/>
              <a:gd name="connsiteY10" fmla="*/ 2493683 h 2216607"/>
              <a:gd name="connsiteX11" fmla="*/ 225366 w 1352193"/>
              <a:gd name="connsiteY11" fmla="*/ 2216607 h 2216607"/>
              <a:gd name="connsiteX12" fmla="*/ 0 w 1352193"/>
              <a:gd name="connsiteY12" fmla="*/ 2216607 h 2216607"/>
              <a:gd name="connsiteX13" fmla="*/ 0 w 1352193"/>
              <a:gd name="connsiteY13" fmla="*/ 1847173 h 2216607"/>
              <a:gd name="connsiteX14" fmla="*/ 0 w 1352193"/>
              <a:gd name="connsiteY14" fmla="*/ 1293021 h 2216607"/>
              <a:gd name="connsiteX15" fmla="*/ 0 w 1352193"/>
              <a:gd name="connsiteY15" fmla="*/ 1293021 h 2216607"/>
              <a:gd name="connsiteX16" fmla="*/ 0 w 1352193"/>
              <a:gd name="connsiteY16" fmla="*/ 0 h 221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52193" h="2216607" fill="none" extrusionOk="0">
                <a:moveTo>
                  <a:pt x="0" y="0"/>
                </a:moveTo>
                <a:cubicBezTo>
                  <a:pt x="41365" y="-6520"/>
                  <a:pt x="200527" y="13064"/>
                  <a:pt x="225366" y="0"/>
                </a:cubicBezTo>
                <a:lnTo>
                  <a:pt x="225366" y="0"/>
                </a:lnTo>
                <a:cubicBezTo>
                  <a:pt x="263157" y="27180"/>
                  <a:pt x="491115" y="7858"/>
                  <a:pt x="563414" y="0"/>
                </a:cubicBezTo>
                <a:cubicBezTo>
                  <a:pt x="710219" y="-69783"/>
                  <a:pt x="1082264" y="-59564"/>
                  <a:pt x="1352193" y="0"/>
                </a:cubicBezTo>
                <a:cubicBezTo>
                  <a:pt x="1399311" y="274155"/>
                  <a:pt x="1335423" y="863635"/>
                  <a:pt x="1352193" y="1293021"/>
                </a:cubicBezTo>
                <a:lnTo>
                  <a:pt x="1352193" y="1293021"/>
                </a:lnTo>
                <a:cubicBezTo>
                  <a:pt x="1325804" y="1424151"/>
                  <a:pt x="1311357" y="1634559"/>
                  <a:pt x="1352193" y="1847173"/>
                </a:cubicBezTo>
                <a:cubicBezTo>
                  <a:pt x="1381049" y="1990024"/>
                  <a:pt x="1333562" y="2077691"/>
                  <a:pt x="1352193" y="2216607"/>
                </a:cubicBezTo>
                <a:cubicBezTo>
                  <a:pt x="1056626" y="2168404"/>
                  <a:pt x="743121" y="2263591"/>
                  <a:pt x="563414" y="2216607"/>
                </a:cubicBezTo>
                <a:cubicBezTo>
                  <a:pt x="512542" y="2263690"/>
                  <a:pt x="450937" y="2400951"/>
                  <a:pt x="394394" y="2493683"/>
                </a:cubicBezTo>
                <a:cubicBezTo>
                  <a:pt x="339805" y="2452199"/>
                  <a:pt x="287408" y="2325311"/>
                  <a:pt x="225366" y="2216607"/>
                </a:cubicBezTo>
                <a:cubicBezTo>
                  <a:pt x="174777" y="2233113"/>
                  <a:pt x="82745" y="2227323"/>
                  <a:pt x="0" y="2216607"/>
                </a:cubicBezTo>
                <a:cubicBezTo>
                  <a:pt x="12627" y="2096926"/>
                  <a:pt x="-2127" y="1903201"/>
                  <a:pt x="0" y="1847173"/>
                </a:cubicBezTo>
                <a:cubicBezTo>
                  <a:pt x="25698" y="1602123"/>
                  <a:pt x="-46204" y="1549969"/>
                  <a:pt x="0" y="1293021"/>
                </a:cubicBezTo>
                <a:lnTo>
                  <a:pt x="0" y="1293021"/>
                </a:lnTo>
                <a:cubicBezTo>
                  <a:pt x="-94446" y="836468"/>
                  <a:pt x="58837" y="326667"/>
                  <a:pt x="0" y="0"/>
                </a:cubicBezTo>
                <a:close/>
              </a:path>
              <a:path w="1352193" h="2216607" stroke="0" extrusionOk="0">
                <a:moveTo>
                  <a:pt x="0" y="0"/>
                </a:moveTo>
                <a:cubicBezTo>
                  <a:pt x="94967" y="-14379"/>
                  <a:pt x="113866" y="1404"/>
                  <a:pt x="225366" y="0"/>
                </a:cubicBezTo>
                <a:lnTo>
                  <a:pt x="225366" y="0"/>
                </a:lnTo>
                <a:cubicBezTo>
                  <a:pt x="330310" y="19375"/>
                  <a:pt x="455941" y="-804"/>
                  <a:pt x="563414" y="0"/>
                </a:cubicBezTo>
                <a:cubicBezTo>
                  <a:pt x="647848" y="29407"/>
                  <a:pt x="1170056" y="5637"/>
                  <a:pt x="1352193" y="0"/>
                </a:cubicBezTo>
                <a:cubicBezTo>
                  <a:pt x="1322617" y="596117"/>
                  <a:pt x="1265437" y="1028010"/>
                  <a:pt x="1352193" y="1293021"/>
                </a:cubicBezTo>
                <a:lnTo>
                  <a:pt x="1352193" y="1293021"/>
                </a:lnTo>
                <a:cubicBezTo>
                  <a:pt x="1306529" y="1371014"/>
                  <a:pt x="1317094" y="1724441"/>
                  <a:pt x="1352193" y="1847173"/>
                </a:cubicBezTo>
                <a:cubicBezTo>
                  <a:pt x="1385322" y="2007251"/>
                  <a:pt x="1337682" y="2050484"/>
                  <a:pt x="1352193" y="2216607"/>
                </a:cubicBezTo>
                <a:cubicBezTo>
                  <a:pt x="1074983" y="2257832"/>
                  <a:pt x="719896" y="2215377"/>
                  <a:pt x="563414" y="2216607"/>
                </a:cubicBezTo>
                <a:cubicBezTo>
                  <a:pt x="544156" y="2285970"/>
                  <a:pt x="479603" y="2400001"/>
                  <a:pt x="394394" y="2493683"/>
                </a:cubicBezTo>
                <a:cubicBezTo>
                  <a:pt x="359953" y="2436395"/>
                  <a:pt x="328675" y="2340350"/>
                  <a:pt x="225366" y="2216607"/>
                </a:cubicBezTo>
                <a:cubicBezTo>
                  <a:pt x="132931" y="2200496"/>
                  <a:pt x="69075" y="2205664"/>
                  <a:pt x="0" y="2216607"/>
                </a:cubicBezTo>
                <a:cubicBezTo>
                  <a:pt x="-23620" y="2079842"/>
                  <a:pt x="-29434" y="1912117"/>
                  <a:pt x="0" y="1847173"/>
                </a:cubicBezTo>
                <a:cubicBezTo>
                  <a:pt x="-2451" y="1611509"/>
                  <a:pt x="7254" y="1525838"/>
                  <a:pt x="0" y="1293021"/>
                </a:cubicBezTo>
                <a:lnTo>
                  <a:pt x="0" y="1293021"/>
                </a:lnTo>
                <a:cubicBezTo>
                  <a:pt x="8845" y="968460"/>
                  <a:pt x="71553" y="62806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defRPr/>
            </a:pPr>
            <a:endParaRPr sz="12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AB8E5F39-1DED-4210-8B0F-DB8C20454658}"/>
              </a:ext>
            </a:extLst>
          </p:cNvPr>
          <p:cNvSpPr txBox="1"/>
          <p:nvPr/>
        </p:nvSpPr>
        <p:spPr>
          <a:xfrm>
            <a:off x="4917646" y="1477198"/>
            <a:ext cx="125277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1">
              <a:buClrTx/>
              <a:defRPr/>
            </a:pPr>
            <a:r>
              <a:rPr lang="ar-AE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ألتزم بالوقت المحدد و أحترم المعلمة و الزملاء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51EDF804-CDBC-4957-95DA-AE4206EEA5E0}"/>
              </a:ext>
            </a:extLst>
          </p:cNvPr>
          <p:cNvSpPr txBox="1"/>
          <p:nvPr/>
        </p:nvSpPr>
        <p:spPr>
          <a:xfrm>
            <a:off x="3378870" y="1093314"/>
            <a:ext cx="11722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ar-AE" alt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أحضر كتاب المادة</a:t>
            </a:r>
          </a:p>
          <a:p>
            <a:pPr algn="ctr" defTabSz="685800">
              <a:buClrTx/>
              <a:defRPr/>
            </a:pPr>
            <a:r>
              <a:rPr lang="ar-AE" alt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كراسة + قلم</a:t>
            </a:r>
            <a:endParaRPr lang="en-US" alt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8D8A75BD-C2EA-447B-8323-5952C1AC5261}"/>
              </a:ext>
            </a:extLst>
          </p:cNvPr>
          <p:cNvSpPr txBox="1"/>
          <p:nvPr/>
        </p:nvSpPr>
        <p:spPr>
          <a:xfrm>
            <a:off x="6353902" y="337737"/>
            <a:ext cx="11901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ar-AE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أرتدي الزي المدرسي و أجلس بشكل صحيح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5B18F296-3FFE-49AA-AC07-0201CD90849B}"/>
              </a:ext>
            </a:extLst>
          </p:cNvPr>
          <p:cNvSpPr txBox="1"/>
          <p:nvPr/>
        </p:nvSpPr>
        <p:spPr>
          <a:xfrm>
            <a:off x="562930" y="1101249"/>
            <a:ext cx="980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ar-AE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لا أفتح الكاميرا وأغلق المايك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460" name="Google Shape;870;p45">
            <a:extLst>
              <a:ext uri="{FF2B5EF4-FFF2-40B4-BE49-F238E27FC236}">
                <a16:creationId xmlns:a16="http://schemas.microsoft.com/office/drawing/2014/main" id="{E6B7CD6D-3620-4852-8FA2-73514BCE3955}"/>
              </a:ext>
            </a:extLst>
          </p:cNvPr>
          <p:cNvSpPr/>
          <p:nvPr/>
        </p:nvSpPr>
        <p:spPr>
          <a:xfrm>
            <a:off x="1810510" y="778328"/>
            <a:ext cx="1183493" cy="1840800"/>
          </a:xfrm>
          <a:custGeom>
            <a:avLst/>
            <a:gdLst>
              <a:gd name="connsiteX0" fmla="*/ 0 w 1577990"/>
              <a:gd name="connsiteY0" fmla="*/ 0 h 2454400"/>
              <a:gd name="connsiteX1" fmla="*/ 262998 w 1577990"/>
              <a:gd name="connsiteY1" fmla="*/ 0 h 2454400"/>
              <a:gd name="connsiteX2" fmla="*/ 262998 w 1577990"/>
              <a:gd name="connsiteY2" fmla="*/ 0 h 2454400"/>
              <a:gd name="connsiteX3" fmla="*/ 657496 w 1577990"/>
              <a:gd name="connsiteY3" fmla="*/ 0 h 2454400"/>
              <a:gd name="connsiteX4" fmla="*/ 1577990 w 1577990"/>
              <a:gd name="connsiteY4" fmla="*/ 0 h 2454400"/>
              <a:gd name="connsiteX5" fmla="*/ 1577990 w 1577990"/>
              <a:gd name="connsiteY5" fmla="*/ 1431733 h 2454400"/>
              <a:gd name="connsiteX6" fmla="*/ 1577990 w 1577990"/>
              <a:gd name="connsiteY6" fmla="*/ 1431733 h 2454400"/>
              <a:gd name="connsiteX7" fmla="*/ 1577990 w 1577990"/>
              <a:gd name="connsiteY7" fmla="*/ 2045333 h 2454400"/>
              <a:gd name="connsiteX8" fmla="*/ 1577990 w 1577990"/>
              <a:gd name="connsiteY8" fmla="*/ 2454400 h 2454400"/>
              <a:gd name="connsiteX9" fmla="*/ 657496 w 1577990"/>
              <a:gd name="connsiteY9" fmla="*/ 2454400 h 2454400"/>
              <a:gd name="connsiteX10" fmla="*/ 460252 w 1577990"/>
              <a:gd name="connsiteY10" fmla="*/ 2761200 h 2454400"/>
              <a:gd name="connsiteX11" fmla="*/ 262998 w 1577990"/>
              <a:gd name="connsiteY11" fmla="*/ 2454400 h 2454400"/>
              <a:gd name="connsiteX12" fmla="*/ 0 w 1577990"/>
              <a:gd name="connsiteY12" fmla="*/ 2454400 h 2454400"/>
              <a:gd name="connsiteX13" fmla="*/ 0 w 1577990"/>
              <a:gd name="connsiteY13" fmla="*/ 2045333 h 2454400"/>
              <a:gd name="connsiteX14" fmla="*/ 0 w 1577990"/>
              <a:gd name="connsiteY14" fmla="*/ 1431733 h 2454400"/>
              <a:gd name="connsiteX15" fmla="*/ 0 w 1577990"/>
              <a:gd name="connsiteY15" fmla="*/ 1431733 h 2454400"/>
              <a:gd name="connsiteX16" fmla="*/ 0 w 1577990"/>
              <a:gd name="connsiteY16" fmla="*/ 0 h 2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77990" h="2454400" fill="none" extrusionOk="0">
                <a:moveTo>
                  <a:pt x="0" y="0"/>
                </a:moveTo>
                <a:cubicBezTo>
                  <a:pt x="55564" y="-21478"/>
                  <a:pt x="169431" y="-5343"/>
                  <a:pt x="262998" y="0"/>
                </a:cubicBezTo>
                <a:lnTo>
                  <a:pt x="262998" y="0"/>
                </a:lnTo>
                <a:cubicBezTo>
                  <a:pt x="325151" y="22400"/>
                  <a:pt x="518058" y="-20270"/>
                  <a:pt x="657496" y="0"/>
                </a:cubicBezTo>
                <a:cubicBezTo>
                  <a:pt x="1101352" y="-65285"/>
                  <a:pt x="1333664" y="-60427"/>
                  <a:pt x="1577990" y="0"/>
                </a:cubicBezTo>
                <a:cubicBezTo>
                  <a:pt x="1455330" y="308625"/>
                  <a:pt x="1607006" y="1013627"/>
                  <a:pt x="1577990" y="1431733"/>
                </a:cubicBezTo>
                <a:lnTo>
                  <a:pt x="1577990" y="1431733"/>
                </a:lnTo>
                <a:cubicBezTo>
                  <a:pt x="1565087" y="1703052"/>
                  <a:pt x="1597544" y="1788175"/>
                  <a:pt x="1577990" y="2045333"/>
                </a:cubicBezTo>
                <a:cubicBezTo>
                  <a:pt x="1581344" y="2182035"/>
                  <a:pt x="1588535" y="2321788"/>
                  <a:pt x="1577990" y="2454400"/>
                </a:cubicBezTo>
                <a:cubicBezTo>
                  <a:pt x="1331946" y="2443976"/>
                  <a:pt x="1019871" y="2394012"/>
                  <a:pt x="657496" y="2454400"/>
                </a:cubicBezTo>
                <a:cubicBezTo>
                  <a:pt x="633605" y="2482514"/>
                  <a:pt x="525674" y="2645286"/>
                  <a:pt x="460252" y="2761200"/>
                </a:cubicBezTo>
                <a:cubicBezTo>
                  <a:pt x="390560" y="2632943"/>
                  <a:pt x="340679" y="2538506"/>
                  <a:pt x="262998" y="2454400"/>
                </a:cubicBezTo>
                <a:cubicBezTo>
                  <a:pt x="158276" y="2462133"/>
                  <a:pt x="99792" y="2473181"/>
                  <a:pt x="0" y="2454400"/>
                </a:cubicBezTo>
                <a:cubicBezTo>
                  <a:pt x="31719" y="2319638"/>
                  <a:pt x="-17286" y="2208242"/>
                  <a:pt x="0" y="2045333"/>
                </a:cubicBezTo>
                <a:cubicBezTo>
                  <a:pt x="-30634" y="1911201"/>
                  <a:pt x="-39954" y="1714316"/>
                  <a:pt x="0" y="1431733"/>
                </a:cubicBezTo>
                <a:lnTo>
                  <a:pt x="0" y="1431733"/>
                </a:lnTo>
                <a:cubicBezTo>
                  <a:pt x="68664" y="984224"/>
                  <a:pt x="-123904" y="274517"/>
                  <a:pt x="0" y="0"/>
                </a:cubicBezTo>
                <a:close/>
              </a:path>
              <a:path w="1577990" h="2454400" stroke="0" extrusionOk="0">
                <a:moveTo>
                  <a:pt x="0" y="0"/>
                </a:moveTo>
                <a:cubicBezTo>
                  <a:pt x="54507" y="22353"/>
                  <a:pt x="150370" y="-11104"/>
                  <a:pt x="262998" y="0"/>
                </a:cubicBezTo>
                <a:lnTo>
                  <a:pt x="262998" y="0"/>
                </a:lnTo>
                <a:cubicBezTo>
                  <a:pt x="321051" y="-8737"/>
                  <a:pt x="540481" y="-34598"/>
                  <a:pt x="657496" y="0"/>
                </a:cubicBezTo>
                <a:cubicBezTo>
                  <a:pt x="937322" y="72612"/>
                  <a:pt x="1278955" y="63344"/>
                  <a:pt x="1577990" y="0"/>
                </a:cubicBezTo>
                <a:cubicBezTo>
                  <a:pt x="1659910" y="186232"/>
                  <a:pt x="1622042" y="880089"/>
                  <a:pt x="1577990" y="1431733"/>
                </a:cubicBezTo>
                <a:lnTo>
                  <a:pt x="1577990" y="1431733"/>
                </a:lnTo>
                <a:cubicBezTo>
                  <a:pt x="1604512" y="1619507"/>
                  <a:pt x="1608243" y="1739412"/>
                  <a:pt x="1577990" y="2045333"/>
                </a:cubicBezTo>
                <a:cubicBezTo>
                  <a:pt x="1545198" y="2135395"/>
                  <a:pt x="1573483" y="2395917"/>
                  <a:pt x="1577990" y="2454400"/>
                </a:cubicBezTo>
                <a:cubicBezTo>
                  <a:pt x="1337756" y="2378428"/>
                  <a:pt x="809592" y="2447499"/>
                  <a:pt x="657496" y="2454400"/>
                </a:cubicBezTo>
                <a:cubicBezTo>
                  <a:pt x="621379" y="2538133"/>
                  <a:pt x="533146" y="2691252"/>
                  <a:pt x="460252" y="2761200"/>
                </a:cubicBezTo>
                <a:cubicBezTo>
                  <a:pt x="406322" y="2721040"/>
    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"0" y="2454400"/>
                </a:cubicBezTo>
                <a:cubicBezTo>
                  <a:pt x="-3746" y="2254778"/>
                  <a:pt x="-23161" y="2118738"/>
                  <a:pt x="0" y="2045333"/>
                </a:cubicBezTo>
                <a:cubicBezTo>
                  <a:pt x="-22381" y="1827634"/>
                  <a:pt x="-10705" y="1679685"/>
                  <a:pt x="0" y="1431733"/>
                </a:cubicBezTo>
                <a:lnTo>
                  <a:pt x="0" y="1431733"/>
                </a:lnTo>
                <a:cubicBezTo>
                  <a:pt x="36919" y="869637"/>
                  <a:pt x="-59648" y="435530"/>
                  <a:pt x="0" y="0"/>
                </a:cubicBezTo>
                <a:close/>
              </a:path>
            </a:pathLst>
          </a:custGeom>
          <a:solidFill>
            <a:srgbClr val="F4FCF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 eaLnBrk="0" hangingPunct="0">
              <a:buClrTx/>
              <a:defRPr/>
            </a:pPr>
            <a:r>
              <a:rPr lang="ar-AE" altLang="ar-SA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أعتمد على نفسي</a:t>
            </a:r>
          </a:p>
          <a:p>
            <a:pPr algn="ctr" defTabSz="685800" eaLnBrk="0" hangingPunct="0">
              <a:buClrTx/>
              <a:defRPr/>
            </a:pPr>
            <a:r>
              <a:rPr lang="ar-AE" altLang="ar-SA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 أثناء الحل </a:t>
            </a:r>
            <a:r>
              <a:rPr lang="ar-AE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و</a:t>
            </a:r>
            <a:r>
              <a:rPr lang="ar-BH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أِسْتأْذِن قَبْلِ</a:t>
            </a:r>
            <a:br>
              <a:rPr lang="ar-AE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</a:br>
            <a:r>
              <a:rPr lang="ar-BH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 التَّحّدًّث</a:t>
            </a:r>
            <a:endParaRPr lang="en-US" altLang="ar-SA" sz="2100" kern="1200" dirty="0">
              <a:solidFill>
                <a:prstClr val="black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 animBg="1"/>
      <p:bldP spid="453" grpId="0" animBg="1"/>
      <p:bldP spid="454" grpId="0" animBg="1"/>
      <p:bldP spid="455" grpId="0" animBg="1"/>
      <p:bldP spid="456" grpId="0"/>
      <p:bldP spid="457" grpId="0"/>
      <p:bldP spid="458" grpId="0"/>
      <p:bldP spid="459" grpId="0"/>
      <p:bldP spid="4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70;p45">
            <a:extLst>
              <a:ext uri="{FF2B5EF4-FFF2-40B4-BE49-F238E27FC236}">
                <a16:creationId xmlns:a16="http://schemas.microsoft.com/office/drawing/2014/main" id="{9B414BEA-7D6D-4D9A-8492-CD0C169B33C7}"/>
              </a:ext>
            </a:extLst>
          </p:cNvPr>
          <p:cNvSpPr/>
          <p:nvPr/>
        </p:nvSpPr>
        <p:spPr>
          <a:xfrm>
            <a:off x="3031749" y="531958"/>
            <a:ext cx="4939218" cy="3228880"/>
          </a:xfrm>
          <a:custGeom>
            <a:avLst/>
            <a:gdLst>
              <a:gd name="connsiteX0" fmla="*/ 0 w 1352193"/>
              <a:gd name="connsiteY0" fmla="*/ 0 h 2216607"/>
              <a:gd name="connsiteX1" fmla="*/ 225366 w 1352193"/>
              <a:gd name="connsiteY1" fmla="*/ 0 h 2216607"/>
              <a:gd name="connsiteX2" fmla="*/ 225366 w 1352193"/>
              <a:gd name="connsiteY2" fmla="*/ 0 h 2216607"/>
              <a:gd name="connsiteX3" fmla="*/ 563414 w 1352193"/>
              <a:gd name="connsiteY3" fmla="*/ 0 h 2216607"/>
              <a:gd name="connsiteX4" fmla="*/ 1352193 w 1352193"/>
              <a:gd name="connsiteY4" fmla="*/ 0 h 2216607"/>
              <a:gd name="connsiteX5" fmla="*/ 1352193 w 1352193"/>
              <a:gd name="connsiteY5" fmla="*/ 1293021 h 2216607"/>
              <a:gd name="connsiteX6" fmla="*/ 1352193 w 1352193"/>
              <a:gd name="connsiteY6" fmla="*/ 1293021 h 2216607"/>
              <a:gd name="connsiteX7" fmla="*/ 1352193 w 1352193"/>
              <a:gd name="connsiteY7" fmla="*/ 1847173 h 2216607"/>
              <a:gd name="connsiteX8" fmla="*/ 1352193 w 1352193"/>
              <a:gd name="connsiteY8" fmla="*/ 2216607 h 2216607"/>
              <a:gd name="connsiteX9" fmla="*/ 563414 w 1352193"/>
              <a:gd name="connsiteY9" fmla="*/ 2216607 h 2216607"/>
              <a:gd name="connsiteX10" fmla="*/ 394394 w 1352193"/>
              <a:gd name="connsiteY10" fmla="*/ 2493683 h 2216607"/>
              <a:gd name="connsiteX11" fmla="*/ 225366 w 1352193"/>
              <a:gd name="connsiteY11" fmla="*/ 2216607 h 2216607"/>
              <a:gd name="connsiteX12" fmla="*/ 0 w 1352193"/>
              <a:gd name="connsiteY12" fmla="*/ 2216607 h 2216607"/>
              <a:gd name="connsiteX13" fmla="*/ 0 w 1352193"/>
              <a:gd name="connsiteY13" fmla="*/ 1847173 h 2216607"/>
              <a:gd name="connsiteX14" fmla="*/ 0 w 1352193"/>
              <a:gd name="connsiteY14" fmla="*/ 1293021 h 2216607"/>
              <a:gd name="connsiteX15" fmla="*/ 0 w 1352193"/>
              <a:gd name="connsiteY15" fmla="*/ 1293021 h 2216607"/>
              <a:gd name="connsiteX16" fmla="*/ 0 w 1352193"/>
              <a:gd name="connsiteY16" fmla="*/ 0 h 221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52193" h="2216607" fill="none" extrusionOk="0">
                <a:moveTo>
                  <a:pt x="0" y="0"/>
                </a:moveTo>
                <a:cubicBezTo>
                  <a:pt x="41365" y="-6520"/>
                  <a:pt x="200527" y="13064"/>
                  <a:pt x="225366" y="0"/>
                </a:cubicBezTo>
                <a:lnTo>
                  <a:pt x="225366" y="0"/>
                </a:lnTo>
                <a:cubicBezTo>
                  <a:pt x="263157" y="27180"/>
                  <a:pt x="491115" y="7858"/>
                  <a:pt x="563414" y="0"/>
                </a:cubicBezTo>
                <a:cubicBezTo>
                  <a:pt x="710219" y="-69783"/>
                  <a:pt x="1082264" y="-59564"/>
                  <a:pt x="1352193" y="0"/>
                </a:cubicBezTo>
                <a:cubicBezTo>
                  <a:pt x="1399311" y="274155"/>
                  <a:pt x="1335423" y="863635"/>
                  <a:pt x="1352193" y="1293021"/>
                </a:cubicBezTo>
                <a:lnTo>
                  <a:pt x="1352193" y="1293021"/>
                </a:lnTo>
                <a:cubicBezTo>
                  <a:pt x="1325804" y="1424151"/>
                  <a:pt x="1311357" y="1634559"/>
                  <a:pt x="1352193" y="1847173"/>
                </a:cubicBezTo>
                <a:cubicBezTo>
                  <a:pt x="1381049" y="1990024"/>
                  <a:pt x="1333562" y="2077691"/>
                  <a:pt x="1352193" y="2216607"/>
                </a:cubicBezTo>
                <a:cubicBezTo>
                  <a:pt x="1056626" y="2168404"/>
                  <a:pt x="743121" y="2263591"/>
                  <a:pt x="563414" y="2216607"/>
                </a:cubicBezTo>
                <a:cubicBezTo>
                  <a:pt x="512542" y="2263690"/>
                  <a:pt x="450937" y="2400951"/>
                  <a:pt x="394394" y="2493683"/>
                </a:cubicBezTo>
                <a:cubicBezTo>
                  <a:pt x="339805" y="2452199"/>
                  <a:pt x="287408" y="2325311"/>
                  <a:pt x="225366" y="2216607"/>
                </a:cubicBezTo>
                <a:cubicBezTo>
                  <a:pt x="174777" y="2233113"/>
                  <a:pt x="82745" y="2227323"/>
                  <a:pt x="0" y="2216607"/>
                </a:cubicBezTo>
                <a:cubicBezTo>
                  <a:pt x="12627" y="2096926"/>
                  <a:pt x="-2127" y="1903201"/>
                  <a:pt x="0" y="1847173"/>
                </a:cubicBezTo>
                <a:cubicBezTo>
                  <a:pt x="25698" y="1602123"/>
                  <a:pt x="-46204" y="1549969"/>
                  <a:pt x="0" y="1293021"/>
                </a:cubicBezTo>
                <a:lnTo>
                  <a:pt x="0" y="1293021"/>
                </a:lnTo>
                <a:cubicBezTo>
                  <a:pt x="-94446" y="836468"/>
                  <a:pt x="58837" y="326667"/>
                  <a:pt x="0" y="0"/>
                </a:cubicBezTo>
                <a:close/>
              </a:path>
              <a:path w="1352193" h="2216607" stroke="0" extrusionOk="0">
                <a:moveTo>
                  <a:pt x="0" y="0"/>
                </a:moveTo>
                <a:cubicBezTo>
                  <a:pt x="94967" y="-14379"/>
                  <a:pt x="113866" y="1404"/>
                  <a:pt x="225366" y="0"/>
                </a:cubicBezTo>
                <a:lnTo>
                  <a:pt x="225366" y="0"/>
                </a:lnTo>
                <a:cubicBezTo>
                  <a:pt x="330310" y="19375"/>
                  <a:pt x="455941" y="-804"/>
                  <a:pt x="563414" y="0"/>
                </a:cubicBezTo>
                <a:cubicBezTo>
                  <a:pt x="647848" y="29407"/>
                  <a:pt x="1170056" y="5637"/>
                  <a:pt x="1352193" y="0"/>
                </a:cubicBezTo>
                <a:cubicBezTo>
                  <a:pt x="1322617" y="596117"/>
                  <a:pt x="1265437" y="1028010"/>
                  <a:pt x="1352193" y="1293021"/>
                </a:cubicBezTo>
                <a:lnTo>
                  <a:pt x="1352193" y="1293021"/>
                </a:lnTo>
                <a:cubicBezTo>
                  <a:pt x="1306529" y="1371014"/>
                  <a:pt x="1317094" y="1724441"/>
                  <a:pt x="1352193" y="1847173"/>
                </a:cubicBezTo>
                <a:cubicBezTo>
                  <a:pt x="1385322" y="2007251"/>
                  <a:pt x="1337682" y="2050484"/>
                  <a:pt x="1352193" y="2216607"/>
                </a:cubicBezTo>
                <a:cubicBezTo>
                  <a:pt x="1074983" y="2257832"/>
                  <a:pt x="719896" y="2215377"/>
                  <a:pt x="563414" y="2216607"/>
                </a:cubicBezTo>
                <a:cubicBezTo>
                  <a:pt x="544156" y="2285970"/>
                  <a:pt x="479603" y="2400001"/>
                  <a:pt x="394394" y="2493683"/>
                </a:cubicBezTo>
                <a:cubicBezTo>
                  <a:pt x="359953" y="2436395"/>
                  <a:pt x="328675" y="2340350"/>
                  <a:pt x="225366" y="2216607"/>
                </a:cubicBezTo>
                <a:cubicBezTo>
                  <a:pt x="132931" y="2200496"/>
                  <a:pt x="69075" y="2205664"/>
                  <a:pt x="0" y="2216607"/>
                </a:cubicBezTo>
                <a:cubicBezTo>
                  <a:pt x="-23620" y="2079842"/>
                  <a:pt x="-29434" y="1912117"/>
                  <a:pt x="0" y="1847173"/>
                </a:cubicBezTo>
                <a:cubicBezTo>
                  <a:pt x="-2451" y="1611509"/>
                  <a:pt x="7254" y="1525838"/>
                  <a:pt x="0" y="1293021"/>
                </a:cubicBezTo>
                <a:lnTo>
                  <a:pt x="0" y="1293021"/>
                </a:lnTo>
                <a:cubicBezTo>
                  <a:pt x="8845" y="968460"/>
                  <a:pt x="71553" y="62806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defRPr/>
            </a:pPr>
            <a:endParaRPr sz="12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A28EAD7-3358-49CA-BE1D-6EABC86C3F61}"/>
              </a:ext>
            </a:extLst>
          </p:cNvPr>
          <p:cNvSpPr/>
          <p:nvPr/>
        </p:nvSpPr>
        <p:spPr>
          <a:xfrm flipH="1">
            <a:off x="3423322" y="1255400"/>
            <a:ext cx="4107383" cy="1774915"/>
          </a:xfrm>
          <a:prstGeom prst="homePlate">
            <a:avLst>
              <a:gd name="adj" fmla="val 0"/>
            </a:avLst>
          </a:prstGeom>
          <a:solidFill>
            <a:srgbClr val="66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تسميع حديث فضل الصلاة </a:t>
            </a:r>
          </a:p>
          <a:p>
            <a:pPr lvl="0" algn="ctr" defTabSz="685800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والتشهد والصلوات الابراهيمية</a:t>
            </a:r>
          </a:p>
          <a:p>
            <a:pPr lvl="0" algn="ctr" defTabSz="685800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لخمس طلاب فقط</a:t>
            </a:r>
            <a:endParaRPr lang="en-US" sz="21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oogle Shape;3682;p80">
            <a:extLst>
              <a:ext uri="{FF2B5EF4-FFF2-40B4-BE49-F238E27FC236}">
                <a16:creationId xmlns:a16="http://schemas.microsoft.com/office/drawing/2014/main" id="{D49D3871-E71C-46B9-80B5-AA3B5CCE2B5A}"/>
              </a:ext>
            </a:extLst>
          </p:cNvPr>
          <p:cNvGrpSpPr/>
          <p:nvPr/>
        </p:nvGrpSpPr>
        <p:grpSpPr>
          <a:xfrm>
            <a:off x="666307" y="822251"/>
            <a:ext cx="2055629" cy="3771014"/>
            <a:chOff x="-4018550" y="6383788"/>
            <a:chExt cx="831350" cy="1733000"/>
          </a:xfrm>
        </p:grpSpPr>
        <p:sp>
          <p:nvSpPr>
            <p:cNvPr id="11" name="Google Shape;3683;p80">
              <a:extLst>
                <a:ext uri="{FF2B5EF4-FFF2-40B4-BE49-F238E27FC236}">
                  <a16:creationId xmlns:a16="http://schemas.microsoft.com/office/drawing/2014/main" id="{BB337C55-0B3A-4C62-A8CE-CF0DAFB79326}"/>
                </a:ext>
              </a:extLst>
            </p:cNvPr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3684;p80">
              <a:extLst>
                <a:ext uri="{FF2B5EF4-FFF2-40B4-BE49-F238E27FC236}">
                  <a16:creationId xmlns:a16="http://schemas.microsoft.com/office/drawing/2014/main" id="{C6E5B6BD-E4A1-43F9-8BA1-59B83A22BA2F}"/>
                </a:ext>
              </a:extLst>
            </p:cNvPr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3685;p80">
              <a:extLst>
                <a:ext uri="{FF2B5EF4-FFF2-40B4-BE49-F238E27FC236}">
                  <a16:creationId xmlns:a16="http://schemas.microsoft.com/office/drawing/2014/main" id="{4D88BB54-65DD-46D9-85D4-B7C99D81CD55}"/>
                </a:ext>
              </a:extLst>
            </p:cNvPr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3686;p80">
              <a:extLst>
                <a:ext uri="{FF2B5EF4-FFF2-40B4-BE49-F238E27FC236}">
                  <a16:creationId xmlns:a16="http://schemas.microsoft.com/office/drawing/2014/main" id="{004E6491-5E8D-44B5-AF14-B2C451255B6B}"/>
                </a:ext>
              </a:extLst>
            </p:cNvPr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3687;p80">
              <a:extLst>
                <a:ext uri="{FF2B5EF4-FFF2-40B4-BE49-F238E27FC236}">
                  <a16:creationId xmlns:a16="http://schemas.microsoft.com/office/drawing/2014/main" id="{3F97D660-70B3-4669-93C8-4437EEB43EFE}"/>
                </a:ext>
              </a:extLst>
            </p:cNvPr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3688;p80">
              <a:extLst>
                <a:ext uri="{FF2B5EF4-FFF2-40B4-BE49-F238E27FC236}">
                  <a16:creationId xmlns:a16="http://schemas.microsoft.com/office/drawing/2014/main" id="{7DCFF254-5720-421B-A782-E24732A8F294}"/>
                </a:ext>
              </a:extLst>
            </p:cNvPr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3689;p80">
              <a:extLst>
                <a:ext uri="{FF2B5EF4-FFF2-40B4-BE49-F238E27FC236}">
                  <a16:creationId xmlns:a16="http://schemas.microsoft.com/office/drawing/2014/main" id="{84DEBC09-47B4-4BE4-8E65-4B7FCD422CD0}"/>
                </a:ext>
              </a:extLst>
            </p:cNvPr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3690;p80">
              <a:extLst>
                <a:ext uri="{FF2B5EF4-FFF2-40B4-BE49-F238E27FC236}">
                  <a16:creationId xmlns:a16="http://schemas.microsoft.com/office/drawing/2014/main" id="{6DF5292A-7CEA-47ED-99F3-7AD6B36DEB6E}"/>
                </a:ext>
              </a:extLst>
            </p:cNvPr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3691;p80">
              <a:extLst>
                <a:ext uri="{FF2B5EF4-FFF2-40B4-BE49-F238E27FC236}">
                  <a16:creationId xmlns:a16="http://schemas.microsoft.com/office/drawing/2014/main" id="{02982511-726D-4494-9D7F-F75EA0865F25}"/>
                </a:ext>
              </a:extLst>
            </p:cNvPr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3692;p80">
              <a:extLst>
                <a:ext uri="{FF2B5EF4-FFF2-40B4-BE49-F238E27FC236}">
                  <a16:creationId xmlns:a16="http://schemas.microsoft.com/office/drawing/2014/main" id="{4364AE6A-7772-4C7D-98A7-103F08F60662}"/>
                </a:ext>
              </a:extLst>
            </p:cNvPr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3693;p80">
              <a:extLst>
                <a:ext uri="{FF2B5EF4-FFF2-40B4-BE49-F238E27FC236}">
                  <a16:creationId xmlns:a16="http://schemas.microsoft.com/office/drawing/2014/main" id="{E421145E-9FBF-4AE4-A6BE-FCA5021C72C1}"/>
                </a:ext>
              </a:extLst>
            </p:cNvPr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3694;p80">
              <a:extLst>
                <a:ext uri="{FF2B5EF4-FFF2-40B4-BE49-F238E27FC236}">
                  <a16:creationId xmlns:a16="http://schemas.microsoft.com/office/drawing/2014/main" id="{59620A6D-9B97-4BA2-83D8-BF357D025883}"/>
                </a:ext>
              </a:extLst>
            </p:cNvPr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3695;p80">
              <a:extLst>
                <a:ext uri="{FF2B5EF4-FFF2-40B4-BE49-F238E27FC236}">
                  <a16:creationId xmlns:a16="http://schemas.microsoft.com/office/drawing/2014/main" id="{4B7CEEB1-B0D9-48DD-B7FA-FADBB40FD04A}"/>
                </a:ext>
              </a:extLst>
            </p:cNvPr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3696;p80">
              <a:extLst>
                <a:ext uri="{FF2B5EF4-FFF2-40B4-BE49-F238E27FC236}">
                  <a16:creationId xmlns:a16="http://schemas.microsoft.com/office/drawing/2014/main" id="{46414D0C-9DE7-4BBC-9CBE-B3C65A8D8FA7}"/>
                </a:ext>
              </a:extLst>
            </p:cNvPr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3697;p80">
              <a:extLst>
                <a:ext uri="{FF2B5EF4-FFF2-40B4-BE49-F238E27FC236}">
                  <a16:creationId xmlns:a16="http://schemas.microsoft.com/office/drawing/2014/main" id="{6D2CB791-9CC2-4D78-914C-A3497A28D66E}"/>
                </a:ext>
              </a:extLst>
            </p:cNvPr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3698;p80">
              <a:extLst>
                <a:ext uri="{FF2B5EF4-FFF2-40B4-BE49-F238E27FC236}">
                  <a16:creationId xmlns:a16="http://schemas.microsoft.com/office/drawing/2014/main" id="{57B375A2-3C45-47E7-BF19-A30DFB047D38}"/>
                </a:ext>
              </a:extLst>
            </p:cNvPr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3699;p80">
              <a:extLst>
                <a:ext uri="{FF2B5EF4-FFF2-40B4-BE49-F238E27FC236}">
                  <a16:creationId xmlns:a16="http://schemas.microsoft.com/office/drawing/2014/main" id="{9AF9AF18-1BEF-4B36-82FB-3DB9E515F365}"/>
                </a:ext>
              </a:extLst>
            </p:cNvPr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3700;p80">
              <a:extLst>
                <a:ext uri="{FF2B5EF4-FFF2-40B4-BE49-F238E27FC236}">
                  <a16:creationId xmlns:a16="http://schemas.microsoft.com/office/drawing/2014/main" id="{B13A177D-BDFF-4D7A-85F5-56C8D931CF8C}"/>
                </a:ext>
              </a:extLst>
            </p:cNvPr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3701;p80">
              <a:extLst>
                <a:ext uri="{FF2B5EF4-FFF2-40B4-BE49-F238E27FC236}">
                  <a16:creationId xmlns:a16="http://schemas.microsoft.com/office/drawing/2014/main" id="{8971E912-CA8E-4170-956B-03650573E4AD}"/>
                </a:ext>
              </a:extLst>
            </p:cNvPr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3702;p80">
              <a:extLst>
                <a:ext uri="{FF2B5EF4-FFF2-40B4-BE49-F238E27FC236}">
                  <a16:creationId xmlns:a16="http://schemas.microsoft.com/office/drawing/2014/main" id="{4227E8F5-9A7A-4D4E-8BFB-31C64FFF8089}"/>
                </a:ext>
              </a:extLst>
            </p:cNvPr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3703;p80">
              <a:extLst>
                <a:ext uri="{FF2B5EF4-FFF2-40B4-BE49-F238E27FC236}">
                  <a16:creationId xmlns:a16="http://schemas.microsoft.com/office/drawing/2014/main" id="{A882F6C3-ABB3-4131-BF51-63732F30864F}"/>
                </a:ext>
              </a:extLst>
            </p:cNvPr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3704;p80">
              <a:extLst>
                <a:ext uri="{FF2B5EF4-FFF2-40B4-BE49-F238E27FC236}">
                  <a16:creationId xmlns:a16="http://schemas.microsoft.com/office/drawing/2014/main" id="{4B82D779-3390-4987-820A-D909D816C4C9}"/>
                </a:ext>
              </a:extLst>
            </p:cNvPr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3705;p80">
              <a:extLst>
                <a:ext uri="{FF2B5EF4-FFF2-40B4-BE49-F238E27FC236}">
                  <a16:creationId xmlns:a16="http://schemas.microsoft.com/office/drawing/2014/main" id="{A22CC7AD-6F78-4FE6-87BA-CCAF9993370D}"/>
                </a:ext>
              </a:extLst>
            </p:cNvPr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3706;p80">
              <a:extLst>
                <a:ext uri="{FF2B5EF4-FFF2-40B4-BE49-F238E27FC236}">
                  <a16:creationId xmlns:a16="http://schemas.microsoft.com/office/drawing/2014/main" id="{E79E8DB9-F174-40B6-B12A-61B424FF1417}"/>
                </a:ext>
              </a:extLst>
            </p:cNvPr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3707;p80">
              <a:extLst>
                <a:ext uri="{FF2B5EF4-FFF2-40B4-BE49-F238E27FC236}">
                  <a16:creationId xmlns:a16="http://schemas.microsoft.com/office/drawing/2014/main" id="{1BA8D832-85E9-453D-A4F2-0ED10CD0DCCB}"/>
                </a:ext>
              </a:extLst>
            </p:cNvPr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3708;p80">
              <a:extLst>
                <a:ext uri="{FF2B5EF4-FFF2-40B4-BE49-F238E27FC236}">
                  <a16:creationId xmlns:a16="http://schemas.microsoft.com/office/drawing/2014/main" id="{56D7A3EB-A0FC-4331-9F6B-516FAA3023C5}"/>
                </a:ext>
              </a:extLst>
            </p:cNvPr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3709;p80">
              <a:extLst>
                <a:ext uri="{FF2B5EF4-FFF2-40B4-BE49-F238E27FC236}">
                  <a16:creationId xmlns:a16="http://schemas.microsoft.com/office/drawing/2014/main" id="{F49E3713-5AAA-41CC-97AC-CEA4D096D0B3}"/>
                </a:ext>
              </a:extLst>
            </p:cNvPr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3710;p80">
              <a:extLst>
                <a:ext uri="{FF2B5EF4-FFF2-40B4-BE49-F238E27FC236}">
                  <a16:creationId xmlns:a16="http://schemas.microsoft.com/office/drawing/2014/main" id="{EADB9A40-94D7-46CA-841A-1A0D45DD4423}"/>
                </a:ext>
              </a:extLst>
            </p:cNvPr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3711;p80">
              <a:extLst>
                <a:ext uri="{FF2B5EF4-FFF2-40B4-BE49-F238E27FC236}">
                  <a16:creationId xmlns:a16="http://schemas.microsoft.com/office/drawing/2014/main" id="{F5F6B98F-F0AE-4A5A-ABED-E38FFF873A87}"/>
                </a:ext>
              </a:extLst>
            </p:cNvPr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3712;p80">
              <a:extLst>
                <a:ext uri="{FF2B5EF4-FFF2-40B4-BE49-F238E27FC236}">
                  <a16:creationId xmlns:a16="http://schemas.microsoft.com/office/drawing/2014/main" id="{66D99B91-9009-4F3C-A51F-068CBB94AD5D}"/>
                </a:ext>
              </a:extLst>
            </p:cNvPr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3713;p80">
              <a:extLst>
                <a:ext uri="{FF2B5EF4-FFF2-40B4-BE49-F238E27FC236}">
                  <a16:creationId xmlns:a16="http://schemas.microsoft.com/office/drawing/2014/main" id="{5CADEEF7-B10D-4C32-8023-D0DF785E1B5A}"/>
                </a:ext>
              </a:extLst>
            </p:cNvPr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3714;p80">
              <a:extLst>
                <a:ext uri="{FF2B5EF4-FFF2-40B4-BE49-F238E27FC236}">
                  <a16:creationId xmlns:a16="http://schemas.microsoft.com/office/drawing/2014/main" id="{FD47CAEB-7834-4F52-9C90-F57CB4FEEF36}"/>
                </a:ext>
              </a:extLst>
            </p:cNvPr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3715;p80">
              <a:extLst>
                <a:ext uri="{FF2B5EF4-FFF2-40B4-BE49-F238E27FC236}">
                  <a16:creationId xmlns:a16="http://schemas.microsoft.com/office/drawing/2014/main" id="{6AC1640A-183F-422E-92F6-AF8A6D36C42F}"/>
                </a:ext>
              </a:extLst>
            </p:cNvPr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3716;p80">
              <a:extLst>
                <a:ext uri="{FF2B5EF4-FFF2-40B4-BE49-F238E27FC236}">
                  <a16:creationId xmlns:a16="http://schemas.microsoft.com/office/drawing/2014/main" id="{31EB1F3F-5C11-4E9E-9B3A-1D611B2CBC0E}"/>
                </a:ext>
              </a:extLst>
            </p:cNvPr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3717;p80">
              <a:extLst>
                <a:ext uri="{FF2B5EF4-FFF2-40B4-BE49-F238E27FC236}">
                  <a16:creationId xmlns:a16="http://schemas.microsoft.com/office/drawing/2014/main" id="{57607A71-69DC-4837-8CE8-FEA04C5194E5}"/>
                </a:ext>
              </a:extLst>
            </p:cNvPr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3718;p80">
              <a:extLst>
                <a:ext uri="{FF2B5EF4-FFF2-40B4-BE49-F238E27FC236}">
                  <a16:creationId xmlns:a16="http://schemas.microsoft.com/office/drawing/2014/main" id="{A95BEAA1-1583-4ADB-8B7C-98EABD0A7B3B}"/>
                </a:ext>
              </a:extLst>
            </p:cNvPr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3719;p80">
              <a:extLst>
                <a:ext uri="{FF2B5EF4-FFF2-40B4-BE49-F238E27FC236}">
                  <a16:creationId xmlns:a16="http://schemas.microsoft.com/office/drawing/2014/main" id="{372CBD55-5E53-453F-911E-926E3022EFEC}"/>
                </a:ext>
              </a:extLst>
            </p:cNvPr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3720;p80">
              <a:extLst>
                <a:ext uri="{FF2B5EF4-FFF2-40B4-BE49-F238E27FC236}">
                  <a16:creationId xmlns:a16="http://schemas.microsoft.com/office/drawing/2014/main" id="{D5E16632-6B9E-4188-8C7C-3BD8DA065DFF}"/>
                </a:ext>
              </a:extLst>
            </p:cNvPr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3721;p80">
              <a:extLst>
                <a:ext uri="{FF2B5EF4-FFF2-40B4-BE49-F238E27FC236}">
                  <a16:creationId xmlns:a16="http://schemas.microsoft.com/office/drawing/2014/main" id="{787C689A-417C-4081-9534-DC1941FBC3A5}"/>
                </a:ext>
              </a:extLst>
            </p:cNvPr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3722;p80">
              <a:extLst>
                <a:ext uri="{FF2B5EF4-FFF2-40B4-BE49-F238E27FC236}">
                  <a16:creationId xmlns:a16="http://schemas.microsoft.com/office/drawing/2014/main" id="{47B907BF-1F47-4F85-BFB7-62F7BF622EB9}"/>
                </a:ext>
              </a:extLst>
            </p:cNvPr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3723;p80">
              <a:extLst>
                <a:ext uri="{FF2B5EF4-FFF2-40B4-BE49-F238E27FC236}">
                  <a16:creationId xmlns:a16="http://schemas.microsoft.com/office/drawing/2014/main" id="{29073386-4C4C-4C67-80D7-6554467F8E1A}"/>
                </a:ext>
              </a:extLst>
            </p:cNvPr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3724;p80">
              <a:extLst>
                <a:ext uri="{FF2B5EF4-FFF2-40B4-BE49-F238E27FC236}">
                  <a16:creationId xmlns:a16="http://schemas.microsoft.com/office/drawing/2014/main" id="{95AA186B-EBD4-4A4F-B119-D1F8EA761879}"/>
                </a:ext>
              </a:extLst>
            </p:cNvPr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3725;p80">
              <a:extLst>
                <a:ext uri="{FF2B5EF4-FFF2-40B4-BE49-F238E27FC236}">
                  <a16:creationId xmlns:a16="http://schemas.microsoft.com/office/drawing/2014/main" id="{E49EDC44-8C8C-40DC-AD25-E246E2413A3F}"/>
                </a:ext>
              </a:extLst>
            </p:cNvPr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3726;p80">
              <a:extLst>
                <a:ext uri="{FF2B5EF4-FFF2-40B4-BE49-F238E27FC236}">
                  <a16:creationId xmlns:a16="http://schemas.microsoft.com/office/drawing/2014/main" id="{91027D9B-554B-4ABB-8141-A9A99E8FBBEF}"/>
                </a:ext>
              </a:extLst>
            </p:cNvPr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3727;p80">
              <a:extLst>
                <a:ext uri="{FF2B5EF4-FFF2-40B4-BE49-F238E27FC236}">
                  <a16:creationId xmlns:a16="http://schemas.microsoft.com/office/drawing/2014/main" id="{F6FA8A1A-7863-4561-980A-F090B8D7714A}"/>
                </a:ext>
              </a:extLst>
            </p:cNvPr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3728;p80">
              <a:extLst>
                <a:ext uri="{FF2B5EF4-FFF2-40B4-BE49-F238E27FC236}">
                  <a16:creationId xmlns:a16="http://schemas.microsoft.com/office/drawing/2014/main" id="{AD3FEC75-1757-47BF-9D48-70EAD4869BCC}"/>
                </a:ext>
              </a:extLst>
            </p:cNvPr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3729;p80">
              <a:extLst>
                <a:ext uri="{FF2B5EF4-FFF2-40B4-BE49-F238E27FC236}">
                  <a16:creationId xmlns:a16="http://schemas.microsoft.com/office/drawing/2014/main" id="{F0A64F76-5F27-4926-9239-061428F6387B}"/>
                </a:ext>
              </a:extLst>
            </p:cNvPr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3730;p80">
              <a:extLst>
                <a:ext uri="{FF2B5EF4-FFF2-40B4-BE49-F238E27FC236}">
                  <a16:creationId xmlns:a16="http://schemas.microsoft.com/office/drawing/2014/main" id="{8D78BD05-7241-47FC-8E84-36CA9065D694}"/>
                </a:ext>
              </a:extLst>
            </p:cNvPr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3731;p80">
              <a:extLst>
                <a:ext uri="{FF2B5EF4-FFF2-40B4-BE49-F238E27FC236}">
                  <a16:creationId xmlns:a16="http://schemas.microsoft.com/office/drawing/2014/main" id="{DAD46129-EBD5-40ED-9A24-0E0794110C9F}"/>
                </a:ext>
              </a:extLst>
            </p:cNvPr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3732;p80">
              <a:extLst>
                <a:ext uri="{FF2B5EF4-FFF2-40B4-BE49-F238E27FC236}">
                  <a16:creationId xmlns:a16="http://schemas.microsoft.com/office/drawing/2014/main" id="{ED14BF54-8C1F-4561-B88F-756492A4128B}"/>
                </a:ext>
              </a:extLst>
            </p:cNvPr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3733;p80">
              <a:extLst>
                <a:ext uri="{FF2B5EF4-FFF2-40B4-BE49-F238E27FC236}">
                  <a16:creationId xmlns:a16="http://schemas.microsoft.com/office/drawing/2014/main" id="{8F8F624B-D74D-4C72-B732-A0CE3F6E5D73}"/>
                </a:ext>
              </a:extLst>
            </p:cNvPr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3734;p80">
              <a:extLst>
                <a:ext uri="{FF2B5EF4-FFF2-40B4-BE49-F238E27FC236}">
                  <a16:creationId xmlns:a16="http://schemas.microsoft.com/office/drawing/2014/main" id="{8225616F-8143-4CF1-B068-DADD58DEB8AD}"/>
                </a:ext>
              </a:extLst>
            </p:cNvPr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3735;p80">
              <a:extLst>
                <a:ext uri="{FF2B5EF4-FFF2-40B4-BE49-F238E27FC236}">
                  <a16:creationId xmlns:a16="http://schemas.microsoft.com/office/drawing/2014/main" id="{07B01995-0F1B-4CD2-BF30-36DE26586269}"/>
                </a:ext>
              </a:extLst>
            </p:cNvPr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3736;p80">
              <a:extLst>
                <a:ext uri="{FF2B5EF4-FFF2-40B4-BE49-F238E27FC236}">
                  <a16:creationId xmlns:a16="http://schemas.microsoft.com/office/drawing/2014/main" id="{CA5A52DD-3CC3-4A2E-B12A-4D735DF53D91}"/>
                </a:ext>
              </a:extLst>
            </p:cNvPr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3737;p80">
              <a:extLst>
                <a:ext uri="{FF2B5EF4-FFF2-40B4-BE49-F238E27FC236}">
                  <a16:creationId xmlns:a16="http://schemas.microsoft.com/office/drawing/2014/main" id="{FA633A64-32F4-4970-B518-585524DEF804}"/>
                </a:ext>
              </a:extLst>
            </p:cNvPr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3738;p80">
              <a:extLst>
                <a:ext uri="{FF2B5EF4-FFF2-40B4-BE49-F238E27FC236}">
                  <a16:creationId xmlns:a16="http://schemas.microsoft.com/office/drawing/2014/main" id="{D0E1EFED-EFA4-40A3-B6CD-F4C3836B94D6}"/>
                </a:ext>
              </a:extLst>
            </p:cNvPr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3739;p80">
              <a:extLst>
                <a:ext uri="{FF2B5EF4-FFF2-40B4-BE49-F238E27FC236}">
                  <a16:creationId xmlns:a16="http://schemas.microsoft.com/office/drawing/2014/main" id="{B6CA6C53-CEAB-4620-82B8-936387C4B90E}"/>
                </a:ext>
              </a:extLst>
            </p:cNvPr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3740;p80">
              <a:extLst>
                <a:ext uri="{FF2B5EF4-FFF2-40B4-BE49-F238E27FC236}">
                  <a16:creationId xmlns:a16="http://schemas.microsoft.com/office/drawing/2014/main" id="{D90CE246-79CF-42CF-BEAF-3D57F77F82BD}"/>
                </a:ext>
              </a:extLst>
            </p:cNvPr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3741;p80">
              <a:extLst>
                <a:ext uri="{FF2B5EF4-FFF2-40B4-BE49-F238E27FC236}">
                  <a16:creationId xmlns:a16="http://schemas.microsoft.com/office/drawing/2014/main" id="{AF538C60-846B-49E7-81CF-C5DD6FA67A5B}"/>
                </a:ext>
              </a:extLst>
            </p:cNvPr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3742;p80">
              <a:extLst>
                <a:ext uri="{FF2B5EF4-FFF2-40B4-BE49-F238E27FC236}">
                  <a16:creationId xmlns:a16="http://schemas.microsoft.com/office/drawing/2014/main" id="{D2D1B69E-E486-46B0-84E0-B79ADEB4CB58}"/>
                </a:ext>
              </a:extLst>
            </p:cNvPr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3743;p80">
              <a:extLst>
                <a:ext uri="{FF2B5EF4-FFF2-40B4-BE49-F238E27FC236}">
                  <a16:creationId xmlns:a16="http://schemas.microsoft.com/office/drawing/2014/main" id="{EC3221A2-8C1B-4D2F-B1F9-DF434F524383}"/>
                </a:ext>
              </a:extLst>
            </p:cNvPr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3744;p80">
              <a:extLst>
                <a:ext uri="{FF2B5EF4-FFF2-40B4-BE49-F238E27FC236}">
                  <a16:creationId xmlns:a16="http://schemas.microsoft.com/office/drawing/2014/main" id="{4134D1DC-90BB-4AF0-85D6-59661A83B931}"/>
                </a:ext>
              </a:extLst>
            </p:cNvPr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3745;p80">
              <a:extLst>
                <a:ext uri="{FF2B5EF4-FFF2-40B4-BE49-F238E27FC236}">
                  <a16:creationId xmlns:a16="http://schemas.microsoft.com/office/drawing/2014/main" id="{089B1439-7653-47E4-99DC-2455C1412759}"/>
                </a:ext>
              </a:extLst>
            </p:cNvPr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3746;p80">
              <a:extLst>
                <a:ext uri="{FF2B5EF4-FFF2-40B4-BE49-F238E27FC236}">
                  <a16:creationId xmlns:a16="http://schemas.microsoft.com/office/drawing/2014/main" id="{82931744-010A-4C8F-A7D0-8D6FEADA4163}"/>
                </a:ext>
              </a:extLst>
            </p:cNvPr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3747;p80">
              <a:extLst>
                <a:ext uri="{FF2B5EF4-FFF2-40B4-BE49-F238E27FC236}">
                  <a16:creationId xmlns:a16="http://schemas.microsoft.com/office/drawing/2014/main" id="{13E5AC50-0A38-448B-B6DC-8F4F02C87FB9}"/>
                </a:ext>
              </a:extLst>
            </p:cNvPr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3748;p80">
              <a:extLst>
                <a:ext uri="{FF2B5EF4-FFF2-40B4-BE49-F238E27FC236}">
                  <a16:creationId xmlns:a16="http://schemas.microsoft.com/office/drawing/2014/main" id="{9B55468E-D966-4E8B-A1F7-C8F193A8F272}"/>
                </a:ext>
              </a:extLst>
            </p:cNvPr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3749;p80">
              <a:extLst>
                <a:ext uri="{FF2B5EF4-FFF2-40B4-BE49-F238E27FC236}">
                  <a16:creationId xmlns:a16="http://schemas.microsoft.com/office/drawing/2014/main" id="{EF7731D3-58F2-4F20-9671-37768A59F3E0}"/>
                </a:ext>
              </a:extLst>
            </p:cNvPr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3750;p80">
              <a:extLst>
                <a:ext uri="{FF2B5EF4-FFF2-40B4-BE49-F238E27FC236}">
                  <a16:creationId xmlns:a16="http://schemas.microsoft.com/office/drawing/2014/main" id="{2586596A-D4E6-44DC-AD7E-CDC92F1A68A9}"/>
                </a:ext>
              </a:extLst>
            </p:cNvPr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02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52"/>
          <p:cNvSpPr txBox="1">
            <a:spLocks noGrp="1"/>
          </p:cNvSpPr>
          <p:nvPr>
            <p:ph type="ctrTitle" idx="2"/>
          </p:nvPr>
        </p:nvSpPr>
        <p:spPr>
          <a:xfrm>
            <a:off x="834120" y="260023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BUDGET</a:t>
            </a:r>
            <a:endParaRPr/>
          </a:p>
        </p:txBody>
      </p:sp>
      <p:sp>
        <p:nvSpPr>
          <p:cNvPr id="1272" name="Google Shape;1272;p5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73" name="Google Shape;1273;p52"/>
          <p:cNvSpPr txBox="1">
            <a:spLocks noGrp="1"/>
          </p:cNvSpPr>
          <p:nvPr>
            <p:ph type="subTitle" idx="1"/>
          </p:nvPr>
        </p:nvSpPr>
        <p:spPr>
          <a:xfrm flipH="1">
            <a:off x="609300" y="3609500"/>
            <a:ext cx="26367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Here you could describe the topic of the section</a:t>
            </a:r>
            <a:endParaRPr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A28EAD7-3358-49CA-BE1D-6EABC86C3F61}"/>
              </a:ext>
            </a:extLst>
          </p:cNvPr>
          <p:cNvSpPr/>
          <p:nvPr/>
        </p:nvSpPr>
        <p:spPr>
          <a:xfrm flipH="1">
            <a:off x="2109007" y="127591"/>
            <a:ext cx="6915669" cy="478289"/>
          </a:xfrm>
          <a:prstGeom prst="homePlate">
            <a:avLst/>
          </a:prstGeom>
          <a:solidFill>
            <a:srgbClr val="66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اكتب جملة الاملاء في كراستك خلال دقيقتين: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2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2CB71F9E-3331-419B-B588-1D737748A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847" b="9127"/>
          <a:stretch/>
        </p:blipFill>
        <p:spPr>
          <a:xfrm>
            <a:off x="609300" y="1216401"/>
            <a:ext cx="4848681" cy="291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3AAB4DC-E3C9-4AE2-B6B9-D37D7A957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5" t="17762" r="42792" b="15849"/>
          <a:stretch/>
        </p:blipFill>
        <p:spPr>
          <a:xfrm rot="15379679">
            <a:off x="5521822" y="276445"/>
            <a:ext cx="2874384" cy="341305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4C2CC9E-6F7E-4B75-A004-560C17E48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10" t="29981" r="42674" b="19573"/>
          <a:stretch/>
        </p:blipFill>
        <p:spPr>
          <a:xfrm rot="1755597">
            <a:off x="2867005" y="909045"/>
            <a:ext cx="2944859" cy="332540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1E943E-4152-4E3B-85AB-1BA3C8C0FB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3" t="36790" r="42093" b="7786"/>
          <a:stretch/>
        </p:blipFill>
        <p:spPr>
          <a:xfrm rot="19825765">
            <a:off x="514043" y="1763439"/>
            <a:ext cx="2902688" cy="284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687</Words>
  <Application>Microsoft Office PowerPoint</Application>
  <PresentationFormat>On-screen Show (16:9)</PresentationFormat>
  <Paragraphs>163</Paragraphs>
  <Slides>30</Slides>
  <Notes>28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Fira Sans Extra Condensed Medium</vt:lpstr>
      <vt:lpstr>SHAGARA v2</vt:lpstr>
      <vt:lpstr>Dubai</vt:lpstr>
      <vt:lpstr>Oswald Regular</vt:lpstr>
      <vt:lpstr>Roboto Slab Regular</vt:lpstr>
      <vt:lpstr>Englebert</vt:lpstr>
      <vt:lpstr>Zilla Slab Light</vt:lpstr>
      <vt:lpstr>Calibri</vt:lpstr>
      <vt:lpstr>Back to School Social Media by Slidesgo</vt:lpstr>
      <vt:lpstr>PowerPoint Presentation</vt:lpstr>
      <vt:lpstr>PowerPoint Presentation</vt:lpstr>
      <vt:lpstr>PowerPoint Presentation</vt:lpstr>
      <vt:lpstr>ABOUT US</vt:lpstr>
      <vt:lpstr>PowerPoint Presentation</vt:lpstr>
      <vt:lpstr>PowerPoint Presentation</vt:lpstr>
      <vt:lpstr>PowerPoint Presentation</vt:lpstr>
      <vt:lpstr>BUDGET</vt:lpstr>
      <vt:lpstr>PowerPoint Presentation</vt:lpstr>
      <vt:lpstr>نواتج التعلم</vt:lpstr>
      <vt:lpstr>التهيئة الحافزة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شكرًا لكم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مدرسة الطويلة</dc:title>
  <dc:creator>SUPER</dc:creator>
  <cp:lastModifiedBy>fatmah ali</cp:lastModifiedBy>
  <cp:revision>45</cp:revision>
  <dcterms:modified xsi:type="dcterms:W3CDTF">2021-01-17T05:20:52Z</dcterms:modified>
</cp:coreProperties>
</file>