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374" r:id="rId3"/>
    <p:sldId id="4187" r:id="rId4"/>
    <p:sldId id="4889" r:id="rId5"/>
    <p:sldId id="4890" r:id="rId6"/>
    <p:sldId id="4891" r:id="rId7"/>
    <p:sldId id="258" r:id="rId8"/>
    <p:sldId id="262" r:id="rId9"/>
    <p:sldId id="261" r:id="rId10"/>
    <p:sldId id="4118" r:id="rId11"/>
    <p:sldId id="263" r:id="rId12"/>
    <p:sldId id="294" r:id="rId13"/>
    <p:sldId id="295" r:id="rId14"/>
    <p:sldId id="4883" r:id="rId15"/>
    <p:sldId id="4892" r:id="rId16"/>
    <p:sldId id="4893" r:id="rId17"/>
    <p:sldId id="4894" r:id="rId18"/>
    <p:sldId id="4895" r:id="rId19"/>
    <p:sldId id="4896" r:id="rId20"/>
    <p:sldId id="4056" r:id="rId21"/>
    <p:sldId id="4897" r:id="rId22"/>
    <p:sldId id="4898" r:id="rId23"/>
    <p:sldId id="4899" r:id="rId24"/>
    <p:sldId id="4073" r:id="rId25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D509968-5940-48FD-BF62-5C55B6DF66C5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91B5A5C-9B59-43AF-B7E1-28B58D847970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893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F7111-F9B9-45DB-9153-29528A71D6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5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3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0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5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4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DC90-0CFC-4555-A9D2-B5716938F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937C9-4082-4F2E-B0C2-BD807D389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9AD1-531D-4C08-B10F-B3D19870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C0A1F-A0BD-430A-80A9-D48AA191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9C575-DC95-4791-9663-23454A87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5479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221A-CFEB-4DFE-A4D7-0B5A704F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D23EB-7FA2-4012-BAD9-48C1AFA26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222CF-4206-40E6-8B4E-823B90FD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A96D-0932-4773-A66C-4DBBAA72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86D8-0E20-4EAE-AE59-5B07C3AC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3848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368DA-A8EA-4789-875A-9FAECFAF9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9C115-E5E2-48A0-924A-6BEEFD570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4DB28-93B7-4174-A962-9F67270D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7C061-6014-4857-9D2E-7F460B46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7507E-9176-426D-86B3-37F8AF2A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9023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4"/>
          <p:cNvGrpSpPr/>
          <p:nvPr/>
        </p:nvGrpSpPr>
        <p:grpSpPr>
          <a:xfrm>
            <a:off x="1518377" y="6208387"/>
            <a:ext cx="2267835" cy="751573"/>
            <a:chOff x="456975" y="1603100"/>
            <a:chExt cx="1111175" cy="368250"/>
          </a:xfrm>
        </p:grpSpPr>
        <p:sp>
          <p:nvSpPr>
            <p:cNvPr id="296" name="Google Shape;296;p14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" name="Google Shape;301;p14"/>
          <p:cNvGrpSpPr/>
          <p:nvPr/>
        </p:nvGrpSpPr>
        <p:grpSpPr>
          <a:xfrm>
            <a:off x="9579011" y="1478987"/>
            <a:ext cx="2267835" cy="751573"/>
            <a:chOff x="456975" y="1603100"/>
            <a:chExt cx="1111175" cy="368250"/>
          </a:xfrm>
        </p:grpSpPr>
        <p:sp>
          <p:nvSpPr>
            <p:cNvPr id="302" name="Google Shape;302;p14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14"/>
          <p:cNvGrpSpPr/>
          <p:nvPr/>
        </p:nvGrpSpPr>
        <p:grpSpPr>
          <a:xfrm>
            <a:off x="-612973" y="1460124"/>
            <a:ext cx="1727468" cy="770440"/>
            <a:chOff x="8042384" y="2038616"/>
            <a:chExt cx="1720815" cy="767473"/>
          </a:xfrm>
        </p:grpSpPr>
        <p:sp>
          <p:nvSpPr>
            <p:cNvPr id="308" name="Google Shape;308;p14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3" name="Google Shape;313;p14"/>
          <p:cNvSpPr/>
          <p:nvPr/>
        </p:nvSpPr>
        <p:spPr>
          <a:xfrm>
            <a:off x="11112651" y="50742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4"/>
          <p:cNvSpPr/>
          <p:nvPr/>
        </p:nvSpPr>
        <p:spPr>
          <a:xfrm>
            <a:off x="9770134" y="4610801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4"/>
          <p:cNvSpPr/>
          <p:nvPr/>
        </p:nvSpPr>
        <p:spPr>
          <a:xfrm>
            <a:off x="-254600" y="50272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4"/>
          <p:cNvSpPr/>
          <p:nvPr/>
        </p:nvSpPr>
        <p:spPr>
          <a:xfrm>
            <a:off x="11231985" y="11118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4"/>
          <p:cNvSpPr/>
          <p:nvPr/>
        </p:nvSpPr>
        <p:spPr>
          <a:xfrm>
            <a:off x="-678300" y="89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4"/>
          <p:cNvSpPr txBox="1">
            <a:spLocks noGrp="1"/>
          </p:cNvSpPr>
          <p:nvPr>
            <p:ph type="ctrTitle"/>
          </p:nvPr>
        </p:nvSpPr>
        <p:spPr>
          <a:xfrm>
            <a:off x="2193759" y="1751049"/>
            <a:ext cx="328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9" name="Google Shape;319;p14"/>
          <p:cNvSpPr txBox="1">
            <a:spLocks noGrp="1"/>
          </p:cNvSpPr>
          <p:nvPr>
            <p:ph type="title" idx="2" hasCustomPrompt="1"/>
          </p:nvPr>
        </p:nvSpPr>
        <p:spPr>
          <a:xfrm>
            <a:off x="5315500" y="1751049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4"/>
          <p:cNvSpPr txBox="1">
            <a:spLocks noGrp="1"/>
          </p:cNvSpPr>
          <p:nvPr>
            <p:ph type="ctrTitle" idx="3"/>
          </p:nvPr>
        </p:nvSpPr>
        <p:spPr>
          <a:xfrm>
            <a:off x="884535" y="3158717"/>
            <a:ext cx="29560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1" name="Google Shape;321;p14"/>
          <p:cNvSpPr txBox="1">
            <a:spLocks noGrp="1"/>
          </p:cNvSpPr>
          <p:nvPr>
            <p:ph type="title" idx="4" hasCustomPrompt="1"/>
          </p:nvPr>
        </p:nvSpPr>
        <p:spPr>
          <a:xfrm>
            <a:off x="3710725" y="2998335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4"/>
          <p:cNvSpPr txBox="1">
            <a:spLocks noGrp="1"/>
          </p:cNvSpPr>
          <p:nvPr>
            <p:ph type="ctrTitle" idx="5"/>
          </p:nvPr>
        </p:nvSpPr>
        <p:spPr>
          <a:xfrm>
            <a:off x="8295899" y="3374117"/>
            <a:ext cx="29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4"/>
          <p:cNvSpPr txBox="1">
            <a:spLocks noGrp="1"/>
          </p:cNvSpPr>
          <p:nvPr>
            <p:ph type="title" idx="6" hasCustomPrompt="1"/>
          </p:nvPr>
        </p:nvSpPr>
        <p:spPr>
          <a:xfrm>
            <a:off x="6985175" y="2998335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4"/>
          <p:cNvSpPr txBox="1">
            <a:spLocks noGrp="1"/>
          </p:cNvSpPr>
          <p:nvPr>
            <p:ph type="ctrTitle" idx="7"/>
          </p:nvPr>
        </p:nvSpPr>
        <p:spPr>
          <a:xfrm>
            <a:off x="6680397" y="4910600"/>
            <a:ext cx="4228800" cy="12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5" name="Google Shape;325;p14"/>
          <p:cNvSpPr txBox="1">
            <a:spLocks noGrp="1"/>
          </p:cNvSpPr>
          <p:nvPr>
            <p:ph type="title" idx="8" hasCustomPrompt="1"/>
          </p:nvPr>
        </p:nvSpPr>
        <p:spPr>
          <a:xfrm>
            <a:off x="5315504" y="4910600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6" name="Google Shape;326;p14"/>
          <p:cNvSpPr txBox="1">
            <a:spLocks noGrp="1"/>
          </p:cNvSpPr>
          <p:nvPr>
            <p:ph type="title" idx="9"/>
          </p:nvPr>
        </p:nvSpPr>
        <p:spPr>
          <a:xfrm>
            <a:off x="3022600" y="499400"/>
            <a:ext cx="61468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74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24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A06330-F326-43AF-9D2F-B87D9C931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952"/>
            <a:ext cx="120101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0F5E-8AF0-4EE7-A2BC-3480460F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4D65D-82A8-4C16-9EED-D3B80CD77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F33D0-3C87-49B2-9F96-2E7D0D7F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4F33D-92DD-4592-AE53-F1278E1A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205D1-FFEF-4C24-9519-E714E1DC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884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5EE1-7E53-420C-A95F-83AF65E7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8F5A7-E8AD-4D8A-A33D-0F43CB736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8E2E8-1BD4-44C3-83FF-7A69A6F6B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6C0D8-BFAA-4C06-B49E-AFFA263D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E212-1645-4E7B-8FD5-36B6B0EC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3077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C51E-CE90-4EED-A4FF-32E76183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8ABC3-E7A5-4A84-96C9-1F4AEEC73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7C244-36D9-4439-A5AE-A2B9D165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C7F4C-DA34-4E2D-ADD7-61F501C7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F94AD-0403-4611-BD3B-85AF7FE6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76940-CC15-45BE-BD59-B6DFF566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22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3148-086C-4288-8403-3A06BBDB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96DC8-4654-4BFD-94F5-6AC2C1268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25D6E-333A-4B10-A01B-A1F1B1C7A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80CC8-35D5-45AB-9859-EFF217A77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FD652-2689-4E41-9B89-64A9EBE82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5C6D1-80BF-4C27-9B3C-6C7C012D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D72D6-09AD-428A-8D59-0E938BB9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09CDF-7D56-4D48-821D-958F6706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1975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AB00-06AC-4AF1-85CE-11335748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E04EF-00E8-4536-ACB2-FACD9E44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208CF-534A-4C91-A2B7-7262AFA1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A548D-F59C-4CD6-AC29-1BC79000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670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A0DDE-64A8-4FAE-897E-93FA4DB2E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B782E-33D0-4D31-8401-EC5464DC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9CAFD-AEB2-422E-848C-D50A8089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4260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7141-8756-45A0-974D-E0E659B2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5780D-4211-465A-8BEA-30A0A6C18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6A571-F3DA-49E6-8B49-DAF4F1437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58F94-4F81-47A7-9740-2B9856F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999BA-5B04-48AD-8149-CC1D42A4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A44C5-9F60-46DD-85A1-7557E980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9425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2851-3823-45EC-A8E9-D0787FA3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8333-9508-421D-AA32-0CE87994C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6925E-59FB-495F-A13E-B9631ACA2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2B398-06F6-42C0-96CE-54E680DB1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48CF0-FC22-4655-9C99-68FF82BF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D99D8-DF3E-4BFD-AF20-96C55F5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2376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A7997-8712-4AA4-A223-20554ABF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5522B-486E-4C78-8989-193FA9B7C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12085-56AE-44C1-A35D-1E658957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437E-6440-4104-BC9A-D4E44C52DDA7}" type="datetimeFigureOut">
              <a:rPr lang="ar-AE" smtClean="0"/>
              <a:t>07/06/1442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4E547-0BD9-4B77-9A9A-0984A59EF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EFC63-3675-464B-9951-EFCB4442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A3740-26D4-453E-9186-0E0F4AB176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5128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1.gif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-SNYTSTNt4" TargetMode="Externa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38.gif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38.gif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50.gif"/><Relationship Id="rId5" Type="http://schemas.openxmlformats.org/officeDocument/2006/relationships/image" Target="../media/image16.gif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8EF7BD-EB3B-4AE0-BE18-33EA8549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0868"/>
            <a:ext cx="12192000" cy="6968868"/>
          </a:xfrm>
          <a:prstGeom prst="rect">
            <a:avLst/>
          </a:prstGeom>
        </p:spPr>
      </p:pic>
      <p:sp>
        <p:nvSpPr>
          <p:cNvPr id="5" name="19 CuadroTexto">
            <a:extLst>
              <a:ext uri="{FF2B5EF4-FFF2-40B4-BE49-F238E27FC236}">
                <a16:creationId xmlns:a16="http://schemas.microsoft.com/office/drawing/2014/main" id="{20A9AE40-B88B-4610-AA70-3D0257E88DDF}"/>
              </a:ext>
            </a:extLst>
          </p:cNvPr>
          <p:cNvSpPr txBox="1"/>
          <p:nvPr/>
        </p:nvSpPr>
        <p:spPr>
          <a:xfrm>
            <a:off x="507359" y="80493"/>
            <a:ext cx="10020887" cy="9194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chemeClr val="bg1"/>
                </a:solidFill>
                <a:latin typeface="Calibri"/>
              </a:rPr>
              <a:t>السلام الوطني لدولة الامارات العربية المتحدة</a:t>
            </a:r>
            <a:endParaRPr lang="es-ES" sz="48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D26B99A-5E75-43DD-97CE-DF23CC9B3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5" b="92500" l="5375" r="90000">
                        <a14:foregroundMark x1="22250" y1="8875" x2="21375" y2="80375"/>
                        <a14:foregroundMark x1="21375" y1="80375" x2="7875" y2="61500"/>
                        <a14:foregroundMark x1="7875" y1="61500" x2="29625" y2="72625"/>
                        <a14:foregroundMark x1="29625" y1="72625" x2="38250" y2="90500"/>
                        <a14:foregroundMark x1="38250" y1="90500" x2="31000" y2="68750"/>
                        <a14:foregroundMark x1="27625" y1="18500" x2="30500" y2="33250"/>
                        <a14:foregroundMark x1="23875" y1="8875" x2="27375" y2="10250"/>
                        <a14:foregroundMark x1="10125" y1="14000" x2="10250" y2="21000"/>
                        <a14:foregroundMark x1="10250" y1="21000" x2="13625" y2="24375"/>
                        <a14:foregroundMark x1="5375" y1="60750" x2="5625" y2="64875"/>
                        <a14:foregroundMark x1="39875" y1="92500" x2="38250" y2="90625"/>
                        <a14:foregroundMark x1="11750" y1="13500" x2="12375" y2="12875"/>
                        <a14:foregroundMark x1="12375" y1="12875" x2="10125" y2="12875"/>
                        <a14:backgroundMark x1="12250" y1="94375" x2="26125" y2="9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50" b="7943"/>
          <a:stretch/>
        </p:blipFill>
        <p:spPr bwMode="auto">
          <a:xfrm>
            <a:off x="8829434" y="0"/>
            <a:ext cx="3397624" cy="69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ideo_2020-05-27_00-48-52">
            <a:hlinkClick r:id="" action="ppaction://media"/>
            <a:extLst>
              <a:ext uri="{FF2B5EF4-FFF2-40B4-BE49-F238E27FC236}">
                <a16:creationId xmlns:a16="http://schemas.microsoft.com/office/drawing/2014/main" id="{BA53A556-C7DC-4943-9D14-DAC658B3F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2620"/>
          <a:stretch/>
        </p:blipFill>
        <p:spPr>
          <a:xfrm>
            <a:off x="838142" y="1984730"/>
            <a:ext cx="8291789" cy="413471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748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5561B-3B15-489A-B9FD-1797F1359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91" b="1591"/>
          <a:stretch/>
        </p:blipFill>
        <p:spPr>
          <a:xfrm>
            <a:off x="0" y="-110868"/>
            <a:ext cx="12192000" cy="696886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2BDD0FF6-DFDE-4323-A734-46BFFC884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846" t="16996" r="7692" b="20000"/>
          <a:stretch/>
        </p:blipFill>
        <p:spPr>
          <a:xfrm>
            <a:off x="1983545" y="658698"/>
            <a:ext cx="9031458" cy="585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B4351-0616-4495-9DCD-F7307C786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510" y="532088"/>
            <a:ext cx="1428979" cy="1428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CEEE2C-ECE4-428F-8F25-DC71AA957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672" y="532088"/>
            <a:ext cx="2531049" cy="5524055"/>
          </a:xfrm>
          <a:prstGeom prst="rect">
            <a:avLst/>
          </a:prstGeom>
        </p:spPr>
      </p:pic>
      <p:pic>
        <p:nvPicPr>
          <p:cNvPr id="7" name="Picture 2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E25619CF-13A9-4C4A-8A5D-FFB0E48A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064" y="2216948"/>
            <a:ext cx="1941576" cy="4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401DFF1-5F8D-4520-BD5B-48B084F8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429FCD1D-EA73-4248-83A9-53C4E757D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45523" r="26719" b="27700"/>
          <a:stretch/>
        </p:blipFill>
        <p:spPr>
          <a:xfrm>
            <a:off x="2056118" y="1514475"/>
            <a:ext cx="7941144" cy="4386263"/>
          </a:xfrm>
          <a:prstGeom prst="rect">
            <a:avLst/>
          </a:prstGeom>
        </p:spPr>
      </p:pic>
      <p:sp>
        <p:nvSpPr>
          <p:cNvPr id="4" name="Arrow: Bent 3">
            <a:extLst>
              <a:ext uri="{FF2B5EF4-FFF2-40B4-BE49-F238E27FC236}">
                <a16:creationId xmlns:a16="http://schemas.microsoft.com/office/drawing/2014/main" id="{6723ADD5-0047-49D1-A658-778219A1C7B1}"/>
              </a:ext>
            </a:extLst>
          </p:cNvPr>
          <p:cNvSpPr/>
          <p:nvPr/>
        </p:nvSpPr>
        <p:spPr>
          <a:xfrm rot="10800000" flipV="1">
            <a:off x="2002956" y="769816"/>
            <a:ext cx="3240556" cy="1058983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F8F1BB49-7F8B-4B6C-A278-934BCDFD27D2}"/>
              </a:ext>
            </a:extLst>
          </p:cNvPr>
          <p:cNvSpPr/>
          <p:nvPr/>
        </p:nvSpPr>
        <p:spPr>
          <a:xfrm rot="8900618" flipV="1">
            <a:off x="998056" y="5134757"/>
            <a:ext cx="1168650" cy="681461"/>
          </a:xfrm>
          <a:prstGeom prst="bentArrow">
            <a:avLst>
              <a:gd name="adj1" fmla="val 25000"/>
              <a:gd name="adj2" fmla="val 46484"/>
              <a:gd name="adj3" fmla="val 50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7D63D2C9-AED5-4DA5-81B4-5F86E45BB23D}"/>
              </a:ext>
            </a:extLst>
          </p:cNvPr>
          <p:cNvSpPr/>
          <p:nvPr/>
        </p:nvSpPr>
        <p:spPr>
          <a:xfrm rot="11026186" flipH="1" flipV="1">
            <a:off x="9539306" y="4058342"/>
            <a:ext cx="809589" cy="506619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A601350A-E85D-4F01-BE37-0F2BE20EC9E4}"/>
              </a:ext>
            </a:extLst>
          </p:cNvPr>
          <p:cNvSpPr/>
          <p:nvPr/>
        </p:nvSpPr>
        <p:spPr>
          <a:xfrm rot="12575418" flipH="1" flipV="1">
            <a:off x="7106779" y="5821974"/>
            <a:ext cx="1020591" cy="563627"/>
          </a:xfrm>
          <a:prstGeom prst="bentArrow">
            <a:avLst>
              <a:gd name="adj1" fmla="val 27056"/>
              <a:gd name="adj2" fmla="val 34200"/>
              <a:gd name="adj3" fmla="val 50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C1DBC-70C0-4CB9-B520-AC1F11BB980C}"/>
              </a:ext>
            </a:extLst>
          </p:cNvPr>
          <p:cNvSpPr/>
          <p:nvPr/>
        </p:nvSpPr>
        <p:spPr>
          <a:xfrm>
            <a:off x="136307" y="848396"/>
            <a:ext cx="1757363" cy="6715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الجهات الاصلية</a:t>
            </a:r>
            <a:endParaRPr lang="en-AE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6E640F-000D-41B6-81B7-32C96D32ED26}"/>
              </a:ext>
            </a:extLst>
          </p:cNvPr>
          <p:cNvSpPr/>
          <p:nvPr/>
        </p:nvSpPr>
        <p:spPr>
          <a:xfrm>
            <a:off x="136308" y="5900738"/>
            <a:ext cx="1757363" cy="6715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مقياس الرسم</a:t>
            </a:r>
            <a:endParaRPr lang="en-AE" sz="2400" b="1" dirty="0">
              <a:solidFill>
                <a:srgbClr val="002060"/>
              </a:solidFill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9998C840-0E43-41BB-A477-CC21161A824B}"/>
              </a:ext>
            </a:extLst>
          </p:cNvPr>
          <p:cNvSpPr/>
          <p:nvPr/>
        </p:nvSpPr>
        <p:spPr>
          <a:xfrm rot="9295538" flipV="1">
            <a:off x="1231260" y="3169223"/>
            <a:ext cx="702243" cy="51955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3E401A-25FA-4B1F-94CB-8BF95D6F232E}"/>
              </a:ext>
            </a:extLst>
          </p:cNvPr>
          <p:cNvSpPr/>
          <p:nvPr/>
        </p:nvSpPr>
        <p:spPr>
          <a:xfrm>
            <a:off x="27491" y="3550444"/>
            <a:ext cx="1757363" cy="6715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إطار الخريطة</a:t>
            </a:r>
            <a:endParaRPr lang="en-AE" sz="2400" b="1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40031-E947-41BF-B8A3-F2B7EE666B2E}"/>
              </a:ext>
            </a:extLst>
          </p:cNvPr>
          <p:cNvSpPr/>
          <p:nvPr/>
        </p:nvSpPr>
        <p:spPr>
          <a:xfrm>
            <a:off x="10364673" y="3657600"/>
            <a:ext cx="1741993" cy="12211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مفتاح الخريطة</a:t>
            </a:r>
          </a:p>
          <a:p>
            <a:pPr algn="ctr"/>
            <a:r>
              <a:rPr lang="ar-AE" sz="2400" b="1" dirty="0">
                <a:solidFill>
                  <a:srgbClr val="002060"/>
                </a:solidFill>
              </a:rPr>
              <a:t>الذي توضع فيه الرموز</a:t>
            </a:r>
            <a:endParaRPr lang="en-AE" sz="24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52E68-DDAA-4817-BFA3-029E2D5440D8}"/>
              </a:ext>
            </a:extLst>
          </p:cNvPr>
          <p:cNvSpPr/>
          <p:nvPr/>
        </p:nvSpPr>
        <p:spPr>
          <a:xfrm>
            <a:off x="2372321" y="5974884"/>
            <a:ext cx="4661854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تضاريس دولة الامارات العربية المتحدة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EF890B-5190-4778-9483-F9758E9EE191}"/>
              </a:ext>
            </a:extLst>
          </p:cNvPr>
          <p:cNvSpPr/>
          <p:nvPr/>
        </p:nvSpPr>
        <p:spPr>
          <a:xfrm>
            <a:off x="8199975" y="5950550"/>
            <a:ext cx="1757363" cy="67151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عنوان الخريطة</a:t>
            </a:r>
            <a:endParaRPr lang="en-AE" sz="2400" b="1" dirty="0">
              <a:solidFill>
                <a:srgbClr val="002060"/>
              </a:solidFill>
            </a:endParaRPr>
          </a:p>
        </p:txBody>
      </p:sp>
      <p:sp>
        <p:nvSpPr>
          <p:cNvPr id="23" name="Scroll: Vertical 22">
            <a:extLst>
              <a:ext uri="{FF2B5EF4-FFF2-40B4-BE49-F238E27FC236}">
                <a16:creationId xmlns:a16="http://schemas.microsoft.com/office/drawing/2014/main" id="{77306DC2-E619-442C-B913-5EBCDA07627F}"/>
              </a:ext>
            </a:extLst>
          </p:cNvPr>
          <p:cNvSpPr/>
          <p:nvPr/>
        </p:nvSpPr>
        <p:spPr>
          <a:xfrm>
            <a:off x="10058400" y="228601"/>
            <a:ext cx="1714500" cy="157162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ركن المعرفة</a:t>
            </a:r>
            <a:endParaRPr lang="en-AE" sz="3600" b="1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F89E959-B51B-4D22-A8AD-E850F5E5B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461" y="4926912"/>
            <a:ext cx="2013217" cy="201321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6DB19F0-49D4-4996-A2C8-65AF6BF9F121}"/>
              </a:ext>
            </a:extLst>
          </p:cNvPr>
          <p:cNvSpPr txBox="1">
            <a:spLocks/>
          </p:cNvSpPr>
          <p:nvPr/>
        </p:nvSpPr>
        <p:spPr>
          <a:xfrm>
            <a:off x="1893670" y="13850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9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ثانيا عناصر الخريطة</a:t>
            </a:r>
            <a:endParaRPr lang="en-US" sz="9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0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E3D44EFD-A283-4711-BB26-745AA8EA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68"/>
            <a:ext cx="12192000" cy="6968868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FFAD5A3F-E4CC-4A52-BAD0-6500442E3F89}"/>
              </a:ext>
            </a:extLst>
          </p:cNvPr>
          <p:cNvSpPr/>
          <p:nvPr/>
        </p:nvSpPr>
        <p:spPr>
          <a:xfrm>
            <a:off x="1307227" y="618581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D496D3-D6AC-4F98-8A8B-C4FA4D3BE47A}"/>
              </a:ext>
            </a:extLst>
          </p:cNvPr>
          <p:cNvSpPr/>
          <p:nvPr/>
        </p:nvSpPr>
        <p:spPr>
          <a:xfrm>
            <a:off x="1976981" y="5917725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0E6E9-E3DC-4E9A-BB28-589D6A6653A7}"/>
              </a:ext>
            </a:extLst>
          </p:cNvPr>
          <p:cNvSpPr/>
          <p:nvPr/>
        </p:nvSpPr>
        <p:spPr>
          <a:xfrm>
            <a:off x="2175770" y="728420"/>
            <a:ext cx="206047" cy="5472331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D408A6-FB30-414E-B40D-15BD7A0A1CB0}"/>
              </a:ext>
            </a:extLst>
          </p:cNvPr>
          <p:cNvSpPr/>
          <p:nvPr/>
        </p:nvSpPr>
        <p:spPr>
          <a:xfrm>
            <a:off x="2130281" y="527663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81A8D6-8579-4E5F-8BBE-35AB4DB71BF6}"/>
              </a:ext>
            </a:extLst>
          </p:cNvPr>
          <p:cNvSpPr/>
          <p:nvPr/>
        </p:nvSpPr>
        <p:spPr>
          <a:xfrm>
            <a:off x="2172145" y="463390"/>
            <a:ext cx="206048" cy="20615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2980B0-9A70-421C-BF31-278DBA5B322A}"/>
              </a:ext>
            </a:extLst>
          </p:cNvPr>
          <p:cNvSpPr/>
          <p:nvPr/>
        </p:nvSpPr>
        <p:spPr>
          <a:xfrm>
            <a:off x="2156337" y="598659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9CDA5AB-AE67-4EA4-A1C2-51F57538F0DF}"/>
              </a:ext>
            </a:extLst>
          </p:cNvPr>
          <p:cNvSpPr/>
          <p:nvPr/>
        </p:nvSpPr>
        <p:spPr>
          <a:xfrm>
            <a:off x="698160" y="717336"/>
            <a:ext cx="1449317" cy="431997"/>
          </a:xfrm>
          <a:custGeom>
            <a:avLst/>
            <a:gdLst>
              <a:gd name="connsiteX0" fmla="*/ 0 w 1465943"/>
              <a:gd name="connsiteY0" fmla="*/ 420914 h 420914"/>
              <a:gd name="connsiteX1" fmla="*/ 1465943 w 1465943"/>
              <a:gd name="connsiteY1" fmla="*/ 0 h 420914"/>
              <a:gd name="connsiteX0" fmla="*/ 0 w 1449317"/>
              <a:gd name="connsiteY0" fmla="*/ 431997 h 431997"/>
              <a:gd name="connsiteX1" fmla="*/ 1449317 w 1449317"/>
              <a:gd name="connsiteY1" fmla="*/ 0 h 4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317" h="431997">
                <a:moveTo>
                  <a:pt x="0" y="431997"/>
                </a:moveTo>
                <a:lnTo>
                  <a:pt x="1449317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7D57F03-9728-4CBE-85D2-B7B7250D20B8}"/>
              </a:ext>
            </a:extLst>
          </p:cNvPr>
          <p:cNvSpPr/>
          <p:nvPr/>
        </p:nvSpPr>
        <p:spPr>
          <a:xfrm>
            <a:off x="2414541" y="706253"/>
            <a:ext cx="1390996" cy="459971"/>
          </a:xfrm>
          <a:custGeom>
            <a:avLst/>
            <a:gdLst>
              <a:gd name="connsiteX0" fmla="*/ 1396538 w 1396538"/>
              <a:gd name="connsiteY0" fmla="*/ 448888 h 448888"/>
              <a:gd name="connsiteX1" fmla="*/ 0 w 1396538"/>
              <a:gd name="connsiteY1" fmla="*/ 0 h 448888"/>
              <a:gd name="connsiteX0" fmla="*/ 1390996 w 1390996"/>
              <a:gd name="connsiteY0" fmla="*/ 443346 h 443346"/>
              <a:gd name="connsiteX1" fmla="*/ 0 w 1390996"/>
              <a:gd name="connsiteY1" fmla="*/ 0 h 443346"/>
              <a:gd name="connsiteX0" fmla="*/ 1390996 w 1390996"/>
              <a:gd name="connsiteY0" fmla="*/ 459971 h 459971"/>
              <a:gd name="connsiteX1" fmla="*/ 0 w 1390996"/>
              <a:gd name="connsiteY1" fmla="*/ 0 h 45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96" h="459971">
                <a:moveTo>
                  <a:pt x="1390996" y="45997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CF962A-3A01-4C76-B582-35FF85821E28}"/>
              </a:ext>
            </a:extLst>
          </p:cNvPr>
          <p:cNvGrpSpPr/>
          <p:nvPr/>
        </p:nvGrpSpPr>
        <p:grpSpPr>
          <a:xfrm>
            <a:off x="690772" y="1271737"/>
            <a:ext cx="3113313" cy="4602889"/>
            <a:chOff x="2039127" y="1457716"/>
            <a:chExt cx="3113313" cy="46028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6F49CC-35D0-49A4-AFFB-CEAA748D0141}"/>
                </a:ext>
              </a:extLst>
            </p:cNvPr>
            <p:cNvSpPr/>
            <p:nvPr/>
          </p:nvSpPr>
          <p:spPr>
            <a:xfrm>
              <a:off x="2193219" y="1457716"/>
              <a:ext cx="2830285" cy="4602889"/>
            </a:xfrm>
            <a:prstGeom prst="rect">
              <a:avLst/>
            </a:prstGeom>
            <a:gradFill flip="none" rotWithShape="1">
              <a:gsLst>
                <a:gs pos="5000">
                  <a:srgbClr val="C71201"/>
                </a:gs>
                <a:gs pos="0">
                  <a:srgbClr val="A71101"/>
                </a:gs>
                <a:gs pos="100000">
                  <a:srgbClr val="B102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E0AF83-8A54-4ED5-82D9-C48DF4C32801}"/>
                </a:ext>
              </a:extLst>
            </p:cNvPr>
            <p:cNvSpPr txBox="1"/>
            <p:nvPr/>
          </p:nvSpPr>
          <p:spPr>
            <a:xfrm>
              <a:off x="2253444" y="2331881"/>
              <a:ext cx="2660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rgbClr val="FFFF00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مقياس الرسم</a:t>
              </a:r>
              <a:endParaRPr lang="en-US" sz="3200" b="1" dirty="0">
                <a:solidFill>
                  <a:srgbClr val="FFFF00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2F5A36-4BCF-4E51-8806-55B04782746A}"/>
                </a:ext>
              </a:extLst>
            </p:cNvPr>
            <p:cNvSpPr txBox="1"/>
            <p:nvPr/>
          </p:nvSpPr>
          <p:spPr>
            <a:xfrm>
              <a:off x="2039127" y="3267117"/>
              <a:ext cx="311331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نسبة ما بين الأبعاد على الطبيعة والأبعاد عن الخريطة؛وذالك من أجل تسهيل قراءة الخريطة</a:t>
              </a:r>
              <a:r>
                <a:rPr lang="en-US" sz="32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 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711464-BC3F-420E-B0FD-4B50AB7EC3F6}"/>
              </a:ext>
            </a:extLst>
          </p:cNvPr>
          <p:cNvGrpSpPr/>
          <p:nvPr/>
        </p:nvGrpSpPr>
        <p:grpSpPr>
          <a:xfrm>
            <a:off x="490339" y="1156015"/>
            <a:ext cx="3525112" cy="211808"/>
            <a:chOff x="1838694" y="1341995"/>
            <a:chExt cx="3525112" cy="21180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48CB6B-D6C2-4841-810D-FC054BD56FCD}"/>
                </a:ext>
              </a:extLst>
            </p:cNvPr>
            <p:cNvSpPr/>
            <p:nvPr/>
          </p:nvSpPr>
          <p:spPr>
            <a:xfrm>
              <a:off x="2051704" y="1375694"/>
              <a:ext cx="3113313" cy="144411"/>
            </a:xfrm>
            <a:prstGeom prst="rect">
              <a:avLst/>
            </a:prstGeom>
            <a:gradFill flip="none" rotWithShape="1">
              <a:gsLst>
                <a:gs pos="14000">
                  <a:srgbClr val="820000"/>
                </a:gs>
                <a:gs pos="49000">
                  <a:srgbClr val="F51801"/>
                </a:gs>
                <a:gs pos="100000">
                  <a:srgbClr val="82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45193C-AF1C-4E49-B0C3-A6AF2F2E2018}"/>
                </a:ext>
              </a:extLst>
            </p:cNvPr>
            <p:cNvGrpSpPr/>
            <p:nvPr/>
          </p:nvGrpSpPr>
          <p:grpSpPr>
            <a:xfrm rot="16200000">
              <a:off x="1874674" y="1306015"/>
              <a:ext cx="211808" cy="283768"/>
              <a:chOff x="1972470" y="733434"/>
              <a:chExt cx="283768" cy="38017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14CADCE-5206-4E9F-86EE-059BDE400B8A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EACD537-8FDF-490F-8170-DF07E1CF5172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2CA2E6D-3A78-4315-931D-F5C99A1DACC3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7F6571-FCF0-4FE8-80B9-18387D583E60}"/>
                </a:ext>
              </a:extLst>
            </p:cNvPr>
            <p:cNvGrpSpPr/>
            <p:nvPr/>
          </p:nvGrpSpPr>
          <p:grpSpPr>
            <a:xfrm rot="5400000" flipH="1">
              <a:off x="5116018" y="1306015"/>
              <a:ext cx="211808" cy="283768"/>
              <a:chOff x="1972470" y="733434"/>
              <a:chExt cx="283768" cy="38017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E004F14-0995-476E-BD31-56324D05577E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DB8A707-904B-4D39-B1F7-0B51664DF0EC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80D591B-E5F3-4122-A5C5-F878DF529F32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</p:grpSp>
      <p:sp>
        <p:nvSpPr>
          <p:cNvPr id="28" name="Trapezoid 27">
            <a:extLst>
              <a:ext uri="{FF2B5EF4-FFF2-40B4-BE49-F238E27FC236}">
                <a16:creationId xmlns:a16="http://schemas.microsoft.com/office/drawing/2014/main" id="{99ED45EC-F8B2-4BD3-98DB-8BAC78EADB25}"/>
              </a:ext>
            </a:extLst>
          </p:cNvPr>
          <p:cNvSpPr/>
          <p:nvPr/>
        </p:nvSpPr>
        <p:spPr>
          <a:xfrm>
            <a:off x="5069554" y="618581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CF4A0C3-251F-4CAD-A98F-05DD9FDFAEF6}"/>
              </a:ext>
            </a:extLst>
          </p:cNvPr>
          <p:cNvSpPr/>
          <p:nvPr/>
        </p:nvSpPr>
        <p:spPr>
          <a:xfrm>
            <a:off x="5739306" y="5917725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27B97-2682-44C9-A0A9-827B54DCB282}"/>
              </a:ext>
            </a:extLst>
          </p:cNvPr>
          <p:cNvSpPr/>
          <p:nvPr/>
        </p:nvSpPr>
        <p:spPr>
          <a:xfrm>
            <a:off x="5938095" y="728420"/>
            <a:ext cx="206047" cy="5472331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3E67979-6B32-4973-9066-7573A77F14B8}"/>
              </a:ext>
            </a:extLst>
          </p:cNvPr>
          <p:cNvSpPr/>
          <p:nvPr/>
        </p:nvSpPr>
        <p:spPr>
          <a:xfrm>
            <a:off x="5892607" y="527663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E82AC6-B8DE-4D96-855B-D9FA405C84D8}"/>
              </a:ext>
            </a:extLst>
          </p:cNvPr>
          <p:cNvSpPr/>
          <p:nvPr/>
        </p:nvSpPr>
        <p:spPr>
          <a:xfrm>
            <a:off x="5934471" y="463390"/>
            <a:ext cx="206048" cy="20615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DE4876-5EAC-4269-8B6F-EF4412F5E32C}"/>
              </a:ext>
            </a:extLst>
          </p:cNvPr>
          <p:cNvSpPr/>
          <p:nvPr/>
        </p:nvSpPr>
        <p:spPr>
          <a:xfrm>
            <a:off x="5918664" y="598659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FAECC11-2816-49D1-A0BA-B411D02F4FCA}"/>
              </a:ext>
            </a:extLst>
          </p:cNvPr>
          <p:cNvSpPr/>
          <p:nvPr/>
        </p:nvSpPr>
        <p:spPr>
          <a:xfrm>
            <a:off x="4460486" y="717336"/>
            <a:ext cx="1449317" cy="431997"/>
          </a:xfrm>
          <a:custGeom>
            <a:avLst/>
            <a:gdLst>
              <a:gd name="connsiteX0" fmla="*/ 0 w 1465943"/>
              <a:gd name="connsiteY0" fmla="*/ 420914 h 420914"/>
              <a:gd name="connsiteX1" fmla="*/ 1465943 w 1465943"/>
              <a:gd name="connsiteY1" fmla="*/ 0 h 420914"/>
              <a:gd name="connsiteX0" fmla="*/ 0 w 1449317"/>
              <a:gd name="connsiteY0" fmla="*/ 431997 h 431997"/>
              <a:gd name="connsiteX1" fmla="*/ 1449317 w 1449317"/>
              <a:gd name="connsiteY1" fmla="*/ 0 h 4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317" h="431997">
                <a:moveTo>
                  <a:pt x="0" y="431997"/>
                </a:moveTo>
                <a:lnTo>
                  <a:pt x="1449317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DAB6FCF-24D4-4B75-990C-493176D2308F}"/>
              </a:ext>
            </a:extLst>
          </p:cNvPr>
          <p:cNvSpPr/>
          <p:nvPr/>
        </p:nvSpPr>
        <p:spPr>
          <a:xfrm>
            <a:off x="6176867" y="706253"/>
            <a:ext cx="1390996" cy="459971"/>
          </a:xfrm>
          <a:custGeom>
            <a:avLst/>
            <a:gdLst>
              <a:gd name="connsiteX0" fmla="*/ 1396538 w 1396538"/>
              <a:gd name="connsiteY0" fmla="*/ 448888 h 448888"/>
              <a:gd name="connsiteX1" fmla="*/ 0 w 1396538"/>
              <a:gd name="connsiteY1" fmla="*/ 0 h 448888"/>
              <a:gd name="connsiteX0" fmla="*/ 1390996 w 1390996"/>
              <a:gd name="connsiteY0" fmla="*/ 443346 h 443346"/>
              <a:gd name="connsiteX1" fmla="*/ 0 w 1390996"/>
              <a:gd name="connsiteY1" fmla="*/ 0 h 443346"/>
              <a:gd name="connsiteX0" fmla="*/ 1390996 w 1390996"/>
              <a:gd name="connsiteY0" fmla="*/ 459971 h 459971"/>
              <a:gd name="connsiteX1" fmla="*/ 0 w 1390996"/>
              <a:gd name="connsiteY1" fmla="*/ 0 h 45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96" h="459971">
                <a:moveTo>
                  <a:pt x="1390996" y="45997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D90CAC-AF12-4AA3-886B-78379986B364}"/>
              </a:ext>
            </a:extLst>
          </p:cNvPr>
          <p:cNvGrpSpPr/>
          <p:nvPr/>
        </p:nvGrpSpPr>
        <p:grpSpPr>
          <a:xfrm>
            <a:off x="4607191" y="1271737"/>
            <a:ext cx="2858579" cy="4602889"/>
            <a:chOff x="2193219" y="1457716"/>
            <a:chExt cx="2858578" cy="46028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7C9098-2EB1-42E9-9101-869AA573B142}"/>
                </a:ext>
              </a:extLst>
            </p:cNvPr>
            <p:cNvSpPr/>
            <p:nvPr/>
          </p:nvSpPr>
          <p:spPr>
            <a:xfrm>
              <a:off x="2193219" y="1457716"/>
              <a:ext cx="2830285" cy="4602889"/>
            </a:xfrm>
            <a:prstGeom prst="rect">
              <a:avLst/>
            </a:prstGeom>
            <a:gradFill flip="none" rotWithShape="1">
              <a:gsLst>
                <a:gs pos="4000">
                  <a:srgbClr val="0091C8"/>
                </a:gs>
                <a:gs pos="0">
                  <a:srgbClr val="00698E"/>
                </a:gs>
                <a:gs pos="100000">
                  <a:srgbClr val="00339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8E3188-189C-4851-BAC2-980A62DAF15E}"/>
                </a:ext>
              </a:extLst>
            </p:cNvPr>
            <p:cNvSpPr txBox="1"/>
            <p:nvPr/>
          </p:nvSpPr>
          <p:spPr>
            <a:xfrm>
              <a:off x="2317056" y="2316092"/>
              <a:ext cx="2660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rgbClr val="FFFF00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مفتاح الخريطة</a:t>
              </a:r>
              <a:endParaRPr lang="en-US" sz="3200" b="1" dirty="0">
                <a:solidFill>
                  <a:srgbClr val="FFFF00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7E0863-BB07-4F9B-BB90-209822A99DAD}"/>
                </a:ext>
              </a:extLst>
            </p:cNvPr>
            <p:cNvSpPr txBox="1"/>
            <p:nvPr/>
          </p:nvSpPr>
          <p:spPr>
            <a:xfrm>
              <a:off x="2226468" y="3287211"/>
              <a:ext cx="28253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رموز وألوان تشير الى ما ادرج داخل الخريطة</a:t>
              </a:r>
              <a:endParaRPr lang="en-US" sz="32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93A44C-4BE4-4300-9E8E-0B533FE7EB09}"/>
              </a:ext>
            </a:extLst>
          </p:cNvPr>
          <p:cNvGrpSpPr/>
          <p:nvPr/>
        </p:nvGrpSpPr>
        <p:grpSpPr>
          <a:xfrm>
            <a:off x="4252665" y="1156015"/>
            <a:ext cx="3525112" cy="211808"/>
            <a:chOff x="1838694" y="1341995"/>
            <a:chExt cx="3525112" cy="21180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B57AC8-22BA-485F-BE87-6B0636FD093D}"/>
                </a:ext>
              </a:extLst>
            </p:cNvPr>
            <p:cNvSpPr/>
            <p:nvPr/>
          </p:nvSpPr>
          <p:spPr>
            <a:xfrm>
              <a:off x="2051704" y="1375694"/>
              <a:ext cx="3113313" cy="144411"/>
            </a:xfrm>
            <a:prstGeom prst="rect">
              <a:avLst/>
            </a:prstGeom>
            <a:gradFill flip="none" rotWithShape="1">
              <a:gsLst>
                <a:gs pos="14000">
                  <a:srgbClr val="000066"/>
                </a:gs>
                <a:gs pos="49000">
                  <a:srgbClr val="0099CC"/>
                </a:gs>
                <a:gs pos="100000">
                  <a:srgbClr val="00006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25128AD-10E7-4A3B-B27E-0BF4910FDEAE}"/>
                </a:ext>
              </a:extLst>
            </p:cNvPr>
            <p:cNvGrpSpPr/>
            <p:nvPr/>
          </p:nvGrpSpPr>
          <p:grpSpPr>
            <a:xfrm rot="16200000">
              <a:off x="1874674" y="1306015"/>
              <a:ext cx="211808" cy="283768"/>
              <a:chOff x="1972470" y="733434"/>
              <a:chExt cx="283768" cy="38017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2A213A8-6303-44C4-B319-207723B77524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49EAB7D-4231-4E5E-809E-CC7ED2833E0C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2F42780-C06A-43FC-BE9F-699F447CB03C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CEB54EC-C087-486C-A772-FB22AE9F8A7F}"/>
                </a:ext>
              </a:extLst>
            </p:cNvPr>
            <p:cNvGrpSpPr/>
            <p:nvPr/>
          </p:nvGrpSpPr>
          <p:grpSpPr>
            <a:xfrm rot="5400000" flipH="1">
              <a:off x="5116018" y="1306015"/>
              <a:ext cx="211808" cy="283768"/>
              <a:chOff x="1972470" y="733434"/>
              <a:chExt cx="283768" cy="38017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DB5119F-3301-450A-8641-BCD12CED1CC5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0C5538C-0BD0-4A72-916A-19E3A89483A0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1909889-2D4D-4432-BA2E-1B19DAAC4F8C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</p:grpSp>
      <p:sp>
        <p:nvSpPr>
          <p:cNvPr id="51" name="Trapezoid 50">
            <a:extLst>
              <a:ext uri="{FF2B5EF4-FFF2-40B4-BE49-F238E27FC236}">
                <a16:creationId xmlns:a16="http://schemas.microsoft.com/office/drawing/2014/main" id="{2EA3F4D6-615A-4BAC-929A-8737B152BB87}"/>
              </a:ext>
            </a:extLst>
          </p:cNvPr>
          <p:cNvSpPr/>
          <p:nvPr/>
        </p:nvSpPr>
        <p:spPr>
          <a:xfrm>
            <a:off x="8831879" y="6185815"/>
            <a:ext cx="1943127" cy="283028"/>
          </a:xfrm>
          <a:prstGeom prst="trapezoid">
            <a:avLst>
              <a:gd name="adj" fmla="val 75000"/>
            </a:avLst>
          </a:prstGeom>
          <a:solidFill>
            <a:schemeClr val="bg1">
              <a:lumMod val="65000"/>
            </a:schemeClr>
          </a:solidFill>
          <a:ln>
            <a:solidFill>
              <a:srgbClr val="CE6902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4F864-50C1-4DBD-885F-7B69021DCAB8}"/>
              </a:ext>
            </a:extLst>
          </p:cNvPr>
          <p:cNvSpPr/>
          <p:nvPr/>
        </p:nvSpPr>
        <p:spPr>
          <a:xfrm>
            <a:off x="9501633" y="5917725"/>
            <a:ext cx="566057" cy="566057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5AEE041-225A-4E49-A5EF-4FE2513E48EF}"/>
              </a:ext>
            </a:extLst>
          </p:cNvPr>
          <p:cNvSpPr/>
          <p:nvPr/>
        </p:nvSpPr>
        <p:spPr>
          <a:xfrm>
            <a:off x="9700422" y="728420"/>
            <a:ext cx="206047" cy="5472331"/>
          </a:xfrm>
          <a:prstGeom prst="rect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ECC4B5-43F4-46D7-AA9C-BB9E2A919719}"/>
              </a:ext>
            </a:extLst>
          </p:cNvPr>
          <p:cNvSpPr/>
          <p:nvPr/>
        </p:nvSpPr>
        <p:spPr>
          <a:xfrm>
            <a:off x="9654933" y="527663"/>
            <a:ext cx="283768" cy="283768"/>
          </a:xfrm>
          <a:prstGeom prst="ellipse">
            <a:avLst/>
          </a:prstGeom>
          <a:solidFill>
            <a:srgbClr val="E0B23E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3A6D7D8-7821-40C7-8C9D-57E2F7495E56}"/>
              </a:ext>
            </a:extLst>
          </p:cNvPr>
          <p:cNvSpPr/>
          <p:nvPr/>
        </p:nvSpPr>
        <p:spPr>
          <a:xfrm>
            <a:off x="9696797" y="463390"/>
            <a:ext cx="206048" cy="206157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25784AB-5EB4-4FFA-8C9F-BCFA88974D8F}"/>
              </a:ext>
            </a:extLst>
          </p:cNvPr>
          <p:cNvSpPr/>
          <p:nvPr/>
        </p:nvSpPr>
        <p:spPr>
          <a:xfrm>
            <a:off x="9680989" y="598659"/>
            <a:ext cx="244907" cy="244907"/>
          </a:xfrm>
          <a:prstGeom prst="ellipse">
            <a:avLst/>
          </a:prstGeom>
          <a:solidFill>
            <a:srgbClr val="FCE97A"/>
          </a:solidFill>
          <a:ln>
            <a:noFill/>
          </a:ln>
          <a:scene3d>
            <a:camera prst="isometricOffAxis1Top">
              <a:rot lat="17769630" lon="16609043" rev="5032522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46C1A55-5C86-48C5-99EE-737CFD0B9505}"/>
              </a:ext>
            </a:extLst>
          </p:cNvPr>
          <p:cNvSpPr/>
          <p:nvPr/>
        </p:nvSpPr>
        <p:spPr>
          <a:xfrm>
            <a:off x="8222812" y="717336"/>
            <a:ext cx="1449317" cy="431997"/>
          </a:xfrm>
          <a:custGeom>
            <a:avLst/>
            <a:gdLst>
              <a:gd name="connsiteX0" fmla="*/ 0 w 1465943"/>
              <a:gd name="connsiteY0" fmla="*/ 420914 h 420914"/>
              <a:gd name="connsiteX1" fmla="*/ 1465943 w 1465943"/>
              <a:gd name="connsiteY1" fmla="*/ 0 h 420914"/>
              <a:gd name="connsiteX0" fmla="*/ 0 w 1449317"/>
              <a:gd name="connsiteY0" fmla="*/ 431997 h 431997"/>
              <a:gd name="connsiteX1" fmla="*/ 1449317 w 1449317"/>
              <a:gd name="connsiteY1" fmla="*/ 0 h 43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317" h="431997">
                <a:moveTo>
                  <a:pt x="0" y="431997"/>
                </a:moveTo>
                <a:lnTo>
                  <a:pt x="1449317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8436DEA-6AFB-4867-AB49-27595569E62E}"/>
              </a:ext>
            </a:extLst>
          </p:cNvPr>
          <p:cNvSpPr/>
          <p:nvPr/>
        </p:nvSpPr>
        <p:spPr>
          <a:xfrm>
            <a:off x="9939193" y="706253"/>
            <a:ext cx="1390996" cy="459971"/>
          </a:xfrm>
          <a:custGeom>
            <a:avLst/>
            <a:gdLst>
              <a:gd name="connsiteX0" fmla="*/ 1396538 w 1396538"/>
              <a:gd name="connsiteY0" fmla="*/ 448888 h 448888"/>
              <a:gd name="connsiteX1" fmla="*/ 0 w 1396538"/>
              <a:gd name="connsiteY1" fmla="*/ 0 h 448888"/>
              <a:gd name="connsiteX0" fmla="*/ 1390996 w 1390996"/>
              <a:gd name="connsiteY0" fmla="*/ 443346 h 443346"/>
              <a:gd name="connsiteX1" fmla="*/ 0 w 1390996"/>
              <a:gd name="connsiteY1" fmla="*/ 0 h 443346"/>
              <a:gd name="connsiteX0" fmla="*/ 1390996 w 1390996"/>
              <a:gd name="connsiteY0" fmla="*/ 459971 h 459971"/>
              <a:gd name="connsiteX1" fmla="*/ 0 w 1390996"/>
              <a:gd name="connsiteY1" fmla="*/ 0 h 45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96" h="459971">
                <a:moveTo>
                  <a:pt x="1390996" y="459971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E0B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124E30-4C52-4D6C-A836-5595C4EBBCFE}"/>
              </a:ext>
            </a:extLst>
          </p:cNvPr>
          <p:cNvGrpSpPr/>
          <p:nvPr/>
        </p:nvGrpSpPr>
        <p:grpSpPr>
          <a:xfrm>
            <a:off x="8369518" y="1271737"/>
            <a:ext cx="2830285" cy="4602889"/>
            <a:chOff x="2193219" y="1457716"/>
            <a:chExt cx="2830285" cy="46028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1F0635-415D-47ED-A6D4-A1150B67E43E}"/>
                </a:ext>
              </a:extLst>
            </p:cNvPr>
            <p:cNvSpPr/>
            <p:nvPr/>
          </p:nvSpPr>
          <p:spPr>
            <a:xfrm>
              <a:off x="2193219" y="1457716"/>
              <a:ext cx="2830285" cy="4602889"/>
            </a:xfrm>
            <a:prstGeom prst="rect">
              <a:avLst/>
            </a:prstGeom>
            <a:gradFill flip="none" rotWithShape="1">
              <a:gsLst>
                <a:gs pos="885">
                  <a:srgbClr val="D6006B"/>
                </a:gs>
                <a:gs pos="3000">
                  <a:srgbClr val="FF3399"/>
                </a:gs>
                <a:gs pos="100000">
                  <a:srgbClr val="80008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97AD5C9-C628-4EE1-8D8C-92528B919301}"/>
                </a:ext>
              </a:extLst>
            </p:cNvPr>
            <p:cNvSpPr txBox="1"/>
            <p:nvPr/>
          </p:nvSpPr>
          <p:spPr>
            <a:xfrm>
              <a:off x="2347791" y="2328649"/>
              <a:ext cx="2660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>
                  <a:solidFill>
                    <a:srgbClr val="FFFF00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عناصر الخريطة</a:t>
              </a:r>
              <a:endParaRPr lang="en-US" sz="3200" b="1" dirty="0">
                <a:solidFill>
                  <a:srgbClr val="FFFF00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0341AD0-F9F6-44C4-9C56-C1E01DE7EEF4}"/>
                </a:ext>
              </a:extLst>
            </p:cNvPr>
            <p:cNvSpPr txBox="1"/>
            <p:nvPr/>
          </p:nvSpPr>
          <p:spPr>
            <a:xfrm>
              <a:off x="2511991" y="3366311"/>
              <a:ext cx="22170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1100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F293EBE-6E23-4CAE-BC68-A718E7CA7993}"/>
              </a:ext>
            </a:extLst>
          </p:cNvPr>
          <p:cNvGrpSpPr/>
          <p:nvPr/>
        </p:nvGrpSpPr>
        <p:grpSpPr>
          <a:xfrm>
            <a:off x="8014991" y="1156015"/>
            <a:ext cx="3525112" cy="211808"/>
            <a:chOff x="1838694" y="1341995"/>
            <a:chExt cx="3525112" cy="21180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99CBA6-572C-46AD-8343-9C6E78169268}"/>
                </a:ext>
              </a:extLst>
            </p:cNvPr>
            <p:cNvSpPr/>
            <p:nvPr/>
          </p:nvSpPr>
          <p:spPr>
            <a:xfrm>
              <a:off x="2051704" y="1375694"/>
              <a:ext cx="3113313" cy="144411"/>
            </a:xfrm>
            <a:prstGeom prst="rect">
              <a:avLst/>
            </a:prstGeom>
            <a:gradFill flip="none" rotWithShape="1">
              <a:gsLst>
                <a:gs pos="14000">
                  <a:srgbClr val="660066"/>
                </a:gs>
                <a:gs pos="49000">
                  <a:srgbClr val="CC3399"/>
                </a:gs>
                <a:gs pos="100000">
                  <a:srgbClr val="66006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8F5612C-8151-40BD-886F-69BA97A38363}"/>
                </a:ext>
              </a:extLst>
            </p:cNvPr>
            <p:cNvGrpSpPr/>
            <p:nvPr/>
          </p:nvGrpSpPr>
          <p:grpSpPr>
            <a:xfrm rot="16200000">
              <a:off x="1874674" y="1306015"/>
              <a:ext cx="211808" cy="283768"/>
              <a:chOff x="1972470" y="733434"/>
              <a:chExt cx="283768" cy="380176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B923035-9819-4F2C-8ADD-E807FF5D7DD9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5EAE74C-50FD-4000-940A-CC3102E4D4B0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3B60511-20F1-4274-AE4C-AECA064142FD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995DE04-F314-4E44-BE33-5058835FB725}"/>
                </a:ext>
              </a:extLst>
            </p:cNvPr>
            <p:cNvGrpSpPr/>
            <p:nvPr/>
          </p:nvGrpSpPr>
          <p:grpSpPr>
            <a:xfrm rot="5400000" flipH="1">
              <a:off x="5116018" y="1306015"/>
              <a:ext cx="211808" cy="283768"/>
              <a:chOff x="1972470" y="733434"/>
              <a:chExt cx="283768" cy="380176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EDDE6EA-34A4-448E-A23B-88ACF3E63929}"/>
                  </a:ext>
                </a:extLst>
              </p:cNvPr>
              <p:cNvSpPr/>
              <p:nvPr/>
            </p:nvSpPr>
            <p:spPr>
              <a:xfrm>
                <a:off x="1972470" y="797707"/>
                <a:ext cx="283768" cy="283768"/>
              </a:xfrm>
              <a:prstGeom prst="ellipse">
                <a:avLst/>
              </a:prstGeom>
              <a:solidFill>
                <a:srgbClr val="E0B23E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2492A5C-4BF0-43B1-A8B5-96DB155600CD}"/>
                  </a:ext>
                </a:extLst>
              </p:cNvPr>
              <p:cNvSpPr/>
              <p:nvPr/>
            </p:nvSpPr>
            <p:spPr>
              <a:xfrm>
                <a:off x="2014334" y="733434"/>
                <a:ext cx="206048" cy="206157"/>
              </a:xfrm>
              <a:prstGeom prst="ellipse">
                <a:avLst/>
              </a:prstGeom>
              <a:gradFill flip="none" rotWithShape="1">
                <a:gsLst>
                  <a:gs pos="0">
                    <a:srgbClr val="CE6902"/>
                  </a:gs>
                  <a:gs pos="57000">
                    <a:srgbClr val="E0B23E"/>
                  </a:gs>
                  <a:gs pos="83000">
                    <a:srgbClr val="FCE97A"/>
                  </a:gs>
                  <a:gs pos="100000">
                    <a:srgbClr val="ECCC8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DD10443-EF9E-4616-9807-ECA76F796B79}"/>
                  </a:ext>
                </a:extLst>
              </p:cNvPr>
              <p:cNvSpPr/>
              <p:nvPr/>
            </p:nvSpPr>
            <p:spPr>
              <a:xfrm>
                <a:off x="1998526" y="868703"/>
                <a:ext cx="244907" cy="244907"/>
              </a:xfrm>
              <a:prstGeom prst="ellipse">
                <a:avLst/>
              </a:prstGeom>
              <a:solidFill>
                <a:srgbClr val="FCE97A"/>
              </a:solidFill>
              <a:ln>
                <a:noFill/>
              </a:ln>
              <a:scene3d>
                <a:camera prst="isometricOffAxis1Top">
                  <a:rot lat="17769630" lon="16609043" rev="5032522"/>
                </a:camera>
                <a:lightRig rig="threePt" dir="t"/>
              </a:scene3d>
              <a:sp3d extrusionH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/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10D17ED-D697-4F3D-B29A-D517C2813C72}"/>
              </a:ext>
            </a:extLst>
          </p:cNvPr>
          <p:cNvSpPr txBox="1"/>
          <p:nvPr/>
        </p:nvSpPr>
        <p:spPr>
          <a:xfrm>
            <a:off x="8576387" y="3180332"/>
            <a:ext cx="2555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rPr>
              <a:t>يقصد به موضوع الخريطة ونوعها</a:t>
            </a:r>
            <a:endParaRPr lang="en-US" sz="3200" b="1" dirty="0">
              <a:solidFill>
                <a:schemeClr val="bg1"/>
              </a:solidFill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78" name="Explosion: 14 Points 77">
            <a:extLst>
              <a:ext uri="{FF2B5EF4-FFF2-40B4-BE49-F238E27FC236}">
                <a16:creationId xmlns:a16="http://schemas.microsoft.com/office/drawing/2014/main" id="{2E86FBBF-978F-49EB-A84D-E1059F07308A}"/>
              </a:ext>
            </a:extLst>
          </p:cNvPr>
          <p:cNvSpPr/>
          <p:nvPr/>
        </p:nvSpPr>
        <p:spPr>
          <a:xfrm>
            <a:off x="30251" y="25508"/>
            <a:ext cx="3274867" cy="1956272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rgbClr val="002060"/>
                </a:solidFill>
              </a:rPr>
              <a:t>عناصر الخريطة</a:t>
            </a:r>
          </a:p>
        </p:txBody>
      </p:sp>
      <p:grpSp>
        <p:nvGrpSpPr>
          <p:cNvPr id="75" name="Google Shape;10629;p59">
            <a:extLst>
              <a:ext uri="{FF2B5EF4-FFF2-40B4-BE49-F238E27FC236}">
                <a16:creationId xmlns:a16="http://schemas.microsoft.com/office/drawing/2014/main" id="{4369341D-C11B-4C00-99EB-40627099071C}"/>
              </a:ext>
            </a:extLst>
          </p:cNvPr>
          <p:cNvGrpSpPr/>
          <p:nvPr/>
        </p:nvGrpSpPr>
        <p:grpSpPr>
          <a:xfrm>
            <a:off x="2876665" y="209457"/>
            <a:ext cx="2955527" cy="1563900"/>
            <a:chOff x="233350" y="949250"/>
            <a:chExt cx="7137300" cy="3802300"/>
          </a:xfrm>
          <a:solidFill>
            <a:srgbClr val="92D050"/>
          </a:solidFill>
        </p:grpSpPr>
        <p:sp>
          <p:nvSpPr>
            <p:cNvPr id="77" name="Google Shape;10630;p59">
              <a:extLst>
                <a:ext uri="{FF2B5EF4-FFF2-40B4-BE49-F238E27FC236}">
                  <a16:creationId xmlns:a16="http://schemas.microsoft.com/office/drawing/2014/main" id="{662B6CFE-1EB7-4B8D-B70E-9DD95E25A2C9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0631;p59">
              <a:extLst>
                <a:ext uri="{FF2B5EF4-FFF2-40B4-BE49-F238E27FC236}">
                  <a16:creationId xmlns:a16="http://schemas.microsoft.com/office/drawing/2014/main" id="{7123E30B-CFA3-4A2F-AA60-076BA6F157A3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0632;p59">
              <a:extLst>
                <a:ext uri="{FF2B5EF4-FFF2-40B4-BE49-F238E27FC236}">
                  <a16:creationId xmlns:a16="http://schemas.microsoft.com/office/drawing/2014/main" id="{569B1DA0-87BE-4668-B93D-582CE5F8682B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633;p59">
              <a:extLst>
                <a:ext uri="{FF2B5EF4-FFF2-40B4-BE49-F238E27FC236}">
                  <a16:creationId xmlns:a16="http://schemas.microsoft.com/office/drawing/2014/main" id="{6C992BA6-19FA-4E53-9E41-370FBCCACB39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634;p59">
              <a:extLst>
                <a:ext uri="{FF2B5EF4-FFF2-40B4-BE49-F238E27FC236}">
                  <a16:creationId xmlns:a16="http://schemas.microsoft.com/office/drawing/2014/main" id="{0D38D918-1B5D-4B38-9253-930EC7EA8DBA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0635;p59">
              <a:extLst>
                <a:ext uri="{FF2B5EF4-FFF2-40B4-BE49-F238E27FC236}">
                  <a16:creationId xmlns:a16="http://schemas.microsoft.com/office/drawing/2014/main" id="{3C5FA6DE-950E-4CDB-BCAC-E5EB3624164F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0636;p59">
              <a:extLst>
                <a:ext uri="{FF2B5EF4-FFF2-40B4-BE49-F238E27FC236}">
                  <a16:creationId xmlns:a16="http://schemas.microsoft.com/office/drawing/2014/main" id="{FF36257A-4554-4C93-BF6D-E65AC1DD665B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637;p59">
              <a:extLst>
                <a:ext uri="{FF2B5EF4-FFF2-40B4-BE49-F238E27FC236}">
                  <a16:creationId xmlns:a16="http://schemas.microsoft.com/office/drawing/2014/main" id="{057920C7-A14B-4ED6-AE74-E7862A0768D3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638;p59">
              <a:extLst>
                <a:ext uri="{FF2B5EF4-FFF2-40B4-BE49-F238E27FC236}">
                  <a16:creationId xmlns:a16="http://schemas.microsoft.com/office/drawing/2014/main" id="{80350FAB-5F86-44A5-AD38-5A625EFC6782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0639;p59">
              <a:extLst>
                <a:ext uri="{FF2B5EF4-FFF2-40B4-BE49-F238E27FC236}">
                  <a16:creationId xmlns:a16="http://schemas.microsoft.com/office/drawing/2014/main" id="{8FBA393D-204C-4428-8FDC-85B2BA930C4C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0640;p59">
              <a:extLst>
                <a:ext uri="{FF2B5EF4-FFF2-40B4-BE49-F238E27FC236}">
                  <a16:creationId xmlns:a16="http://schemas.microsoft.com/office/drawing/2014/main" id="{FAFAD22B-37B2-411E-BFA1-EA54B4A5AF89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641;p59">
              <a:extLst>
                <a:ext uri="{FF2B5EF4-FFF2-40B4-BE49-F238E27FC236}">
                  <a16:creationId xmlns:a16="http://schemas.microsoft.com/office/drawing/2014/main" id="{56B76344-EF2D-4379-A554-B749E9361BF7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0642;p59">
              <a:extLst>
                <a:ext uri="{FF2B5EF4-FFF2-40B4-BE49-F238E27FC236}">
                  <a16:creationId xmlns:a16="http://schemas.microsoft.com/office/drawing/2014/main" id="{4C9D5EBA-D00C-48F4-BC71-BB7202CD511B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0643;p59">
              <a:extLst>
                <a:ext uri="{FF2B5EF4-FFF2-40B4-BE49-F238E27FC236}">
                  <a16:creationId xmlns:a16="http://schemas.microsoft.com/office/drawing/2014/main" id="{12FA2E66-F00F-470D-A1B5-6A05F07F1B08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0644;p59">
              <a:extLst>
                <a:ext uri="{FF2B5EF4-FFF2-40B4-BE49-F238E27FC236}">
                  <a16:creationId xmlns:a16="http://schemas.microsoft.com/office/drawing/2014/main" id="{21110EB8-FA13-44D7-81B6-E5762CE16565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10645;p59">
              <a:extLst>
                <a:ext uri="{FF2B5EF4-FFF2-40B4-BE49-F238E27FC236}">
                  <a16:creationId xmlns:a16="http://schemas.microsoft.com/office/drawing/2014/main" id="{B06A01E7-DDBD-4E88-A734-05F412FA44BD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10646;p59">
              <a:extLst>
                <a:ext uri="{FF2B5EF4-FFF2-40B4-BE49-F238E27FC236}">
                  <a16:creationId xmlns:a16="http://schemas.microsoft.com/office/drawing/2014/main" id="{30DD764E-7D4B-4DFF-8749-90C5DA533F72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0647;p59">
              <a:extLst>
                <a:ext uri="{FF2B5EF4-FFF2-40B4-BE49-F238E27FC236}">
                  <a16:creationId xmlns:a16="http://schemas.microsoft.com/office/drawing/2014/main" id="{E2266CFD-57D3-418C-A2B2-C3A38080AACA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0648;p59">
              <a:extLst>
                <a:ext uri="{FF2B5EF4-FFF2-40B4-BE49-F238E27FC236}">
                  <a16:creationId xmlns:a16="http://schemas.microsoft.com/office/drawing/2014/main" id="{650500A8-B6AB-457C-918F-61CF65462D02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0649;p59">
              <a:extLst>
                <a:ext uri="{FF2B5EF4-FFF2-40B4-BE49-F238E27FC236}">
                  <a16:creationId xmlns:a16="http://schemas.microsoft.com/office/drawing/2014/main" id="{A3570785-F271-4F9D-9245-CD86CB0AF03A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10650;p59">
              <a:extLst>
                <a:ext uri="{FF2B5EF4-FFF2-40B4-BE49-F238E27FC236}">
                  <a16:creationId xmlns:a16="http://schemas.microsoft.com/office/drawing/2014/main" id="{F36EF1A1-365E-449C-81F8-50D8A1FF2C6D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10651;p59">
              <a:extLst>
                <a:ext uri="{FF2B5EF4-FFF2-40B4-BE49-F238E27FC236}">
                  <a16:creationId xmlns:a16="http://schemas.microsoft.com/office/drawing/2014/main" id="{6DAAE873-CB7E-42A8-B28F-8A20BB7CFA3D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652;p59">
              <a:extLst>
                <a:ext uri="{FF2B5EF4-FFF2-40B4-BE49-F238E27FC236}">
                  <a16:creationId xmlns:a16="http://schemas.microsoft.com/office/drawing/2014/main" id="{211268BC-A195-45FB-9C8C-7BAB9A5DBC19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0653;p59">
              <a:extLst>
                <a:ext uri="{FF2B5EF4-FFF2-40B4-BE49-F238E27FC236}">
                  <a16:creationId xmlns:a16="http://schemas.microsoft.com/office/drawing/2014/main" id="{5520624A-0A64-428E-8E99-810D376046EE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0654;p59">
              <a:extLst>
                <a:ext uri="{FF2B5EF4-FFF2-40B4-BE49-F238E27FC236}">
                  <a16:creationId xmlns:a16="http://schemas.microsoft.com/office/drawing/2014/main" id="{4A297874-9630-4006-B6C6-957FC19FFD8D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0655;p59">
              <a:extLst>
                <a:ext uri="{FF2B5EF4-FFF2-40B4-BE49-F238E27FC236}">
                  <a16:creationId xmlns:a16="http://schemas.microsoft.com/office/drawing/2014/main" id="{4BD1E66B-F2C7-4800-8AF2-10AAA8C73734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656;p59">
              <a:extLst>
                <a:ext uri="{FF2B5EF4-FFF2-40B4-BE49-F238E27FC236}">
                  <a16:creationId xmlns:a16="http://schemas.microsoft.com/office/drawing/2014/main" id="{D2AEAC04-754E-4064-9A7B-238D82372CCE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657;p59">
              <a:extLst>
                <a:ext uri="{FF2B5EF4-FFF2-40B4-BE49-F238E27FC236}">
                  <a16:creationId xmlns:a16="http://schemas.microsoft.com/office/drawing/2014/main" id="{F011BA81-A133-4747-9BB9-CC2BC8A1B5A1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0658;p59">
              <a:extLst>
                <a:ext uri="{FF2B5EF4-FFF2-40B4-BE49-F238E27FC236}">
                  <a16:creationId xmlns:a16="http://schemas.microsoft.com/office/drawing/2014/main" id="{6800B667-473F-443D-B7E8-F76E57B0C908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0659;p59">
              <a:extLst>
                <a:ext uri="{FF2B5EF4-FFF2-40B4-BE49-F238E27FC236}">
                  <a16:creationId xmlns:a16="http://schemas.microsoft.com/office/drawing/2014/main" id="{767F39FD-BBF0-4585-BA7C-8D2903F42854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0660;p59">
              <a:extLst>
                <a:ext uri="{FF2B5EF4-FFF2-40B4-BE49-F238E27FC236}">
                  <a16:creationId xmlns:a16="http://schemas.microsoft.com/office/drawing/2014/main" id="{8AD0CCF0-0A64-4DB0-8895-3D3F8B164713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661;p59">
              <a:extLst>
                <a:ext uri="{FF2B5EF4-FFF2-40B4-BE49-F238E27FC236}">
                  <a16:creationId xmlns:a16="http://schemas.microsoft.com/office/drawing/2014/main" id="{447A2A13-5674-46AF-81F6-3807688E3212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0662;p59">
              <a:extLst>
                <a:ext uri="{FF2B5EF4-FFF2-40B4-BE49-F238E27FC236}">
                  <a16:creationId xmlns:a16="http://schemas.microsoft.com/office/drawing/2014/main" id="{552BF156-3D41-4E05-A351-C7799FC779D0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0663;p59">
              <a:extLst>
                <a:ext uri="{FF2B5EF4-FFF2-40B4-BE49-F238E27FC236}">
                  <a16:creationId xmlns:a16="http://schemas.microsoft.com/office/drawing/2014/main" id="{873415F3-8CB3-4330-A99F-4853814AADF6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0664;p59">
              <a:extLst>
                <a:ext uri="{FF2B5EF4-FFF2-40B4-BE49-F238E27FC236}">
                  <a16:creationId xmlns:a16="http://schemas.microsoft.com/office/drawing/2014/main" id="{54D40692-1A8D-44F1-98E2-166CFEC4F5FF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0665;p59">
              <a:extLst>
                <a:ext uri="{FF2B5EF4-FFF2-40B4-BE49-F238E27FC236}">
                  <a16:creationId xmlns:a16="http://schemas.microsoft.com/office/drawing/2014/main" id="{8129C1DE-9F45-4217-94C8-D233212DFCA5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0666;p59">
              <a:extLst>
                <a:ext uri="{FF2B5EF4-FFF2-40B4-BE49-F238E27FC236}">
                  <a16:creationId xmlns:a16="http://schemas.microsoft.com/office/drawing/2014/main" id="{C6F1CD62-553F-4436-A76D-33E32D5CA35D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0667;p59">
              <a:extLst>
                <a:ext uri="{FF2B5EF4-FFF2-40B4-BE49-F238E27FC236}">
                  <a16:creationId xmlns:a16="http://schemas.microsoft.com/office/drawing/2014/main" id="{27F67270-3D1E-4B93-83AE-BBCB64291D2C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0668;p59">
              <a:extLst>
                <a:ext uri="{FF2B5EF4-FFF2-40B4-BE49-F238E27FC236}">
                  <a16:creationId xmlns:a16="http://schemas.microsoft.com/office/drawing/2014/main" id="{177D880D-770E-4511-94A6-7BB2F419794A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0669;p59">
              <a:extLst>
                <a:ext uri="{FF2B5EF4-FFF2-40B4-BE49-F238E27FC236}">
                  <a16:creationId xmlns:a16="http://schemas.microsoft.com/office/drawing/2014/main" id="{D124CAF6-5337-4D3F-AFF3-44BFE828F57D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0670;p59">
              <a:extLst>
                <a:ext uri="{FF2B5EF4-FFF2-40B4-BE49-F238E27FC236}">
                  <a16:creationId xmlns:a16="http://schemas.microsoft.com/office/drawing/2014/main" id="{C08863AD-A076-44EE-9616-CA7FA4333922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0671;p59">
              <a:extLst>
                <a:ext uri="{FF2B5EF4-FFF2-40B4-BE49-F238E27FC236}">
                  <a16:creationId xmlns:a16="http://schemas.microsoft.com/office/drawing/2014/main" id="{1D1C496D-3157-4155-8D8E-F5B405368B4A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0672;p59">
              <a:extLst>
                <a:ext uri="{FF2B5EF4-FFF2-40B4-BE49-F238E27FC236}">
                  <a16:creationId xmlns:a16="http://schemas.microsoft.com/office/drawing/2014/main" id="{6395CD6E-FA84-415C-AE76-40B90AF0671F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0673;p59">
              <a:extLst>
                <a:ext uri="{FF2B5EF4-FFF2-40B4-BE49-F238E27FC236}">
                  <a16:creationId xmlns:a16="http://schemas.microsoft.com/office/drawing/2014/main" id="{E6D65225-A19E-4251-9B1C-F4DA1F887FCA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0674;p59">
              <a:extLst>
                <a:ext uri="{FF2B5EF4-FFF2-40B4-BE49-F238E27FC236}">
                  <a16:creationId xmlns:a16="http://schemas.microsoft.com/office/drawing/2014/main" id="{68011320-17B0-459E-A305-91D7B4669851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0675;p59">
              <a:extLst>
                <a:ext uri="{FF2B5EF4-FFF2-40B4-BE49-F238E27FC236}">
                  <a16:creationId xmlns:a16="http://schemas.microsoft.com/office/drawing/2014/main" id="{2698F657-C835-4D19-879A-EC2294276B75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0676;p59">
              <a:extLst>
                <a:ext uri="{FF2B5EF4-FFF2-40B4-BE49-F238E27FC236}">
                  <a16:creationId xmlns:a16="http://schemas.microsoft.com/office/drawing/2014/main" id="{9E2142CB-2806-41AA-8B17-AD82835FB47C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677;p59">
              <a:extLst>
                <a:ext uri="{FF2B5EF4-FFF2-40B4-BE49-F238E27FC236}">
                  <a16:creationId xmlns:a16="http://schemas.microsoft.com/office/drawing/2014/main" id="{BEB2C7DC-CEE9-4F3C-8726-ACB876ACBAF1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0678;p59">
              <a:extLst>
                <a:ext uri="{FF2B5EF4-FFF2-40B4-BE49-F238E27FC236}">
                  <a16:creationId xmlns:a16="http://schemas.microsoft.com/office/drawing/2014/main" id="{C2C9DFD8-1D73-4BA9-BDCF-D3087E4B97BB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0679;p59">
              <a:extLst>
                <a:ext uri="{FF2B5EF4-FFF2-40B4-BE49-F238E27FC236}">
                  <a16:creationId xmlns:a16="http://schemas.microsoft.com/office/drawing/2014/main" id="{DE8EBC28-F09F-4371-856B-F476465D7826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0680;p59">
              <a:extLst>
                <a:ext uri="{FF2B5EF4-FFF2-40B4-BE49-F238E27FC236}">
                  <a16:creationId xmlns:a16="http://schemas.microsoft.com/office/drawing/2014/main" id="{92E070D1-CDD0-45C7-B2B7-7460D6FBC960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716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273BDBD6-6D24-4FE3-B4EA-6E118FF3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868"/>
            <a:ext cx="12192000" cy="6854653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D8C10AC0-B829-4C1D-84BE-1D3F9568CF99}"/>
              </a:ext>
            </a:extLst>
          </p:cNvPr>
          <p:cNvSpPr/>
          <p:nvPr/>
        </p:nvSpPr>
        <p:spPr>
          <a:xfrm>
            <a:off x="2142084" y="6035711"/>
            <a:ext cx="2363373" cy="407963"/>
          </a:xfrm>
          <a:prstGeom prst="trapezoid">
            <a:avLst>
              <a:gd name="adj" fmla="val 66379"/>
            </a:avLst>
          </a:prstGeom>
          <a:solidFill>
            <a:schemeClr val="bg1">
              <a:lumMod val="65000"/>
            </a:schemeClr>
          </a:solidFill>
          <a:ln>
            <a:solidFill>
              <a:srgbClr val="D1770D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0DD4A1-778D-46FE-94E9-E906B600B092}"/>
              </a:ext>
            </a:extLst>
          </p:cNvPr>
          <p:cNvSpPr/>
          <p:nvPr/>
        </p:nvSpPr>
        <p:spPr>
          <a:xfrm>
            <a:off x="2975427" y="5833293"/>
            <a:ext cx="696687" cy="696687"/>
          </a:xfrm>
          <a:prstGeom prst="ellipse">
            <a:avLst/>
          </a:prstGeom>
          <a:solidFill>
            <a:srgbClr val="D1770D"/>
          </a:solidFill>
          <a:ln>
            <a:noFill/>
          </a:ln>
          <a:scene3d>
            <a:camera prst="isometricOffAxis1Top"/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3DEE34-172F-461B-8F7C-305602F24725}"/>
              </a:ext>
            </a:extLst>
          </p:cNvPr>
          <p:cNvSpPr/>
          <p:nvPr/>
        </p:nvSpPr>
        <p:spPr>
          <a:xfrm>
            <a:off x="3229428" y="685801"/>
            <a:ext cx="188685" cy="5486400"/>
          </a:xfrm>
          <a:prstGeom prst="rect">
            <a:avLst/>
          </a:prstGeom>
          <a:gradFill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5B7F7F-4AD9-407C-94BD-DAC2E37D52DC}"/>
              </a:ext>
            </a:extLst>
          </p:cNvPr>
          <p:cNvSpPr/>
          <p:nvPr/>
        </p:nvSpPr>
        <p:spPr>
          <a:xfrm>
            <a:off x="3119789" y="411483"/>
            <a:ext cx="407964" cy="407964"/>
          </a:xfrm>
          <a:prstGeom prst="ellipse">
            <a:avLst/>
          </a:prstGeom>
          <a:solidFill>
            <a:srgbClr val="D1770D"/>
          </a:solidFill>
          <a:ln>
            <a:noFill/>
          </a:ln>
          <a:scene3d>
            <a:camera prst="isometricOffAxis1Top">
              <a:rot lat="17827248" lon="17266541" rev="4444445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331A6E-EC1B-4909-9F80-76AC076264DD}"/>
              </a:ext>
            </a:extLst>
          </p:cNvPr>
          <p:cNvSpPr/>
          <p:nvPr/>
        </p:nvSpPr>
        <p:spPr>
          <a:xfrm>
            <a:off x="3185885" y="308821"/>
            <a:ext cx="275772" cy="275772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7B56AA-39E6-46EC-AE9C-A92981C295FF}"/>
              </a:ext>
            </a:extLst>
          </p:cNvPr>
          <p:cNvSpPr/>
          <p:nvPr/>
        </p:nvSpPr>
        <p:spPr>
          <a:xfrm>
            <a:off x="1540691" y="928415"/>
            <a:ext cx="3566160" cy="162504"/>
          </a:xfrm>
          <a:prstGeom prst="rect">
            <a:avLst/>
          </a:prstGeom>
          <a:gradFill flip="none" rotWithShape="1">
            <a:gsLst>
              <a:gs pos="4425">
                <a:srgbClr val="741600"/>
              </a:gs>
              <a:gs pos="25000">
                <a:srgbClr val="CC0000"/>
              </a:gs>
              <a:gs pos="94690">
                <a:srgbClr val="741600"/>
              </a:gs>
              <a:gs pos="67000">
                <a:srgbClr val="FF33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D7F7DA-3E32-417F-820D-14670831338E}"/>
              </a:ext>
            </a:extLst>
          </p:cNvPr>
          <p:cNvGrpSpPr/>
          <p:nvPr/>
        </p:nvGrpSpPr>
        <p:grpSpPr>
          <a:xfrm rot="5400000">
            <a:off x="5025850" y="777552"/>
            <a:ext cx="370895" cy="464229"/>
            <a:chOff x="9803617" y="1433676"/>
            <a:chExt cx="407964" cy="5106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CA70C7-AD67-4460-A00E-ED01091E6D62}"/>
                </a:ext>
              </a:extLst>
            </p:cNvPr>
            <p:cNvSpPr/>
            <p:nvPr/>
          </p:nvSpPr>
          <p:spPr>
            <a:xfrm>
              <a:off x="9803617" y="1536338"/>
              <a:ext cx="407964" cy="407964"/>
            </a:xfrm>
            <a:prstGeom prst="ellipse">
              <a:avLst/>
            </a:prstGeom>
            <a:solidFill>
              <a:srgbClr val="D1770D"/>
            </a:solidFill>
            <a:ln>
              <a:noFill/>
            </a:ln>
            <a:scene3d>
              <a:camera prst="isometricOffAxis1Top">
                <a:rot lat="17827248" lon="17266541" rev="4444445"/>
              </a:camera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F66167-8D25-42AE-827D-1AC2463BA1C9}"/>
                </a:ext>
              </a:extLst>
            </p:cNvPr>
            <p:cNvSpPr/>
            <p:nvPr/>
          </p:nvSpPr>
          <p:spPr>
            <a:xfrm>
              <a:off x="9869713" y="1433676"/>
              <a:ext cx="275772" cy="275772"/>
            </a:xfrm>
            <a:prstGeom prst="ellipse">
              <a:avLst/>
            </a:prstGeom>
            <a:gradFill flip="none" rotWithShape="1">
              <a:gsLst>
                <a:gs pos="0">
                  <a:srgbClr val="CE6902"/>
                </a:gs>
                <a:gs pos="57000">
                  <a:srgbClr val="E0B23E"/>
                </a:gs>
                <a:gs pos="83000">
                  <a:srgbClr val="FCE97A"/>
                </a:gs>
                <a:gs pos="100000">
                  <a:srgbClr val="ECCC8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F63E8-3CC9-4876-801C-4F25C9075DAF}"/>
              </a:ext>
            </a:extLst>
          </p:cNvPr>
          <p:cNvGrpSpPr/>
          <p:nvPr/>
        </p:nvGrpSpPr>
        <p:grpSpPr>
          <a:xfrm rot="16200000" flipH="1">
            <a:off x="1253682" y="784524"/>
            <a:ext cx="370895" cy="464229"/>
            <a:chOff x="9803617" y="1433676"/>
            <a:chExt cx="407964" cy="51062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FE675F2-3E4D-4834-B4B3-6F3F9FE63BBC}"/>
                </a:ext>
              </a:extLst>
            </p:cNvPr>
            <p:cNvSpPr/>
            <p:nvPr/>
          </p:nvSpPr>
          <p:spPr>
            <a:xfrm>
              <a:off x="9803617" y="1536338"/>
              <a:ext cx="407964" cy="407964"/>
            </a:xfrm>
            <a:prstGeom prst="ellipse">
              <a:avLst/>
            </a:prstGeom>
            <a:solidFill>
              <a:srgbClr val="D1770D"/>
            </a:solidFill>
            <a:ln>
              <a:noFill/>
            </a:ln>
            <a:scene3d>
              <a:camera prst="isometricOffAxis1Top">
                <a:rot lat="17827248" lon="17266541" rev="4444445"/>
              </a:camera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D5E473-558E-48E0-A498-A6AA1F82D5DB}"/>
                </a:ext>
              </a:extLst>
            </p:cNvPr>
            <p:cNvSpPr/>
            <p:nvPr/>
          </p:nvSpPr>
          <p:spPr>
            <a:xfrm>
              <a:off x="9869713" y="1433676"/>
              <a:ext cx="275772" cy="275772"/>
            </a:xfrm>
            <a:prstGeom prst="ellipse">
              <a:avLst/>
            </a:prstGeom>
            <a:gradFill flip="none" rotWithShape="1">
              <a:gsLst>
                <a:gs pos="0">
                  <a:srgbClr val="CE6902"/>
                </a:gs>
                <a:gs pos="57000">
                  <a:srgbClr val="E0B23E"/>
                </a:gs>
                <a:gs pos="83000">
                  <a:srgbClr val="FCE97A"/>
                </a:gs>
                <a:gs pos="100000">
                  <a:srgbClr val="ECCC8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C91D67D-B53B-4123-8FBB-B71DA0DCD401}"/>
              </a:ext>
            </a:extLst>
          </p:cNvPr>
          <p:cNvSpPr/>
          <p:nvPr/>
        </p:nvSpPr>
        <p:spPr>
          <a:xfrm>
            <a:off x="1556581" y="573935"/>
            <a:ext cx="1721795" cy="359924"/>
          </a:xfrm>
          <a:custGeom>
            <a:avLst/>
            <a:gdLst>
              <a:gd name="connsiteX0" fmla="*/ 0 w 1692613"/>
              <a:gd name="connsiteY0" fmla="*/ 321013 h 321013"/>
              <a:gd name="connsiteX1" fmla="*/ 1692613 w 1692613"/>
              <a:gd name="connsiteY1" fmla="*/ 0 h 321013"/>
              <a:gd name="connsiteX0" fmla="*/ 0 w 1721795"/>
              <a:gd name="connsiteY0" fmla="*/ 359924 h 359924"/>
              <a:gd name="connsiteX1" fmla="*/ 1721795 w 1721795"/>
              <a:gd name="connsiteY1" fmla="*/ 0 h 3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1795" h="359924">
                <a:moveTo>
                  <a:pt x="0" y="359924"/>
                </a:moveTo>
                <a:lnTo>
                  <a:pt x="1721795" y="0"/>
                </a:lnTo>
              </a:path>
            </a:pathLst>
          </a:custGeom>
          <a:noFill/>
          <a:ln w="38100">
            <a:solidFill>
              <a:srgbClr val="D17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72807F4-DB5B-4A2C-94D3-FBA54F86B4E2}"/>
              </a:ext>
            </a:extLst>
          </p:cNvPr>
          <p:cNvSpPr/>
          <p:nvPr/>
        </p:nvSpPr>
        <p:spPr>
          <a:xfrm>
            <a:off x="3434018" y="573933"/>
            <a:ext cx="1643975" cy="359923"/>
          </a:xfrm>
          <a:custGeom>
            <a:avLst/>
            <a:gdLst>
              <a:gd name="connsiteX0" fmla="*/ 1643974 w 1643974"/>
              <a:gd name="connsiteY0" fmla="*/ 359923 h 359923"/>
              <a:gd name="connsiteX1" fmla="*/ 0 w 1643974"/>
              <a:gd name="connsiteY1" fmla="*/ 0 h 35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3974" h="359923">
                <a:moveTo>
                  <a:pt x="1643974" y="35992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D17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2D4C95-0B5B-4F3C-84C7-BC0C06D82313}"/>
              </a:ext>
            </a:extLst>
          </p:cNvPr>
          <p:cNvGrpSpPr/>
          <p:nvPr/>
        </p:nvGrpSpPr>
        <p:grpSpPr>
          <a:xfrm>
            <a:off x="1731453" y="1063064"/>
            <a:ext cx="3138089" cy="4498757"/>
            <a:chOff x="4503681" y="1063062"/>
            <a:chExt cx="3138090" cy="44987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7E1EB6-CE2C-4E82-B497-21972A5CC5D8}"/>
                </a:ext>
              </a:extLst>
            </p:cNvPr>
            <p:cNvSpPr/>
            <p:nvPr/>
          </p:nvSpPr>
          <p:spPr>
            <a:xfrm>
              <a:off x="4550228" y="1063062"/>
              <a:ext cx="3091543" cy="4498757"/>
            </a:xfrm>
            <a:prstGeom prst="rect">
              <a:avLst/>
            </a:prstGeom>
            <a:gradFill flip="none" rotWithShape="1">
              <a:gsLst>
                <a:gs pos="96000">
                  <a:srgbClr val="F82C00"/>
                </a:gs>
                <a:gs pos="0">
                  <a:srgbClr val="CC0000"/>
                </a:gs>
                <a:gs pos="100000">
                  <a:srgbClr val="BC24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B2C2DE-65C5-423D-90DC-3368E1D7B739}"/>
                </a:ext>
              </a:extLst>
            </p:cNvPr>
            <p:cNvSpPr txBox="1"/>
            <p:nvPr/>
          </p:nvSpPr>
          <p:spPr>
            <a:xfrm>
              <a:off x="5024796" y="1847657"/>
              <a:ext cx="208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FFFF00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الإطار</a:t>
              </a:r>
              <a:endParaRPr lang="en-US" sz="3600" b="1" dirty="0">
                <a:solidFill>
                  <a:srgbClr val="FFFF00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717329-08AC-45C3-B6FB-603BA3556A4C}"/>
                </a:ext>
              </a:extLst>
            </p:cNvPr>
            <p:cNvSpPr txBox="1"/>
            <p:nvPr/>
          </p:nvSpPr>
          <p:spPr>
            <a:xfrm>
              <a:off x="4503681" y="2872710"/>
              <a:ext cx="29259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6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هو ما يحيط بالخريطة من الخارج</a:t>
              </a:r>
              <a:endParaRPr lang="en-US" sz="36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</p:grpSp>
      <p:sp>
        <p:nvSpPr>
          <p:cNvPr id="27" name="Trapezoid 26">
            <a:extLst>
              <a:ext uri="{FF2B5EF4-FFF2-40B4-BE49-F238E27FC236}">
                <a16:creationId xmlns:a16="http://schemas.microsoft.com/office/drawing/2014/main" id="{43C96E72-4FFC-4104-A57A-1BAB3393CC78}"/>
              </a:ext>
            </a:extLst>
          </p:cNvPr>
          <p:cNvSpPr/>
          <p:nvPr/>
        </p:nvSpPr>
        <p:spPr>
          <a:xfrm>
            <a:off x="7410610" y="6035711"/>
            <a:ext cx="2363373" cy="407963"/>
          </a:xfrm>
          <a:prstGeom prst="trapezoid">
            <a:avLst>
              <a:gd name="adj" fmla="val 66379"/>
            </a:avLst>
          </a:prstGeom>
          <a:solidFill>
            <a:schemeClr val="bg1">
              <a:lumMod val="65000"/>
            </a:schemeClr>
          </a:solidFill>
          <a:ln>
            <a:solidFill>
              <a:srgbClr val="D1770D"/>
            </a:solidFill>
          </a:ln>
          <a:scene3d>
            <a:camera prst="perspectiveRelaxedModerately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595295-EAB7-47F8-B254-C5BABCD3C3E7}"/>
              </a:ext>
            </a:extLst>
          </p:cNvPr>
          <p:cNvSpPr/>
          <p:nvPr/>
        </p:nvSpPr>
        <p:spPr>
          <a:xfrm>
            <a:off x="8243953" y="5833293"/>
            <a:ext cx="696687" cy="696687"/>
          </a:xfrm>
          <a:prstGeom prst="ellipse">
            <a:avLst/>
          </a:prstGeom>
          <a:solidFill>
            <a:srgbClr val="D1770D"/>
          </a:solidFill>
          <a:ln>
            <a:noFill/>
          </a:ln>
          <a:scene3d>
            <a:camera prst="isometricOffAxis1Top"/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2A8BB4-90FD-43E1-AB9F-9B62744A4B31}"/>
              </a:ext>
            </a:extLst>
          </p:cNvPr>
          <p:cNvSpPr/>
          <p:nvPr/>
        </p:nvSpPr>
        <p:spPr>
          <a:xfrm>
            <a:off x="8497954" y="685801"/>
            <a:ext cx="188685" cy="5486400"/>
          </a:xfrm>
          <a:prstGeom prst="rect">
            <a:avLst/>
          </a:prstGeom>
          <a:gradFill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B696FF-B3A0-4EA9-886E-6B51794327A3}"/>
              </a:ext>
            </a:extLst>
          </p:cNvPr>
          <p:cNvSpPr/>
          <p:nvPr/>
        </p:nvSpPr>
        <p:spPr>
          <a:xfrm>
            <a:off x="8388314" y="411483"/>
            <a:ext cx="407964" cy="407964"/>
          </a:xfrm>
          <a:prstGeom prst="ellipse">
            <a:avLst/>
          </a:prstGeom>
          <a:solidFill>
            <a:srgbClr val="D1770D"/>
          </a:solidFill>
          <a:ln>
            <a:noFill/>
          </a:ln>
          <a:scene3d>
            <a:camera prst="isometricOffAxis1Top">
              <a:rot lat="17827248" lon="17266541" rev="4444445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B74E061-A07C-4A8D-9DD9-FBA99C777749}"/>
              </a:ext>
            </a:extLst>
          </p:cNvPr>
          <p:cNvSpPr/>
          <p:nvPr/>
        </p:nvSpPr>
        <p:spPr>
          <a:xfrm>
            <a:off x="8454410" y="308821"/>
            <a:ext cx="275772" cy="275772"/>
          </a:xfrm>
          <a:prstGeom prst="ellipse">
            <a:avLst/>
          </a:prstGeom>
          <a:gradFill flip="none" rotWithShape="1">
            <a:gsLst>
              <a:gs pos="0">
                <a:srgbClr val="CE6902"/>
              </a:gs>
              <a:gs pos="57000">
                <a:srgbClr val="E0B23E"/>
              </a:gs>
              <a:gs pos="83000">
                <a:srgbClr val="FCE97A"/>
              </a:gs>
              <a:gs pos="100000">
                <a:srgbClr val="ECCC8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9D1621-AD49-499B-AB48-EF349AE8F430}"/>
              </a:ext>
            </a:extLst>
          </p:cNvPr>
          <p:cNvSpPr/>
          <p:nvPr/>
        </p:nvSpPr>
        <p:spPr>
          <a:xfrm>
            <a:off x="6809215" y="928415"/>
            <a:ext cx="3566160" cy="162504"/>
          </a:xfrm>
          <a:prstGeom prst="rect">
            <a:avLst/>
          </a:prstGeom>
          <a:gradFill flip="none" rotWithShape="1">
            <a:gsLst>
              <a:gs pos="4425">
                <a:srgbClr val="741600"/>
              </a:gs>
              <a:gs pos="25000">
                <a:srgbClr val="CC0000"/>
              </a:gs>
              <a:gs pos="94690">
                <a:srgbClr val="741600"/>
              </a:gs>
              <a:gs pos="67000">
                <a:srgbClr val="FF33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9C4AC3-7E9A-44C9-B098-BF399C69C57E}"/>
              </a:ext>
            </a:extLst>
          </p:cNvPr>
          <p:cNvGrpSpPr/>
          <p:nvPr/>
        </p:nvGrpSpPr>
        <p:grpSpPr>
          <a:xfrm rot="5400000">
            <a:off x="10294374" y="777552"/>
            <a:ext cx="370895" cy="464229"/>
            <a:chOff x="9803617" y="1433676"/>
            <a:chExt cx="407964" cy="51062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867828B-A356-4CFF-9017-2AB32722C972}"/>
                </a:ext>
              </a:extLst>
            </p:cNvPr>
            <p:cNvSpPr/>
            <p:nvPr/>
          </p:nvSpPr>
          <p:spPr>
            <a:xfrm>
              <a:off x="9803617" y="1536338"/>
              <a:ext cx="407964" cy="407964"/>
            </a:xfrm>
            <a:prstGeom prst="ellipse">
              <a:avLst/>
            </a:prstGeom>
            <a:solidFill>
              <a:srgbClr val="D1770D"/>
            </a:solidFill>
            <a:ln>
              <a:noFill/>
            </a:ln>
            <a:scene3d>
              <a:camera prst="isometricOffAxis1Top">
                <a:rot lat="17827248" lon="17266541" rev="4444445"/>
              </a:camera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F3E88F2-816D-4BE2-BF34-266E4F06F6D6}"/>
                </a:ext>
              </a:extLst>
            </p:cNvPr>
            <p:cNvSpPr/>
            <p:nvPr/>
          </p:nvSpPr>
          <p:spPr>
            <a:xfrm>
              <a:off x="9869713" y="1433676"/>
              <a:ext cx="275772" cy="275772"/>
            </a:xfrm>
            <a:prstGeom prst="ellipse">
              <a:avLst/>
            </a:prstGeom>
            <a:gradFill flip="none" rotWithShape="1">
              <a:gsLst>
                <a:gs pos="0">
                  <a:srgbClr val="CE6902"/>
                </a:gs>
                <a:gs pos="57000">
                  <a:srgbClr val="E0B23E"/>
                </a:gs>
                <a:gs pos="83000">
                  <a:srgbClr val="FCE97A"/>
                </a:gs>
                <a:gs pos="100000">
                  <a:srgbClr val="ECCC8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07344F-7A0D-4E71-AE32-A1AE9A2D2C82}"/>
              </a:ext>
            </a:extLst>
          </p:cNvPr>
          <p:cNvGrpSpPr/>
          <p:nvPr/>
        </p:nvGrpSpPr>
        <p:grpSpPr>
          <a:xfrm rot="16200000" flipH="1">
            <a:off x="6522206" y="784524"/>
            <a:ext cx="370895" cy="464229"/>
            <a:chOff x="9803617" y="1433676"/>
            <a:chExt cx="407964" cy="5106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830C26-2FDA-40E2-BA9F-98B47F92F930}"/>
                </a:ext>
              </a:extLst>
            </p:cNvPr>
            <p:cNvSpPr/>
            <p:nvPr/>
          </p:nvSpPr>
          <p:spPr>
            <a:xfrm>
              <a:off x="9803617" y="1536338"/>
              <a:ext cx="407964" cy="407964"/>
            </a:xfrm>
            <a:prstGeom prst="ellipse">
              <a:avLst/>
            </a:prstGeom>
            <a:solidFill>
              <a:srgbClr val="D1770D"/>
            </a:solidFill>
            <a:ln>
              <a:noFill/>
            </a:ln>
            <a:scene3d>
              <a:camera prst="isometricOffAxis1Top">
                <a:rot lat="17827248" lon="17266541" rev="4444445"/>
              </a:camera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4C1FA7-A58D-4C24-BB83-4A5381B6D11C}"/>
                </a:ext>
              </a:extLst>
            </p:cNvPr>
            <p:cNvSpPr/>
            <p:nvPr/>
          </p:nvSpPr>
          <p:spPr>
            <a:xfrm>
              <a:off x="9869713" y="1433676"/>
              <a:ext cx="275772" cy="275772"/>
            </a:xfrm>
            <a:prstGeom prst="ellipse">
              <a:avLst/>
            </a:prstGeom>
            <a:gradFill flip="none" rotWithShape="1">
              <a:gsLst>
                <a:gs pos="0">
                  <a:srgbClr val="CE6902"/>
                </a:gs>
                <a:gs pos="57000">
                  <a:srgbClr val="E0B23E"/>
                </a:gs>
                <a:gs pos="83000">
                  <a:srgbClr val="FCE97A"/>
                </a:gs>
                <a:gs pos="100000">
                  <a:srgbClr val="ECCC8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BA526D2-E44B-499E-BB8E-73B8E1440D37}"/>
              </a:ext>
            </a:extLst>
          </p:cNvPr>
          <p:cNvSpPr/>
          <p:nvPr/>
        </p:nvSpPr>
        <p:spPr>
          <a:xfrm>
            <a:off x="6825105" y="573935"/>
            <a:ext cx="1721795" cy="359924"/>
          </a:xfrm>
          <a:custGeom>
            <a:avLst/>
            <a:gdLst>
              <a:gd name="connsiteX0" fmla="*/ 0 w 1692613"/>
              <a:gd name="connsiteY0" fmla="*/ 321013 h 321013"/>
              <a:gd name="connsiteX1" fmla="*/ 1692613 w 1692613"/>
              <a:gd name="connsiteY1" fmla="*/ 0 h 321013"/>
              <a:gd name="connsiteX0" fmla="*/ 0 w 1721795"/>
              <a:gd name="connsiteY0" fmla="*/ 359924 h 359924"/>
              <a:gd name="connsiteX1" fmla="*/ 1721795 w 1721795"/>
              <a:gd name="connsiteY1" fmla="*/ 0 h 3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1795" h="359924">
                <a:moveTo>
                  <a:pt x="0" y="359924"/>
                </a:moveTo>
                <a:lnTo>
                  <a:pt x="1721795" y="0"/>
                </a:lnTo>
              </a:path>
            </a:pathLst>
          </a:custGeom>
          <a:noFill/>
          <a:ln w="38100">
            <a:solidFill>
              <a:srgbClr val="D17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EC74D45-53EC-4C29-89C8-9F4F93DA4A51}"/>
              </a:ext>
            </a:extLst>
          </p:cNvPr>
          <p:cNvSpPr/>
          <p:nvPr/>
        </p:nvSpPr>
        <p:spPr>
          <a:xfrm>
            <a:off x="8702543" y="573933"/>
            <a:ext cx="1643975" cy="359923"/>
          </a:xfrm>
          <a:custGeom>
            <a:avLst/>
            <a:gdLst>
              <a:gd name="connsiteX0" fmla="*/ 1643974 w 1643974"/>
              <a:gd name="connsiteY0" fmla="*/ 359923 h 359923"/>
              <a:gd name="connsiteX1" fmla="*/ 0 w 1643974"/>
              <a:gd name="connsiteY1" fmla="*/ 0 h 35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3974" h="359923">
                <a:moveTo>
                  <a:pt x="1643974" y="35992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D17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18A2A7-30B3-45D5-BBE1-9EFFB88B7EE2}"/>
              </a:ext>
            </a:extLst>
          </p:cNvPr>
          <p:cNvGrpSpPr/>
          <p:nvPr/>
        </p:nvGrpSpPr>
        <p:grpSpPr>
          <a:xfrm>
            <a:off x="7098811" y="1063064"/>
            <a:ext cx="3091543" cy="4749784"/>
            <a:chOff x="4550228" y="1063062"/>
            <a:chExt cx="3091543" cy="474978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D78452-01CD-499B-9A92-AD0645576345}"/>
                </a:ext>
              </a:extLst>
            </p:cNvPr>
            <p:cNvSpPr/>
            <p:nvPr/>
          </p:nvSpPr>
          <p:spPr>
            <a:xfrm>
              <a:off x="4550228" y="1063062"/>
              <a:ext cx="3091543" cy="4498757"/>
            </a:xfrm>
            <a:prstGeom prst="rect">
              <a:avLst/>
            </a:prstGeom>
            <a:gradFill flip="none" rotWithShape="1">
              <a:gsLst>
                <a:gs pos="96000">
                  <a:srgbClr val="F82C00"/>
                </a:gs>
                <a:gs pos="0">
                  <a:srgbClr val="CC0000"/>
                </a:gs>
                <a:gs pos="100000">
                  <a:srgbClr val="BC24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00A19-B157-427F-A9ED-D1CD96915F9A}"/>
                </a:ext>
              </a:extLst>
            </p:cNvPr>
            <p:cNvSpPr txBox="1"/>
            <p:nvPr/>
          </p:nvSpPr>
          <p:spPr>
            <a:xfrm>
              <a:off x="4845051" y="1851742"/>
              <a:ext cx="261781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733" b="1" dirty="0">
                  <a:solidFill>
                    <a:srgbClr val="FFFF00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تحديد الاتجاة</a:t>
              </a:r>
              <a:endParaRPr lang="en-US" sz="3733" b="1" dirty="0">
                <a:solidFill>
                  <a:srgbClr val="FFFF00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CC46AA-7B6D-4C1B-A339-7AE267564621}"/>
                </a:ext>
              </a:extLst>
            </p:cNvPr>
            <p:cNvSpPr txBox="1"/>
            <p:nvPr/>
          </p:nvSpPr>
          <p:spPr>
            <a:xfrm>
              <a:off x="4773877" y="2827412"/>
              <a:ext cx="2644966" cy="298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8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يحدد اتجاه الشمال من خلالة لنعرف بقية الاتجاهات الأصلية والفرعية </a:t>
              </a:r>
            </a:p>
            <a:p>
              <a:pPr algn="ctr"/>
              <a:endParaRPr lang="ar-AE" sz="28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  <a:p>
              <a:pPr algn="ctr"/>
              <a:endParaRPr lang="ar-AE" sz="2400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  <a:p>
              <a:pPr algn="ctr"/>
              <a:r>
                <a:rPr lang="ar-AE" sz="24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0</a:t>
              </a:r>
              <a:endParaRPr lang="en-US" sz="1333" b="1" dirty="0">
                <a:solidFill>
                  <a:schemeClr val="bg1"/>
                </a:solidFill>
                <a:latin typeface="Hand Of Sean" panose="02000500000000000000" pitchFamily="2" charset="-128"/>
                <a:ea typeface="Hand Of Sean" panose="02000500000000000000" pitchFamily="2" charset="-128"/>
              </a:endParaRPr>
            </a:p>
          </p:txBody>
        </p:sp>
      </p:grpSp>
      <p:grpSp>
        <p:nvGrpSpPr>
          <p:cNvPr id="44" name="Google Shape;10629;p59">
            <a:extLst>
              <a:ext uri="{FF2B5EF4-FFF2-40B4-BE49-F238E27FC236}">
                <a16:creationId xmlns:a16="http://schemas.microsoft.com/office/drawing/2014/main" id="{A7D287FE-0FB6-4A94-8C5F-F21A66BBBD64}"/>
              </a:ext>
            </a:extLst>
          </p:cNvPr>
          <p:cNvGrpSpPr/>
          <p:nvPr/>
        </p:nvGrpSpPr>
        <p:grpSpPr>
          <a:xfrm>
            <a:off x="4481449" y="1982481"/>
            <a:ext cx="2955527" cy="1563900"/>
            <a:chOff x="233350" y="949250"/>
            <a:chExt cx="7137300" cy="3802300"/>
          </a:xfrm>
          <a:solidFill>
            <a:srgbClr val="92D050"/>
          </a:solidFill>
        </p:grpSpPr>
        <p:sp>
          <p:nvSpPr>
            <p:cNvPr id="47" name="Google Shape;10630;p59">
              <a:extLst>
                <a:ext uri="{FF2B5EF4-FFF2-40B4-BE49-F238E27FC236}">
                  <a16:creationId xmlns:a16="http://schemas.microsoft.com/office/drawing/2014/main" id="{5916E536-C3E1-4352-8B40-B976A85BFB47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0631;p59">
              <a:extLst>
                <a:ext uri="{FF2B5EF4-FFF2-40B4-BE49-F238E27FC236}">
                  <a16:creationId xmlns:a16="http://schemas.microsoft.com/office/drawing/2014/main" id="{304068A0-C67E-4DB1-AC16-043E6642D313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0632;p59">
              <a:extLst>
                <a:ext uri="{FF2B5EF4-FFF2-40B4-BE49-F238E27FC236}">
                  <a16:creationId xmlns:a16="http://schemas.microsoft.com/office/drawing/2014/main" id="{B78FD082-AA4F-406B-A137-670ED15F4C81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0633;p59">
              <a:extLst>
                <a:ext uri="{FF2B5EF4-FFF2-40B4-BE49-F238E27FC236}">
                  <a16:creationId xmlns:a16="http://schemas.microsoft.com/office/drawing/2014/main" id="{689EB548-D4BD-49D3-9E0A-49408BB3DBE1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0634;p59">
              <a:extLst>
                <a:ext uri="{FF2B5EF4-FFF2-40B4-BE49-F238E27FC236}">
                  <a16:creationId xmlns:a16="http://schemas.microsoft.com/office/drawing/2014/main" id="{12776775-FAF7-4F5E-87C0-3A49E2FF798F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0635;p59">
              <a:extLst>
                <a:ext uri="{FF2B5EF4-FFF2-40B4-BE49-F238E27FC236}">
                  <a16:creationId xmlns:a16="http://schemas.microsoft.com/office/drawing/2014/main" id="{5D3462DA-5A15-4A79-B20F-B3AA3F38E7A2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0636;p59">
              <a:extLst>
                <a:ext uri="{FF2B5EF4-FFF2-40B4-BE49-F238E27FC236}">
                  <a16:creationId xmlns:a16="http://schemas.microsoft.com/office/drawing/2014/main" id="{5261F2DB-865B-487F-AA80-FADA28499D9A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0637;p59">
              <a:extLst>
                <a:ext uri="{FF2B5EF4-FFF2-40B4-BE49-F238E27FC236}">
                  <a16:creationId xmlns:a16="http://schemas.microsoft.com/office/drawing/2014/main" id="{16C2FAE0-A0FA-4ECB-9BFC-32D3FE3B44DB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0638;p59">
              <a:extLst>
                <a:ext uri="{FF2B5EF4-FFF2-40B4-BE49-F238E27FC236}">
                  <a16:creationId xmlns:a16="http://schemas.microsoft.com/office/drawing/2014/main" id="{0A46E6DF-1492-40ED-B604-A016536CF3C1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0639;p59">
              <a:extLst>
                <a:ext uri="{FF2B5EF4-FFF2-40B4-BE49-F238E27FC236}">
                  <a16:creationId xmlns:a16="http://schemas.microsoft.com/office/drawing/2014/main" id="{C641CF20-8070-42B9-A714-F98BEB81CBB4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0640;p59">
              <a:extLst>
                <a:ext uri="{FF2B5EF4-FFF2-40B4-BE49-F238E27FC236}">
                  <a16:creationId xmlns:a16="http://schemas.microsoft.com/office/drawing/2014/main" id="{88A30B0A-1664-4087-8FCE-B918591201A2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0641;p59">
              <a:extLst>
                <a:ext uri="{FF2B5EF4-FFF2-40B4-BE49-F238E27FC236}">
                  <a16:creationId xmlns:a16="http://schemas.microsoft.com/office/drawing/2014/main" id="{157EA4C8-D4FE-41E4-8C75-23C37DE23F75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0642;p59">
              <a:extLst>
                <a:ext uri="{FF2B5EF4-FFF2-40B4-BE49-F238E27FC236}">
                  <a16:creationId xmlns:a16="http://schemas.microsoft.com/office/drawing/2014/main" id="{D9A22531-932C-477B-B4DE-67854E6F98D6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0643;p59">
              <a:extLst>
                <a:ext uri="{FF2B5EF4-FFF2-40B4-BE49-F238E27FC236}">
                  <a16:creationId xmlns:a16="http://schemas.microsoft.com/office/drawing/2014/main" id="{501BAF47-D65C-4FEB-AD83-6ECFC303B1E1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0644;p59">
              <a:extLst>
                <a:ext uri="{FF2B5EF4-FFF2-40B4-BE49-F238E27FC236}">
                  <a16:creationId xmlns:a16="http://schemas.microsoft.com/office/drawing/2014/main" id="{33CF375F-3008-48ED-906F-8E4EEC2C4695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0645;p59">
              <a:extLst>
                <a:ext uri="{FF2B5EF4-FFF2-40B4-BE49-F238E27FC236}">
                  <a16:creationId xmlns:a16="http://schemas.microsoft.com/office/drawing/2014/main" id="{40371F5C-AD64-432D-A1C2-628CA2F93284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0646;p59">
              <a:extLst>
                <a:ext uri="{FF2B5EF4-FFF2-40B4-BE49-F238E27FC236}">
                  <a16:creationId xmlns:a16="http://schemas.microsoft.com/office/drawing/2014/main" id="{180E3442-4B3B-42CD-AB55-E47B620F48F2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0647;p59">
              <a:extLst>
                <a:ext uri="{FF2B5EF4-FFF2-40B4-BE49-F238E27FC236}">
                  <a16:creationId xmlns:a16="http://schemas.microsoft.com/office/drawing/2014/main" id="{A3763694-1960-4B7B-A75D-A397601B6970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0648;p59">
              <a:extLst>
                <a:ext uri="{FF2B5EF4-FFF2-40B4-BE49-F238E27FC236}">
                  <a16:creationId xmlns:a16="http://schemas.microsoft.com/office/drawing/2014/main" id="{E831465C-A908-4157-B4B7-C3EB3A61B118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0649;p59">
              <a:extLst>
                <a:ext uri="{FF2B5EF4-FFF2-40B4-BE49-F238E27FC236}">
                  <a16:creationId xmlns:a16="http://schemas.microsoft.com/office/drawing/2014/main" id="{4D8669CF-C167-44EC-A5ED-7ACA3CFEC518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0650;p59">
              <a:extLst>
                <a:ext uri="{FF2B5EF4-FFF2-40B4-BE49-F238E27FC236}">
                  <a16:creationId xmlns:a16="http://schemas.microsoft.com/office/drawing/2014/main" id="{40290750-B8E7-4845-A48A-1AFB02845A14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0651;p59">
              <a:extLst>
                <a:ext uri="{FF2B5EF4-FFF2-40B4-BE49-F238E27FC236}">
                  <a16:creationId xmlns:a16="http://schemas.microsoft.com/office/drawing/2014/main" id="{008812AC-2B1D-447E-B25E-836A9E6819A4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0652;p59">
              <a:extLst>
                <a:ext uri="{FF2B5EF4-FFF2-40B4-BE49-F238E27FC236}">
                  <a16:creationId xmlns:a16="http://schemas.microsoft.com/office/drawing/2014/main" id="{8B55451E-1F09-4343-A045-138D3472495B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0653;p59">
              <a:extLst>
                <a:ext uri="{FF2B5EF4-FFF2-40B4-BE49-F238E27FC236}">
                  <a16:creationId xmlns:a16="http://schemas.microsoft.com/office/drawing/2014/main" id="{50EA4042-8B21-413D-A746-40464A049F9F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0654;p59">
              <a:extLst>
                <a:ext uri="{FF2B5EF4-FFF2-40B4-BE49-F238E27FC236}">
                  <a16:creationId xmlns:a16="http://schemas.microsoft.com/office/drawing/2014/main" id="{0CB86907-4D74-4CFF-943D-60F356D042E8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0655;p59">
              <a:extLst>
                <a:ext uri="{FF2B5EF4-FFF2-40B4-BE49-F238E27FC236}">
                  <a16:creationId xmlns:a16="http://schemas.microsoft.com/office/drawing/2014/main" id="{562B29EF-C69F-4D78-9732-1C5C6838981A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0656;p59">
              <a:extLst>
                <a:ext uri="{FF2B5EF4-FFF2-40B4-BE49-F238E27FC236}">
                  <a16:creationId xmlns:a16="http://schemas.microsoft.com/office/drawing/2014/main" id="{8E8B27CC-10B3-46EF-8A9F-62E15B52D18A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0657;p59">
              <a:extLst>
                <a:ext uri="{FF2B5EF4-FFF2-40B4-BE49-F238E27FC236}">
                  <a16:creationId xmlns:a16="http://schemas.microsoft.com/office/drawing/2014/main" id="{F50405F2-C269-4020-B0B0-5EC673721151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0658;p59">
              <a:extLst>
                <a:ext uri="{FF2B5EF4-FFF2-40B4-BE49-F238E27FC236}">
                  <a16:creationId xmlns:a16="http://schemas.microsoft.com/office/drawing/2014/main" id="{7F4A6098-0C0E-4BF5-88D6-52D9AE979DBE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10659;p59">
              <a:extLst>
                <a:ext uri="{FF2B5EF4-FFF2-40B4-BE49-F238E27FC236}">
                  <a16:creationId xmlns:a16="http://schemas.microsoft.com/office/drawing/2014/main" id="{5EE9CB2F-F1CB-4E3E-B9C6-C37FB06020C8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10660;p59">
              <a:extLst>
                <a:ext uri="{FF2B5EF4-FFF2-40B4-BE49-F238E27FC236}">
                  <a16:creationId xmlns:a16="http://schemas.microsoft.com/office/drawing/2014/main" id="{FF0C1213-2297-4636-B881-BD2628A2B2DF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0661;p59">
              <a:extLst>
                <a:ext uri="{FF2B5EF4-FFF2-40B4-BE49-F238E27FC236}">
                  <a16:creationId xmlns:a16="http://schemas.microsoft.com/office/drawing/2014/main" id="{09ED147D-D278-4E21-94D8-E12763145693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0662;p59">
              <a:extLst>
                <a:ext uri="{FF2B5EF4-FFF2-40B4-BE49-F238E27FC236}">
                  <a16:creationId xmlns:a16="http://schemas.microsoft.com/office/drawing/2014/main" id="{B239358E-B137-418D-9950-BECB573071D0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0663;p59">
              <a:extLst>
                <a:ext uri="{FF2B5EF4-FFF2-40B4-BE49-F238E27FC236}">
                  <a16:creationId xmlns:a16="http://schemas.microsoft.com/office/drawing/2014/main" id="{C5B19779-C528-42FF-8AD1-3BC0A2E69C01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664;p59">
              <a:extLst>
                <a:ext uri="{FF2B5EF4-FFF2-40B4-BE49-F238E27FC236}">
                  <a16:creationId xmlns:a16="http://schemas.microsoft.com/office/drawing/2014/main" id="{CE8A8E04-6DC0-4600-A5F9-C93ABDD9E68F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665;p59">
              <a:extLst>
                <a:ext uri="{FF2B5EF4-FFF2-40B4-BE49-F238E27FC236}">
                  <a16:creationId xmlns:a16="http://schemas.microsoft.com/office/drawing/2014/main" id="{3E729B56-4B4D-48E8-822D-7A338F61F37C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0666;p59">
              <a:extLst>
                <a:ext uri="{FF2B5EF4-FFF2-40B4-BE49-F238E27FC236}">
                  <a16:creationId xmlns:a16="http://schemas.microsoft.com/office/drawing/2014/main" id="{388F2DE8-5B70-48E0-9D74-63851E8B4FB2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0667;p59">
              <a:extLst>
                <a:ext uri="{FF2B5EF4-FFF2-40B4-BE49-F238E27FC236}">
                  <a16:creationId xmlns:a16="http://schemas.microsoft.com/office/drawing/2014/main" id="{325BAC2B-75DC-4AA1-8D82-0D094D765229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668;p59">
              <a:extLst>
                <a:ext uri="{FF2B5EF4-FFF2-40B4-BE49-F238E27FC236}">
                  <a16:creationId xmlns:a16="http://schemas.microsoft.com/office/drawing/2014/main" id="{ADC021E0-2E35-4FAB-AE93-B54BCCC413C8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669;p59">
              <a:extLst>
                <a:ext uri="{FF2B5EF4-FFF2-40B4-BE49-F238E27FC236}">
                  <a16:creationId xmlns:a16="http://schemas.microsoft.com/office/drawing/2014/main" id="{8A1D083E-2C77-4918-BD45-1AA88EA46F9E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0670;p59">
              <a:extLst>
                <a:ext uri="{FF2B5EF4-FFF2-40B4-BE49-F238E27FC236}">
                  <a16:creationId xmlns:a16="http://schemas.microsoft.com/office/drawing/2014/main" id="{612FEEDD-A9D2-4CA8-8618-E6747C22590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0671;p59">
              <a:extLst>
                <a:ext uri="{FF2B5EF4-FFF2-40B4-BE49-F238E27FC236}">
                  <a16:creationId xmlns:a16="http://schemas.microsoft.com/office/drawing/2014/main" id="{A1FB84C3-780F-457D-9992-2A4B70498EE3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672;p59">
              <a:extLst>
                <a:ext uri="{FF2B5EF4-FFF2-40B4-BE49-F238E27FC236}">
                  <a16:creationId xmlns:a16="http://schemas.microsoft.com/office/drawing/2014/main" id="{6091C402-0F61-4384-B805-279D7ECC3BCE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0673;p59">
              <a:extLst>
                <a:ext uri="{FF2B5EF4-FFF2-40B4-BE49-F238E27FC236}">
                  <a16:creationId xmlns:a16="http://schemas.microsoft.com/office/drawing/2014/main" id="{91714501-47AD-48A7-A69C-3FFA2F068FF7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0674;p59">
              <a:extLst>
                <a:ext uri="{FF2B5EF4-FFF2-40B4-BE49-F238E27FC236}">
                  <a16:creationId xmlns:a16="http://schemas.microsoft.com/office/drawing/2014/main" id="{4855DFC1-ADA6-4353-B807-5ED7AE53A5A9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0675;p59">
              <a:extLst>
                <a:ext uri="{FF2B5EF4-FFF2-40B4-BE49-F238E27FC236}">
                  <a16:creationId xmlns:a16="http://schemas.microsoft.com/office/drawing/2014/main" id="{00243DA0-3446-4966-B78D-CDC7F95B6628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10676;p59">
              <a:extLst>
                <a:ext uri="{FF2B5EF4-FFF2-40B4-BE49-F238E27FC236}">
                  <a16:creationId xmlns:a16="http://schemas.microsoft.com/office/drawing/2014/main" id="{0CE6D252-10AE-44E6-80E7-C5B76419580E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10677;p59">
              <a:extLst>
                <a:ext uri="{FF2B5EF4-FFF2-40B4-BE49-F238E27FC236}">
                  <a16:creationId xmlns:a16="http://schemas.microsoft.com/office/drawing/2014/main" id="{B7C54E5F-E114-49FC-8978-7360CE5CD4EE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0678;p59">
              <a:extLst>
                <a:ext uri="{FF2B5EF4-FFF2-40B4-BE49-F238E27FC236}">
                  <a16:creationId xmlns:a16="http://schemas.microsoft.com/office/drawing/2014/main" id="{CF13F268-932A-467A-8618-5904B4F84FB3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0679;p59">
              <a:extLst>
                <a:ext uri="{FF2B5EF4-FFF2-40B4-BE49-F238E27FC236}">
                  <a16:creationId xmlns:a16="http://schemas.microsoft.com/office/drawing/2014/main" id="{D117A718-B7FD-4B9A-A457-15325F03829F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0680;p59">
              <a:extLst>
                <a:ext uri="{FF2B5EF4-FFF2-40B4-BE49-F238E27FC236}">
                  <a16:creationId xmlns:a16="http://schemas.microsoft.com/office/drawing/2014/main" id="{84F207F5-8468-43BA-AF3F-84164E36E703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9" name="Picture 2" descr="قناة ماجد .. قناة الصغار والكبار - المرسال">
            <a:extLst>
              <a:ext uri="{FF2B5EF4-FFF2-40B4-BE49-F238E27FC236}">
                <a16:creationId xmlns:a16="http://schemas.microsoft.com/office/drawing/2014/main" id="{7D5BCABE-13DF-4867-915D-5F20C38FE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6" b="92371" l="9987" r="89879">
                        <a14:foregroundMark x1="39001" y1="92098" x2="39001" y2="90054"/>
                        <a14:foregroundMark x1="39271" y1="92371" x2="52767" y2="54768"/>
                        <a14:foregroundMark x1="46559" y1="28610" x2="46019" y2="37602"/>
                        <a14:foregroundMark x1="46289" y1="28338" x2="46289" y2="32425"/>
                        <a14:backgroundMark x1="24696" y1="22616" x2="63158" y2="12943"/>
                        <a14:backgroundMark x1="63158" y1="12943" x2="69231" y2="13896"/>
                        <a14:backgroundMark x1="69231" y1="13896" x2="17544" y2="23161"/>
                        <a14:backgroundMark x1="17544" y1="23161" x2="12821" y2="22752"/>
                        <a14:backgroundMark x1="37112" y1="23161" x2="37112" y2="23161"/>
                        <a14:backgroundMark x1="54251" y1="20708" x2="65992" y2="18665"/>
                        <a14:backgroundMark x1="61943" y1="22343" x2="68826" y2="24659"/>
                        <a14:backgroundMark x1="68826" y1="24659" x2="76248" y2="23161"/>
                        <a14:backgroundMark x1="76248" y1="23161" x2="83401" y2="26022"/>
                        <a14:backgroundMark x1="83401" y1="26022" x2="84345" y2="27112"/>
                        <a14:backgroundMark x1="62348" y1="23433" x2="57490" y2="18256"/>
                        <a14:backgroundMark x1="57490" y1="18256" x2="34548" y2="23025"/>
                        <a14:backgroundMark x1="57220" y1="53270" x2="60864" y2="59946"/>
                        <a14:backgroundMark x1="60864" y1="59946" x2="65857" y2="64986"/>
                        <a14:backgroundMark x1="65857" y1="64986" x2="69906" y2="55858"/>
                        <a14:backgroundMark x1="69906" y1="55858" x2="69501" y2="48365"/>
                        <a14:backgroundMark x1="69501" y1="48365" x2="60324" y2="34877"/>
                        <a14:backgroundMark x1="60324" y1="34877" x2="55601" y2="27929"/>
                        <a14:backgroundMark x1="55601" y1="27929" x2="53576" y2="20845"/>
                        <a14:backgroundMark x1="53576" y1="20845" x2="53846" y2="20708"/>
                        <a14:backgroundMark x1="53846" y1="20708" x2="53846" y2="20708"/>
                        <a14:backgroundMark x1="52227" y1="24387" x2="52227" y2="24387"/>
                        <a14:backgroundMark x1="43995" y1="24659" x2="43995" y2="24659"/>
                        <a14:backgroundMark x1="43995" y1="24659" x2="43995" y2="24659"/>
                        <a14:backgroundMark x1="32659" y1="30790" x2="32659" y2="30926"/>
                        <a14:backgroundMark x1="34953" y1="41281" x2="35762" y2="25068"/>
                        <a14:backgroundMark x1="39811" y1="37738" x2="33738" y2="56403"/>
                        <a14:backgroundMark x1="33738" y1="56403" x2="39946" y2="62534"/>
                        <a14:backgroundMark x1="38731" y1="58038" x2="36437" y2="51362"/>
                        <a14:backgroundMark x1="36437" y1="51362" x2="41565" y2="43324"/>
                        <a14:backgroundMark x1="41161" y1="54087" x2="39946" y2="61308"/>
                        <a14:backgroundMark x1="56680" y1="53134" x2="63563" y2="53270"/>
                        <a14:backgroundMark x1="63563" y1="53270" x2="62888" y2="45777"/>
                        <a14:backgroundMark x1="62888" y1="45777" x2="57220" y2="41281"/>
                        <a14:backgroundMark x1="57220" y1="41281" x2="54791" y2="34060"/>
                        <a14:backgroundMark x1="54791" y1="34060" x2="60729" y2="38283"/>
                        <a14:backgroundMark x1="60729" y1="38283" x2="69231" y2="50136"/>
                        <a14:backgroundMark x1="69231" y1="50136" x2="64507" y2="55450"/>
                        <a14:backgroundMark x1="64507" y1="55450" x2="60054" y2="55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20123" r="33341"/>
          <a:stretch/>
        </p:blipFill>
        <p:spPr bwMode="auto">
          <a:xfrm>
            <a:off x="4968877" y="2354249"/>
            <a:ext cx="2216375" cy="462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B0EC5-C875-4D2C-ADF6-E671135C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I-SNYTSTNt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47447" y="1017265"/>
            <a:ext cx="9392529" cy="53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608851-07B0-49D5-AE9C-50F37868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93332"/>
            <a:ext cx="10515600" cy="1325563"/>
          </a:xfrm>
        </p:spPr>
        <p:txBody>
          <a:bodyPr>
            <a:normAutofit/>
          </a:bodyPr>
          <a:lstStyle/>
          <a:p>
            <a:r>
              <a:rPr lang="ar-AE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عناصر الخريطة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CBA1402-EA5A-47C8-B807-474043E4594C}"/>
              </a:ext>
            </a:extLst>
          </p:cNvPr>
          <p:cNvSpPr/>
          <p:nvPr/>
        </p:nvSpPr>
        <p:spPr>
          <a:xfrm>
            <a:off x="4630713" y="1666427"/>
            <a:ext cx="6632268" cy="3873119"/>
          </a:xfrm>
          <a:prstGeom prst="wedgeEllipseCallout">
            <a:avLst>
              <a:gd name="adj1" fmla="val -65526"/>
              <a:gd name="adj2" fmla="val -92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F72FAB-1F94-466A-B42B-680A4B458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64" y="2148256"/>
            <a:ext cx="5137363" cy="3577640"/>
          </a:xfrm>
        </p:spPr>
        <p:txBody>
          <a:bodyPr>
            <a:normAutofit/>
          </a:bodyPr>
          <a:lstStyle/>
          <a:p>
            <a:pPr algn="r" rtl="1"/>
            <a:r>
              <a:rPr lang="ar-AE" sz="4000" b="1" dirty="0"/>
              <a:t>1- مفتاح الخريطة</a:t>
            </a:r>
          </a:p>
          <a:p>
            <a:pPr algn="r" rtl="1"/>
            <a:r>
              <a:rPr lang="ar-AE" sz="4000" b="1" dirty="0"/>
              <a:t>2- عنوان الخريطة</a:t>
            </a:r>
          </a:p>
          <a:p>
            <a:pPr algn="r" rtl="1"/>
            <a:r>
              <a:rPr lang="ar-AE" sz="4000" b="1" dirty="0"/>
              <a:t>3- مبين الجهات الاصلة</a:t>
            </a:r>
          </a:p>
          <a:p>
            <a:pPr algn="r" rtl="1"/>
            <a:r>
              <a:rPr lang="ar-AE" sz="4000" b="1" dirty="0"/>
              <a:t>4- إطار الخريطة</a:t>
            </a:r>
            <a:endParaRPr lang="en-US" sz="4000" b="1" dirty="0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B3E5DCF1-E1DA-4AD4-88A8-08DFF17337BA}"/>
              </a:ext>
            </a:extLst>
          </p:cNvPr>
          <p:cNvSpPr/>
          <p:nvPr/>
        </p:nvSpPr>
        <p:spPr>
          <a:xfrm>
            <a:off x="-62277" y="5821138"/>
            <a:ext cx="5276656" cy="1220873"/>
          </a:xfrm>
          <a:prstGeom prst="notchedRightArrow">
            <a:avLst/>
          </a:prstGeom>
          <a:solidFill>
            <a:srgbClr val="FDD9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</a:rPr>
              <a:t>حافظ على سرية معلوماتك الشخصية ولا تشاركها أحد .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ar-AE" b="1" dirty="0">
                <a:solidFill>
                  <a:schemeClr val="tx1"/>
                </a:solidFill>
              </a:rPr>
              <a:t>.  "سرية معلوماتك مسؤوليتك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قناة ماجد .. قناة الصغار والكبار - المرسال">
            <a:extLst>
              <a:ext uri="{FF2B5EF4-FFF2-40B4-BE49-F238E27FC236}">
                <a16:creationId xmlns:a16="http://schemas.microsoft.com/office/drawing/2014/main" id="{9746438A-4D38-47F1-8B64-2604C65C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6" b="92371" l="9987" r="89879">
                        <a14:foregroundMark x1="39001" y1="92098" x2="39001" y2="90054"/>
                        <a14:foregroundMark x1="39271" y1="92371" x2="52767" y2="54768"/>
                        <a14:foregroundMark x1="46559" y1="28610" x2="46019" y2="37602"/>
                        <a14:foregroundMark x1="46289" y1="28338" x2="46289" y2="32425"/>
                        <a14:backgroundMark x1="24696" y1="22616" x2="63158" y2="12943"/>
                        <a14:backgroundMark x1="63158" y1="12943" x2="69231" y2="13896"/>
                        <a14:backgroundMark x1="69231" y1="13896" x2="17544" y2="23161"/>
                        <a14:backgroundMark x1="17544" y1="23161" x2="12821" y2="22752"/>
                        <a14:backgroundMark x1="37112" y1="23161" x2="37112" y2="23161"/>
                        <a14:backgroundMark x1="54251" y1="20708" x2="65992" y2="18665"/>
                        <a14:backgroundMark x1="61943" y1="22343" x2="68826" y2="24659"/>
                        <a14:backgroundMark x1="68826" y1="24659" x2="76248" y2="23161"/>
                        <a14:backgroundMark x1="76248" y1="23161" x2="83401" y2="26022"/>
                        <a14:backgroundMark x1="83401" y1="26022" x2="84345" y2="27112"/>
                        <a14:backgroundMark x1="62348" y1="23433" x2="57490" y2="18256"/>
                        <a14:backgroundMark x1="57490" y1="18256" x2="34548" y2="23025"/>
                        <a14:backgroundMark x1="57220" y1="53270" x2="60864" y2="59946"/>
                        <a14:backgroundMark x1="60864" y1="59946" x2="65857" y2="64986"/>
                        <a14:backgroundMark x1="65857" y1="64986" x2="69906" y2="55858"/>
                        <a14:backgroundMark x1="69906" y1="55858" x2="69501" y2="48365"/>
                        <a14:backgroundMark x1="69501" y1="48365" x2="60324" y2="34877"/>
                        <a14:backgroundMark x1="60324" y1="34877" x2="55601" y2="27929"/>
                        <a14:backgroundMark x1="55601" y1="27929" x2="53576" y2="20845"/>
                        <a14:backgroundMark x1="53576" y1="20845" x2="53846" y2="20708"/>
                        <a14:backgroundMark x1="53846" y1="20708" x2="53846" y2="20708"/>
                        <a14:backgroundMark x1="52227" y1="24387" x2="52227" y2="24387"/>
                        <a14:backgroundMark x1="43995" y1="24659" x2="43995" y2="24659"/>
                        <a14:backgroundMark x1="43995" y1="24659" x2="43995" y2="24659"/>
                        <a14:backgroundMark x1="32659" y1="30790" x2="32659" y2="30926"/>
                        <a14:backgroundMark x1="34953" y1="41281" x2="35762" y2="25068"/>
                        <a14:backgroundMark x1="39811" y1="37738" x2="33738" y2="56403"/>
                        <a14:backgroundMark x1="33738" y1="56403" x2="39946" y2="62534"/>
                        <a14:backgroundMark x1="38731" y1="58038" x2="36437" y2="51362"/>
                        <a14:backgroundMark x1="36437" y1="51362" x2="41565" y2="43324"/>
                        <a14:backgroundMark x1="41161" y1="54087" x2="39946" y2="61308"/>
                        <a14:backgroundMark x1="56680" y1="53134" x2="63563" y2="53270"/>
                        <a14:backgroundMark x1="63563" y1="53270" x2="62888" y2="45777"/>
                        <a14:backgroundMark x1="62888" y1="45777" x2="57220" y2="41281"/>
                        <a14:backgroundMark x1="57220" y1="41281" x2="54791" y2="34060"/>
                        <a14:backgroundMark x1="54791" y1="34060" x2="60729" y2="38283"/>
                        <a14:backgroundMark x1="60729" y1="38283" x2="69231" y2="50136"/>
                        <a14:backgroundMark x1="69231" y1="50136" x2="64507" y2="55450"/>
                        <a14:backgroundMark x1="64507" y1="55450" x2="60054" y2="55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20123" r="33341"/>
          <a:stretch/>
        </p:blipFill>
        <p:spPr bwMode="auto">
          <a:xfrm>
            <a:off x="1688149" y="1690688"/>
            <a:ext cx="2435359" cy="5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31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FA4C1A-3895-43EF-9CC5-28B1E66D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مستطيل 3">
            <a:extLst>
              <a:ext uri="{FF2B5EF4-FFF2-40B4-BE49-F238E27FC236}">
                <a16:creationId xmlns:a16="http://schemas.microsoft.com/office/drawing/2014/main" id="{6A10A3E7-A3E7-4FCE-A709-B1C4BD73377A}"/>
              </a:ext>
            </a:extLst>
          </p:cNvPr>
          <p:cNvSpPr/>
          <p:nvPr/>
        </p:nvSpPr>
        <p:spPr>
          <a:xfrm>
            <a:off x="1607642" y="1141385"/>
            <a:ext cx="8971263" cy="49358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3592F1D7-32AC-475C-8CF2-158FC045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796" y="71579"/>
            <a:ext cx="1835639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52071C4-7E10-4B38-88BB-25D015FC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34" y="259021"/>
            <a:ext cx="1598947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6E99428-BFAB-4BBA-AC27-44082CAD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796" y="422560"/>
            <a:ext cx="170962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عناصر</a:t>
            </a:r>
          </a:p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الخريطة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4E26DF19-A66C-41C6-9783-E240A0CAD2BE}"/>
              </a:ext>
            </a:extLst>
          </p:cNvPr>
          <p:cNvSpPr/>
          <p:nvPr/>
        </p:nvSpPr>
        <p:spPr>
          <a:xfrm>
            <a:off x="397594" y="5843777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3559A8-DE40-47C6-A8AB-75B1EB63CDE5}"/>
              </a:ext>
            </a:extLst>
          </p:cNvPr>
          <p:cNvPicPr/>
          <p:nvPr/>
        </p:nvPicPr>
        <p:blipFill rotWithShape="1">
          <a:blip r:embed="rId5"/>
          <a:srcRect l="63302" t="37233" r="17766" b="28495"/>
          <a:stretch/>
        </p:blipFill>
        <p:spPr bwMode="auto">
          <a:xfrm>
            <a:off x="1714851" y="1141385"/>
            <a:ext cx="8799179" cy="4575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A39C7F-8E8E-4220-AFA2-BCD73AD95210}"/>
              </a:ext>
            </a:extLst>
          </p:cNvPr>
          <p:cNvSpPr/>
          <p:nvPr/>
        </p:nvSpPr>
        <p:spPr>
          <a:xfrm>
            <a:off x="6452609" y="3048376"/>
            <a:ext cx="3567907" cy="29068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2"/>
            <a:endParaRPr lang="en-US" sz="2800" b="1" dirty="0">
              <a:solidFill>
                <a:prstClr val="white"/>
              </a:solidFill>
              <a:latin typeface="Wide Latin" panose="020A0A07050505020404" pitchFamily="18" charset="0"/>
            </a:endParaRPr>
          </a:p>
        </p:txBody>
      </p:sp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73868242-65D2-41F5-B229-D5C785567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0931">
            <a:off x="3466413" y="4868247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9AEE64-EEBA-4369-A60D-47189C7DC309}"/>
              </a:ext>
            </a:extLst>
          </p:cNvPr>
          <p:cNvSpPr/>
          <p:nvPr/>
        </p:nvSpPr>
        <p:spPr>
          <a:xfrm>
            <a:off x="2410692" y="3316333"/>
            <a:ext cx="4023909" cy="24002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043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5A2361-8477-4DDB-ADE8-74836D13A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مستطيل 3">
            <a:extLst>
              <a:ext uri="{FF2B5EF4-FFF2-40B4-BE49-F238E27FC236}">
                <a16:creationId xmlns:a16="http://schemas.microsoft.com/office/drawing/2014/main" id="{6A10A3E7-A3E7-4FCE-A709-B1C4BD73377A}"/>
              </a:ext>
            </a:extLst>
          </p:cNvPr>
          <p:cNvSpPr/>
          <p:nvPr/>
        </p:nvSpPr>
        <p:spPr>
          <a:xfrm>
            <a:off x="1348845" y="422562"/>
            <a:ext cx="9146311" cy="56546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3592F1D7-32AC-475C-8CF2-158FC045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796" y="71579"/>
            <a:ext cx="1835639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52071C4-7E10-4B38-88BB-25D015FC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34" y="259021"/>
            <a:ext cx="1598947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6E99428-BFAB-4BBA-AC27-44082CAD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796" y="422560"/>
            <a:ext cx="170962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عناصر</a:t>
            </a:r>
          </a:p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الخريطة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4E26DF19-A66C-41C6-9783-E240A0CAD2BE}"/>
              </a:ext>
            </a:extLst>
          </p:cNvPr>
          <p:cNvSpPr/>
          <p:nvPr/>
        </p:nvSpPr>
        <p:spPr>
          <a:xfrm>
            <a:off x="397594" y="5843777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AF611-F980-41D0-AB22-1BF1AE860AB9}"/>
              </a:ext>
            </a:extLst>
          </p:cNvPr>
          <p:cNvPicPr/>
          <p:nvPr/>
        </p:nvPicPr>
        <p:blipFill rotWithShape="1">
          <a:blip r:embed="rId5"/>
          <a:srcRect l="34328" t="19878" r="23991" b="11779"/>
          <a:stretch/>
        </p:blipFill>
        <p:spPr bwMode="auto">
          <a:xfrm>
            <a:off x="1746438" y="595088"/>
            <a:ext cx="8486135" cy="5375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A39C7F-8E8E-4220-AFA2-BCD73AD95210}"/>
              </a:ext>
            </a:extLst>
          </p:cNvPr>
          <p:cNvSpPr/>
          <p:nvPr/>
        </p:nvSpPr>
        <p:spPr>
          <a:xfrm>
            <a:off x="8640219" y="4972279"/>
            <a:ext cx="1752773" cy="95685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2"/>
            <a:endParaRPr lang="en-US" sz="2800" b="1" dirty="0">
              <a:solidFill>
                <a:prstClr val="white"/>
              </a:solidFill>
              <a:latin typeface="Wide Latin" panose="020A0A07050505020404" pitchFamily="18" charset="0"/>
            </a:endParaRPr>
          </a:p>
        </p:txBody>
      </p:sp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8EE8A814-E33E-40BB-8D30-4F58E7FA6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2343">
            <a:off x="7757484" y="4784415"/>
            <a:ext cx="475437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E8716D-CB59-4482-AA29-182FC9E65578}"/>
              </a:ext>
            </a:extLst>
          </p:cNvPr>
          <p:cNvSpPr/>
          <p:nvPr/>
        </p:nvSpPr>
        <p:spPr>
          <a:xfrm>
            <a:off x="1696844" y="5015167"/>
            <a:ext cx="5564013" cy="614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B95E4-E25C-4511-8C6F-A726D5E5D7A8}"/>
              </a:ext>
            </a:extLst>
          </p:cNvPr>
          <p:cNvSpPr/>
          <p:nvPr/>
        </p:nvSpPr>
        <p:spPr>
          <a:xfrm>
            <a:off x="9561489" y="2760261"/>
            <a:ext cx="965663" cy="16177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432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936828-6AA5-4934-9B2F-3F48577B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8" name="Freeform 22">
            <a:extLst>
              <a:ext uri="{FF2B5EF4-FFF2-40B4-BE49-F238E27FC236}">
                <a16:creationId xmlns:a16="http://schemas.microsoft.com/office/drawing/2014/main" id="{3592F1D7-32AC-475C-8CF2-158FC045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796" y="71579"/>
            <a:ext cx="1835639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52071C4-7E10-4B38-88BB-25D015FC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34" y="259021"/>
            <a:ext cx="1598947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6E99428-BFAB-4BBA-AC27-44082CAD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796" y="422560"/>
            <a:ext cx="170962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عناصر الخريطة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9C01293A-265A-402F-A1DF-6203643D5C91}"/>
              </a:ext>
            </a:extLst>
          </p:cNvPr>
          <p:cNvSpPr/>
          <p:nvPr/>
        </p:nvSpPr>
        <p:spPr>
          <a:xfrm>
            <a:off x="397594" y="5843777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7B75AC-3946-4FDA-89EB-301FF9EAA175}"/>
              </a:ext>
            </a:extLst>
          </p:cNvPr>
          <p:cNvPicPr/>
          <p:nvPr/>
        </p:nvPicPr>
        <p:blipFill rotWithShape="1">
          <a:blip r:embed="rId5"/>
          <a:srcRect l="19882" t="17631" r="27227" b="54031"/>
          <a:stretch/>
        </p:blipFill>
        <p:spPr bwMode="auto">
          <a:xfrm>
            <a:off x="674728" y="1900665"/>
            <a:ext cx="10941237" cy="4601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AA5C0D-582D-45F5-9872-8A29BC0D142F}"/>
              </a:ext>
            </a:extLst>
          </p:cNvPr>
          <p:cNvSpPr/>
          <p:nvPr/>
        </p:nvSpPr>
        <p:spPr>
          <a:xfrm>
            <a:off x="1041963" y="3294798"/>
            <a:ext cx="2604133" cy="216059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2"/>
            <a:endParaRPr lang="en-US" sz="2800" b="1" dirty="0">
              <a:solidFill>
                <a:prstClr val="white"/>
              </a:solidFill>
              <a:latin typeface="Wide Latin" panose="020A0A07050505020404" pitchFamily="18" charset="0"/>
            </a:endParaRPr>
          </a:p>
        </p:txBody>
      </p:sp>
      <p:pic>
        <p:nvPicPr>
          <p:cNvPr id="13" name="Picture 4" descr="نتيجة بحث الصور عن down clipart gif">
            <a:extLst>
              <a:ext uri="{FF2B5EF4-FFF2-40B4-BE49-F238E27FC236}">
                <a16:creationId xmlns:a16="http://schemas.microsoft.com/office/drawing/2014/main" id="{A517F3A5-DFEF-41DB-9837-33055FE39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806">
            <a:off x="6679428" y="449463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Quad 13">
            <a:extLst>
              <a:ext uri="{FF2B5EF4-FFF2-40B4-BE49-F238E27FC236}">
                <a16:creationId xmlns:a16="http://schemas.microsoft.com/office/drawing/2014/main" id="{466692E9-124A-4C53-86ED-578D76BE2195}"/>
              </a:ext>
            </a:extLst>
          </p:cNvPr>
          <p:cNvSpPr/>
          <p:nvPr/>
        </p:nvSpPr>
        <p:spPr>
          <a:xfrm>
            <a:off x="6354713" y="2307518"/>
            <a:ext cx="1250569" cy="953108"/>
          </a:xfrm>
          <a:prstGeom prst="quadArrow">
            <a:avLst>
              <a:gd name="adj1" fmla="val 22500"/>
              <a:gd name="adj2" fmla="val 3284"/>
              <a:gd name="adj3" fmla="val 2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004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30A90F-7A21-4EC4-A08D-50F6844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8" name="Freeform 22">
            <a:extLst>
              <a:ext uri="{FF2B5EF4-FFF2-40B4-BE49-F238E27FC236}">
                <a16:creationId xmlns:a16="http://schemas.microsoft.com/office/drawing/2014/main" id="{3592F1D7-32AC-475C-8CF2-158FC045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796" y="71579"/>
            <a:ext cx="1835639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52071C4-7E10-4B38-88BB-25D015FC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34" y="259021"/>
            <a:ext cx="1598947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1400"/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6E99428-BFAB-4BBA-AC27-44082CAD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796" y="422560"/>
            <a:ext cx="170962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عناصر الخريطة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7D481AB-5476-4FEB-9B64-90EFED6B1D0E}"/>
              </a:ext>
            </a:extLst>
          </p:cNvPr>
          <p:cNvSpPr/>
          <p:nvPr/>
        </p:nvSpPr>
        <p:spPr>
          <a:xfrm>
            <a:off x="397594" y="5843777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D053020-3294-4F98-B759-ED62CA8C6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010" y="3424815"/>
            <a:ext cx="19983" cy="837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5B7D699-4F3E-488A-A541-B75745337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010" y="3424815"/>
            <a:ext cx="19983" cy="8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E8FB17-AA5D-42CD-992D-C93781AE7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8" t="20871" r="44773" b="19886"/>
          <a:stretch/>
        </p:blipFill>
        <p:spPr>
          <a:xfrm>
            <a:off x="3139141" y="544088"/>
            <a:ext cx="8146473" cy="5910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B9EE6F-AD57-4CF9-ABA9-85D718CF48D3}"/>
              </a:ext>
            </a:extLst>
          </p:cNvPr>
          <p:cNvSpPr/>
          <p:nvPr/>
        </p:nvSpPr>
        <p:spPr>
          <a:xfrm>
            <a:off x="472791" y="2439255"/>
            <a:ext cx="2448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إطار الخريطة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FCB220-7A65-4603-BBC8-C125BD9CA6F9}"/>
              </a:ext>
            </a:extLst>
          </p:cNvPr>
          <p:cNvSpPr/>
          <p:nvPr/>
        </p:nvSpPr>
        <p:spPr>
          <a:xfrm>
            <a:off x="303261" y="2391060"/>
            <a:ext cx="2827867" cy="9812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32"/>
            <a:endParaRPr lang="en-US" sz="2800" b="1" dirty="0">
              <a:solidFill>
                <a:prstClr val="white"/>
              </a:solidFill>
              <a:latin typeface="Wide Latin" panose="020A0A07050505020404" pitchFamily="18" charset="0"/>
            </a:endParaRPr>
          </a:p>
        </p:txBody>
      </p:sp>
      <p:pic>
        <p:nvPicPr>
          <p:cNvPr id="21" name="Picture 4" descr="نتيجة بحث الصور عن down clipart gif">
            <a:extLst>
              <a:ext uri="{FF2B5EF4-FFF2-40B4-BE49-F238E27FC236}">
                <a16:creationId xmlns:a16="http://schemas.microsoft.com/office/drawing/2014/main" id="{CA657093-643E-45D9-8B10-0CABF2535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2442">
            <a:off x="2076176" y="3144796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601BA3-2CCB-4269-A185-1B301E63F9E1}"/>
              </a:ext>
            </a:extLst>
          </p:cNvPr>
          <p:cNvSpPr/>
          <p:nvPr/>
        </p:nvSpPr>
        <p:spPr>
          <a:xfrm>
            <a:off x="3396538" y="927241"/>
            <a:ext cx="7631681" cy="52959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37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88C7029-0957-4FA2-885B-97D27B0D4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91" b="1591"/>
          <a:stretch/>
        </p:blipFill>
        <p:spPr>
          <a:xfrm>
            <a:off x="0" y="-110868"/>
            <a:ext cx="12288051" cy="69688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B835EB-6AB2-4717-AAD3-D24AC7AA3380}"/>
              </a:ext>
            </a:extLst>
          </p:cNvPr>
          <p:cNvGrpSpPr/>
          <p:nvPr/>
        </p:nvGrpSpPr>
        <p:grpSpPr>
          <a:xfrm>
            <a:off x="7435" y="0"/>
            <a:ext cx="2693730" cy="2054195"/>
            <a:chOff x="1" y="87546"/>
            <a:chExt cx="1388056" cy="864954"/>
          </a:xfrm>
        </p:grpSpPr>
        <p:pic>
          <p:nvPicPr>
            <p:cNvPr id="14" name="Picture 6" descr="Free printable black and withe frame">
              <a:extLst>
                <a:ext uri="{FF2B5EF4-FFF2-40B4-BE49-F238E27FC236}">
                  <a16:creationId xmlns:a16="http://schemas.microsoft.com/office/drawing/2014/main" id="{402DC927-A44F-4ED4-84BB-EEAC7C7A9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7546"/>
              <a:ext cx="1388056" cy="86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D385E2-4779-4C3A-A7AB-FA172009DE86}"/>
                </a:ext>
              </a:extLst>
            </p:cNvPr>
            <p:cNvSpPr txBox="1"/>
            <p:nvPr/>
          </p:nvSpPr>
          <p:spPr>
            <a:xfrm>
              <a:off x="45664" y="309767"/>
              <a:ext cx="1170099" cy="42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(AH) Manal Black" pitchFamily="2" charset="-78"/>
                </a:rPr>
                <a:t>قوانين التعلم عن بعد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D1380-9963-40C3-8BF6-274C22871519}"/>
              </a:ext>
            </a:extLst>
          </p:cNvPr>
          <p:cNvGrpSpPr/>
          <p:nvPr/>
        </p:nvGrpSpPr>
        <p:grpSpPr>
          <a:xfrm>
            <a:off x="586464" y="1891023"/>
            <a:ext cx="2448382" cy="1845392"/>
            <a:chOff x="1" y="87546"/>
            <a:chExt cx="1388056" cy="864954"/>
          </a:xfrm>
        </p:grpSpPr>
        <p:pic>
          <p:nvPicPr>
            <p:cNvPr id="18" name="Picture 6" descr="Free printable black and withe frame">
              <a:extLst>
                <a:ext uri="{FF2B5EF4-FFF2-40B4-BE49-F238E27FC236}">
                  <a16:creationId xmlns:a16="http://schemas.microsoft.com/office/drawing/2014/main" id="{049DE1EA-2C1C-4BFD-9688-DB82035A9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7546"/>
              <a:ext cx="1388056" cy="86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52532E-7830-48BD-8FEA-D0BE29815B05}"/>
                </a:ext>
              </a:extLst>
            </p:cNvPr>
            <p:cNvSpPr txBox="1"/>
            <p:nvPr/>
          </p:nvSpPr>
          <p:spPr>
            <a:xfrm>
              <a:off x="88107" y="309767"/>
              <a:ext cx="1170099" cy="38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(AH) Manal Black" pitchFamily="2" charset="-78"/>
                </a:rPr>
                <a:t>المواطنة و المسؤولية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(AH) Manal Black" pitchFamily="2" charset="-78"/>
                </a:rPr>
                <a:t>الالتزام بقواعد التعلم عن بعد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endParaRPr>
            </a:p>
          </p:txBody>
        </p:sp>
      </p:grpSp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06DCC23-3A36-4606-98A7-BC985437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583" y="539398"/>
            <a:ext cx="1621080" cy="164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9D3CC0-06F5-456A-91EC-980D4CEA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4159603" y="3903194"/>
            <a:ext cx="1641719" cy="17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10EEC98B-31C8-444F-9C72-31F3C07F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9019417" y="3706559"/>
            <a:ext cx="1871558" cy="13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CDDD76D-808C-45FC-83BD-A26423F1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>
            <a:fillRect/>
          </a:stretch>
        </p:blipFill>
        <p:spPr bwMode="auto">
          <a:xfrm>
            <a:off x="3740480" y="707128"/>
            <a:ext cx="1203722" cy="19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E2C03C-127B-43EF-BF23-C2032065CAC8}"/>
              </a:ext>
            </a:extLst>
          </p:cNvPr>
          <p:cNvSpPr txBox="1"/>
          <p:nvPr/>
        </p:nvSpPr>
        <p:spPr>
          <a:xfrm>
            <a:off x="3335520" y="2684329"/>
            <a:ext cx="2390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أِسْتأْذِن قَبْلِ التَّحّدًّث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D6C72F-F0EC-4BA6-B23E-3A4179F59A87}"/>
              </a:ext>
            </a:extLst>
          </p:cNvPr>
          <p:cNvSpPr txBox="1"/>
          <p:nvPr/>
        </p:nvSpPr>
        <p:spPr>
          <a:xfrm>
            <a:off x="3887284" y="5887620"/>
            <a:ext cx="1990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أِلتِزِم ال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هدوء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C03B13-1818-42C3-B713-9F69003E1686}"/>
              </a:ext>
            </a:extLst>
          </p:cNvPr>
          <p:cNvSpPr txBox="1"/>
          <p:nvPr/>
        </p:nvSpPr>
        <p:spPr>
          <a:xfrm>
            <a:off x="9176702" y="5410018"/>
            <a:ext cx="140255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أًدَوِّن مُلاحَظاتي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9BE121-33D4-4245-9D0D-EC43DA5E92CD}"/>
              </a:ext>
            </a:extLst>
          </p:cNvPr>
          <p:cNvSpPr txBox="1"/>
          <p:nvPr/>
        </p:nvSpPr>
        <p:spPr>
          <a:xfrm>
            <a:off x="9296510" y="2252391"/>
            <a:ext cx="1973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أَبْتَعِد عَنْ 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ال</a:t>
            </a: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ضّجيج مَنْ حَوْلي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3D8E7F-5EB0-429D-AE04-C0225D10ACE6}"/>
              </a:ext>
            </a:extLst>
          </p:cNvPr>
          <p:cNvSpPr txBox="1"/>
          <p:nvPr/>
        </p:nvSpPr>
        <p:spPr>
          <a:xfrm>
            <a:off x="6758029" y="2613712"/>
            <a:ext cx="174664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أَسْتَمِع إلى الْمُعَلَّ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م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ة</a:t>
            </a: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 بِتِرْكيز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pic>
        <p:nvPicPr>
          <p:cNvPr id="28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3D58B36F-AD70-46A9-BDBA-FCB7AFC3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27" y="3836720"/>
            <a:ext cx="1707713" cy="17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969D552-8D1F-4B2C-8A21-F519951A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54" y="622781"/>
            <a:ext cx="2054831" cy="20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F07287-6633-4442-8E8B-84D4BDCA668C}"/>
              </a:ext>
            </a:extLst>
          </p:cNvPr>
          <p:cNvSpPr txBox="1"/>
          <p:nvPr/>
        </p:nvSpPr>
        <p:spPr>
          <a:xfrm>
            <a:off x="6573079" y="5766424"/>
            <a:ext cx="2164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اُفَكِّر وأُجيب بِمُفْرَدي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دونَ مساعَدَة أُحد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21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0732E3-EF6E-4EB6-92CB-9EB3CB40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68"/>
            <a:ext cx="12192000" cy="6854653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2B67B1E4-F900-4DEF-B8ED-19E68BF309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000" t="6154" r="7692" b="3590"/>
          <a:stretch/>
        </p:blipFill>
        <p:spPr>
          <a:xfrm>
            <a:off x="1463039" y="246185"/>
            <a:ext cx="9791114" cy="618978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0333C4B-C8F0-41B1-8F19-FDA3BB4A9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164" y="2457726"/>
            <a:ext cx="1528069" cy="152806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3DA5CC-4677-4C07-9EC8-7C13914EC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036" y="3852264"/>
            <a:ext cx="1611197" cy="1611197"/>
          </a:xfrm>
          <a:prstGeom prst="rect">
            <a:avLst/>
          </a:prstGeom>
        </p:spPr>
      </p:pic>
      <p:pic>
        <p:nvPicPr>
          <p:cNvPr id="7" name="Picture 2" descr="لماذا X تعني خطأ .. و √ تعني صح؟ | ثقافة أونلاين">
            <a:extLst>
              <a:ext uri="{FF2B5EF4-FFF2-40B4-BE49-F238E27FC236}">
                <a16:creationId xmlns:a16="http://schemas.microsoft.com/office/drawing/2014/main" id="{134B68F0-09ED-4E85-9DBF-2C67DE99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31" y="1738514"/>
            <a:ext cx="1636059" cy="10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ABBE297-BD13-4AC5-842D-7D1C109F9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963" y="1156369"/>
            <a:ext cx="2043820" cy="5810488"/>
          </a:xfrm>
          <a:prstGeom prst="rect">
            <a:avLst/>
          </a:prstGeom>
        </p:spPr>
      </p:pic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C1ED75BC-1DCA-431B-8B8D-6DC93EB793F2}"/>
              </a:ext>
            </a:extLst>
          </p:cNvPr>
          <p:cNvSpPr/>
          <p:nvPr/>
        </p:nvSpPr>
        <p:spPr>
          <a:xfrm>
            <a:off x="177625" y="4781373"/>
            <a:ext cx="2570829" cy="1830442"/>
          </a:xfrm>
          <a:prstGeom prst="irregularSeal2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b="1" dirty="0">
                <a:solidFill>
                  <a:srgbClr val="002060"/>
                </a:solidFill>
              </a:rPr>
              <a:t>الكتاب المدرسي </a:t>
            </a:r>
          </a:p>
          <a:p>
            <a:pPr algn="ctr"/>
            <a:r>
              <a:rPr lang="ar-AE" b="1" dirty="0">
                <a:solidFill>
                  <a:srgbClr val="002060"/>
                </a:solidFill>
              </a:rPr>
              <a:t>صفحة 36</a:t>
            </a:r>
          </a:p>
        </p:txBody>
      </p:sp>
    </p:spTree>
    <p:extLst>
      <p:ext uri="{BB962C8B-B14F-4D97-AF65-F5344CB8AC3E}">
        <p14:creationId xmlns:p14="http://schemas.microsoft.com/office/powerpoint/2010/main" val="31062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898E34-D3B5-4CAC-B281-F81C4CCDCD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6" r="9132"/>
          <a:stretch/>
        </p:blipFill>
        <p:spPr>
          <a:xfrm>
            <a:off x="-12724" y="0"/>
            <a:ext cx="12204724" cy="6854653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B3890BFA-26E3-4A0E-9EDC-94410875F0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4"/>
          <a:stretch/>
        </p:blipFill>
        <p:spPr>
          <a:xfrm>
            <a:off x="1228130" y="1439480"/>
            <a:ext cx="3081834" cy="4147289"/>
          </a:xfrm>
          <a:prstGeom prst="rect">
            <a:avLst/>
          </a:prstGeom>
        </p:spPr>
      </p:pic>
      <p:pic>
        <p:nvPicPr>
          <p:cNvPr id="1026" name="y" descr="Green correct answer clipart free image">
            <a:extLst>
              <a:ext uri="{FF2B5EF4-FFF2-40B4-BE49-F238E27FC236}">
                <a16:creationId xmlns:a16="http://schemas.microsoft.com/office/drawing/2014/main" id="{037D5B1E-DF45-4D34-977F-079A6E2E8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10197704" y="1088230"/>
            <a:ext cx="766167" cy="7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oll&#10;&#10;Description automatically generated">
            <a:extLst>
              <a:ext uri="{FF2B5EF4-FFF2-40B4-BE49-F238E27FC236}">
                <a16:creationId xmlns:a16="http://schemas.microsoft.com/office/drawing/2014/main" id="{C05D1FE0-623F-474B-9707-AF2F77FE6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43" y="2849734"/>
            <a:ext cx="2724886" cy="4165100"/>
          </a:xfrm>
          <a:prstGeom prst="rect">
            <a:avLst/>
          </a:prstGeom>
        </p:spPr>
      </p:pic>
      <p:pic>
        <p:nvPicPr>
          <p:cNvPr id="1028" name="x" descr="wrong answer">
            <a:extLst>
              <a:ext uri="{FF2B5EF4-FFF2-40B4-BE49-F238E27FC236}">
                <a16:creationId xmlns:a16="http://schemas.microsoft.com/office/drawing/2014/main" id="{0D9AA350-CEC6-499E-BE5E-949BF0EB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06" y="2406208"/>
            <a:ext cx="603647" cy="6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int Splash Sticker by Takis Canada for iOS &amp; Android | GIPHY">
            <a:extLst>
              <a:ext uri="{FF2B5EF4-FFF2-40B4-BE49-F238E27FC236}">
                <a16:creationId xmlns:a16="http://schemas.microsoft.com/office/drawing/2014/main" id="{EAAB7945-DD5D-4272-A074-760EAD76F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983" y="3345260"/>
            <a:ext cx="1587024" cy="15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E768F4D-E1D6-4E2B-BC5A-3EF161A2E3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73" y="2688419"/>
            <a:ext cx="632490" cy="1003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638F2C-2430-457B-9BB5-CA0DA22322DC}"/>
              </a:ext>
            </a:extLst>
          </p:cNvPr>
          <p:cNvSpPr txBox="1"/>
          <p:nvPr/>
        </p:nvSpPr>
        <p:spPr>
          <a:xfrm>
            <a:off x="758779" y="-64754"/>
            <a:ext cx="698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رسم مصغر ومبسط للمواقع والاشياء على سطح الارض</a:t>
            </a:r>
            <a:endParaRPr kumimoji="0" lang="en-US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BCF6C925-19BD-4660-902D-B5E4BB0CEBD5}"/>
              </a:ext>
            </a:extLst>
          </p:cNvPr>
          <p:cNvSpPr/>
          <p:nvPr/>
        </p:nvSpPr>
        <p:spPr>
          <a:xfrm>
            <a:off x="4559001" y="3689058"/>
            <a:ext cx="1613263" cy="1109544"/>
          </a:xfrm>
          <a:custGeom>
            <a:avLst/>
            <a:gdLst>
              <a:gd name="connsiteX0" fmla="*/ 0 w 1613263"/>
              <a:gd name="connsiteY0" fmla="*/ 554772 h 1109544"/>
              <a:gd name="connsiteX1" fmla="*/ 806632 w 1613263"/>
              <a:gd name="connsiteY1" fmla="*/ 0 h 1109544"/>
              <a:gd name="connsiteX2" fmla="*/ 1613264 w 1613263"/>
              <a:gd name="connsiteY2" fmla="*/ 554772 h 1109544"/>
              <a:gd name="connsiteX3" fmla="*/ 806632 w 1613263"/>
              <a:gd name="connsiteY3" fmla="*/ 1109544 h 1109544"/>
              <a:gd name="connsiteX4" fmla="*/ 0 w 1613263"/>
              <a:gd name="connsiteY4" fmla="*/ 554772 h 11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263" h="1109544" fill="none" extrusionOk="0">
                <a:moveTo>
                  <a:pt x="0" y="554772"/>
                </a:moveTo>
                <a:cubicBezTo>
                  <a:pt x="11784" y="258228"/>
                  <a:pt x="326816" y="-43045"/>
                  <a:pt x="806632" y="0"/>
                </a:cubicBezTo>
                <a:cubicBezTo>
                  <a:pt x="1230979" y="1328"/>
                  <a:pt x="1604145" y="285229"/>
                  <a:pt x="1613264" y="554772"/>
                </a:cubicBezTo>
                <a:cubicBezTo>
                  <a:pt x="1613412" y="817166"/>
                  <a:pt x="1229138" y="1117410"/>
                  <a:pt x="806632" y="1109544"/>
                </a:cubicBezTo>
                <a:cubicBezTo>
                  <a:pt x="345713" y="1089582"/>
                  <a:pt x="56367" y="829549"/>
                  <a:pt x="0" y="554772"/>
                </a:cubicBezTo>
                <a:close/>
              </a:path>
              <a:path w="1613263" h="1109544" stroke="0" extrusionOk="0">
                <a:moveTo>
                  <a:pt x="0" y="554772"/>
                </a:moveTo>
                <a:cubicBezTo>
                  <a:pt x="-34136" y="185433"/>
                  <a:pt x="411267" y="-22354"/>
                  <a:pt x="806632" y="0"/>
                </a:cubicBezTo>
                <a:cubicBezTo>
                  <a:pt x="1270913" y="39834"/>
                  <a:pt x="1546877" y="279332"/>
                  <a:pt x="1613264" y="554772"/>
                </a:cubicBezTo>
                <a:cubicBezTo>
                  <a:pt x="1601657" y="851092"/>
                  <a:pt x="1302988" y="1090640"/>
                  <a:pt x="806632" y="1109544"/>
                </a:cubicBezTo>
                <a:cubicBezTo>
                  <a:pt x="309717" y="1055947"/>
                  <a:pt x="18255" y="874997"/>
                  <a:pt x="0" y="554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5576BE-B38A-48F9-90D4-437082CD5F15}"/>
              </a:ext>
            </a:extLst>
          </p:cNvPr>
          <p:cNvSpPr/>
          <p:nvPr/>
        </p:nvSpPr>
        <p:spPr>
          <a:xfrm>
            <a:off x="4334883" y="5045456"/>
            <a:ext cx="2061497" cy="5924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خريطة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8FE737-8A14-40C3-9B80-D7B77C05758F}"/>
              </a:ext>
            </a:extLst>
          </p:cNvPr>
          <p:cNvSpPr/>
          <p:nvPr/>
        </p:nvSpPr>
        <p:spPr>
          <a:xfrm>
            <a:off x="4640978" y="2382738"/>
            <a:ext cx="1613263" cy="466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مخطط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96C547-30CC-47A3-B14E-350DBE39385C}"/>
              </a:ext>
            </a:extLst>
          </p:cNvPr>
          <p:cNvSpPr/>
          <p:nvPr/>
        </p:nvSpPr>
        <p:spPr>
          <a:xfrm>
            <a:off x="4640978" y="1620899"/>
            <a:ext cx="1613263" cy="466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خريطة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549053-CC48-4C91-A623-A07C25C005F8}"/>
              </a:ext>
            </a:extLst>
          </p:cNvPr>
          <p:cNvSpPr/>
          <p:nvPr/>
        </p:nvSpPr>
        <p:spPr>
          <a:xfrm>
            <a:off x="4640978" y="3157579"/>
            <a:ext cx="1613263" cy="466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صورة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5181 -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98" y="-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176 L 0.94506 -0.60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36" y="-2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E3EDEB0-80EE-4029-BE75-A5A97A794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6" r="9132"/>
          <a:stretch/>
        </p:blipFill>
        <p:spPr>
          <a:xfrm>
            <a:off x="-12724" y="0"/>
            <a:ext cx="12204724" cy="6854653"/>
          </a:xfrm>
          <a:prstGeom prst="rect">
            <a:avLst/>
          </a:prstGeom>
        </p:spPr>
      </p:pic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8487139-0285-47DB-B07C-824D73B2E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2"/>
          <a:stretch/>
        </p:blipFill>
        <p:spPr>
          <a:xfrm>
            <a:off x="7869055" y="1393626"/>
            <a:ext cx="3259271" cy="5174782"/>
          </a:xfrm>
          <a:prstGeom prst="rect">
            <a:avLst/>
          </a:prstGeom>
        </p:spPr>
      </p:pic>
      <p:pic>
        <p:nvPicPr>
          <p:cNvPr id="4" name="Picture 3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5346652D-6EED-49A0-9E34-6FDC5559F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676" y="1145976"/>
            <a:ext cx="2735371" cy="4080818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689B4DCA-C5E1-442E-87B0-D9ACD06C8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70" y="2927041"/>
            <a:ext cx="632490" cy="1003918"/>
          </a:xfrm>
          <a:prstGeom prst="rect">
            <a:avLst/>
          </a:prstGeom>
        </p:spPr>
      </p:pic>
      <p:pic>
        <p:nvPicPr>
          <p:cNvPr id="1026" name="Picture 2" descr="Green correct answer clipart free image">
            <a:extLst>
              <a:ext uri="{FF2B5EF4-FFF2-40B4-BE49-F238E27FC236}">
                <a16:creationId xmlns:a16="http://schemas.microsoft.com/office/drawing/2014/main" id="{037D5B1E-DF45-4D34-977F-079A6E2E8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10004227" y="754913"/>
            <a:ext cx="766167" cy="7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rong answer">
            <a:extLst>
              <a:ext uri="{FF2B5EF4-FFF2-40B4-BE49-F238E27FC236}">
                <a16:creationId xmlns:a16="http://schemas.microsoft.com/office/drawing/2014/main" id="{0D9AA350-CEC6-499E-BE5E-949BF0EB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496" y="789980"/>
            <a:ext cx="603647" cy="6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int Splash Sticker by Takis Canada for iOS &amp; Android | GIPHY">
            <a:extLst>
              <a:ext uri="{FF2B5EF4-FFF2-40B4-BE49-F238E27FC236}">
                <a16:creationId xmlns:a16="http://schemas.microsoft.com/office/drawing/2014/main" id="{EAAB7945-DD5D-4272-A074-760EAD76F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13" y="1749138"/>
            <a:ext cx="1587024" cy="15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9329A-9FB3-49D0-96FC-4F3E7B6796EC}"/>
              </a:ext>
            </a:extLst>
          </p:cNvPr>
          <p:cNvSpPr txBox="1"/>
          <p:nvPr/>
        </p:nvSpPr>
        <p:spPr>
          <a:xfrm>
            <a:off x="1421607" y="339413"/>
            <a:ext cx="638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WatanHeadlines-Bold" panose="00000700000000000000" pitchFamily="2" charset="-78"/>
              </a:rPr>
              <a:t>تساعد في تحديد الجهات الاربع على الخريطة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WatanHeadlines-Bold" panose="00000700000000000000" pitchFamily="2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0AFAB1-ADA2-4C27-A386-1FC69EBF0DF5}"/>
              </a:ext>
            </a:extLst>
          </p:cNvPr>
          <p:cNvSpPr/>
          <p:nvPr/>
        </p:nvSpPr>
        <p:spPr>
          <a:xfrm>
            <a:off x="4830261" y="3706310"/>
            <a:ext cx="1613263" cy="1109544"/>
          </a:xfrm>
          <a:custGeom>
            <a:avLst/>
            <a:gdLst>
              <a:gd name="connsiteX0" fmla="*/ 0 w 1613263"/>
              <a:gd name="connsiteY0" fmla="*/ 554772 h 1109544"/>
              <a:gd name="connsiteX1" fmla="*/ 806632 w 1613263"/>
              <a:gd name="connsiteY1" fmla="*/ 0 h 1109544"/>
              <a:gd name="connsiteX2" fmla="*/ 1613264 w 1613263"/>
              <a:gd name="connsiteY2" fmla="*/ 554772 h 1109544"/>
              <a:gd name="connsiteX3" fmla="*/ 806632 w 1613263"/>
              <a:gd name="connsiteY3" fmla="*/ 1109544 h 1109544"/>
              <a:gd name="connsiteX4" fmla="*/ 0 w 1613263"/>
              <a:gd name="connsiteY4" fmla="*/ 554772 h 11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263" h="1109544" fill="none" extrusionOk="0">
                <a:moveTo>
                  <a:pt x="0" y="554772"/>
                </a:moveTo>
                <a:cubicBezTo>
                  <a:pt x="11784" y="258228"/>
                  <a:pt x="326816" y="-43045"/>
                  <a:pt x="806632" y="0"/>
                </a:cubicBezTo>
                <a:cubicBezTo>
                  <a:pt x="1230979" y="1328"/>
                  <a:pt x="1604145" y="285229"/>
                  <a:pt x="1613264" y="554772"/>
                </a:cubicBezTo>
                <a:cubicBezTo>
                  <a:pt x="1613412" y="817166"/>
                  <a:pt x="1229138" y="1117410"/>
                  <a:pt x="806632" y="1109544"/>
                </a:cubicBezTo>
                <a:cubicBezTo>
                  <a:pt x="345713" y="1089582"/>
                  <a:pt x="56367" y="829549"/>
                  <a:pt x="0" y="554772"/>
                </a:cubicBezTo>
                <a:close/>
              </a:path>
              <a:path w="1613263" h="1109544" stroke="0" extrusionOk="0">
                <a:moveTo>
                  <a:pt x="0" y="554772"/>
                </a:moveTo>
                <a:cubicBezTo>
                  <a:pt x="-34136" y="185433"/>
                  <a:pt x="411267" y="-22354"/>
                  <a:pt x="806632" y="0"/>
                </a:cubicBezTo>
                <a:cubicBezTo>
                  <a:pt x="1270913" y="39834"/>
                  <a:pt x="1546877" y="279332"/>
                  <a:pt x="1613264" y="554772"/>
                </a:cubicBezTo>
                <a:cubicBezTo>
                  <a:pt x="1601657" y="851092"/>
                  <a:pt x="1302988" y="1090640"/>
                  <a:pt x="806632" y="1109544"/>
                </a:cubicBezTo>
                <a:cubicBezTo>
                  <a:pt x="309717" y="1055947"/>
                  <a:pt x="18255" y="874997"/>
                  <a:pt x="0" y="554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7A76C-3AA1-4AAF-BB01-05832D1481CF}"/>
              </a:ext>
            </a:extLst>
          </p:cNvPr>
          <p:cNvSpPr/>
          <p:nvPr/>
        </p:nvSpPr>
        <p:spPr>
          <a:xfrm>
            <a:off x="4463670" y="5096151"/>
            <a:ext cx="2061497" cy="10926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الجهات الاصلية</a:t>
            </a:r>
            <a:endParaRPr kumimoji="0" lang="en-US" sz="32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B2DED-561D-472E-847A-70DCF4B65A17}"/>
              </a:ext>
            </a:extLst>
          </p:cNvPr>
          <p:cNvSpPr/>
          <p:nvPr/>
        </p:nvSpPr>
        <p:spPr>
          <a:xfrm>
            <a:off x="4322946" y="2341309"/>
            <a:ext cx="2202221" cy="5857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الجهات الاصلية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91054B-D312-4675-8697-C4AD8C8A3567}"/>
              </a:ext>
            </a:extLst>
          </p:cNvPr>
          <p:cNvSpPr/>
          <p:nvPr/>
        </p:nvSpPr>
        <p:spPr>
          <a:xfrm>
            <a:off x="4322946" y="1763959"/>
            <a:ext cx="2202221" cy="4906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العنوان 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8C534-B797-4F2A-8BAA-6BCFA2336A95}"/>
              </a:ext>
            </a:extLst>
          </p:cNvPr>
          <p:cNvSpPr/>
          <p:nvPr/>
        </p:nvSpPr>
        <p:spPr>
          <a:xfrm>
            <a:off x="4312366" y="3023810"/>
            <a:ext cx="2202221" cy="4906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اطار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759 L 0.94505 -0.6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36" y="-2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0.72877 -0.162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32" y="-8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7D9042F-4566-42C7-9009-44DECDA1F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56" r="9132"/>
          <a:stretch/>
        </p:blipFill>
        <p:spPr>
          <a:xfrm>
            <a:off x="-12724" y="0"/>
            <a:ext cx="12204724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87139-0285-47DB-B07C-824D73B2E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3" r="19180"/>
          <a:stretch/>
        </p:blipFill>
        <p:spPr>
          <a:xfrm>
            <a:off x="7099439" y="2665862"/>
            <a:ext cx="3670954" cy="4342979"/>
          </a:xfrm>
          <a:prstGeom prst="rect">
            <a:avLst/>
          </a:prstGeom>
        </p:spPr>
      </p:pic>
      <p:pic>
        <p:nvPicPr>
          <p:cNvPr id="4" name="Picture 3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5346652D-6EED-49A0-9E34-6FDC5559F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676" y="1145976"/>
            <a:ext cx="2735371" cy="4080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B4DCA-C5E1-442E-87B0-D9ACD06C8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171" y="2927041"/>
            <a:ext cx="632489" cy="1003918"/>
          </a:xfrm>
          <a:prstGeom prst="rect">
            <a:avLst/>
          </a:prstGeom>
        </p:spPr>
      </p:pic>
      <p:pic>
        <p:nvPicPr>
          <p:cNvPr id="1026" name="Picture 2" descr="Green correct answer clipart free image">
            <a:extLst>
              <a:ext uri="{FF2B5EF4-FFF2-40B4-BE49-F238E27FC236}">
                <a16:creationId xmlns:a16="http://schemas.microsoft.com/office/drawing/2014/main" id="{037D5B1E-DF45-4D34-977F-079A6E2E8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10004227" y="754913"/>
            <a:ext cx="766167" cy="7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rong answer">
            <a:extLst>
              <a:ext uri="{FF2B5EF4-FFF2-40B4-BE49-F238E27FC236}">
                <a16:creationId xmlns:a16="http://schemas.microsoft.com/office/drawing/2014/main" id="{0D9AA350-CEC6-499E-BE5E-949BF0EB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747" y="1887062"/>
            <a:ext cx="603647" cy="6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int Splash Sticker by Takis Canada for iOS &amp; Android | GIPHY">
            <a:extLst>
              <a:ext uri="{FF2B5EF4-FFF2-40B4-BE49-F238E27FC236}">
                <a16:creationId xmlns:a16="http://schemas.microsoft.com/office/drawing/2014/main" id="{EAAB7945-DD5D-4272-A074-760EAD76F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22" y="3137447"/>
            <a:ext cx="1587024" cy="15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0C162-7F19-40D2-A99C-5926385595B9}"/>
              </a:ext>
            </a:extLst>
          </p:cNvPr>
          <p:cNvSpPr txBox="1"/>
          <p:nvPr/>
        </p:nvSpPr>
        <p:spPr>
          <a:xfrm>
            <a:off x="0" y="166443"/>
            <a:ext cx="857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WatanHeadlines-Bold" panose="00000700000000000000" pitchFamily="2" charset="-78"/>
              </a:rPr>
              <a:t>رموز توضع وتساعدنا على فهم الخريطة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A36FCF-E519-49A2-A699-532444F9CB07}"/>
              </a:ext>
            </a:extLst>
          </p:cNvPr>
          <p:cNvSpPr/>
          <p:nvPr/>
        </p:nvSpPr>
        <p:spPr>
          <a:xfrm>
            <a:off x="4901325" y="3727807"/>
            <a:ext cx="1613263" cy="1109544"/>
          </a:xfrm>
          <a:custGeom>
            <a:avLst/>
            <a:gdLst>
              <a:gd name="connsiteX0" fmla="*/ 0 w 1613263"/>
              <a:gd name="connsiteY0" fmla="*/ 554772 h 1109544"/>
              <a:gd name="connsiteX1" fmla="*/ 806632 w 1613263"/>
              <a:gd name="connsiteY1" fmla="*/ 0 h 1109544"/>
              <a:gd name="connsiteX2" fmla="*/ 1613264 w 1613263"/>
              <a:gd name="connsiteY2" fmla="*/ 554772 h 1109544"/>
              <a:gd name="connsiteX3" fmla="*/ 806632 w 1613263"/>
              <a:gd name="connsiteY3" fmla="*/ 1109544 h 1109544"/>
              <a:gd name="connsiteX4" fmla="*/ 0 w 1613263"/>
              <a:gd name="connsiteY4" fmla="*/ 554772 h 11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263" h="1109544" fill="none" extrusionOk="0">
                <a:moveTo>
                  <a:pt x="0" y="554772"/>
                </a:moveTo>
                <a:cubicBezTo>
                  <a:pt x="11784" y="258228"/>
                  <a:pt x="326816" y="-43045"/>
                  <a:pt x="806632" y="0"/>
                </a:cubicBezTo>
                <a:cubicBezTo>
                  <a:pt x="1230979" y="1328"/>
                  <a:pt x="1604145" y="285229"/>
                  <a:pt x="1613264" y="554772"/>
                </a:cubicBezTo>
                <a:cubicBezTo>
                  <a:pt x="1613412" y="817166"/>
                  <a:pt x="1229138" y="1117410"/>
                  <a:pt x="806632" y="1109544"/>
                </a:cubicBezTo>
                <a:cubicBezTo>
                  <a:pt x="345713" y="1089582"/>
                  <a:pt x="56367" y="829549"/>
                  <a:pt x="0" y="554772"/>
                </a:cubicBezTo>
                <a:close/>
              </a:path>
              <a:path w="1613263" h="1109544" stroke="0" extrusionOk="0">
                <a:moveTo>
                  <a:pt x="0" y="554772"/>
                </a:moveTo>
                <a:cubicBezTo>
                  <a:pt x="-34136" y="185433"/>
                  <a:pt x="411267" y="-22354"/>
                  <a:pt x="806632" y="0"/>
                </a:cubicBezTo>
                <a:cubicBezTo>
                  <a:pt x="1270913" y="39834"/>
                  <a:pt x="1546877" y="279332"/>
                  <a:pt x="1613264" y="554772"/>
                </a:cubicBezTo>
                <a:cubicBezTo>
                  <a:pt x="1601657" y="851092"/>
                  <a:pt x="1302988" y="1090640"/>
                  <a:pt x="806632" y="1109544"/>
                </a:cubicBezTo>
                <a:cubicBezTo>
                  <a:pt x="309717" y="1055947"/>
                  <a:pt x="18255" y="874997"/>
                  <a:pt x="0" y="554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94A5F3-6094-4BC6-8326-3153108628D9}"/>
              </a:ext>
            </a:extLst>
          </p:cNvPr>
          <p:cNvSpPr/>
          <p:nvPr/>
        </p:nvSpPr>
        <p:spPr>
          <a:xfrm>
            <a:off x="3799047" y="4930559"/>
            <a:ext cx="2741717" cy="59247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مفتاح الخريطة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E695-7E36-4E0C-BFE7-27A622C89775}"/>
              </a:ext>
            </a:extLst>
          </p:cNvPr>
          <p:cNvSpPr/>
          <p:nvPr/>
        </p:nvSpPr>
        <p:spPr>
          <a:xfrm>
            <a:off x="4285661" y="2964551"/>
            <a:ext cx="2061496" cy="534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مفتاح الخريطة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A48273-10D8-4527-81F9-968B40E15EA1}"/>
              </a:ext>
            </a:extLst>
          </p:cNvPr>
          <p:cNvSpPr/>
          <p:nvPr/>
        </p:nvSpPr>
        <p:spPr>
          <a:xfrm>
            <a:off x="4285662" y="1532617"/>
            <a:ext cx="2228926" cy="4283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الخريطة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E85A5-8EE0-4A5C-B10F-4923AC3C869E}"/>
              </a:ext>
            </a:extLst>
          </p:cNvPr>
          <p:cNvSpPr/>
          <p:nvPr/>
        </p:nvSpPr>
        <p:spPr>
          <a:xfrm>
            <a:off x="4285661" y="2257211"/>
            <a:ext cx="2156479" cy="466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9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اطار الخريطة</a:t>
            </a: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4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759 L 0.94505 -0.6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36" y="-2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0.73333 -0.134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AFC91B7-69A4-4A6F-971B-78501F30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68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D73F9D-AE42-49D6-A375-15E2166AEA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8C9154-88EE-4445-BA87-53C6106AE198}"/>
              </a:ext>
            </a:extLst>
          </p:cNvPr>
          <p:cNvGrpSpPr/>
          <p:nvPr/>
        </p:nvGrpSpPr>
        <p:grpSpPr>
          <a:xfrm>
            <a:off x="415130" y="5128129"/>
            <a:ext cx="3117273" cy="1576935"/>
            <a:chOff x="260757" y="4170722"/>
            <a:chExt cx="3117273" cy="1576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A7524A-0A38-4084-9CC2-96BDE06F6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477" t="66068" r="44432" b="24230"/>
            <a:stretch/>
          </p:blipFill>
          <p:spPr>
            <a:xfrm>
              <a:off x="260757" y="5248891"/>
              <a:ext cx="3117273" cy="498765"/>
            </a:xfrm>
            <a:prstGeom prst="rect">
              <a:avLst/>
            </a:prstGeom>
          </p:spPr>
        </p:pic>
        <p:pic>
          <p:nvPicPr>
            <p:cNvPr id="15" name="Picture 4" descr="نتيجة بحث الصور عن down clipart gif">
              <a:extLst>
                <a:ext uri="{FF2B5EF4-FFF2-40B4-BE49-F238E27FC236}">
                  <a16:creationId xmlns:a16="http://schemas.microsoft.com/office/drawing/2014/main" id="{1E11DD56-20D1-45E7-9FCA-5E52E4401D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882" y="4170722"/>
              <a:ext cx="673431" cy="98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41030712-BAE0-4A54-AF77-85DE06DF0F23}"/>
              </a:ext>
            </a:extLst>
          </p:cNvPr>
          <p:cNvSpPr/>
          <p:nvPr/>
        </p:nvSpPr>
        <p:spPr>
          <a:xfrm>
            <a:off x="567530" y="5181992"/>
            <a:ext cx="2199412" cy="8588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مع السلامة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19 CuadroTexto">
            <a:extLst>
              <a:ext uri="{FF2B5EF4-FFF2-40B4-BE49-F238E27FC236}">
                <a16:creationId xmlns:a16="http://schemas.microsoft.com/office/drawing/2014/main" id="{5113145B-C196-4AA1-91B6-A3DE624C6B0E}"/>
              </a:ext>
            </a:extLst>
          </p:cNvPr>
          <p:cNvSpPr txBox="1"/>
          <p:nvPr/>
        </p:nvSpPr>
        <p:spPr>
          <a:xfrm>
            <a:off x="4028810" y="1076585"/>
            <a:ext cx="8014951" cy="119181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6400" b="1" dirty="0">
                <a:solidFill>
                  <a:srgbClr val="002060"/>
                </a:solidFill>
                <a:latin typeface="Calibri"/>
              </a:rPr>
              <a:t>قم بتقييم الحصة في الدردشة</a:t>
            </a:r>
            <a:endParaRPr lang="es-ES" sz="6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9" name="Picture 34" descr="Screen Clipping">
            <a:extLst>
              <a:ext uri="{FF2B5EF4-FFF2-40B4-BE49-F238E27FC236}">
                <a16:creationId xmlns:a16="http://schemas.microsoft.com/office/drawing/2014/main" id="{644897E6-579D-4762-90E5-762292A524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1563" r="2491" b="24785"/>
          <a:stretch/>
        </p:blipFill>
        <p:spPr>
          <a:xfrm>
            <a:off x="4582789" y="2864395"/>
            <a:ext cx="5524552" cy="33937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01064DA-AFBE-46E8-9C46-04C4A213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74" y="78580"/>
            <a:ext cx="2460572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B3D02-8313-4723-9A8F-0E8F737BC6C0}"/>
              </a:ext>
            </a:extLst>
          </p:cNvPr>
          <p:cNvGrpSpPr/>
          <p:nvPr/>
        </p:nvGrpSpPr>
        <p:grpSpPr>
          <a:xfrm>
            <a:off x="928225" y="3185456"/>
            <a:ext cx="1569908" cy="1877525"/>
            <a:chOff x="72281" y="1018514"/>
            <a:chExt cx="2155371" cy="5368834"/>
          </a:xfrm>
        </p:grpSpPr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DF14D39-A92B-460F-8BFA-0B897D2F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A close up of a persons hand&#10;&#10;Description automatically generated">
              <a:extLst>
                <a:ext uri="{FF2B5EF4-FFF2-40B4-BE49-F238E27FC236}">
                  <a16:creationId xmlns:a16="http://schemas.microsoft.com/office/drawing/2014/main" id="{C11F6964-37C7-4D83-835A-5035A4B98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9" descr="A picture containing red, sitting&#10;&#10;Description automatically generated">
              <a:extLst>
                <a:ext uri="{FF2B5EF4-FFF2-40B4-BE49-F238E27FC236}">
                  <a16:creationId xmlns:a16="http://schemas.microsoft.com/office/drawing/2014/main" id="{B6BB25C1-251F-41D8-B796-BFC8C4A58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E86E040E-06E5-4F90-A178-C28F0254F92E}"/>
              </a:ext>
            </a:extLst>
          </p:cNvPr>
          <p:cNvSpPr/>
          <p:nvPr/>
        </p:nvSpPr>
        <p:spPr>
          <a:xfrm>
            <a:off x="261370" y="145199"/>
            <a:ext cx="4473527" cy="3355580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استراتيجية تذكرة الخروج</a:t>
            </a:r>
          </a:p>
        </p:txBody>
      </p:sp>
    </p:spTree>
    <p:extLst>
      <p:ext uri="{BB962C8B-B14F-4D97-AF65-F5344CB8AC3E}">
        <p14:creationId xmlns:p14="http://schemas.microsoft.com/office/powerpoint/2010/main" val="62996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740886-6CBE-4C69-A45D-6E0F3F68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88F748-AB38-437D-80E3-E4B59483F58D}"/>
              </a:ext>
            </a:extLst>
          </p:cNvPr>
          <p:cNvSpPr/>
          <p:nvPr/>
        </p:nvSpPr>
        <p:spPr>
          <a:xfrm rot="20730005">
            <a:off x="3857725" y="1523986"/>
            <a:ext cx="3952385" cy="4863893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E20B7-A902-4C6D-9565-0863B0819FCB}"/>
              </a:ext>
            </a:extLst>
          </p:cNvPr>
          <p:cNvSpPr/>
          <p:nvPr/>
        </p:nvSpPr>
        <p:spPr>
          <a:xfrm rot="20846104">
            <a:off x="3633082" y="517025"/>
            <a:ext cx="3952385" cy="5794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84BC12-6F33-43E4-B8C6-4BF803805BB3}"/>
              </a:ext>
            </a:extLst>
          </p:cNvPr>
          <p:cNvSpPr/>
          <p:nvPr/>
        </p:nvSpPr>
        <p:spPr>
          <a:xfrm rot="2204456">
            <a:off x="3276900" y="123070"/>
            <a:ext cx="427066" cy="2061029"/>
          </a:xfrm>
          <a:custGeom>
            <a:avLst/>
            <a:gdLst>
              <a:gd name="connsiteX0" fmla="*/ 14514 w 362857"/>
              <a:gd name="connsiteY0" fmla="*/ 43543 h 2061029"/>
              <a:gd name="connsiteX1" fmla="*/ 0 w 362857"/>
              <a:gd name="connsiteY1" fmla="*/ 2061029 h 2061029"/>
              <a:gd name="connsiteX2" fmla="*/ 58057 w 362857"/>
              <a:gd name="connsiteY2" fmla="*/ 1814286 h 2061029"/>
              <a:gd name="connsiteX3" fmla="*/ 101600 w 362857"/>
              <a:gd name="connsiteY3" fmla="*/ 2046515 h 2061029"/>
              <a:gd name="connsiteX4" fmla="*/ 145143 w 362857"/>
              <a:gd name="connsiteY4" fmla="*/ 1886858 h 2061029"/>
              <a:gd name="connsiteX5" fmla="*/ 203200 w 362857"/>
              <a:gd name="connsiteY5" fmla="*/ 2002972 h 2061029"/>
              <a:gd name="connsiteX6" fmla="*/ 217714 w 362857"/>
              <a:gd name="connsiteY6" fmla="*/ 1741715 h 2061029"/>
              <a:gd name="connsiteX7" fmla="*/ 275771 w 362857"/>
              <a:gd name="connsiteY7" fmla="*/ 2046515 h 2061029"/>
              <a:gd name="connsiteX8" fmla="*/ 304800 w 362857"/>
              <a:gd name="connsiteY8" fmla="*/ 1886858 h 2061029"/>
              <a:gd name="connsiteX9" fmla="*/ 348343 w 362857"/>
              <a:gd name="connsiteY9" fmla="*/ 2017486 h 2061029"/>
              <a:gd name="connsiteX10" fmla="*/ 362857 w 362857"/>
              <a:gd name="connsiteY10" fmla="*/ 0 h 2061029"/>
              <a:gd name="connsiteX11" fmla="*/ 275771 w 362857"/>
              <a:gd name="connsiteY11" fmla="*/ 304800 h 2061029"/>
              <a:gd name="connsiteX12" fmla="*/ 232228 w 362857"/>
              <a:gd name="connsiteY12" fmla="*/ 130629 h 2061029"/>
              <a:gd name="connsiteX13" fmla="*/ 145143 w 362857"/>
              <a:gd name="connsiteY13" fmla="*/ 362858 h 2061029"/>
              <a:gd name="connsiteX14" fmla="*/ 130628 w 362857"/>
              <a:gd name="connsiteY14" fmla="*/ 130629 h 2061029"/>
              <a:gd name="connsiteX15" fmla="*/ 101600 w 362857"/>
              <a:gd name="connsiteY15" fmla="*/ 275772 h 2061029"/>
              <a:gd name="connsiteX16" fmla="*/ 14514 w 362857"/>
              <a:gd name="connsiteY16" fmla="*/ 43543 h 206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857" h="2061029">
                <a:moveTo>
                  <a:pt x="14514" y="43543"/>
                </a:moveTo>
                <a:lnTo>
                  <a:pt x="0" y="2061029"/>
                </a:lnTo>
                <a:lnTo>
                  <a:pt x="58057" y="1814286"/>
                </a:lnTo>
                <a:lnTo>
                  <a:pt x="101600" y="2046515"/>
                </a:lnTo>
                <a:lnTo>
                  <a:pt x="145143" y="1886858"/>
                </a:lnTo>
                <a:lnTo>
                  <a:pt x="203200" y="2002972"/>
                </a:lnTo>
                <a:lnTo>
                  <a:pt x="217714" y="1741715"/>
                </a:lnTo>
                <a:lnTo>
                  <a:pt x="275771" y="2046515"/>
                </a:lnTo>
                <a:lnTo>
                  <a:pt x="304800" y="1886858"/>
                </a:lnTo>
                <a:lnTo>
                  <a:pt x="348343" y="2017486"/>
                </a:lnTo>
                <a:lnTo>
                  <a:pt x="362857" y="0"/>
                </a:lnTo>
                <a:lnTo>
                  <a:pt x="275771" y="304800"/>
                </a:lnTo>
                <a:lnTo>
                  <a:pt x="232228" y="130629"/>
                </a:lnTo>
                <a:lnTo>
                  <a:pt x="145143" y="362858"/>
                </a:lnTo>
                <a:lnTo>
                  <a:pt x="130628" y="130629"/>
                </a:lnTo>
                <a:lnTo>
                  <a:pt x="101600" y="275772"/>
                </a:lnTo>
                <a:lnTo>
                  <a:pt x="14514" y="4354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FD546F-1080-4C34-8197-01104E652237}"/>
              </a:ext>
            </a:extLst>
          </p:cNvPr>
          <p:cNvSpPr/>
          <p:nvPr/>
        </p:nvSpPr>
        <p:spPr>
          <a:xfrm rot="18172657" flipV="1">
            <a:off x="6659132" y="-432030"/>
            <a:ext cx="427066" cy="2061029"/>
          </a:xfrm>
          <a:custGeom>
            <a:avLst/>
            <a:gdLst>
              <a:gd name="connsiteX0" fmla="*/ 14514 w 362857"/>
              <a:gd name="connsiteY0" fmla="*/ 43543 h 2061029"/>
              <a:gd name="connsiteX1" fmla="*/ 0 w 362857"/>
              <a:gd name="connsiteY1" fmla="*/ 2061029 h 2061029"/>
              <a:gd name="connsiteX2" fmla="*/ 58057 w 362857"/>
              <a:gd name="connsiteY2" fmla="*/ 1814286 h 2061029"/>
              <a:gd name="connsiteX3" fmla="*/ 101600 w 362857"/>
              <a:gd name="connsiteY3" fmla="*/ 2046515 h 2061029"/>
              <a:gd name="connsiteX4" fmla="*/ 145143 w 362857"/>
              <a:gd name="connsiteY4" fmla="*/ 1886858 h 2061029"/>
              <a:gd name="connsiteX5" fmla="*/ 203200 w 362857"/>
              <a:gd name="connsiteY5" fmla="*/ 2002972 h 2061029"/>
              <a:gd name="connsiteX6" fmla="*/ 217714 w 362857"/>
              <a:gd name="connsiteY6" fmla="*/ 1741715 h 2061029"/>
              <a:gd name="connsiteX7" fmla="*/ 275771 w 362857"/>
              <a:gd name="connsiteY7" fmla="*/ 2046515 h 2061029"/>
              <a:gd name="connsiteX8" fmla="*/ 304800 w 362857"/>
              <a:gd name="connsiteY8" fmla="*/ 1886858 h 2061029"/>
              <a:gd name="connsiteX9" fmla="*/ 348343 w 362857"/>
              <a:gd name="connsiteY9" fmla="*/ 2017486 h 2061029"/>
              <a:gd name="connsiteX10" fmla="*/ 362857 w 362857"/>
              <a:gd name="connsiteY10" fmla="*/ 0 h 2061029"/>
              <a:gd name="connsiteX11" fmla="*/ 275771 w 362857"/>
              <a:gd name="connsiteY11" fmla="*/ 304800 h 2061029"/>
              <a:gd name="connsiteX12" fmla="*/ 232228 w 362857"/>
              <a:gd name="connsiteY12" fmla="*/ 130629 h 2061029"/>
              <a:gd name="connsiteX13" fmla="*/ 145143 w 362857"/>
              <a:gd name="connsiteY13" fmla="*/ 362858 h 2061029"/>
              <a:gd name="connsiteX14" fmla="*/ 130628 w 362857"/>
              <a:gd name="connsiteY14" fmla="*/ 130629 h 2061029"/>
              <a:gd name="connsiteX15" fmla="*/ 101600 w 362857"/>
              <a:gd name="connsiteY15" fmla="*/ 275772 h 2061029"/>
              <a:gd name="connsiteX16" fmla="*/ 14514 w 362857"/>
              <a:gd name="connsiteY16" fmla="*/ 43543 h 206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857" h="2061029">
                <a:moveTo>
                  <a:pt x="14514" y="43543"/>
                </a:moveTo>
                <a:lnTo>
                  <a:pt x="0" y="2061029"/>
                </a:lnTo>
                <a:lnTo>
                  <a:pt x="58057" y="1814286"/>
                </a:lnTo>
                <a:lnTo>
                  <a:pt x="101600" y="2046515"/>
                </a:lnTo>
                <a:lnTo>
                  <a:pt x="145143" y="1886858"/>
                </a:lnTo>
                <a:lnTo>
                  <a:pt x="203200" y="2002972"/>
                </a:lnTo>
                <a:lnTo>
                  <a:pt x="217714" y="1741715"/>
                </a:lnTo>
                <a:lnTo>
                  <a:pt x="275771" y="2046515"/>
                </a:lnTo>
                <a:lnTo>
                  <a:pt x="304800" y="1886858"/>
                </a:lnTo>
                <a:lnTo>
                  <a:pt x="348343" y="2017486"/>
                </a:lnTo>
                <a:lnTo>
                  <a:pt x="362857" y="0"/>
                </a:lnTo>
                <a:lnTo>
                  <a:pt x="275771" y="304800"/>
                </a:lnTo>
                <a:lnTo>
                  <a:pt x="232228" y="130629"/>
                </a:lnTo>
                <a:lnTo>
                  <a:pt x="145143" y="362858"/>
                </a:lnTo>
                <a:lnTo>
                  <a:pt x="130628" y="130629"/>
                </a:lnTo>
                <a:lnTo>
                  <a:pt x="101600" y="275772"/>
                </a:lnTo>
                <a:lnTo>
                  <a:pt x="14514" y="4354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0A3B0-F241-4746-B49C-F9D18553B11B}"/>
              </a:ext>
            </a:extLst>
          </p:cNvPr>
          <p:cNvSpPr txBox="1"/>
          <p:nvPr/>
        </p:nvSpPr>
        <p:spPr>
          <a:xfrm rot="20780113">
            <a:off x="3165252" y="901833"/>
            <a:ext cx="3918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خط سير الحصة</a:t>
            </a:r>
            <a:endParaRPr lang="en-US" sz="40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B4C5B1-4002-467D-9831-F9A6A44FC0E5}"/>
              </a:ext>
            </a:extLst>
          </p:cNvPr>
          <p:cNvSpPr/>
          <p:nvPr/>
        </p:nvSpPr>
        <p:spPr>
          <a:xfrm rot="20897298">
            <a:off x="3614672" y="209671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E79BAD-E4CD-4087-97E8-0EDA703301E8}"/>
              </a:ext>
            </a:extLst>
          </p:cNvPr>
          <p:cNvSpPr/>
          <p:nvPr/>
        </p:nvSpPr>
        <p:spPr>
          <a:xfrm rot="20897298">
            <a:off x="3752538" y="2779375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5ED947-FC33-4E71-A369-F8051768849F}"/>
              </a:ext>
            </a:extLst>
          </p:cNvPr>
          <p:cNvSpPr/>
          <p:nvPr/>
        </p:nvSpPr>
        <p:spPr>
          <a:xfrm rot="20897298">
            <a:off x="3903636" y="3460093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9EEC08-4132-4660-A088-99669D1B3484}"/>
              </a:ext>
            </a:extLst>
          </p:cNvPr>
          <p:cNvSpPr/>
          <p:nvPr/>
        </p:nvSpPr>
        <p:spPr>
          <a:xfrm rot="20897298">
            <a:off x="4061304" y="4124769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ED49A9-D91E-4C81-BAE0-FB841A50331D}"/>
              </a:ext>
            </a:extLst>
          </p:cNvPr>
          <p:cNvSpPr/>
          <p:nvPr/>
        </p:nvSpPr>
        <p:spPr>
          <a:xfrm rot="20897298">
            <a:off x="4228949" y="485239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F58819-94FA-42A7-B6EC-79087BF21198}"/>
              </a:ext>
            </a:extLst>
          </p:cNvPr>
          <p:cNvSpPr/>
          <p:nvPr/>
        </p:nvSpPr>
        <p:spPr>
          <a:xfrm rot="20897298">
            <a:off x="4421389" y="554362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243C4C-5BC6-4D91-9A97-D5D049AD7365}"/>
              </a:ext>
            </a:extLst>
          </p:cNvPr>
          <p:cNvSpPr/>
          <p:nvPr/>
        </p:nvSpPr>
        <p:spPr>
          <a:xfrm rot="20794633">
            <a:off x="4435342" y="1626077"/>
            <a:ext cx="1895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شرح الدرس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CEB8F2-603F-47E0-AB90-6E6327F52E7C}"/>
              </a:ext>
            </a:extLst>
          </p:cNvPr>
          <p:cNvSpPr/>
          <p:nvPr/>
        </p:nvSpPr>
        <p:spPr>
          <a:xfrm rot="20767355">
            <a:off x="4614858" y="2283396"/>
            <a:ext cx="1952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التهيئة الحافزة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F68F0-7D3B-4ED8-92BC-F2B8197E2064}"/>
              </a:ext>
            </a:extLst>
          </p:cNvPr>
          <p:cNvSpPr/>
          <p:nvPr/>
        </p:nvSpPr>
        <p:spPr>
          <a:xfrm rot="20737729">
            <a:off x="4815793" y="3035791"/>
            <a:ext cx="1627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نواتج التعلّم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96FCED-A7B9-4BB8-8F9C-D58FD3A90179}"/>
              </a:ext>
            </a:extLst>
          </p:cNvPr>
          <p:cNvSpPr/>
          <p:nvPr/>
        </p:nvSpPr>
        <p:spPr>
          <a:xfrm rot="20849314">
            <a:off x="4923596" y="3687757"/>
            <a:ext cx="1742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قوانين التّعلّم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3941D98-9D85-4DEA-B2E6-2FC99877F3D8}"/>
              </a:ext>
            </a:extLst>
          </p:cNvPr>
          <p:cNvSpPr/>
          <p:nvPr/>
        </p:nvSpPr>
        <p:spPr>
          <a:xfrm rot="20762309">
            <a:off x="5130735" y="4405127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SA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لعبة تفاعلية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E7E7F-2352-4D3C-8ED8-0C287F338EE8}"/>
              </a:ext>
            </a:extLst>
          </p:cNvPr>
          <p:cNvSpPr/>
          <p:nvPr/>
        </p:nvSpPr>
        <p:spPr>
          <a:xfrm rot="20773111">
            <a:off x="5260474" y="5082075"/>
            <a:ext cx="209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الكتاب المدرسي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93C4FF5-13A2-491C-BE34-6E1691AE1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611364" y="1857049"/>
            <a:ext cx="851682" cy="824748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2F4A5887-8619-4994-BC14-B12FF06B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783400" y="2522532"/>
            <a:ext cx="851682" cy="824748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EA359E20-BC1C-4068-9BDA-125706145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691568" y="3283133"/>
            <a:ext cx="851682" cy="824748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3A645D69-6234-4609-9907-1270DA2C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013753" y="3901822"/>
            <a:ext cx="851682" cy="824748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A2E49A6D-BBF4-402C-B36B-852E928BD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201970" y="4645653"/>
            <a:ext cx="851682" cy="824748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833E4E27-96EB-48F7-A8BD-C1AEED0E8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413694" y="5356336"/>
            <a:ext cx="851682" cy="824748"/>
          </a:xfrm>
          <a:prstGeom prst="rect">
            <a:avLst/>
          </a:prstGeom>
        </p:spPr>
      </p:pic>
      <p:pic>
        <p:nvPicPr>
          <p:cNvPr id="26" name="Picture 25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6BCEB664-CE75-47BE-B705-7274889C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596" y="300996"/>
            <a:ext cx="2733663" cy="65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8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740886-6CBE-4C69-A45D-6E0F3F68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88F748-AB38-437D-80E3-E4B59483F58D}"/>
              </a:ext>
            </a:extLst>
          </p:cNvPr>
          <p:cNvSpPr/>
          <p:nvPr/>
        </p:nvSpPr>
        <p:spPr>
          <a:xfrm rot="20730005">
            <a:off x="3857725" y="1523986"/>
            <a:ext cx="3952385" cy="4863893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E20B7-A902-4C6D-9565-0863B0819FCB}"/>
              </a:ext>
            </a:extLst>
          </p:cNvPr>
          <p:cNvSpPr/>
          <p:nvPr/>
        </p:nvSpPr>
        <p:spPr>
          <a:xfrm rot="20846104">
            <a:off x="3653285" y="502513"/>
            <a:ext cx="3952385" cy="5794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84BC12-6F33-43E4-B8C6-4BF803805BB3}"/>
              </a:ext>
            </a:extLst>
          </p:cNvPr>
          <p:cNvSpPr/>
          <p:nvPr/>
        </p:nvSpPr>
        <p:spPr>
          <a:xfrm rot="2204456">
            <a:off x="3276900" y="123070"/>
            <a:ext cx="427066" cy="2061029"/>
          </a:xfrm>
          <a:custGeom>
            <a:avLst/>
            <a:gdLst>
              <a:gd name="connsiteX0" fmla="*/ 14514 w 362857"/>
              <a:gd name="connsiteY0" fmla="*/ 43543 h 2061029"/>
              <a:gd name="connsiteX1" fmla="*/ 0 w 362857"/>
              <a:gd name="connsiteY1" fmla="*/ 2061029 h 2061029"/>
              <a:gd name="connsiteX2" fmla="*/ 58057 w 362857"/>
              <a:gd name="connsiteY2" fmla="*/ 1814286 h 2061029"/>
              <a:gd name="connsiteX3" fmla="*/ 101600 w 362857"/>
              <a:gd name="connsiteY3" fmla="*/ 2046515 h 2061029"/>
              <a:gd name="connsiteX4" fmla="*/ 145143 w 362857"/>
              <a:gd name="connsiteY4" fmla="*/ 1886858 h 2061029"/>
              <a:gd name="connsiteX5" fmla="*/ 203200 w 362857"/>
              <a:gd name="connsiteY5" fmla="*/ 2002972 h 2061029"/>
              <a:gd name="connsiteX6" fmla="*/ 217714 w 362857"/>
              <a:gd name="connsiteY6" fmla="*/ 1741715 h 2061029"/>
              <a:gd name="connsiteX7" fmla="*/ 275771 w 362857"/>
              <a:gd name="connsiteY7" fmla="*/ 2046515 h 2061029"/>
              <a:gd name="connsiteX8" fmla="*/ 304800 w 362857"/>
              <a:gd name="connsiteY8" fmla="*/ 1886858 h 2061029"/>
              <a:gd name="connsiteX9" fmla="*/ 348343 w 362857"/>
              <a:gd name="connsiteY9" fmla="*/ 2017486 h 2061029"/>
              <a:gd name="connsiteX10" fmla="*/ 362857 w 362857"/>
              <a:gd name="connsiteY10" fmla="*/ 0 h 2061029"/>
              <a:gd name="connsiteX11" fmla="*/ 275771 w 362857"/>
              <a:gd name="connsiteY11" fmla="*/ 304800 h 2061029"/>
              <a:gd name="connsiteX12" fmla="*/ 232228 w 362857"/>
              <a:gd name="connsiteY12" fmla="*/ 130629 h 2061029"/>
              <a:gd name="connsiteX13" fmla="*/ 145143 w 362857"/>
              <a:gd name="connsiteY13" fmla="*/ 362858 h 2061029"/>
              <a:gd name="connsiteX14" fmla="*/ 130628 w 362857"/>
              <a:gd name="connsiteY14" fmla="*/ 130629 h 2061029"/>
              <a:gd name="connsiteX15" fmla="*/ 101600 w 362857"/>
              <a:gd name="connsiteY15" fmla="*/ 275772 h 2061029"/>
              <a:gd name="connsiteX16" fmla="*/ 14514 w 362857"/>
              <a:gd name="connsiteY16" fmla="*/ 43543 h 206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857" h="2061029">
                <a:moveTo>
                  <a:pt x="14514" y="43543"/>
                </a:moveTo>
                <a:lnTo>
                  <a:pt x="0" y="2061029"/>
                </a:lnTo>
                <a:lnTo>
                  <a:pt x="58057" y="1814286"/>
                </a:lnTo>
                <a:lnTo>
                  <a:pt x="101600" y="2046515"/>
                </a:lnTo>
                <a:lnTo>
                  <a:pt x="145143" y="1886858"/>
                </a:lnTo>
                <a:lnTo>
                  <a:pt x="203200" y="2002972"/>
                </a:lnTo>
                <a:lnTo>
                  <a:pt x="217714" y="1741715"/>
                </a:lnTo>
                <a:lnTo>
                  <a:pt x="275771" y="2046515"/>
                </a:lnTo>
                <a:lnTo>
                  <a:pt x="304800" y="1886858"/>
                </a:lnTo>
                <a:lnTo>
                  <a:pt x="348343" y="2017486"/>
                </a:lnTo>
                <a:lnTo>
                  <a:pt x="362857" y="0"/>
                </a:lnTo>
                <a:lnTo>
                  <a:pt x="275771" y="304800"/>
                </a:lnTo>
                <a:lnTo>
                  <a:pt x="232228" y="130629"/>
                </a:lnTo>
                <a:lnTo>
                  <a:pt x="145143" y="362858"/>
                </a:lnTo>
                <a:lnTo>
                  <a:pt x="130628" y="130629"/>
                </a:lnTo>
                <a:lnTo>
                  <a:pt x="101600" y="275772"/>
                </a:lnTo>
                <a:lnTo>
                  <a:pt x="14514" y="4354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FD546F-1080-4C34-8197-01104E652237}"/>
              </a:ext>
            </a:extLst>
          </p:cNvPr>
          <p:cNvSpPr/>
          <p:nvPr/>
        </p:nvSpPr>
        <p:spPr>
          <a:xfrm rot="18172657" flipV="1">
            <a:off x="6659132" y="-432030"/>
            <a:ext cx="427066" cy="2061029"/>
          </a:xfrm>
          <a:custGeom>
            <a:avLst/>
            <a:gdLst>
              <a:gd name="connsiteX0" fmla="*/ 14514 w 362857"/>
              <a:gd name="connsiteY0" fmla="*/ 43543 h 2061029"/>
              <a:gd name="connsiteX1" fmla="*/ 0 w 362857"/>
              <a:gd name="connsiteY1" fmla="*/ 2061029 h 2061029"/>
              <a:gd name="connsiteX2" fmla="*/ 58057 w 362857"/>
              <a:gd name="connsiteY2" fmla="*/ 1814286 h 2061029"/>
              <a:gd name="connsiteX3" fmla="*/ 101600 w 362857"/>
              <a:gd name="connsiteY3" fmla="*/ 2046515 h 2061029"/>
              <a:gd name="connsiteX4" fmla="*/ 145143 w 362857"/>
              <a:gd name="connsiteY4" fmla="*/ 1886858 h 2061029"/>
              <a:gd name="connsiteX5" fmla="*/ 203200 w 362857"/>
              <a:gd name="connsiteY5" fmla="*/ 2002972 h 2061029"/>
              <a:gd name="connsiteX6" fmla="*/ 217714 w 362857"/>
              <a:gd name="connsiteY6" fmla="*/ 1741715 h 2061029"/>
              <a:gd name="connsiteX7" fmla="*/ 275771 w 362857"/>
              <a:gd name="connsiteY7" fmla="*/ 2046515 h 2061029"/>
              <a:gd name="connsiteX8" fmla="*/ 304800 w 362857"/>
              <a:gd name="connsiteY8" fmla="*/ 1886858 h 2061029"/>
              <a:gd name="connsiteX9" fmla="*/ 348343 w 362857"/>
              <a:gd name="connsiteY9" fmla="*/ 2017486 h 2061029"/>
              <a:gd name="connsiteX10" fmla="*/ 362857 w 362857"/>
              <a:gd name="connsiteY10" fmla="*/ 0 h 2061029"/>
              <a:gd name="connsiteX11" fmla="*/ 275771 w 362857"/>
              <a:gd name="connsiteY11" fmla="*/ 304800 h 2061029"/>
              <a:gd name="connsiteX12" fmla="*/ 232228 w 362857"/>
              <a:gd name="connsiteY12" fmla="*/ 130629 h 2061029"/>
              <a:gd name="connsiteX13" fmla="*/ 145143 w 362857"/>
              <a:gd name="connsiteY13" fmla="*/ 362858 h 2061029"/>
              <a:gd name="connsiteX14" fmla="*/ 130628 w 362857"/>
              <a:gd name="connsiteY14" fmla="*/ 130629 h 2061029"/>
              <a:gd name="connsiteX15" fmla="*/ 101600 w 362857"/>
              <a:gd name="connsiteY15" fmla="*/ 275772 h 2061029"/>
              <a:gd name="connsiteX16" fmla="*/ 14514 w 362857"/>
              <a:gd name="connsiteY16" fmla="*/ 43543 h 206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857" h="2061029">
                <a:moveTo>
                  <a:pt x="14514" y="43543"/>
                </a:moveTo>
                <a:lnTo>
                  <a:pt x="0" y="2061029"/>
                </a:lnTo>
                <a:lnTo>
                  <a:pt x="58057" y="1814286"/>
                </a:lnTo>
                <a:lnTo>
                  <a:pt x="101600" y="2046515"/>
                </a:lnTo>
                <a:lnTo>
                  <a:pt x="145143" y="1886858"/>
                </a:lnTo>
                <a:lnTo>
                  <a:pt x="203200" y="2002972"/>
                </a:lnTo>
                <a:lnTo>
                  <a:pt x="217714" y="1741715"/>
                </a:lnTo>
                <a:lnTo>
                  <a:pt x="275771" y="2046515"/>
                </a:lnTo>
                <a:lnTo>
                  <a:pt x="304800" y="1886858"/>
                </a:lnTo>
                <a:lnTo>
                  <a:pt x="348343" y="2017486"/>
                </a:lnTo>
                <a:lnTo>
                  <a:pt x="362857" y="0"/>
                </a:lnTo>
                <a:lnTo>
                  <a:pt x="275771" y="304800"/>
                </a:lnTo>
                <a:lnTo>
                  <a:pt x="232228" y="130629"/>
                </a:lnTo>
                <a:lnTo>
                  <a:pt x="145143" y="362858"/>
                </a:lnTo>
                <a:lnTo>
                  <a:pt x="130628" y="130629"/>
                </a:lnTo>
                <a:lnTo>
                  <a:pt x="101600" y="275772"/>
                </a:lnTo>
                <a:lnTo>
                  <a:pt x="14514" y="43543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0A3B0-F241-4746-B49C-F9D18553B11B}"/>
              </a:ext>
            </a:extLst>
          </p:cNvPr>
          <p:cNvSpPr txBox="1"/>
          <p:nvPr/>
        </p:nvSpPr>
        <p:spPr>
          <a:xfrm rot="20780113">
            <a:off x="3165252" y="901833"/>
            <a:ext cx="3918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خط سير الحصة</a:t>
            </a:r>
            <a:endParaRPr lang="en-US" sz="40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B4C5B1-4002-467D-9831-F9A6A44FC0E5}"/>
              </a:ext>
            </a:extLst>
          </p:cNvPr>
          <p:cNvSpPr/>
          <p:nvPr/>
        </p:nvSpPr>
        <p:spPr>
          <a:xfrm rot="20897298">
            <a:off x="3614672" y="209671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E79BAD-E4CD-4087-97E8-0EDA703301E8}"/>
              </a:ext>
            </a:extLst>
          </p:cNvPr>
          <p:cNvSpPr/>
          <p:nvPr/>
        </p:nvSpPr>
        <p:spPr>
          <a:xfrm rot="20897298">
            <a:off x="3752538" y="2779375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5ED947-FC33-4E71-A369-F8051768849F}"/>
              </a:ext>
            </a:extLst>
          </p:cNvPr>
          <p:cNvSpPr/>
          <p:nvPr/>
        </p:nvSpPr>
        <p:spPr>
          <a:xfrm rot="20897298">
            <a:off x="3903636" y="3460093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9EEC08-4132-4660-A088-99669D1B3484}"/>
              </a:ext>
            </a:extLst>
          </p:cNvPr>
          <p:cNvSpPr/>
          <p:nvPr/>
        </p:nvSpPr>
        <p:spPr>
          <a:xfrm rot="20897298">
            <a:off x="4061304" y="4124769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ED49A9-D91E-4C81-BAE0-FB841A50331D}"/>
              </a:ext>
            </a:extLst>
          </p:cNvPr>
          <p:cNvSpPr/>
          <p:nvPr/>
        </p:nvSpPr>
        <p:spPr>
          <a:xfrm rot="20897298">
            <a:off x="4228949" y="485239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F58819-94FA-42A7-B6EC-79087BF21198}"/>
              </a:ext>
            </a:extLst>
          </p:cNvPr>
          <p:cNvSpPr/>
          <p:nvPr/>
        </p:nvSpPr>
        <p:spPr>
          <a:xfrm rot="20897298">
            <a:off x="4421389" y="5543628"/>
            <a:ext cx="301752" cy="296765"/>
          </a:xfrm>
          <a:prstGeom prst="ellipse">
            <a:avLst/>
          </a:prstGeom>
          <a:noFill/>
          <a:ln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243C4C-5BC6-4D91-9A97-D5D049AD7365}"/>
              </a:ext>
            </a:extLst>
          </p:cNvPr>
          <p:cNvSpPr/>
          <p:nvPr/>
        </p:nvSpPr>
        <p:spPr>
          <a:xfrm rot="20794633">
            <a:off x="4435342" y="1626077"/>
            <a:ext cx="1895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فيديو تعليمي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CEB8F2-603F-47E0-AB90-6E6327F52E7C}"/>
              </a:ext>
            </a:extLst>
          </p:cNvPr>
          <p:cNvSpPr/>
          <p:nvPr/>
        </p:nvSpPr>
        <p:spPr>
          <a:xfrm rot="20767355">
            <a:off x="4530843" y="2240846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لعبة تعليمية ورد ول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F68F0-7D3B-4ED8-92BC-F2B8197E2064}"/>
              </a:ext>
            </a:extLst>
          </p:cNvPr>
          <p:cNvSpPr/>
          <p:nvPr/>
        </p:nvSpPr>
        <p:spPr>
          <a:xfrm rot="20737729">
            <a:off x="4692772" y="3007122"/>
            <a:ext cx="2291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حل تمرين الكتاب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96FCED-A7B9-4BB8-8F9C-D58FD3A90179}"/>
              </a:ext>
            </a:extLst>
          </p:cNvPr>
          <p:cNvSpPr/>
          <p:nvPr/>
        </p:nvSpPr>
        <p:spPr>
          <a:xfrm rot="20849314">
            <a:off x="4952453" y="3687757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لعبة تفاعلية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3941D98-9D85-4DEA-B2E6-2FC99877F3D8}"/>
              </a:ext>
            </a:extLst>
          </p:cNvPr>
          <p:cNvSpPr/>
          <p:nvPr/>
        </p:nvSpPr>
        <p:spPr>
          <a:xfrm rot="20762309">
            <a:off x="5284623" y="4405127"/>
            <a:ext cx="137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ورقة عمل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E7E7F-2352-4D3C-8ED8-0C287F338EE8}"/>
              </a:ext>
            </a:extLst>
          </p:cNvPr>
          <p:cNvSpPr/>
          <p:nvPr/>
        </p:nvSpPr>
        <p:spPr>
          <a:xfrm rot="20773111">
            <a:off x="5484895" y="5082075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28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تقييم ختامي</a:t>
            </a:r>
            <a:endParaRPr lang="en-GB" sz="28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93C4FF5-13A2-491C-BE34-6E1691AE1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611364" y="1857049"/>
            <a:ext cx="851682" cy="824748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2F4A5887-8619-4994-BC14-B12FF06B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783400" y="2522532"/>
            <a:ext cx="851682" cy="824748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EA359E20-BC1C-4068-9BDA-125706145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3691568" y="3283133"/>
            <a:ext cx="851682" cy="824748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3A645D69-6234-4609-9907-1270DA2C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013753" y="3901822"/>
            <a:ext cx="851682" cy="824748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A2E49A6D-BBF4-402C-B36B-852E928BD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201970" y="4645653"/>
            <a:ext cx="851682" cy="824748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833E4E27-96EB-48F7-A8BD-C1AEED0E8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3962" r="12208" b="32263"/>
          <a:stretch/>
        </p:blipFill>
        <p:spPr>
          <a:xfrm flipH="1">
            <a:off x="4413694" y="5356336"/>
            <a:ext cx="851682" cy="824748"/>
          </a:xfrm>
          <a:prstGeom prst="rect">
            <a:avLst/>
          </a:prstGeom>
        </p:spPr>
      </p:pic>
      <p:pic>
        <p:nvPicPr>
          <p:cNvPr id="26" name="Picture 25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DBBEF3CA-58B3-4B08-BB83-DBFF5023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596" y="300996"/>
            <a:ext cx="2733663" cy="65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05BEC-F4EF-4143-8543-BAFB4E66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0868"/>
            <a:ext cx="12192000" cy="6968868"/>
          </a:xfrm>
          <a:prstGeom prst="rect">
            <a:avLst/>
          </a:prstGeom>
        </p:spPr>
      </p:pic>
      <p:pic>
        <p:nvPicPr>
          <p:cNvPr id="4" name="عناصر الخارطة">
            <a:hlinkClick r:id="" action="ppaction://media"/>
            <a:extLst>
              <a:ext uri="{FF2B5EF4-FFF2-40B4-BE49-F238E27FC236}">
                <a16:creationId xmlns:a16="http://schemas.microsoft.com/office/drawing/2014/main" id="{4E32F010-0447-45D3-B956-B104D6EAC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928" y="1387141"/>
            <a:ext cx="8350053" cy="45901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05E53-B90E-41AC-9D09-4E1C03785D62}"/>
              </a:ext>
            </a:extLst>
          </p:cNvPr>
          <p:cNvSpPr txBox="1"/>
          <p:nvPr/>
        </p:nvSpPr>
        <p:spPr>
          <a:xfrm>
            <a:off x="-1434904" y="180435"/>
            <a:ext cx="13139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ar-AE" sz="4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من خلال هذا الفيديو حاول التوصل لعنوان الدرس</a:t>
            </a:r>
            <a:endParaRPr lang="ar-SA" sz="4800" b="1" dirty="0">
              <a:solidFill>
                <a:schemeClr val="bg1">
                  <a:lumMod val="75000"/>
                  <a:lumOff val="25000"/>
                </a:scheme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03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F209F-539E-4889-A9AA-D9F31447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8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C5F88-850F-46FD-9CB4-C71E2A1CE63D}"/>
              </a:ext>
            </a:extLst>
          </p:cNvPr>
          <p:cNvSpPr txBox="1"/>
          <p:nvPr/>
        </p:nvSpPr>
        <p:spPr>
          <a:xfrm>
            <a:off x="0" y="1125861"/>
            <a:ext cx="10165864" cy="52014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AE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عناصر الخريطة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DDBA436-9EA9-4951-8677-755B8D28D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5" b="92500" l="5375" r="90000">
                        <a14:foregroundMark x1="22250" y1="8875" x2="21375" y2="80375"/>
                        <a14:foregroundMark x1="21375" y1="80375" x2="7875" y2="61500"/>
                        <a14:foregroundMark x1="7875" y1="61500" x2="29625" y2="72625"/>
                        <a14:foregroundMark x1="29625" y1="72625" x2="38250" y2="90500"/>
                        <a14:foregroundMark x1="38250" y1="90500" x2="31000" y2="68750"/>
                        <a14:foregroundMark x1="27625" y1="18500" x2="30500" y2="33250"/>
                        <a14:foregroundMark x1="23875" y1="8875" x2="27375" y2="10250"/>
                        <a14:foregroundMark x1="10125" y1="14000" x2="10250" y2="21000"/>
                        <a14:foregroundMark x1="10250" y1="21000" x2="13625" y2="24375"/>
                        <a14:foregroundMark x1="5375" y1="60750" x2="5625" y2="64875"/>
                        <a14:foregroundMark x1="39875" y1="92500" x2="38250" y2="90625"/>
                        <a14:foregroundMark x1="11750" y1="13500" x2="12375" y2="12875"/>
                        <a14:foregroundMark x1="12375" y1="12875" x2="10125" y2="12875"/>
                        <a14:backgroundMark x1="12250" y1="94375" x2="26125" y2="9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50" b="7943"/>
          <a:stretch/>
        </p:blipFill>
        <p:spPr bwMode="auto">
          <a:xfrm>
            <a:off x="8829434" y="0"/>
            <a:ext cx="3397624" cy="69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F7B2DAA-B2B7-431E-B712-6F928785E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68"/>
            <a:ext cx="12192000" cy="6968868"/>
          </a:xfrm>
          <a:prstGeom prst="rect">
            <a:avLst/>
          </a:prstGeom>
        </p:spPr>
      </p:pic>
      <p:grpSp>
        <p:nvGrpSpPr>
          <p:cNvPr id="916" name="Google Shape;916;p31"/>
          <p:cNvGrpSpPr/>
          <p:nvPr/>
        </p:nvGrpSpPr>
        <p:grpSpPr>
          <a:xfrm>
            <a:off x="4833829" y="2419129"/>
            <a:ext cx="2524345" cy="2680369"/>
            <a:chOff x="1793675" y="238125"/>
            <a:chExt cx="3612400" cy="3835675"/>
          </a:xfrm>
        </p:grpSpPr>
        <p:sp>
          <p:nvSpPr>
            <p:cNvPr id="917" name="Google Shape;917;p31"/>
            <p:cNvSpPr/>
            <p:nvPr/>
          </p:nvSpPr>
          <p:spPr>
            <a:xfrm>
              <a:off x="2818050" y="2221150"/>
              <a:ext cx="785850" cy="1103275"/>
            </a:xfrm>
            <a:custGeom>
              <a:avLst/>
              <a:gdLst/>
              <a:ahLst/>
              <a:cxnLst/>
              <a:rect l="l" t="t" r="r" b="b"/>
              <a:pathLst>
                <a:path w="31434" h="44131" extrusionOk="0">
                  <a:moveTo>
                    <a:pt x="27849" y="0"/>
                  </a:moveTo>
                  <a:cubicBezTo>
                    <a:pt x="24534" y="0"/>
                    <a:pt x="17229" y="8029"/>
                    <a:pt x="10683" y="19092"/>
                  </a:cubicBezTo>
                  <a:cubicBezTo>
                    <a:pt x="3532" y="31145"/>
                    <a:pt x="1" y="42265"/>
                    <a:pt x="2773" y="43928"/>
                  </a:cubicBezTo>
                  <a:cubicBezTo>
                    <a:pt x="3007" y="44065"/>
                    <a:pt x="3277" y="44131"/>
                    <a:pt x="3580" y="44131"/>
                  </a:cubicBezTo>
                  <a:cubicBezTo>
                    <a:pt x="6907" y="44131"/>
                    <a:pt x="14197" y="36121"/>
                    <a:pt x="20751" y="25045"/>
                  </a:cubicBezTo>
                  <a:cubicBezTo>
                    <a:pt x="27902" y="12992"/>
                    <a:pt x="31433" y="1872"/>
                    <a:pt x="28661" y="209"/>
                  </a:cubicBezTo>
                  <a:cubicBezTo>
                    <a:pt x="28427" y="68"/>
                    <a:pt x="28155" y="0"/>
                    <a:pt x="27849" y="0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614075" y="876425"/>
              <a:ext cx="786575" cy="1103300"/>
            </a:xfrm>
            <a:custGeom>
              <a:avLst/>
              <a:gdLst/>
              <a:ahLst/>
              <a:cxnLst/>
              <a:rect l="l" t="t" r="r" b="b"/>
              <a:pathLst>
                <a:path w="31463" h="44132" extrusionOk="0">
                  <a:moveTo>
                    <a:pt x="27849" y="1"/>
                  </a:moveTo>
                  <a:cubicBezTo>
                    <a:pt x="24534" y="1"/>
                    <a:pt x="17229" y="8027"/>
                    <a:pt x="10683" y="19063"/>
                  </a:cubicBezTo>
                  <a:cubicBezTo>
                    <a:pt x="3532" y="31146"/>
                    <a:pt x="1" y="42265"/>
                    <a:pt x="2803" y="43929"/>
                  </a:cubicBezTo>
                  <a:cubicBezTo>
                    <a:pt x="3034" y="44065"/>
                    <a:pt x="3302" y="44131"/>
                    <a:pt x="3603" y="44131"/>
                  </a:cubicBezTo>
                  <a:cubicBezTo>
                    <a:pt x="6917" y="44131"/>
                    <a:pt x="14253" y="36121"/>
                    <a:pt x="20781" y="25046"/>
                  </a:cubicBezTo>
                  <a:cubicBezTo>
                    <a:pt x="27931" y="12963"/>
                    <a:pt x="31462" y="1844"/>
                    <a:pt x="28661" y="209"/>
                  </a:cubicBezTo>
                  <a:cubicBezTo>
                    <a:pt x="28426" y="69"/>
                    <a:pt x="28155" y="1"/>
                    <a:pt x="27849" y="1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31"/>
            <p:cNvSpPr/>
            <p:nvPr/>
          </p:nvSpPr>
          <p:spPr>
            <a:xfrm>
              <a:off x="2318275" y="1413375"/>
              <a:ext cx="1198800" cy="646100"/>
            </a:xfrm>
            <a:custGeom>
              <a:avLst/>
              <a:gdLst/>
              <a:ahLst/>
              <a:cxnLst/>
              <a:rect l="l" t="t" r="r" b="b"/>
              <a:pathLst>
                <a:path w="47952" h="25844" extrusionOk="0">
                  <a:moveTo>
                    <a:pt x="4466" y="0"/>
                  </a:moveTo>
                  <a:cubicBezTo>
                    <a:pt x="2922" y="0"/>
                    <a:pt x="1880" y="349"/>
                    <a:pt x="1489" y="1087"/>
                  </a:cubicBezTo>
                  <a:cubicBezTo>
                    <a:pt x="0" y="3947"/>
                    <a:pt x="8843" y="11565"/>
                    <a:pt x="21247" y="18102"/>
                  </a:cubicBezTo>
                  <a:cubicBezTo>
                    <a:pt x="30451" y="22953"/>
                    <a:pt x="39044" y="25844"/>
                    <a:pt x="43485" y="25844"/>
                  </a:cubicBezTo>
                  <a:cubicBezTo>
                    <a:pt x="45029" y="25844"/>
                    <a:pt x="46071" y="25494"/>
                    <a:pt x="46463" y="24757"/>
                  </a:cubicBezTo>
                  <a:cubicBezTo>
                    <a:pt x="47951" y="21896"/>
                    <a:pt x="39108" y="14279"/>
                    <a:pt x="26704" y="7742"/>
                  </a:cubicBezTo>
                  <a:cubicBezTo>
                    <a:pt x="17501" y="2891"/>
                    <a:pt x="8907" y="0"/>
                    <a:pt x="4466" y="0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3701650" y="2141525"/>
              <a:ext cx="1198050" cy="646125"/>
            </a:xfrm>
            <a:custGeom>
              <a:avLst/>
              <a:gdLst/>
              <a:ahLst/>
              <a:cxnLst/>
              <a:rect l="l" t="t" r="r" b="b"/>
              <a:pathLst>
                <a:path w="47922" h="25845" extrusionOk="0">
                  <a:moveTo>
                    <a:pt x="4453" y="0"/>
                  </a:moveTo>
                  <a:cubicBezTo>
                    <a:pt x="2911" y="0"/>
                    <a:pt x="1873" y="350"/>
                    <a:pt x="1488" y="1088"/>
                  </a:cubicBezTo>
                  <a:cubicBezTo>
                    <a:pt x="0" y="3948"/>
                    <a:pt x="8814" y="11566"/>
                    <a:pt x="21247" y="18103"/>
                  </a:cubicBezTo>
                  <a:cubicBezTo>
                    <a:pt x="30451" y="22954"/>
                    <a:pt x="39044" y="25845"/>
                    <a:pt x="43473" y="25845"/>
                  </a:cubicBezTo>
                  <a:cubicBezTo>
                    <a:pt x="45013" y="25845"/>
                    <a:pt x="46050" y="25495"/>
                    <a:pt x="46434" y="24757"/>
                  </a:cubicBezTo>
                  <a:cubicBezTo>
                    <a:pt x="47922" y="21868"/>
                    <a:pt x="39108" y="14251"/>
                    <a:pt x="26704" y="7713"/>
                  </a:cubicBezTo>
                  <a:cubicBezTo>
                    <a:pt x="17481" y="2885"/>
                    <a:pt x="8884" y="0"/>
                    <a:pt x="4453" y="0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2366425" y="2156075"/>
              <a:ext cx="1161575" cy="720000"/>
            </a:xfrm>
            <a:custGeom>
              <a:avLst/>
              <a:gdLst/>
              <a:ahLst/>
              <a:cxnLst/>
              <a:rect l="l" t="t" r="r" b="b"/>
              <a:pathLst>
                <a:path w="46463" h="28800" extrusionOk="0">
                  <a:moveTo>
                    <a:pt x="42361" y="1"/>
                  </a:moveTo>
                  <a:cubicBezTo>
                    <a:pt x="38149" y="1"/>
                    <a:pt x="29387" y="3624"/>
                    <a:pt x="20109" y="9437"/>
                  </a:cubicBezTo>
                  <a:cubicBezTo>
                    <a:pt x="8230" y="16879"/>
                    <a:pt x="0" y="25168"/>
                    <a:pt x="1722" y="27911"/>
                  </a:cubicBezTo>
                  <a:cubicBezTo>
                    <a:pt x="2100" y="28514"/>
                    <a:pt x="2928" y="28799"/>
                    <a:pt x="4114" y="28799"/>
                  </a:cubicBezTo>
                  <a:cubicBezTo>
                    <a:pt x="8330" y="28799"/>
                    <a:pt x="17085" y="25190"/>
                    <a:pt x="26354" y="19360"/>
                  </a:cubicBezTo>
                  <a:cubicBezTo>
                    <a:pt x="38233" y="11918"/>
                    <a:pt x="46463" y="3629"/>
                    <a:pt x="44741" y="886"/>
                  </a:cubicBezTo>
                  <a:cubicBezTo>
                    <a:pt x="44364" y="285"/>
                    <a:pt x="43541" y="1"/>
                    <a:pt x="42361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3690700" y="1325025"/>
              <a:ext cx="1160850" cy="720000"/>
            </a:xfrm>
            <a:custGeom>
              <a:avLst/>
              <a:gdLst/>
              <a:ahLst/>
              <a:cxnLst/>
              <a:rect l="l" t="t" r="r" b="b"/>
              <a:pathLst>
                <a:path w="46434" h="28800" extrusionOk="0">
                  <a:moveTo>
                    <a:pt x="42335" y="1"/>
                  </a:moveTo>
                  <a:cubicBezTo>
                    <a:pt x="38131" y="1"/>
                    <a:pt x="29387" y="3624"/>
                    <a:pt x="20109" y="9437"/>
                  </a:cubicBezTo>
                  <a:cubicBezTo>
                    <a:pt x="8230" y="16879"/>
                    <a:pt x="0" y="25168"/>
                    <a:pt x="1693" y="27911"/>
                  </a:cubicBezTo>
                  <a:cubicBezTo>
                    <a:pt x="2071" y="28514"/>
                    <a:pt x="2898" y="28799"/>
                    <a:pt x="4085" y="28799"/>
                  </a:cubicBezTo>
                  <a:cubicBezTo>
                    <a:pt x="8301" y="28799"/>
                    <a:pt x="17055" y="25190"/>
                    <a:pt x="26325" y="19360"/>
                  </a:cubicBezTo>
                  <a:cubicBezTo>
                    <a:pt x="38204" y="11888"/>
                    <a:pt x="46434" y="3629"/>
                    <a:pt x="44712" y="886"/>
                  </a:cubicBezTo>
                  <a:cubicBezTo>
                    <a:pt x="44335" y="285"/>
                    <a:pt x="43513" y="1"/>
                    <a:pt x="42335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2730500" y="933650"/>
              <a:ext cx="861000" cy="1053750"/>
            </a:xfrm>
            <a:custGeom>
              <a:avLst/>
              <a:gdLst/>
              <a:ahLst/>
              <a:cxnLst/>
              <a:rect l="l" t="t" r="r" b="b"/>
              <a:pathLst>
                <a:path w="34440" h="42150" extrusionOk="0">
                  <a:moveTo>
                    <a:pt x="3636" y="1"/>
                  </a:moveTo>
                  <a:cubicBezTo>
                    <a:pt x="3253" y="1"/>
                    <a:pt x="2924" y="93"/>
                    <a:pt x="2657" y="284"/>
                  </a:cubicBezTo>
                  <a:cubicBezTo>
                    <a:pt x="1" y="2152"/>
                    <a:pt x="4378" y="12922"/>
                    <a:pt x="12434" y="24421"/>
                  </a:cubicBezTo>
                  <a:cubicBezTo>
                    <a:pt x="19661" y="34776"/>
                    <a:pt x="27410" y="42149"/>
                    <a:pt x="30819" y="42149"/>
                  </a:cubicBezTo>
                  <a:cubicBezTo>
                    <a:pt x="31195" y="42149"/>
                    <a:pt x="31519" y="42059"/>
                    <a:pt x="31783" y="41873"/>
                  </a:cubicBezTo>
                  <a:cubicBezTo>
                    <a:pt x="34439" y="40005"/>
                    <a:pt x="30061" y="29207"/>
                    <a:pt x="22006" y="17708"/>
                  </a:cubicBezTo>
                  <a:cubicBezTo>
                    <a:pt x="14789" y="7368"/>
                    <a:pt x="7052" y="1"/>
                    <a:pt x="3636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4" name="Google Shape;924;p31"/>
            <p:cNvSpPr/>
            <p:nvPr/>
          </p:nvSpPr>
          <p:spPr>
            <a:xfrm>
              <a:off x="3626475" y="2213625"/>
              <a:ext cx="861000" cy="1054275"/>
            </a:xfrm>
            <a:custGeom>
              <a:avLst/>
              <a:gdLst/>
              <a:ahLst/>
              <a:cxnLst/>
              <a:rect l="l" t="t" r="r" b="b"/>
              <a:pathLst>
                <a:path w="34440" h="42171" extrusionOk="0">
                  <a:moveTo>
                    <a:pt x="3621" y="1"/>
                  </a:moveTo>
                  <a:cubicBezTo>
                    <a:pt x="3245" y="1"/>
                    <a:pt x="2921" y="91"/>
                    <a:pt x="2657" y="276"/>
                  </a:cubicBezTo>
                  <a:cubicBezTo>
                    <a:pt x="1" y="2144"/>
                    <a:pt x="4408" y="12943"/>
                    <a:pt x="12434" y="24442"/>
                  </a:cubicBezTo>
                  <a:cubicBezTo>
                    <a:pt x="19661" y="34797"/>
                    <a:pt x="27410" y="42170"/>
                    <a:pt x="30819" y="42170"/>
                  </a:cubicBezTo>
                  <a:cubicBezTo>
                    <a:pt x="31196" y="42170"/>
                    <a:pt x="31519" y="42080"/>
                    <a:pt x="31784" y="41894"/>
                  </a:cubicBezTo>
                  <a:cubicBezTo>
                    <a:pt x="34439" y="40027"/>
                    <a:pt x="30062" y="29228"/>
                    <a:pt x="22036" y="17729"/>
                  </a:cubicBezTo>
                  <a:cubicBezTo>
                    <a:pt x="14782" y="7374"/>
                    <a:pt x="7031" y="1"/>
                    <a:pt x="3621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3174125" y="2241275"/>
              <a:ext cx="476475" cy="1231000"/>
            </a:xfrm>
            <a:custGeom>
              <a:avLst/>
              <a:gdLst/>
              <a:ahLst/>
              <a:cxnLst/>
              <a:rect l="l" t="t" r="r" b="b"/>
              <a:pathLst>
                <a:path w="19059" h="49240" extrusionOk="0">
                  <a:moveTo>
                    <a:pt x="15578" y="1"/>
                  </a:moveTo>
                  <a:cubicBezTo>
                    <a:pt x="12412" y="1"/>
                    <a:pt x="7253" y="10065"/>
                    <a:pt x="3853" y="23161"/>
                  </a:cubicBezTo>
                  <a:cubicBezTo>
                    <a:pt x="321" y="36732"/>
                    <a:pt x="0" y="48377"/>
                    <a:pt x="3123" y="49194"/>
                  </a:cubicBezTo>
                  <a:cubicBezTo>
                    <a:pt x="3239" y="49224"/>
                    <a:pt x="3358" y="49239"/>
                    <a:pt x="3480" y="49239"/>
                  </a:cubicBezTo>
                  <a:cubicBezTo>
                    <a:pt x="6646" y="49239"/>
                    <a:pt x="11805" y="39175"/>
                    <a:pt x="15206" y="26108"/>
                  </a:cubicBezTo>
                  <a:cubicBezTo>
                    <a:pt x="18737" y="12508"/>
                    <a:pt x="19058" y="863"/>
                    <a:pt x="15935" y="46"/>
                  </a:cubicBezTo>
                  <a:cubicBezTo>
                    <a:pt x="15819" y="16"/>
                    <a:pt x="15700" y="1"/>
                    <a:pt x="15578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3568125" y="728675"/>
              <a:ext cx="475725" cy="1231075"/>
            </a:xfrm>
            <a:custGeom>
              <a:avLst/>
              <a:gdLst/>
              <a:ahLst/>
              <a:cxnLst/>
              <a:rect l="l" t="t" r="r" b="b"/>
              <a:pathLst>
                <a:path w="19029" h="49243" extrusionOk="0">
                  <a:moveTo>
                    <a:pt x="15538" y="0"/>
                  </a:moveTo>
                  <a:cubicBezTo>
                    <a:pt x="12373" y="0"/>
                    <a:pt x="7249" y="10083"/>
                    <a:pt x="3853" y="23134"/>
                  </a:cubicBezTo>
                  <a:cubicBezTo>
                    <a:pt x="321" y="36735"/>
                    <a:pt x="0" y="48380"/>
                    <a:pt x="3123" y="49197"/>
                  </a:cubicBezTo>
                  <a:cubicBezTo>
                    <a:pt x="3239" y="49227"/>
                    <a:pt x="3358" y="49242"/>
                    <a:pt x="3480" y="49242"/>
                  </a:cubicBezTo>
                  <a:cubicBezTo>
                    <a:pt x="6644" y="49242"/>
                    <a:pt x="11776" y="39177"/>
                    <a:pt x="15176" y="26082"/>
                  </a:cubicBezTo>
                  <a:cubicBezTo>
                    <a:pt x="18708" y="12511"/>
                    <a:pt x="19029" y="866"/>
                    <a:pt x="15906" y="49"/>
                  </a:cubicBezTo>
                  <a:cubicBezTo>
                    <a:pt x="15786" y="16"/>
                    <a:pt x="15664" y="0"/>
                    <a:pt x="15538" y="0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2205900" y="1749000"/>
              <a:ext cx="1276150" cy="385625"/>
            </a:xfrm>
            <a:custGeom>
              <a:avLst/>
              <a:gdLst/>
              <a:ahLst/>
              <a:cxnLst/>
              <a:rect l="l" t="t" r="r" b="b"/>
              <a:pathLst>
                <a:path w="51046" h="15425" extrusionOk="0">
                  <a:moveTo>
                    <a:pt x="9808" y="0"/>
                  </a:moveTo>
                  <a:cubicBezTo>
                    <a:pt x="4521" y="0"/>
                    <a:pt x="1016" y="859"/>
                    <a:pt x="672" y="2547"/>
                  </a:cubicBezTo>
                  <a:cubicBezTo>
                    <a:pt x="1" y="5728"/>
                    <a:pt x="10595" y="10602"/>
                    <a:pt x="24341" y="13462"/>
                  </a:cubicBezTo>
                  <a:cubicBezTo>
                    <a:pt x="30715" y="14778"/>
                    <a:pt x="36648" y="15425"/>
                    <a:pt x="41240" y="15425"/>
                  </a:cubicBezTo>
                  <a:cubicBezTo>
                    <a:pt x="46531" y="15425"/>
                    <a:pt x="50044" y="14566"/>
                    <a:pt x="50403" y="12878"/>
                  </a:cubicBezTo>
                  <a:cubicBezTo>
                    <a:pt x="51045" y="9697"/>
                    <a:pt x="40451" y="4823"/>
                    <a:pt x="26705" y="1963"/>
                  </a:cubicBezTo>
                  <a:cubicBezTo>
                    <a:pt x="20331" y="648"/>
                    <a:pt x="14398" y="0"/>
                    <a:pt x="9808" y="0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3735925" y="2066375"/>
              <a:ext cx="1276875" cy="385650"/>
            </a:xfrm>
            <a:custGeom>
              <a:avLst/>
              <a:gdLst/>
              <a:ahLst/>
              <a:cxnLst/>
              <a:rect l="l" t="t" r="r" b="b"/>
              <a:pathLst>
                <a:path w="51075" h="15426" extrusionOk="0">
                  <a:moveTo>
                    <a:pt x="9813" y="1"/>
                  </a:moveTo>
                  <a:cubicBezTo>
                    <a:pt x="4521" y="1"/>
                    <a:pt x="1016" y="860"/>
                    <a:pt x="672" y="2547"/>
                  </a:cubicBezTo>
                  <a:cubicBezTo>
                    <a:pt x="1" y="5729"/>
                    <a:pt x="10624" y="10602"/>
                    <a:pt x="24341" y="13463"/>
                  </a:cubicBezTo>
                  <a:cubicBezTo>
                    <a:pt x="30729" y="14778"/>
                    <a:pt x="36669" y="15426"/>
                    <a:pt x="41262" y="15426"/>
                  </a:cubicBezTo>
                  <a:cubicBezTo>
                    <a:pt x="46555" y="15426"/>
                    <a:pt x="50060" y="14566"/>
                    <a:pt x="50403" y="12879"/>
                  </a:cubicBezTo>
                  <a:cubicBezTo>
                    <a:pt x="51075" y="9698"/>
                    <a:pt x="40480" y="4824"/>
                    <a:pt x="26734" y="1964"/>
                  </a:cubicBezTo>
                  <a:cubicBezTo>
                    <a:pt x="20347" y="648"/>
                    <a:pt x="14407" y="1"/>
                    <a:pt x="9813" y="1"/>
                  </a:cubicBezTo>
                  <a:close/>
                </a:path>
              </a:pathLst>
            </a:custGeom>
            <a:solidFill>
              <a:srgbClr val="FE79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3234675" y="713075"/>
              <a:ext cx="429775" cy="1244825"/>
            </a:xfrm>
            <a:custGeom>
              <a:avLst/>
              <a:gdLst/>
              <a:ahLst/>
              <a:cxnLst/>
              <a:rect l="l" t="t" r="r" b="b"/>
              <a:pathLst>
                <a:path w="17191" h="49793" extrusionOk="0">
                  <a:moveTo>
                    <a:pt x="3681" y="1"/>
                  </a:moveTo>
                  <a:cubicBezTo>
                    <a:pt x="3581" y="1"/>
                    <a:pt x="3483" y="11"/>
                    <a:pt x="3386" y="31"/>
                  </a:cubicBezTo>
                  <a:cubicBezTo>
                    <a:pt x="205" y="702"/>
                    <a:pt x="1" y="12376"/>
                    <a:pt x="2861" y="26093"/>
                  </a:cubicBezTo>
                  <a:cubicBezTo>
                    <a:pt x="5635" y="39398"/>
                    <a:pt x="10331" y="49793"/>
                    <a:pt x="13487" y="49793"/>
                  </a:cubicBezTo>
                  <a:cubicBezTo>
                    <a:pt x="13585" y="49793"/>
                    <a:pt x="13681" y="49783"/>
                    <a:pt x="13776" y="49762"/>
                  </a:cubicBezTo>
                  <a:cubicBezTo>
                    <a:pt x="16957" y="49091"/>
                    <a:pt x="17191" y="37417"/>
                    <a:pt x="14330" y="23700"/>
                  </a:cubicBezTo>
                  <a:cubicBezTo>
                    <a:pt x="11556" y="10368"/>
                    <a:pt x="6888" y="1"/>
                    <a:pt x="3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3554250" y="2243125"/>
              <a:ext cx="429775" cy="1244825"/>
            </a:xfrm>
            <a:custGeom>
              <a:avLst/>
              <a:gdLst/>
              <a:ahLst/>
              <a:cxnLst/>
              <a:rect l="l" t="t" r="r" b="b"/>
              <a:pathLst>
                <a:path w="17191" h="49793" extrusionOk="0">
                  <a:moveTo>
                    <a:pt x="3677" y="0"/>
                  </a:moveTo>
                  <a:cubicBezTo>
                    <a:pt x="3579" y="0"/>
                    <a:pt x="3482" y="10"/>
                    <a:pt x="3386" y="30"/>
                  </a:cubicBezTo>
                  <a:cubicBezTo>
                    <a:pt x="234" y="701"/>
                    <a:pt x="1" y="12376"/>
                    <a:pt x="2832" y="26093"/>
                  </a:cubicBezTo>
                  <a:cubicBezTo>
                    <a:pt x="5634" y="39425"/>
                    <a:pt x="10303" y="49792"/>
                    <a:pt x="13484" y="49792"/>
                  </a:cubicBezTo>
                  <a:cubicBezTo>
                    <a:pt x="13583" y="49792"/>
                    <a:pt x="13680" y="49782"/>
                    <a:pt x="13776" y="49762"/>
                  </a:cubicBezTo>
                  <a:cubicBezTo>
                    <a:pt x="16928" y="49091"/>
                    <a:pt x="17191" y="37446"/>
                    <a:pt x="14331" y="23699"/>
                  </a:cubicBezTo>
                  <a:cubicBezTo>
                    <a:pt x="11528" y="10394"/>
                    <a:pt x="6858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2205900" y="2066600"/>
              <a:ext cx="1276150" cy="386775"/>
            </a:xfrm>
            <a:custGeom>
              <a:avLst/>
              <a:gdLst/>
              <a:ahLst/>
              <a:cxnLst/>
              <a:rect l="l" t="t" r="r" b="b"/>
              <a:pathLst>
                <a:path w="51046" h="15471" extrusionOk="0">
                  <a:moveTo>
                    <a:pt x="41322" y="1"/>
                  </a:moveTo>
                  <a:cubicBezTo>
                    <a:pt x="36718" y="1"/>
                    <a:pt x="30753" y="662"/>
                    <a:pt x="24341" y="2013"/>
                  </a:cubicBezTo>
                  <a:cubicBezTo>
                    <a:pt x="10595" y="4873"/>
                    <a:pt x="1" y="9747"/>
                    <a:pt x="672" y="12928"/>
                  </a:cubicBezTo>
                  <a:cubicBezTo>
                    <a:pt x="1015" y="14611"/>
                    <a:pt x="4503" y="15470"/>
                    <a:pt x="9772" y="15470"/>
                  </a:cubicBezTo>
                  <a:cubicBezTo>
                    <a:pt x="14371" y="15470"/>
                    <a:pt x="20328" y="14816"/>
                    <a:pt x="26734" y="13483"/>
                  </a:cubicBezTo>
                  <a:cubicBezTo>
                    <a:pt x="40451" y="10623"/>
                    <a:pt x="51045" y="5720"/>
                    <a:pt x="50403" y="2538"/>
                  </a:cubicBezTo>
                  <a:cubicBezTo>
                    <a:pt x="50046" y="860"/>
                    <a:pt x="46568" y="1"/>
                    <a:pt x="4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3736650" y="1747650"/>
              <a:ext cx="1275425" cy="386700"/>
            </a:xfrm>
            <a:custGeom>
              <a:avLst/>
              <a:gdLst/>
              <a:ahLst/>
              <a:cxnLst/>
              <a:rect l="l" t="t" r="r" b="b"/>
              <a:pathLst>
                <a:path w="51017" h="15468" extrusionOk="0">
                  <a:moveTo>
                    <a:pt x="41253" y="0"/>
                  </a:moveTo>
                  <a:cubicBezTo>
                    <a:pt x="36654" y="0"/>
                    <a:pt x="30705" y="655"/>
                    <a:pt x="24312" y="1988"/>
                  </a:cubicBezTo>
                  <a:cubicBezTo>
                    <a:pt x="10566" y="4848"/>
                    <a:pt x="1" y="9751"/>
                    <a:pt x="643" y="12903"/>
                  </a:cubicBezTo>
                  <a:cubicBezTo>
                    <a:pt x="986" y="14601"/>
                    <a:pt x="4469" y="15467"/>
                    <a:pt x="9733" y="15467"/>
                  </a:cubicBezTo>
                  <a:cubicBezTo>
                    <a:pt x="14334" y="15467"/>
                    <a:pt x="20294" y="14805"/>
                    <a:pt x="26705" y="13458"/>
                  </a:cubicBezTo>
                  <a:cubicBezTo>
                    <a:pt x="40422" y="10597"/>
                    <a:pt x="51016" y="5724"/>
                    <a:pt x="50374" y="2542"/>
                  </a:cubicBezTo>
                  <a:cubicBezTo>
                    <a:pt x="50016" y="859"/>
                    <a:pt x="46521" y="0"/>
                    <a:pt x="4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3247800" y="1826150"/>
              <a:ext cx="699750" cy="651200"/>
            </a:xfrm>
            <a:custGeom>
              <a:avLst/>
              <a:gdLst/>
              <a:ahLst/>
              <a:cxnLst/>
              <a:rect l="l" t="t" r="r" b="b"/>
              <a:pathLst>
                <a:path w="27990" h="26048" extrusionOk="0">
                  <a:moveTo>
                    <a:pt x="14234" y="1"/>
                  </a:moveTo>
                  <a:cubicBezTo>
                    <a:pt x="13347" y="1"/>
                    <a:pt x="12451" y="91"/>
                    <a:pt x="11558" y="278"/>
                  </a:cubicBezTo>
                  <a:cubicBezTo>
                    <a:pt x="4525" y="1737"/>
                    <a:pt x="1" y="8625"/>
                    <a:pt x="1460" y="15688"/>
                  </a:cubicBezTo>
                  <a:cubicBezTo>
                    <a:pt x="2540" y="20824"/>
                    <a:pt x="6626" y="24823"/>
                    <a:pt x="11792" y="25815"/>
                  </a:cubicBezTo>
                  <a:cubicBezTo>
                    <a:pt x="12604" y="25971"/>
                    <a:pt x="13419" y="26047"/>
                    <a:pt x="14228" y="26047"/>
                  </a:cubicBezTo>
                  <a:cubicBezTo>
                    <a:pt x="18559" y="26047"/>
                    <a:pt x="22690" y="23867"/>
                    <a:pt x="25100" y="20153"/>
                  </a:cubicBezTo>
                  <a:cubicBezTo>
                    <a:pt x="27989" y="15746"/>
                    <a:pt x="27931" y="10026"/>
                    <a:pt x="24983" y="5677"/>
                  </a:cubicBezTo>
                  <a:cubicBezTo>
                    <a:pt x="22521" y="2080"/>
                    <a:pt x="18481" y="1"/>
                    <a:pt x="14234" y="1"/>
                  </a:cubicBezTo>
                  <a:close/>
                </a:path>
              </a:pathLst>
            </a:custGeom>
            <a:solidFill>
              <a:srgbClr val="FF90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3381325" y="246875"/>
              <a:ext cx="215275" cy="1937925"/>
            </a:xfrm>
            <a:custGeom>
              <a:avLst/>
              <a:gdLst/>
              <a:ahLst/>
              <a:cxnLst/>
              <a:rect l="l" t="t" r="r" b="b"/>
              <a:pathLst>
                <a:path w="8611" h="77517" extrusionOk="0">
                  <a:moveTo>
                    <a:pt x="8610" y="0"/>
                  </a:moveTo>
                  <a:lnTo>
                    <a:pt x="1" y="65258"/>
                  </a:lnTo>
                  <a:lnTo>
                    <a:pt x="8610" y="77516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3596575" y="238125"/>
              <a:ext cx="216000" cy="1937900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1802425" y="2130050"/>
              <a:ext cx="1794175" cy="313025"/>
            </a:xfrm>
            <a:custGeom>
              <a:avLst/>
              <a:gdLst/>
              <a:ahLst/>
              <a:cxnLst/>
              <a:rect l="l" t="t" r="r" b="b"/>
              <a:pathLst>
                <a:path w="71767" h="12521" extrusionOk="0">
                  <a:moveTo>
                    <a:pt x="0" y="0"/>
                  </a:moveTo>
                  <a:lnTo>
                    <a:pt x="63157" y="12521"/>
                  </a:lnTo>
                  <a:lnTo>
                    <a:pt x="71766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1793675" y="1878325"/>
              <a:ext cx="1794900" cy="251750"/>
            </a:xfrm>
            <a:custGeom>
              <a:avLst/>
              <a:gdLst/>
              <a:ahLst/>
              <a:cxnLst/>
              <a:rect l="l" t="t" r="r" b="b"/>
              <a:pathLst>
                <a:path w="71796" h="10070" extrusionOk="0">
                  <a:moveTo>
                    <a:pt x="63507" y="0"/>
                  </a:moveTo>
                  <a:lnTo>
                    <a:pt x="0" y="10069"/>
                  </a:lnTo>
                  <a:lnTo>
                    <a:pt x="71795" y="10069"/>
                  </a:lnTo>
                  <a:lnTo>
                    <a:pt x="63507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3602400" y="1822875"/>
              <a:ext cx="1794925" cy="313025"/>
            </a:xfrm>
            <a:custGeom>
              <a:avLst/>
              <a:gdLst/>
              <a:ahLst/>
              <a:cxnLst/>
              <a:rect l="l" t="t" r="r" b="b"/>
              <a:pathLst>
                <a:path w="71797" h="12521" extrusionOk="0">
                  <a:moveTo>
                    <a:pt x="8640" y="0"/>
                  </a:moveTo>
                  <a:lnTo>
                    <a:pt x="1" y="12521"/>
                  </a:lnTo>
                  <a:lnTo>
                    <a:pt x="71796" y="12521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3611175" y="2135875"/>
              <a:ext cx="1794900" cy="251025"/>
            </a:xfrm>
            <a:custGeom>
              <a:avLst/>
              <a:gdLst/>
              <a:ahLst/>
              <a:cxnLst/>
              <a:rect l="l" t="t" r="r" b="b"/>
              <a:pathLst>
                <a:path w="71796" h="10041" extrusionOk="0">
                  <a:moveTo>
                    <a:pt x="0" y="1"/>
                  </a:moveTo>
                  <a:lnTo>
                    <a:pt x="8289" y="10041"/>
                  </a:lnTo>
                  <a:lnTo>
                    <a:pt x="71795" y="1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3596575" y="2127125"/>
              <a:ext cx="221825" cy="1937925"/>
            </a:xfrm>
            <a:custGeom>
              <a:avLst/>
              <a:gdLst/>
              <a:ahLst/>
              <a:cxnLst/>
              <a:rect l="l" t="t" r="r" b="b"/>
              <a:pathLst>
                <a:path w="8873" h="77517" extrusionOk="0">
                  <a:moveTo>
                    <a:pt x="0" y="1"/>
                  </a:moveTo>
                  <a:lnTo>
                    <a:pt x="0" y="77517"/>
                  </a:lnTo>
                  <a:lnTo>
                    <a:pt x="8873" y="103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31"/>
            <p:cNvSpPr/>
            <p:nvPr/>
          </p:nvSpPr>
          <p:spPr>
            <a:xfrm>
              <a:off x="3381325" y="2136600"/>
              <a:ext cx="216000" cy="1937200"/>
            </a:xfrm>
            <a:custGeom>
              <a:avLst/>
              <a:gdLst/>
              <a:ahLst/>
              <a:cxnLst/>
              <a:rect l="l" t="t" r="r" b="b"/>
              <a:pathLst>
                <a:path w="8640" h="77488" extrusionOk="0">
                  <a:moveTo>
                    <a:pt x="8640" y="1"/>
                  </a:moveTo>
                  <a:lnTo>
                    <a:pt x="1" y="12259"/>
                  </a:lnTo>
                  <a:lnTo>
                    <a:pt x="8640" y="77488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4C9B48-66D3-4F6C-82A5-0C7D48D03341}"/>
              </a:ext>
            </a:extLst>
          </p:cNvPr>
          <p:cNvSpPr txBox="1"/>
          <p:nvPr/>
        </p:nvSpPr>
        <p:spPr>
          <a:xfrm>
            <a:off x="5054081" y="1381683"/>
            <a:ext cx="2230168" cy="995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5867" b="1" dirty="0"/>
              <a:t>الشّمال</a:t>
            </a:r>
            <a:endParaRPr lang="en-AE" sz="5867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31763E-C278-4B00-9F82-5F875E0E0EEC}"/>
              </a:ext>
            </a:extLst>
          </p:cNvPr>
          <p:cNvSpPr txBox="1"/>
          <p:nvPr/>
        </p:nvSpPr>
        <p:spPr>
          <a:xfrm>
            <a:off x="7502543" y="3142048"/>
            <a:ext cx="2230168" cy="995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5867" b="1" dirty="0"/>
              <a:t>الشرق</a:t>
            </a:r>
            <a:endParaRPr lang="en-AE" sz="5867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40D15E-CE30-4BF2-97DC-6E28AFB08BBA}"/>
              </a:ext>
            </a:extLst>
          </p:cNvPr>
          <p:cNvSpPr txBox="1"/>
          <p:nvPr/>
        </p:nvSpPr>
        <p:spPr>
          <a:xfrm>
            <a:off x="5044385" y="5191023"/>
            <a:ext cx="2230168" cy="995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5867" b="1" dirty="0"/>
              <a:t>الجنوب</a:t>
            </a:r>
            <a:endParaRPr lang="en-AE" sz="5867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FB592F-A204-4A52-B8E4-DF293B8C7489}"/>
              </a:ext>
            </a:extLst>
          </p:cNvPr>
          <p:cNvSpPr txBox="1"/>
          <p:nvPr/>
        </p:nvSpPr>
        <p:spPr>
          <a:xfrm>
            <a:off x="2453140" y="3174816"/>
            <a:ext cx="2230168" cy="995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5867" b="1" dirty="0"/>
              <a:t>الغرب</a:t>
            </a:r>
            <a:endParaRPr lang="en-AE" sz="5867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8BA892-BCD9-4E3D-B45F-677292539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033" y="3192061"/>
            <a:ext cx="3272305" cy="3849771"/>
          </a:xfrm>
          <a:prstGeom prst="rect">
            <a:avLst/>
          </a:prstGeom>
        </p:spPr>
      </p:pic>
      <p:grpSp>
        <p:nvGrpSpPr>
          <p:cNvPr id="60" name="Google Shape;2837;p74">
            <a:extLst>
              <a:ext uri="{FF2B5EF4-FFF2-40B4-BE49-F238E27FC236}">
                <a16:creationId xmlns:a16="http://schemas.microsoft.com/office/drawing/2014/main" id="{104A773C-9953-4218-897A-A6A7A6BD9F69}"/>
              </a:ext>
            </a:extLst>
          </p:cNvPr>
          <p:cNvGrpSpPr/>
          <p:nvPr/>
        </p:nvGrpSpPr>
        <p:grpSpPr>
          <a:xfrm>
            <a:off x="9835068" y="238963"/>
            <a:ext cx="2206723" cy="1846509"/>
            <a:chOff x="5121150" y="4615600"/>
            <a:chExt cx="1154800" cy="861275"/>
          </a:xfrm>
        </p:grpSpPr>
        <p:sp>
          <p:nvSpPr>
            <p:cNvPr id="61" name="Google Shape;2838;p74">
              <a:extLst>
                <a:ext uri="{FF2B5EF4-FFF2-40B4-BE49-F238E27FC236}">
                  <a16:creationId xmlns:a16="http://schemas.microsoft.com/office/drawing/2014/main" id="{19C768D5-CA99-419D-B3E9-B8DF82D37647}"/>
                </a:ext>
              </a:extLst>
            </p:cNvPr>
            <p:cNvSpPr/>
            <p:nvPr/>
          </p:nvSpPr>
          <p:spPr>
            <a:xfrm>
              <a:off x="5140426" y="4636350"/>
              <a:ext cx="1111800" cy="816825"/>
            </a:xfrm>
            <a:custGeom>
              <a:avLst/>
              <a:gdLst/>
              <a:ahLst/>
              <a:cxnLst/>
              <a:rect l="l" t="t" r="r" b="b"/>
              <a:pathLst>
                <a:path w="44472" h="32673" extrusionOk="0">
                  <a:moveTo>
                    <a:pt x="3440" y="1"/>
                  </a:moveTo>
                  <a:lnTo>
                    <a:pt x="2906" y="60"/>
                  </a:lnTo>
                  <a:lnTo>
                    <a:pt x="2372" y="119"/>
                  </a:lnTo>
                  <a:lnTo>
                    <a:pt x="1839" y="297"/>
                  </a:lnTo>
                  <a:lnTo>
                    <a:pt x="1364" y="534"/>
                  </a:lnTo>
                  <a:lnTo>
                    <a:pt x="949" y="831"/>
                  </a:lnTo>
                  <a:lnTo>
                    <a:pt x="534" y="1246"/>
                  </a:lnTo>
                  <a:lnTo>
                    <a:pt x="356" y="1542"/>
                  </a:lnTo>
                  <a:lnTo>
                    <a:pt x="178" y="1898"/>
                  </a:lnTo>
                  <a:lnTo>
                    <a:pt x="119" y="2254"/>
                  </a:lnTo>
                  <a:lnTo>
                    <a:pt x="0" y="2669"/>
                  </a:lnTo>
                  <a:lnTo>
                    <a:pt x="0" y="3499"/>
                  </a:lnTo>
                  <a:lnTo>
                    <a:pt x="0" y="4210"/>
                  </a:lnTo>
                  <a:lnTo>
                    <a:pt x="119" y="6997"/>
                  </a:lnTo>
                  <a:lnTo>
                    <a:pt x="356" y="9725"/>
                  </a:lnTo>
                  <a:lnTo>
                    <a:pt x="890" y="15180"/>
                  </a:lnTo>
                  <a:lnTo>
                    <a:pt x="1127" y="18382"/>
                  </a:lnTo>
                  <a:lnTo>
                    <a:pt x="1424" y="21525"/>
                  </a:lnTo>
                  <a:lnTo>
                    <a:pt x="1483" y="22355"/>
                  </a:lnTo>
                  <a:lnTo>
                    <a:pt x="1720" y="23126"/>
                  </a:lnTo>
                  <a:lnTo>
                    <a:pt x="1957" y="23778"/>
                  </a:lnTo>
                  <a:lnTo>
                    <a:pt x="2313" y="24371"/>
                  </a:lnTo>
                  <a:lnTo>
                    <a:pt x="2550" y="24667"/>
                  </a:lnTo>
                  <a:lnTo>
                    <a:pt x="2787" y="24905"/>
                  </a:lnTo>
                  <a:lnTo>
                    <a:pt x="3084" y="25082"/>
                  </a:lnTo>
                  <a:lnTo>
                    <a:pt x="3380" y="25260"/>
                  </a:lnTo>
                  <a:lnTo>
                    <a:pt x="4092" y="25616"/>
                  </a:lnTo>
                  <a:lnTo>
                    <a:pt x="4922" y="25794"/>
                  </a:lnTo>
                  <a:lnTo>
                    <a:pt x="6404" y="26031"/>
                  </a:lnTo>
                  <a:lnTo>
                    <a:pt x="7887" y="26209"/>
                  </a:lnTo>
                  <a:lnTo>
                    <a:pt x="9428" y="26328"/>
                  </a:lnTo>
                  <a:lnTo>
                    <a:pt x="10911" y="26387"/>
                  </a:lnTo>
                  <a:lnTo>
                    <a:pt x="13994" y="26387"/>
                  </a:lnTo>
                  <a:lnTo>
                    <a:pt x="16959" y="26446"/>
                  </a:lnTo>
                  <a:lnTo>
                    <a:pt x="23066" y="26506"/>
                  </a:lnTo>
                  <a:lnTo>
                    <a:pt x="29114" y="26565"/>
                  </a:lnTo>
                  <a:lnTo>
                    <a:pt x="29233" y="26624"/>
                  </a:lnTo>
                  <a:lnTo>
                    <a:pt x="29292" y="26683"/>
                  </a:lnTo>
                  <a:lnTo>
                    <a:pt x="29352" y="26802"/>
                  </a:lnTo>
                  <a:lnTo>
                    <a:pt x="29470" y="26861"/>
                  </a:lnTo>
                  <a:lnTo>
                    <a:pt x="29945" y="27514"/>
                  </a:lnTo>
                  <a:lnTo>
                    <a:pt x="30300" y="28225"/>
                  </a:lnTo>
                  <a:lnTo>
                    <a:pt x="30656" y="28877"/>
                  </a:lnTo>
                  <a:lnTo>
                    <a:pt x="30893" y="29589"/>
                  </a:lnTo>
                  <a:lnTo>
                    <a:pt x="31012" y="30360"/>
                  </a:lnTo>
                  <a:lnTo>
                    <a:pt x="31130" y="31071"/>
                  </a:lnTo>
                  <a:lnTo>
                    <a:pt x="31130" y="31842"/>
                  </a:lnTo>
                  <a:lnTo>
                    <a:pt x="31071" y="32672"/>
                  </a:lnTo>
                  <a:lnTo>
                    <a:pt x="31545" y="32435"/>
                  </a:lnTo>
                  <a:lnTo>
                    <a:pt x="32020" y="32198"/>
                  </a:lnTo>
                  <a:lnTo>
                    <a:pt x="32494" y="31961"/>
                  </a:lnTo>
                  <a:lnTo>
                    <a:pt x="32909" y="31664"/>
                  </a:lnTo>
                  <a:lnTo>
                    <a:pt x="33324" y="31308"/>
                  </a:lnTo>
                  <a:lnTo>
                    <a:pt x="33739" y="30953"/>
                  </a:lnTo>
                  <a:lnTo>
                    <a:pt x="34095" y="30597"/>
                  </a:lnTo>
                  <a:lnTo>
                    <a:pt x="34392" y="30182"/>
                  </a:lnTo>
                  <a:lnTo>
                    <a:pt x="34688" y="29767"/>
                  </a:lnTo>
                  <a:lnTo>
                    <a:pt x="34985" y="29352"/>
                  </a:lnTo>
                  <a:lnTo>
                    <a:pt x="35222" y="28877"/>
                  </a:lnTo>
                  <a:lnTo>
                    <a:pt x="35459" y="28403"/>
                  </a:lnTo>
                  <a:lnTo>
                    <a:pt x="35637" y="27929"/>
                  </a:lnTo>
                  <a:lnTo>
                    <a:pt x="35755" y="27395"/>
                  </a:lnTo>
                  <a:lnTo>
                    <a:pt x="35874" y="26861"/>
                  </a:lnTo>
                  <a:lnTo>
                    <a:pt x="35933" y="26328"/>
                  </a:lnTo>
                  <a:lnTo>
                    <a:pt x="35993" y="26090"/>
                  </a:lnTo>
                  <a:lnTo>
                    <a:pt x="36052" y="26031"/>
                  </a:lnTo>
                  <a:lnTo>
                    <a:pt x="36111" y="25972"/>
                  </a:lnTo>
                  <a:lnTo>
                    <a:pt x="36645" y="25794"/>
                  </a:lnTo>
                  <a:lnTo>
                    <a:pt x="37179" y="25675"/>
                  </a:lnTo>
                  <a:lnTo>
                    <a:pt x="37653" y="25557"/>
                  </a:lnTo>
                  <a:lnTo>
                    <a:pt x="40855" y="25557"/>
                  </a:lnTo>
                  <a:lnTo>
                    <a:pt x="41388" y="25438"/>
                  </a:lnTo>
                  <a:lnTo>
                    <a:pt x="41922" y="25260"/>
                  </a:lnTo>
                  <a:lnTo>
                    <a:pt x="42337" y="25082"/>
                  </a:lnTo>
                  <a:lnTo>
                    <a:pt x="42693" y="24786"/>
                  </a:lnTo>
                  <a:lnTo>
                    <a:pt x="42989" y="24490"/>
                  </a:lnTo>
                  <a:lnTo>
                    <a:pt x="43227" y="24134"/>
                  </a:lnTo>
                  <a:lnTo>
                    <a:pt x="43464" y="23778"/>
                  </a:lnTo>
                  <a:lnTo>
                    <a:pt x="43642" y="23363"/>
                  </a:lnTo>
                  <a:lnTo>
                    <a:pt x="43760" y="22889"/>
                  </a:lnTo>
                  <a:lnTo>
                    <a:pt x="43997" y="21940"/>
                  </a:lnTo>
                  <a:lnTo>
                    <a:pt x="44116" y="20932"/>
                  </a:lnTo>
                  <a:lnTo>
                    <a:pt x="44235" y="19924"/>
                  </a:lnTo>
                  <a:lnTo>
                    <a:pt x="44413" y="16663"/>
                  </a:lnTo>
                  <a:lnTo>
                    <a:pt x="44472" y="13461"/>
                  </a:lnTo>
                  <a:lnTo>
                    <a:pt x="44472" y="10259"/>
                  </a:lnTo>
                  <a:lnTo>
                    <a:pt x="44294" y="7057"/>
                  </a:lnTo>
                  <a:lnTo>
                    <a:pt x="44175" y="6049"/>
                  </a:lnTo>
                  <a:lnTo>
                    <a:pt x="44057" y="5100"/>
                  </a:lnTo>
                  <a:lnTo>
                    <a:pt x="43820" y="4210"/>
                  </a:lnTo>
                  <a:lnTo>
                    <a:pt x="43523" y="3380"/>
                  </a:lnTo>
                  <a:lnTo>
                    <a:pt x="43286" y="3025"/>
                  </a:lnTo>
                  <a:lnTo>
                    <a:pt x="43049" y="2669"/>
                  </a:lnTo>
                  <a:lnTo>
                    <a:pt x="42812" y="2313"/>
                  </a:lnTo>
                  <a:lnTo>
                    <a:pt x="42456" y="2017"/>
                  </a:lnTo>
                  <a:lnTo>
                    <a:pt x="42100" y="1720"/>
                  </a:lnTo>
                  <a:lnTo>
                    <a:pt x="41685" y="1483"/>
                  </a:lnTo>
                  <a:lnTo>
                    <a:pt x="41211" y="1305"/>
                  </a:lnTo>
                  <a:lnTo>
                    <a:pt x="40677" y="1186"/>
                  </a:lnTo>
                  <a:lnTo>
                    <a:pt x="40025" y="1009"/>
                  </a:lnTo>
                  <a:lnTo>
                    <a:pt x="39372" y="949"/>
                  </a:lnTo>
                  <a:lnTo>
                    <a:pt x="38009" y="831"/>
                  </a:lnTo>
                  <a:lnTo>
                    <a:pt x="35222" y="831"/>
                  </a:lnTo>
                  <a:lnTo>
                    <a:pt x="22948" y="416"/>
                  </a:lnTo>
                  <a:lnTo>
                    <a:pt x="10674" y="119"/>
                  </a:lnTo>
                  <a:lnTo>
                    <a:pt x="4507" y="1"/>
                  </a:lnTo>
                  <a:close/>
                </a:path>
              </a:pathLst>
            </a:custGeom>
            <a:solidFill>
              <a:srgbClr val="FFF2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2" name="Google Shape;2839;p74">
              <a:extLst>
                <a:ext uri="{FF2B5EF4-FFF2-40B4-BE49-F238E27FC236}">
                  <a16:creationId xmlns:a16="http://schemas.microsoft.com/office/drawing/2014/main" id="{1188517D-E762-44A1-915E-B164836259BA}"/>
                </a:ext>
              </a:extLst>
            </p:cNvPr>
            <p:cNvSpPr/>
            <p:nvPr/>
          </p:nvSpPr>
          <p:spPr>
            <a:xfrm>
              <a:off x="5121150" y="4615600"/>
              <a:ext cx="1154800" cy="861275"/>
            </a:xfrm>
            <a:custGeom>
              <a:avLst/>
              <a:gdLst/>
              <a:ahLst/>
              <a:cxnLst/>
              <a:rect l="l" t="t" r="r" b="b"/>
              <a:pathLst>
                <a:path w="46192" h="34451" extrusionOk="0">
                  <a:moveTo>
                    <a:pt x="5278" y="831"/>
                  </a:moveTo>
                  <a:lnTo>
                    <a:pt x="11445" y="949"/>
                  </a:lnTo>
                  <a:lnTo>
                    <a:pt x="23719" y="1246"/>
                  </a:lnTo>
                  <a:lnTo>
                    <a:pt x="35993" y="1661"/>
                  </a:lnTo>
                  <a:lnTo>
                    <a:pt x="38780" y="1661"/>
                  </a:lnTo>
                  <a:lnTo>
                    <a:pt x="40143" y="1779"/>
                  </a:lnTo>
                  <a:lnTo>
                    <a:pt x="40796" y="1839"/>
                  </a:lnTo>
                  <a:lnTo>
                    <a:pt x="41448" y="2016"/>
                  </a:lnTo>
                  <a:lnTo>
                    <a:pt x="41982" y="2135"/>
                  </a:lnTo>
                  <a:lnTo>
                    <a:pt x="42456" y="2313"/>
                  </a:lnTo>
                  <a:lnTo>
                    <a:pt x="42871" y="2550"/>
                  </a:lnTo>
                  <a:lnTo>
                    <a:pt x="43227" y="2847"/>
                  </a:lnTo>
                  <a:lnTo>
                    <a:pt x="43583" y="3143"/>
                  </a:lnTo>
                  <a:lnTo>
                    <a:pt x="43820" y="3499"/>
                  </a:lnTo>
                  <a:lnTo>
                    <a:pt x="44057" y="3855"/>
                  </a:lnTo>
                  <a:lnTo>
                    <a:pt x="44294" y="4210"/>
                  </a:lnTo>
                  <a:lnTo>
                    <a:pt x="44591" y="5040"/>
                  </a:lnTo>
                  <a:lnTo>
                    <a:pt x="44828" y="5930"/>
                  </a:lnTo>
                  <a:lnTo>
                    <a:pt x="44946" y="6879"/>
                  </a:lnTo>
                  <a:lnTo>
                    <a:pt x="45065" y="7887"/>
                  </a:lnTo>
                  <a:lnTo>
                    <a:pt x="45243" y="11089"/>
                  </a:lnTo>
                  <a:lnTo>
                    <a:pt x="45243" y="14291"/>
                  </a:lnTo>
                  <a:lnTo>
                    <a:pt x="45184" y="17493"/>
                  </a:lnTo>
                  <a:lnTo>
                    <a:pt x="45006" y="20754"/>
                  </a:lnTo>
                  <a:lnTo>
                    <a:pt x="44887" y="21762"/>
                  </a:lnTo>
                  <a:lnTo>
                    <a:pt x="44768" y="22770"/>
                  </a:lnTo>
                  <a:lnTo>
                    <a:pt x="44531" y="23719"/>
                  </a:lnTo>
                  <a:lnTo>
                    <a:pt x="44413" y="24193"/>
                  </a:lnTo>
                  <a:lnTo>
                    <a:pt x="44235" y="24608"/>
                  </a:lnTo>
                  <a:lnTo>
                    <a:pt x="43998" y="24964"/>
                  </a:lnTo>
                  <a:lnTo>
                    <a:pt x="43760" y="25320"/>
                  </a:lnTo>
                  <a:lnTo>
                    <a:pt x="43464" y="25616"/>
                  </a:lnTo>
                  <a:lnTo>
                    <a:pt x="43108" y="25912"/>
                  </a:lnTo>
                  <a:lnTo>
                    <a:pt x="42693" y="26090"/>
                  </a:lnTo>
                  <a:lnTo>
                    <a:pt x="42159" y="26268"/>
                  </a:lnTo>
                  <a:lnTo>
                    <a:pt x="41626" y="26387"/>
                  </a:lnTo>
                  <a:lnTo>
                    <a:pt x="38424" y="26387"/>
                  </a:lnTo>
                  <a:lnTo>
                    <a:pt x="37950" y="26505"/>
                  </a:lnTo>
                  <a:lnTo>
                    <a:pt x="37416" y="26624"/>
                  </a:lnTo>
                  <a:lnTo>
                    <a:pt x="36882" y="26802"/>
                  </a:lnTo>
                  <a:lnTo>
                    <a:pt x="36823" y="26861"/>
                  </a:lnTo>
                  <a:lnTo>
                    <a:pt x="36764" y="26920"/>
                  </a:lnTo>
                  <a:lnTo>
                    <a:pt x="36704" y="27158"/>
                  </a:lnTo>
                  <a:lnTo>
                    <a:pt x="36645" y="27691"/>
                  </a:lnTo>
                  <a:lnTo>
                    <a:pt x="36526" y="28225"/>
                  </a:lnTo>
                  <a:lnTo>
                    <a:pt x="36408" y="28759"/>
                  </a:lnTo>
                  <a:lnTo>
                    <a:pt x="36230" y="29233"/>
                  </a:lnTo>
                  <a:lnTo>
                    <a:pt x="35993" y="29707"/>
                  </a:lnTo>
                  <a:lnTo>
                    <a:pt x="35756" y="30182"/>
                  </a:lnTo>
                  <a:lnTo>
                    <a:pt x="35459" y="30597"/>
                  </a:lnTo>
                  <a:lnTo>
                    <a:pt x="35163" y="31012"/>
                  </a:lnTo>
                  <a:lnTo>
                    <a:pt x="34866" y="31427"/>
                  </a:lnTo>
                  <a:lnTo>
                    <a:pt x="34510" y="31783"/>
                  </a:lnTo>
                  <a:lnTo>
                    <a:pt x="34095" y="32138"/>
                  </a:lnTo>
                  <a:lnTo>
                    <a:pt x="33680" y="32494"/>
                  </a:lnTo>
                  <a:lnTo>
                    <a:pt x="33265" y="32791"/>
                  </a:lnTo>
                  <a:lnTo>
                    <a:pt x="32791" y="33028"/>
                  </a:lnTo>
                  <a:lnTo>
                    <a:pt x="32316" y="33265"/>
                  </a:lnTo>
                  <a:lnTo>
                    <a:pt x="31842" y="33502"/>
                  </a:lnTo>
                  <a:lnTo>
                    <a:pt x="31901" y="32672"/>
                  </a:lnTo>
                  <a:lnTo>
                    <a:pt x="31901" y="31901"/>
                  </a:lnTo>
                  <a:lnTo>
                    <a:pt x="31783" y="31190"/>
                  </a:lnTo>
                  <a:lnTo>
                    <a:pt x="31664" y="30419"/>
                  </a:lnTo>
                  <a:lnTo>
                    <a:pt x="31427" y="29707"/>
                  </a:lnTo>
                  <a:lnTo>
                    <a:pt x="31071" y="29055"/>
                  </a:lnTo>
                  <a:lnTo>
                    <a:pt x="30716" y="28344"/>
                  </a:lnTo>
                  <a:lnTo>
                    <a:pt x="30241" y="27691"/>
                  </a:lnTo>
                  <a:lnTo>
                    <a:pt x="30123" y="27632"/>
                  </a:lnTo>
                  <a:lnTo>
                    <a:pt x="30063" y="27513"/>
                  </a:lnTo>
                  <a:lnTo>
                    <a:pt x="30004" y="27454"/>
                  </a:lnTo>
                  <a:lnTo>
                    <a:pt x="29885" y="27395"/>
                  </a:lnTo>
                  <a:lnTo>
                    <a:pt x="23837" y="27336"/>
                  </a:lnTo>
                  <a:lnTo>
                    <a:pt x="17730" y="27276"/>
                  </a:lnTo>
                  <a:lnTo>
                    <a:pt x="14765" y="27217"/>
                  </a:lnTo>
                  <a:lnTo>
                    <a:pt x="11682" y="27217"/>
                  </a:lnTo>
                  <a:lnTo>
                    <a:pt x="10199" y="27158"/>
                  </a:lnTo>
                  <a:lnTo>
                    <a:pt x="8658" y="27039"/>
                  </a:lnTo>
                  <a:lnTo>
                    <a:pt x="7175" y="26861"/>
                  </a:lnTo>
                  <a:lnTo>
                    <a:pt x="5693" y="26624"/>
                  </a:lnTo>
                  <a:lnTo>
                    <a:pt x="4863" y="26446"/>
                  </a:lnTo>
                  <a:lnTo>
                    <a:pt x="4151" y="26090"/>
                  </a:lnTo>
                  <a:lnTo>
                    <a:pt x="3855" y="25912"/>
                  </a:lnTo>
                  <a:lnTo>
                    <a:pt x="3558" y="25735"/>
                  </a:lnTo>
                  <a:lnTo>
                    <a:pt x="3321" y="25497"/>
                  </a:lnTo>
                  <a:lnTo>
                    <a:pt x="3084" y="25201"/>
                  </a:lnTo>
                  <a:lnTo>
                    <a:pt x="2728" y="24608"/>
                  </a:lnTo>
                  <a:lnTo>
                    <a:pt x="2491" y="23956"/>
                  </a:lnTo>
                  <a:lnTo>
                    <a:pt x="2254" y="23185"/>
                  </a:lnTo>
                  <a:lnTo>
                    <a:pt x="2195" y="22355"/>
                  </a:lnTo>
                  <a:lnTo>
                    <a:pt x="1898" y="19212"/>
                  </a:lnTo>
                  <a:lnTo>
                    <a:pt x="1661" y="16010"/>
                  </a:lnTo>
                  <a:lnTo>
                    <a:pt x="1127" y="10555"/>
                  </a:lnTo>
                  <a:lnTo>
                    <a:pt x="890" y="7827"/>
                  </a:lnTo>
                  <a:lnTo>
                    <a:pt x="771" y="5040"/>
                  </a:lnTo>
                  <a:lnTo>
                    <a:pt x="771" y="4329"/>
                  </a:lnTo>
                  <a:lnTo>
                    <a:pt x="771" y="3499"/>
                  </a:lnTo>
                  <a:lnTo>
                    <a:pt x="890" y="3084"/>
                  </a:lnTo>
                  <a:lnTo>
                    <a:pt x="949" y="2728"/>
                  </a:lnTo>
                  <a:lnTo>
                    <a:pt x="1127" y="2372"/>
                  </a:lnTo>
                  <a:lnTo>
                    <a:pt x="1305" y="2076"/>
                  </a:lnTo>
                  <a:lnTo>
                    <a:pt x="1720" y="1661"/>
                  </a:lnTo>
                  <a:lnTo>
                    <a:pt x="2135" y="1364"/>
                  </a:lnTo>
                  <a:lnTo>
                    <a:pt x="2610" y="1127"/>
                  </a:lnTo>
                  <a:lnTo>
                    <a:pt x="3143" y="949"/>
                  </a:lnTo>
                  <a:lnTo>
                    <a:pt x="3677" y="890"/>
                  </a:lnTo>
                  <a:lnTo>
                    <a:pt x="4211" y="831"/>
                  </a:lnTo>
                  <a:close/>
                  <a:moveTo>
                    <a:pt x="4863" y="0"/>
                  </a:moveTo>
                  <a:lnTo>
                    <a:pt x="4151" y="60"/>
                  </a:lnTo>
                  <a:lnTo>
                    <a:pt x="3499" y="119"/>
                  </a:lnTo>
                  <a:lnTo>
                    <a:pt x="2906" y="238"/>
                  </a:lnTo>
                  <a:lnTo>
                    <a:pt x="2372" y="415"/>
                  </a:lnTo>
                  <a:lnTo>
                    <a:pt x="1957" y="653"/>
                  </a:lnTo>
                  <a:lnTo>
                    <a:pt x="1542" y="949"/>
                  </a:lnTo>
                  <a:lnTo>
                    <a:pt x="1187" y="1246"/>
                  </a:lnTo>
                  <a:lnTo>
                    <a:pt x="890" y="1601"/>
                  </a:lnTo>
                  <a:lnTo>
                    <a:pt x="594" y="2016"/>
                  </a:lnTo>
                  <a:lnTo>
                    <a:pt x="416" y="2431"/>
                  </a:lnTo>
                  <a:lnTo>
                    <a:pt x="238" y="2965"/>
                  </a:lnTo>
                  <a:lnTo>
                    <a:pt x="119" y="3499"/>
                  </a:lnTo>
                  <a:lnTo>
                    <a:pt x="60" y="4032"/>
                  </a:lnTo>
                  <a:lnTo>
                    <a:pt x="1" y="4625"/>
                  </a:lnTo>
                  <a:lnTo>
                    <a:pt x="1" y="5989"/>
                  </a:lnTo>
                  <a:lnTo>
                    <a:pt x="297" y="10199"/>
                  </a:lnTo>
                  <a:lnTo>
                    <a:pt x="653" y="14350"/>
                  </a:lnTo>
                  <a:lnTo>
                    <a:pt x="1009" y="18560"/>
                  </a:lnTo>
                  <a:lnTo>
                    <a:pt x="1424" y="22770"/>
                  </a:lnTo>
                  <a:lnTo>
                    <a:pt x="1542" y="23600"/>
                  </a:lnTo>
                  <a:lnTo>
                    <a:pt x="1779" y="24311"/>
                  </a:lnTo>
                  <a:lnTo>
                    <a:pt x="2017" y="24964"/>
                  </a:lnTo>
                  <a:lnTo>
                    <a:pt x="2372" y="25557"/>
                  </a:lnTo>
                  <a:lnTo>
                    <a:pt x="2787" y="26031"/>
                  </a:lnTo>
                  <a:lnTo>
                    <a:pt x="3262" y="26387"/>
                  </a:lnTo>
                  <a:lnTo>
                    <a:pt x="3795" y="26743"/>
                  </a:lnTo>
                  <a:lnTo>
                    <a:pt x="4329" y="26980"/>
                  </a:lnTo>
                  <a:lnTo>
                    <a:pt x="4922" y="27217"/>
                  </a:lnTo>
                  <a:lnTo>
                    <a:pt x="5574" y="27336"/>
                  </a:lnTo>
                  <a:lnTo>
                    <a:pt x="6227" y="27454"/>
                  </a:lnTo>
                  <a:lnTo>
                    <a:pt x="6938" y="27573"/>
                  </a:lnTo>
                  <a:lnTo>
                    <a:pt x="8421" y="27691"/>
                  </a:lnTo>
                  <a:lnTo>
                    <a:pt x="9903" y="27751"/>
                  </a:lnTo>
                  <a:lnTo>
                    <a:pt x="14824" y="27988"/>
                  </a:lnTo>
                  <a:lnTo>
                    <a:pt x="19746" y="28106"/>
                  </a:lnTo>
                  <a:lnTo>
                    <a:pt x="24667" y="28106"/>
                  </a:lnTo>
                  <a:lnTo>
                    <a:pt x="27099" y="28047"/>
                  </a:lnTo>
                  <a:lnTo>
                    <a:pt x="29589" y="27988"/>
                  </a:lnTo>
                  <a:lnTo>
                    <a:pt x="29589" y="28106"/>
                  </a:lnTo>
                  <a:lnTo>
                    <a:pt x="29648" y="28284"/>
                  </a:lnTo>
                  <a:lnTo>
                    <a:pt x="30123" y="28877"/>
                  </a:lnTo>
                  <a:lnTo>
                    <a:pt x="30478" y="29589"/>
                  </a:lnTo>
                  <a:lnTo>
                    <a:pt x="30775" y="30241"/>
                  </a:lnTo>
                  <a:lnTo>
                    <a:pt x="30953" y="30953"/>
                  </a:lnTo>
                  <a:lnTo>
                    <a:pt x="31071" y="31664"/>
                  </a:lnTo>
                  <a:lnTo>
                    <a:pt x="31131" y="32435"/>
                  </a:lnTo>
                  <a:lnTo>
                    <a:pt x="31071" y="33206"/>
                  </a:lnTo>
                  <a:lnTo>
                    <a:pt x="30953" y="33977"/>
                  </a:lnTo>
                  <a:lnTo>
                    <a:pt x="30953" y="34155"/>
                  </a:lnTo>
                  <a:lnTo>
                    <a:pt x="31071" y="34332"/>
                  </a:lnTo>
                  <a:lnTo>
                    <a:pt x="31190" y="34451"/>
                  </a:lnTo>
                  <a:lnTo>
                    <a:pt x="31427" y="34451"/>
                  </a:lnTo>
                  <a:lnTo>
                    <a:pt x="32020" y="34214"/>
                  </a:lnTo>
                  <a:lnTo>
                    <a:pt x="32613" y="34036"/>
                  </a:lnTo>
                  <a:lnTo>
                    <a:pt x="33147" y="33739"/>
                  </a:lnTo>
                  <a:lnTo>
                    <a:pt x="33680" y="33443"/>
                  </a:lnTo>
                  <a:lnTo>
                    <a:pt x="34214" y="33087"/>
                  </a:lnTo>
                  <a:lnTo>
                    <a:pt x="34688" y="32731"/>
                  </a:lnTo>
                  <a:lnTo>
                    <a:pt x="35163" y="32257"/>
                  </a:lnTo>
                  <a:lnTo>
                    <a:pt x="35578" y="31783"/>
                  </a:lnTo>
                  <a:lnTo>
                    <a:pt x="35993" y="31308"/>
                  </a:lnTo>
                  <a:lnTo>
                    <a:pt x="36349" y="30775"/>
                  </a:lnTo>
                  <a:lnTo>
                    <a:pt x="36645" y="30241"/>
                  </a:lnTo>
                  <a:lnTo>
                    <a:pt x="36882" y="29707"/>
                  </a:lnTo>
                  <a:lnTo>
                    <a:pt x="37119" y="28937"/>
                  </a:lnTo>
                  <a:lnTo>
                    <a:pt x="37297" y="28344"/>
                  </a:lnTo>
                  <a:lnTo>
                    <a:pt x="37416" y="28106"/>
                  </a:lnTo>
                  <a:lnTo>
                    <a:pt x="37594" y="27869"/>
                  </a:lnTo>
                  <a:lnTo>
                    <a:pt x="37831" y="27632"/>
                  </a:lnTo>
                  <a:lnTo>
                    <a:pt x="38127" y="27454"/>
                  </a:lnTo>
                  <a:lnTo>
                    <a:pt x="38424" y="27276"/>
                  </a:lnTo>
                  <a:lnTo>
                    <a:pt x="38720" y="27158"/>
                  </a:lnTo>
                  <a:lnTo>
                    <a:pt x="39373" y="27039"/>
                  </a:lnTo>
                  <a:lnTo>
                    <a:pt x="40025" y="27039"/>
                  </a:lnTo>
                  <a:lnTo>
                    <a:pt x="40677" y="27098"/>
                  </a:lnTo>
                  <a:lnTo>
                    <a:pt x="41329" y="27158"/>
                  </a:lnTo>
                  <a:lnTo>
                    <a:pt x="42041" y="27158"/>
                  </a:lnTo>
                  <a:lnTo>
                    <a:pt x="42693" y="27039"/>
                  </a:lnTo>
                  <a:lnTo>
                    <a:pt x="42990" y="26980"/>
                  </a:lnTo>
                  <a:lnTo>
                    <a:pt x="43286" y="26861"/>
                  </a:lnTo>
                  <a:lnTo>
                    <a:pt x="43820" y="26565"/>
                  </a:lnTo>
                  <a:lnTo>
                    <a:pt x="44235" y="26209"/>
                  </a:lnTo>
                  <a:lnTo>
                    <a:pt x="44650" y="25794"/>
                  </a:lnTo>
                  <a:lnTo>
                    <a:pt x="44887" y="25260"/>
                  </a:lnTo>
                  <a:lnTo>
                    <a:pt x="45124" y="24786"/>
                  </a:lnTo>
                  <a:lnTo>
                    <a:pt x="45302" y="24193"/>
                  </a:lnTo>
                  <a:lnTo>
                    <a:pt x="45421" y="23659"/>
                  </a:lnTo>
                  <a:lnTo>
                    <a:pt x="45539" y="23066"/>
                  </a:lnTo>
                  <a:lnTo>
                    <a:pt x="45776" y="21050"/>
                  </a:lnTo>
                  <a:lnTo>
                    <a:pt x="46014" y="19034"/>
                  </a:lnTo>
                  <a:lnTo>
                    <a:pt x="46132" y="17018"/>
                  </a:lnTo>
                  <a:lnTo>
                    <a:pt x="46192" y="14943"/>
                  </a:lnTo>
                  <a:lnTo>
                    <a:pt x="46132" y="12867"/>
                  </a:lnTo>
                  <a:lnTo>
                    <a:pt x="46073" y="10792"/>
                  </a:lnTo>
                  <a:lnTo>
                    <a:pt x="45954" y="8776"/>
                  </a:lnTo>
                  <a:lnTo>
                    <a:pt x="45776" y="6760"/>
                  </a:lnTo>
                  <a:lnTo>
                    <a:pt x="45658" y="6108"/>
                  </a:lnTo>
                  <a:lnTo>
                    <a:pt x="45539" y="5456"/>
                  </a:lnTo>
                  <a:lnTo>
                    <a:pt x="45361" y="4863"/>
                  </a:lnTo>
                  <a:lnTo>
                    <a:pt x="45184" y="4329"/>
                  </a:lnTo>
                  <a:lnTo>
                    <a:pt x="44946" y="3795"/>
                  </a:lnTo>
                  <a:lnTo>
                    <a:pt x="44650" y="3380"/>
                  </a:lnTo>
                  <a:lnTo>
                    <a:pt x="44353" y="2965"/>
                  </a:lnTo>
                  <a:lnTo>
                    <a:pt x="43998" y="2550"/>
                  </a:lnTo>
                  <a:lnTo>
                    <a:pt x="43583" y="2254"/>
                  </a:lnTo>
                  <a:lnTo>
                    <a:pt x="43168" y="1957"/>
                  </a:lnTo>
                  <a:lnTo>
                    <a:pt x="42693" y="1661"/>
                  </a:lnTo>
                  <a:lnTo>
                    <a:pt x="42159" y="1483"/>
                  </a:lnTo>
                  <a:lnTo>
                    <a:pt x="41626" y="1305"/>
                  </a:lnTo>
                  <a:lnTo>
                    <a:pt x="41033" y="1127"/>
                  </a:lnTo>
                  <a:lnTo>
                    <a:pt x="40381" y="1068"/>
                  </a:lnTo>
                  <a:lnTo>
                    <a:pt x="39728" y="1008"/>
                  </a:lnTo>
                  <a:lnTo>
                    <a:pt x="35341" y="712"/>
                  </a:lnTo>
                  <a:lnTo>
                    <a:pt x="31012" y="534"/>
                  </a:lnTo>
                  <a:lnTo>
                    <a:pt x="26624" y="356"/>
                  </a:lnTo>
                  <a:lnTo>
                    <a:pt x="22296" y="238"/>
                  </a:lnTo>
                  <a:lnTo>
                    <a:pt x="13579" y="60"/>
                  </a:lnTo>
                  <a:lnTo>
                    <a:pt x="4863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1F22B7B-E0F1-4CB4-A03C-DA4FDE4DE775}"/>
              </a:ext>
            </a:extLst>
          </p:cNvPr>
          <p:cNvSpPr txBox="1"/>
          <p:nvPr/>
        </p:nvSpPr>
        <p:spPr>
          <a:xfrm>
            <a:off x="10132680" y="567259"/>
            <a:ext cx="205932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267" b="1" dirty="0"/>
              <a:t>مراجعة </a:t>
            </a:r>
            <a:endParaRPr lang="en-AE" sz="4267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5EFAE6-7A0A-4431-97E2-EE6EE060E4FC}"/>
              </a:ext>
            </a:extLst>
          </p:cNvPr>
          <p:cNvSpPr txBox="1"/>
          <p:nvPr/>
        </p:nvSpPr>
        <p:spPr>
          <a:xfrm>
            <a:off x="2365328" y="219996"/>
            <a:ext cx="7251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ar-SA" sz="4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ما </a:t>
            </a:r>
            <a:r>
              <a:rPr lang="ar-SA" sz="4800" b="1" dirty="0">
                <a:solidFill>
                  <a:srgbClr val="FF0000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هي الجهات الأصليَّة الأربعة </a:t>
            </a:r>
            <a:r>
              <a:rPr lang="ar-SA" sz="4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؟</a:t>
            </a:r>
          </a:p>
        </p:txBody>
      </p:sp>
      <p:pic>
        <p:nvPicPr>
          <p:cNvPr id="43" name="Picture 4" descr="نتيجة بحث الصور عن down clipart gif">
            <a:extLst>
              <a:ext uri="{FF2B5EF4-FFF2-40B4-BE49-F238E27FC236}">
                <a16:creationId xmlns:a16="http://schemas.microsoft.com/office/drawing/2014/main" id="{4E624F5A-5CC7-48D1-AA5D-B39574AE2E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7054">
            <a:off x="9868145" y="1563631"/>
            <a:ext cx="592986" cy="150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8" grpId="0" animBg="1"/>
      <p:bldP spid="51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7B961A-631D-485B-85C2-48E90CBDC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247E7C69-0DA2-4E5E-AB81-836579087396}"/>
              </a:ext>
            </a:extLst>
          </p:cNvPr>
          <p:cNvSpPr/>
          <p:nvPr/>
        </p:nvSpPr>
        <p:spPr>
          <a:xfrm>
            <a:off x="-114300" y="14743"/>
            <a:ext cx="4686300" cy="3201934"/>
          </a:xfrm>
          <a:prstGeom prst="irregularSeal2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سؤال للدخول في الدرس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2A89A-CB3C-4360-B7AC-7DEC368E97C0}"/>
              </a:ext>
            </a:extLst>
          </p:cNvPr>
          <p:cNvSpPr/>
          <p:nvPr/>
        </p:nvSpPr>
        <p:spPr>
          <a:xfrm>
            <a:off x="1522906" y="3100368"/>
            <a:ext cx="88360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تعد الخريطة ضرورية لكل الناس</a:t>
            </a:r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Question Mark GIFs - Get the best GIF on GIPHY">
            <a:extLst>
              <a:ext uri="{FF2B5EF4-FFF2-40B4-BE49-F238E27FC236}">
                <a16:creationId xmlns:a16="http://schemas.microsoft.com/office/drawing/2014/main" id="{0F4FDC6D-89E0-43B7-B321-F32309B482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027" y="3100368"/>
            <a:ext cx="1423988" cy="11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D57EA-5F91-475A-8818-418F0EE79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346" y="1325306"/>
            <a:ext cx="1898287" cy="3374732"/>
          </a:xfrm>
          <a:prstGeom prst="rect">
            <a:avLst/>
          </a:prstGeom>
        </p:spPr>
      </p:pic>
      <p:pic>
        <p:nvPicPr>
          <p:cNvPr id="8" name="Picture 2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CE079E7F-B584-41F0-800F-B3E388B5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979" y="2375849"/>
            <a:ext cx="2021118" cy="44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98403C-3FD4-4B5E-8E40-F8C73100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4365BE41-2945-4DD9-B35F-F98DC830403E}"/>
              </a:ext>
            </a:extLst>
          </p:cNvPr>
          <p:cNvSpPr/>
          <p:nvPr/>
        </p:nvSpPr>
        <p:spPr>
          <a:xfrm>
            <a:off x="10058400" y="228601"/>
            <a:ext cx="1714500" cy="157162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ركن المعرفة</a:t>
            </a:r>
            <a:endParaRPr lang="en-AE" sz="36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D3F7B9-8B13-4F5A-9C9C-C4C0F6997942}"/>
              </a:ext>
            </a:extLst>
          </p:cNvPr>
          <p:cNvSpPr/>
          <p:nvPr/>
        </p:nvSpPr>
        <p:spPr>
          <a:xfrm>
            <a:off x="5429250" y="2057400"/>
            <a:ext cx="6343650" cy="4286249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A6D8F-593C-4FD0-9951-8C45F6789B9A}"/>
              </a:ext>
            </a:extLst>
          </p:cNvPr>
          <p:cNvSpPr/>
          <p:nvPr/>
        </p:nvSpPr>
        <p:spPr>
          <a:xfrm>
            <a:off x="5419725" y="2307698"/>
            <a:ext cx="634365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الخريطة رسمة مصغرة لمكان ما</a:t>
            </a:r>
          </a:p>
          <a:p>
            <a:pPr algn="ctr"/>
            <a:r>
              <a:rPr lang="ar-AE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قرية- مدينة-دولة) تعرض معلومات متنوعة ومفيدة . لذا تعد الخريطة ضرورية لجميع الناس .وللخريطة عناصر رئيسة لابد أن نتعلمها لتصبح قارئا جيدا للخريطة هي:- 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2">
            <a:extLst>
              <a:ext uri="{FF2B5EF4-FFF2-40B4-BE49-F238E27FC236}">
                <a16:creationId xmlns:a16="http://schemas.microsoft.com/office/drawing/2014/main" id="{D08DD634-966C-4BF5-967A-38241EA49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45523" r="26719" b="27700"/>
          <a:stretch/>
        </p:blipFill>
        <p:spPr>
          <a:xfrm>
            <a:off x="628650" y="1800226"/>
            <a:ext cx="3957637" cy="417195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relaxedInset"/>
          </a:sp3d>
        </p:spPr>
      </p:pic>
    </p:spTree>
    <p:extLst>
      <p:ext uri="{BB962C8B-B14F-4D97-AF65-F5344CB8AC3E}">
        <p14:creationId xmlns:p14="http://schemas.microsoft.com/office/powerpoint/2010/main" val="36495619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325</Words>
  <Application>Microsoft Office PowerPoint</Application>
  <PresentationFormat>Widescreen</PresentationFormat>
  <Paragraphs>104</Paragraphs>
  <Slides>24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Dubai Medium</vt:lpstr>
      <vt:lpstr>Farah</vt:lpstr>
      <vt:lpstr>Fira Sans Extra Condensed Medium</vt:lpstr>
      <vt:lpstr>Hand Of Sean</vt:lpstr>
      <vt:lpstr>Life Savers ExtraBold</vt:lpstr>
      <vt:lpstr>Noto Sans</vt:lpstr>
      <vt:lpstr>Roboto Slab Regular</vt:lpstr>
      <vt:lpstr>Times New Roman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عناصر الخريطة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شريفة محمد الحيايي</dc:creator>
  <cp:lastModifiedBy>شريفة محمد الحيايي</cp:lastModifiedBy>
  <cp:revision>1</cp:revision>
  <dcterms:created xsi:type="dcterms:W3CDTF">2021-01-20T03:09:34Z</dcterms:created>
  <dcterms:modified xsi:type="dcterms:W3CDTF">2021-01-20T03:12:12Z</dcterms:modified>
</cp:coreProperties>
</file>