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53" r:id="rId2"/>
    <p:sldId id="354" r:id="rId3"/>
    <p:sldId id="355" r:id="rId4"/>
    <p:sldId id="580" r:id="rId5"/>
    <p:sldId id="58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356" r:id="rId22"/>
    <p:sldId id="357" r:id="rId23"/>
    <p:sldId id="597" r:id="rId24"/>
    <p:sldId id="598" r:id="rId25"/>
    <p:sldId id="599" r:id="rId26"/>
    <p:sldId id="600" r:id="rId27"/>
    <p:sldId id="601" r:id="rId28"/>
    <p:sldId id="360" r:id="rId29"/>
    <p:sldId id="3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ERohoq2TTu/MxYonEZeWQ==" hashData="B1n+tJf3VWmxm8qyVRtrjHbvn5CXuTb3m14tdXsK9Hdjv0/UlrdxOp2wMIHreN+Z8yxBuAoFvv/H9el2pMkWEQ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F06"/>
    <a:srgbClr val="99B574"/>
    <a:srgbClr val="FFAA79"/>
    <a:srgbClr val="ECD77F"/>
    <a:srgbClr val="C0DFF0"/>
    <a:srgbClr val="FCFEFE"/>
    <a:srgbClr val="5E8D00"/>
    <a:srgbClr val="F7E7E3"/>
    <a:srgbClr val="C3C3C3"/>
    <a:srgbClr val="E1F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1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70" y="108"/>
      </p:cViewPr>
      <p:guideLst>
        <p:guide orient="horz" pos="2184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52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30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2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13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27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18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1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98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3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75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9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5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0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9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50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dirty="0"/>
              <a:t>صوت طبيعة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الخامس عشر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(ض)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62510" r="46038" b="16952"/>
          <a:stretch/>
        </p:blipFill>
        <p:spPr>
          <a:xfrm>
            <a:off x="90744" y="2713841"/>
            <a:ext cx="12101256" cy="2663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5"/>
          <a:stretch/>
        </p:blipFill>
        <p:spPr>
          <a:xfrm>
            <a:off x="-14000" y="-255309"/>
            <a:ext cx="12206000" cy="7113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0" y="3099727"/>
            <a:ext cx="1800710" cy="1959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04" y="1370777"/>
            <a:ext cx="4492962" cy="43450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4864" flipH="1">
            <a:off x="2281459" y="4262223"/>
            <a:ext cx="2184496" cy="19742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70" y="4011465"/>
            <a:ext cx="2175668" cy="2175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5541" y="108811"/>
            <a:ext cx="94436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رك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ت ال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ضَّ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فادع تَبْحث عن مكان تختبئ فيه .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821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29378" r="15321" b="13847"/>
          <a:stretch/>
        </p:blipFill>
        <p:spPr>
          <a:xfrm>
            <a:off x="-76200" y="1"/>
            <a:ext cx="122682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7173" y="108811"/>
            <a:ext cx="89803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اختبأت ثلاثة 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فادع في البِرْكة الخَ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ضْ</a:t>
            </a:r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راء ـ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64" y="1841300"/>
            <a:ext cx="1800710" cy="1959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5136">
            <a:off x="3090532" y="5200013"/>
            <a:ext cx="2184496" cy="1974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20" y="3346699"/>
            <a:ext cx="2175668" cy="2175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2" y="2231285"/>
            <a:ext cx="2732329" cy="2949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67" y="1841300"/>
            <a:ext cx="2032806" cy="2194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19" y="3908559"/>
            <a:ext cx="2732329" cy="2949441"/>
          </a:xfrm>
          <a:prstGeom prst="rect">
            <a:avLst/>
          </a:prstGeom>
        </p:spPr>
      </p:pic>
      <p:pic>
        <p:nvPicPr>
          <p:cNvPr id="14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07194" y="3346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6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t="13754" b="3170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0928" y="165961"/>
            <a:ext cx="9672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اختبأ ال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ضِّ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فدع السَّمين في مَمَر 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يِّق بَيْن الأشجار 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4087675"/>
            <a:ext cx="2647950" cy="25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3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9341" b="4445"/>
          <a:stretch/>
        </p:blipFill>
        <p:spPr>
          <a:xfrm>
            <a:off x="0" y="0"/>
            <a:ext cx="67437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413" r="9342" b="4445"/>
          <a:stretch/>
        </p:blipFill>
        <p:spPr>
          <a:xfrm flipH="1">
            <a:off x="6641440" y="0"/>
            <a:ext cx="555055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1065" y="187641"/>
            <a:ext cx="9092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بدأ 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يَبْحث عن أصدقائه ، فَسار مَسافة طَويلة .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6" t="48093" r="31915"/>
          <a:stretch/>
        </p:blipFill>
        <p:spPr>
          <a:xfrm flipH="1">
            <a:off x="8102062" y="3287990"/>
            <a:ext cx="1499138" cy="19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90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022E-16 L -1.66667E-6 0.00023 L -0.03138 0.00556 C -0.05456 0.00926 -0.04492 0.00417 -0.05638 0.01111 C -0.06211 0.01019 -0.06888 0.01412 -0.07357 0.00833 C -0.07747 0.00301 -0.07825 -0.01667 -0.07825 -0.01644 C -0.07982 -0.01481 -0.0819 -0.01389 -0.08294 -0.01111 C -0.08411 -0.0081 -0.08385 -0.0037 -0.0845 1.11022E-16 C -0.08541 0.00556 -0.08659 0.01111 -0.08763 0.01667 L -0.08919 0.025 C -0.08971 0.02778 -0.08984 0.03079 -0.09075 0.03333 L -0.09388 0.04167 C -0.09648 0.03981 -0.09948 0.03935 -0.10169 0.03611 C -0.10338 0.03333 -0.10338 0.02824 -0.10482 0.025 C -0.10599 0.02176 -0.10807 0.01944 -0.1095 0.01667 C -0.1112 0.01296 -0.1125 0.00903 -0.11419 0.00556 C -0.1181 -0.00278 -0.11875 -0.00278 -0.12357 -0.00833 C -0.12617 -0.00741 -0.1293 -0.0088 -0.13138 -0.00556 C -0.13294 -0.00324 -0.13255 0.00162 -0.13294 0.00556 C -0.13359 0.01435 -0.13307 0.03125 -0.13607 0.04167 C -0.13685 0.04444 -0.13815 0.04722 -0.13919 0.05 C -0.14075 0.04907 -0.14297 0.04954 -0.14388 0.04722 C -0.14544 0.04213 -0.14466 0.03588 -0.14544 0.03056 C -0.1457 0.02755 -0.14622 0.02477 -0.147 0.02222 C -0.147 0.02199 -0.15351 -0.00347 -0.15638 -0.00833 C -0.15937 -0.01389 -0.16185 -0.01458 -0.16575 -0.01667 C -0.16914 -0.01065 -0.17135 -0.00787 -0.17357 1.11022E-16 C -0.17422 0.00255 -0.17461 0.00556 -0.17513 0.00833 C -0.17565 0.0213 -0.17539 0.03426 -0.17669 0.04722 C -0.17695 0.05046 -0.1789 0.05255 -0.17982 0.05556 C -0.1862 0.07847 -0.17552 0.04815 -0.1845 0.07222 C -0.18607 0.06852 -0.18802 0.06505 -0.18919 0.06111 C -0.20026 0.0213 -0.1862 0.06042 -0.19544 0.03611 C -0.19648 0.02963 -0.19739 0.02292 -0.19857 0.01667 C -0.19961 0.01019 -0.20039 0.00486 -0.20325 1.11022E-16 C -0.20508 -0.00347 -0.20742 -0.00556 -0.2095 -0.00833 C -0.21888 -0.00741 -0.22838 -0.00903 -0.23763 -0.00556 C -0.24049 -0.00463 -0.24193 0.01134 -0.24232 0.01389 C -0.24323 0.01944 -0.2444 0.025 -0.24544 0.03056 L -0.247 0.03889 C -0.24805 0.04444 -0.24883 0.05139 -0.25169 0.05556 C -0.25338 0.0581 -0.25586 0.05926 -0.25794 0.06111 C -0.26419 0.05926 -0.27109 0.06111 -0.27669 0.05556 C -0.27956 0.05255 -0.27851 0.04421 -0.27982 0.03889 C -0.28034 0.03634 -0.28515 0.01806 -0.28763 0.01389 C -0.28893 0.01134 -0.29075 0.01019 -0.29232 0.00833 C -0.30286 0.02685 -0.30026 0.01736 -0.30325 0.03333 C -0.30377 0.04074 -0.30403 0.04815 -0.30482 0.05556 C -0.30547 0.06343 -0.30755 0.07338 -0.3095 0.08056 C -0.31028 0.08333 -0.31159 0.08611 -0.31263 0.08889 C -0.31523 0.08796 -0.31823 0.08866 -0.32044 0.08611 C -0.32305 0.08264 -0.32435 0.06852 -0.32513 0.06389 C -0.32552 0.06088 -0.32591 0.0581 -0.32669 0.05556 C -0.32812 0.05023 -0.33489 0.03519 -0.33607 0.03333 C -0.33841 0.02894 -0.34127 0.02593 -0.34388 0.02222 C -0.35221 0.00903 -0.34557 0.01435 -0.3595 1.11022E-16 C -0.36185 -0.00255 -0.36471 -0.0037 -0.36732 -0.00556 C -0.3789 -0.01481 -0.36862 -0.00833 -0.37825 -0.01389 C -0.38555 -0.01296 -0.39297 -0.01412 -0.40013 -0.01111 C -0.40547 -0.00903 -0.40443 -0.00046 -0.40638 0.00556 C -0.41666 0.0375 -0.41107 -0.01551 -0.41107 0.06667 L -0.41107 0.0669 " pathEditMode="relative" rAng="0" ptsTypes="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38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370" t="32570" r="9766" b="26175"/>
          <a:stretch/>
        </p:blipFill>
        <p:spPr>
          <a:xfrm>
            <a:off x="-17022" y="0"/>
            <a:ext cx="1220902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0153" y="165961"/>
            <a:ext cx="921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أَحَسَّ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أنَّه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اع ولا يَعْرف كَيْف يَعود .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2" t="49655"/>
          <a:stretch/>
        </p:blipFill>
        <p:spPr>
          <a:xfrm flipH="1">
            <a:off x="12228549" y="3581400"/>
            <a:ext cx="1348303" cy="18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3.125E-6 -0.00139 C -0.00742 -0.00139 -0.01471 -0.00394 -0.022 -0.00394 C -0.03515 -0.00394 -0.04765 -0.00139 -0.06067 2.59259E-6 L -0.10677 0.00278 L -0.12604 0.00532 C -0.13854 0.0081 -0.15026 0.0081 -0.16224 0.01203 C -0.21211 0.02963 -0.14583 0.0081 -0.1888 0.0243 C -0.19297 0.02569 -0.19713 0.02685 -0.20104 0.02824 C -0.20612 0.02963 -0.21054 0.03356 -0.21562 0.03356 C -0.22682 0.03634 -0.23815 0.03634 -0.24948 0.03773 C -0.25429 0.03773 -0.25924 0.03912 -0.26393 0.04051 C -0.27682 0.04305 -0.28997 0.04305 -0.3026 0.04722 C -0.33268 0.05393 -0.31888 0.05115 -0.34375 0.05532 L -0.51575 0.04722 C -0.51979 0.04583 -0.52382 0.04444 -0.52773 0.04305 C -0.53112 0.04305 -0.53411 0.04051 -0.53737 0.04051 C -0.57109 0.03773 -0.57682 0.03773 -0.59778 0.03773 L -0.59778 0.03634 " pathEditMode="relative" rAng="0" ptsTypes="AAAAAAAAAAAAAAAAAAA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5703"/>
          <a:stretch/>
        </p:blipFill>
        <p:spPr>
          <a:xfrm>
            <a:off x="0" y="0"/>
            <a:ext cx="6299384" cy="68430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21106"/>
          <a:stretch/>
        </p:blipFill>
        <p:spPr>
          <a:xfrm>
            <a:off x="6253974" y="-14990"/>
            <a:ext cx="5933029" cy="6872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0" b="72656"/>
          <a:stretch/>
        </p:blipFill>
        <p:spPr>
          <a:xfrm>
            <a:off x="2316290" y="2690175"/>
            <a:ext cx="7559419" cy="416782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904509" y="3475758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6208151" y="3421505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211613" y="4715472"/>
            <a:ext cx="3456281" cy="1418359"/>
          </a:xfrm>
          <a:custGeom>
            <a:avLst/>
            <a:gdLst>
              <a:gd name="connsiteX0" fmla="*/ 31172 w 3210790"/>
              <a:gd name="connsiteY0" fmla="*/ 545522 h 1270953"/>
              <a:gd name="connsiteX1" fmla="*/ 31172 w 3210790"/>
              <a:gd name="connsiteY1" fmla="*/ 545522 h 1270953"/>
              <a:gd name="connsiteX2" fmla="*/ 62345 w 3210790"/>
              <a:gd name="connsiteY2" fmla="*/ 581891 h 1270953"/>
              <a:gd name="connsiteX3" fmla="*/ 77931 w 3210790"/>
              <a:gd name="connsiteY3" fmla="*/ 587086 h 1270953"/>
              <a:gd name="connsiteX4" fmla="*/ 114300 w 3210790"/>
              <a:gd name="connsiteY4" fmla="*/ 602672 h 1270953"/>
              <a:gd name="connsiteX5" fmla="*/ 145472 w 3210790"/>
              <a:gd name="connsiteY5" fmla="*/ 607868 h 1270953"/>
              <a:gd name="connsiteX6" fmla="*/ 202622 w 3210790"/>
              <a:gd name="connsiteY6" fmla="*/ 623454 h 1270953"/>
              <a:gd name="connsiteX7" fmla="*/ 249381 w 3210790"/>
              <a:gd name="connsiteY7" fmla="*/ 639041 h 1270953"/>
              <a:gd name="connsiteX8" fmla="*/ 316922 w 3210790"/>
              <a:gd name="connsiteY8" fmla="*/ 659822 h 1270953"/>
              <a:gd name="connsiteX9" fmla="*/ 358486 w 3210790"/>
              <a:gd name="connsiteY9" fmla="*/ 680604 h 1270953"/>
              <a:gd name="connsiteX10" fmla="*/ 394854 w 3210790"/>
              <a:gd name="connsiteY10" fmla="*/ 690995 h 1270953"/>
              <a:gd name="connsiteX11" fmla="*/ 426027 w 3210790"/>
              <a:gd name="connsiteY11" fmla="*/ 716972 h 1270953"/>
              <a:gd name="connsiteX12" fmla="*/ 457200 w 3210790"/>
              <a:gd name="connsiteY12" fmla="*/ 737754 h 1270953"/>
              <a:gd name="connsiteX13" fmla="*/ 472786 w 3210790"/>
              <a:gd name="connsiteY13" fmla="*/ 748145 h 1270953"/>
              <a:gd name="connsiteX14" fmla="*/ 498763 w 3210790"/>
              <a:gd name="connsiteY14" fmla="*/ 768927 h 1270953"/>
              <a:gd name="connsiteX15" fmla="*/ 519545 w 3210790"/>
              <a:gd name="connsiteY15" fmla="*/ 779318 h 1270953"/>
              <a:gd name="connsiteX16" fmla="*/ 550718 w 3210790"/>
              <a:gd name="connsiteY16" fmla="*/ 794904 h 1270953"/>
              <a:gd name="connsiteX17" fmla="*/ 602672 w 3210790"/>
              <a:gd name="connsiteY17" fmla="*/ 831272 h 1270953"/>
              <a:gd name="connsiteX18" fmla="*/ 654627 w 3210790"/>
              <a:gd name="connsiteY18" fmla="*/ 857250 h 1270953"/>
              <a:gd name="connsiteX19" fmla="*/ 685800 w 3210790"/>
              <a:gd name="connsiteY19" fmla="*/ 883227 h 1270953"/>
              <a:gd name="connsiteX20" fmla="*/ 716972 w 3210790"/>
              <a:gd name="connsiteY20" fmla="*/ 898813 h 1270953"/>
              <a:gd name="connsiteX21" fmla="*/ 748145 w 3210790"/>
              <a:gd name="connsiteY21" fmla="*/ 919595 h 1270953"/>
              <a:gd name="connsiteX22" fmla="*/ 763731 w 3210790"/>
              <a:gd name="connsiteY22" fmla="*/ 929986 h 1270953"/>
              <a:gd name="connsiteX23" fmla="*/ 779318 w 3210790"/>
              <a:gd name="connsiteY23" fmla="*/ 945572 h 1270953"/>
              <a:gd name="connsiteX24" fmla="*/ 800100 w 3210790"/>
              <a:gd name="connsiteY24" fmla="*/ 955963 h 1270953"/>
              <a:gd name="connsiteX25" fmla="*/ 846859 w 3210790"/>
              <a:gd name="connsiteY25" fmla="*/ 987136 h 1270953"/>
              <a:gd name="connsiteX26" fmla="*/ 878031 w 3210790"/>
              <a:gd name="connsiteY26" fmla="*/ 1002722 h 1270953"/>
              <a:gd name="connsiteX27" fmla="*/ 909204 w 3210790"/>
              <a:gd name="connsiteY27" fmla="*/ 1023504 h 1270953"/>
              <a:gd name="connsiteX28" fmla="*/ 1028700 w 3210790"/>
              <a:gd name="connsiteY28" fmla="*/ 1080654 h 1270953"/>
              <a:gd name="connsiteX29" fmla="*/ 1059872 w 3210790"/>
              <a:gd name="connsiteY29" fmla="*/ 1091045 h 1270953"/>
              <a:gd name="connsiteX30" fmla="*/ 1075459 w 3210790"/>
              <a:gd name="connsiteY30" fmla="*/ 1096241 h 1270953"/>
              <a:gd name="connsiteX31" fmla="*/ 1158586 w 3210790"/>
              <a:gd name="connsiteY31" fmla="*/ 1111827 h 1270953"/>
              <a:gd name="connsiteX32" fmla="*/ 1174172 w 3210790"/>
              <a:gd name="connsiteY32" fmla="*/ 1117022 h 1270953"/>
              <a:gd name="connsiteX33" fmla="*/ 1210540 w 3210790"/>
              <a:gd name="connsiteY33" fmla="*/ 1132609 h 1270953"/>
              <a:gd name="connsiteX34" fmla="*/ 1226127 w 3210790"/>
              <a:gd name="connsiteY34" fmla="*/ 1148195 h 1270953"/>
              <a:gd name="connsiteX35" fmla="*/ 1257300 w 3210790"/>
              <a:gd name="connsiteY35" fmla="*/ 1158586 h 1270953"/>
              <a:gd name="connsiteX36" fmla="*/ 1288472 w 3210790"/>
              <a:gd name="connsiteY36" fmla="*/ 1168977 h 1270953"/>
              <a:gd name="connsiteX37" fmla="*/ 1319645 w 3210790"/>
              <a:gd name="connsiteY37" fmla="*/ 1179368 h 1270953"/>
              <a:gd name="connsiteX38" fmla="*/ 1356013 w 3210790"/>
              <a:gd name="connsiteY38" fmla="*/ 1194954 h 1270953"/>
              <a:gd name="connsiteX39" fmla="*/ 1397577 w 3210790"/>
              <a:gd name="connsiteY39" fmla="*/ 1205345 h 1270953"/>
              <a:gd name="connsiteX40" fmla="*/ 1418359 w 3210790"/>
              <a:gd name="connsiteY40" fmla="*/ 1210541 h 1270953"/>
              <a:gd name="connsiteX41" fmla="*/ 1454727 w 3210790"/>
              <a:gd name="connsiteY41" fmla="*/ 1220931 h 1270953"/>
              <a:gd name="connsiteX42" fmla="*/ 1553440 w 3210790"/>
              <a:gd name="connsiteY42" fmla="*/ 1236518 h 1270953"/>
              <a:gd name="connsiteX43" fmla="*/ 1579418 w 3210790"/>
              <a:gd name="connsiteY43" fmla="*/ 1246909 h 1270953"/>
              <a:gd name="connsiteX44" fmla="*/ 1615786 w 3210790"/>
              <a:gd name="connsiteY44" fmla="*/ 1257300 h 1270953"/>
              <a:gd name="connsiteX45" fmla="*/ 1678131 w 3210790"/>
              <a:gd name="connsiteY45" fmla="*/ 1262495 h 1270953"/>
              <a:gd name="connsiteX46" fmla="*/ 1849581 w 3210790"/>
              <a:gd name="connsiteY46" fmla="*/ 1262495 h 1270953"/>
              <a:gd name="connsiteX47" fmla="*/ 1880754 w 3210790"/>
              <a:gd name="connsiteY47" fmla="*/ 1252104 h 1270953"/>
              <a:gd name="connsiteX48" fmla="*/ 1917122 w 3210790"/>
              <a:gd name="connsiteY48" fmla="*/ 1226127 h 1270953"/>
              <a:gd name="connsiteX49" fmla="*/ 1932709 w 3210790"/>
              <a:gd name="connsiteY49" fmla="*/ 1215736 h 1270953"/>
              <a:gd name="connsiteX50" fmla="*/ 2005445 w 3210790"/>
              <a:gd name="connsiteY50" fmla="*/ 1210541 h 1270953"/>
              <a:gd name="connsiteX51" fmla="*/ 2067790 w 3210790"/>
              <a:gd name="connsiteY51" fmla="*/ 1189759 h 1270953"/>
              <a:gd name="connsiteX52" fmla="*/ 2083377 w 3210790"/>
              <a:gd name="connsiteY52" fmla="*/ 1184563 h 1270953"/>
              <a:gd name="connsiteX53" fmla="*/ 2124940 w 3210790"/>
              <a:gd name="connsiteY53" fmla="*/ 1168977 h 1270953"/>
              <a:gd name="connsiteX54" fmla="*/ 2145722 w 3210790"/>
              <a:gd name="connsiteY54" fmla="*/ 1158586 h 1270953"/>
              <a:gd name="connsiteX55" fmla="*/ 2166504 w 3210790"/>
              <a:gd name="connsiteY55" fmla="*/ 1153391 h 1270953"/>
              <a:gd name="connsiteX56" fmla="*/ 2182090 w 3210790"/>
              <a:gd name="connsiteY56" fmla="*/ 1143000 h 1270953"/>
              <a:gd name="connsiteX57" fmla="*/ 2197677 w 3210790"/>
              <a:gd name="connsiteY57" fmla="*/ 1137804 h 1270953"/>
              <a:gd name="connsiteX58" fmla="*/ 2239240 w 3210790"/>
              <a:gd name="connsiteY58" fmla="*/ 1111827 h 1270953"/>
              <a:gd name="connsiteX59" fmla="*/ 2254827 w 3210790"/>
              <a:gd name="connsiteY59" fmla="*/ 1101436 h 1270953"/>
              <a:gd name="connsiteX60" fmla="*/ 2275609 w 3210790"/>
              <a:gd name="connsiteY60" fmla="*/ 1085850 h 1270953"/>
              <a:gd name="connsiteX61" fmla="*/ 2291195 w 3210790"/>
              <a:gd name="connsiteY61" fmla="*/ 1080654 h 1270953"/>
              <a:gd name="connsiteX62" fmla="*/ 2306781 w 3210790"/>
              <a:gd name="connsiteY62" fmla="*/ 1065068 h 1270953"/>
              <a:gd name="connsiteX63" fmla="*/ 2322368 w 3210790"/>
              <a:gd name="connsiteY63" fmla="*/ 1059872 h 1270953"/>
              <a:gd name="connsiteX64" fmla="*/ 2337954 w 3210790"/>
              <a:gd name="connsiteY64" fmla="*/ 1049481 h 1270953"/>
              <a:gd name="connsiteX65" fmla="*/ 2363931 w 3210790"/>
              <a:gd name="connsiteY65" fmla="*/ 1033895 h 1270953"/>
              <a:gd name="connsiteX66" fmla="*/ 2379518 w 3210790"/>
              <a:gd name="connsiteY66" fmla="*/ 1018309 h 1270953"/>
              <a:gd name="connsiteX67" fmla="*/ 2426277 w 3210790"/>
              <a:gd name="connsiteY67" fmla="*/ 992331 h 1270953"/>
              <a:gd name="connsiteX68" fmla="*/ 2452254 w 3210790"/>
              <a:gd name="connsiteY68" fmla="*/ 976745 h 1270953"/>
              <a:gd name="connsiteX69" fmla="*/ 2467840 w 3210790"/>
              <a:gd name="connsiteY69" fmla="*/ 966354 h 1270953"/>
              <a:gd name="connsiteX70" fmla="*/ 2483427 w 3210790"/>
              <a:gd name="connsiteY70" fmla="*/ 961159 h 1270953"/>
              <a:gd name="connsiteX71" fmla="*/ 2509404 w 3210790"/>
              <a:gd name="connsiteY71" fmla="*/ 929986 h 1270953"/>
              <a:gd name="connsiteX72" fmla="*/ 2540577 w 3210790"/>
              <a:gd name="connsiteY72" fmla="*/ 904009 h 1270953"/>
              <a:gd name="connsiteX73" fmla="*/ 2561359 w 3210790"/>
              <a:gd name="connsiteY73" fmla="*/ 872836 h 1270953"/>
              <a:gd name="connsiteX74" fmla="*/ 2597727 w 3210790"/>
              <a:gd name="connsiteY74" fmla="*/ 831272 h 1270953"/>
              <a:gd name="connsiteX75" fmla="*/ 2623704 w 3210790"/>
              <a:gd name="connsiteY75" fmla="*/ 789709 h 1270953"/>
              <a:gd name="connsiteX76" fmla="*/ 2696440 w 3210790"/>
              <a:gd name="connsiteY76" fmla="*/ 696191 h 1270953"/>
              <a:gd name="connsiteX77" fmla="*/ 2717222 w 3210790"/>
              <a:gd name="connsiteY77" fmla="*/ 665018 h 1270953"/>
              <a:gd name="connsiteX78" fmla="*/ 2732809 w 3210790"/>
              <a:gd name="connsiteY78" fmla="*/ 644236 h 1270953"/>
              <a:gd name="connsiteX79" fmla="*/ 2748395 w 3210790"/>
              <a:gd name="connsiteY79" fmla="*/ 633845 h 1270953"/>
              <a:gd name="connsiteX80" fmla="*/ 2800350 w 3210790"/>
              <a:gd name="connsiteY80" fmla="*/ 576695 h 1270953"/>
              <a:gd name="connsiteX81" fmla="*/ 2841913 w 3210790"/>
              <a:gd name="connsiteY81" fmla="*/ 550718 h 1270953"/>
              <a:gd name="connsiteX82" fmla="*/ 2878281 w 3210790"/>
              <a:gd name="connsiteY82" fmla="*/ 519545 h 1270953"/>
              <a:gd name="connsiteX83" fmla="*/ 2888672 w 3210790"/>
              <a:gd name="connsiteY83" fmla="*/ 503959 h 1270953"/>
              <a:gd name="connsiteX84" fmla="*/ 2893868 w 3210790"/>
              <a:gd name="connsiteY84" fmla="*/ 488372 h 1270953"/>
              <a:gd name="connsiteX85" fmla="*/ 2909454 w 3210790"/>
              <a:gd name="connsiteY85" fmla="*/ 472786 h 1270953"/>
              <a:gd name="connsiteX86" fmla="*/ 2930236 w 3210790"/>
              <a:gd name="connsiteY86" fmla="*/ 436418 h 1270953"/>
              <a:gd name="connsiteX87" fmla="*/ 2945822 w 3210790"/>
              <a:gd name="connsiteY87" fmla="*/ 420831 h 1270953"/>
              <a:gd name="connsiteX88" fmla="*/ 2956213 w 3210790"/>
              <a:gd name="connsiteY88" fmla="*/ 389659 h 1270953"/>
              <a:gd name="connsiteX89" fmla="*/ 2992581 w 3210790"/>
              <a:gd name="connsiteY89" fmla="*/ 342900 h 1270953"/>
              <a:gd name="connsiteX90" fmla="*/ 3008168 w 3210790"/>
              <a:gd name="connsiteY90" fmla="*/ 322118 h 1270953"/>
              <a:gd name="connsiteX91" fmla="*/ 3023754 w 3210790"/>
              <a:gd name="connsiteY91" fmla="*/ 296141 h 1270953"/>
              <a:gd name="connsiteX92" fmla="*/ 3044536 w 3210790"/>
              <a:gd name="connsiteY92" fmla="*/ 270163 h 1270953"/>
              <a:gd name="connsiteX93" fmla="*/ 3060122 w 3210790"/>
              <a:gd name="connsiteY93" fmla="*/ 244186 h 1270953"/>
              <a:gd name="connsiteX94" fmla="*/ 3065318 w 3210790"/>
              <a:gd name="connsiteY94" fmla="*/ 228600 h 1270953"/>
              <a:gd name="connsiteX95" fmla="*/ 3080904 w 3210790"/>
              <a:gd name="connsiteY95" fmla="*/ 207818 h 1270953"/>
              <a:gd name="connsiteX96" fmla="*/ 3106881 w 3210790"/>
              <a:gd name="connsiteY96" fmla="*/ 166254 h 1270953"/>
              <a:gd name="connsiteX97" fmla="*/ 3117272 w 3210790"/>
              <a:gd name="connsiteY97" fmla="*/ 150668 h 1270953"/>
              <a:gd name="connsiteX98" fmla="*/ 3138054 w 3210790"/>
              <a:gd name="connsiteY98" fmla="*/ 129886 h 1270953"/>
              <a:gd name="connsiteX99" fmla="*/ 3174422 w 3210790"/>
              <a:gd name="connsiteY99" fmla="*/ 83127 h 1270953"/>
              <a:gd name="connsiteX100" fmla="*/ 3179618 w 3210790"/>
              <a:gd name="connsiteY100" fmla="*/ 67541 h 1270953"/>
              <a:gd name="connsiteX101" fmla="*/ 3200400 w 3210790"/>
              <a:gd name="connsiteY101" fmla="*/ 46759 h 1270953"/>
              <a:gd name="connsiteX102" fmla="*/ 3205595 w 3210790"/>
              <a:gd name="connsiteY102" fmla="*/ 20781 h 1270953"/>
              <a:gd name="connsiteX103" fmla="*/ 3210790 w 3210790"/>
              <a:gd name="connsiteY103" fmla="*/ 5195 h 1270953"/>
              <a:gd name="connsiteX104" fmla="*/ 3184813 w 3210790"/>
              <a:gd name="connsiteY104" fmla="*/ 0 h 1270953"/>
              <a:gd name="connsiteX105" fmla="*/ 3153640 w 3210790"/>
              <a:gd name="connsiteY105" fmla="*/ 15586 h 1270953"/>
              <a:gd name="connsiteX106" fmla="*/ 3101686 w 3210790"/>
              <a:gd name="connsiteY106" fmla="*/ 36368 h 1270953"/>
              <a:gd name="connsiteX107" fmla="*/ 3075709 w 3210790"/>
              <a:gd name="connsiteY107" fmla="*/ 51954 h 1270953"/>
              <a:gd name="connsiteX108" fmla="*/ 3044536 w 3210790"/>
              <a:gd name="connsiteY108" fmla="*/ 67541 h 1270953"/>
              <a:gd name="connsiteX109" fmla="*/ 2997777 w 3210790"/>
              <a:gd name="connsiteY109" fmla="*/ 98713 h 1270953"/>
              <a:gd name="connsiteX110" fmla="*/ 2919845 w 3210790"/>
              <a:gd name="connsiteY110" fmla="*/ 129886 h 1270953"/>
              <a:gd name="connsiteX111" fmla="*/ 2893868 w 3210790"/>
              <a:gd name="connsiteY111" fmla="*/ 145472 h 1270953"/>
              <a:gd name="connsiteX112" fmla="*/ 2862695 w 3210790"/>
              <a:gd name="connsiteY112" fmla="*/ 176645 h 1270953"/>
              <a:gd name="connsiteX113" fmla="*/ 2821131 w 3210790"/>
              <a:gd name="connsiteY113" fmla="*/ 192231 h 1270953"/>
              <a:gd name="connsiteX114" fmla="*/ 2805545 w 3210790"/>
              <a:gd name="connsiteY114" fmla="*/ 207818 h 1270953"/>
              <a:gd name="connsiteX115" fmla="*/ 2732809 w 3210790"/>
              <a:gd name="connsiteY115" fmla="*/ 238991 h 1270953"/>
              <a:gd name="connsiteX116" fmla="*/ 2675659 w 3210790"/>
              <a:gd name="connsiteY116" fmla="*/ 249381 h 1270953"/>
              <a:gd name="connsiteX117" fmla="*/ 2623704 w 3210790"/>
              <a:gd name="connsiteY117" fmla="*/ 264968 h 1270953"/>
              <a:gd name="connsiteX118" fmla="*/ 2608118 w 3210790"/>
              <a:gd name="connsiteY118" fmla="*/ 275359 h 1270953"/>
              <a:gd name="connsiteX119" fmla="*/ 2582140 w 3210790"/>
              <a:gd name="connsiteY119" fmla="*/ 285750 h 1270953"/>
              <a:gd name="connsiteX120" fmla="*/ 2566554 w 3210790"/>
              <a:gd name="connsiteY120" fmla="*/ 296141 h 1270953"/>
              <a:gd name="connsiteX121" fmla="*/ 2519795 w 3210790"/>
              <a:gd name="connsiteY121" fmla="*/ 322118 h 1270953"/>
              <a:gd name="connsiteX122" fmla="*/ 2504209 w 3210790"/>
              <a:gd name="connsiteY122" fmla="*/ 327313 h 1270953"/>
              <a:gd name="connsiteX123" fmla="*/ 2441863 w 3210790"/>
              <a:gd name="connsiteY123" fmla="*/ 368877 h 1270953"/>
              <a:gd name="connsiteX124" fmla="*/ 2405495 w 3210790"/>
              <a:gd name="connsiteY124" fmla="*/ 405245 h 1270953"/>
              <a:gd name="connsiteX125" fmla="*/ 2389909 w 3210790"/>
              <a:gd name="connsiteY125" fmla="*/ 410441 h 1270953"/>
              <a:gd name="connsiteX126" fmla="*/ 2374322 w 3210790"/>
              <a:gd name="connsiteY126" fmla="*/ 420831 h 1270953"/>
              <a:gd name="connsiteX127" fmla="*/ 2337954 w 3210790"/>
              <a:gd name="connsiteY127" fmla="*/ 431222 h 1270953"/>
              <a:gd name="connsiteX128" fmla="*/ 2296390 w 3210790"/>
              <a:gd name="connsiteY128" fmla="*/ 441613 h 1270953"/>
              <a:gd name="connsiteX129" fmla="*/ 2228850 w 3210790"/>
              <a:gd name="connsiteY129" fmla="*/ 457200 h 1270953"/>
              <a:gd name="connsiteX130" fmla="*/ 2202872 w 3210790"/>
              <a:gd name="connsiteY130" fmla="*/ 467591 h 1270953"/>
              <a:gd name="connsiteX131" fmla="*/ 2187286 w 3210790"/>
              <a:gd name="connsiteY131" fmla="*/ 472786 h 1270953"/>
              <a:gd name="connsiteX132" fmla="*/ 2150918 w 3210790"/>
              <a:gd name="connsiteY132" fmla="*/ 488372 h 1270953"/>
              <a:gd name="connsiteX133" fmla="*/ 2109354 w 3210790"/>
              <a:gd name="connsiteY133" fmla="*/ 503959 h 1270953"/>
              <a:gd name="connsiteX134" fmla="*/ 2088572 w 3210790"/>
              <a:gd name="connsiteY134" fmla="*/ 514350 h 1270953"/>
              <a:gd name="connsiteX135" fmla="*/ 2067790 w 3210790"/>
              <a:gd name="connsiteY135" fmla="*/ 519545 h 1270953"/>
              <a:gd name="connsiteX136" fmla="*/ 1989859 w 3210790"/>
              <a:gd name="connsiteY136" fmla="*/ 535131 h 1270953"/>
              <a:gd name="connsiteX137" fmla="*/ 1844386 w 3210790"/>
              <a:gd name="connsiteY137" fmla="*/ 545522 h 1270953"/>
              <a:gd name="connsiteX138" fmla="*/ 1802822 w 3210790"/>
              <a:gd name="connsiteY138" fmla="*/ 555913 h 1270953"/>
              <a:gd name="connsiteX139" fmla="*/ 1709304 w 3210790"/>
              <a:gd name="connsiteY139" fmla="*/ 566304 h 1270953"/>
              <a:gd name="connsiteX140" fmla="*/ 1683327 w 3210790"/>
              <a:gd name="connsiteY140" fmla="*/ 571500 h 1270953"/>
              <a:gd name="connsiteX141" fmla="*/ 1626177 w 3210790"/>
              <a:gd name="connsiteY141" fmla="*/ 576695 h 1270953"/>
              <a:gd name="connsiteX142" fmla="*/ 1595004 w 3210790"/>
              <a:gd name="connsiteY142" fmla="*/ 581891 h 1270953"/>
              <a:gd name="connsiteX143" fmla="*/ 1543050 w 3210790"/>
              <a:gd name="connsiteY143" fmla="*/ 592281 h 1270953"/>
              <a:gd name="connsiteX144" fmla="*/ 1522268 w 3210790"/>
              <a:gd name="connsiteY144" fmla="*/ 602672 h 1270953"/>
              <a:gd name="connsiteX145" fmla="*/ 1496290 w 3210790"/>
              <a:gd name="connsiteY145" fmla="*/ 618259 h 1270953"/>
              <a:gd name="connsiteX146" fmla="*/ 1226127 w 3210790"/>
              <a:gd name="connsiteY146" fmla="*/ 639041 h 1270953"/>
              <a:gd name="connsiteX147" fmla="*/ 940377 w 3210790"/>
              <a:gd name="connsiteY147" fmla="*/ 628650 h 1270953"/>
              <a:gd name="connsiteX148" fmla="*/ 893618 w 3210790"/>
              <a:gd name="connsiteY148" fmla="*/ 623454 h 1270953"/>
              <a:gd name="connsiteX149" fmla="*/ 846859 w 3210790"/>
              <a:gd name="connsiteY149" fmla="*/ 613063 h 1270953"/>
              <a:gd name="connsiteX150" fmla="*/ 810490 w 3210790"/>
              <a:gd name="connsiteY150" fmla="*/ 607868 h 1270953"/>
              <a:gd name="connsiteX151" fmla="*/ 789709 w 3210790"/>
              <a:gd name="connsiteY151" fmla="*/ 602672 h 1270953"/>
              <a:gd name="connsiteX152" fmla="*/ 690995 w 3210790"/>
              <a:gd name="connsiteY152" fmla="*/ 587086 h 1270953"/>
              <a:gd name="connsiteX153" fmla="*/ 659822 w 3210790"/>
              <a:gd name="connsiteY153" fmla="*/ 576695 h 1270953"/>
              <a:gd name="connsiteX154" fmla="*/ 628650 w 3210790"/>
              <a:gd name="connsiteY154" fmla="*/ 571500 h 1270953"/>
              <a:gd name="connsiteX155" fmla="*/ 535131 w 3210790"/>
              <a:gd name="connsiteY155" fmla="*/ 561109 h 1270953"/>
              <a:gd name="connsiteX156" fmla="*/ 503959 w 3210790"/>
              <a:gd name="connsiteY156" fmla="*/ 555913 h 1270953"/>
              <a:gd name="connsiteX157" fmla="*/ 483177 w 3210790"/>
              <a:gd name="connsiteY157" fmla="*/ 550718 h 1270953"/>
              <a:gd name="connsiteX158" fmla="*/ 197427 w 3210790"/>
              <a:gd name="connsiteY158" fmla="*/ 540327 h 1270953"/>
              <a:gd name="connsiteX159" fmla="*/ 166254 w 3210790"/>
              <a:gd name="connsiteY159" fmla="*/ 535131 h 1270953"/>
              <a:gd name="connsiteX160" fmla="*/ 150668 w 3210790"/>
              <a:gd name="connsiteY160" fmla="*/ 529936 h 1270953"/>
              <a:gd name="connsiteX161" fmla="*/ 98713 w 3210790"/>
              <a:gd name="connsiteY161" fmla="*/ 519545 h 1270953"/>
              <a:gd name="connsiteX162" fmla="*/ 83127 w 3210790"/>
              <a:gd name="connsiteY162" fmla="*/ 514350 h 1270953"/>
              <a:gd name="connsiteX163" fmla="*/ 0 w 3210790"/>
              <a:gd name="connsiteY163" fmla="*/ 503959 h 1270953"/>
              <a:gd name="connsiteX164" fmla="*/ 98713 w 3210790"/>
              <a:gd name="connsiteY164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43365 w 3271028"/>
              <a:gd name="connsiteY162" fmla="*/ 514350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67371 w 3271028"/>
              <a:gd name="connsiteY1" fmla="*/ 502278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271028" h="1270953">
                <a:moveTo>
                  <a:pt x="91410" y="545522"/>
                </a:moveTo>
                <a:lnTo>
                  <a:pt x="67371" y="502278"/>
                </a:lnTo>
                <a:cubicBezTo>
                  <a:pt x="77762" y="514401"/>
                  <a:pt x="110783" y="567756"/>
                  <a:pt x="122583" y="581891"/>
                </a:cubicBezTo>
                <a:cubicBezTo>
                  <a:pt x="134383" y="596026"/>
                  <a:pt x="133135" y="584929"/>
                  <a:pt x="138169" y="587086"/>
                </a:cubicBezTo>
                <a:cubicBezTo>
                  <a:pt x="155282" y="594420"/>
                  <a:pt x="157662" y="598922"/>
                  <a:pt x="174538" y="602672"/>
                </a:cubicBezTo>
                <a:cubicBezTo>
                  <a:pt x="184821" y="604957"/>
                  <a:pt x="195381" y="605802"/>
                  <a:pt x="205710" y="607868"/>
                </a:cubicBezTo>
                <a:cubicBezTo>
                  <a:pt x="218229" y="610372"/>
                  <a:pt x="255813" y="621252"/>
                  <a:pt x="262860" y="623454"/>
                </a:cubicBezTo>
                <a:cubicBezTo>
                  <a:pt x="278542" y="628355"/>
                  <a:pt x="293937" y="634141"/>
                  <a:pt x="309619" y="639041"/>
                </a:cubicBezTo>
                <a:cubicBezTo>
                  <a:pt x="351695" y="652189"/>
                  <a:pt x="338218" y="645661"/>
                  <a:pt x="377160" y="659822"/>
                </a:cubicBezTo>
                <a:cubicBezTo>
                  <a:pt x="443074" y="683791"/>
                  <a:pt x="372522" y="657502"/>
                  <a:pt x="418724" y="680604"/>
                </a:cubicBezTo>
                <a:cubicBezTo>
                  <a:pt x="426182" y="684333"/>
                  <a:pt x="448428" y="689329"/>
                  <a:pt x="455092" y="690995"/>
                </a:cubicBezTo>
                <a:cubicBezTo>
                  <a:pt x="500635" y="736538"/>
                  <a:pt x="442857" y="680798"/>
                  <a:pt x="486265" y="716972"/>
                </a:cubicBezTo>
                <a:cubicBezTo>
                  <a:pt x="512211" y="738594"/>
                  <a:pt x="490045" y="728624"/>
                  <a:pt x="517438" y="737754"/>
                </a:cubicBezTo>
                <a:cubicBezTo>
                  <a:pt x="522633" y="741218"/>
                  <a:pt x="528029" y="744398"/>
                  <a:pt x="533024" y="748145"/>
                </a:cubicBezTo>
                <a:cubicBezTo>
                  <a:pt x="541895" y="754799"/>
                  <a:pt x="549774" y="762776"/>
                  <a:pt x="559001" y="768927"/>
                </a:cubicBezTo>
                <a:cubicBezTo>
                  <a:pt x="565445" y="773223"/>
                  <a:pt x="573058" y="775475"/>
                  <a:pt x="579783" y="779318"/>
                </a:cubicBezTo>
                <a:cubicBezTo>
                  <a:pt x="607982" y="795432"/>
                  <a:pt x="582379" y="785380"/>
                  <a:pt x="610956" y="794904"/>
                </a:cubicBezTo>
                <a:cubicBezTo>
                  <a:pt x="626948" y="806898"/>
                  <a:pt x="645849" y="821675"/>
                  <a:pt x="662910" y="831272"/>
                </a:cubicBezTo>
                <a:cubicBezTo>
                  <a:pt x="679786" y="840765"/>
                  <a:pt x="698446" y="846988"/>
                  <a:pt x="714865" y="857250"/>
                </a:cubicBezTo>
                <a:cubicBezTo>
                  <a:pt x="726335" y="864419"/>
                  <a:pt x="734784" y="875724"/>
                  <a:pt x="746038" y="883227"/>
                </a:cubicBezTo>
                <a:cubicBezTo>
                  <a:pt x="755704" y="889671"/>
                  <a:pt x="767175" y="892959"/>
                  <a:pt x="777210" y="898813"/>
                </a:cubicBezTo>
                <a:cubicBezTo>
                  <a:pt x="787997" y="905106"/>
                  <a:pt x="797992" y="912668"/>
                  <a:pt x="808383" y="919595"/>
                </a:cubicBezTo>
                <a:cubicBezTo>
                  <a:pt x="813578" y="923059"/>
                  <a:pt x="819554" y="925571"/>
                  <a:pt x="823969" y="929986"/>
                </a:cubicBezTo>
                <a:cubicBezTo>
                  <a:pt x="829165" y="935181"/>
                  <a:pt x="833577" y="941301"/>
                  <a:pt x="839556" y="945572"/>
                </a:cubicBezTo>
                <a:cubicBezTo>
                  <a:pt x="845858" y="950074"/>
                  <a:pt x="853742" y="951904"/>
                  <a:pt x="860338" y="955963"/>
                </a:cubicBezTo>
                <a:cubicBezTo>
                  <a:pt x="876292" y="965781"/>
                  <a:pt x="891034" y="977498"/>
                  <a:pt x="907097" y="987136"/>
                </a:cubicBezTo>
                <a:cubicBezTo>
                  <a:pt x="917059" y="993113"/>
                  <a:pt x="928234" y="996868"/>
                  <a:pt x="938269" y="1002722"/>
                </a:cubicBezTo>
                <a:cubicBezTo>
                  <a:pt x="949056" y="1009015"/>
                  <a:pt x="959051" y="1016577"/>
                  <a:pt x="969442" y="1023504"/>
                </a:cubicBezTo>
                <a:cubicBezTo>
                  <a:pt x="1010327" y="1050761"/>
                  <a:pt x="1017678" y="1056900"/>
                  <a:pt x="1088938" y="1080654"/>
                </a:cubicBezTo>
                <a:lnTo>
                  <a:pt x="1120110" y="1091045"/>
                </a:lnTo>
                <a:cubicBezTo>
                  <a:pt x="1125306" y="1092777"/>
                  <a:pt x="1130295" y="1095341"/>
                  <a:pt x="1135697" y="1096241"/>
                </a:cubicBezTo>
                <a:cubicBezTo>
                  <a:pt x="1154574" y="1099387"/>
                  <a:pt x="1206362" y="1107673"/>
                  <a:pt x="1218824" y="1111827"/>
                </a:cubicBezTo>
                <a:cubicBezTo>
                  <a:pt x="1224019" y="1113559"/>
                  <a:pt x="1229376" y="1114865"/>
                  <a:pt x="1234410" y="1117022"/>
                </a:cubicBezTo>
                <a:cubicBezTo>
                  <a:pt x="1279363" y="1136287"/>
                  <a:pt x="1234217" y="1120420"/>
                  <a:pt x="1270778" y="1132609"/>
                </a:cubicBezTo>
                <a:cubicBezTo>
                  <a:pt x="1275974" y="1137804"/>
                  <a:pt x="1279942" y="1144627"/>
                  <a:pt x="1286365" y="1148195"/>
                </a:cubicBezTo>
                <a:cubicBezTo>
                  <a:pt x="1295940" y="1153514"/>
                  <a:pt x="1307147" y="1155122"/>
                  <a:pt x="1317538" y="1158586"/>
                </a:cubicBezTo>
                <a:lnTo>
                  <a:pt x="1348710" y="1168977"/>
                </a:lnTo>
                <a:cubicBezTo>
                  <a:pt x="1348721" y="1168981"/>
                  <a:pt x="1379872" y="1179363"/>
                  <a:pt x="1379883" y="1179368"/>
                </a:cubicBezTo>
                <a:cubicBezTo>
                  <a:pt x="1396916" y="1187885"/>
                  <a:pt x="1399431" y="1190367"/>
                  <a:pt x="1416251" y="1194954"/>
                </a:cubicBezTo>
                <a:cubicBezTo>
                  <a:pt x="1430029" y="1198712"/>
                  <a:pt x="1443960" y="1201881"/>
                  <a:pt x="1457815" y="1205345"/>
                </a:cubicBezTo>
                <a:cubicBezTo>
                  <a:pt x="1464742" y="1207077"/>
                  <a:pt x="1471823" y="1208283"/>
                  <a:pt x="1478597" y="1210541"/>
                </a:cubicBezTo>
                <a:cubicBezTo>
                  <a:pt x="1500957" y="1217994"/>
                  <a:pt x="1488870" y="1214408"/>
                  <a:pt x="1514965" y="1220931"/>
                </a:cubicBezTo>
                <a:cubicBezTo>
                  <a:pt x="1556734" y="1248778"/>
                  <a:pt x="1510611" y="1221794"/>
                  <a:pt x="1613678" y="1236518"/>
                </a:cubicBezTo>
                <a:cubicBezTo>
                  <a:pt x="1622911" y="1237837"/>
                  <a:pt x="1630808" y="1243960"/>
                  <a:pt x="1639656" y="1246909"/>
                </a:cubicBezTo>
                <a:cubicBezTo>
                  <a:pt x="1651617" y="1250896"/>
                  <a:pt x="1663570" y="1255334"/>
                  <a:pt x="1676024" y="1257300"/>
                </a:cubicBezTo>
                <a:cubicBezTo>
                  <a:pt x="1696623" y="1260552"/>
                  <a:pt x="1717587" y="1260763"/>
                  <a:pt x="1738369" y="1262495"/>
                </a:cubicBezTo>
                <a:cubicBezTo>
                  <a:pt x="1808596" y="1274201"/>
                  <a:pt x="1790553" y="1273338"/>
                  <a:pt x="1909819" y="1262495"/>
                </a:cubicBezTo>
                <a:cubicBezTo>
                  <a:pt x="1920727" y="1261503"/>
                  <a:pt x="1940992" y="1252104"/>
                  <a:pt x="1940992" y="1252104"/>
                </a:cubicBezTo>
                <a:cubicBezTo>
                  <a:pt x="1980483" y="1212613"/>
                  <a:pt x="1944187" y="1242713"/>
                  <a:pt x="1977360" y="1226127"/>
                </a:cubicBezTo>
                <a:cubicBezTo>
                  <a:pt x="1982945" y="1223335"/>
                  <a:pt x="1986798" y="1216821"/>
                  <a:pt x="1992947" y="1215736"/>
                </a:cubicBezTo>
                <a:cubicBezTo>
                  <a:pt x="2016884" y="1211512"/>
                  <a:pt x="2041438" y="1212273"/>
                  <a:pt x="2065683" y="1210541"/>
                </a:cubicBezTo>
                <a:lnTo>
                  <a:pt x="2128028" y="1189759"/>
                </a:lnTo>
                <a:cubicBezTo>
                  <a:pt x="2133224" y="1188027"/>
                  <a:pt x="2139058" y="1187601"/>
                  <a:pt x="2143615" y="1184563"/>
                </a:cubicBezTo>
                <a:cubicBezTo>
                  <a:pt x="2166548" y="1169274"/>
                  <a:pt x="2153078" y="1175396"/>
                  <a:pt x="2185178" y="1168977"/>
                </a:cubicBezTo>
                <a:cubicBezTo>
                  <a:pt x="2192105" y="1165513"/>
                  <a:pt x="2198708" y="1161305"/>
                  <a:pt x="2205960" y="1158586"/>
                </a:cubicBezTo>
                <a:cubicBezTo>
                  <a:pt x="2212646" y="1156079"/>
                  <a:pt x="2220179" y="1156204"/>
                  <a:pt x="2226742" y="1153391"/>
                </a:cubicBezTo>
                <a:cubicBezTo>
                  <a:pt x="2232481" y="1150931"/>
                  <a:pt x="2236743" y="1145793"/>
                  <a:pt x="2242328" y="1143000"/>
                </a:cubicBezTo>
                <a:cubicBezTo>
                  <a:pt x="2247227" y="1140551"/>
                  <a:pt x="2252719" y="1139536"/>
                  <a:pt x="2257915" y="1137804"/>
                </a:cubicBezTo>
                <a:cubicBezTo>
                  <a:pt x="2297650" y="1108004"/>
                  <a:pt x="2259542" y="1134648"/>
                  <a:pt x="2299478" y="1111827"/>
                </a:cubicBezTo>
                <a:cubicBezTo>
                  <a:pt x="2304900" y="1108729"/>
                  <a:pt x="2309984" y="1105065"/>
                  <a:pt x="2315065" y="1101436"/>
                </a:cubicBezTo>
                <a:cubicBezTo>
                  <a:pt x="2322111" y="1096403"/>
                  <a:pt x="2328329" y="1090146"/>
                  <a:pt x="2335847" y="1085850"/>
                </a:cubicBezTo>
                <a:cubicBezTo>
                  <a:pt x="2340602" y="1083133"/>
                  <a:pt x="2346238" y="1082386"/>
                  <a:pt x="2351433" y="1080654"/>
                </a:cubicBezTo>
                <a:cubicBezTo>
                  <a:pt x="2356628" y="1075459"/>
                  <a:pt x="2360906" y="1069144"/>
                  <a:pt x="2367019" y="1065068"/>
                </a:cubicBezTo>
                <a:cubicBezTo>
                  <a:pt x="2371576" y="1062030"/>
                  <a:pt x="2377707" y="1062321"/>
                  <a:pt x="2382606" y="1059872"/>
                </a:cubicBezTo>
                <a:cubicBezTo>
                  <a:pt x="2388191" y="1057079"/>
                  <a:pt x="2392897" y="1052790"/>
                  <a:pt x="2398192" y="1049481"/>
                </a:cubicBezTo>
                <a:cubicBezTo>
                  <a:pt x="2406755" y="1044129"/>
                  <a:pt x="2416091" y="1039954"/>
                  <a:pt x="2424169" y="1033895"/>
                </a:cubicBezTo>
                <a:cubicBezTo>
                  <a:pt x="2430047" y="1029487"/>
                  <a:pt x="2433956" y="1022820"/>
                  <a:pt x="2439756" y="1018309"/>
                </a:cubicBezTo>
                <a:cubicBezTo>
                  <a:pt x="2498725" y="972444"/>
                  <a:pt x="2448889" y="1011144"/>
                  <a:pt x="2486515" y="992331"/>
                </a:cubicBezTo>
                <a:cubicBezTo>
                  <a:pt x="2495547" y="987815"/>
                  <a:pt x="2503929" y="982097"/>
                  <a:pt x="2512492" y="976745"/>
                </a:cubicBezTo>
                <a:cubicBezTo>
                  <a:pt x="2517787" y="973436"/>
                  <a:pt x="2522493" y="969146"/>
                  <a:pt x="2528078" y="966354"/>
                </a:cubicBezTo>
                <a:cubicBezTo>
                  <a:pt x="2532976" y="963905"/>
                  <a:pt x="2538469" y="962891"/>
                  <a:pt x="2543665" y="961159"/>
                </a:cubicBezTo>
                <a:cubicBezTo>
                  <a:pt x="2589209" y="915613"/>
                  <a:pt x="2533469" y="973393"/>
                  <a:pt x="2569642" y="929986"/>
                </a:cubicBezTo>
                <a:cubicBezTo>
                  <a:pt x="2582144" y="914984"/>
                  <a:pt x="2585489" y="914226"/>
                  <a:pt x="2600815" y="904009"/>
                </a:cubicBezTo>
                <a:cubicBezTo>
                  <a:pt x="2607742" y="893618"/>
                  <a:pt x="2612766" y="881667"/>
                  <a:pt x="2621597" y="872836"/>
                </a:cubicBezTo>
                <a:cubicBezTo>
                  <a:pt x="2637671" y="856762"/>
                  <a:pt x="2643692" y="851888"/>
                  <a:pt x="2657965" y="831272"/>
                </a:cubicBezTo>
                <a:cubicBezTo>
                  <a:pt x="2667265" y="817839"/>
                  <a:pt x="2674879" y="803303"/>
                  <a:pt x="2683942" y="789709"/>
                </a:cubicBezTo>
                <a:cubicBezTo>
                  <a:pt x="2741320" y="703642"/>
                  <a:pt x="2713727" y="724823"/>
                  <a:pt x="2756678" y="696191"/>
                </a:cubicBezTo>
                <a:cubicBezTo>
                  <a:pt x="2765516" y="669678"/>
                  <a:pt x="2756232" y="689783"/>
                  <a:pt x="2777460" y="665018"/>
                </a:cubicBezTo>
                <a:cubicBezTo>
                  <a:pt x="2783095" y="658443"/>
                  <a:pt x="2786924" y="650359"/>
                  <a:pt x="2793047" y="644236"/>
                </a:cubicBezTo>
                <a:cubicBezTo>
                  <a:pt x="2797462" y="639821"/>
                  <a:pt x="2803836" y="637842"/>
                  <a:pt x="2808633" y="633845"/>
                </a:cubicBezTo>
                <a:cubicBezTo>
                  <a:pt x="2828668" y="617149"/>
                  <a:pt x="2840552" y="593391"/>
                  <a:pt x="2860588" y="576695"/>
                </a:cubicBezTo>
                <a:cubicBezTo>
                  <a:pt x="2874623" y="564999"/>
                  <a:pt x="2886916" y="562568"/>
                  <a:pt x="2902151" y="550718"/>
                </a:cubicBezTo>
                <a:cubicBezTo>
                  <a:pt x="2977754" y="491916"/>
                  <a:pt x="2882655" y="556789"/>
                  <a:pt x="2938519" y="519545"/>
                </a:cubicBezTo>
                <a:cubicBezTo>
                  <a:pt x="2941983" y="514350"/>
                  <a:pt x="2946117" y="509544"/>
                  <a:pt x="2948910" y="503959"/>
                </a:cubicBezTo>
                <a:cubicBezTo>
                  <a:pt x="2951359" y="499060"/>
                  <a:pt x="2951068" y="492929"/>
                  <a:pt x="2954106" y="488372"/>
                </a:cubicBezTo>
                <a:cubicBezTo>
                  <a:pt x="2958182" y="482259"/>
                  <a:pt x="2964988" y="478430"/>
                  <a:pt x="2969692" y="472786"/>
                </a:cubicBezTo>
                <a:cubicBezTo>
                  <a:pt x="2994231" y="443340"/>
                  <a:pt x="2965071" y="471984"/>
                  <a:pt x="2990474" y="436418"/>
                </a:cubicBezTo>
                <a:cubicBezTo>
                  <a:pt x="2994745" y="430439"/>
                  <a:pt x="3000865" y="426027"/>
                  <a:pt x="3006060" y="420831"/>
                </a:cubicBezTo>
                <a:cubicBezTo>
                  <a:pt x="3009524" y="410440"/>
                  <a:pt x="3008706" y="397404"/>
                  <a:pt x="3016451" y="389659"/>
                </a:cubicBezTo>
                <a:cubicBezTo>
                  <a:pt x="3048185" y="357925"/>
                  <a:pt x="3015527" y="392621"/>
                  <a:pt x="3052819" y="342900"/>
                </a:cubicBezTo>
                <a:cubicBezTo>
                  <a:pt x="3058015" y="335973"/>
                  <a:pt x="3063603" y="329323"/>
                  <a:pt x="3068406" y="322118"/>
                </a:cubicBezTo>
                <a:cubicBezTo>
                  <a:pt x="3074007" y="313716"/>
                  <a:pt x="3078201" y="304414"/>
                  <a:pt x="3083992" y="296141"/>
                </a:cubicBezTo>
                <a:cubicBezTo>
                  <a:pt x="3090351" y="287056"/>
                  <a:pt x="3098415" y="279248"/>
                  <a:pt x="3104774" y="270163"/>
                </a:cubicBezTo>
                <a:cubicBezTo>
                  <a:pt x="3110565" y="261890"/>
                  <a:pt x="3115844" y="253218"/>
                  <a:pt x="3120360" y="244186"/>
                </a:cubicBezTo>
                <a:cubicBezTo>
                  <a:pt x="3122809" y="239288"/>
                  <a:pt x="3122839" y="233355"/>
                  <a:pt x="3125556" y="228600"/>
                </a:cubicBezTo>
                <a:cubicBezTo>
                  <a:pt x="3129852" y="221082"/>
                  <a:pt x="3135947" y="214745"/>
                  <a:pt x="3141142" y="207818"/>
                </a:cubicBezTo>
                <a:cubicBezTo>
                  <a:pt x="3150442" y="179919"/>
                  <a:pt x="3141707" y="200137"/>
                  <a:pt x="3167119" y="166254"/>
                </a:cubicBezTo>
                <a:cubicBezTo>
                  <a:pt x="3170865" y="161259"/>
                  <a:pt x="3173446" y="155409"/>
                  <a:pt x="3177510" y="150668"/>
                </a:cubicBezTo>
                <a:cubicBezTo>
                  <a:pt x="3183886" y="143230"/>
                  <a:pt x="3192172" y="137536"/>
                  <a:pt x="3198292" y="129886"/>
                </a:cubicBezTo>
                <a:cubicBezTo>
                  <a:pt x="3248007" y="67742"/>
                  <a:pt x="3195619" y="122168"/>
                  <a:pt x="3234660" y="83127"/>
                </a:cubicBezTo>
                <a:cubicBezTo>
                  <a:pt x="3236392" y="77932"/>
                  <a:pt x="3236673" y="71997"/>
                  <a:pt x="3239856" y="67541"/>
                </a:cubicBezTo>
                <a:cubicBezTo>
                  <a:pt x="3245550" y="59569"/>
                  <a:pt x="3255880" y="55323"/>
                  <a:pt x="3260638" y="46759"/>
                </a:cubicBezTo>
                <a:cubicBezTo>
                  <a:pt x="3264927" y="39039"/>
                  <a:pt x="3263691" y="29348"/>
                  <a:pt x="3265833" y="20781"/>
                </a:cubicBezTo>
                <a:cubicBezTo>
                  <a:pt x="3267161" y="15468"/>
                  <a:pt x="3269296" y="10390"/>
                  <a:pt x="3271028" y="5195"/>
                </a:cubicBezTo>
                <a:cubicBezTo>
                  <a:pt x="3262369" y="3463"/>
                  <a:pt x="3253881" y="0"/>
                  <a:pt x="3245051" y="0"/>
                </a:cubicBezTo>
                <a:cubicBezTo>
                  <a:pt x="3231224" y="0"/>
                  <a:pt x="3225261" y="10332"/>
                  <a:pt x="3213878" y="15586"/>
                </a:cubicBezTo>
                <a:cubicBezTo>
                  <a:pt x="3196943" y="23402"/>
                  <a:pt x="3177918" y="26772"/>
                  <a:pt x="3161924" y="36368"/>
                </a:cubicBezTo>
                <a:cubicBezTo>
                  <a:pt x="3153265" y="41563"/>
                  <a:pt x="3144812" y="47119"/>
                  <a:pt x="3135947" y="51954"/>
                </a:cubicBezTo>
                <a:cubicBezTo>
                  <a:pt x="3125748" y="57517"/>
                  <a:pt x="3114575" y="61304"/>
                  <a:pt x="3104774" y="67541"/>
                </a:cubicBezTo>
                <a:cubicBezTo>
                  <a:pt x="3072079" y="88347"/>
                  <a:pt x="3089183" y="86725"/>
                  <a:pt x="3058015" y="98713"/>
                </a:cubicBezTo>
                <a:cubicBezTo>
                  <a:pt x="3000147" y="120971"/>
                  <a:pt x="3026013" y="104834"/>
                  <a:pt x="2980083" y="129886"/>
                </a:cubicBezTo>
                <a:cubicBezTo>
                  <a:pt x="2971218" y="134721"/>
                  <a:pt x="2961921" y="139078"/>
                  <a:pt x="2954106" y="145472"/>
                </a:cubicBezTo>
                <a:cubicBezTo>
                  <a:pt x="2942733" y="154777"/>
                  <a:pt x="2936077" y="170073"/>
                  <a:pt x="2922933" y="176645"/>
                </a:cubicBezTo>
                <a:cubicBezTo>
                  <a:pt x="2895764" y="190229"/>
                  <a:pt x="2909665" y="185158"/>
                  <a:pt x="2881369" y="192231"/>
                </a:cubicBezTo>
                <a:cubicBezTo>
                  <a:pt x="2876174" y="197427"/>
                  <a:pt x="2871661" y="203409"/>
                  <a:pt x="2865783" y="207818"/>
                </a:cubicBezTo>
                <a:cubicBezTo>
                  <a:pt x="2845916" y="222718"/>
                  <a:pt x="2816523" y="235079"/>
                  <a:pt x="2793047" y="238991"/>
                </a:cubicBezTo>
                <a:cubicBezTo>
                  <a:pt x="2753164" y="245638"/>
                  <a:pt x="2772204" y="242120"/>
                  <a:pt x="2735897" y="249381"/>
                </a:cubicBezTo>
                <a:cubicBezTo>
                  <a:pt x="2700821" y="272764"/>
                  <a:pt x="2744729" y="246731"/>
                  <a:pt x="2683942" y="264968"/>
                </a:cubicBezTo>
                <a:cubicBezTo>
                  <a:pt x="2677961" y="266762"/>
                  <a:pt x="2673941" y="272567"/>
                  <a:pt x="2668356" y="275359"/>
                </a:cubicBezTo>
                <a:cubicBezTo>
                  <a:pt x="2660014" y="279530"/>
                  <a:pt x="2650720" y="281579"/>
                  <a:pt x="2642378" y="285750"/>
                </a:cubicBezTo>
                <a:cubicBezTo>
                  <a:pt x="2636793" y="288542"/>
                  <a:pt x="2632185" y="292995"/>
                  <a:pt x="2626792" y="296141"/>
                </a:cubicBezTo>
                <a:cubicBezTo>
                  <a:pt x="2611391" y="305125"/>
                  <a:pt x="2595981" y="314144"/>
                  <a:pt x="2580033" y="322118"/>
                </a:cubicBezTo>
                <a:cubicBezTo>
                  <a:pt x="2575135" y="324567"/>
                  <a:pt x="2569255" y="324691"/>
                  <a:pt x="2564447" y="327313"/>
                </a:cubicBezTo>
                <a:cubicBezTo>
                  <a:pt x="2554189" y="332909"/>
                  <a:pt x="2515470" y="356723"/>
                  <a:pt x="2502101" y="368877"/>
                </a:cubicBezTo>
                <a:cubicBezTo>
                  <a:pt x="2489415" y="380409"/>
                  <a:pt x="2481997" y="399823"/>
                  <a:pt x="2465733" y="405245"/>
                </a:cubicBezTo>
                <a:cubicBezTo>
                  <a:pt x="2460538" y="406977"/>
                  <a:pt x="2455045" y="407992"/>
                  <a:pt x="2450147" y="410441"/>
                </a:cubicBezTo>
                <a:cubicBezTo>
                  <a:pt x="2444562" y="413233"/>
                  <a:pt x="2440358" y="418512"/>
                  <a:pt x="2434560" y="420831"/>
                </a:cubicBezTo>
                <a:cubicBezTo>
                  <a:pt x="2422854" y="425513"/>
                  <a:pt x="2410374" y="427973"/>
                  <a:pt x="2398192" y="431222"/>
                </a:cubicBezTo>
                <a:cubicBezTo>
                  <a:pt x="2384393" y="434902"/>
                  <a:pt x="2356628" y="441613"/>
                  <a:pt x="2356628" y="441613"/>
                </a:cubicBezTo>
                <a:cubicBezTo>
                  <a:pt x="2322089" y="464640"/>
                  <a:pt x="2359719" y="443073"/>
                  <a:pt x="2289088" y="457200"/>
                </a:cubicBezTo>
                <a:cubicBezTo>
                  <a:pt x="2279943" y="459029"/>
                  <a:pt x="2271843" y="464316"/>
                  <a:pt x="2263110" y="467591"/>
                </a:cubicBezTo>
                <a:cubicBezTo>
                  <a:pt x="2257982" y="469514"/>
                  <a:pt x="2252609" y="470752"/>
                  <a:pt x="2247524" y="472786"/>
                </a:cubicBezTo>
                <a:cubicBezTo>
                  <a:pt x="2235278" y="477684"/>
                  <a:pt x="2223402" y="483474"/>
                  <a:pt x="2211156" y="488372"/>
                </a:cubicBezTo>
                <a:cubicBezTo>
                  <a:pt x="2197417" y="493867"/>
                  <a:pt x="2183251" y="498268"/>
                  <a:pt x="2169592" y="503959"/>
                </a:cubicBezTo>
                <a:cubicBezTo>
                  <a:pt x="2162443" y="506938"/>
                  <a:pt x="2156062" y="511631"/>
                  <a:pt x="2148810" y="514350"/>
                </a:cubicBezTo>
                <a:cubicBezTo>
                  <a:pt x="2142124" y="516857"/>
                  <a:pt x="2135015" y="518074"/>
                  <a:pt x="2128028" y="519545"/>
                </a:cubicBezTo>
                <a:cubicBezTo>
                  <a:pt x="2102105" y="525002"/>
                  <a:pt x="2076426" y="532205"/>
                  <a:pt x="2050097" y="535131"/>
                </a:cubicBezTo>
                <a:cubicBezTo>
                  <a:pt x="1970589" y="543966"/>
                  <a:pt x="2018999" y="539503"/>
                  <a:pt x="1904624" y="545522"/>
                </a:cubicBezTo>
                <a:cubicBezTo>
                  <a:pt x="1890769" y="548986"/>
                  <a:pt x="1877254" y="554336"/>
                  <a:pt x="1863060" y="555913"/>
                </a:cubicBezTo>
                <a:lnTo>
                  <a:pt x="1769542" y="566304"/>
                </a:lnTo>
                <a:cubicBezTo>
                  <a:pt x="1760786" y="567446"/>
                  <a:pt x="1752327" y="570405"/>
                  <a:pt x="1743565" y="571500"/>
                </a:cubicBezTo>
                <a:cubicBezTo>
                  <a:pt x="1724584" y="573873"/>
                  <a:pt x="1705413" y="574460"/>
                  <a:pt x="1686415" y="576695"/>
                </a:cubicBezTo>
                <a:cubicBezTo>
                  <a:pt x="1675953" y="577926"/>
                  <a:pt x="1665596" y="579950"/>
                  <a:pt x="1655242" y="581891"/>
                </a:cubicBezTo>
                <a:cubicBezTo>
                  <a:pt x="1637884" y="585146"/>
                  <a:pt x="1603288" y="592281"/>
                  <a:pt x="1603288" y="592281"/>
                </a:cubicBezTo>
                <a:cubicBezTo>
                  <a:pt x="1596361" y="595745"/>
                  <a:pt x="1589276" y="598911"/>
                  <a:pt x="1582506" y="602672"/>
                </a:cubicBezTo>
                <a:cubicBezTo>
                  <a:pt x="1573678" y="607576"/>
                  <a:pt x="1565810" y="614281"/>
                  <a:pt x="1556528" y="618259"/>
                </a:cubicBezTo>
                <a:cubicBezTo>
                  <a:pt x="1466697" y="656758"/>
                  <a:pt x="1401088" y="636373"/>
                  <a:pt x="1286365" y="639041"/>
                </a:cubicBezTo>
                <a:lnTo>
                  <a:pt x="1000615" y="628650"/>
                </a:lnTo>
                <a:cubicBezTo>
                  <a:pt x="984950" y="627916"/>
                  <a:pt x="969325" y="626032"/>
                  <a:pt x="953856" y="623454"/>
                </a:cubicBezTo>
                <a:cubicBezTo>
                  <a:pt x="938107" y="620829"/>
                  <a:pt x="922790" y="616005"/>
                  <a:pt x="907097" y="613063"/>
                </a:cubicBezTo>
                <a:cubicBezTo>
                  <a:pt x="895061" y="610806"/>
                  <a:pt x="882777" y="610059"/>
                  <a:pt x="870728" y="607868"/>
                </a:cubicBezTo>
                <a:cubicBezTo>
                  <a:pt x="863703" y="606591"/>
                  <a:pt x="856982" y="603895"/>
                  <a:pt x="849947" y="602672"/>
                </a:cubicBezTo>
                <a:cubicBezTo>
                  <a:pt x="817127" y="596964"/>
                  <a:pt x="751233" y="587086"/>
                  <a:pt x="751233" y="587086"/>
                </a:cubicBezTo>
                <a:cubicBezTo>
                  <a:pt x="740842" y="583622"/>
                  <a:pt x="730686" y="579351"/>
                  <a:pt x="720060" y="576695"/>
                </a:cubicBezTo>
                <a:cubicBezTo>
                  <a:pt x="709841" y="574140"/>
                  <a:pt x="699252" y="573384"/>
                  <a:pt x="688888" y="571500"/>
                </a:cubicBezTo>
                <a:cubicBezTo>
                  <a:pt x="632422" y="561233"/>
                  <a:pt x="693056" y="568623"/>
                  <a:pt x="595369" y="561109"/>
                </a:cubicBezTo>
                <a:cubicBezTo>
                  <a:pt x="584978" y="559377"/>
                  <a:pt x="574526" y="557979"/>
                  <a:pt x="564197" y="555913"/>
                </a:cubicBezTo>
                <a:cubicBezTo>
                  <a:pt x="557195" y="554513"/>
                  <a:pt x="564055" y="559385"/>
                  <a:pt x="543415" y="550718"/>
                </a:cubicBezTo>
                <a:cubicBezTo>
                  <a:pt x="522775" y="542051"/>
                  <a:pt x="501700" y="527706"/>
                  <a:pt x="440359" y="503911"/>
                </a:cubicBezTo>
                <a:cubicBezTo>
                  <a:pt x="359455" y="477902"/>
                  <a:pt x="383324" y="481479"/>
                  <a:pt x="361108" y="473678"/>
                </a:cubicBezTo>
                <a:cubicBezTo>
                  <a:pt x="338892" y="465877"/>
                  <a:pt x="329936" y="465011"/>
                  <a:pt x="307061" y="457103"/>
                </a:cubicBezTo>
                <a:cubicBezTo>
                  <a:pt x="284186" y="449195"/>
                  <a:pt x="253141" y="438688"/>
                  <a:pt x="223855" y="426228"/>
                </a:cubicBezTo>
                <a:cubicBezTo>
                  <a:pt x="194569" y="413768"/>
                  <a:pt x="168300" y="400456"/>
                  <a:pt x="131345" y="382341"/>
                </a:cubicBezTo>
                <a:cubicBezTo>
                  <a:pt x="94390" y="364226"/>
                  <a:pt x="15980" y="319272"/>
                  <a:pt x="2126" y="317540"/>
                </a:cubicBezTo>
                <a:cubicBezTo>
                  <a:pt x="-11728" y="315808"/>
                  <a:pt x="46120" y="488516"/>
                  <a:pt x="60238" y="503959"/>
                </a:cubicBezTo>
                <a:lnTo>
                  <a:pt x="158951" y="592281"/>
                </a:lnTo>
              </a:path>
            </a:pathLst>
          </a:custGeom>
          <a:solidFill>
            <a:srgbClr val="EAF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9" r="81879" b="35634"/>
          <a:stretch/>
        </p:blipFill>
        <p:spPr>
          <a:xfrm>
            <a:off x="3917675" y="4064331"/>
            <a:ext cx="1178154" cy="13846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9" r="81879" b="35634"/>
          <a:stretch/>
        </p:blipFill>
        <p:spPr>
          <a:xfrm flipH="1">
            <a:off x="6902548" y="4156694"/>
            <a:ext cx="1178154" cy="13846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 t="72002" b="22665"/>
          <a:stretch/>
        </p:blipFill>
        <p:spPr>
          <a:xfrm>
            <a:off x="4968686" y="5094076"/>
            <a:ext cx="3249271" cy="99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70" b="96936" l="576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71486" r="36810" b="14186"/>
          <a:stretch/>
        </p:blipFill>
        <p:spPr>
          <a:xfrm rot="10800000">
            <a:off x="4744642" y="4482486"/>
            <a:ext cx="1373602" cy="24477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9" t="49988" r="5663" b="20911"/>
          <a:stretch/>
        </p:blipFill>
        <p:spPr>
          <a:xfrm>
            <a:off x="0" y="0"/>
            <a:ext cx="12198096" cy="682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1608" y="108811"/>
            <a:ext cx="9371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ش</a:t>
            </a:r>
            <a:r>
              <a:rPr lang="ar-AE" sz="48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عَر بِالخَوْف و الغَ</a:t>
            </a:r>
            <a:r>
              <a:rPr lang="ar-AE" sz="4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4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 ، وَ أراد أن يَبْكي .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Soft Ambient Crying Whimpering - FREE Royalty Free Sound Effect DOWNLOAD!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40348" y="1931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4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5703"/>
          <a:stretch/>
        </p:blipFill>
        <p:spPr>
          <a:xfrm>
            <a:off x="0" y="0"/>
            <a:ext cx="6299384" cy="6843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21106"/>
          <a:stretch/>
        </p:blipFill>
        <p:spPr>
          <a:xfrm>
            <a:off x="6253974" y="-14990"/>
            <a:ext cx="5933029" cy="6872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0" b="72656"/>
          <a:stretch/>
        </p:blipFill>
        <p:spPr>
          <a:xfrm>
            <a:off x="2316290" y="2690175"/>
            <a:ext cx="7559419" cy="4167825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211613" y="4715472"/>
            <a:ext cx="3456281" cy="1418359"/>
          </a:xfrm>
          <a:custGeom>
            <a:avLst/>
            <a:gdLst>
              <a:gd name="connsiteX0" fmla="*/ 31172 w 3210790"/>
              <a:gd name="connsiteY0" fmla="*/ 545522 h 1270953"/>
              <a:gd name="connsiteX1" fmla="*/ 31172 w 3210790"/>
              <a:gd name="connsiteY1" fmla="*/ 545522 h 1270953"/>
              <a:gd name="connsiteX2" fmla="*/ 62345 w 3210790"/>
              <a:gd name="connsiteY2" fmla="*/ 581891 h 1270953"/>
              <a:gd name="connsiteX3" fmla="*/ 77931 w 3210790"/>
              <a:gd name="connsiteY3" fmla="*/ 587086 h 1270953"/>
              <a:gd name="connsiteX4" fmla="*/ 114300 w 3210790"/>
              <a:gd name="connsiteY4" fmla="*/ 602672 h 1270953"/>
              <a:gd name="connsiteX5" fmla="*/ 145472 w 3210790"/>
              <a:gd name="connsiteY5" fmla="*/ 607868 h 1270953"/>
              <a:gd name="connsiteX6" fmla="*/ 202622 w 3210790"/>
              <a:gd name="connsiteY6" fmla="*/ 623454 h 1270953"/>
              <a:gd name="connsiteX7" fmla="*/ 249381 w 3210790"/>
              <a:gd name="connsiteY7" fmla="*/ 639041 h 1270953"/>
              <a:gd name="connsiteX8" fmla="*/ 316922 w 3210790"/>
              <a:gd name="connsiteY8" fmla="*/ 659822 h 1270953"/>
              <a:gd name="connsiteX9" fmla="*/ 358486 w 3210790"/>
              <a:gd name="connsiteY9" fmla="*/ 680604 h 1270953"/>
              <a:gd name="connsiteX10" fmla="*/ 394854 w 3210790"/>
              <a:gd name="connsiteY10" fmla="*/ 690995 h 1270953"/>
              <a:gd name="connsiteX11" fmla="*/ 426027 w 3210790"/>
              <a:gd name="connsiteY11" fmla="*/ 716972 h 1270953"/>
              <a:gd name="connsiteX12" fmla="*/ 457200 w 3210790"/>
              <a:gd name="connsiteY12" fmla="*/ 737754 h 1270953"/>
              <a:gd name="connsiteX13" fmla="*/ 472786 w 3210790"/>
              <a:gd name="connsiteY13" fmla="*/ 748145 h 1270953"/>
              <a:gd name="connsiteX14" fmla="*/ 498763 w 3210790"/>
              <a:gd name="connsiteY14" fmla="*/ 768927 h 1270953"/>
              <a:gd name="connsiteX15" fmla="*/ 519545 w 3210790"/>
              <a:gd name="connsiteY15" fmla="*/ 779318 h 1270953"/>
              <a:gd name="connsiteX16" fmla="*/ 550718 w 3210790"/>
              <a:gd name="connsiteY16" fmla="*/ 794904 h 1270953"/>
              <a:gd name="connsiteX17" fmla="*/ 602672 w 3210790"/>
              <a:gd name="connsiteY17" fmla="*/ 831272 h 1270953"/>
              <a:gd name="connsiteX18" fmla="*/ 654627 w 3210790"/>
              <a:gd name="connsiteY18" fmla="*/ 857250 h 1270953"/>
              <a:gd name="connsiteX19" fmla="*/ 685800 w 3210790"/>
              <a:gd name="connsiteY19" fmla="*/ 883227 h 1270953"/>
              <a:gd name="connsiteX20" fmla="*/ 716972 w 3210790"/>
              <a:gd name="connsiteY20" fmla="*/ 898813 h 1270953"/>
              <a:gd name="connsiteX21" fmla="*/ 748145 w 3210790"/>
              <a:gd name="connsiteY21" fmla="*/ 919595 h 1270953"/>
              <a:gd name="connsiteX22" fmla="*/ 763731 w 3210790"/>
              <a:gd name="connsiteY22" fmla="*/ 929986 h 1270953"/>
              <a:gd name="connsiteX23" fmla="*/ 779318 w 3210790"/>
              <a:gd name="connsiteY23" fmla="*/ 945572 h 1270953"/>
              <a:gd name="connsiteX24" fmla="*/ 800100 w 3210790"/>
              <a:gd name="connsiteY24" fmla="*/ 955963 h 1270953"/>
              <a:gd name="connsiteX25" fmla="*/ 846859 w 3210790"/>
              <a:gd name="connsiteY25" fmla="*/ 987136 h 1270953"/>
              <a:gd name="connsiteX26" fmla="*/ 878031 w 3210790"/>
              <a:gd name="connsiteY26" fmla="*/ 1002722 h 1270953"/>
              <a:gd name="connsiteX27" fmla="*/ 909204 w 3210790"/>
              <a:gd name="connsiteY27" fmla="*/ 1023504 h 1270953"/>
              <a:gd name="connsiteX28" fmla="*/ 1028700 w 3210790"/>
              <a:gd name="connsiteY28" fmla="*/ 1080654 h 1270953"/>
              <a:gd name="connsiteX29" fmla="*/ 1059872 w 3210790"/>
              <a:gd name="connsiteY29" fmla="*/ 1091045 h 1270953"/>
              <a:gd name="connsiteX30" fmla="*/ 1075459 w 3210790"/>
              <a:gd name="connsiteY30" fmla="*/ 1096241 h 1270953"/>
              <a:gd name="connsiteX31" fmla="*/ 1158586 w 3210790"/>
              <a:gd name="connsiteY31" fmla="*/ 1111827 h 1270953"/>
              <a:gd name="connsiteX32" fmla="*/ 1174172 w 3210790"/>
              <a:gd name="connsiteY32" fmla="*/ 1117022 h 1270953"/>
              <a:gd name="connsiteX33" fmla="*/ 1210540 w 3210790"/>
              <a:gd name="connsiteY33" fmla="*/ 1132609 h 1270953"/>
              <a:gd name="connsiteX34" fmla="*/ 1226127 w 3210790"/>
              <a:gd name="connsiteY34" fmla="*/ 1148195 h 1270953"/>
              <a:gd name="connsiteX35" fmla="*/ 1257300 w 3210790"/>
              <a:gd name="connsiteY35" fmla="*/ 1158586 h 1270953"/>
              <a:gd name="connsiteX36" fmla="*/ 1288472 w 3210790"/>
              <a:gd name="connsiteY36" fmla="*/ 1168977 h 1270953"/>
              <a:gd name="connsiteX37" fmla="*/ 1319645 w 3210790"/>
              <a:gd name="connsiteY37" fmla="*/ 1179368 h 1270953"/>
              <a:gd name="connsiteX38" fmla="*/ 1356013 w 3210790"/>
              <a:gd name="connsiteY38" fmla="*/ 1194954 h 1270953"/>
              <a:gd name="connsiteX39" fmla="*/ 1397577 w 3210790"/>
              <a:gd name="connsiteY39" fmla="*/ 1205345 h 1270953"/>
              <a:gd name="connsiteX40" fmla="*/ 1418359 w 3210790"/>
              <a:gd name="connsiteY40" fmla="*/ 1210541 h 1270953"/>
              <a:gd name="connsiteX41" fmla="*/ 1454727 w 3210790"/>
              <a:gd name="connsiteY41" fmla="*/ 1220931 h 1270953"/>
              <a:gd name="connsiteX42" fmla="*/ 1553440 w 3210790"/>
              <a:gd name="connsiteY42" fmla="*/ 1236518 h 1270953"/>
              <a:gd name="connsiteX43" fmla="*/ 1579418 w 3210790"/>
              <a:gd name="connsiteY43" fmla="*/ 1246909 h 1270953"/>
              <a:gd name="connsiteX44" fmla="*/ 1615786 w 3210790"/>
              <a:gd name="connsiteY44" fmla="*/ 1257300 h 1270953"/>
              <a:gd name="connsiteX45" fmla="*/ 1678131 w 3210790"/>
              <a:gd name="connsiteY45" fmla="*/ 1262495 h 1270953"/>
              <a:gd name="connsiteX46" fmla="*/ 1849581 w 3210790"/>
              <a:gd name="connsiteY46" fmla="*/ 1262495 h 1270953"/>
              <a:gd name="connsiteX47" fmla="*/ 1880754 w 3210790"/>
              <a:gd name="connsiteY47" fmla="*/ 1252104 h 1270953"/>
              <a:gd name="connsiteX48" fmla="*/ 1917122 w 3210790"/>
              <a:gd name="connsiteY48" fmla="*/ 1226127 h 1270953"/>
              <a:gd name="connsiteX49" fmla="*/ 1932709 w 3210790"/>
              <a:gd name="connsiteY49" fmla="*/ 1215736 h 1270953"/>
              <a:gd name="connsiteX50" fmla="*/ 2005445 w 3210790"/>
              <a:gd name="connsiteY50" fmla="*/ 1210541 h 1270953"/>
              <a:gd name="connsiteX51" fmla="*/ 2067790 w 3210790"/>
              <a:gd name="connsiteY51" fmla="*/ 1189759 h 1270953"/>
              <a:gd name="connsiteX52" fmla="*/ 2083377 w 3210790"/>
              <a:gd name="connsiteY52" fmla="*/ 1184563 h 1270953"/>
              <a:gd name="connsiteX53" fmla="*/ 2124940 w 3210790"/>
              <a:gd name="connsiteY53" fmla="*/ 1168977 h 1270953"/>
              <a:gd name="connsiteX54" fmla="*/ 2145722 w 3210790"/>
              <a:gd name="connsiteY54" fmla="*/ 1158586 h 1270953"/>
              <a:gd name="connsiteX55" fmla="*/ 2166504 w 3210790"/>
              <a:gd name="connsiteY55" fmla="*/ 1153391 h 1270953"/>
              <a:gd name="connsiteX56" fmla="*/ 2182090 w 3210790"/>
              <a:gd name="connsiteY56" fmla="*/ 1143000 h 1270953"/>
              <a:gd name="connsiteX57" fmla="*/ 2197677 w 3210790"/>
              <a:gd name="connsiteY57" fmla="*/ 1137804 h 1270953"/>
              <a:gd name="connsiteX58" fmla="*/ 2239240 w 3210790"/>
              <a:gd name="connsiteY58" fmla="*/ 1111827 h 1270953"/>
              <a:gd name="connsiteX59" fmla="*/ 2254827 w 3210790"/>
              <a:gd name="connsiteY59" fmla="*/ 1101436 h 1270953"/>
              <a:gd name="connsiteX60" fmla="*/ 2275609 w 3210790"/>
              <a:gd name="connsiteY60" fmla="*/ 1085850 h 1270953"/>
              <a:gd name="connsiteX61" fmla="*/ 2291195 w 3210790"/>
              <a:gd name="connsiteY61" fmla="*/ 1080654 h 1270953"/>
              <a:gd name="connsiteX62" fmla="*/ 2306781 w 3210790"/>
              <a:gd name="connsiteY62" fmla="*/ 1065068 h 1270953"/>
              <a:gd name="connsiteX63" fmla="*/ 2322368 w 3210790"/>
              <a:gd name="connsiteY63" fmla="*/ 1059872 h 1270953"/>
              <a:gd name="connsiteX64" fmla="*/ 2337954 w 3210790"/>
              <a:gd name="connsiteY64" fmla="*/ 1049481 h 1270953"/>
              <a:gd name="connsiteX65" fmla="*/ 2363931 w 3210790"/>
              <a:gd name="connsiteY65" fmla="*/ 1033895 h 1270953"/>
              <a:gd name="connsiteX66" fmla="*/ 2379518 w 3210790"/>
              <a:gd name="connsiteY66" fmla="*/ 1018309 h 1270953"/>
              <a:gd name="connsiteX67" fmla="*/ 2426277 w 3210790"/>
              <a:gd name="connsiteY67" fmla="*/ 992331 h 1270953"/>
              <a:gd name="connsiteX68" fmla="*/ 2452254 w 3210790"/>
              <a:gd name="connsiteY68" fmla="*/ 976745 h 1270953"/>
              <a:gd name="connsiteX69" fmla="*/ 2467840 w 3210790"/>
              <a:gd name="connsiteY69" fmla="*/ 966354 h 1270953"/>
              <a:gd name="connsiteX70" fmla="*/ 2483427 w 3210790"/>
              <a:gd name="connsiteY70" fmla="*/ 961159 h 1270953"/>
              <a:gd name="connsiteX71" fmla="*/ 2509404 w 3210790"/>
              <a:gd name="connsiteY71" fmla="*/ 929986 h 1270953"/>
              <a:gd name="connsiteX72" fmla="*/ 2540577 w 3210790"/>
              <a:gd name="connsiteY72" fmla="*/ 904009 h 1270953"/>
              <a:gd name="connsiteX73" fmla="*/ 2561359 w 3210790"/>
              <a:gd name="connsiteY73" fmla="*/ 872836 h 1270953"/>
              <a:gd name="connsiteX74" fmla="*/ 2597727 w 3210790"/>
              <a:gd name="connsiteY74" fmla="*/ 831272 h 1270953"/>
              <a:gd name="connsiteX75" fmla="*/ 2623704 w 3210790"/>
              <a:gd name="connsiteY75" fmla="*/ 789709 h 1270953"/>
              <a:gd name="connsiteX76" fmla="*/ 2696440 w 3210790"/>
              <a:gd name="connsiteY76" fmla="*/ 696191 h 1270953"/>
              <a:gd name="connsiteX77" fmla="*/ 2717222 w 3210790"/>
              <a:gd name="connsiteY77" fmla="*/ 665018 h 1270953"/>
              <a:gd name="connsiteX78" fmla="*/ 2732809 w 3210790"/>
              <a:gd name="connsiteY78" fmla="*/ 644236 h 1270953"/>
              <a:gd name="connsiteX79" fmla="*/ 2748395 w 3210790"/>
              <a:gd name="connsiteY79" fmla="*/ 633845 h 1270953"/>
              <a:gd name="connsiteX80" fmla="*/ 2800350 w 3210790"/>
              <a:gd name="connsiteY80" fmla="*/ 576695 h 1270953"/>
              <a:gd name="connsiteX81" fmla="*/ 2841913 w 3210790"/>
              <a:gd name="connsiteY81" fmla="*/ 550718 h 1270953"/>
              <a:gd name="connsiteX82" fmla="*/ 2878281 w 3210790"/>
              <a:gd name="connsiteY82" fmla="*/ 519545 h 1270953"/>
              <a:gd name="connsiteX83" fmla="*/ 2888672 w 3210790"/>
              <a:gd name="connsiteY83" fmla="*/ 503959 h 1270953"/>
              <a:gd name="connsiteX84" fmla="*/ 2893868 w 3210790"/>
              <a:gd name="connsiteY84" fmla="*/ 488372 h 1270953"/>
              <a:gd name="connsiteX85" fmla="*/ 2909454 w 3210790"/>
              <a:gd name="connsiteY85" fmla="*/ 472786 h 1270953"/>
              <a:gd name="connsiteX86" fmla="*/ 2930236 w 3210790"/>
              <a:gd name="connsiteY86" fmla="*/ 436418 h 1270953"/>
              <a:gd name="connsiteX87" fmla="*/ 2945822 w 3210790"/>
              <a:gd name="connsiteY87" fmla="*/ 420831 h 1270953"/>
              <a:gd name="connsiteX88" fmla="*/ 2956213 w 3210790"/>
              <a:gd name="connsiteY88" fmla="*/ 389659 h 1270953"/>
              <a:gd name="connsiteX89" fmla="*/ 2992581 w 3210790"/>
              <a:gd name="connsiteY89" fmla="*/ 342900 h 1270953"/>
              <a:gd name="connsiteX90" fmla="*/ 3008168 w 3210790"/>
              <a:gd name="connsiteY90" fmla="*/ 322118 h 1270953"/>
              <a:gd name="connsiteX91" fmla="*/ 3023754 w 3210790"/>
              <a:gd name="connsiteY91" fmla="*/ 296141 h 1270953"/>
              <a:gd name="connsiteX92" fmla="*/ 3044536 w 3210790"/>
              <a:gd name="connsiteY92" fmla="*/ 270163 h 1270953"/>
              <a:gd name="connsiteX93" fmla="*/ 3060122 w 3210790"/>
              <a:gd name="connsiteY93" fmla="*/ 244186 h 1270953"/>
              <a:gd name="connsiteX94" fmla="*/ 3065318 w 3210790"/>
              <a:gd name="connsiteY94" fmla="*/ 228600 h 1270953"/>
              <a:gd name="connsiteX95" fmla="*/ 3080904 w 3210790"/>
              <a:gd name="connsiteY95" fmla="*/ 207818 h 1270953"/>
              <a:gd name="connsiteX96" fmla="*/ 3106881 w 3210790"/>
              <a:gd name="connsiteY96" fmla="*/ 166254 h 1270953"/>
              <a:gd name="connsiteX97" fmla="*/ 3117272 w 3210790"/>
              <a:gd name="connsiteY97" fmla="*/ 150668 h 1270953"/>
              <a:gd name="connsiteX98" fmla="*/ 3138054 w 3210790"/>
              <a:gd name="connsiteY98" fmla="*/ 129886 h 1270953"/>
              <a:gd name="connsiteX99" fmla="*/ 3174422 w 3210790"/>
              <a:gd name="connsiteY99" fmla="*/ 83127 h 1270953"/>
              <a:gd name="connsiteX100" fmla="*/ 3179618 w 3210790"/>
              <a:gd name="connsiteY100" fmla="*/ 67541 h 1270953"/>
              <a:gd name="connsiteX101" fmla="*/ 3200400 w 3210790"/>
              <a:gd name="connsiteY101" fmla="*/ 46759 h 1270953"/>
              <a:gd name="connsiteX102" fmla="*/ 3205595 w 3210790"/>
              <a:gd name="connsiteY102" fmla="*/ 20781 h 1270953"/>
              <a:gd name="connsiteX103" fmla="*/ 3210790 w 3210790"/>
              <a:gd name="connsiteY103" fmla="*/ 5195 h 1270953"/>
              <a:gd name="connsiteX104" fmla="*/ 3184813 w 3210790"/>
              <a:gd name="connsiteY104" fmla="*/ 0 h 1270953"/>
              <a:gd name="connsiteX105" fmla="*/ 3153640 w 3210790"/>
              <a:gd name="connsiteY105" fmla="*/ 15586 h 1270953"/>
              <a:gd name="connsiteX106" fmla="*/ 3101686 w 3210790"/>
              <a:gd name="connsiteY106" fmla="*/ 36368 h 1270953"/>
              <a:gd name="connsiteX107" fmla="*/ 3075709 w 3210790"/>
              <a:gd name="connsiteY107" fmla="*/ 51954 h 1270953"/>
              <a:gd name="connsiteX108" fmla="*/ 3044536 w 3210790"/>
              <a:gd name="connsiteY108" fmla="*/ 67541 h 1270953"/>
              <a:gd name="connsiteX109" fmla="*/ 2997777 w 3210790"/>
              <a:gd name="connsiteY109" fmla="*/ 98713 h 1270953"/>
              <a:gd name="connsiteX110" fmla="*/ 2919845 w 3210790"/>
              <a:gd name="connsiteY110" fmla="*/ 129886 h 1270953"/>
              <a:gd name="connsiteX111" fmla="*/ 2893868 w 3210790"/>
              <a:gd name="connsiteY111" fmla="*/ 145472 h 1270953"/>
              <a:gd name="connsiteX112" fmla="*/ 2862695 w 3210790"/>
              <a:gd name="connsiteY112" fmla="*/ 176645 h 1270953"/>
              <a:gd name="connsiteX113" fmla="*/ 2821131 w 3210790"/>
              <a:gd name="connsiteY113" fmla="*/ 192231 h 1270953"/>
              <a:gd name="connsiteX114" fmla="*/ 2805545 w 3210790"/>
              <a:gd name="connsiteY114" fmla="*/ 207818 h 1270953"/>
              <a:gd name="connsiteX115" fmla="*/ 2732809 w 3210790"/>
              <a:gd name="connsiteY115" fmla="*/ 238991 h 1270953"/>
              <a:gd name="connsiteX116" fmla="*/ 2675659 w 3210790"/>
              <a:gd name="connsiteY116" fmla="*/ 249381 h 1270953"/>
              <a:gd name="connsiteX117" fmla="*/ 2623704 w 3210790"/>
              <a:gd name="connsiteY117" fmla="*/ 264968 h 1270953"/>
              <a:gd name="connsiteX118" fmla="*/ 2608118 w 3210790"/>
              <a:gd name="connsiteY118" fmla="*/ 275359 h 1270953"/>
              <a:gd name="connsiteX119" fmla="*/ 2582140 w 3210790"/>
              <a:gd name="connsiteY119" fmla="*/ 285750 h 1270953"/>
              <a:gd name="connsiteX120" fmla="*/ 2566554 w 3210790"/>
              <a:gd name="connsiteY120" fmla="*/ 296141 h 1270953"/>
              <a:gd name="connsiteX121" fmla="*/ 2519795 w 3210790"/>
              <a:gd name="connsiteY121" fmla="*/ 322118 h 1270953"/>
              <a:gd name="connsiteX122" fmla="*/ 2504209 w 3210790"/>
              <a:gd name="connsiteY122" fmla="*/ 327313 h 1270953"/>
              <a:gd name="connsiteX123" fmla="*/ 2441863 w 3210790"/>
              <a:gd name="connsiteY123" fmla="*/ 368877 h 1270953"/>
              <a:gd name="connsiteX124" fmla="*/ 2405495 w 3210790"/>
              <a:gd name="connsiteY124" fmla="*/ 405245 h 1270953"/>
              <a:gd name="connsiteX125" fmla="*/ 2389909 w 3210790"/>
              <a:gd name="connsiteY125" fmla="*/ 410441 h 1270953"/>
              <a:gd name="connsiteX126" fmla="*/ 2374322 w 3210790"/>
              <a:gd name="connsiteY126" fmla="*/ 420831 h 1270953"/>
              <a:gd name="connsiteX127" fmla="*/ 2337954 w 3210790"/>
              <a:gd name="connsiteY127" fmla="*/ 431222 h 1270953"/>
              <a:gd name="connsiteX128" fmla="*/ 2296390 w 3210790"/>
              <a:gd name="connsiteY128" fmla="*/ 441613 h 1270953"/>
              <a:gd name="connsiteX129" fmla="*/ 2228850 w 3210790"/>
              <a:gd name="connsiteY129" fmla="*/ 457200 h 1270953"/>
              <a:gd name="connsiteX130" fmla="*/ 2202872 w 3210790"/>
              <a:gd name="connsiteY130" fmla="*/ 467591 h 1270953"/>
              <a:gd name="connsiteX131" fmla="*/ 2187286 w 3210790"/>
              <a:gd name="connsiteY131" fmla="*/ 472786 h 1270953"/>
              <a:gd name="connsiteX132" fmla="*/ 2150918 w 3210790"/>
              <a:gd name="connsiteY132" fmla="*/ 488372 h 1270953"/>
              <a:gd name="connsiteX133" fmla="*/ 2109354 w 3210790"/>
              <a:gd name="connsiteY133" fmla="*/ 503959 h 1270953"/>
              <a:gd name="connsiteX134" fmla="*/ 2088572 w 3210790"/>
              <a:gd name="connsiteY134" fmla="*/ 514350 h 1270953"/>
              <a:gd name="connsiteX135" fmla="*/ 2067790 w 3210790"/>
              <a:gd name="connsiteY135" fmla="*/ 519545 h 1270953"/>
              <a:gd name="connsiteX136" fmla="*/ 1989859 w 3210790"/>
              <a:gd name="connsiteY136" fmla="*/ 535131 h 1270953"/>
              <a:gd name="connsiteX137" fmla="*/ 1844386 w 3210790"/>
              <a:gd name="connsiteY137" fmla="*/ 545522 h 1270953"/>
              <a:gd name="connsiteX138" fmla="*/ 1802822 w 3210790"/>
              <a:gd name="connsiteY138" fmla="*/ 555913 h 1270953"/>
              <a:gd name="connsiteX139" fmla="*/ 1709304 w 3210790"/>
              <a:gd name="connsiteY139" fmla="*/ 566304 h 1270953"/>
              <a:gd name="connsiteX140" fmla="*/ 1683327 w 3210790"/>
              <a:gd name="connsiteY140" fmla="*/ 571500 h 1270953"/>
              <a:gd name="connsiteX141" fmla="*/ 1626177 w 3210790"/>
              <a:gd name="connsiteY141" fmla="*/ 576695 h 1270953"/>
              <a:gd name="connsiteX142" fmla="*/ 1595004 w 3210790"/>
              <a:gd name="connsiteY142" fmla="*/ 581891 h 1270953"/>
              <a:gd name="connsiteX143" fmla="*/ 1543050 w 3210790"/>
              <a:gd name="connsiteY143" fmla="*/ 592281 h 1270953"/>
              <a:gd name="connsiteX144" fmla="*/ 1522268 w 3210790"/>
              <a:gd name="connsiteY144" fmla="*/ 602672 h 1270953"/>
              <a:gd name="connsiteX145" fmla="*/ 1496290 w 3210790"/>
              <a:gd name="connsiteY145" fmla="*/ 618259 h 1270953"/>
              <a:gd name="connsiteX146" fmla="*/ 1226127 w 3210790"/>
              <a:gd name="connsiteY146" fmla="*/ 639041 h 1270953"/>
              <a:gd name="connsiteX147" fmla="*/ 940377 w 3210790"/>
              <a:gd name="connsiteY147" fmla="*/ 628650 h 1270953"/>
              <a:gd name="connsiteX148" fmla="*/ 893618 w 3210790"/>
              <a:gd name="connsiteY148" fmla="*/ 623454 h 1270953"/>
              <a:gd name="connsiteX149" fmla="*/ 846859 w 3210790"/>
              <a:gd name="connsiteY149" fmla="*/ 613063 h 1270953"/>
              <a:gd name="connsiteX150" fmla="*/ 810490 w 3210790"/>
              <a:gd name="connsiteY150" fmla="*/ 607868 h 1270953"/>
              <a:gd name="connsiteX151" fmla="*/ 789709 w 3210790"/>
              <a:gd name="connsiteY151" fmla="*/ 602672 h 1270953"/>
              <a:gd name="connsiteX152" fmla="*/ 690995 w 3210790"/>
              <a:gd name="connsiteY152" fmla="*/ 587086 h 1270953"/>
              <a:gd name="connsiteX153" fmla="*/ 659822 w 3210790"/>
              <a:gd name="connsiteY153" fmla="*/ 576695 h 1270953"/>
              <a:gd name="connsiteX154" fmla="*/ 628650 w 3210790"/>
              <a:gd name="connsiteY154" fmla="*/ 571500 h 1270953"/>
              <a:gd name="connsiteX155" fmla="*/ 535131 w 3210790"/>
              <a:gd name="connsiteY155" fmla="*/ 561109 h 1270953"/>
              <a:gd name="connsiteX156" fmla="*/ 503959 w 3210790"/>
              <a:gd name="connsiteY156" fmla="*/ 555913 h 1270953"/>
              <a:gd name="connsiteX157" fmla="*/ 483177 w 3210790"/>
              <a:gd name="connsiteY157" fmla="*/ 550718 h 1270953"/>
              <a:gd name="connsiteX158" fmla="*/ 197427 w 3210790"/>
              <a:gd name="connsiteY158" fmla="*/ 540327 h 1270953"/>
              <a:gd name="connsiteX159" fmla="*/ 166254 w 3210790"/>
              <a:gd name="connsiteY159" fmla="*/ 535131 h 1270953"/>
              <a:gd name="connsiteX160" fmla="*/ 150668 w 3210790"/>
              <a:gd name="connsiteY160" fmla="*/ 529936 h 1270953"/>
              <a:gd name="connsiteX161" fmla="*/ 98713 w 3210790"/>
              <a:gd name="connsiteY161" fmla="*/ 519545 h 1270953"/>
              <a:gd name="connsiteX162" fmla="*/ 83127 w 3210790"/>
              <a:gd name="connsiteY162" fmla="*/ 514350 h 1270953"/>
              <a:gd name="connsiteX163" fmla="*/ 0 w 3210790"/>
              <a:gd name="connsiteY163" fmla="*/ 503959 h 1270953"/>
              <a:gd name="connsiteX164" fmla="*/ 98713 w 3210790"/>
              <a:gd name="connsiteY164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43365 w 3271028"/>
              <a:gd name="connsiteY162" fmla="*/ 514350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67371 w 3271028"/>
              <a:gd name="connsiteY1" fmla="*/ 502278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271028" h="1270953">
                <a:moveTo>
                  <a:pt x="91410" y="545522"/>
                </a:moveTo>
                <a:lnTo>
                  <a:pt x="67371" y="502278"/>
                </a:lnTo>
                <a:cubicBezTo>
                  <a:pt x="77762" y="514401"/>
                  <a:pt x="110783" y="567756"/>
                  <a:pt x="122583" y="581891"/>
                </a:cubicBezTo>
                <a:cubicBezTo>
                  <a:pt x="134383" y="596026"/>
                  <a:pt x="133135" y="584929"/>
                  <a:pt x="138169" y="587086"/>
                </a:cubicBezTo>
                <a:cubicBezTo>
                  <a:pt x="155282" y="594420"/>
                  <a:pt x="157662" y="598922"/>
                  <a:pt x="174538" y="602672"/>
                </a:cubicBezTo>
                <a:cubicBezTo>
                  <a:pt x="184821" y="604957"/>
                  <a:pt x="195381" y="605802"/>
                  <a:pt x="205710" y="607868"/>
                </a:cubicBezTo>
                <a:cubicBezTo>
                  <a:pt x="218229" y="610372"/>
                  <a:pt x="255813" y="621252"/>
                  <a:pt x="262860" y="623454"/>
                </a:cubicBezTo>
                <a:cubicBezTo>
                  <a:pt x="278542" y="628355"/>
                  <a:pt x="293937" y="634141"/>
                  <a:pt x="309619" y="639041"/>
                </a:cubicBezTo>
                <a:cubicBezTo>
                  <a:pt x="351695" y="652189"/>
                  <a:pt x="338218" y="645661"/>
                  <a:pt x="377160" y="659822"/>
                </a:cubicBezTo>
                <a:cubicBezTo>
                  <a:pt x="443074" y="683791"/>
                  <a:pt x="372522" y="657502"/>
                  <a:pt x="418724" y="680604"/>
                </a:cubicBezTo>
                <a:cubicBezTo>
                  <a:pt x="426182" y="684333"/>
                  <a:pt x="448428" y="689329"/>
                  <a:pt x="455092" y="690995"/>
                </a:cubicBezTo>
                <a:cubicBezTo>
                  <a:pt x="500635" y="736538"/>
                  <a:pt x="442857" y="680798"/>
                  <a:pt x="486265" y="716972"/>
                </a:cubicBezTo>
                <a:cubicBezTo>
                  <a:pt x="512211" y="738594"/>
                  <a:pt x="490045" y="728624"/>
                  <a:pt x="517438" y="737754"/>
                </a:cubicBezTo>
                <a:cubicBezTo>
                  <a:pt x="522633" y="741218"/>
                  <a:pt x="528029" y="744398"/>
                  <a:pt x="533024" y="748145"/>
                </a:cubicBezTo>
                <a:cubicBezTo>
                  <a:pt x="541895" y="754799"/>
                  <a:pt x="549774" y="762776"/>
                  <a:pt x="559001" y="768927"/>
                </a:cubicBezTo>
                <a:cubicBezTo>
                  <a:pt x="565445" y="773223"/>
                  <a:pt x="573058" y="775475"/>
                  <a:pt x="579783" y="779318"/>
                </a:cubicBezTo>
                <a:cubicBezTo>
                  <a:pt x="607982" y="795432"/>
                  <a:pt x="582379" y="785380"/>
                  <a:pt x="610956" y="794904"/>
                </a:cubicBezTo>
                <a:cubicBezTo>
                  <a:pt x="626948" y="806898"/>
                  <a:pt x="645849" y="821675"/>
                  <a:pt x="662910" y="831272"/>
                </a:cubicBezTo>
                <a:cubicBezTo>
                  <a:pt x="679786" y="840765"/>
                  <a:pt x="698446" y="846988"/>
                  <a:pt x="714865" y="857250"/>
                </a:cubicBezTo>
                <a:cubicBezTo>
                  <a:pt x="726335" y="864419"/>
                  <a:pt x="734784" y="875724"/>
                  <a:pt x="746038" y="883227"/>
                </a:cubicBezTo>
                <a:cubicBezTo>
                  <a:pt x="755704" y="889671"/>
                  <a:pt x="767175" y="892959"/>
                  <a:pt x="777210" y="898813"/>
                </a:cubicBezTo>
                <a:cubicBezTo>
                  <a:pt x="787997" y="905106"/>
                  <a:pt x="797992" y="912668"/>
                  <a:pt x="808383" y="919595"/>
                </a:cubicBezTo>
                <a:cubicBezTo>
                  <a:pt x="813578" y="923059"/>
                  <a:pt x="819554" y="925571"/>
                  <a:pt x="823969" y="929986"/>
                </a:cubicBezTo>
                <a:cubicBezTo>
                  <a:pt x="829165" y="935181"/>
                  <a:pt x="833577" y="941301"/>
                  <a:pt x="839556" y="945572"/>
                </a:cubicBezTo>
                <a:cubicBezTo>
                  <a:pt x="845858" y="950074"/>
                  <a:pt x="853742" y="951904"/>
                  <a:pt x="860338" y="955963"/>
                </a:cubicBezTo>
                <a:cubicBezTo>
                  <a:pt x="876292" y="965781"/>
                  <a:pt x="891034" y="977498"/>
                  <a:pt x="907097" y="987136"/>
                </a:cubicBezTo>
                <a:cubicBezTo>
                  <a:pt x="917059" y="993113"/>
                  <a:pt x="928234" y="996868"/>
                  <a:pt x="938269" y="1002722"/>
                </a:cubicBezTo>
                <a:cubicBezTo>
                  <a:pt x="949056" y="1009015"/>
                  <a:pt x="959051" y="1016577"/>
                  <a:pt x="969442" y="1023504"/>
                </a:cubicBezTo>
                <a:cubicBezTo>
                  <a:pt x="1010327" y="1050761"/>
                  <a:pt x="1017678" y="1056900"/>
                  <a:pt x="1088938" y="1080654"/>
                </a:cubicBezTo>
                <a:lnTo>
                  <a:pt x="1120110" y="1091045"/>
                </a:lnTo>
                <a:cubicBezTo>
                  <a:pt x="1125306" y="1092777"/>
                  <a:pt x="1130295" y="1095341"/>
                  <a:pt x="1135697" y="1096241"/>
                </a:cubicBezTo>
                <a:cubicBezTo>
                  <a:pt x="1154574" y="1099387"/>
                  <a:pt x="1206362" y="1107673"/>
                  <a:pt x="1218824" y="1111827"/>
                </a:cubicBezTo>
                <a:cubicBezTo>
                  <a:pt x="1224019" y="1113559"/>
                  <a:pt x="1229376" y="1114865"/>
                  <a:pt x="1234410" y="1117022"/>
                </a:cubicBezTo>
                <a:cubicBezTo>
                  <a:pt x="1279363" y="1136287"/>
                  <a:pt x="1234217" y="1120420"/>
                  <a:pt x="1270778" y="1132609"/>
                </a:cubicBezTo>
                <a:cubicBezTo>
                  <a:pt x="1275974" y="1137804"/>
                  <a:pt x="1279942" y="1144627"/>
                  <a:pt x="1286365" y="1148195"/>
                </a:cubicBezTo>
                <a:cubicBezTo>
                  <a:pt x="1295940" y="1153514"/>
                  <a:pt x="1307147" y="1155122"/>
                  <a:pt x="1317538" y="1158586"/>
                </a:cubicBezTo>
                <a:lnTo>
                  <a:pt x="1348710" y="1168977"/>
                </a:lnTo>
                <a:cubicBezTo>
                  <a:pt x="1348721" y="1168981"/>
                  <a:pt x="1379872" y="1179363"/>
                  <a:pt x="1379883" y="1179368"/>
                </a:cubicBezTo>
                <a:cubicBezTo>
                  <a:pt x="1396916" y="1187885"/>
                  <a:pt x="1399431" y="1190367"/>
                  <a:pt x="1416251" y="1194954"/>
                </a:cubicBezTo>
                <a:cubicBezTo>
                  <a:pt x="1430029" y="1198712"/>
                  <a:pt x="1443960" y="1201881"/>
                  <a:pt x="1457815" y="1205345"/>
                </a:cubicBezTo>
                <a:cubicBezTo>
                  <a:pt x="1464742" y="1207077"/>
                  <a:pt x="1471823" y="1208283"/>
                  <a:pt x="1478597" y="1210541"/>
                </a:cubicBezTo>
                <a:cubicBezTo>
                  <a:pt x="1500957" y="1217994"/>
                  <a:pt x="1488870" y="1214408"/>
                  <a:pt x="1514965" y="1220931"/>
                </a:cubicBezTo>
                <a:cubicBezTo>
                  <a:pt x="1556734" y="1248778"/>
                  <a:pt x="1510611" y="1221794"/>
                  <a:pt x="1613678" y="1236518"/>
                </a:cubicBezTo>
                <a:cubicBezTo>
                  <a:pt x="1622911" y="1237837"/>
                  <a:pt x="1630808" y="1243960"/>
                  <a:pt x="1639656" y="1246909"/>
                </a:cubicBezTo>
                <a:cubicBezTo>
                  <a:pt x="1651617" y="1250896"/>
                  <a:pt x="1663570" y="1255334"/>
                  <a:pt x="1676024" y="1257300"/>
                </a:cubicBezTo>
                <a:cubicBezTo>
                  <a:pt x="1696623" y="1260552"/>
                  <a:pt x="1717587" y="1260763"/>
                  <a:pt x="1738369" y="1262495"/>
                </a:cubicBezTo>
                <a:cubicBezTo>
                  <a:pt x="1808596" y="1274201"/>
                  <a:pt x="1790553" y="1273338"/>
                  <a:pt x="1909819" y="1262495"/>
                </a:cubicBezTo>
                <a:cubicBezTo>
                  <a:pt x="1920727" y="1261503"/>
                  <a:pt x="1940992" y="1252104"/>
                  <a:pt x="1940992" y="1252104"/>
                </a:cubicBezTo>
                <a:cubicBezTo>
                  <a:pt x="1980483" y="1212613"/>
                  <a:pt x="1944187" y="1242713"/>
                  <a:pt x="1977360" y="1226127"/>
                </a:cubicBezTo>
                <a:cubicBezTo>
                  <a:pt x="1982945" y="1223335"/>
                  <a:pt x="1986798" y="1216821"/>
                  <a:pt x="1992947" y="1215736"/>
                </a:cubicBezTo>
                <a:cubicBezTo>
                  <a:pt x="2016884" y="1211512"/>
                  <a:pt x="2041438" y="1212273"/>
                  <a:pt x="2065683" y="1210541"/>
                </a:cubicBezTo>
                <a:lnTo>
                  <a:pt x="2128028" y="1189759"/>
                </a:lnTo>
                <a:cubicBezTo>
                  <a:pt x="2133224" y="1188027"/>
                  <a:pt x="2139058" y="1187601"/>
                  <a:pt x="2143615" y="1184563"/>
                </a:cubicBezTo>
                <a:cubicBezTo>
                  <a:pt x="2166548" y="1169274"/>
                  <a:pt x="2153078" y="1175396"/>
                  <a:pt x="2185178" y="1168977"/>
                </a:cubicBezTo>
                <a:cubicBezTo>
                  <a:pt x="2192105" y="1165513"/>
                  <a:pt x="2198708" y="1161305"/>
                  <a:pt x="2205960" y="1158586"/>
                </a:cubicBezTo>
                <a:cubicBezTo>
                  <a:pt x="2212646" y="1156079"/>
                  <a:pt x="2220179" y="1156204"/>
                  <a:pt x="2226742" y="1153391"/>
                </a:cubicBezTo>
                <a:cubicBezTo>
                  <a:pt x="2232481" y="1150931"/>
                  <a:pt x="2236743" y="1145793"/>
                  <a:pt x="2242328" y="1143000"/>
                </a:cubicBezTo>
                <a:cubicBezTo>
                  <a:pt x="2247227" y="1140551"/>
                  <a:pt x="2252719" y="1139536"/>
                  <a:pt x="2257915" y="1137804"/>
                </a:cubicBezTo>
                <a:cubicBezTo>
                  <a:pt x="2297650" y="1108004"/>
                  <a:pt x="2259542" y="1134648"/>
                  <a:pt x="2299478" y="1111827"/>
                </a:cubicBezTo>
                <a:cubicBezTo>
                  <a:pt x="2304900" y="1108729"/>
                  <a:pt x="2309984" y="1105065"/>
                  <a:pt x="2315065" y="1101436"/>
                </a:cubicBezTo>
                <a:cubicBezTo>
                  <a:pt x="2322111" y="1096403"/>
                  <a:pt x="2328329" y="1090146"/>
                  <a:pt x="2335847" y="1085850"/>
                </a:cubicBezTo>
                <a:cubicBezTo>
                  <a:pt x="2340602" y="1083133"/>
                  <a:pt x="2346238" y="1082386"/>
                  <a:pt x="2351433" y="1080654"/>
                </a:cubicBezTo>
                <a:cubicBezTo>
                  <a:pt x="2356628" y="1075459"/>
                  <a:pt x="2360906" y="1069144"/>
                  <a:pt x="2367019" y="1065068"/>
                </a:cubicBezTo>
                <a:cubicBezTo>
                  <a:pt x="2371576" y="1062030"/>
                  <a:pt x="2377707" y="1062321"/>
                  <a:pt x="2382606" y="1059872"/>
                </a:cubicBezTo>
                <a:cubicBezTo>
                  <a:pt x="2388191" y="1057079"/>
                  <a:pt x="2392897" y="1052790"/>
                  <a:pt x="2398192" y="1049481"/>
                </a:cubicBezTo>
                <a:cubicBezTo>
                  <a:pt x="2406755" y="1044129"/>
                  <a:pt x="2416091" y="1039954"/>
                  <a:pt x="2424169" y="1033895"/>
                </a:cubicBezTo>
                <a:cubicBezTo>
                  <a:pt x="2430047" y="1029487"/>
                  <a:pt x="2433956" y="1022820"/>
                  <a:pt x="2439756" y="1018309"/>
                </a:cubicBezTo>
                <a:cubicBezTo>
                  <a:pt x="2498725" y="972444"/>
                  <a:pt x="2448889" y="1011144"/>
                  <a:pt x="2486515" y="992331"/>
                </a:cubicBezTo>
                <a:cubicBezTo>
                  <a:pt x="2495547" y="987815"/>
                  <a:pt x="2503929" y="982097"/>
                  <a:pt x="2512492" y="976745"/>
                </a:cubicBezTo>
                <a:cubicBezTo>
                  <a:pt x="2517787" y="973436"/>
                  <a:pt x="2522493" y="969146"/>
                  <a:pt x="2528078" y="966354"/>
                </a:cubicBezTo>
                <a:cubicBezTo>
                  <a:pt x="2532976" y="963905"/>
                  <a:pt x="2538469" y="962891"/>
                  <a:pt x="2543665" y="961159"/>
                </a:cubicBezTo>
                <a:cubicBezTo>
                  <a:pt x="2589209" y="915613"/>
                  <a:pt x="2533469" y="973393"/>
                  <a:pt x="2569642" y="929986"/>
                </a:cubicBezTo>
                <a:cubicBezTo>
                  <a:pt x="2582144" y="914984"/>
                  <a:pt x="2585489" y="914226"/>
                  <a:pt x="2600815" y="904009"/>
                </a:cubicBezTo>
                <a:cubicBezTo>
                  <a:pt x="2607742" y="893618"/>
                  <a:pt x="2612766" y="881667"/>
                  <a:pt x="2621597" y="872836"/>
                </a:cubicBezTo>
                <a:cubicBezTo>
                  <a:pt x="2637671" y="856762"/>
                  <a:pt x="2643692" y="851888"/>
                  <a:pt x="2657965" y="831272"/>
                </a:cubicBezTo>
                <a:cubicBezTo>
                  <a:pt x="2667265" y="817839"/>
                  <a:pt x="2674879" y="803303"/>
                  <a:pt x="2683942" y="789709"/>
                </a:cubicBezTo>
                <a:cubicBezTo>
                  <a:pt x="2741320" y="703642"/>
                  <a:pt x="2713727" y="724823"/>
                  <a:pt x="2756678" y="696191"/>
                </a:cubicBezTo>
                <a:cubicBezTo>
                  <a:pt x="2765516" y="669678"/>
                  <a:pt x="2756232" y="689783"/>
                  <a:pt x="2777460" y="665018"/>
                </a:cubicBezTo>
                <a:cubicBezTo>
                  <a:pt x="2783095" y="658443"/>
                  <a:pt x="2786924" y="650359"/>
                  <a:pt x="2793047" y="644236"/>
                </a:cubicBezTo>
                <a:cubicBezTo>
                  <a:pt x="2797462" y="639821"/>
                  <a:pt x="2803836" y="637842"/>
                  <a:pt x="2808633" y="633845"/>
                </a:cubicBezTo>
                <a:cubicBezTo>
                  <a:pt x="2828668" y="617149"/>
                  <a:pt x="2840552" y="593391"/>
                  <a:pt x="2860588" y="576695"/>
                </a:cubicBezTo>
                <a:cubicBezTo>
                  <a:pt x="2874623" y="564999"/>
                  <a:pt x="2886916" y="562568"/>
                  <a:pt x="2902151" y="550718"/>
                </a:cubicBezTo>
                <a:cubicBezTo>
                  <a:pt x="2977754" y="491916"/>
                  <a:pt x="2882655" y="556789"/>
                  <a:pt x="2938519" y="519545"/>
                </a:cubicBezTo>
                <a:cubicBezTo>
                  <a:pt x="2941983" y="514350"/>
                  <a:pt x="2946117" y="509544"/>
                  <a:pt x="2948910" y="503959"/>
                </a:cubicBezTo>
                <a:cubicBezTo>
                  <a:pt x="2951359" y="499060"/>
                  <a:pt x="2951068" y="492929"/>
                  <a:pt x="2954106" y="488372"/>
                </a:cubicBezTo>
                <a:cubicBezTo>
                  <a:pt x="2958182" y="482259"/>
                  <a:pt x="2964988" y="478430"/>
                  <a:pt x="2969692" y="472786"/>
                </a:cubicBezTo>
                <a:cubicBezTo>
                  <a:pt x="2994231" y="443340"/>
                  <a:pt x="2965071" y="471984"/>
                  <a:pt x="2990474" y="436418"/>
                </a:cubicBezTo>
                <a:cubicBezTo>
                  <a:pt x="2994745" y="430439"/>
                  <a:pt x="3000865" y="426027"/>
                  <a:pt x="3006060" y="420831"/>
                </a:cubicBezTo>
                <a:cubicBezTo>
                  <a:pt x="3009524" y="410440"/>
                  <a:pt x="3008706" y="397404"/>
                  <a:pt x="3016451" y="389659"/>
                </a:cubicBezTo>
                <a:cubicBezTo>
                  <a:pt x="3048185" y="357925"/>
                  <a:pt x="3015527" y="392621"/>
                  <a:pt x="3052819" y="342900"/>
                </a:cubicBezTo>
                <a:cubicBezTo>
                  <a:pt x="3058015" y="335973"/>
                  <a:pt x="3063603" y="329323"/>
                  <a:pt x="3068406" y="322118"/>
                </a:cubicBezTo>
                <a:cubicBezTo>
                  <a:pt x="3074007" y="313716"/>
                  <a:pt x="3078201" y="304414"/>
                  <a:pt x="3083992" y="296141"/>
                </a:cubicBezTo>
                <a:cubicBezTo>
                  <a:pt x="3090351" y="287056"/>
                  <a:pt x="3098415" y="279248"/>
                  <a:pt x="3104774" y="270163"/>
                </a:cubicBezTo>
                <a:cubicBezTo>
                  <a:pt x="3110565" y="261890"/>
                  <a:pt x="3115844" y="253218"/>
                  <a:pt x="3120360" y="244186"/>
                </a:cubicBezTo>
                <a:cubicBezTo>
                  <a:pt x="3122809" y="239288"/>
                  <a:pt x="3122839" y="233355"/>
                  <a:pt x="3125556" y="228600"/>
                </a:cubicBezTo>
                <a:cubicBezTo>
                  <a:pt x="3129852" y="221082"/>
                  <a:pt x="3135947" y="214745"/>
                  <a:pt x="3141142" y="207818"/>
                </a:cubicBezTo>
                <a:cubicBezTo>
                  <a:pt x="3150442" y="179919"/>
                  <a:pt x="3141707" y="200137"/>
                  <a:pt x="3167119" y="166254"/>
                </a:cubicBezTo>
                <a:cubicBezTo>
                  <a:pt x="3170865" y="161259"/>
                  <a:pt x="3173446" y="155409"/>
                  <a:pt x="3177510" y="150668"/>
                </a:cubicBezTo>
                <a:cubicBezTo>
                  <a:pt x="3183886" y="143230"/>
                  <a:pt x="3192172" y="137536"/>
                  <a:pt x="3198292" y="129886"/>
                </a:cubicBezTo>
                <a:cubicBezTo>
                  <a:pt x="3248007" y="67742"/>
                  <a:pt x="3195619" y="122168"/>
                  <a:pt x="3234660" y="83127"/>
                </a:cubicBezTo>
                <a:cubicBezTo>
                  <a:pt x="3236392" y="77932"/>
                  <a:pt x="3236673" y="71997"/>
                  <a:pt x="3239856" y="67541"/>
                </a:cubicBezTo>
                <a:cubicBezTo>
                  <a:pt x="3245550" y="59569"/>
                  <a:pt x="3255880" y="55323"/>
                  <a:pt x="3260638" y="46759"/>
                </a:cubicBezTo>
                <a:cubicBezTo>
                  <a:pt x="3264927" y="39039"/>
                  <a:pt x="3263691" y="29348"/>
                  <a:pt x="3265833" y="20781"/>
                </a:cubicBezTo>
                <a:cubicBezTo>
                  <a:pt x="3267161" y="15468"/>
                  <a:pt x="3269296" y="10390"/>
                  <a:pt x="3271028" y="5195"/>
                </a:cubicBezTo>
                <a:cubicBezTo>
                  <a:pt x="3262369" y="3463"/>
                  <a:pt x="3253881" y="0"/>
                  <a:pt x="3245051" y="0"/>
                </a:cubicBezTo>
                <a:cubicBezTo>
                  <a:pt x="3231224" y="0"/>
                  <a:pt x="3225261" y="10332"/>
                  <a:pt x="3213878" y="15586"/>
                </a:cubicBezTo>
                <a:cubicBezTo>
                  <a:pt x="3196943" y="23402"/>
                  <a:pt x="3177918" y="26772"/>
                  <a:pt x="3161924" y="36368"/>
                </a:cubicBezTo>
                <a:cubicBezTo>
                  <a:pt x="3153265" y="41563"/>
                  <a:pt x="3144812" y="47119"/>
                  <a:pt x="3135947" y="51954"/>
                </a:cubicBezTo>
                <a:cubicBezTo>
                  <a:pt x="3125748" y="57517"/>
                  <a:pt x="3114575" y="61304"/>
                  <a:pt x="3104774" y="67541"/>
                </a:cubicBezTo>
                <a:cubicBezTo>
                  <a:pt x="3072079" y="88347"/>
                  <a:pt x="3089183" y="86725"/>
                  <a:pt x="3058015" y="98713"/>
                </a:cubicBezTo>
                <a:cubicBezTo>
                  <a:pt x="3000147" y="120971"/>
                  <a:pt x="3026013" y="104834"/>
                  <a:pt x="2980083" y="129886"/>
                </a:cubicBezTo>
                <a:cubicBezTo>
                  <a:pt x="2971218" y="134721"/>
                  <a:pt x="2961921" y="139078"/>
                  <a:pt x="2954106" y="145472"/>
                </a:cubicBezTo>
                <a:cubicBezTo>
                  <a:pt x="2942733" y="154777"/>
                  <a:pt x="2936077" y="170073"/>
                  <a:pt x="2922933" y="176645"/>
                </a:cubicBezTo>
                <a:cubicBezTo>
                  <a:pt x="2895764" y="190229"/>
                  <a:pt x="2909665" y="185158"/>
                  <a:pt x="2881369" y="192231"/>
                </a:cubicBezTo>
                <a:cubicBezTo>
                  <a:pt x="2876174" y="197427"/>
                  <a:pt x="2871661" y="203409"/>
                  <a:pt x="2865783" y="207818"/>
                </a:cubicBezTo>
                <a:cubicBezTo>
                  <a:pt x="2845916" y="222718"/>
                  <a:pt x="2816523" y="235079"/>
                  <a:pt x="2793047" y="238991"/>
                </a:cubicBezTo>
                <a:cubicBezTo>
                  <a:pt x="2753164" y="245638"/>
                  <a:pt x="2772204" y="242120"/>
                  <a:pt x="2735897" y="249381"/>
                </a:cubicBezTo>
                <a:cubicBezTo>
                  <a:pt x="2700821" y="272764"/>
                  <a:pt x="2744729" y="246731"/>
                  <a:pt x="2683942" y="264968"/>
                </a:cubicBezTo>
                <a:cubicBezTo>
                  <a:pt x="2677961" y="266762"/>
                  <a:pt x="2673941" y="272567"/>
                  <a:pt x="2668356" y="275359"/>
                </a:cubicBezTo>
                <a:cubicBezTo>
                  <a:pt x="2660014" y="279530"/>
                  <a:pt x="2650720" y="281579"/>
                  <a:pt x="2642378" y="285750"/>
                </a:cubicBezTo>
                <a:cubicBezTo>
                  <a:pt x="2636793" y="288542"/>
                  <a:pt x="2632185" y="292995"/>
                  <a:pt x="2626792" y="296141"/>
                </a:cubicBezTo>
                <a:cubicBezTo>
                  <a:pt x="2611391" y="305125"/>
                  <a:pt x="2595981" y="314144"/>
                  <a:pt x="2580033" y="322118"/>
                </a:cubicBezTo>
                <a:cubicBezTo>
                  <a:pt x="2575135" y="324567"/>
                  <a:pt x="2569255" y="324691"/>
                  <a:pt x="2564447" y="327313"/>
                </a:cubicBezTo>
                <a:cubicBezTo>
                  <a:pt x="2554189" y="332909"/>
                  <a:pt x="2515470" y="356723"/>
                  <a:pt x="2502101" y="368877"/>
                </a:cubicBezTo>
                <a:cubicBezTo>
                  <a:pt x="2489415" y="380409"/>
                  <a:pt x="2481997" y="399823"/>
                  <a:pt x="2465733" y="405245"/>
                </a:cubicBezTo>
                <a:cubicBezTo>
                  <a:pt x="2460538" y="406977"/>
                  <a:pt x="2455045" y="407992"/>
                  <a:pt x="2450147" y="410441"/>
                </a:cubicBezTo>
                <a:cubicBezTo>
                  <a:pt x="2444562" y="413233"/>
                  <a:pt x="2440358" y="418512"/>
                  <a:pt x="2434560" y="420831"/>
                </a:cubicBezTo>
                <a:cubicBezTo>
                  <a:pt x="2422854" y="425513"/>
                  <a:pt x="2410374" y="427973"/>
                  <a:pt x="2398192" y="431222"/>
                </a:cubicBezTo>
                <a:cubicBezTo>
                  <a:pt x="2384393" y="434902"/>
                  <a:pt x="2356628" y="441613"/>
                  <a:pt x="2356628" y="441613"/>
                </a:cubicBezTo>
                <a:cubicBezTo>
                  <a:pt x="2322089" y="464640"/>
                  <a:pt x="2359719" y="443073"/>
                  <a:pt x="2289088" y="457200"/>
                </a:cubicBezTo>
                <a:cubicBezTo>
                  <a:pt x="2279943" y="459029"/>
                  <a:pt x="2271843" y="464316"/>
                  <a:pt x="2263110" y="467591"/>
                </a:cubicBezTo>
                <a:cubicBezTo>
                  <a:pt x="2257982" y="469514"/>
                  <a:pt x="2252609" y="470752"/>
                  <a:pt x="2247524" y="472786"/>
                </a:cubicBezTo>
                <a:cubicBezTo>
                  <a:pt x="2235278" y="477684"/>
                  <a:pt x="2223402" y="483474"/>
                  <a:pt x="2211156" y="488372"/>
                </a:cubicBezTo>
                <a:cubicBezTo>
                  <a:pt x="2197417" y="493867"/>
                  <a:pt x="2183251" y="498268"/>
                  <a:pt x="2169592" y="503959"/>
                </a:cubicBezTo>
                <a:cubicBezTo>
                  <a:pt x="2162443" y="506938"/>
                  <a:pt x="2156062" y="511631"/>
                  <a:pt x="2148810" y="514350"/>
                </a:cubicBezTo>
                <a:cubicBezTo>
                  <a:pt x="2142124" y="516857"/>
                  <a:pt x="2135015" y="518074"/>
                  <a:pt x="2128028" y="519545"/>
                </a:cubicBezTo>
                <a:cubicBezTo>
                  <a:pt x="2102105" y="525002"/>
                  <a:pt x="2076426" y="532205"/>
                  <a:pt x="2050097" y="535131"/>
                </a:cubicBezTo>
                <a:cubicBezTo>
                  <a:pt x="1970589" y="543966"/>
                  <a:pt x="2018999" y="539503"/>
                  <a:pt x="1904624" y="545522"/>
                </a:cubicBezTo>
                <a:cubicBezTo>
                  <a:pt x="1890769" y="548986"/>
                  <a:pt x="1877254" y="554336"/>
                  <a:pt x="1863060" y="555913"/>
                </a:cubicBezTo>
                <a:lnTo>
                  <a:pt x="1769542" y="566304"/>
                </a:lnTo>
                <a:cubicBezTo>
                  <a:pt x="1760786" y="567446"/>
                  <a:pt x="1752327" y="570405"/>
                  <a:pt x="1743565" y="571500"/>
                </a:cubicBezTo>
                <a:cubicBezTo>
                  <a:pt x="1724584" y="573873"/>
                  <a:pt x="1705413" y="574460"/>
                  <a:pt x="1686415" y="576695"/>
                </a:cubicBezTo>
                <a:cubicBezTo>
                  <a:pt x="1675953" y="577926"/>
                  <a:pt x="1665596" y="579950"/>
                  <a:pt x="1655242" y="581891"/>
                </a:cubicBezTo>
                <a:cubicBezTo>
                  <a:pt x="1637884" y="585146"/>
                  <a:pt x="1603288" y="592281"/>
                  <a:pt x="1603288" y="592281"/>
                </a:cubicBezTo>
                <a:cubicBezTo>
                  <a:pt x="1596361" y="595745"/>
                  <a:pt x="1589276" y="598911"/>
                  <a:pt x="1582506" y="602672"/>
                </a:cubicBezTo>
                <a:cubicBezTo>
                  <a:pt x="1573678" y="607576"/>
                  <a:pt x="1565810" y="614281"/>
                  <a:pt x="1556528" y="618259"/>
                </a:cubicBezTo>
                <a:cubicBezTo>
                  <a:pt x="1466697" y="656758"/>
                  <a:pt x="1401088" y="636373"/>
                  <a:pt x="1286365" y="639041"/>
                </a:cubicBezTo>
                <a:lnTo>
                  <a:pt x="1000615" y="628650"/>
                </a:lnTo>
                <a:cubicBezTo>
                  <a:pt x="984950" y="627916"/>
                  <a:pt x="969325" y="626032"/>
                  <a:pt x="953856" y="623454"/>
                </a:cubicBezTo>
                <a:cubicBezTo>
                  <a:pt x="938107" y="620829"/>
                  <a:pt x="922790" y="616005"/>
                  <a:pt x="907097" y="613063"/>
                </a:cubicBezTo>
                <a:cubicBezTo>
                  <a:pt x="895061" y="610806"/>
                  <a:pt x="882777" y="610059"/>
                  <a:pt x="870728" y="607868"/>
                </a:cubicBezTo>
                <a:cubicBezTo>
                  <a:pt x="863703" y="606591"/>
                  <a:pt x="856982" y="603895"/>
                  <a:pt x="849947" y="602672"/>
                </a:cubicBezTo>
                <a:cubicBezTo>
                  <a:pt x="817127" y="596964"/>
                  <a:pt x="751233" y="587086"/>
                  <a:pt x="751233" y="587086"/>
                </a:cubicBezTo>
                <a:cubicBezTo>
                  <a:pt x="740842" y="583622"/>
                  <a:pt x="730686" y="579351"/>
                  <a:pt x="720060" y="576695"/>
                </a:cubicBezTo>
                <a:cubicBezTo>
                  <a:pt x="709841" y="574140"/>
                  <a:pt x="699252" y="573384"/>
                  <a:pt x="688888" y="571500"/>
                </a:cubicBezTo>
                <a:cubicBezTo>
                  <a:pt x="632422" y="561233"/>
                  <a:pt x="693056" y="568623"/>
                  <a:pt x="595369" y="561109"/>
                </a:cubicBezTo>
                <a:cubicBezTo>
                  <a:pt x="584978" y="559377"/>
                  <a:pt x="574526" y="557979"/>
                  <a:pt x="564197" y="555913"/>
                </a:cubicBezTo>
                <a:cubicBezTo>
                  <a:pt x="557195" y="554513"/>
                  <a:pt x="564055" y="559385"/>
                  <a:pt x="543415" y="550718"/>
                </a:cubicBezTo>
                <a:cubicBezTo>
                  <a:pt x="522775" y="542051"/>
                  <a:pt x="501700" y="527706"/>
                  <a:pt x="440359" y="503911"/>
                </a:cubicBezTo>
                <a:cubicBezTo>
                  <a:pt x="359455" y="477902"/>
                  <a:pt x="383324" y="481479"/>
                  <a:pt x="361108" y="473678"/>
                </a:cubicBezTo>
                <a:cubicBezTo>
                  <a:pt x="338892" y="465877"/>
                  <a:pt x="329936" y="465011"/>
                  <a:pt x="307061" y="457103"/>
                </a:cubicBezTo>
                <a:cubicBezTo>
                  <a:pt x="284186" y="449195"/>
                  <a:pt x="253141" y="438688"/>
                  <a:pt x="223855" y="426228"/>
                </a:cubicBezTo>
                <a:cubicBezTo>
                  <a:pt x="194569" y="413768"/>
                  <a:pt x="168300" y="400456"/>
                  <a:pt x="131345" y="382341"/>
                </a:cubicBezTo>
                <a:cubicBezTo>
                  <a:pt x="94390" y="364226"/>
                  <a:pt x="15980" y="319272"/>
                  <a:pt x="2126" y="317540"/>
                </a:cubicBezTo>
                <a:cubicBezTo>
                  <a:pt x="-11728" y="315808"/>
                  <a:pt x="46120" y="488516"/>
                  <a:pt x="60238" y="503959"/>
                </a:cubicBezTo>
                <a:lnTo>
                  <a:pt x="158951" y="592281"/>
                </a:lnTo>
              </a:path>
            </a:pathLst>
          </a:custGeom>
          <a:solidFill>
            <a:srgbClr val="EAF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9" r="81879" b="35634"/>
          <a:stretch/>
        </p:blipFill>
        <p:spPr>
          <a:xfrm>
            <a:off x="3917675" y="4064331"/>
            <a:ext cx="1178154" cy="13846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9" r="81879" b="35634"/>
          <a:stretch/>
        </p:blipFill>
        <p:spPr>
          <a:xfrm flipH="1">
            <a:off x="6902548" y="4156694"/>
            <a:ext cx="1178154" cy="13846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 t="72002" b="22665"/>
          <a:stretch/>
        </p:blipFill>
        <p:spPr>
          <a:xfrm>
            <a:off x="4968686" y="5094076"/>
            <a:ext cx="3249271" cy="99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170" b="96936" l="576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71486" r="36810" b="14186"/>
          <a:stretch/>
        </p:blipFill>
        <p:spPr>
          <a:xfrm rot="10800000">
            <a:off x="3240049" y="4467497"/>
            <a:ext cx="1333066" cy="23755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9" t="72002" r="30957" b="23423"/>
          <a:stretch/>
        </p:blipFill>
        <p:spPr>
          <a:xfrm flipV="1">
            <a:off x="4980160" y="5103998"/>
            <a:ext cx="1889090" cy="85166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4905723" y="3787752"/>
            <a:ext cx="790922" cy="824295"/>
          </a:xfrm>
          <a:custGeom>
            <a:avLst/>
            <a:gdLst>
              <a:gd name="connsiteX0" fmla="*/ 0 w 790922"/>
              <a:gd name="connsiteY0" fmla="*/ 337060 h 824295"/>
              <a:gd name="connsiteX1" fmla="*/ 0 w 790922"/>
              <a:gd name="connsiteY1" fmla="*/ 337060 h 824295"/>
              <a:gd name="connsiteX2" fmla="*/ 10011 w 790922"/>
              <a:gd name="connsiteY2" fmla="*/ 417153 h 824295"/>
              <a:gd name="connsiteX3" fmla="*/ 16686 w 790922"/>
              <a:gd name="connsiteY3" fmla="*/ 457200 h 824295"/>
              <a:gd name="connsiteX4" fmla="*/ 20023 w 790922"/>
              <a:gd name="connsiteY4" fmla="*/ 523944 h 824295"/>
              <a:gd name="connsiteX5" fmla="*/ 23360 w 790922"/>
              <a:gd name="connsiteY5" fmla="*/ 533956 h 824295"/>
              <a:gd name="connsiteX6" fmla="*/ 30035 w 790922"/>
              <a:gd name="connsiteY6" fmla="*/ 540630 h 824295"/>
              <a:gd name="connsiteX7" fmla="*/ 33372 w 790922"/>
              <a:gd name="connsiteY7" fmla="*/ 550642 h 824295"/>
              <a:gd name="connsiteX8" fmla="*/ 40046 w 790922"/>
              <a:gd name="connsiteY8" fmla="*/ 560654 h 824295"/>
              <a:gd name="connsiteX9" fmla="*/ 43384 w 790922"/>
              <a:gd name="connsiteY9" fmla="*/ 574003 h 824295"/>
              <a:gd name="connsiteX10" fmla="*/ 50058 w 790922"/>
              <a:gd name="connsiteY10" fmla="*/ 597363 h 824295"/>
              <a:gd name="connsiteX11" fmla="*/ 60070 w 790922"/>
              <a:gd name="connsiteY11" fmla="*/ 647422 h 824295"/>
              <a:gd name="connsiteX12" fmla="*/ 80093 w 790922"/>
              <a:gd name="connsiteY12" fmla="*/ 680794 h 824295"/>
              <a:gd name="connsiteX13" fmla="*/ 83430 w 790922"/>
              <a:gd name="connsiteY13" fmla="*/ 690806 h 824295"/>
              <a:gd name="connsiteX14" fmla="*/ 96779 w 790922"/>
              <a:gd name="connsiteY14" fmla="*/ 710829 h 824295"/>
              <a:gd name="connsiteX15" fmla="*/ 110128 w 790922"/>
              <a:gd name="connsiteY15" fmla="*/ 737527 h 824295"/>
              <a:gd name="connsiteX16" fmla="*/ 120140 w 790922"/>
              <a:gd name="connsiteY16" fmla="*/ 754213 h 824295"/>
              <a:gd name="connsiteX17" fmla="*/ 123477 w 790922"/>
              <a:gd name="connsiteY17" fmla="*/ 764225 h 824295"/>
              <a:gd name="connsiteX18" fmla="*/ 143500 w 790922"/>
              <a:gd name="connsiteY18" fmla="*/ 777574 h 824295"/>
              <a:gd name="connsiteX19" fmla="*/ 150175 w 790922"/>
              <a:gd name="connsiteY19" fmla="*/ 784248 h 824295"/>
              <a:gd name="connsiteX20" fmla="*/ 166861 w 790922"/>
              <a:gd name="connsiteY20" fmla="*/ 790922 h 824295"/>
              <a:gd name="connsiteX21" fmla="*/ 200233 w 790922"/>
              <a:gd name="connsiteY21" fmla="*/ 800934 h 824295"/>
              <a:gd name="connsiteX22" fmla="*/ 213582 w 790922"/>
              <a:gd name="connsiteY22" fmla="*/ 807609 h 824295"/>
              <a:gd name="connsiteX23" fmla="*/ 223594 w 790922"/>
              <a:gd name="connsiteY23" fmla="*/ 814283 h 824295"/>
              <a:gd name="connsiteX24" fmla="*/ 236943 w 790922"/>
              <a:gd name="connsiteY24" fmla="*/ 817620 h 824295"/>
              <a:gd name="connsiteX25" fmla="*/ 256966 w 790922"/>
              <a:gd name="connsiteY25" fmla="*/ 824295 h 824295"/>
              <a:gd name="connsiteX26" fmla="*/ 310362 w 790922"/>
              <a:gd name="connsiteY26" fmla="*/ 817620 h 824295"/>
              <a:gd name="connsiteX27" fmla="*/ 357083 w 790922"/>
              <a:gd name="connsiteY27" fmla="*/ 807609 h 824295"/>
              <a:gd name="connsiteX28" fmla="*/ 413816 w 790922"/>
              <a:gd name="connsiteY28" fmla="*/ 800934 h 824295"/>
              <a:gd name="connsiteX29" fmla="*/ 423827 w 790922"/>
              <a:gd name="connsiteY29" fmla="*/ 797597 h 824295"/>
              <a:gd name="connsiteX30" fmla="*/ 430502 w 790922"/>
              <a:gd name="connsiteY30" fmla="*/ 790922 h 824295"/>
              <a:gd name="connsiteX31" fmla="*/ 443851 w 790922"/>
              <a:gd name="connsiteY31" fmla="*/ 780911 h 824295"/>
              <a:gd name="connsiteX32" fmla="*/ 450525 w 790922"/>
              <a:gd name="connsiteY32" fmla="*/ 770899 h 824295"/>
              <a:gd name="connsiteX33" fmla="*/ 463874 w 790922"/>
              <a:gd name="connsiteY33" fmla="*/ 764225 h 824295"/>
              <a:gd name="connsiteX34" fmla="*/ 473886 w 790922"/>
              <a:gd name="connsiteY34" fmla="*/ 757550 h 824295"/>
              <a:gd name="connsiteX35" fmla="*/ 483897 w 790922"/>
              <a:gd name="connsiteY35" fmla="*/ 754213 h 824295"/>
              <a:gd name="connsiteX36" fmla="*/ 513932 w 790922"/>
              <a:gd name="connsiteY36" fmla="*/ 737527 h 824295"/>
              <a:gd name="connsiteX37" fmla="*/ 520607 w 790922"/>
              <a:gd name="connsiteY37" fmla="*/ 730852 h 824295"/>
              <a:gd name="connsiteX38" fmla="*/ 543968 w 790922"/>
              <a:gd name="connsiteY38" fmla="*/ 720841 h 824295"/>
              <a:gd name="connsiteX39" fmla="*/ 567328 w 790922"/>
              <a:gd name="connsiteY39" fmla="*/ 697480 h 824295"/>
              <a:gd name="connsiteX40" fmla="*/ 587351 w 790922"/>
              <a:gd name="connsiteY40" fmla="*/ 684131 h 824295"/>
              <a:gd name="connsiteX41" fmla="*/ 597363 w 790922"/>
              <a:gd name="connsiteY41" fmla="*/ 677457 h 824295"/>
              <a:gd name="connsiteX42" fmla="*/ 607375 w 790922"/>
              <a:gd name="connsiteY42" fmla="*/ 674120 h 824295"/>
              <a:gd name="connsiteX43" fmla="*/ 614049 w 790922"/>
              <a:gd name="connsiteY43" fmla="*/ 667445 h 824295"/>
              <a:gd name="connsiteX44" fmla="*/ 627398 w 790922"/>
              <a:gd name="connsiteY44" fmla="*/ 644084 h 824295"/>
              <a:gd name="connsiteX45" fmla="*/ 637410 w 790922"/>
              <a:gd name="connsiteY45" fmla="*/ 624061 h 824295"/>
              <a:gd name="connsiteX46" fmla="*/ 644084 w 790922"/>
              <a:gd name="connsiteY46" fmla="*/ 610712 h 824295"/>
              <a:gd name="connsiteX47" fmla="*/ 650759 w 790922"/>
              <a:gd name="connsiteY47" fmla="*/ 604038 h 824295"/>
              <a:gd name="connsiteX48" fmla="*/ 654096 w 790922"/>
              <a:gd name="connsiteY48" fmla="*/ 590689 h 824295"/>
              <a:gd name="connsiteX49" fmla="*/ 657433 w 790922"/>
              <a:gd name="connsiteY49" fmla="*/ 580677 h 824295"/>
              <a:gd name="connsiteX50" fmla="*/ 660770 w 790922"/>
              <a:gd name="connsiteY50" fmla="*/ 563991 h 824295"/>
              <a:gd name="connsiteX51" fmla="*/ 664108 w 790922"/>
              <a:gd name="connsiteY51" fmla="*/ 553979 h 824295"/>
              <a:gd name="connsiteX52" fmla="*/ 674119 w 790922"/>
              <a:gd name="connsiteY52" fmla="*/ 543968 h 824295"/>
              <a:gd name="connsiteX53" fmla="*/ 677457 w 790922"/>
              <a:gd name="connsiteY53" fmla="*/ 533956 h 824295"/>
              <a:gd name="connsiteX54" fmla="*/ 684131 w 790922"/>
              <a:gd name="connsiteY54" fmla="*/ 523944 h 824295"/>
              <a:gd name="connsiteX55" fmla="*/ 687468 w 790922"/>
              <a:gd name="connsiteY55" fmla="*/ 503921 h 824295"/>
              <a:gd name="connsiteX56" fmla="*/ 697480 w 790922"/>
              <a:gd name="connsiteY56" fmla="*/ 483898 h 824295"/>
              <a:gd name="connsiteX57" fmla="*/ 700817 w 790922"/>
              <a:gd name="connsiteY57" fmla="*/ 470549 h 824295"/>
              <a:gd name="connsiteX58" fmla="*/ 707492 w 790922"/>
              <a:gd name="connsiteY58" fmla="*/ 463874 h 824295"/>
              <a:gd name="connsiteX59" fmla="*/ 710829 w 790922"/>
              <a:gd name="connsiteY59" fmla="*/ 450525 h 824295"/>
              <a:gd name="connsiteX60" fmla="*/ 717503 w 790922"/>
              <a:gd name="connsiteY60" fmla="*/ 437176 h 824295"/>
              <a:gd name="connsiteX61" fmla="*/ 724178 w 790922"/>
              <a:gd name="connsiteY61" fmla="*/ 417153 h 824295"/>
              <a:gd name="connsiteX62" fmla="*/ 727515 w 790922"/>
              <a:gd name="connsiteY62" fmla="*/ 407141 h 824295"/>
              <a:gd name="connsiteX63" fmla="*/ 734189 w 790922"/>
              <a:gd name="connsiteY63" fmla="*/ 397130 h 824295"/>
              <a:gd name="connsiteX64" fmla="*/ 747538 w 790922"/>
              <a:gd name="connsiteY64" fmla="*/ 373769 h 824295"/>
              <a:gd name="connsiteX65" fmla="*/ 754213 w 790922"/>
              <a:gd name="connsiteY65" fmla="*/ 350409 h 824295"/>
              <a:gd name="connsiteX66" fmla="*/ 764224 w 790922"/>
              <a:gd name="connsiteY66" fmla="*/ 320374 h 824295"/>
              <a:gd name="connsiteX67" fmla="*/ 767562 w 790922"/>
              <a:gd name="connsiteY67" fmla="*/ 310362 h 824295"/>
              <a:gd name="connsiteX68" fmla="*/ 774236 w 790922"/>
              <a:gd name="connsiteY68" fmla="*/ 300350 h 824295"/>
              <a:gd name="connsiteX69" fmla="*/ 777573 w 790922"/>
              <a:gd name="connsiteY69" fmla="*/ 256966 h 824295"/>
              <a:gd name="connsiteX70" fmla="*/ 787585 w 790922"/>
              <a:gd name="connsiteY70" fmla="*/ 240280 h 824295"/>
              <a:gd name="connsiteX71" fmla="*/ 790922 w 790922"/>
              <a:gd name="connsiteY71" fmla="*/ 123477 h 824295"/>
              <a:gd name="connsiteX72" fmla="*/ 780911 w 790922"/>
              <a:gd name="connsiteY72" fmla="*/ 60070 h 824295"/>
              <a:gd name="connsiteX73" fmla="*/ 767562 w 790922"/>
              <a:gd name="connsiteY73" fmla="*/ 13349 h 824295"/>
              <a:gd name="connsiteX74" fmla="*/ 754213 w 790922"/>
              <a:gd name="connsiteY74" fmla="*/ 10012 h 824295"/>
              <a:gd name="connsiteX75" fmla="*/ 714166 w 790922"/>
              <a:gd name="connsiteY75" fmla="*/ 0 h 824295"/>
              <a:gd name="connsiteX76" fmla="*/ 487235 w 790922"/>
              <a:gd name="connsiteY76" fmla="*/ 3337 h 824295"/>
              <a:gd name="connsiteX77" fmla="*/ 460537 w 790922"/>
              <a:gd name="connsiteY77" fmla="*/ 16686 h 824295"/>
              <a:gd name="connsiteX78" fmla="*/ 433839 w 790922"/>
              <a:gd name="connsiteY78" fmla="*/ 23360 h 824295"/>
              <a:gd name="connsiteX79" fmla="*/ 350408 w 790922"/>
              <a:gd name="connsiteY79" fmla="*/ 40047 h 824295"/>
              <a:gd name="connsiteX80" fmla="*/ 297013 w 790922"/>
              <a:gd name="connsiteY80" fmla="*/ 63407 h 824295"/>
              <a:gd name="connsiteX81" fmla="*/ 287001 w 790922"/>
              <a:gd name="connsiteY81" fmla="*/ 70082 h 824295"/>
              <a:gd name="connsiteX82" fmla="*/ 266978 w 790922"/>
              <a:gd name="connsiteY82" fmla="*/ 93442 h 824295"/>
              <a:gd name="connsiteX83" fmla="*/ 246954 w 790922"/>
              <a:gd name="connsiteY83" fmla="*/ 103454 h 824295"/>
              <a:gd name="connsiteX84" fmla="*/ 200233 w 790922"/>
              <a:gd name="connsiteY84" fmla="*/ 116803 h 824295"/>
              <a:gd name="connsiteX85" fmla="*/ 186884 w 790922"/>
              <a:gd name="connsiteY85" fmla="*/ 123477 h 824295"/>
              <a:gd name="connsiteX86" fmla="*/ 120140 w 790922"/>
              <a:gd name="connsiteY86" fmla="*/ 150175 h 824295"/>
              <a:gd name="connsiteX87" fmla="*/ 100116 w 790922"/>
              <a:gd name="connsiteY87" fmla="*/ 170198 h 824295"/>
              <a:gd name="connsiteX88" fmla="*/ 96779 w 790922"/>
              <a:gd name="connsiteY88" fmla="*/ 183547 h 824295"/>
              <a:gd name="connsiteX89" fmla="*/ 90105 w 790922"/>
              <a:gd name="connsiteY89" fmla="*/ 193559 h 824295"/>
              <a:gd name="connsiteX90" fmla="*/ 86768 w 790922"/>
              <a:gd name="connsiteY90" fmla="*/ 203571 h 824295"/>
              <a:gd name="connsiteX91" fmla="*/ 76756 w 790922"/>
              <a:gd name="connsiteY91" fmla="*/ 250292 h 824295"/>
              <a:gd name="connsiteX92" fmla="*/ 70081 w 790922"/>
              <a:gd name="connsiteY92" fmla="*/ 256966 h 824295"/>
              <a:gd name="connsiteX93" fmla="*/ 53395 w 790922"/>
              <a:gd name="connsiteY93" fmla="*/ 287001 h 824295"/>
              <a:gd name="connsiteX94" fmla="*/ 40046 w 790922"/>
              <a:gd name="connsiteY94" fmla="*/ 300350 h 824295"/>
              <a:gd name="connsiteX95" fmla="*/ 33372 w 790922"/>
              <a:gd name="connsiteY95" fmla="*/ 307025 h 824295"/>
              <a:gd name="connsiteX96" fmla="*/ 0 w 790922"/>
              <a:gd name="connsiteY96" fmla="*/ 337060 h 8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90922" h="824295">
                <a:moveTo>
                  <a:pt x="0" y="337060"/>
                </a:moveTo>
                <a:lnTo>
                  <a:pt x="0" y="337060"/>
                </a:lnTo>
                <a:cubicBezTo>
                  <a:pt x="2967" y="363766"/>
                  <a:pt x="5590" y="390632"/>
                  <a:pt x="10011" y="417153"/>
                </a:cubicBezTo>
                <a:cubicBezTo>
                  <a:pt x="19770" y="475702"/>
                  <a:pt x="5782" y="380866"/>
                  <a:pt x="16686" y="457200"/>
                </a:cubicBezTo>
                <a:cubicBezTo>
                  <a:pt x="17798" y="479448"/>
                  <a:pt x="18093" y="501752"/>
                  <a:pt x="20023" y="523944"/>
                </a:cubicBezTo>
                <a:cubicBezTo>
                  <a:pt x="20328" y="527449"/>
                  <a:pt x="21550" y="530940"/>
                  <a:pt x="23360" y="533956"/>
                </a:cubicBezTo>
                <a:cubicBezTo>
                  <a:pt x="24979" y="536654"/>
                  <a:pt x="27810" y="538405"/>
                  <a:pt x="30035" y="540630"/>
                </a:cubicBezTo>
                <a:cubicBezTo>
                  <a:pt x="31147" y="543967"/>
                  <a:pt x="31799" y="547496"/>
                  <a:pt x="33372" y="550642"/>
                </a:cubicBezTo>
                <a:cubicBezTo>
                  <a:pt x="35166" y="554229"/>
                  <a:pt x="38466" y="556967"/>
                  <a:pt x="40046" y="560654"/>
                </a:cubicBezTo>
                <a:cubicBezTo>
                  <a:pt x="41853" y="564870"/>
                  <a:pt x="42124" y="569593"/>
                  <a:pt x="43384" y="574003"/>
                </a:cubicBezTo>
                <a:cubicBezTo>
                  <a:pt x="52949" y="607476"/>
                  <a:pt x="39639" y="555682"/>
                  <a:pt x="50058" y="597363"/>
                </a:cubicBezTo>
                <a:cubicBezTo>
                  <a:pt x="51349" y="608981"/>
                  <a:pt x="52181" y="635589"/>
                  <a:pt x="60070" y="647422"/>
                </a:cubicBezTo>
                <a:cubicBezTo>
                  <a:pt x="69561" y="661658"/>
                  <a:pt x="73936" y="666426"/>
                  <a:pt x="80093" y="680794"/>
                </a:cubicBezTo>
                <a:cubicBezTo>
                  <a:pt x="81479" y="684027"/>
                  <a:pt x="81722" y="687731"/>
                  <a:pt x="83430" y="690806"/>
                </a:cubicBezTo>
                <a:cubicBezTo>
                  <a:pt x="87326" y="697818"/>
                  <a:pt x="94242" y="703219"/>
                  <a:pt x="96779" y="710829"/>
                </a:cubicBezTo>
                <a:cubicBezTo>
                  <a:pt x="104449" y="733837"/>
                  <a:pt x="98480" y="725877"/>
                  <a:pt x="110128" y="737527"/>
                </a:cubicBezTo>
                <a:cubicBezTo>
                  <a:pt x="119581" y="765890"/>
                  <a:pt x="106397" y="731308"/>
                  <a:pt x="120140" y="754213"/>
                </a:cubicBezTo>
                <a:cubicBezTo>
                  <a:pt x="121950" y="757229"/>
                  <a:pt x="120990" y="761737"/>
                  <a:pt x="123477" y="764225"/>
                </a:cubicBezTo>
                <a:cubicBezTo>
                  <a:pt x="129149" y="769897"/>
                  <a:pt x="137827" y="771902"/>
                  <a:pt x="143500" y="777574"/>
                </a:cubicBezTo>
                <a:cubicBezTo>
                  <a:pt x="145725" y="779799"/>
                  <a:pt x="147443" y="782687"/>
                  <a:pt x="150175" y="784248"/>
                </a:cubicBezTo>
                <a:cubicBezTo>
                  <a:pt x="155376" y="787220"/>
                  <a:pt x="161178" y="789028"/>
                  <a:pt x="166861" y="790922"/>
                </a:cubicBezTo>
                <a:cubicBezTo>
                  <a:pt x="181222" y="795709"/>
                  <a:pt x="184776" y="793205"/>
                  <a:pt x="200233" y="800934"/>
                </a:cubicBezTo>
                <a:cubicBezTo>
                  <a:pt x="204683" y="803159"/>
                  <a:pt x="209263" y="805141"/>
                  <a:pt x="213582" y="807609"/>
                </a:cubicBezTo>
                <a:cubicBezTo>
                  <a:pt x="217064" y="809599"/>
                  <a:pt x="219907" y="812703"/>
                  <a:pt x="223594" y="814283"/>
                </a:cubicBezTo>
                <a:cubicBezTo>
                  <a:pt x="227810" y="816090"/>
                  <a:pt x="232550" y="816302"/>
                  <a:pt x="236943" y="817620"/>
                </a:cubicBezTo>
                <a:cubicBezTo>
                  <a:pt x="243682" y="819642"/>
                  <a:pt x="256966" y="824295"/>
                  <a:pt x="256966" y="824295"/>
                </a:cubicBezTo>
                <a:cubicBezTo>
                  <a:pt x="274765" y="822070"/>
                  <a:pt x="292960" y="821970"/>
                  <a:pt x="310362" y="817620"/>
                </a:cubicBezTo>
                <a:cubicBezTo>
                  <a:pt x="325190" y="813913"/>
                  <a:pt x="342776" y="809292"/>
                  <a:pt x="357083" y="807609"/>
                </a:cubicBezTo>
                <a:lnTo>
                  <a:pt x="413816" y="800934"/>
                </a:lnTo>
                <a:cubicBezTo>
                  <a:pt x="417153" y="799822"/>
                  <a:pt x="420811" y="799407"/>
                  <a:pt x="423827" y="797597"/>
                </a:cubicBezTo>
                <a:cubicBezTo>
                  <a:pt x="426525" y="795978"/>
                  <a:pt x="428085" y="792936"/>
                  <a:pt x="430502" y="790922"/>
                </a:cubicBezTo>
                <a:cubicBezTo>
                  <a:pt x="434775" y="787361"/>
                  <a:pt x="439401" y="784248"/>
                  <a:pt x="443851" y="780911"/>
                </a:cubicBezTo>
                <a:cubicBezTo>
                  <a:pt x="446076" y="777574"/>
                  <a:pt x="447444" y="773467"/>
                  <a:pt x="450525" y="770899"/>
                </a:cubicBezTo>
                <a:cubicBezTo>
                  <a:pt x="454347" y="767714"/>
                  <a:pt x="459555" y="766693"/>
                  <a:pt x="463874" y="764225"/>
                </a:cubicBezTo>
                <a:cubicBezTo>
                  <a:pt x="467357" y="762235"/>
                  <a:pt x="470298" y="759344"/>
                  <a:pt x="473886" y="757550"/>
                </a:cubicBezTo>
                <a:cubicBezTo>
                  <a:pt x="477032" y="755977"/>
                  <a:pt x="480822" y="755921"/>
                  <a:pt x="483897" y="754213"/>
                </a:cubicBezTo>
                <a:cubicBezTo>
                  <a:pt x="518322" y="735088"/>
                  <a:pt x="491279" y="745078"/>
                  <a:pt x="513932" y="737527"/>
                </a:cubicBezTo>
                <a:cubicBezTo>
                  <a:pt x="516157" y="735302"/>
                  <a:pt x="517989" y="732597"/>
                  <a:pt x="520607" y="730852"/>
                </a:cubicBezTo>
                <a:cubicBezTo>
                  <a:pt x="528854" y="725354"/>
                  <a:pt x="535069" y="723807"/>
                  <a:pt x="543968" y="720841"/>
                </a:cubicBezTo>
                <a:cubicBezTo>
                  <a:pt x="553543" y="706477"/>
                  <a:pt x="549375" y="710537"/>
                  <a:pt x="567328" y="697480"/>
                </a:cubicBezTo>
                <a:cubicBezTo>
                  <a:pt x="573815" y="692762"/>
                  <a:pt x="580677" y="688581"/>
                  <a:pt x="587351" y="684131"/>
                </a:cubicBezTo>
                <a:cubicBezTo>
                  <a:pt x="590688" y="681906"/>
                  <a:pt x="593558" y="678725"/>
                  <a:pt x="597363" y="677457"/>
                </a:cubicBezTo>
                <a:lnTo>
                  <a:pt x="607375" y="674120"/>
                </a:lnTo>
                <a:cubicBezTo>
                  <a:pt x="609600" y="671895"/>
                  <a:pt x="612084" y="669902"/>
                  <a:pt x="614049" y="667445"/>
                </a:cubicBezTo>
                <a:cubicBezTo>
                  <a:pt x="618607" y="661747"/>
                  <a:pt x="624979" y="650536"/>
                  <a:pt x="627398" y="644084"/>
                </a:cubicBezTo>
                <a:cubicBezTo>
                  <a:pt x="634778" y="624404"/>
                  <a:pt x="625242" y="636229"/>
                  <a:pt x="637410" y="624061"/>
                </a:cubicBezTo>
                <a:cubicBezTo>
                  <a:pt x="639635" y="619611"/>
                  <a:pt x="641324" y="614851"/>
                  <a:pt x="644084" y="610712"/>
                </a:cubicBezTo>
                <a:cubicBezTo>
                  <a:pt x="645829" y="608094"/>
                  <a:pt x="649352" y="606852"/>
                  <a:pt x="650759" y="604038"/>
                </a:cubicBezTo>
                <a:cubicBezTo>
                  <a:pt x="652810" y="599936"/>
                  <a:pt x="652836" y="595099"/>
                  <a:pt x="654096" y="590689"/>
                </a:cubicBezTo>
                <a:cubicBezTo>
                  <a:pt x="655062" y="587307"/>
                  <a:pt x="656580" y="584090"/>
                  <a:pt x="657433" y="580677"/>
                </a:cubicBezTo>
                <a:cubicBezTo>
                  <a:pt x="658809" y="575174"/>
                  <a:pt x="659394" y="569494"/>
                  <a:pt x="660770" y="563991"/>
                </a:cubicBezTo>
                <a:cubicBezTo>
                  <a:pt x="661623" y="560578"/>
                  <a:pt x="662157" y="556906"/>
                  <a:pt x="664108" y="553979"/>
                </a:cubicBezTo>
                <a:cubicBezTo>
                  <a:pt x="666726" y="550052"/>
                  <a:pt x="670782" y="547305"/>
                  <a:pt x="674119" y="543968"/>
                </a:cubicBezTo>
                <a:cubicBezTo>
                  <a:pt x="675232" y="540631"/>
                  <a:pt x="675884" y="537103"/>
                  <a:pt x="677457" y="533956"/>
                </a:cubicBezTo>
                <a:cubicBezTo>
                  <a:pt x="679251" y="530369"/>
                  <a:pt x="682863" y="527749"/>
                  <a:pt x="684131" y="523944"/>
                </a:cubicBezTo>
                <a:cubicBezTo>
                  <a:pt x="686271" y="517525"/>
                  <a:pt x="686000" y="510526"/>
                  <a:pt x="687468" y="503921"/>
                </a:cubicBezTo>
                <a:cubicBezTo>
                  <a:pt x="689771" y="493557"/>
                  <a:pt x="691478" y="492899"/>
                  <a:pt x="697480" y="483898"/>
                </a:cubicBezTo>
                <a:cubicBezTo>
                  <a:pt x="698592" y="479448"/>
                  <a:pt x="698766" y="474651"/>
                  <a:pt x="700817" y="470549"/>
                </a:cubicBezTo>
                <a:cubicBezTo>
                  <a:pt x="702224" y="467735"/>
                  <a:pt x="706085" y="466688"/>
                  <a:pt x="707492" y="463874"/>
                </a:cubicBezTo>
                <a:cubicBezTo>
                  <a:pt x="709543" y="459772"/>
                  <a:pt x="709219" y="454820"/>
                  <a:pt x="710829" y="450525"/>
                </a:cubicBezTo>
                <a:cubicBezTo>
                  <a:pt x="712576" y="445867"/>
                  <a:pt x="715655" y="441795"/>
                  <a:pt x="717503" y="437176"/>
                </a:cubicBezTo>
                <a:cubicBezTo>
                  <a:pt x="720116" y="430644"/>
                  <a:pt x="721953" y="423827"/>
                  <a:pt x="724178" y="417153"/>
                </a:cubicBezTo>
                <a:cubicBezTo>
                  <a:pt x="725290" y="413816"/>
                  <a:pt x="725564" y="410068"/>
                  <a:pt x="727515" y="407141"/>
                </a:cubicBezTo>
                <a:cubicBezTo>
                  <a:pt x="729740" y="403804"/>
                  <a:pt x="732199" y="400612"/>
                  <a:pt x="734189" y="397130"/>
                </a:cubicBezTo>
                <a:cubicBezTo>
                  <a:pt x="751130" y="367483"/>
                  <a:pt x="731274" y="398168"/>
                  <a:pt x="747538" y="373769"/>
                </a:cubicBezTo>
                <a:cubicBezTo>
                  <a:pt x="757987" y="331983"/>
                  <a:pt x="744627" y="383963"/>
                  <a:pt x="754213" y="350409"/>
                </a:cubicBezTo>
                <a:cubicBezTo>
                  <a:pt x="763158" y="319102"/>
                  <a:pt x="750420" y="357183"/>
                  <a:pt x="764224" y="320374"/>
                </a:cubicBezTo>
                <a:cubicBezTo>
                  <a:pt x="765459" y="317080"/>
                  <a:pt x="765989" y="313509"/>
                  <a:pt x="767562" y="310362"/>
                </a:cubicBezTo>
                <a:cubicBezTo>
                  <a:pt x="769356" y="306775"/>
                  <a:pt x="772011" y="303687"/>
                  <a:pt x="774236" y="300350"/>
                </a:cubicBezTo>
                <a:cubicBezTo>
                  <a:pt x="775348" y="285889"/>
                  <a:pt x="774427" y="271125"/>
                  <a:pt x="777573" y="256966"/>
                </a:cubicBezTo>
                <a:cubicBezTo>
                  <a:pt x="778980" y="250634"/>
                  <a:pt x="786940" y="246734"/>
                  <a:pt x="787585" y="240280"/>
                </a:cubicBezTo>
                <a:cubicBezTo>
                  <a:pt x="791461" y="201523"/>
                  <a:pt x="789810" y="162411"/>
                  <a:pt x="790922" y="123477"/>
                </a:cubicBezTo>
                <a:cubicBezTo>
                  <a:pt x="785573" y="69988"/>
                  <a:pt x="790919" y="110111"/>
                  <a:pt x="780911" y="60070"/>
                </a:cubicBezTo>
                <a:cubicBezTo>
                  <a:pt x="780761" y="59320"/>
                  <a:pt x="778800" y="20840"/>
                  <a:pt x="767562" y="13349"/>
                </a:cubicBezTo>
                <a:cubicBezTo>
                  <a:pt x="763746" y="10805"/>
                  <a:pt x="758606" y="11330"/>
                  <a:pt x="754213" y="10012"/>
                </a:cubicBezTo>
                <a:cubicBezTo>
                  <a:pt x="721157" y="95"/>
                  <a:pt x="747489" y="5554"/>
                  <a:pt x="714166" y="0"/>
                </a:cubicBezTo>
                <a:lnTo>
                  <a:pt x="487235" y="3337"/>
                </a:lnTo>
                <a:cubicBezTo>
                  <a:pt x="477307" y="3990"/>
                  <a:pt x="469853" y="13192"/>
                  <a:pt x="460537" y="16686"/>
                </a:cubicBezTo>
                <a:cubicBezTo>
                  <a:pt x="451948" y="19907"/>
                  <a:pt x="442689" y="20946"/>
                  <a:pt x="433839" y="23360"/>
                </a:cubicBezTo>
                <a:cubicBezTo>
                  <a:pt x="371119" y="40465"/>
                  <a:pt x="406423" y="34954"/>
                  <a:pt x="350408" y="40047"/>
                </a:cubicBezTo>
                <a:cubicBezTo>
                  <a:pt x="314476" y="61605"/>
                  <a:pt x="356038" y="38109"/>
                  <a:pt x="297013" y="63407"/>
                </a:cubicBezTo>
                <a:cubicBezTo>
                  <a:pt x="293326" y="64987"/>
                  <a:pt x="289837" y="67246"/>
                  <a:pt x="287001" y="70082"/>
                </a:cubicBezTo>
                <a:cubicBezTo>
                  <a:pt x="277754" y="79329"/>
                  <a:pt x="277870" y="86180"/>
                  <a:pt x="266978" y="93442"/>
                </a:cubicBezTo>
                <a:cubicBezTo>
                  <a:pt x="260769" y="97582"/>
                  <a:pt x="253883" y="100682"/>
                  <a:pt x="246954" y="103454"/>
                </a:cubicBezTo>
                <a:cubicBezTo>
                  <a:pt x="223342" y="112899"/>
                  <a:pt x="220923" y="112665"/>
                  <a:pt x="200233" y="116803"/>
                </a:cubicBezTo>
                <a:cubicBezTo>
                  <a:pt x="195783" y="119028"/>
                  <a:pt x="191649" y="122048"/>
                  <a:pt x="186884" y="123477"/>
                </a:cubicBezTo>
                <a:cubicBezTo>
                  <a:pt x="157248" y="132367"/>
                  <a:pt x="153453" y="116864"/>
                  <a:pt x="120140" y="150175"/>
                </a:cubicBezTo>
                <a:lnTo>
                  <a:pt x="100116" y="170198"/>
                </a:lnTo>
                <a:cubicBezTo>
                  <a:pt x="99004" y="174648"/>
                  <a:pt x="98586" y="179331"/>
                  <a:pt x="96779" y="183547"/>
                </a:cubicBezTo>
                <a:cubicBezTo>
                  <a:pt x="95199" y="187234"/>
                  <a:pt x="91899" y="189972"/>
                  <a:pt x="90105" y="193559"/>
                </a:cubicBezTo>
                <a:cubicBezTo>
                  <a:pt x="88532" y="196705"/>
                  <a:pt x="87880" y="200234"/>
                  <a:pt x="86768" y="203571"/>
                </a:cubicBezTo>
                <a:cubicBezTo>
                  <a:pt x="86022" y="209535"/>
                  <a:pt x="83547" y="243502"/>
                  <a:pt x="76756" y="250292"/>
                </a:cubicBezTo>
                <a:lnTo>
                  <a:pt x="70081" y="256966"/>
                </a:lnTo>
                <a:cubicBezTo>
                  <a:pt x="65885" y="269556"/>
                  <a:pt x="64871" y="275525"/>
                  <a:pt x="53395" y="287001"/>
                </a:cubicBezTo>
                <a:lnTo>
                  <a:pt x="40046" y="300350"/>
                </a:lnTo>
                <a:lnTo>
                  <a:pt x="33372" y="307025"/>
                </a:lnTo>
                <a:cubicBezTo>
                  <a:pt x="29683" y="318092"/>
                  <a:pt x="5562" y="332054"/>
                  <a:pt x="0" y="337060"/>
                </a:cubicBezTo>
                <a:close/>
              </a:path>
            </a:pathLst>
          </a:custGeom>
          <a:solidFill>
            <a:srgbClr val="EAFB6F"/>
          </a:solidFill>
          <a:ln w="3810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6196920" y="3757828"/>
            <a:ext cx="790922" cy="824295"/>
          </a:xfrm>
          <a:custGeom>
            <a:avLst/>
            <a:gdLst>
              <a:gd name="connsiteX0" fmla="*/ 0 w 790922"/>
              <a:gd name="connsiteY0" fmla="*/ 337060 h 824295"/>
              <a:gd name="connsiteX1" fmla="*/ 0 w 790922"/>
              <a:gd name="connsiteY1" fmla="*/ 337060 h 824295"/>
              <a:gd name="connsiteX2" fmla="*/ 10011 w 790922"/>
              <a:gd name="connsiteY2" fmla="*/ 417153 h 824295"/>
              <a:gd name="connsiteX3" fmla="*/ 16686 w 790922"/>
              <a:gd name="connsiteY3" fmla="*/ 457200 h 824295"/>
              <a:gd name="connsiteX4" fmla="*/ 20023 w 790922"/>
              <a:gd name="connsiteY4" fmla="*/ 523944 h 824295"/>
              <a:gd name="connsiteX5" fmla="*/ 23360 w 790922"/>
              <a:gd name="connsiteY5" fmla="*/ 533956 h 824295"/>
              <a:gd name="connsiteX6" fmla="*/ 30035 w 790922"/>
              <a:gd name="connsiteY6" fmla="*/ 540630 h 824295"/>
              <a:gd name="connsiteX7" fmla="*/ 33372 w 790922"/>
              <a:gd name="connsiteY7" fmla="*/ 550642 h 824295"/>
              <a:gd name="connsiteX8" fmla="*/ 40046 w 790922"/>
              <a:gd name="connsiteY8" fmla="*/ 560654 h 824295"/>
              <a:gd name="connsiteX9" fmla="*/ 43384 w 790922"/>
              <a:gd name="connsiteY9" fmla="*/ 574003 h 824295"/>
              <a:gd name="connsiteX10" fmla="*/ 50058 w 790922"/>
              <a:gd name="connsiteY10" fmla="*/ 597363 h 824295"/>
              <a:gd name="connsiteX11" fmla="*/ 60070 w 790922"/>
              <a:gd name="connsiteY11" fmla="*/ 647422 h 824295"/>
              <a:gd name="connsiteX12" fmla="*/ 80093 w 790922"/>
              <a:gd name="connsiteY12" fmla="*/ 680794 h 824295"/>
              <a:gd name="connsiteX13" fmla="*/ 83430 w 790922"/>
              <a:gd name="connsiteY13" fmla="*/ 690806 h 824295"/>
              <a:gd name="connsiteX14" fmla="*/ 96779 w 790922"/>
              <a:gd name="connsiteY14" fmla="*/ 710829 h 824295"/>
              <a:gd name="connsiteX15" fmla="*/ 110128 w 790922"/>
              <a:gd name="connsiteY15" fmla="*/ 737527 h 824295"/>
              <a:gd name="connsiteX16" fmla="*/ 120140 w 790922"/>
              <a:gd name="connsiteY16" fmla="*/ 754213 h 824295"/>
              <a:gd name="connsiteX17" fmla="*/ 123477 w 790922"/>
              <a:gd name="connsiteY17" fmla="*/ 764225 h 824295"/>
              <a:gd name="connsiteX18" fmla="*/ 143500 w 790922"/>
              <a:gd name="connsiteY18" fmla="*/ 777574 h 824295"/>
              <a:gd name="connsiteX19" fmla="*/ 150175 w 790922"/>
              <a:gd name="connsiteY19" fmla="*/ 784248 h 824295"/>
              <a:gd name="connsiteX20" fmla="*/ 166861 w 790922"/>
              <a:gd name="connsiteY20" fmla="*/ 790922 h 824295"/>
              <a:gd name="connsiteX21" fmla="*/ 200233 w 790922"/>
              <a:gd name="connsiteY21" fmla="*/ 800934 h 824295"/>
              <a:gd name="connsiteX22" fmla="*/ 213582 w 790922"/>
              <a:gd name="connsiteY22" fmla="*/ 807609 h 824295"/>
              <a:gd name="connsiteX23" fmla="*/ 223594 w 790922"/>
              <a:gd name="connsiteY23" fmla="*/ 814283 h 824295"/>
              <a:gd name="connsiteX24" fmla="*/ 236943 w 790922"/>
              <a:gd name="connsiteY24" fmla="*/ 817620 h 824295"/>
              <a:gd name="connsiteX25" fmla="*/ 256966 w 790922"/>
              <a:gd name="connsiteY25" fmla="*/ 824295 h 824295"/>
              <a:gd name="connsiteX26" fmla="*/ 310362 w 790922"/>
              <a:gd name="connsiteY26" fmla="*/ 817620 h 824295"/>
              <a:gd name="connsiteX27" fmla="*/ 357083 w 790922"/>
              <a:gd name="connsiteY27" fmla="*/ 807609 h 824295"/>
              <a:gd name="connsiteX28" fmla="*/ 413816 w 790922"/>
              <a:gd name="connsiteY28" fmla="*/ 800934 h 824295"/>
              <a:gd name="connsiteX29" fmla="*/ 423827 w 790922"/>
              <a:gd name="connsiteY29" fmla="*/ 797597 h 824295"/>
              <a:gd name="connsiteX30" fmla="*/ 430502 w 790922"/>
              <a:gd name="connsiteY30" fmla="*/ 790922 h 824295"/>
              <a:gd name="connsiteX31" fmla="*/ 443851 w 790922"/>
              <a:gd name="connsiteY31" fmla="*/ 780911 h 824295"/>
              <a:gd name="connsiteX32" fmla="*/ 450525 w 790922"/>
              <a:gd name="connsiteY32" fmla="*/ 770899 h 824295"/>
              <a:gd name="connsiteX33" fmla="*/ 463874 w 790922"/>
              <a:gd name="connsiteY33" fmla="*/ 764225 h 824295"/>
              <a:gd name="connsiteX34" fmla="*/ 473886 w 790922"/>
              <a:gd name="connsiteY34" fmla="*/ 757550 h 824295"/>
              <a:gd name="connsiteX35" fmla="*/ 483897 w 790922"/>
              <a:gd name="connsiteY35" fmla="*/ 754213 h 824295"/>
              <a:gd name="connsiteX36" fmla="*/ 513932 w 790922"/>
              <a:gd name="connsiteY36" fmla="*/ 737527 h 824295"/>
              <a:gd name="connsiteX37" fmla="*/ 520607 w 790922"/>
              <a:gd name="connsiteY37" fmla="*/ 730852 h 824295"/>
              <a:gd name="connsiteX38" fmla="*/ 543968 w 790922"/>
              <a:gd name="connsiteY38" fmla="*/ 720841 h 824295"/>
              <a:gd name="connsiteX39" fmla="*/ 567328 w 790922"/>
              <a:gd name="connsiteY39" fmla="*/ 697480 h 824295"/>
              <a:gd name="connsiteX40" fmla="*/ 587351 w 790922"/>
              <a:gd name="connsiteY40" fmla="*/ 684131 h 824295"/>
              <a:gd name="connsiteX41" fmla="*/ 597363 w 790922"/>
              <a:gd name="connsiteY41" fmla="*/ 677457 h 824295"/>
              <a:gd name="connsiteX42" fmla="*/ 607375 w 790922"/>
              <a:gd name="connsiteY42" fmla="*/ 674120 h 824295"/>
              <a:gd name="connsiteX43" fmla="*/ 614049 w 790922"/>
              <a:gd name="connsiteY43" fmla="*/ 667445 h 824295"/>
              <a:gd name="connsiteX44" fmla="*/ 627398 w 790922"/>
              <a:gd name="connsiteY44" fmla="*/ 644084 h 824295"/>
              <a:gd name="connsiteX45" fmla="*/ 637410 w 790922"/>
              <a:gd name="connsiteY45" fmla="*/ 624061 h 824295"/>
              <a:gd name="connsiteX46" fmla="*/ 644084 w 790922"/>
              <a:gd name="connsiteY46" fmla="*/ 610712 h 824295"/>
              <a:gd name="connsiteX47" fmla="*/ 650759 w 790922"/>
              <a:gd name="connsiteY47" fmla="*/ 604038 h 824295"/>
              <a:gd name="connsiteX48" fmla="*/ 654096 w 790922"/>
              <a:gd name="connsiteY48" fmla="*/ 590689 h 824295"/>
              <a:gd name="connsiteX49" fmla="*/ 657433 w 790922"/>
              <a:gd name="connsiteY49" fmla="*/ 580677 h 824295"/>
              <a:gd name="connsiteX50" fmla="*/ 660770 w 790922"/>
              <a:gd name="connsiteY50" fmla="*/ 563991 h 824295"/>
              <a:gd name="connsiteX51" fmla="*/ 664108 w 790922"/>
              <a:gd name="connsiteY51" fmla="*/ 553979 h 824295"/>
              <a:gd name="connsiteX52" fmla="*/ 674119 w 790922"/>
              <a:gd name="connsiteY52" fmla="*/ 543968 h 824295"/>
              <a:gd name="connsiteX53" fmla="*/ 677457 w 790922"/>
              <a:gd name="connsiteY53" fmla="*/ 533956 h 824295"/>
              <a:gd name="connsiteX54" fmla="*/ 684131 w 790922"/>
              <a:gd name="connsiteY54" fmla="*/ 523944 h 824295"/>
              <a:gd name="connsiteX55" fmla="*/ 687468 w 790922"/>
              <a:gd name="connsiteY55" fmla="*/ 503921 h 824295"/>
              <a:gd name="connsiteX56" fmla="*/ 697480 w 790922"/>
              <a:gd name="connsiteY56" fmla="*/ 483898 h 824295"/>
              <a:gd name="connsiteX57" fmla="*/ 700817 w 790922"/>
              <a:gd name="connsiteY57" fmla="*/ 470549 h 824295"/>
              <a:gd name="connsiteX58" fmla="*/ 707492 w 790922"/>
              <a:gd name="connsiteY58" fmla="*/ 463874 h 824295"/>
              <a:gd name="connsiteX59" fmla="*/ 710829 w 790922"/>
              <a:gd name="connsiteY59" fmla="*/ 450525 h 824295"/>
              <a:gd name="connsiteX60" fmla="*/ 717503 w 790922"/>
              <a:gd name="connsiteY60" fmla="*/ 437176 h 824295"/>
              <a:gd name="connsiteX61" fmla="*/ 724178 w 790922"/>
              <a:gd name="connsiteY61" fmla="*/ 417153 h 824295"/>
              <a:gd name="connsiteX62" fmla="*/ 727515 w 790922"/>
              <a:gd name="connsiteY62" fmla="*/ 407141 h 824295"/>
              <a:gd name="connsiteX63" fmla="*/ 734189 w 790922"/>
              <a:gd name="connsiteY63" fmla="*/ 397130 h 824295"/>
              <a:gd name="connsiteX64" fmla="*/ 747538 w 790922"/>
              <a:gd name="connsiteY64" fmla="*/ 373769 h 824295"/>
              <a:gd name="connsiteX65" fmla="*/ 754213 w 790922"/>
              <a:gd name="connsiteY65" fmla="*/ 350409 h 824295"/>
              <a:gd name="connsiteX66" fmla="*/ 764224 w 790922"/>
              <a:gd name="connsiteY66" fmla="*/ 320374 h 824295"/>
              <a:gd name="connsiteX67" fmla="*/ 767562 w 790922"/>
              <a:gd name="connsiteY67" fmla="*/ 310362 h 824295"/>
              <a:gd name="connsiteX68" fmla="*/ 774236 w 790922"/>
              <a:gd name="connsiteY68" fmla="*/ 300350 h 824295"/>
              <a:gd name="connsiteX69" fmla="*/ 777573 w 790922"/>
              <a:gd name="connsiteY69" fmla="*/ 256966 h 824295"/>
              <a:gd name="connsiteX70" fmla="*/ 787585 w 790922"/>
              <a:gd name="connsiteY70" fmla="*/ 240280 h 824295"/>
              <a:gd name="connsiteX71" fmla="*/ 790922 w 790922"/>
              <a:gd name="connsiteY71" fmla="*/ 123477 h 824295"/>
              <a:gd name="connsiteX72" fmla="*/ 780911 w 790922"/>
              <a:gd name="connsiteY72" fmla="*/ 60070 h 824295"/>
              <a:gd name="connsiteX73" fmla="*/ 767562 w 790922"/>
              <a:gd name="connsiteY73" fmla="*/ 13349 h 824295"/>
              <a:gd name="connsiteX74" fmla="*/ 754213 w 790922"/>
              <a:gd name="connsiteY74" fmla="*/ 10012 h 824295"/>
              <a:gd name="connsiteX75" fmla="*/ 714166 w 790922"/>
              <a:gd name="connsiteY75" fmla="*/ 0 h 824295"/>
              <a:gd name="connsiteX76" fmla="*/ 487235 w 790922"/>
              <a:gd name="connsiteY76" fmla="*/ 3337 h 824295"/>
              <a:gd name="connsiteX77" fmla="*/ 460537 w 790922"/>
              <a:gd name="connsiteY77" fmla="*/ 16686 h 824295"/>
              <a:gd name="connsiteX78" fmla="*/ 433839 w 790922"/>
              <a:gd name="connsiteY78" fmla="*/ 23360 h 824295"/>
              <a:gd name="connsiteX79" fmla="*/ 350408 w 790922"/>
              <a:gd name="connsiteY79" fmla="*/ 40047 h 824295"/>
              <a:gd name="connsiteX80" fmla="*/ 297013 w 790922"/>
              <a:gd name="connsiteY80" fmla="*/ 63407 h 824295"/>
              <a:gd name="connsiteX81" fmla="*/ 287001 w 790922"/>
              <a:gd name="connsiteY81" fmla="*/ 70082 h 824295"/>
              <a:gd name="connsiteX82" fmla="*/ 266978 w 790922"/>
              <a:gd name="connsiteY82" fmla="*/ 93442 h 824295"/>
              <a:gd name="connsiteX83" fmla="*/ 246954 w 790922"/>
              <a:gd name="connsiteY83" fmla="*/ 103454 h 824295"/>
              <a:gd name="connsiteX84" fmla="*/ 200233 w 790922"/>
              <a:gd name="connsiteY84" fmla="*/ 116803 h 824295"/>
              <a:gd name="connsiteX85" fmla="*/ 186884 w 790922"/>
              <a:gd name="connsiteY85" fmla="*/ 123477 h 824295"/>
              <a:gd name="connsiteX86" fmla="*/ 120140 w 790922"/>
              <a:gd name="connsiteY86" fmla="*/ 150175 h 824295"/>
              <a:gd name="connsiteX87" fmla="*/ 100116 w 790922"/>
              <a:gd name="connsiteY87" fmla="*/ 170198 h 824295"/>
              <a:gd name="connsiteX88" fmla="*/ 96779 w 790922"/>
              <a:gd name="connsiteY88" fmla="*/ 183547 h 824295"/>
              <a:gd name="connsiteX89" fmla="*/ 90105 w 790922"/>
              <a:gd name="connsiteY89" fmla="*/ 193559 h 824295"/>
              <a:gd name="connsiteX90" fmla="*/ 86768 w 790922"/>
              <a:gd name="connsiteY90" fmla="*/ 203571 h 824295"/>
              <a:gd name="connsiteX91" fmla="*/ 76756 w 790922"/>
              <a:gd name="connsiteY91" fmla="*/ 250292 h 824295"/>
              <a:gd name="connsiteX92" fmla="*/ 70081 w 790922"/>
              <a:gd name="connsiteY92" fmla="*/ 256966 h 824295"/>
              <a:gd name="connsiteX93" fmla="*/ 53395 w 790922"/>
              <a:gd name="connsiteY93" fmla="*/ 287001 h 824295"/>
              <a:gd name="connsiteX94" fmla="*/ 40046 w 790922"/>
              <a:gd name="connsiteY94" fmla="*/ 300350 h 824295"/>
              <a:gd name="connsiteX95" fmla="*/ 33372 w 790922"/>
              <a:gd name="connsiteY95" fmla="*/ 307025 h 824295"/>
              <a:gd name="connsiteX96" fmla="*/ 0 w 790922"/>
              <a:gd name="connsiteY96" fmla="*/ 337060 h 8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90922" h="824295">
                <a:moveTo>
                  <a:pt x="0" y="337060"/>
                </a:moveTo>
                <a:lnTo>
                  <a:pt x="0" y="337060"/>
                </a:lnTo>
                <a:cubicBezTo>
                  <a:pt x="2967" y="363766"/>
                  <a:pt x="5590" y="390632"/>
                  <a:pt x="10011" y="417153"/>
                </a:cubicBezTo>
                <a:cubicBezTo>
                  <a:pt x="19770" y="475702"/>
                  <a:pt x="5782" y="380866"/>
                  <a:pt x="16686" y="457200"/>
                </a:cubicBezTo>
                <a:cubicBezTo>
                  <a:pt x="17798" y="479448"/>
                  <a:pt x="18093" y="501752"/>
                  <a:pt x="20023" y="523944"/>
                </a:cubicBezTo>
                <a:cubicBezTo>
                  <a:pt x="20328" y="527449"/>
                  <a:pt x="21550" y="530940"/>
                  <a:pt x="23360" y="533956"/>
                </a:cubicBezTo>
                <a:cubicBezTo>
                  <a:pt x="24979" y="536654"/>
                  <a:pt x="27810" y="538405"/>
                  <a:pt x="30035" y="540630"/>
                </a:cubicBezTo>
                <a:cubicBezTo>
                  <a:pt x="31147" y="543967"/>
                  <a:pt x="31799" y="547496"/>
                  <a:pt x="33372" y="550642"/>
                </a:cubicBezTo>
                <a:cubicBezTo>
                  <a:pt x="35166" y="554229"/>
                  <a:pt x="38466" y="556967"/>
                  <a:pt x="40046" y="560654"/>
                </a:cubicBezTo>
                <a:cubicBezTo>
                  <a:pt x="41853" y="564870"/>
                  <a:pt x="42124" y="569593"/>
                  <a:pt x="43384" y="574003"/>
                </a:cubicBezTo>
                <a:cubicBezTo>
                  <a:pt x="52949" y="607476"/>
                  <a:pt x="39639" y="555682"/>
                  <a:pt x="50058" y="597363"/>
                </a:cubicBezTo>
                <a:cubicBezTo>
                  <a:pt x="51349" y="608981"/>
                  <a:pt x="52181" y="635589"/>
                  <a:pt x="60070" y="647422"/>
                </a:cubicBezTo>
                <a:cubicBezTo>
                  <a:pt x="69561" y="661658"/>
                  <a:pt x="73936" y="666426"/>
                  <a:pt x="80093" y="680794"/>
                </a:cubicBezTo>
                <a:cubicBezTo>
                  <a:pt x="81479" y="684027"/>
                  <a:pt x="81722" y="687731"/>
                  <a:pt x="83430" y="690806"/>
                </a:cubicBezTo>
                <a:cubicBezTo>
                  <a:pt x="87326" y="697818"/>
                  <a:pt x="94242" y="703219"/>
                  <a:pt x="96779" y="710829"/>
                </a:cubicBezTo>
                <a:cubicBezTo>
                  <a:pt x="104449" y="733837"/>
                  <a:pt x="98480" y="725877"/>
                  <a:pt x="110128" y="737527"/>
                </a:cubicBezTo>
                <a:cubicBezTo>
                  <a:pt x="119581" y="765890"/>
                  <a:pt x="106397" y="731308"/>
                  <a:pt x="120140" y="754213"/>
                </a:cubicBezTo>
                <a:cubicBezTo>
                  <a:pt x="121950" y="757229"/>
                  <a:pt x="120990" y="761737"/>
                  <a:pt x="123477" y="764225"/>
                </a:cubicBezTo>
                <a:cubicBezTo>
                  <a:pt x="129149" y="769897"/>
                  <a:pt x="137827" y="771902"/>
                  <a:pt x="143500" y="777574"/>
                </a:cubicBezTo>
                <a:cubicBezTo>
                  <a:pt x="145725" y="779799"/>
                  <a:pt x="147443" y="782687"/>
                  <a:pt x="150175" y="784248"/>
                </a:cubicBezTo>
                <a:cubicBezTo>
                  <a:pt x="155376" y="787220"/>
                  <a:pt x="161178" y="789028"/>
                  <a:pt x="166861" y="790922"/>
                </a:cubicBezTo>
                <a:cubicBezTo>
                  <a:pt x="181222" y="795709"/>
                  <a:pt x="184776" y="793205"/>
                  <a:pt x="200233" y="800934"/>
                </a:cubicBezTo>
                <a:cubicBezTo>
                  <a:pt x="204683" y="803159"/>
                  <a:pt x="209263" y="805141"/>
                  <a:pt x="213582" y="807609"/>
                </a:cubicBezTo>
                <a:cubicBezTo>
                  <a:pt x="217064" y="809599"/>
                  <a:pt x="219907" y="812703"/>
                  <a:pt x="223594" y="814283"/>
                </a:cubicBezTo>
                <a:cubicBezTo>
                  <a:pt x="227810" y="816090"/>
                  <a:pt x="232550" y="816302"/>
                  <a:pt x="236943" y="817620"/>
                </a:cubicBezTo>
                <a:cubicBezTo>
                  <a:pt x="243682" y="819642"/>
                  <a:pt x="256966" y="824295"/>
                  <a:pt x="256966" y="824295"/>
                </a:cubicBezTo>
                <a:cubicBezTo>
                  <a:pt x="274765" y="822070"/>
                  <a:pt x="292960" y="821970"/>
                  <a:pt x="310362" y="817620"/>
                </a:cubicBezTo>
                <a:cubicBezTo>
                  <a:pt x="325190" y="813913"/>
                  <a:pt x="342776" y="809292"/>
                  <a:pt x="357083" y="807609"/>
                </a:cubicBezTo>
                <a:lnTo>
                  <a:pt x="413816" y="800934"/>
                </a:lnTo>
                <a:cubicBezTo>
                  <a:pt x="417153" y="799822"/>
                  <a:pt x="420811" y="799407"/>
                  <a:pt x="423827" y="797597"/>
                </a:cubicBezTo>
                <a:cubicBezTo>
                  <a:pt x="426525" y="795978"/>
                  <a:pt x="428085" y="792936"/>
                  <a:pt x="430502" y="790922"/>
                </a:cubicBezTo>
                <a:cubicBezTo>
                  <a:pt x="434775" y="787361"/>
                  <a:pt x="439401" y="784248"/>
                  <a:pt x="443851" y="780911"/>
                </a:cubicBezTo>
                <a:cubicBezTo>
                  <a:pt x="446076" y="777574"/>
                  <a:pt x="447444" y="773467"/>
                  <a:pt x="450525" y="770899"/>
                </a:cubicBezTo>
                <a:cubicBezTo>
                  <a:pt x="454347" y="767714"/>
                  <a:pt x="459555" y="766693"/>
                  <a:pt x="463874" y="764225"/>
                </a:cubicBezTo>
                <a:cubicBezTo>
                  <a:pt x="467357" y="762235"/>
                  <a:pt x="470298" y="759344"/>
                  <a:pt x="473886" y="757550"/>
                </a:cubicBezTo>
                <a:cubicBezTo>
                  <a:pt x="477032" y="755977"/>
                  <a:pt x="480822" y="755921"/>
                  <a:pt x="483897" y="754213"/>
                </a:cubicBezTo>
                <a:cubicBezTo>
                  <a:pt x="518322" y="735088"/>
                  <a:pt x="491279" y="745078"/>
                  <a:pt x="513932" y="737527"/>
                </a:cubicBezTo>
                <a:cubicBezTo>
                  <a:pt x="516157" y="735302"/>
                  <a:pt x="517989" y="732597"/>
                  <a:pt x="520607" y="730852"/>
                </a:cubicBezTo>
                <a:cubicBezTo>
                  <a:pt x="528854" y="725354"/>
                  <a:pt x="535069" y="723807"/>
                  <a:pt x="543968" y="720841"/>
                </a:cubicBezTo>
                <a:cubicBezTo>
                  <a:pt x="553543" y="706477"/>
                  <a:pt x="549375" y="710537"/>
                  <a:pt x="567328" y="697480"/>
                </a:cubicBezTo>
                <a:cubicBezTo>
                  <a:pt x="573815" y="692762"/>
                  <a:pt x="580677" y="688581"/>
                  <a:pt x="587351" y="684131"/>
                </a:cubicBezTo>
                <a:cubicBezTo>
                  <a:pt x="590688" y="681906"/>
                  <a:pt x="593558" y="678725"/>
                  <a:pt x="597363" y="677457"/>
                </a:cubicBezTo>
                <a:lnTo>
                  <a:pt x="607375" y="674120"/>
                </a:lnTo>
                <a:cubicBezTo>
                  <a:pt x="609600" y="671895"/>
                  <a:pt x="612084" y="669902"/>
                  <a:pt x="614049" y="667445"/>
                </a:cubicBezTo>
                <a:cubicBezTo>
                  <a:pt x="618607" y="661747"/>
                  <a:pt x="624979" y="650536"/>
                  <a:pt x="627398" y="644084"/>
                </a:cubicBezTo>
                <a:cubicBezTo>
                  <a:pt x="634778" y="624404"/>
                  <a:pt x="625242" y="636229"/>
                  <a:pt x="637410" y="624061"/>
                </a:cubicBezTo>
                <a:cubicBezTo>
                  <a:pt x="639635" y="619611"/>
                  <a:pt x="641324" y="614851"/>
                  <a:pt x="644084" y="610712"/>
                </a:cubicBezTo>
                <a:cubicBezTo>
                  <a:pt x="645829" y="608094"/>
                  <a:pt x="649352" y="606852"/>
                  <a:pt x="650759" y="604038"/>
                </a:cubicBezTo>
                <a:cubicBezTo>
                  <a:pt x="652810" y="599936"/>
                  <a:pt x="652836" y="595099"/>
                  <a:pt x="654096" y="590689"/>
                </a:cubicBezTo>
                <a:cubicBezTo>
                  <a:pt x="655062" y="587307"/>
                  <a:pt x="656580" y="584090"/>
                  <a:pt x="657433" y="580677"/>
                </a:cubicBezTo>
                <a:cubicBezTo>
                  <a:pt x="658809" y="575174"/>
                  <a:pt x="659394" y="569494"/>
                  <a:pt x="660770" y="563991"/>
                </a:cubicBezTo>
                <a:cubicBezTo>
                  <a:pt x="661623" y="560578"/>
                  <a:pt x="662157" y="556906"/>
                  <a:pt x="664108" y="553979"/>
                </a:cubicBezTo>
                <a:cubicBezTo>
                  <a:pt x="666726" y="550052"/>
                  <a:pt x="670782" y="547305"/>
                  <a:pt x="674119" y="543968"/>
                </a:cubicBezTo>
                <a:cubicBezTo>
                  <a:pt x="675232" y="540631"/>
                  <a:pt x="675884" y="537103"/>
                  <a:pt x="677457" y="533956"/>
                </a:cubicBezTo>
                <a:cubicBezTo>
                  <a:pt x="679251" y="530369"/>
                  <a:pt x="682863" y="527749"/>
                  <a:pt x="684131" y="523944"/>
                </a:cubicBezTo>
                <a:cubicBezTo>
                  <a:pt x="686271" y="517525"/>
                  <a:pt x="686000" y="510526"/>
                  <a:pt x="687468" y="503921"/>
                </a:cubicBezTo>
                <a:cubicBezTo>
                  <a:pt x="689771" y="493557"/>
                  <a:pt x="691478" y="492899"/>
                  <a:pt x="697480" y="483898"/>
                </a:cubicBezTo>
                <a:cubicBezTo>
                  <a:pt x="698592" y="479448"/>
                  <a:pt x="698766" y="474651"/>
                  <a:pt x="700817" y="470549"/>
                </a:cubicBezTo>
                <a:cubicBezTo>
                  <a:pt x="702224" y="467735"/>
                  <a:pt x="706085" y="466688"/>
                  <a:pt x="707492" y="463874"/>
                </a:cubicBezTo>
                <a:cubicBezTo>
                  <a:pt x="709543" y="459772"/>
                  <a:pt x="709219" y="454820"/>
                  <a:pt x="710829" y="450525"/>
                </a:cubicBezTo>
                <a:cubicBezTo>
                  <a:pt x="712576" y="445867"/>
                  <a:pt x="715655" y="441795"/>
                  <a:pt x="717503" y="437176"/>
                </a:cubicBezTo>
                <a:cubicBezTo>
                  <a:pt x="720116" y="430644"/>
                  <a:pt x="721953" y="423827"/>
                  <a:pt x="724178" y="417153"/>
                </a:cubicBezTo>
                <a:cubicBezTo>
                  <a:pt x="725290" y="413816"/>
                  <a:pt x="725564" y="410068"/>
                  <a:pt x="727515" y="407141"/>
                </a:cubicBezTo>
                <a:cubicBezTo>
                  <a:pt x="729740" y="403804"/>
                  <a:pt x="732199" y="400612"/>
                  <a:pt x="734189" y="397130"/>
                </a:cubicBezTo>
                <a:cubicBezTo>
                  <a:pt x="751130" y="367483"/>
                  <a:pt x="731274" y="398168"/>
                  <a:pt x="747538" y="373769"/>
                </a:cubicBezTo>
                <a:cubicBezTo>
                  <a:pt x="757987" y="331983"/>
                  <a:pt x="744627" y="383963"/>
                  <a:pt x="754213" y="350409"/>
                </a:cubicBezTo>
                <a:cubicBezTo>
                  <a:pt x="763158" y="319102"/>
                  <a:pt x="750420" y="357183"/>
                  <a:pt x="764224" y="320374"/>
                </a:cubicBezTo>
                <a:cubicBezTo>
                  <a:pt x="765459" y="317080"/>
                  <a:pt x="765989" y="313509"/>
                  <a:pt x="767562" y="310362"/>
                </a:cubicBezTo>
                <a:cubicBezTo>
                  <a:pt x="769356" y="306775"/>
                  <a:pt x="772011" y="303687"/>
                  <a:pt x="774236" y="300350"/>
                </a:cubicBezTo>
                <a:cubicBezTo>
                  <a:pt x="775348" y="285889"/>
                  <a:pt x="774427" y="271125"/>
                  <a:pt x="777573" y="256966"/>
                </a:cubicBezTo>
                <a:cubicBezTo>
                  <a:pt x="778980" y="250634"/>
                  <a:pt x="786940" y="246734"/>
                  <a:pt x="787585" y="240280"/>
                </a:cubicBezTo>
                <a:cubicBezTo>
                  <a:pt x="791461" y="201523"/>
                  <a:pt x="789810" y="162411"/>
                  <a:pt x="790922" y="123477"/>
                </a:cubicBezTo>
                <a:cubicBezTo>
                  <a:pt x="785573" y="69988"/>
                  <a:pt x="790919" y="110111"/>
                  <a:pt x="780911" y="60070"/>
                </a:cubicBezTo>
                <a:cubicBezTo>
                  <a:pt x="780761" y="59320"/>
                  <a:pt x="778800" y="20840"/>
                  <a:pt x="767562" y="13349"/>
                </a:cubicBezTo>
                <a:cubicBezTo>
                  <a:pt x="763746" y="10805"/>
                  <a:pt x="758606" y="11330"/>
                  <a:pt x="754213" y="10012"/>
                </a:cubicBezTo>
                <a:cubicBezTo>
                  <a:pt x="721157" y="95"/>
                  <a:pt x="747489" y="5554"/>
                  <a:pt x="714166" y="0"/>
                </a:cubicBezTo>
                <a:lnTo>
                  <a:pt x="487235" y="3337"/>
                </a:lnTo>
                <a:cubicBezTo>
                  <a:pt x="477307" y="3990"/>
                  <a:pt x="469853" y="13192"/>
                  <a:pt x="460537" y="16686"/>
                </a:cubicBezTo>
                <a:cubicBezTo>
                  <a:pt x="451948" y="19907"/>
                  <a:pt x="442689" y="20946"/>
                  <a:pt x="433839" y="23360"/>
                </a:cubicBezTo>
                <a:cubicBezTo>
                  <a:pt x="371119" y="40465"/>
                  <a:pt x="406423" y="34954"/>
                  <a:pt x="350408" y="40047"/>
                </a:cubicBezTo>
                <a:cubicBezTo>
                  <a:pt x="314476" y="61605"/>
                  <a:pt x="356038" y="38109"/>
                  <a:pt x="297013" y="63407"/>
                </a:cubicBezTo>
                <a:cubicBezTo>
                  <a:pt x="293326" y="64987"/>
                  <a:pt x="289837" y="67246"/>
                  <a:pt x="287001" y="70082"/>
                </a:cubicBezTo>
                <a:cubicBezTo>
                  <a:pt x="277754" y="79329"/>
                  <a:pt x="277870" y="86180"/>
                  <a:pt x="266978" y="93442"/>
                </a:cubicBezTo>
                <a:cubicBezTo>
                  <a:pt x="260769" y="97582"/>
                  <a:pt x="253883" y="100682"/>
                  <a:pt x="246954" y="103454"/>
                </a:cubicBezTo>
                <a:cubicBezTo>
                  <a:pt x="223342" y="112899"/>
                  <a:pt x="220923" y="112665"/>
                  <a:pt x="200233" y="116803"/>
                </a:cubicBezTo>
                <a:cubicBezTo>
                  <a:pt x="195783" y="119028"/>
                  <a:pt x="191649" y="122048"/>
                  <a:pt x="186884" y="123477"/>
                </a:cubicBezTo>
                <a:cubicBezTo>
                  <a:pt x="157248" y="132367"/>
                  <a:pt x="153453" y="116864"/>
                  <a:pt x="120140" y="150175"/>
                </a:cubicBezTo>
                <a:lnTo>
                  <a:pt x="100116" y="170198"/>
                </a:lnTo>
                <a:cubicBezTo>
                  <a:pt x="99004" y="174648"/>
                  <a:pt x="98586" y="179331"/>
                  <a:pt x="96779" y="183547"/>
                </a:cubicBezTo>
                <a:cubicBezTo>
                  <a:pt x="95199" y="187234"/>
                  <a:pt x="91899" y="189972"/>
                  <a:pt x="90105" y="193559"/>
                </a:cubicBezTo>
                <a:cubicBezTo>
                  <a:pt x="88532" y="196705"/>
                  <a:pt x="87880" y="200234"/>
                  <a:pt x="86768" y="203571"/>
                </a:cubicBezTo>
                <a:cubicBezTo>
                  <a:pt x="86022" y="209535"/>
                  <a:pt x="83547" y="243502"/>
                  <a:pt x="76756" y="250292"/>
                </a:cubicBezTo>
                <a:lnTo>
                  <a:pt x="70081" y="256966"/>
                </a:lnTo>
                <a:cubicBezTo>
                  <a:pt x="65885" y="269556"/>
                  <a:pt x="64871" y="275525"/>
                  <a:pt x="53395" y="287001"/>
                </a:cubicBezTo>
                <a:lnTo>
                  <a:pt x="40046" y="300350"/>
                </a:lnTo>
                <a:lnTo>
                  <a:pt x="33372" y="307025"/>
                </a:lnTo>
                <a:cubicBezTo>
                  <a:pt x="29683" y="318092"/>
                  <a:pt x="5562" y="332054"/>
                  <a:pt x="0" y="337060"/>
                </a:cubicBezTo>
                <a:close/>
              </a:path>
            </a:pathLst>
          </a:custGeom>
          <a:solidFill>
            <a:srgbClr val="EAFB6F"/>
          </a:solidFill>
          <a:ln w="3810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904509" y="3475758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H="1">
            <a:off x="6208151" y="3421505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9" t="49988" r="5663" b="20911"/>
          <a:stretch/>
        </p:blipFill>
        <p:spPr>
          <a:xfrm>
            <a:off x="0" y="0"/>
            <a:ext cx="12198096" cy="682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97450" y="140343"/>
            <a:ext cx="9539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لكنه فكر قليلاً ، و قال : بَعْد قَليل سيزول ال</a:t>
            </a:r>
            <a:r>
              <a:rPr lang="ar-AE" sz="40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ضَّ</a:t>
            </a:r>
            <a:r>
              <a:rPr lang="ar-AE" sz="40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باب .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595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7003" cy="7874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5703"/>
          <a:stretch/>
        </p:blipFill>
        <p:spPr>
          <a:xfrm>
            <a:off x="0" y="0"/>
            <a:ext cx="6299384" cy="6843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r="21106"/>
          <a:stretch/>
        </p:blipFill>
        <p:spPr>
          <a:xfrm>
            <a:off x="6253974" y="-14990"/>
            <a:ext cx="5933029" cy="6872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0" b="72656"/>
          <a:stretch/>
        </p:blipFill>
        <p:spPr>
          <a:xfrm>
            <a:off x="2316290" y="2690175"/>
            <a:ext cx="7559419" cy="416782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211613" y="4715472"/>
            <a:ext cx="3456281" cy="1418359"/>
          </a:xfrm>
          <a:custGeom>
            <a:avLst/>
            <a:gdLst>
              <a:gd name="connsiteX0" fmla="*/ 31172 w 3210790"/>
              <a:gd name="connsiteY0" fmla="*/ 545522 h 1270953"/>
              <a:gd name="connsiteX1" fmla="*/ 31172 w 3210790"/>
              <a:gd name="connsiteY1" fmla="*/ 545522 h 1270953"/>
              <a:gd name="connsiteX2" fmla="*/ 62345 w 3210790"/>
              <a:gd name="connsiteY2" fmla="*/ 581891 h 1270953"/>
              <a:gd name="connsiteX3" fmla="*/ 77931 w 3210790"/>
              <a:gd name="connsiteY3" fmla="*/ 587086 h 1270953"/>
              <a:gd name="connsiteX4" fmla="*/ 114300 w 3210790"/>
              <a:gd name="connsiteY4" fmla="*/ 602672 h 1270953"/>
              <a:gd name="connsiteX5" fmla="*/ 145472 w 3210790"/>
              <a:gd name="connsiteY5" fmla="*/ 607868 h 1270953"/>
              <a:gd name="connsiteX6" fmla="*/ 202622 w 3210790"/>
              <a:gd name="connsiteY6" fmla="*/ 623454 h 1270953"/>
              <a:gd name="connsiteX7" fmla="*/ 249381 w 3210790"/>
              <a:gd name="connsiteY7" fmla="*/ 639041 h 1270953"/>
              <a:gd name="connsiteX8" fmla="*/ 316922 w 3210790"/>
              <a:gd name="connsiteY8" fmla="*/ 659822 h 1270953"/>
              <a:gd name="connsiteX9" fmla="*/ 358486 w 3210790"/>
              <a:gd name="connsiteY9" fmla="*/ 680604 h 1270953"/>
              <a:gd name="connsiteX10" fmla="*/ 394854 w 3210790"/>
              <a:gd name="connsiteY10" fmla="*/ 690995 h 1270953"/>
              <a:gd name="connsiteX11" fmla="*/ 426027 w 3210790"/>
              <a:gd name="connsiteY11" fmla="*/ 716972 h 1270953"/>
              <a:gd name="connsiteX12" fmla="*/ 457200 w 3210790"/>
              <a:gd name="connsiteY12" fmla="*/ 737754 h 1270953"/>
              <a:gd name="connsiteX13" fmla="*/ 472786 w 3210790"/>
              <a:gd name="connsiteY13" fmla="*/ 748145 h 1270953"/>
              <a:gd name="connsiteX14" fmla="*/ 498763 w 3210790"/>
              <a:gd name="connsiteY14" fmla="*/ 768927 h 1270953"/>
              <a:gd name="connsiteX15" fmla="*/ 519545 w 3210790"/>
              <a:gd name="connsiteY15" fmla="*/ 779318 h 1270953"/>
              <a:gd name="connsiteX16" fmla="*/ 550718 w 3210790"/>
              <a:gd name="connsiteY16" fmla="*/ 794904 h 1270953"/>
              <a:gd name="connsiteX17" fmla="*/ 602672 w 3210790"/>
              <a:gd name="connsiteY17" fmla="*/ 831272 h 1270953"/>
              <a:gd name="connsiteX18" fmla="*/ 654627 w 3210790"/>
              <a:gd name="connsiteY18" fmla="*/ 857250 h 1270953"/>
              <a:gd name="connsiteX19" fmla="*/ 685800 w 3210790"/>
              <a:gd name="connsiteY19" fmla="*/ 883227 h 1270953"/>
              <a:gd name="connsiteX20" fmla="*/ 716972 w 3210790"/>
              <a:gd name="connsiteY20" fmla="*/ 898813 h 1270953"/>
              <a:gd name="connsiteX21" fmla="*/ 748145 w 3210790"/>
              <a:gd name="connsiteY21" fmla="*/ 919595 h 1270953"/>
              <a:gd name="connsiteX22" fmla="*/ 763731 w 3210790"/>
              <a:gd name="connsiteY22" fmla="*/ 929986 h 1270953"/>
              <a:gd name="connsiteX23" fmla="*/ 779318 w 3210790"/>
              <a:gd name="connsiteY23" fmla="*/ 945572 h 1270953"/>
              <a:gd name="connsiteX24" fmla="*/ 800100 w 3210790"/>
              <a:gd name="connsiteY24" fmla="*/ 955963 h 1270953"/>
              <a:gd name="connsiteX25" fmla="*/ 846859 w 3210790"/>
              <a:gd name="connsiteY25" fmla="*/ 987136 h 1270953"/>
              <a:gd name="connsiteX26" fmla="*/ 878031 w 3210790"/>
              <a:gd name="connsiteY26" fmla="*/ 1002722 h 1270953"/>
              <a:gd name="connsiteX27" fmla="*/ 909204 w 3210790"/>
              <a:gd name="connsiteY27" fmla="*/ 1023504 h 1270953"/>
              <a:gd name="connsiteX28" fmla="*/ 1028700 w 3210790"/>
              <a:gd name="connsiteY28" fmla="*/ 1080654 h 1270953"/>
              <a:gd name="connsiteX29" fmla="*/ 1059872 w 3210790"/>
              <a:gd name="connsiteY29" fmla="*/ 1091045 h 1270953"/>
              <a:gd name="connsiteX30" fmla="*/ 1075459 w 3210790"/>
              <a:gd name="connsiteY30" fmla="*/ 1096241 h 1270953"/>
              <a:gd name="connsiteX31" fmla="*/ 1158586 w 3210790"/>
              <a:gd name="connsiteY31" fmla="*/ 1111827 h 1270953"/>
              <a:gd name="connsiteX32" fmla="*/ 1174172 w 3210790"/>
              <a:gd name="connsiteY32" fmla="*/ 1117022 h 1270953"/>
              <a:gd name="connsiteX33" fmla="*/ 1210540 w 3210790"/>
              <a:gd name="connsiteY33" fmla="*/ 1132609 h 1270953"/>
              <a:gd name="connsiteX34" fmla="*/ 1226127 w 3210790"/>
              <a:gd name="connsiteY34" fmla="*/ 1148195 h 1270953"/>
              <a:gd name="connsiteX35" fmla="*/ 1257300 w 3210790"/>
              <a:gd name="connsiteY35" fmla="*/ 1158586 h 1270953"/>
              <a:gd name="connsiteX36" fmla="*/ 1288472 w 3210790"/>
              <a:gd name="connsiteY36" fmla="*/ 1168977 h 1270953"/>
              <a:gd name="connsiteX37" fmla="*/ 1319645 w 3210790"/>
              <a:gd name="connsiteY37" fmla="*/ 1179368 h 1270953"/>
              <a:gd name="connsiteX38" fmla="*/ 1356013 w 3210790"/>
              <a:gd name="connsiteY38" fmla="*/ 1194954 h 1270953"/>
              <a:gd name="connsiteX39" fmla="*/ 1397577 w 3210790"/>
              <a:gd name="connsiteY39" fmla="*/ 1205345 h 1270953"/>
              <a:gd name="connsiteX40" fmla="*/ 1418359 w 3210790"/>
              <a:gd name="connsiteY40" fmla="*/ 1210541 h 1270953"/>
              <a:gd name="connsiteX41" fmla="*/ 1454727 w 3210790"/>
              <a:gd name="connsiteY41" fmla="*/ 1220931 h 1270953"/>
              <a:gd name="connsiteX42" fmla="*/ 1553440 w 3210790"/>
              <a:gd name="connsiteY42" fmla="*/ 1236518 h 1270953"/>
              <a:gd name="connsiteX43" fmla="*/ 1579418 w 3210790"/>
              <a:gd name="connsiteY43" fmla="*/ 1246909 h 1270953"/>
              <a:gd name="connsiteX44" fmla="*/ 1615786 w 3210790"/>
              <a:gd name="connsiteY44" fmla="*/ 1257300 h 1270953"/>
              <a:gd name="connsiteX45" fmla="*/ 1678131 w 3210790"/>
              <a:gd name="connsiteY45" fmla="*/ 1262495 h 1270953"/>
              <a:gd name="connsiteX46" fmla="*/ 1849581 w 3210790"/>
              <a:gd name="connsiteY46" fmla="*/ 1262495 h 1270953"/>
              <a:gd name="connsiteX47" fmla="*/ 1880754 w 3210790"/>
              <a:gd name="connsiteY47" fmla="*/ 1252104 h 1270953"/>
              <a:gd name="connsiteX48" fmla="*/ 1917122 w 3210790"/>
              <a:gd name="connsiteY48" fmla="*/ 1226127 h 1270953"/>
              <a:gd name="connsiteX49" fmla="*/ 1932709 w 3210790"/>
              <a:gd name="connsiteY49" fmla="*/ 1215736 h 1270953"/>
              <a:gd name="connsiteX50" fmla="*/ 2005445 w 3210790"/>
              <a:gd name="connsiteY50" fmla="*/ 1210541 h 1270953"/>
              <a:gd name="connsiteX51" fmla="*/ 2067790 w 3210790"/>
              <a:gd name="connsiteY51" fmla="*/ 1189759 h 1270953"/>
              <a:gd name="connsiteX52" fmla="*/ 2083377 w 3210790"/>
              <a:gd name="connsiteY52" fmla="*/ 1184563 h 1270953"/>
              <a:gd name="connsiteX53" fmla="*/ 2124940 w 3210790"/>
              <a:gd name="connsiteY53" fmla="*/ 1168977 h 1270953"/>
              <a:gd name="connsiteX54" fmla="*/ 2145722 w 3210790"/>
              <a:gd name="connsiteY54" fmla="*/ 1158586 h 1270953"/>
              <a:gd name="connsiteX55" fmla="*/ 2166504 w 3210790"/>
              <a:gd name="connsiteY55" fmla="*/ 1153391 h 1270953"/>
              <a:gd name="connsiteX56" fmla="*/ 2182090 w 3210790"/>
              <a:gd name="connsiteY56" fmla="*/ 1143000 h 1270953"/>
              <a:gd name="connsiteX57" fmla="*/ 2197677 w 3210790"/>
              <a:gd name="connsiteY57" fmla="*/ 1137804 h 1270953"/>
              <a:gd name="connsiteX58" fmla="*/ 2239240 w 3210790"/>
              <a:gd name="connsiteY58" fmla="*/ 1111827 h 1270953"/>
              <a:gd name="connsiteX59" fmla="*/ 2254827 w 3210790"/>
              <a:gd name="connsiteY59" fmla="*/ 1101436 h 1270953"/>
              <a:gd name="connsiteX60" fmla="*/ 2275609 w 3210790"/>
              <a:gd name="connsiteY60" fmla="*/ 1085850 h 1270953"/>
              <a:gd name="connsiteX61" fmla="*/ 2291195 w 3210790"/>
              <a:gd name="connsiteY61" fmla="*/ 1080654 h 1270953"/>
              <a:gd name="connsiteX62" fmla="*/ 2306781 w 3210790"/>
              <a:gd name="connsiteY62" fmla="*/ 1065068 h 1270953"/>
              <a:gd name="connsiteX63" fmla="*/ 2322368 w 3210790"/>
              <a:gd name="connsiteY63" fmla="*/ 1059872 h 1270953"/>
              <a:gd name="connsiteX64" fmla="*/ 2337954 w 3210790"/>
              <a:gd name="connsiteY64" fmla="*/ 1049481 h 1270953"/>
              <a:gd name="connsiteX65" fmla="*/ 2363931 w 3210790"/>
              <a:gd name="connsiteY65" fmla="*/ 1033895 h 1270953"/>
              <a:gd name="connsiteX66" fmla="*/ 2379518 w 3210790"/>
              <a:gd name="connsiteY66" fmla="*/ 1018309 h 1270953"/>
              <a:gd name="connsiteX67" fmla="*/ 2426277 w 3210790"/>
              <a:gd name="connsiteY67" fmla="*/ 992331 h 1270953"/>
              <a:gd name="connsiteX68" fmla="*/ 2452254 w 3210790"/>
              <a:gd name="connsiteY68" fmla="*/ 976745 h 1270953"/>
              <a:gd name="connsiteX69" fmla="*/ 2467840 w 3210790"/>
              <a:gd name="connsiteY69" fmla="*/ 966354 h 1270953"/>
              <a:gd name="connsiteX70" fmla="*/ 2483427 w 3210790"/>
              <a:gd name="connsiteY70" fmla="*/ 961159 h 1270953"/>
              <a:gd name="connsiteX71" fmla="*/ 2509404 w 3210790"/>
              <a:gd name="connsiteY71" fmla="*/ 929986 h 1270953"/>
              <a:gd name="connsiteX72" fmla="*/ 2540577 w 3210790"/>
              <a:gd name="connsiteY72" fmla="*/ 904009 h 1270953"/>
              <a:gd name="connsiteX73" fmla="*/ 2561359 w 3210790"/>
              <a:gd name="connsiteY73" fmla="*/ 872836 h 1270953"/>
              <a:gd name="connsiteX74" fmla="*/ 2597727 w 3210790"/>
              <a:gd name="connsiteY74" fmla="*/ 831272 h 1270953"/>
              <a:gd name="connsiteX75" fmla="*/ 2623704 w 3210790"/>
              <a:gd name="connsiteY75" fmla="*/ 789709 h 1270953"/>
              <a:gd name="connsiteX76" fmla="*/ 2696440 w 3210790"/>
              <a:gd name="connsiteY76" fmla="*/ 696191 h 1270953"/>
              <a:gd name="connsiteX77" fmla="*/ 2717222 w 3210790"/>
              <a:gd name="connsiteY77" fmla="*/ 665018 h 1270953"/>
              <a:gd name="connsiteX78" fmla="*/ 2732809 w 3210790"/>
              <a:gd name="connsiteY78" fmla="*/ 644236 h 1270953"/>
              <a:gd name="connsiteX79" fmla="*/ 2748395 w 3210790"/>
              <a:gd name="connsiteY79" fmla="*/ 633845 h 1270953"/>
              <a:gd name="connsiteX80" fmla="*/ 2800350 w 3210790"/>
              <a:gd name="connsiteY80" fmla="*/ 576695 h 1270953"/>
              <a:gd name="connsiteX81" fmla="*/ 2841913 w 3210790"/>
              <a:gd name="connsiteY81" fmla="*/ 550718 h 1270953"/>
              <a:gd name="connsiteX82" fmla="*/ 2878281 w 3210790"/>
              <a:gd name="connsiteY82" fmla="*/ 519545 h 1270953"/>
              <a:gd name="connsiteX83" fmla="*/ 2888672 w 3210790"/>
              <a:gd name="connsiteY83" fmla="*/ 503959 h 1270953"/>
              <a:gd name="connsiteX84" fmla="*/ 2893868 w 3210790"/>
              <a:gd name="connsiteY84" fmla="*/ 488372 h 1270953"/>
              <a:gd name="connsiteX85" fmla="*/ 2909454 w 3210790"/>
              <a:gd name="connsiteY85" fmla="*/ 472786 h 1270953"/>
              <a:gd name="connsiteX86" fmla="*/ 2930236 w 3210790"/>
              <a:gd name="connsiteY86" fmla="*/ 436418 h 1270953"/>
              <a:gd name="connsiteX87" fmla="*/ 2945822 w 3210790"/>
              <a:gd name="connsiteY87" fmla="*/ 420831 h 1270953"/>
              <a:gd name="connsiteX88" fmla="*/ 2956213 w 3210790"/>
              <a:gd name="connsiteY88" fmla="*/ 389659 h 1270953"/>
              <a:gd name="connsiteX89" fmla="*/ 2992581 w 3210790"/>
              <a:gd name="connsiteY89" fmla="*/ 342900 h 1270953"/>
              <a:gd name="connsiteX90" fmla="*/ 3008168 w 3210790"/>
              <a:gd name="connsiteY90" fmla="*/ 322118 h 1270953"/>
              <a:gd name="connsiteX91" fmla="*/ 3023754 w 3210790"/>
              <a:gd name="connsiteY91" fmla="*/ 296141 h 1270953"/>
              <a:gd name="connsiteX92" fmla="*/ 3044536 w 3210790"/>
              <a:gd name="connsiteY92" fmla="*/ 270163 h 1270953"/>
              <a:gd name="connsiteX93" fmla="*/ 3060122 w 3210790"/>
              <a:gd name="connsiteY93" fmla="*/ 244186 h 1270953"/>
              <a:gd name="connsiteX94" fmla="*/ 3065318 w 3210790"/>
              <a:gd name="connsiteY94" fmla="*/ 228600 h 1270953"/>
              <a:gd name="connsiteX95" fmla="*/ 3080904 w 3210790"/>
              <a:gd name="connsiteY95" fmla="*/ 207818 h 1270953"/>
              <a:gd name="connsiteX96" fmla="*/ 3106881 w 3210790"/>
              <a:gd name="connsiteY96" fmla="*/ 166254 h 1270953"/>
              <a:gd name="connsiteX97" fmla="*/ 3117272 w 3210790"/>
              <a:gd name="connsiteY97" fmla="*/ 150668 h 1270953"/>
              <a:gd name="connsiteX98" fmla="*/ 3138054 w 3210790"/>
              <a:gd name="connsiteY98" fmla="*/ 129886 h 1270953"/>
              <a:gd name="connsiteX99" fmla="*/ 3174422 w 3210790"/>
              <a:gd name="connsiteY99" fmla="*/ 83127 h 1270953"/>
              <a:gd name="connsiteX100" fmla="*/ 3179618 w 3210790"/>
              <a:gd name="connsiteY100" fmla="*/ 67541 h 1270953"/>
              <a:gd name="connsiteX101" fmla="*/ 3200400 w 3210790"/>
              <a:gd name="connsiteY101" fmla="*/ 46759 h 1270953"/>
              <a:gd name="connsiteX102" fmla="*/ 3205595 w 3210790"/>
              <a:gd name="connsiteY102" fmla="*/ 20781 h 1270953"/>
              <a:gd name="connsiteX103" fmla="*/ 3210790 w 3210790"/>
              <a:gd name="connsiteY103" fmla="*/ 5195 h 1270953"/>
              <a:gd name="connsiteX104" fmla="*/ 3184813 w 3210790"/>
              <a:gd name="connsiteY104" fmla="*/ 0 h 1270953"/>
              <a:gd name="connsiteX105" fmla="*/ 3153640 w 3210790"/>
              <a:gd name="connsiteY105" fmla="*/ 15586 h 1270953"/>
              <a:gd name="connsiteX106" fmla="*/ 3101686 w 3210790"/>
              <a:gd name="connsiteY106" fmla="*/ 36368 h 1270953"/>
              <a:gd name="connsiteX107" fmla="*/ 3075709 w 3210790"/>
              <a:gd name="connsiteY107" fmla="*/ 51954 h 1270953"/>
              <a:gd name="connsiteX108" fmla="*/ 3044536 w 3210790"/>
              <a:gd name="connsiteY108" fmla="*/ 67541 h 1270953"/>
              <a:gd name="connsiteX109" fmla="*/ 2997777 w 3210790"/>
              <a:gd name="connsiteY109" fmla="*/ 98713 h 1270953"/>
              <a:gd name="connsiteX110" fmla="*/ 2919845 w 3210790"/>
              <a:gd name="connsiteY110" fmla="*/ 129886 h 1270953"/>
              <a:gd name="connsiteX111" fmla="*/ 2893868 w 3210790"/>
              <a:gd name="connsiteY111" fmla="*/ 145472 h 1270953"/>
              <a:gd name="connsiteX112" fmla="*/ 2862695 w 3210790"/>
              <a:gd name="connsiteY112" fmla="*/ 176645 h 1270953"/>
              <a:gd name="connsiteX113" fmla="*/ 2821131 w 3210790"/>
              <a:gd name="connsiteY113" fmla="*/ 192231 h 1270953"/>
              <a:gd name="connsiteX114" fmla="*/ 2805545 w 3210790"/>
              <a:gd name="connsiteY114" fmla="*/ 207818 h 1270953"/>
              <a:gd name="connsiteX115" fmla="*/ 2732809 w 3210790"/>
              <a:gd name="connsiteY115" fmla="*/ 238991 h 1270953"/>
              <a:gd name="connsiteX116" fmla="*/ 2675659 w 3210790"/>
              <a:gd name="connsiteY116" fmla="*/ 249381 h 1270953"/>
              <a:gd name="connsiteX117" fmla="*/ 2623704 w 3210790"/>
              <a:gd name="connsiteY117" fmla="*/ 264968 h 1270953"/>
              <a:gd name="connsiteX118" fmla="*/ 2608118 w 3210790"/>
              <a:gd name="connsiteY118" fmla="*/ 275359 h 1270953"/>
              <a:gd name="connsiteX119" fmla="*/ 2582140 w 3210790"/>
              <a:gd name="connsiteY119" fmla="*/ 285750 h 1270953"/>
              <a:gd name="connsiteX120" fmla="*/ 2566554 w 3210790"/>
              <a:gd name="connsiteY120" fmla="*/ 296141 h 1270953"/>
              <a:gd name="connsiteX121" fmla="*/ 2519795 w 3210790"/>
              <a:gd name="connsiteY121" fmla="*/ 322118 h 1270953"/>
              <a:gd name="connsiteX122" fmla="*/ 2504209 w 3210790"/>
              <a:gd name="connsiteY122" fmla="*/ 327313 h 1270953"/>
              <a:gd name="connsiteX123" fmla="*/ 2441863 w 3210790"/>
              <a:gd name="connsiteY123" fmla="*/ 368877 h 1270953"/>
              <a:gd name="connsiteX124" fmla="*/ 2405495 w 3210790"/>
              <a:gd name="connsiteY124" fmla="*/ 405245 h 1270953"/>
              <a:gd name="connsiteX125" fmla="*/ 2389909 w 3210790"/>
              <a:gd name="connsiteY125" fmla="*/ 410441 h 1270953"/>
              <a:gd name="connsiteX126" fmla="*/ 2374322 w 3210790"/>
              <a:gd name="connsiteY126" fmla="*/ 420831 h 1270953"/>
              <a:gd name="connsiteX127" fmla="*/ 2337954 w 3210790"/>
              <a:gd name="connsiteY127" fmla="*/ 431222 h 1270953"/>
              <a:gd name="connsiteX128" fmla="*/ 2296390 w 3210790"/>
              <a:gd name="connsiteY128" fmla="*/ 441613 h 1270953"/>
              <a:gd name="connsiteX129" fmla="*/ 2228850 w 3210790"/>
              <a:gd name="connsiteY129" fmla="*/ 457200 h 1270953"/>
              <a:gd name="connsiteX130" fmla="*/ 2202872 w 3210790"/>
              <a:gd name="connsiteY130" fmla="*/ 467591 h 1270953"/>
              <a:gd name="connsiteX131" fmla="*/ 2187286 w 3210790"/>
              <a:gd name="connsiteY131" fmla="*/ 472786 h 1270953"/>
              <a:gd name="connsiteX132" fmla="*/ 2150918 w 3210790"/>
              <a:gd name="connsiteY132" fmla="*/ 488372 h 1270953"/>
              <a:gd name="connsiteX133" fmla="*/ 2109354 w 3210790"/>
              <a:gd name="connsiteY133" fmla="*/ 503959 h 1270953"/>
              <a:gd name="connsiteX134" fmla="*/ 2088572 w 3210790"/>
              <a:gd name="connsiteY134" fmla="*/ 514350 h 1270953"/>
              <a:gd name="connsiteX135" fmla="*/ 2067790 w 3210790"/>
              <a:gd name="connsiteY135" fmla="*/ 519545 h 1270953"/>
              <a:gd name="connsiteX136" fmla="*/ 1989859 w 3210790"/>
              <a:gd name="connsiteY136" fmla="*/ 535131 h 1270953"/>
              <a:gd name="connsiteX137" fmla="*/ 1844386 w 3210790"/>
              <a:gd name="connsiteY137" fmla="*/ 545522 h 1270953"/>
              <a:gd name="connsiteX138" fmla="*/ 1802822 w 3210790"/>
              <a:gd name="connsiteY138" fmla="*/ 555913 h 1270953"/>
              <a:gd name="connsiteX139" fmla="*/ 1709304 w 3210790"/>
              <a:gd name="connsiteY139" fmla="*/ 566304 h 1270953"/>
              <a:gd name="connsiteX140" fmla="*/ 1683327 w 3210790"/>
              <a:gd name="connsiteY140" fmla="*/ 571500 h 1270953"/>
              <a:gd name="connsiteX141" fmla="*/ 1626177 w 3210790"/>
              <a:gd name="connsiteY141" fmla="*/ 576695 h 1270953"/>
              <a:gd name="connsiteX142" fmla="*/ 1595004 w 3210790"/>
              <a:gd name="connsiteY142" fmla="*/ 581891 h 1270953"/>
              <a:gd name="connsiteX143" fmla="*/ 1543050 w 3210790"/>
              <a:gd name="connsiteY143" fmla="*/ 592281 h 1270953"/>
              <a:gd name="connsiteX144" fmla="*/ 1522268 w 3210790"/>
              <a:gd name="connsiteY144" fmla="*/ 602672 h 1270953"/>
              <a:gd name="connsiteX145" fmla="*/ 1496290 w 3210790"/>
              <a:gd name="connsiteY145" fmla="*/ 618259 h 1270953"/>
              <a:gd name="connsiteX146" fmla="*/ 1226127 w 3210790"/>
              <a:gd name="connsiteY146" fmla="*/ 639041 h 1270953"/>
              <a:gd name="connsiteX147" fmla="*/ 940377 w 3210790"/>
              <a:gd name="connsiteY147" fmla="*/ 628650 h 1270953"/>
              <a:gd name="connsiteX148" fmla="*/ 893618 w 3210790"/>
              <a:gd name="connsiteY148" fmla="*/ 623454 h 1270953"/>
              <a:gd name="connsiteX149" fmla="*/ 846859 w 3210790"/>
              <a:gd name="connsiteY149" fmla="*/ 613063 h 1270953"/>
              <a:gd name="connsiteX150" fmla="*/ 810490 w 3210790"/>
              <a:gd name="connsiteY150" fmla="*/ 607868 h 1270953"/>
              <a:gd name="connsiteX151" fmla="*/ 789709 w 3210790"/>
              <a:gd name="connsiteY151" fmla="*/ 602672 h 1270953"/>
              <a:gd name="connsiteX152" fmla="*/ 690995 w 3210790"/>
              <a:gd name="connsiteY152" fmla="*/ 587086 h 1270953"/>
              <a:gd name="connsiteX153" fmla="*/ 659822 w 3210790"/>
              <a:gd name="connsiteY153" fmla="*/ 576695 h 1270953"/>
              <a:gd name="connsiteX154" fmla="*/ 628650 w 3210790"/>
              <a:gd name="connsiteY154" fmla="*/ 571500 h 1270953"/>
              <a:gd name="connsiteX155" fmla="*/ 535131 w 3210790"/>
              <a:gd name="connsiteY155" fmla="*/ 561109 h 1270953"/>
              <a:gd name="connsiteX156" fmla="*/ 503959 w 3210790"/>
              <a:gd name="connsiteY156" fmla="*/ 555913 h 1270953"/>
              <a:gd name="connsiteX157" fmla="*/ 483177 w 3210790"/>
              <a:gd name="connsiteY157" fmla="*/ 550718 h 1270953"/>
              <a:gd name="connsiteX158" fmla="*/ 197427 w 3210790"/>
              <a:gd name="connsiteY158" fmla="*/ 540327 h 1270953"/>
              <a:gd name="connsiteX159" fmla="*/ 166254 w 3210790"/>
              <a:gd name="connsiteY159" fmla="*/ 535131 h 1270953"/>
              <a:gd name="connsiteX160" fmla="*/ 150668 w 3210790"/>
              <a:gd name="connsiteY160" fmla="*/ 529936 h 1270953"/>
              <a:gd name="connsiteX161" fmla="*/ 98713 w 3210790"/>
              <a:gd name="connsiteY161" fmla="*/ 519545 h 1270953"/>
              <a:gd name="connsiteX162" fmla="*/ 83127 w 3210790"/>
              <a:gd name="connsiteY162" fmla="*/ 514350 h 1270953"/>
              <a:gd name="connsiteX163" fmla="*/ 0 w 3210790"/>
              <a:gd name="connsiteY163" fmla="*/ 503959 h 1270953"/>
              <a:gd name="connsiteX164" fmla="*/ 98713 w 3210790"/>
              <a:gd name="connsiteY164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43365 w 3271028"/>
              <a:gd name="connsiteY162" fmla="*/ 514350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158951 w 3271028"/>
              <a:gd name="connsiteY161" fmla="*/ 519545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210906 w 3271028"/>
              <a:gd name="connsiteY160" fmla="*/ 529936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257665 w 3271028"/>
              <a:gd name="connsiteY158" fmla="*/ 540327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226492 w 3271028"/>
              <a:gd name="connsiteY159" fmla="*/ 535131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18724 w 3271028"/>
              <a:gd name="connsiteY158" fmla="*/ 50391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9465 w 3271028"/>
              <a:gd name="connsiteY160" fmla="*/ 46848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2762 w 3271028"/>
              <a:gd name="connsiteY158" fmla="*/ 49253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91410 w 3271028"/>
              <a:gd name="connsiteY1" fmla="*/ 545522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  <a:gd name="connsiteX0" fmla="*/ 91410 w 3271028"/>
              <a:gd name="connsiteY0" fmla="*/ 545522 h 1270953"/>
              <a:gd name="connsiteX1" fmla="*/ 67371 w 3271028"/>
              <a:gd name="connsiteY1" fmla="*/ 502278 h 1270953"/>
              <a:gd name="connsiteX2" fmla="*/ 122583 w 3271028"/>
              <a:gd name="connsiteY2" fmla="*/ 581891 h 1270953"/>
              <a:gd name="connsiteX3" fmla="*/ 138169 w 3271028"/>
              <a:gd name="connsiteY3" fmla="*/ 587086 h 1270953"/>
              <a:gd name="connsiteX4" fmla="*/ 174538 w 3271028"/>
              <a:gd name="connsiteY4" fmla="*/ 602672 h 1270953"/>
              <a:gd name="connsiteX5" fmla="*/ 205710 w 3271028"/>
              <a:gd name="connsiteY5" fmla="*/ 607868 h 1270953"/>
              <a:gd name="connsiteX6" fmla="*/ 262860 w 3271028"/>
              <a:gd name="connsiteY6" fmla="*/ 623454 h 1270953"/>
              <a:gd name="connsiteX7" fmla="*/ 309619 w 3271028"/>
              <a:gd name="connsiteY7" fmla="*/ 639041 h 1270953"/>
              <a:gd name="connsiteX8" fmla="*/ 377160 w 3271028"/>
              <a:gd name="connsiteY8" fmla="*/ 659822 h 1270953"/>
              <a:gd name="connsiteX9" fmla="*/ 418724 w 3271028"/>
              <a:gd name="connsiteY9" fmla="*/ 680604 h 1270953"/>
              <a:gd name="connsiteX10" fmla="*/ 455092 w 3271028"/>
              <a:gd name="connsiteY10" fmla="*/ 690995 h 1270953"/>
              <a:gd name="connsiteX11" fmla="*/ 486265 w 3271028"/>
              <a:gd name="connsiteY11" fmla="*/ 716972 h 1270953"/>
              <a:gd name="connsiteX12" fmla="*/ 517438 w 3271028"/>
              <a:gd name="connsiteY12" fmla="*/ 737754 h 1270953"/>
              <a:gd name="connsiteX13" fmla="*/ 533024 w 3271028"/>
              <a:gd name="connsiteY13" fmla="*/ 748145 h 1270953"/>
              <a:gd name="connsiteX14" fmla="*/ 559001 w 3271028"/>
              <a:gd name="connsiteY14" fmla="*/ 768927 h 1270953"/>
              <a:gd name="connsiteX15" fmla="*/ 579783 w 3271028"/>
              <a:gd name="connsiteY15" fmla="*/ 779318 h 1270953"/>
              <a:gd name="connsiteX16" fmla="*/ 610956 w 3271028"/>
              <a:gd name="connsiteY16" fmla="*/ 794904 h 1270953"/>
              <a:gd name="connsiteX17" fmla="*/ 662910 w 3271028"/>
              <a:gd name="connsiteY17" fmla="*/ 831272 h 1270953"/>
              <a:gd name="connsiteX18" fmla="*/ 714865 w 3271028"/>
              <a:gd name="connsiteY18" fmla="*/ 857250 h 1270953"/>
              <a:gd name="connsiteX19" fmla="*/ 746038 w 3271028"/>
              <a:gd name="connsiteY19" fmla="*/ 883227 h 1270953"/>
              <a:gd name="connsiteX20" fmla="*/ 777210 w 3271028"/>
              <a:gd name="connsiteY20" fmla="*/ 898813 h 1270953"/>
              <a:gd name="connsiteX21" fmla="*/ 808383 w 3271028"/>
              <a:gd name="connsiteY21" fmla="*/ 919595 h 1270953"/>
              <a:gd name="connsiteX22" fmla="*/ 823969 w 3271028"/>
              <a:gd name="connsiteY22" fmla="*/ 929986 h 1270953"/>
              <a:gd name="connsiteX23" fmla="*/ 839556 w 3271028"/>
              <a:gd name="connsiteY23" fmla="*/ 945572 h 1270953"/>
              <a:gd name="connsiteX24" fmla="*/ 860338 w 3271028"/>
              <a:gd name="connsiteY24" fmla="*/ 955963 h 1270953"/>
              <a:gd name="connsiteX25" fmla="*/ 907097 w 3271028"/>
              <a:gd name="connsiteY25" fmla="*/ 987136 h 1270953"/>
              <a:gd name="connsiteX26" fmla="*/ 938269 w 3271028"/>
              <a:gd name="connsiteY26" fmla="*/ 1002722 h 1270953"/>
              <a:gd name="connsiteX27" fmla="*/ 969442 w 3271028"/>
              <a:gd name="connsiteY27" fmla="*/ 1023504 h 1270953"/>
              <a:gd name="connsiteX28" fmla="*/ 1088938 w 3271028"/>
              <a:gd name="connsiteY28" fmla="*/ 1080654 h 1270953"/>
              <a:gd name="connsiteX29" fmla="*/ 1120110 w 3271028"/>
              <a:gd name="connsiteY29" fmla="*/ 1091045 h 1270953"/>
              <a:gd name="connsiteX30" fmla="*/ 1135697 w 3271028"/>
              <a:gd name="connsiteY30" fmla="*/ 1096241 h 1270953"/>
              <a:gd name="connsiteX31" fmla="*/ 1218824 w 3271028"/>
              <a:gd name="connsiteY31" fmla="*/ 1111827 h 1270953"/>
              <a:gd name="connsiteX32" fmla="*/ 1234410 w 3271028"/>
              <a:gd name="connsiteY32" fmla="*/ 1117022 h 1270953"/>
              <a:gd name="connsiteX33" fmla="*/ 1270778 w 3271028"/>
              <a:gd name="connsiteY33" fmla="*/ 1132609 h 1270953"/>
              <a:gd name="connsiteX34" fmla="*/ 1286365 w 3271028"/>
              <a:gd name="connsiteY34" fmla="*/ 1148195 h 1270953"/>
              <a:gd name="connsiteX35" fmla="*/ 1317538 w 3271028"/>
              <a:gd name="connsiteY35" fmla="*/ 1158586 h 1270953"/>
              <a:gd name="connsiteX36" fmla="*/ 1348710 w 3271028"/>
              <a:gd name="connsiteY36" fmla="*/ 1168977 h 1270953"/>
              <a:gd name="connsiteX37" fmla="*/ 1379883 w 3271028"/>
              <a:gd name="connsiteY37" fmla="*/ 1179368 h 1270953"/>
              <a:gd name="connsiteX38" fmla="*/ 1416251 w 3271028"/>
              <a:gd name="connsiteY38" fmla="*/ 1194954 h 1270953"/>
              <a:gd name="connsiteX39" fmla="*/ 1457815 w 3271028"/>
              <a:gd name="connsiteY39" fmla="*/ 1205345 h 1270953"/>
              <a:gd name="connsiteX40" fmla="*/ 1478597 w 3271028"/>
              <a:gd name="connsiteY40" fmla="*/ 1210541 h 1270953"/>
              <a:gd name="connsiteX41" fmla="*/ 1514965 w 3271028"/>
              <a:gd name="connsiteY41" fmla="*/ 1220931 h 1270953"/>
              <a:gd name="connsiteX42" fmla="*/ 1613678 w 3271028"/>
              <a:gd name="connsiteY42" fmla="*/ 1236518 h 1270953"/>
              <a:gd name="connsiteX43" fmla="*/ 1639656 w 3271028"/>
              <a:gd name="connsiteY43" fmla="*/ 1246909 h 1270953"/>
              <a:gd name="connsiteX44" fmla="*/ 1676024 w 3271028"/>
              <a:gd name="connsiteY44" fmla="*/ 1257300 h 1270953"/>
              <a:gd name="connsiteX45" fmla="*/ 1738369 w 3271028"/>
              <a:gd name="connsiteY45" fmla="*/ 1262495 h 1270953"/>
              <a:gd name="connsiteX46" fmla="*/ 1909819 w 3271028"/>
              <a:gd name="connsiteY46" fmla="*/ 1262495 h 1270953"/>
              <a:gd name="connsiteX47" fmla="*/ 1940992 w 3271028"/>
              <a:gd name="connsiteY47" fmla="*/ 1252104 h 1270953"/>
              <a:gd name="connsiteX48" fmla="*/ 1977360 w 3271028"/>
              <a:gd name="connsiteY48" fmla="*/ 1226127 h 1270953"/>
              <a:gd name="connsiteX49" fmla="*/ 1992947 w 3271028"/>
              <a:gd name="connsiteY49" fmla="*/ 1215736 h 1270953"/>
              <a:gd name="connsiteX50" fmla="*/ 2065683 w 3271028"/>
              <a:gd name="connsiteY50" fmla="*/ 1210541 h 1270953"/>
              <a:gd name="connsiteX51" fmla="*/ 2128028 w 3271028"/>
              <a:gd name="connsiteY51" fmla="*/ 1189759 h 1270953"/>
              <a:gd name="connsiteX52" fmla="*/ 2143615 w 3271028"/>
              <a:gd name="connsiteY52" fmla="*/ 1184563 h 1270953"/>
              <a:gd name="connsiteX53" fmla="*/ 2185178 w 3271028"/>
              <a:gd name="connsiteY53" fmla="*/ 1168977 h 1270953"/>
              <a:gd name="connsiteX54" fmla="*/ 2205960 w 3271028"/>
              <a:gd name="connsiteY54" fmla="*/ 1158586 h 1270953"/>
              <a:gd name="connsiteX55" fmla="*/ 2226742 w 3271028"/>
              <a:gd name="connsiteY55" fmla="*/ 1153391 h 1270953"/>
              <a:gd name="connsiteX56" fmla="*/ 2242328 w 3271028"/>
              <a:gd name="connsiteY56" fmla="*/ 1143000 h 1270953"/>
              <a:gd name="connsiteX57" fmla="*/ 2257915 w 3271028"/>
              <a:gd name="connsiteY57" fmla="*/ 1137804 h 1270953"/>
              <a:gd name="connsiteX58" fmla="*/ 2299478 w 3271028"/>
              <a:gd name="connsiteY58" fmla="*/ 1111827 h 1270953"/>
              <a:gd name="connsiteX59" fmla="*/ 2315065 w 3271028"/>
              <a:gd name="connsiteY59" fmla="*/ 1101436 h 1270953"/>
              <a:gd name="connsiteX60" fmla="*/ 2335847 w 3271028"/>
              <a:gd name="connsiteY60" fmla="*/ 1085850 h 1270953"/>
              <a:gd name="connsiteX61" fmla="*/ 2351433 w 3271028"/>
              <a:gd name="connsiteY61" fmla="*/ 1080654 h 1270953"/>
              <a:gd name="connsiteX62" fmla="*/ 2367019 w 3271028"/>
              <a:gd name="connsiteY62" fmla="*/ 1065068 h 1270953"/>
              <a:gd name="connsiteX63" fmla="*/ 2382606 w 3271028"/>
              <a:gd name="connsiteY63" fmla="*/ 1059872 h 1270953"/>
              <a:gd name="connsiteX64" fmla="*/ 2398192 w 3271028"/>
              <a:gd name="connsiteY64" fmla="*/ 1049481 h 1270953"/>
              <a:gd name="connsiteX65" fmla="*/ 2424169 w 3271028"/>
              <a:gd name="connsiteY65" fmla="*/ 1033895 h 1270953"/>
              <a:gd name="connsiteX66" fmla="*/ 2439756 w 3271028"/>
              <a:gd name="connsiteY66" fmla="*/ 1018309 h 1270953"/>
              <a:gd name="connsiteX67" fmla="*/ 2486515 w 3271028"/>
              <a:gd name="connsiteY67" fmla="*/ 992331 h 1270953"/>
              <a:gd name="connsiteX68" fmla="*/ 2512492 w 3271028"/>
              <a:gd name="connsiteY68" fmla="*/ 976745 h 1270953"/>
              <a:gd name="connsiteX69" fmla="*/ 2528078 w 3271028"/>
              <a:gd name="connsiteY69" fmla="*/ 966354 h 1270953"/>
              <a:gd name="connsiteX70" fmla="*/ 2543665 w 3271028"/>
              <a:gd name="connsiteY70" fmla="*/ 961159 h 1270953"/>
              <a:gd name="connsiteX71" fmla="*/ 2569642 w 3271028"/>
              <a:gd name="connsiteY71" fmla="*/ 929986 h 1270953"/>
              <a:gd name="connsiteX72" fmla="*/ 2600815 w 3271028"/>
              <a:gd name="connsiteY72" fmla="*/ 904009 h 1270953"/>
              <a:gd name="connsiteX73" fmla="*/ 2621597 w 3271028"/>
              <a:gd name="connsiteY73" fmla="*/ 872836 h 1270953"/>
              <a:gd name="connsiteX74" fmla="*/ 2657965 w 3271028"/>
              <a:gd name="connsiteY74" fmla="*/ 831272 h 1270953"/>
              <a:gd name="connsiteX75" fmla="*/ 2683942 w 3271028"/>
              <a:gd name="connsiteY75" fmla="*/ 789709 h 1270953"/>
              <a:gd name="connsiteX76" fmla="*/ 2756678 w 3271028"/>
              <a:gd name="connsiteY76" fmla="*/ 696191 h 1270953"/>
              <a:gd name="connsiteX77" fmla="*/ 2777460 w 3271028"/>
              <a:gd name="connsiteY77" fmla="*/ 665018 h 1270953"/>
              <a:gd name="connsiteX78" fmla="*/ 2793047 w 3271028"/>
              <a:gd name="connsiteY78" fmla="*/ 644236 h 1270953"/>
              <a:gd name="connsiteX79" fmla="*/ 2808633 w 3271028"/>
              <a:gd name="connsiteY79" fmla="*/ 633845 h 1270953"/>
              <a:gd name="connsiteX80" fmla="*/ 2860588 w 3271028"/>
              <a:gd name="connsiteY80" fmla="*/ 576695 h 1270953"/>
              <a:gd name="connsiteX81" fmla="*/ 2902151 w 3271028"/>
              <a:gd name="connsiteY81" fmla="*/ 550718 h 1270953"/>
              <a:gd name="connsiteX82" fmla="*/ 2938519 w 3271028"/>
              <a:gd name="connsiteY82" fmla="*/ 519545 h 1270953"/>
              <a:gd name="connsiteX83" fmla="*/ 2948910 w 3271028"/>
              <a:gd name="connsiteY83" fmla="*/ 503959 h 1270953"/>
              <a:gd name="connsiteX84" fmla="*/ 2954106 w 3271028"/>
              <a:gd name="connsiteY84" fmla="*/ 488372 h 1270953"/>
              <a:gd name="connsiteX85" fmla="*/ 2969692 w 3271028"/>
              <a:gd name="connsiteY85" fmla="*/ 472786 h 1270953"/>
              <a:gd name="connsiteX86" fmla="*/ 2990474 w 3271028"/>
              <a:gd name="connsiteY86" fmla="*/ 436418 h 1270953"/>
              <a:gd name="connsiteX87" fmla="*/ 3006060 w 3271028"/>
              <a:gd name="connsiteY87" fmla="*/ 420831 h 1270953"/>
              <a:gd name="connsiteX88" fmla="*/ 3016451 w 3271028"/>
              <a:gd name="connsiteY88" fmla="*/ 389659 h 1270953"/>
              <a:gd name="connsiteX89" fmla="*/ 3052819 w 3271028"/>
              <a:gd name="connsiteY89" fmla="*/ 342900 h 1270953"/>
              <a:gd name="connsiteX90" fmla="*/ 3068406 w 3271028"/>
              <a:gd name="connsiteY90" fmla="*/ 322118 h 1270953"/>
              <a:gd name="connsiteX91" fmla="*/ 3083992 w 3271028"/>
              <a:gd name="connsiteY91" fmla="*/ 296141 h 1270953"/>
              <a:gd name="connsiteX92" fmla="*/ 3104774 w 3271028"/>
              <a:gd name="connsiteY92" fmla="*/ 270163 h 1270953"/>
              <a:gd name="connsiteX93" fmla="*/ 3120360 w 3271028"/>
              <a:gd name="connsiteY93" fmla="*/ 244186 h 1270953"/>
              <a:gd name="connsiteX94" fmla="*/ 3125556 w 3271028"/>
              <a:gd name="connsiteY94" fmla="*/ 228600 h 1270953"/>
              <a:gd name="connsiteX95" fmla="*/ 3141142 w 3271028"/>
              <a:gd name="connsiteY95" fmla="*/ 207818 h 1270953"/>
              <a:gd name="connsiteX96" fmla="*/ 3167119 w 3271028"/>
              <a:gd name="connsiteY96" fmla="*/ 166254 h 1270953"/>
              <a:gd name="connsiteX97" fmla="*/ 3177510 w 3271028"/>
              <a:gd name="connsiteY97" fmla="*/ 150668 h 1270953"/>
              <a:gd name="connsiteX98" fmla="*/ 3198292 w 3271028"/>
              <a:gd name="connsiteY98" fmla="*/ 129886 h 1270953"/>
              <a:gd name="connsiteX99" fmla="*/ 3234660 w 3271028"/>
              <a:gd name="connsiteY99" fmla="*/ 83127 h 1270953"/>
              <a:gd name="connsiteX100" fmla="*/ 3239856 w 3271028"/>
              <a:gd name="connsiteY100" fmla="*/ 67541 h 1270953"/>
              <a:gd name="connsiteX101" fmla="*/ 3260638 w 3271028"/>
              <a:gd name="connsiteY101" fmla="*/ 46759 h 1270953"/>
              <a:gd name="connsiteX102" fmla="*/ 3265833 w 3271028"/>
              <a:gd name="connsiteY102" fmla="*/ 20781 h 1270953"/>
              <a:gd name="connsiteX103" fmla="*/ 3271028 w 3271028"/>
              <a:gd name="connsiteY103" fmla="*/ 5195 h 1270953"/>
              <a:gd name="connsiteX104" fmla="*/ 3245051 w 3271028"/>
              <a:gd name="connsiteY104" fmla="*/ 0 h 1270953"/>
              <a:gd name="connsiteX105" fmla="*/ 3213878 w 3271028"/>
              <a:gd name="connsiteY105" fmla="*/ 15586 h 1270953"/>
              <a:gd name="connsiteX106" fmla="*/ 3161924 w 3271028"/>
              <a:gd name="connsiteY106" fmla="*/ 36368 h 1270953"/>
              <a:gd name="connsiteX107" fmla="*/ 3135947 w 3271028"/>
              <a:gd name="connsiteY107" fmla="*/ 51954 h 1270953"/>
              <a:gd name="connsiteX108" fmla="*/ 3104774 w 3271028"/>
              <a:gd name="connsiteY108" fmla="*/ 67541 h 1270953"/>
              <a:gd name="connsiteX109" fmla="*/ 3058015 w 3271028"/>
              <a:gd name="connsiteY109" fmla="*/ 98713 h 1270953"/>
              <a:gd name="connsiteX110" fmla="*/ 2980083 w 3271028"/>
              <a:gd name="connsiteY110" fmla="*/ 129886 h 1270953"/>
              <a:gd name="connsiteX111" fmla="*/ 2954106 w 3271028"/>
              <a:gd name="connsiteY111" fmla="*/ 145472 h 1270953"/>
              <a:gd name="connsiteX112" fmla="*/ 2922933 w 3271028"/>
              <a:gd name="connsiteY112" fmla="*/ 176645 h 1270953"/>
              <a:gd name="connsiteX113" fmla="*/ 2881369 w 3271028"/>
              <a:gd name="connsiteY113" fmla="*/ 192231 h 1270953"/>
              <a:gd name="connsiteX114" fmla="*/ 2865783 w 3271028"/>
              <a:gd name="connsiteY114" fmla="*/ 207818 h 1270953"/>
              <a:gd name="connsiteX115" fmla="*/ 2793047 w 3271028"/>
              <a:gd name="connsiteY115" fmla="*/ 238991 h 1270953"/>
              <a:gd name="connsiteX116" fmla="*/ 2735897 w 3271028"/>
              <a:gd name="connsiteY116" fmla="*/ 249381 h 1270953"/>
              <a:gd name="connsiteX117" fmla="*/ 2683942 w 3271028"/>
              <a:gd name="connsiteY117" fmla="*/ 264968 h 1270953"/>
              <a:gd name="connsiteX118" fmla="*/ 2668356 w 3271028"/>
              <a:gd name="connsiteY118" fmla="*/ 275359 h 1270953"/>
              <a:gd name="connsiteX119" fmla="*/ 2642378 w 3271028"/>
              <a:gd name="connsiteY119" fmla="*/ 285750 h 1270953"/>
              <a:gd name="connsiteX120" fmla="*/ 2626792 w 3271028"/>
              <a:gd name="connsiteY120" fmla="*/ 296141 h 1270953"/>
              <a:gd name="connsiteX121" fmla="*/ 2580033 w 3271028"/>
              <a:gd name="connsiteY121" fmla="*/ 322118 h 1270953"/>
              <a:gd name="connsiteX122" fmla="*/ 2564447 w 3271028"/>
              <a:gd name="connsiteY122" fmla="*/ 327313 h 1270953"/>
              <a:gd name="connsiteX123" fmla="*/ 2502101 w 3271028"/>
              <a:gd name="connsiteY123" fmla="*/ 368877 h 1270953"/>
              <a:gd name="connsiteX124" fmla="*/ 2465733 w 3271028"/>
              <a:gd name="connsiteY124" fmla="*/ 405245 h 1270953"/>
              <a:gd name="connsiteX125" fmla="*/ 2450147 w 3271028"/>
              <a:gd name="connsiteY125" fmla="*/ 410441 h 1270953"/>
              <a:gd name="connsiteX126" fmla="*/ 2434560 w 3271028"/>
              <a:gd name="connsiteY126" fmla="*/ 420831 h 1270953"/>
              <a:gd name="connsiteX127" fmla="*/ 2398192 w 3271028"/>
              <a:gd name="connsiteY127" fmla="*/ 431222 h 1270953"/>
              <a:gd name="connsiteX128" fmla="*/ 2356628 w 3271028"/>
              <a:gd name="connsiteY128" fmla="*/ 441613 h 1270953"/>
              <a:gd name="connsiteX129" fmla="*/ 2289088 w 3271028"/>
              <a:gd name="connsiteY129" fmla="*/ 457200 h 1270953"/>
              <a:gd name="connsiteX130" fmla="*/ 2263110 w 3271028"/>
              <a:gd name="connsiteY130" fmla="*/ 467591 h 1270953"/>
              <a:gd name="connsiteX131" fmla="*/ 2247524 w 3271028"/>
              <a:gd name="connsiteY131" fmla="*/ 472786 h 1270953"/>
              <a:gd name="connsiteX132" fmla="*/ 2211156 w 3271028"/>
              <a:gd name="connsiteY132" fmla="*/ 488372 h 1270953"/>
              <a:gd name="connsiteX133" fmla="*/ 2169592 w 3271028"/>
              <a:gd name="connsiteY133" fmla="*/ 503959 h 1270953"/>
              <a:gd name="connsiteX134" fmla="*/ 2148810 w 3271028"/>
              <a:gd name="connsiteY134" fmla="*/ 514350 h 1270953"/>
              <a:gd name="connsiteX135" fmla="*/ 2128028 w 3271028"/>
              <a:gd name="connsiteY135" fmla="*/ 519545 h 1270953"/>
              <a:gd name="connsiteX136" fmla="*/ 2050097 w 3271028"/>
              <a:gd name="connsiteY136" fmla="*/ 535131 h 1270953"/>
              <a:gd name="connsiteX137" fmla="*/ 1904624 w 3271028"/>
              <a:gd name="connsiteY137" fmla="*/ 545522 h 1270953"/>
              <a:gd name="connsiteX138" fmla="*/ 1863060 w 3271028"/>
              <a:gd name="connsiteY138" fmla="*/ 555913 h 1270953"/>
              <a:gd name="connsiteX139" fmla="*/ 1769542 w 3271028"/>
              <a:gd name="connsiteY139" fmla="*/ 566304 h 1270953"/>
              <a:gd name="connsiteX140" fmla="*/ 1743565 w 3271028"/>
              <a:gd name="connsiteY140" fmla="*/ 571500 h 1270953"/>
              <a:gd name="connsiteX141" fmla="*/ 1686415 w 3271028"/>
              <a:gd name="connsiteY141" fmla="*/ 576695 h 1270953"/>
              <a:gd name="connsiteX142" fmla="*/ 1655242 w 3271028"/>
              <a:gd name="connsiteY142" fmla="*/ 581891 h 1270953"/>
              <a:gd name="connsiteX143" fmla="*/ 1603288 w 3271028"/>
              <a:gd name="connsiteY143" fmla="*/ 592281 h 1270953"/>
              <a:gd name="connsiteX144" fmla="*/ 1582506 w 3271028"/>
              <a:gd name="connsiteY144" fmla="*/ 602672 h 1270953"/>
              <a:gd name="connsiteX145" fmla="*/ 1556528 w 3271028"/>
              <a:gd name="connsiteY145" fmla="*/ 618259 h 1270953"/>
              <a:gd name="connsiteX146" fmla="*/ 1286365 w 3271028"/>
              <a:gd name="connsiteY146" fmla="*/ 639041 h 1270953"/>
              <a:gd name="connsiteX147" fmla="*/ 1000615 w 3271028"/>
              <a:gd name="connsiteY147" fmla="*/ 628650 h 1270953"/>
              <a:gd name="connsiteX148" fmla="*/ 953856 w 3271028"/>
              <a:gd name="connsiteY148" fmla="*/ 623454 h 1270953"/>
              <a:gd name="connsiteX149" fmla="*/ 907097 w 3271028"/>
              <a:gd name="connsiteY149" fmla="*/ 613063 h 1270953"/>
              <a:gd name="connsiteX150" fmla="*/ 870728 w 3271028"/>
              <a:gd name="connsiteY150" fmla="*/ 607868 h 1270953"/>
              <a:gd name="connsiteX151" fmla="*/ 849947 w 3271028"/>
              <a:gd name="connsiteY151" fmla="*/ 602672 h 1270953"/>
              <a:gd name="connsiteX152" fmla="*/ 751233 w 3271028"/>
              <a:gd name="connsiteY152" fmla="*/ 587086 h 1270953"/>
              <a:gd name="connsiteX153" fmla="*/ 720060 w 3271028"/>
              <a:gd name="connsiteY153" fmla="*/ 576695 h 1270953"/>
              <a:gd name="connsiteX154" fmla="*/ 688888 w 3271028"/>
              <a:gd name="connsiteY154" fmla="*/ 571500 h 1270953"/>
              <a:gd name="connsiteX155" fmla="*/ 595369 w 3271028"/>
              <a:gd name="connsiteY155" fmla="*/ 561109 h 1270953"/>
              <a:gd name="connsiteX156" fmla="*/ 564197 w 3271028"/>
              <a:gd name="connsiteY156" fmla="*/ 555913 h 1270953"/>
              <a:gd name="connsiteX157" fmla="*/ 543415 w 3271028"/>
              <a:gd name="connsiteY157" fmla="*/ 550718 h 1270953"/>
              <a:gd name="connsiteX158" fmla="*/ 440359 w 3271028"/>
              <a:gd name="connsiteY158" fmla="*/ 503911 h 1270953"/>
              <a:gd name="connsiteX159" fmla="*/ 361108 w 3271028"/>
              <a:gd name="connsiteY159" fmla="*/ 473678 h 1270953"/>
              <a:gd name="connsiteX160" fmla="*/ 307061 w 3271028"/>
              <a:gd name="connsiteY160" fmla="*/ 457103 h 1270953"/>
              <a:gd name="connsiteX161" fmla="*/ 223855 w 3271028"/>
              <a:gd name="connsiteY161" fmla="*/ 426228 h 1270953"/>
              <a:gd name="connsiteX162" fmla="*/ 131345 w 3271028"/>
              <a:gd name="connsiteY162" fmla="*/ 382341 h 1270953"/>
              <a:gd name="connsiteX163" fmla="*/ 2126 w 3271028"/>
              <a:gd name="connsiteY163" fmla="*/ 317540 h 1270953"/>
              <a:gd name="connsiteX164" fmla="*/ 60238 w 3271028"/>
              <a:gd name="connsiteY164" fmla="*/ 503959 h 1270953"/>
              <a:gd name="connsiteX165" fmla="*/ 158951 w 3271028"/>
              <a:gd name="connsiteY165" fmla="*/ 592281 h 127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271028" h="1270953">
                <a:moveTo>
                  <a:pt x="91410" y="545522"/>
                </a:moveTo>
                <a:lnTo>
                  <a:pt x="67371" y="502278"/>
                </a:lnTo>
                <a:cubicBezTo>
                  <a:pt x="77762" y="514401"/>
                  <a:pt x="110783" y="567756"/>
                  <a:pt x="122583" y="581891"/>
                </a:cubicBezTo>
                <a:cubicBezTo>
                  <a:pt x="134383" y="596026"/>
                  <a:pt x="133135" y="584929"/>
                  <a:pt x="138169" y="587086"/>
                </a:cubicBezTo>
                <a:cubicBezTo>
                  <a:pt x="155282" y="594420"/>
                  <a:pt x="157662" y="598922"/>
                  <a:pt x="174538" y="602672"/>
                </a:cubicBezTo>
                <a:cubicBezTo>
                  <a:pt x="184821" y="604957"/>
                  <a:pt x="195381" y="605802"/>
                  <a:pt x="205710" y="607868"/>
                </a:cubicBezTo>
                <a:cubicBezTo>
                  <a:pt x="218229" y="610372"/>
                  <a:pt x="255813" y="621252"/>
                  <a:pt x="262860" y="623454"/>
                </a:cubicBezTo>
                <a:cubicBezTo>
                  <a:pt x="278542" y="628355"/>
                  <a:pt x="293937" y="634141"/>
                  <a:pt x="309619" y="639041"/>
                </a:cubicBezTo>
                <a:cubicBezTo>
                  <a:pt x="351695" y="652189"/>
                  <a:pt x="338218" y="645661"/>
                  <a:pt x="377160" y="659822"/>
                </a:cubicBezTo>
                <a:cubicBezTo>
                  <a:pt x="443074" y="683791"/>
                  <a:pt x="372522" y="657502"/>
                  <a:pt x="418724" y="680604"/>
                </a:cubicBezTo>
                <a:cubicBezTo>
                  <a:pt x="426182" y="684333"/>
                  <a:pt x="448428" y="689329"/>
                  <a:pt x="455092" y="690995"/>
                </a:cubicBezTo>
                <a:cubicBezTo>
                  <a:pt x="500635" y="736538"/>
                  <a:pt x="442857" y="680798"/>
                  <a:pt x="486265" y="716972"/>
                </a:cubicBezTo>
                <a:cubicBezTo>
                  <a:pt x="512211" y="738594"/>
                  <a:pt x="490045" y="728624"/>
                  <a:pt x="517438" y="737754"/>
                </a:cubicBezTo>
                <a:cubicBezTo>
                  <a:pt x="522633" y="741218"/>
                  <a:pt x="528029" y="744398"/>
                  <a:pt x="533024" y="748145"/>
                </a:cubicBezTo>
                <a:cubicBezTo>
                  <a:pt x="541895" y="754799"/>
                  <a:pt x="549774" y="762776"/>
                  <a:pt x="559001" y="768927"/>
                </a:cubicBezTo>
                <a:cubicBezTo>
                  <a:pt x="565445" y="773223"/>
                  <a:pt x="573058" y="775475"/>
                  <a:pt x="579783" y="779318"/>
                </a:cubicBezTo>
                <a:cubicBezTo>
                  <a:pt x="607982" y="795432"/>
                  <a:pt x="582379" y="785380"/>
                  <a:pt x="610956" y="794904"/>
                </a:cubicBezTo>
                <a:cubicBezTo>
                  <a:pt x="626948" y="806898"/>
                  <a:pt x="645849" y="821675"/>
                  <a:pt x="662910" y="831272"/>
                </a:cubicBezTo>
                <a:cubicBezTo>
                  <a:pt x="679786" y="840765"/>
                  <a:pt x="698446" y="846988"/>
                  <a:pt x="714865" y="857250"/>
                </a:cubicBezTo>
                <a:cubicBezTo>
                  <a:pt x="726335" y="864419"/>
                  <a:pt x="734784" y="875724"/>
                  <a:pt x="746038" y="883227"/>
                </a:cubicBezTo>
                <a:cubicBezTo>
                  <a:pt x="755704" y="889671"/>
                  <a:pt x="767175" y="892959"/>
                  <a:pt x="777210" y="898813"/>
                </a:cubicBezTo>
                <a:cubicBezTo>
                  <a:pt x="787997" y="905106"/>
                  <a:pt x="797992" y="912668"/>
                  <a:pt x="808383" y="919595"/>
                </a:cubicBezTo>
                <a:cubicBezTo>
                  <a:pt x="813578" y="923059"/>
                  <a:pt x="819554" y="925571"/>
                  <a:pt x="823969" y="929986"/>
                </a:cubicBezTo>
                <a:cubicBezTo>
                  <a:pt x="829165" y="935181"/>
                  <a:pt x="833577" y="941301"/>
                  <a:pt x="839556" y="945572"/>
                </a:cubicBezTo>
                <a:cubicBezTo>
                  <a:pt x="845858" y="950074"/>
                  <a:pt x="853742" y="951904"/>
                  <a:pt x="860338" y="955963"/>
                </a:cubicBezTo>
                <a:cubicBezTo>
                  <a:pt x="876292" y="965781"/>
                  <a:pt x="891034" y="977498"/>
                  <a:pt x="907097" y="987136"/>
                </a:cubicBezTo>
                <a:cubicBezTo>
                  <a:pt x="917059" y="993113"/>
                  <a:pt x="928234" y="996868"/>
                  <a:pt x="938269" y="1002722"/>
                </a:cubicBezTo>
                <a:cubicBezTo>
                  <a:pt x="949056" y="1009015"/>
                  <a:pt x="959051" y="1016577"/>
                  <a:pt x="969442" y="1023504"/>
                </a:cubicBezTo>
                <a:cubicBezTo>
                  <a:pt x="1010327" y="1050761"/>
                  <a:pt x="1017678" y="1056900"/>
                  <a:pt x="1088938" y="1080654"/>
                </a:cubicBezTo>
                <a:lnTo>
                  <a:pt x="1120110" y="1091045"/>
                </a:lnTo>
                <a:cubicBezTo>
                  <a:pt x="1125306" y="1092777"/>
                  <a:pt x="1130295" y="1095341"/>
                  <a:pt x="1135697" y="1096241"/>
                </a:cubicBezTo>
                <a:cubicBezTo>
                  <a:pt x="1154574" y="1099387"/>
                  <a:pt x="1206362" y="1107673"/>
                  <a:pt x="1218824" y="1111827"/>
                </a:cubicBezTo>
                <a:cubicBezTo>
                  <a:pt x="1224019" y="1113559"/>
                  <a:pt x="1229376" y="1114865"/>
                  <a:pt x="1234410" y="1117022"/>
                </a:cubicBezTo>
                <a:cubicBezTo>
                  <a:pt x="1279363" y="1136287"/>
                  <a:pt x="1234217" y="1120420"/>
                  <a:pt x="1270778" y="1132609"/>
                </a:cubicBezTo>
                <a:cubicBezTo>
                  <a:pt x="1275974" y="1137804"/>
                  <a:pt x="1279942" y="1144627"/>
                  <a:pt x="1286365" y="1148195"/>
                </a:cubicBezTo>
                <a:cubicBezTo>
                  <a:pt x="1295940" y="1153514"/>
                  <a:pt x="1307147" y="1155122"/>
                  <a:pt x="1317538" y="1158586"/>
                </a:cubicBezTo>
                <a:lnTo>
                  <a:pt x="1348710" y="1168977"/>
                </a:lnTo>
                <a:cubicBezTo>
                  <a:pt x="1348721" y="1168981"/>
                  <a:pt x="1379872" y="1179363"/>
                  <a:pt x="1379883" y="1179368"/>
                </a:cubicBezTo>
                <a:cubicBezTo>
                  <a:pt x="1396916" y="1187885"/>
                  <a:pt x="1399431" y="1190367"/>
                  <a:pt x="1416251" y="1194954"/>
                </a:cubicBezTo>
                <a:cubicBezTo>
                  <a:pt x="1430029" y="1198712"/>
                  <a:pt x="1443960" y="1201881"/>
                  <a:pt x="1457815" y="1205345"/>
                </a:cubicBezTo>
                <a:cubicBezTo>
                  <a:pt x="1464742" y="1207077"/>
                  <a:pt x="1471823" y="1208283"/>
                  <a:pt x="1478597" y="1210541"/>
                </a:cubicBezTo>
                <a:cubicBezTo>
                  <a:pt x="1500957" y="1217994"/>
                  <a:pt x="1488870" y="1214408"/>
                  <a:pt x="1514965" y="1220931"/>
                </a:cubicBezTo>
                <a:cubicBezTo>
                  <a:pt x="1556734" y="1248778"/>
                  <a:pt x="1510611" y="1221794"/>
                  <a:pt x="1613678" y="1236518"/>
                </a:cubicBezTo>
                <a:cubicBezTo>
                  <a:pt x="1622911" y="1237837"/>
                  <a:pt x="1630808" y="1243960"/>
                  <a:pt x="1639656" y="1246909"/>
                </a:cubicBezTo>
                <a:cubicBezTo>
                  <a:pt x="1651617" y="1250896"/>
                  <a:pt x="1663570" y="1255334"/>
                  <a:pt x="1676024" y="1257300"/>
                </a:cubicBezTo>
                <a:cubicBezTo>
                  <a:pt x="1696623" y="1260552"/>
                  <a:pt x="1717587" y="1260763"/>
                  <a:pt x="1738369" y="1262495"/>
                </a:cubicBezTo>
                <a:cubicBezTo>
                  <a:pt x="1808596" y="1274201"/>
                  <a:pt x="1790553" y="1273338"/>
                  <a:pt x="1909819" y="1262495"/>
                </a:cubicBezTo>
                <a:cubicBezTo>
                  <a:pt x="1920727" y="1261503"/>
                  <a:pt x="1940992" y="1252104"/>
                  <a:pt x="1940992" y="1252104"/>
                </a:cubicBezTo>
                <a:cubicBezTo>
                  <a:pt x="1980483" y="1212613"/>
                  <a:pt x="1944187" y="1242713"/>
                  <a:pt x="1977360" y="1226127"/>
                </a:cubicBezTo>
                <a:cubicBezTo>
                  <a:pt x="1982945" y="1223335"/>
                  <a:pt x="1986798" y="1216821"/>
                  <a:pt x="1992947" y="1215736"/>
                </a:cubicBezTo>
                <a:cubicBezTo>
                  <a:pt x="2016884" y="1211512"/>
                  <a:pt x="2041438" y="1212273"/>
                  <a:pt x="2065683" y="1210541"/>
                </a:cubicBezTo>
                <a:lnTo>
                  <a:pt x="2128028" y="1189759"/>
                </a:lnTo>
                <a:cubicBezTo>
                  <a:pt x="2133224" y="1188027"/>
                  <a:pt x="2139058" y="1187601"/>
                  <a:pt x="2143615" y="1184563"/>
                </a:cubicBezTo>
                <a:cubicBezTo>
                  <a:pt x="2166548" y="1169274"/>
                  <a:pt x="2153078" y="1175396"/>
                  <a:pt x="2185178" y="1168977"/>
                </a:cubicBezTo>
                <a:cubicBezTo>
                  <a:pt x="2192105" y="1165513"/>
                  <a:pt x="2198708" y="1161305"/>
                  <a:pt x="2205960" y="1158586"/>
                </a:cubicBezTo>
                <a:cubicBezTo>
                  <a:pt x="2212646" y="1156079"/>
                  <a:pt x="2220179" y="1156204"/>
                  <a:pt x="2226742" y="1153391"/>
                </a:cubicBezTo>
                <a:cubicBezTo>
                  <a:pt x="2232481" y="1150931"/>
                  <a:pt x="2236743" y="1145793"/>
                  <a:pt x="2242328" y="1143000"/>
                </a:cubicBezTo>
                <a:cubicBezTo>
                  <a:pt x="2247227" y="1140551"/>
                  <a:pt x="2252719" y="1139536"/>
                  <a:pt x="2257915" y="1137804"/>
                </a:cubicBezTo>
                <a:cubicBezTo>
                  <a:pt x="2297650" y="1108004"/>
                  <a:pt x="2259542" y="1134648"/>
                  <a:pt x="2299478" y="1111827"/>
                </a:cubicBezTo>
                <a:cubicBezTo>
                  <a:pt x="2304900" y="1108729"/>
                  <a:pt x="2309984" y="1105065"/>
                  <a:pt x="2315065" y="1101436"/>
                </a:cubicBezTo>
                <a:cubicBezTo>
                  <a:pt x="2322111" y="1096403"/>
                  <a:pt x="2328329" y="1090146"/>
                  <a:pt x="2335847" y="1085850"/>
                </a:cubicBezTo>
                <a:cubicBezTo>
                  <a:pt x="2340602" y="1083133"/>
                  <a:pt x="2346238" y="1082386"/>
                  <a:pt x="2351433" y="1080654"/>
                </a:cubicBezTo>
                <a:cubicBezTo>
                  <a:pt x="2356628" y="1075459"/>
                  <a:pt x="2360906" y="1069144"/>
                  <a:pt x="2367019" y="1065068"/>
                </a:cubicBezTo>
                <a:cubicBezTo>
                  <a:pt x="2371576" y="1062030"/>
                  <a:pt x="2377707" y="1062321"/>
                  <a:pt x="2382606" y="1059872"/>
                </a:cubicBezTo>
                <a:cubicBezTo>
                  <a:pt x="2388191" y="1057079"/>
                  <a:pt x="2392897" y="1052790"/>
                  <a:pt x="2398192" y="1049481"/>
                </a:cubicBezTo>
                <a:cubicBezTo>
                  <a:pt x="2406755" y="1044129"/>
                  <a:pt x="2416091" y="1039954"/>
                  <a:pt x="2424169" y="1033895"/>
                </a:cubicBezTo>
                <a:cubicBezTo>
                  <a:pt x="2430047" y="1029487"/>
                  <a:pt x="2433956" y="1022820"/>
                  <a:pt x="2439756" y="1018309"/>
                </a:cubicBezTo>
                <a:cubicBezTo>
                  <a:pt x="2498725" y="972444"/>
                  <a:pt x="2448889" y="1011144"/>
                  <a:pt x="2486515" y="992331"/>
                </a:cubicBezTo>
                <a:cubicBezTo>
                  <a:pt x="2495547" y="987815"/>
                  <a:pt x="2503929" y="982097"/>
                  <a:pt x="2512492" y="976745"/>
                </a:cubicBezTo>
                <a:cubicBezTo>
                  <a:pt x="2517787" y="973436"/>
                  <a:pt x="2522493" y="969146"/>
                  <a:pt x="2528078" y="966354"/>
                </a:cubicBezTo>
                <a:cubicBezTo>
                  <a:pt x="2532976" y="963905"/>
                  <a:pt x="2538469" y="962891"/>
                  <a:pt x="2543665" y="961159"/>
                </a:cubicBezTo>
                <a:cubicBezTo>
                  <a:pt x="2589209" y="915613"/>
                  <a:pt x="2533469" y="973393"/>
                  <a:pt x="2569642" y="929986"/>
                </a:cubicBezTo>
                <a:cubicBezTo>
                  <a:pt x="2582144" y="914984"/>
                  <a:pt x="2585489" y="914226"/>
                  <a:pt x="2600815" y="904009"/>
                </a:cubicBezTo>
                <a:cubicBezTo>
                  <a:pt x="2607742" y="893618"/>
                  <a:pt x="2612766" y="881667"/>
                  <a:pt x="2621597" y="872836"/>
                </a:cubicBezTo>
                <a:cubicBezTo>
                  <a:pt x="2637671" y="856762"/>
                  <a:pt x="2643692" y="851888"/>
                  <a:pt x="2657965" y="831272"/>
                </a:cubicBezTo>
                <a:cubicBezTo>
                  <a:pt x="2667265" y="817839"/>
                  <a:pt x="2674879" y="803303"/>
                  <a:pt x="2683942" y="789709"/>
                </a:cubicBezTo>
                <a:cubicBezTo>
                  <a:pt x="2741320" y="703642"/>
                  <a:pt x="2713727" y="724823"/>
                  <a:pt x="2756678" y="696191"/>
                </a:cubicBezTo>
                <a:cubicBezTo>
                  <a:pt x="2765516" y="669678"/>
                  <a:pt x="2756232" y="689783"/>
                  <a:pt x="2777460" y="665018"/>
                </a:cubicBezTo>
                <a:cubicBezTo>
                  <a:pt x="2783095" y="658443"/>
                  <a:pt x="2786924" y="650359"/>
                  <a:pt x="2793047" y="644236"/>
                </a:cubicBezTo>
                <a:cubicBezTo>
                  <a:pt x="2797462" y="639821"/>
                  <a:pt x="2803836" y="637842"/>
                  <a:pt x="2808633" y="633845"/>
                </a:cubicBezTo>
                <a:cubicBezTo>
                  <a:pt x="2828668" y="617149"/>
                  <a:pt x="2840552" y="593391"/>
                  <a:pt x="2860588" y="576695"/>
                </a:cubicBezTo>
                <a:cubicBezTo>
                  <a:pt x="2874623" y="564999"/>
                  <a:pt x="2886916" y="562568"/>
                  <a:pt x="2902151" y="550718"/>
                </a:cubicBezTo>
                <a:cubicBezTo>
                  <a:pt x="2977754" y="491916"/>
                  <a:pt x="2882655" y="556789"/>
                  <a:pt x="2938519" y="519545"/>
                </a:cubicBezTo>
                <a:cubicBezTo>
                  <a:pt x="2941983" y="514350"/>
                  <a:pt x="2946117" y="509544"/>
                  <a:pt x="2948910" y="503959"/>
                </a:cubicBezTo>
                <a:cubicBezTo>
                  <a:pt x="2951359" y="499060"/>
                  <a:pt x="2951068" y="492929"/>
                  <a:pt x="2954106" y="488372"/>
                </a:cubicBezTo>
                <a:cubicBezTo>
                  <a:pt x="2958182" y="482259"/>
                  <a:pt x="2964988" y="478430"/>
                  <a:pt x="2969692" y="472786"/>
                </a:cubicBezTo>
                <a:cubicBezTo>
                  <a:pt x="2994231" y="443340"/>
                  <a:pt x="2965071" y="471984"/>
                  <a:pt x="2990474" y="436418"/>
                </a:cubicBezTo>
                <a:cubicBezTo>
                  <a:pt x="2994745" y="430439"/>
                  <a:pt x="3000865" y="426027"/>
                  <a:pt x="3006060" y="420831"/>
                </a:cubicBezTo>
                <a:cubicBezTo>
                  <a:pt x="3009524" y="410440"/>
                  <a:pt x="3008706" y="397404"/>
                  <a:pt x="3016451" y="389659"/>
                </a:cubicBezTo>
                <a:cubicBezTo>
                  <a:pt x="3048185" y="357925"/>
                  <a:pt x="3015527" y="392621"/>
                  <a:pt x="3052819" y="342900"/>
                </a:cubicBezTo>
                <a:cubicBezTo>
                  <a:pt x="3058015" y="335973"/>
                  <a:pt x="3063603" y="329323"/>
                  <a:pt x="3068406" y="322118"/>
                </a:cubicBezTo>
                <a:cubicBezTo>
                  <a:pt x="3074007" y="313716"/>
                  <a:pt x="3078201" y="304414"/>
                  <a:pt x="3083992" y="296141"/>
                </a:cubicBezTo>
                <a:cubicBezTo>
                  <a:pt x="3090351" y="287056"/>
                  <a:pt x="3098415" y="279248"/>
                  <a:pt x="3104774" y="270163"/>
                </a:cubicBezTo>
                <a:cubicBezTo>
                  <a:pt x="3110565" y="261890"/>
                  <a:pt x="3115844" y="253218"/>
                  <a:pt x="3120360" y="244186"/>
                </a:cubicBezTo>
                <a:cubicBezTo>
                  <a:pt x="3122809" y="239288"/>
                  <a:pt x="3122839" y="233355"/>
                  <a:pt x="3125556" y="228600"/>
                </a:cubicBezTo>
                <a:cubicBezTo>
                  <a:pt x="3129852" y="221082"/>
                  <a:pt x="3135947" y="214745"/>
                  <a:pt x="3141142" y="207818"/>
                </a:cubicBezTo>
                <a:cubicBezTo>
                  <a:pt x="3150442" y="179919"/>
                  <a:pt x="3141707" y="200137"/>
                  <a:pt x="3167119" y="166254"/>
                </a:cubicBezTo>
                <a:cubicBezTo>
                  <a:pt x="3170865" y="161259"/>
                  <a:pt x="3173446" y="155409"/>
                  <a:pt x="3177510" y="150668"/>
                </a:cubicBezTo>
                <a:cubicBezTo>
                  <a:pt x="3183886" y="143230"/>
                  <a:pt x="3192172" y="137536"/>
                  <a:pt x="3198292" y="129886"/>
                </a:cubicBezTo>
                <a:cubicBezTo>
                  <a:pt x="3248007" y="67742"/>
                  <a:pt x="3195619" y="122168"/>
                  <a:pt x="3234660" y="83127"/>
                </a:cubicBezTo>
                <a:cubicBezTo>
                  <a:pt x="3236392" y="77932"/>
                  <a:pt x="3236673" y="71997"/>
                  <a:pt x="3239856" y="67541"/>
                </a:cubicBezTo>
                <a:cubicBezTo>
                  <a:pt x="3245550" y="59569"/>
                  <a:pt x="3255880" y="55323"/>
                  <a:pt x="3260638" y="46759"/>
                </a:cubicBezTo>
                <a:cubicBezTo>
                  <a:pt x="3264927" y="39039"/>
                  <a:pt x="3263691" y="29348"/>
                  <a:pt x="3265833" y="20781"/>
                </a:cubicBezTo>
                <a:cubicBezTo>
                  <a:pt x="3267161" y="15468"/>
                  <a:pt x="3269296" y="10390"/>
                  <a:pt x="3271028" y="5195"/>
                </a:cubicBezTo>
                <a:cubicBezTo>
                  <a:pt x="3262369" y="3463"/>
                  <a:pt x="3253881" y="0"/>
                  <a:pt x="3245051" y="0"/>
                </a:cubicBezTo>
                <a:cubicBezTo>
                  <a:pt x="3231224" y="0"/>
                  <a:pt x="3225261" y="10332"/>
                  <a:pt x="3213878" y="15586"/>
                </a:cubicBezTo>
                <a:cubicBezTo>
                  <a:pt x="3196943" y="23402"/>
                  <a:pt x="3177918" y="26772"/>
                  <a:pt x="3161924" y="36368"/>
                </a:cubicBezTo>
                <a:cubicBezTo>
                  <a:pt x="3153265" y="41563"/>
                  <a:pt x="3144812" y="47119"/>
                  <a:pt x="3135947" y="51954"/>
                </a:cubicBezTo>
                <a:cubicBezTo>
                  <a:pt x="3125748" y="57517"/>
                  <a:pt x="3114575" y="61304"/>
                  <a:pt x="3104774" y="67541"/>
                </a:cubicBezTo>
                <a:cubicBezTo>
                  <a:pt x="3072079" y="88347"/>
                  <a:pt x="3089183" y="86725"/>
                  <a:pt x="3058015" y="98713"/>
                </a:cubicBezTo>
                <a:cubicBezTo>
                  <a:pt x="3000147" y="120971"/>
                  <a:pt x="3026013" y="104834"/>
                  <a:pt x="2980083" y="129886"/>
                </a:cubicBezTo>
                <a:cubicBezTo>
                  <a:pt x="2971218" y="134721"/>
                  <a:pt x="2961921" y="139078"/>
                  <a:pt x="2954106" y="145472"/>
                </a:cubicBezTo>
                <a:cubicBezTo>
                  <a:pt x="2942733" y="154777"/>
                  <a:pt x="2936077" y="170073"/>
                  <a:pt x="2922933" y="176645"/>
                </a:cubicBezTo>
                <a:cubicBezTo>
                  <a:pt x="2895764" y="190229"/>
                  <a:pt x="2909665" y="185158"/>
                  <a:pt x="2881369" y="192231"/>
                </a:cubicBezTo>
                <a:cubicBezTo>
                  <a:pt x="2876174" y="197427"/>
                  <a:pt x="2871661" y="203409"/>
                  <a:pt x="2865783" y="207818"/>
                </a:cubicBezTo>
                <a:cubicBezTo>
                  <a:pt x="2845916" y="222718"/>
                  <a:pt x="2816523" y="235079"/>
                  <a:pt x="2793047" y="238991"/>
                </a:cubicBezTo>
                <a:cubicBezTo>
                  <a:pt x="2753164" y="245638"/>
                  <a:pt x="2772204" y="242120"/>
                  <a:pt x="2735897" y="249381"/>
                </a:cubicBezTo>
                <a:cubicBezTo>
                  <a:pt x="2700821" y="272764"/>
                  <a:pt x="2744729" y="246731"/>
                  <a:pt x="2683942" y="264968"/>
                </a:cubicBezTo>
                <a:cubicBezTo>
                  <a:pt x="2677961" y="266762"/>
                  <a:pt x="2673941" y="272567"/>
                  <a:pt x="2668356" y="275359"/>
                </a:cubicBezTo>
                <a:cubicBezTo>
                  <a:pt x="2660014" y="279530"/>
                  <a:pt x="2650720" y="281579"/>
                  <a:pt x="2642378" y="285750"/>
                </a:cubicBezTo>
                <a:cubicBezTo>
                  <a:pt x="2636793" y="288542"/>
                  <a:pt x="2632185" y="292995"/>
                  <a:pt x="2626792" y="296141"/>
                </a:cubicBezTo>
                <a:cubicBezTo>
                  <a:pt x="2611391" y="305125"/>
                  <a:pt x="2595981" y="314144"/>
                  <a:pt x="2580033" y="322118"/>
                </a:cubicBezTo>
                <a:cubicBezTo>
                  <a:pt x="2575135" y="324567"/>
                  <a:pt x="2569255" y="324691"/>
                  <a:pt x="2564447" y="327313"/>
                </a:cubicBezTo>
                <a:cubicBezTo>
                  <a:pt x="2554189" y="332909"/>
                  <a:pt x="2515470" y="356723"/>
                  <a:pt x="2502101" y="368877"/>
                </a:cubicBezTo>
                <a:cubicBezTo>
                  <a:pt x="2489415" y="380409"/>
                  <a:pt x="2481997" y="399823"/>
                  <a:pt x="2465733" y="405245"/>
                </a:cubicBezTo>
                <a:cubicBezTo>
                  <a:pt x="2460538" y="406977"/>
                  <a:pt x="2455045" y="407992"/>
                  <a:pt x="2450147" y="410441"/>
                </a:cubicBezTo>
                <a:cubicBezTo>
                  <a:pt x="2444562" y="413233"/>
                  <a:pt x="2440358" y="418512"/>
                  <a:pt x="2434560" y="420831"/>
                </a:cubicBezTo>
                <a:cubicBezTo>
                  <a:pt x="2422854" y="425513"/>
                  <a:pt x="2410374" y="427973"/>
                  <a:pt x="2398192" y="431222"/>
                </a:cubicBezTo>
                <a:cubicBezTo>
                  <a:pt x="2384393" y="434902"/>
                  <a:pt x="2356628" y="441613"/>
                  <a:pt x="2356628" y="441613"/>
                </a:cubicBezTo>
                <a:cubicBezTo>
                  <a:pt x="2322089" y="464640"/>
                  <a:pt x="2359719" y="443073"/>
                  <a:pt x="2289088" y="457200"/>
                </a:cubicBezTo>
                <a:cubicBezTo>
                  <a:pt x="2279943" y="459029"/>
                  <a:pt x="2271843" y="464316"/>
                  <a:pt x="2263110" y="467591"/>
                </a:cubicBezTo>
                <a:cubicBezTo>
                  <a:pt x="2257982" y="469514"/>
                  <a:pt x="2252609" y="470752"/>
                  <a:pt x="2247524" y="472786"/>
                </a:cubicBezTo>
                <a:cubicBezTo>
                  <a:pt x="2235278" y="477684"/>
                  <a:pt x="2223402" y="483474"/>
                  <a:pt x="2211156" y="488372"/>
                </a:cubicBezTo>
                <a:cubicBezTo>
                  <a:pt x="2197417" y="493867"/>
                  <a:pt x="2183251" y="498268"/>
                  <a:pt x="2169592" y="503959"/>
                </a:cubicBezTo>
                <a:cubicBezTo>
                  <a:pt x="2162443" y="506938"/>
                  <a:pt x="2156062" y="511631"/>
                  <a:pt x="2148810" y="514350"/>
                </a:cubicBezTo>
                <a:cubicBezTo>
                  <a:pt x="2142124" y="516857"/>
                  <a:pt x="2135015" y="518074"/>
                  <a:pt x="2128028" y="519545"/>
                </a:cubicBezTo>
                <a:cubicBezTo>
                  <a:pt x="2102105" y="525002"/>
                  <a:pt x="2076426" y="532205"/>
                  <a:pt x="2050097" y="535131"/>
                </a:cubicBezTo>
                <a:cubicBezTo>
                  <a:pt x="1970589" y="543966"/>
                  <a:pt x="2018999" y="539503"/>
                  <a:pt x="1904624" y="545522"/>
                </a:cubicBezTo>
                <a:cubicBezTo>
                  <a:pt x="1890769" y="548986"/>
                  <a:pt x="1877254" y="554336"/>
                  <a:pt x="1863060" y="555913"/>
                </a:cubicBezTo>
                <a:lnTo>
                  <a:pt x="1769542" y="566304"/>
                </a:lnTo>
                <a:cubicBezTo>
                  <a:pt x="1760786" y="567446"/>
                  <a:pt x="1752327" y="570405"/>
                  <a:pt x="1743565" y="571500"/>
                </a:cubicBezTo>
                <a:cubicBezTo>
                  <a:pt x="1724584" y="573873"/>
                  <a:pt x="1705413" y="574460"/>
                  <a:pt x="1686415" y="576695"/>
                </a:cubicBezTo>
                <a:cubicBezTo>
                  <a:pt x="1675953" y="577926"/>
                  <a:pt x="1665596" y="579950"/>
                  <a:pt x="1655242" y="581891"/>
                </a:cubicBezTo>
                <a:cubicBezTo>
                  <a:pt x="1637884" y="585146"/>
                  <a:pt x="1603288" y="592281"/>
                  <a:pt x="1603288" y="592281"/>
                </a:cubicBezTo>
                <a:cubicBezTo>
                  <a:pt x="1596361" y="595745"/>
                  <a:pt x="1589276" y="598911"/>
                  <a:pt x="1582506" y="602672"/>
                </a:cubicBezTo>
                <a:cubicBezTo>
                  <a:pt x="1573678" y="607576"/>
                  <a:pt x="1565810" y="614281"/>
                  <a:pt x="1556528" y="618259"/>
                </a:cubicBezTo>
                <a:cubicBezTo>
                  <a:pt x="1466697" y="656758"/>
                  <a:pt x="1401088" y="636373"/>
                  <a:pt x="1286365" y="639041"/>
                </a:cubicBezTo>
                <a:lnTo>
                  <a:pt x="1000615" y="628650"/>
                </a:lnTo>
                <a:cubicBezTo>
                  <a:pt x="984950" y="627916"/>
                  <a:pt x="969325" y="626032"/>
                  <a:pt x="953856" y="623454"/>
                </a:cubicBezTo>
                <a:cubicBezTo>
                  <a:pt x="938107" y="620829"/>
                  <a:pt x="922790" y="616005"/>
                  <a:pt x="907097" y="613063"/>
                </a:cubicBezTo>
                <a:cubicBezTo>
                  <a:pt x="895061" y="610806"/>
                  <a:pt x="882777" y="610059"/>
                  <a:pt x="870728" y="607868"/>
                </a:cubicBezTo>
                <a:cubicBezTo>
                  <a:pt x="863703" y="606591"/>
                  <a:pt x="856982" y="603895"/>
                  <a:pt x="849947" y="602672"/>
                </a:cubicBezTo>
                <a:cubicBezTo>
                  <a:pt x="817127" y="596964"/>
                  <a:pt x="751233" y="587086"/>
                  <a:pt x="751233" y="587086"/>
                </a:cubicBezTo>
                <a:cubicBezTo>
                  <a:pt x="740842" y="583622"/>
                  <a:pt x="730686" y="579351"/>
                  <a:pt x="720060" y="576695"/>
                </a:cubicBezTo>
                <a:cubicBezTo>
                  <a:pt x="709841" y="574140"/>
                  <a:pt x="699252" y="573384"/>
                  <a:pt x="688888" y="571500"/>
                </a:cubicBezTo>
                <a:cubicBezTo>
                  <a:pt x="632422" y="561233"/>
                  <a:pt x="693056" y="568623"/>
                  <a:pt x="595369" y="561109"/>
                </a:cubicBezTo>
                <a:cubicBezTo>
                  <a:pt x="584978" y="559377"/>
                  <a:pt x="574526" y="557979"/>
                  <a:pt x="564197" y="555913"/>
                </a:cubicBezTo>
                <a:cubicBezTo>
                  <a:pt x="557195" y="554513"/>
                  <a:pt x="564055" y="559385"/>
                  <a:pt x="543415" y="550718"/>
                </a:cubicBezTo>
                <a:cubicBezTo>
                  <a:pt x="522775" y="542051"/>
                  <a:pt x="501700" y="527706"/>
                  <a:pt x="440359" y="503911"/>
                </a:cubicBezTo>
                <a:cubicBezTo>
                  <a:pt x="359455" y="477902"/>
                  <a:pt x="383324" y="481479"/>
                  <a:pt x="361108" y="473678"/>
                </a:cubicBezTo>
                <a:cubicBezTo>
                  <a:pt x="338892" y="465877"/>
                  <a:pt x="329936" y="465011"/>
                  <a:pt x="307061" y="457103"/>
                </a:cubicBezTo>
                <a:cubicBezTo>
                  <a:pt x="284186" y="449195"/>
                  <a:pt x="253141" y="438688"/>
                  <a:pt x="223855" y="426228"/>
                </a:cubicBezTo>
                <a:cubicBezTo>
                  <a:pt x="194569" y="413768"/>
                  <a:pt x="168300" y="400456"/>
                  <a:pt x="131345" y="382341"/>
                </a:cubicBezTo>
                <a:cubicBezTo>
                  <a:pt x="94390" y="364226"/>
                  <a:pt x="15980" y="319272"/>
                  <a:pt x="2126" y="317540"/>
                </a:cubicBezTo>
                <a:cubicBezTo>
                  <a:pt x="-11728" y="315808"/>
                  <a:pt x="46120" y="488516"/>
                  <a:pt x="60238" y="503959"/>
                </a:cubicBezTo>
                <a:lnTo>
                  <a:pt x="158951" y="592281"/>
                </a:lnTo>
              </a:path>
            </a:pathLst>
          </a:custGeom>
          <a:solidFill>
            <a:srgbClr val="EAF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170" b="96936" l="576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71486" r="36810" b="14186"/>
          <a:stretch/>
        </p:blipFill>
        <p:spPr>
          <a:xfrm rot="10800000">
            <a:off x="3240049" y="4467497"/>
            <a:ext cx="1333066" cy="23755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9" t="72002" r="30957" b="23423"/>
          <a:stretch/>
        </p:blipFill>
        <p:spPr>
          <a:xfrm flipV="1">
            <a:off x="4963776" y="5142837"/>
            <a:ext cx="1889090" cy="851662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4905723" y="3787752"/>
            <a:ext cx="790922" cy="824295"/>
          </a:xfrm>
          <a:custGeom>
            <a:avLst/>
            <a:gdLst>
              <a:gd name="connsiteX0" fmla="*/ 0 w 790922"/>
              <a:gd name="connsiteY0" fmla="*/ 337060 h 824295"/>
              <a:gd name="connsiteX1" fmla="*/ 0 w 790922"/>
              <a:gd name="connsiteY1" fmla="*/ 337060 h 824295"/>
              <a:gd name="connsiteX2" fmla="*/ 10011 w 790922"/>
              <a:gd name="connsiteY2" fmla="*/ 417153 h 824295"/>
              <a:gd name="connsiteX3" fmla="*/ 16686 w 790922"/>
              <a:gd name="connsiteY3" fmla="*/ 457200 h 824295"/>
              <a:gd name="connsiteX4" fmla="*/ 20023 w 790922"/>
              <a:gd name="connsiteY4" fmla="*/ 523944 h 824295"/>
              <a:gd name="connsiteX5" fmla="*/ 23360 w 790922"/>
              <a:gd name="connsiteY5" fmla="*/ 533956 h 824295"/>
              <a:gd name="connsiteX6" fmla="*/ 30035 w 790922"/>
              <a:gd name="connsiteY6" fmla="*/ 540630 h 824295"/>
              <a:gd name="connsiteX7" fmla="*/ 33372 w 790922"/>
              <a:gd name="connsiteY7" fmla="*/ 550642 h 824295"/>
              <a:gd name="connsiteX8" fmla="*/ 40046 w 790922"/>
              <a:gd name="connsiteY8" fmla="*/ 560654 h 824295"/>
              <a:gd name="connsiteX9" fmla="*/ 43384 w 790922"/>
              <a:gd name="connsiteY9" fmla="*/ 574003 h 824295"/>
              <a:gd name="connsiteX10" fmla="*/ 50058 w 790922"/>
              <a:gd name="connsiteY10" fmla="*/ 597363 h 824295"/>
              <a:gd name="connsiteX11" fmla="*/ 60070 w 790922"/>
              <a:gd name="connsiteY11" fmla="*/ 647422 h 824295"/>
              <a:gd name="connsiteX12" fmla="*/ 80093 w 790922"/>
              <a:gd name="connsiteY12" fmla="*/ 680794 h 824295"/>
              <a:gd name="connsiteX13" fmla="*/ 83430 w 790922"/>
              <a:gd name="connsiteY13" fmla="*/ 690806 h 824295"/>
              <a:gd name="connsiteX14" fmla="*/ 96779 w 790922"/>
              <a:gd name="connsiteY14" fmla="*/ 710829 h 824295"/>
              <a:gd name="connsiteX15" fmla="*/ 110128 w 790922"/>
              <a:gd name="connsiteY15" fmla="*/ 737527 h 824295"/>
              <a:gd name="connsiteX16" fmla="*/ 120140 w 790922"/>
              <a:gd name="connsiteY16" fmla="*/ 754213 h 824295"/>
              <a:gd name="connsiteX17" fmla="*/ 123477 w 790922"/>
              <a:gd name="connsiteY17" fmla="*/ 764225 h 824295"/>
              <a:gd name="connsiteX18" fmla="*/ 143500 w 790922"/>
              <a:gd name="connsiteY18" fmla="*/ 777574 h 824295"/>
              <a:gd name="connsiteX19" fmla="*/ 150175 w 790922"/>
              <a:gd name="connsiteY19" fmla="*/ 784248 h 824295"/>
              <a:gd name="connsiteX20" fmla="*/ 166861 w 790922"/>
              <a:gd name="connsiteY20" fmla="*/ 790922 h 824295"/>
              <a:gd name="connsiteX21" fmla="*/ 200233 w 790922"/>
              <a:gd name="connsiteY21" fmla="*/ 800934 h 824295"/>
              <a:gd name="connsiteX22" fmla="*/ 213582 w 790922"/>
              <a:gd name="connsiteY22" fmla="*/ 807609 h 824295"/>
              <a:gd name="connsiteX23" fmla="*/ 223594 w 790922"/>
              <a:gd name="connsiteY23" fmla="*/ 814283 h 824295"/>
              <a:gd name="connsiteX24" fmla="*/ 236943 w 790922"/>
              <a:gd name="connsiteY24" fmla="*/ 817620 h 824295"/>
              <a:gd name="connsiteX25" fmla="*/ 256966 w 790922"/>
              <a:gd name="connsiteY25" fmla="*/ 824295 h 824295"/>
              <a:gd name="connsiteX26" fmla="*/ 310362 w 790922"/>
              <a:gd name="connsiteY26" fmla="*/ 817620 h 824295"/>
              <a:gd name="connsiteX27" fmla="*/ 357083 w 790922"/>
              <a:gd name="connsiteY27" fmla="*/ 807609 h 824295"/>
              <a:gd name="connsiteX28" fmla="*/ 413816 w 790922"/>
              <a:gd name="connsiteY28" fmla="*/ 800934 h 824295"/>
              <a:gd name="connsiteX29" fmla="*/ 423827 w 790922"/>
              <a:gd name="connsiteY29" fmla="*/ 797597 h 824295"/>
              <a:gd name="connsiteX30" fmla="*/ 430502 w 790922"/>
              <a:gd name="connsiteY30" fmla="*/ 790922 h 824295"/>
              <a:gd name="connsiteX31" fmla="*/ 443851 w 790922"/>
              <a:gd name="connsiteY31" fmla="*/ 780911 h 824295"/>
              <a:gd name="connsiteX32" fmla="*/ 450525 w 790922"/>
              <a:gd name="connsiteY32" fmla="*/ 770899 h 824295"/>
              <a:gd name="connsiteX33" fmla="*/ 463874 w 790922"/>
              <a:gd name="connsiteY33" fmla="*/ 764225 h 824295"/>
              <a:gd name="connsiteX34" fmla="*/ 473886 w 790922"/>
              <a:gd name="connsiteY34" fmla="*/ 757550 h 824295"/>
              <a:gd name="connsiteX35" fmla="*/ 483897 w 790922"/>
              <a:gd name="connsiteY35" fmla="*/ 754213 h 824295"/>
              <a:gd name="connsiteX36" fmla="*/ 513932 w 790922"/>
              <a:gd name="connsiteY36" fmla="*/ 737527 h 824295"/>
              <a:gd name="connsiteX37" fmla="*/ 520607 w 790922"/>
              <a:gd name="connsiteY37" fmla="*/ 730852 h 824295"/>
              <a:gd name="connsiteX38" fmla="*/ 543968 w 790922"/>
              <a:gd name="connsiteY38" fmla="*/ 720841 h 824295"/>
              <a:gd name="connsiteX39" fmla="*/ 567328 w 790922"/>
              <a:gd name="connsiteY39" fmla="*/ 697480 h 824295"/>
              <a:gd name="connsiteX40" fmla="*/ 587351 w 790922"/>
              <a:gd name="connsiteY40" fmla="*/ 684131 h 824295"/>
              <a:gd name="connsiteX41" fmla="*/ 597363 w 790922"/>
              <a:gd name="connsiteY41" fmla="*/ 677457 h 824295"/>
              <a:gd name="connsiteX42" fmla="*/ 607375 w 790922"/>
              <a:gd name="connsiteY42" fmla="*/ 674120 h 824295"/>
              <a:gd name="connsiteX43" fmla="*/ 614049 w 790922"/>
              <a:gd name="connsiteY43" fmla="*/ 667445 h 824295"/>
              <a:gd name="connsiteX44" fmla="*/ 627398 w 790922"/>
              <a:gd name="connsiteY44" fmla="*/ 644084 h 824295"/>
              <a:gd name="connsiteX45" fmla="*/ 637410 w 790922"/>
              <a:gd name="connsiteY45" fmla="*/ 624061 h 824295"/>
              <a:gd name="connsiteX46" fmla="*/ 644084 w 790922"/>
              <a:gd name="connsiteY46" fmla="*/ 610712 h 824295"/>
              <a:gd name="connsiteX47" fmla="*/ 650759 w 790922"/>
              <a:gd name="connsiteY47" fmla="*/ 604038 h 824295"/>
              <a:gd name="connsiteX48" fmla="*/ 654096 w 790922"/>
              <a:gd name="connsiteY48" fmla="*/ 590689 h 824295"/>
              <a:gd name="connsiteX49" fmla="*/ 657433 w 790922"/>
              <a:gd name="connsiteY49" fmla="*/ 580677 h 824295"/>
              <a:gd name="connsiteX50" fmla="*/ 660770 w 790922"/>
              <a:gd name="connsiteY50" fmla="*/ 563991 h 824295"/>
              <a:gd name="connsiteX51" fmla="*/ 664108 w 790922"/>
              <a:gd name="connsiteY51" fmla="*/ 553979 h 824295"/>
              <a:gd name="connsiteX52" fmla="*/ 674119 w 790922"/>
              <a:gd name="connsiteY52" fmla="*/ 543968 h 824295"/>
              <a:gd name="connsiteX53" fmla="*/ 677457 w 790922"/>
              <a:gd name="connsiteY53" fmla="*/ 533956 h 824295"/>
              <a:gd name="connsiteX54" fmla="*/ 684131 w 790922"/>
              <a:gd name="connsiteY54" fmla="*/ 523944 h 824295"/>
              <a:gd name="connsiteX55" fmla="*/ 687468 w 790922"/>
              <a:gd name="connsiteY55" fmla="*/ 503921 h 824295"/>
              <a:gd name="connsiteX56" fmla="*/ 697480 w 790922"/>
              <a:gd name="connsiteY56" fmla="*/ 483898 h 824295"/>
              <a:gd name="connsiteX57" fmla="*/ 700817 w 790922"/>
              <a:gd name="connsiteY57" fmla="*/ 470549 h 824295"/>
              <a:gd name="connsiteX58" fmla="*/ 707492 w 790922"/>
              <a:gd name="connsiteY58" fmla="*/ 463874 h 824295"/>
              <a:gd name="connsiteX59" fmla="*/ 710829 w 790922"/>
              <a:gd name="connsiteY59" fmla="*/ 450525 h 824295"/>
              <a:gd name="connsiteX60" fmla="*/ 717503 w 790922"/>
              <a:gd name="connsiteY60" fmla="*/ 437176 h 824295"/>
              <a:gd name="connsiteX61" fmla="*/ 724178 w 790922"/>
              <a:gd name="connsiteY61" fmla="*/ 417153 h 824295"/>
              <a:gd name="connsiteX62" fmla="*/ 727515 w 790922"/>
              <a:gd name="connsiteY62" fmla="*/ 407141 h 824295"/>
              <a:gd name="connsiteX63" fmla="*/ 734189 w 790922"/>
              <a:gd name="connsiteY63" fmla="*/ 397130 h 824295"/>
              <a:gd name="connsiteX64" fmla="*/ 747538 w 790922"/>
              <a:gd name="connsiteY64" fmla="*/ 373769 h 824295"/>
              <a:gd name="connsiteX65" fmla="*/ 754213 w 790922"/>
              <a:gd name="connsiteY65" fmla="*/ 350409 h 824295"/>
              <a:gd name="connsiteX66" fmla="*/ 764224 w 790922"/>
              <a:gd name="connsiteY66" fmla="*/ 320374 h 824295"/>
              <a:gd name="connsiteX67" fmla="*/ 767562 w 790922"/>
              <a:gd name="connsiteY67" fmla="*/ 310362 h 824295"/>
              <a:gd name="connsiteX68" fmla="*/ 774236 w 790922"/>
              <a:gd name="connsiteY68" fmla="*/ 300350 h 824295"/>
              <a:gd name="connsiteX69" fmla="*/ 777573 w 790922"/>
              <a:gd name="connsiteY69" fmla="*/ 256966 h 824295"/>
              <a:gd name="connsiteX70" fmla="*/ 787585 w 790922"/>
              <a:gd name="connsiteY70" fmla="*/ 240280 h 824295"/>
              <a:gd name="connsiteX71" fmla="*/ 790922 w 790922"/>
              <a:gd name="connsiteY71" fmla="*/ 123477 h 824295"/>
              <a:gd name="connsiteX72" fmla="*/ 780911 w 790922"/>
              <a:gd name="connsiteY72" fmla="*/ 60070 h 824295"/>
              <a:gd name="connsiteX73" fmla="*/ 767562 w 790922"/>
              <a:gd name="connsiteY73" fmla="*/ 13349 h 824295"/>
              <a:gd name="connsiteX74" fmla="*/ 754213 w 790922"/>
              <a:gd name="connsiteY74" fmla="*/ 10012 h 824295"/>
              <a:gd name="connsiteX75" fmla="*/ 714166 w 790922"/>
              <a:gd name="connsiteY75" fmla="*/ 0 h 824295"/>
              <a:gd name="connsiteX76" fmla="*/ 487235 w 790922"/>
              <a:gd name="connsiteY76" fmla="*/ 3337 h 824295"/>
              <a:gd name="connsiteX77" fmla="*/ 460537 w 790922"/>
              <a:gd name="connsiteY77" fmla="*/ 16686 h 824295"/>
              <a:gd name="connsiteX78" fmla="*/ 433839 w 790922"/>
              <a:gd name="connsiteY78" fmla="*/ 23360 h 824295"/>
              <a:gd name="connsiteX79" fmla="*/ 350408 w 790922"/>
              <a:gd name="connsiteY79" fmla="*/ 40047 h 824295"/>
              <a:gd name="connsiteX80" fmla="*/ 297013 w 790922"/>
              <a:gd name="connsiteY80" fmla="*/ 63407 h 824295"/>
              <a:gd name="connsiteX81" fmla="*/ 287001 w 790922"/>
              <a:gd name="connsiteY81" fmla="*/ 70082 h 824295"/>
              <a:gd name="connsiteX82" fmla="*/ 266978 w 790922"/>
              <a:gd name="connsiteY82" fmla="*/ 93442 h 824295"/>
              <a:gd name="connsiteX83" fmla="*/ 246954 w 790922"/>
              <a:gd name="connsiteY83" fmla="*/ 103454 h 824295"/>
              <a:gd name="connsiteX84" fmla="*/ 200233 w 790922"/>
              <a:gd name="connsiteY84" fmla="*/ 116803 h 824295"/>
              <a:gd name="connsiteX85" fmla="*/ 186884 w 790922"/>
              <a:gd name="connsiteY85" fmla="*/ 123477 h 824295"/>
              <a:gd name="connsiteX86" fmla="*/ 120140 w 790922"/>
              <a:gd name="connsiteY86" fmla="*/ 150175 h 824295"/>
              <a:gd name="connsiteX87" fmla="*/ 100116 w 790922"/>
              <a:gd name="connsiteY87" fmla="*/ 170198 h 824295"/>
              <a:gd name="connsiteX88" fmla="*/ 96779 w 790922"/>
              <a:gd name="connsiteY88" fmla="*/ 183547 h 824295"/>
              <a:gd name="connsiteX89" fmla="*/ 90105 w 790922"/>
              <a:gd name="connsiteY89" fmla="*/ 193559 h 824295"/>
              <a:gd name="connsiteX90" fmla="*/ 86768 w 790922"/>
              <a:gd name="connsiteY90" fmla="*/ 203571 h 824295"/>
              <a:gd name="connsiteX91" fmla="*/ 76756 w 790922"/>
              <a:gd name="connsiteY91" fmla="*/ 250292 h 824295"/>
              <a:gd name="connsiteX92" fmla="*/ 70081 w 790922"/>
              <a:gd name="connsiteY92" fmla="*/ 256966 h 824295"/>
              <a:gd name="connsiteX93" fmla="*/ 53395 w 790922"/>
              <a:gd name="connsiteY93" fmla="*/ 287001 h 824295"/>
              <a:gd name="connsiteX94" fmla="*/ 40046 w 790922"/>
              <a:gd name="connsiteY94" fmla="*/ 300350 h 824295"/>
              <a:gd name="connsiteX95" fmla="*/ 33372 w 790922"/>
              <a:gd name="connsiteY95" fmla="*/ 307025 h 824295"/>
              <a:gd name="connsiteX96" fmla="*/ 0 w 790922"/>
              <a:gd name="connsiteY96" fmla="*/ 337060 h 8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90922" h="824295">
                <a:moveTo>
                  <a:pt x="0" y="337060"/>
                </a:moveTo>
                <a:lnTo>
                  <a:pt x="0" y="337060"/>
                </a:lnTo>
                <a:cubicBezTo>
                  <a:pt x="2967" y="363766"/>
                  <a:pt x="5590" y="390632"/>
                  <a:pt x="10011" y="417153"/>
                </a:cubicBezTo>
                <a:cubicBezTo>
                  <a:pt x="19770" y="475702"/>
                  <a:pt x="5782" y="380866"/>
                  <a:pt x="16686" y="457200"/>
                </a:cubicBezTo>
                <a:cubicBezTo>
                  <a:pt x="17798" y="479448"/>
                  <a:pt x="18093" y="501752"/>
                  <a:pt x="20023" y="523944"/>
                </a:cubicBezTo>
                <a:cubicBezTo>
                  <a:pt x="20328" y="527449"/>
                  <a:pt x="21550" y="530940"/>
                  <a:pt x="23360" y="533956"/>
                </a:cubicBezTo>
                <a:cubicBezTo>
                  <a:pt x="24979" y="536654"/>
                  <a:pt x="27810" y="538405"/>
                  <a:pt x="30035" y="540630"/>
                </a:cubicBezTo>
                <a:cubicBezTo>
                  <a:pt x="31147" y="543967"/>
                  <a:pt x="31799" y="547496"/>
                  <a:pt x="33372" y="550642"/>
                </a:cubicBezTo>
                <a:cubicBezTo>
                  <a:pt x="35166" y="554229"/>
                  <a:pt x="38466" y="556967"/>
                  <a:pt x="40046" y="560654"/>
                </a:cubicBezTo>
                <a:cubicBezTo>
                  <a:pt x="41853" y="564870"/>
                  <a:pt x="42124" y="569593"/>
                  <a:pt x="43384" y="574003"/>
                </a:cubicBezTo>
                <a:cubicBezTo>
                  <a:pt x="52949" y="607476"/>
                  <a:pt x="39639" y="555682"/>
                  <a:pt x="50058" y="597363"/>
                </a:cubicBezTo>
                <a:cubicBezTo>
                  <a:pt x="51349" y="608981"/>
                  <a:pt x="52181" y="635589"/>
                  <a:pt x="60070" y="647422"/>
                </a:cubicBezTo>
                <a:cubicBezTo>
                  <a:pt x="69561" y="661658"/>
                  <a:pt x="73936" y="666426"/>
                  <a:pt x="80093" y="680794"/>
                </a:cubicBezTo>
                <a:cubicBezTo>
                  <a:pt x="81479" y="684027"/>
                  <a:pt x="81722" y="687731"/>
                  <a:pt x="83430" y="690806"/>
                </a:cubicBezTo>
                <a:cubicBezTo>
                  <a:pt x="87326" y="697818"/>
                  <a:pt x="94242" y="703219"/>
                  <a:pt x="96779" y="710829"/>
                </a:cubicBezTo>
                <a:cubicBezTo>
                  <a:pt x="104449" y="733837"/>
                  <a:pt x="98480" y="725877"/>
                  <a:pt x="110128" y="737527"/>
                </a:cubicBezTo>
                <a:cubicBezTo>
                  <a:pt x="119581" y="765890"/>
                  <a:pt x="106397" y="731308"/>
                  <a:pt x="120140" y="754213"/>
                </a:cubicBezTo>
                <a:cubicBezTo>
                  <a:pt x="121950" y="757229"/>
                  <a:pt x="120990" y="761737"/>
                  <a:pt x="123477" y="764225"/>
                </a:cubicBezTo>
                <a:cubicBezTo>
                  <a:pt x="129149" y="769897"/>
                  <a:pt x="137827" y="771902"/>
                  <a:pt x="143500" y="777574"/>
                </a:cubicBezTo>
                <a:cubicBezTo>
                  <a:pt x="145725" y="779799"/>
                  <a:pt x="147443" y="782687"/>
                  <a:pt x="150175" y="784248"/>
                </a:cubicBezTo>
                <a:cubicBezTo>
                  <a:pt x="155376" y="787220"/>
                  <a:pt x="161178" y="789028"/>
                  <a:pt x="166861" y="790922"/>
                </a:cubicBezTo>
                <a:cubicBezTo>
                  <a:pt x="181222" y="795709"/>
                  <a:pt x="184776" y="793205"/>
                  <a:pt x="200233" y="800934"/>
                </a:cubicBezTo>
                <a:cubicBezTo>
                  <a:pt x="204683" y="803159"/>
                  <a:pt x="209263" y="805141"/>
                  <a:pt x="213582" y="807609"/>
                </a:cubicBezTo>
                <a:cubicBezTo>
                  <a:pt x="217064" y="809599"/>
                  <a:pt x="219907" y="812703"/>
                  <a:pt x="223594" y="814283"/>
                </a:cubicBezTo>
                <a:cubicBezTo>
                  <a:pt x="227810" y="816090"/>
                  <a:pt x="232550" y="816302"/>
                  <a:pt x="236943" y="817620"/>
                </a:cubicBezTo>
                <a:cubicBezTo>
                  <a:pt x="243682" y="819642"/>
                  <a:pt x="256966" y="824295"/>
                  <a:pt x="256966" y="824295"/>
                </a:cubicBezTo>
                <a:cubicBezTo>
                  <a:pt x="274765" y="822070"/>
                  <a:pt x="292960" y="821970"/>
                  <a:pt x="310362" y="817620"/>
                </a:cubicBezTo>
                <a:cubicBezTo>
                  <a:pt x="325190" y="813913"/>
                  <a:pt x="342776" y="809292"/>
                  <a:pt x="357083" y="807609"/>
                </a:cubicBezTo>
                <a:lnTo>
                  <a:pt x="413816" y="800934"/>
                </a:lnTo>
                <a:cubicBezTo>
                  <a:pt x="417153" y="799822"/>
                  <a:pt x="420811" y="799407"/>
                  <a:pt x="423827" y="797597"/>
                </a:cubicBezTo>
                <a:cubicBezTo>
                  <a:pt x="426525" y="795978"/>
                  <a:pt x="428085" y="792936"/>
                  <a:pt x="430502" y="790922"/>
                </a:cubicBezTo>
                <a:cubicBezTo>
                  <a:pt x="434775" y="787361"/>
                  <a:pt x="439401" y="784248"/>
                  <a:pt x="443851" y="780911"/>
                </a:cubicBezTo>
                <a:cubicBezTo>
                  <a:pt x="446076" y="777574"/>
                  <a:pt x="447444" y="773467"/>
                  <a:pt x="450525" y="770899"/>
                </a:cubicBezTo>
                <a:cubicBezTo>
                  <a:pt x="454347" y="767714"/>
                  <a:pt x="459555" y="766693"/>
                  <a:pt x="463874" y="764225"/>
                </a:cubicBezTo>
                <a:cubicBezTo>
                  <a:pt x="467357" y="762235"/>
                  <a:pt x="470298" y="759344"/>
                  <a:pt x="473886" y="757550"/>
                </a:cubicBezTo>
                <a:cubicBezTo>
                  <a:pt x="477032" y="755977"/>
                  <a:pt x="480822" y="755921"/>
                  <a:pt x="483897" y="754213"/>
                </a:cubicBezTo>
                <a:cubicBezTo>
                  <a:pt x="518322" y="735088"/>
                  <a:pt x="491279" y="745078"/>
                  <a:pt x="513932" y="737527"/>
                </a:cubicBezTo>
                <a:cubicBezTo>
                  <a:pt x="516157" y="735302"/>
                  <a:pt x="517989" y="732597"/>
                  <a:pt x="520607" y="730852"/>
                </a:cubicBezTo>
                <a:cubicBezTo>
                  <a:pt x="528854" y="725354"/>
                  <a:pt x="535069" y="723807"/>
                  <a:pt x="543968" y="720841"/>
                </a:cubicBezTo>
                <a:cubicBezTo>
                  <a:pt x="553543" y="706477"/>
                  <a:pt x="549375" y="710537"/>
                  <a:pt x="567328" y="697480"/>
                </a:cubicBezTo>
                <a:cubicBezTo>
                  <a:pt x="573815" y="692762"/>
                  <a:pt x="580677" y="688581"/>
                  <a:pt x="587351" y="684131"/>
                </a:cubicBezTo>
                <a:cubicBezTo>
                  <a:pt x="590688" y="681906"/>
                  <a:pt x="593558" y="678725"/>
                  <a:pt x="597363" y="677457"/>
                </a:cubicBezTo>
                <a:lnTo>
                  <a:pt x="607375" y="674120"/>
                </a:lnTo>
                <a:cubicBezTo>
                  <a:pt x="609600" y="671895"/>
                  <a:pt x="612084" y="669902"/>
                  <a:pt x="614049" y="667445"/>
                </a:cubicBezTo>
                <a:cubicBezTo>
                  <a:pt x="618607" y="661747"/>
                  <a:pt x="624979" y="650536"/>
                  <a:pt x="627398" y="644084"/>
                </a:cubicBezTo>
                <a:cubicBezTo>
                  <a:pt x="634778" y="624404"/>
                  <a:pt x="625242" y="636229"/>
                  <a:pt x="637410" y="624061"/>
                </a:cubicBezTo>
                <a:cubicBezTo>
                  <a:pt x="639635" y="619611"/>
                  <a:pt x="641324" y="614851"/>
                  <a:pt x="644084" y="610712"/>
                </a:cubicBezTo>
                <a:cubicBezTo>
                  <a:pt x="645829" y="608094"/>
                  <a:pt x="649352" y="606852"/>
                  <a:pt x="650759" y="604038"/>
                </a:cubicBezTo>
                <a:cubicBezTo>
                  <a:pt x="652810" y="599936"/>
                  <a:pt x="652836" y="595099"/>
                  <a:pt x="654096" y="590689"/>
                </a:cubicBezTo>
                <a:cubicBezTo>
                  <a:pt x="655062" y="587307"/>
                  <a:pt x="656580" y="584090"/>
                  <a:pt x="657433" y="580677"/>
                </a:cubicBezTo>
                <a:cubicBezTo>
                  <a:pt x="658809" y="575174"/>
                  <a:pt x="659394" y="569494"/>
                  <a:pt x="660770" y="563991"/>
                </a:cubicBezTo>
                <a:cubicBezTo>
                  <a:pt x="661623" y="560578"/>
                  <a:pt x="662157" y="556906"/>
                  <a:pt x="664108" y="553979"/>
                </a:cubicBezTo>
                <a:cubicBezTo>
                  <a:pt x="666726" y="550052"/>
                  <a:pt x="670782" y="547305"/>
                  <a:pt x="674119" y="543968"/>
                </a:cubicBezTo>
                <a:cubicBezTo>
                  <a:pt x="675232" y="540631"/>
                  <a:pt x="675884" y="537103"/>
                  <a:pt x="677457" y="533956"/>
                </a:cubicBezTo>
                <a:cubicBezTo>
                  <a:pt x="679251" y="530369"/>
                  <a:pt x="682863" y="527749"/>
                  <a:pt x="684131" y="523944"/>
                </a:cubicBezTo>
                <a:cubicBezTo>
                  <a:pt x="686271" y="517525"/>
                  <a:pt x="686000" y="510526"/>
                  <a:pt x="687468" y="503921"/>
                </a:cubicBezTo>
                <a:cubicBezTo>
                  <a:pt x="689771" y="493557"/>
                  <a:pt x="691478" y="492899"/>
                  <a:pt x="697480" y="483898"/>
                </a:cubicBezTo>
                <a:cubicBezTo>
                  <a:pt x="698592" y="479448"/>
                  <a:pt x="698766" y="474651"/>
                  <a:pt x="700817" y="470549"/>
                </a:cubicBezTo>
                <a:cubicBezTo>
                  <a:pt x="702224" y="467735"/>
                  <a:pt x="706085" y="466688"/>
                  <a:pt x="707492" y="463874"/>
                </a:cubicBezTo>
                <a:cubicBezTo>
                  <a:pt x="709543" y="459772"/>
                  <a:pt x="709219" y="454820"/>
                  <a:pt x="710829" y="450525"/>
                </a:cubicBezTo>
                <a:cubicBezTo>
                  <a:pt x="712576" y="445867"/>
                  <a:pt x="715655" y="441795"/>
                  <a:pt x="717503" y="437176"/>
                </a:cubicBezTo>
                <a:cubicBezTo>
                  <a:pt x="720116" y="430644"/>
                  <a:pt x="721953" y="423827"/>
                  <a:pt x="724178" y="417153"/>
                </a:cubicBezTo>
                <a:cubicBezTo>
                  <a:pt x="725290" y="413816"/>
                  <a:pt x="725564" y="410068"/>
                  <a:pt x="727515" y="407141"/>
                </a:cubicBezTo>
                <a:cubicBezTo>
                  <a:pt x="729740" y="403804"/>
                  <a:pt x="732199" y="400612"/>
                  <a:pt x="734189" y="397130"/>
                </a:cubicBezTo>
                <a:cubicBezTo>
                  <a:pt x="751130" y="367483"/>
                  <a:pt x="731274" y="398168"/>
                  <a:pt x="747538" y="373769"/>
                </a:cubicBezTo>
                <a:cubicBezTo>
                  <a:pt x="757987" y="331983"/>
                  <a:pt x="744627" y="383963"/>
                  <a:pt x="754213" y="350409"/>
                </a:cubicBezTo>
                <a:cubicBezTo>
                  <a:pt x="763158" y="319102"/>
                  <a:pt x="750420" y="357183"/>
                  <a:pt x="764224" y="320374"/>
                </a:cubicBezTo>
                <a:cubicBezTo>
                  <a:pt x="765459" y="317080"/>
                  <a:pt x="765989" y="313509"/>
                  <a:pt x="767562" y="310362"/>
                </a:cubicBezTo>
                <a:cubicBezTo>
                  <a:pt x="769356" y="306775"/>
                  <a:pt x="772011" y="303687"/>
                  <a:pt x="774236" y="300350"/>
                </a:cubicBezTo>
                <a:cubicBezTo>
                  <a:pt x="775348" y="285889"/>
                  <a:pt x="774427" y="271125"/>
                  <a:pt x="777573" y="256966"/>
                </a:cubicBezTo>
                <a:cubicBezTo>
                  <a:pt x="778980" y="250634"/>
                  <a:pt x="786940" y="246734"/>
                  <a:pt x="787585" y="240280"/>
                </a:cubicBezTo>
                <a:cubicBezTo>
                  <a:pt x="791461" y="201523"/>
                  <a:pt x="789810" y="162411"/>
                  <a:pt x="790922" y="123477"/>
                </a:cubicBezTo>
                <a:cubicBezTo>
                  <a:pt x="785573" y="69988"/>
                  <a:pt x="790919" y="110111"/>
                  <a:pt x="780911" y="60070"/>
                </a:cubicBezTo>
                <a:cubicBezTo>
                  <a:pt x="780761" y="59320"/>
                  <a:pt x="778800" y="20840"/>
                  <a:pt x="767562" y="13349"/>
                </a:cubicBezTo>
                <a:cubicBezTo>
                  <a:pt x="763746" y="10805"/>
                  <a:pt x="758606" y="11330"/>
                  <a:pt x="754213" y="10012"/>
                </a:cubicBezTo>
                <a:cubicBezTo>
                  <a:pt x="721157" y="95"/>
                  <a:pt x="747489" y="5554"/>
                  <a:pt x="714166" y="0"/>
                </a:cubicBezTo>
                <a:lnTo>
                  <a:pt x="487235" y="3337"/>
                </a:lnTo>
                <a:cubicBezTo>
                  <a:pt x="477307" y="3990"/>
                  <a:pt x="469853" y="13192"/>
                  <a:pt x="460537" y="16686"/>
                </a:cubicBezTo>
                <a:cubicBezTo>
                  <a:pt x="451948" y="19907"/>
                  <a:pt x="442689" y="20946"/>
                  <a:pt x="433839" y="23360"/>
                </a:cubicBezTo>
                <a:cubicBezTo>
                  <a:pt x="371119" y="40465"/>
                  <a:pt x="406423" y="34954"/>
                  <a:pt x="350408" y="40047"/>
                </a:cubicBezTo>
                <a:cubicBezTo>
                  <a:pt x="314476" y="61605"/>
                  <a:pt x="356038" y="38109"/>
                  <a:pt x="297013" y="63407"/>
                </a:cubicBezTo>
                <a:cubicBezTo>
                  <a:pt x="293326" y="64987"/>
                  <a:pt x="289837" y="67246"/>
                  <a:pt x="287001" y="70082"/>
                </a:cubicBezTo>
                <a:cubicBezTo>
                  <a:pt x="277754" y="79329"/>
                  <a:pt x="277870" y="86180"/>
                  <a:pt x="266978" y="93442"/>
                </a:cubicBezTo>
                <a:cubicBezTo>
                  <a:pt x="260769" y="97582"/>
                  <a:pt x="253883" y="100682"/>
                  <a:pt x="246954" y="103454"/>
                </a:cubicBezTo>
                <a:cubicBezTo>
                  <a:pt x="223342" y="112899"/>
                  <a:pt x="220923" y="112665"/>
                  <a:pt x="200233" y="116803"/>
                </a:cubicBezTo>
                <a:cubicBezTo>
                  <a:pt x="195783" y="119028"/>
                  <a:pt x="191649" y="122048"/>
                  <a:pt x="186884" y="123477"/>
                </a:cubicBezTo>
                <a:cubicBezTo>
                  <a:pt x="157248" y="132367"/>
                  <a:pt x="153453" y="116864"/>
                  <a:pt x="120140" y="150175"/>
                </a:cubicBezTo>
                <a:lnTo>
                  <a:pt x="100116" y="170198"/>
                </a:lnTo>
                <a:cubicBezTo>
                  <a:pt x="99004" y="174648"/>
                  <a:pt x="98586" y="179331"/>
                  <a:pt x="96779" y="183547"/>
                </a:cubicBezTo>
                <a:cubicBezTo>
                  <a:pt x="95199" y="187234"/>
                  <a:pt x="91899" y="189972"/>
                  <a:pt x="90105" y="193559"/>
                </a:cubicBezTo>
                <a:cubicBezTo>
                  <a:pt x="88532" y="196705"/>
                  <a:pt x="87880" y="200234"/>
                  <a:pt x="86768" y="203571"/>
                </a:cubicBezTo>
                <a:cubicBezTo>
                  <a:pt x="86022" y="209535"/>
                  <a:pt x="83547" y="243502"/>
                  <a:pt x="76756" y="250292"/>
                </a:cubicBezTo>
                <a:lnTo>
                  <a:pt x="70081" y="256966"/>
                </a:lnTo>
                <a:cubicBezTo>
                  <a:pt x="65885" y="269556"/>
                  <a:pt x="64871" y="275525"/>
                  <a:pt x="53395" y="287001"/>
                </a:cubicBezTo>
                <a:lnTo>
                  <a:pt x="40046" y="300350"/>
                </a:lnTo>
                <a:lnTo>
                  <a:pt x="33372" y="307025"/>
                </a:lnTo>
                <a:cubicBezTo>
                  <a:pt x="29683" y="318092"/>
                  <a:pt x="5562" y="332054"/>
                  <a:pt x="0" y="337060"/>
                </a:cubicBezTo>
                <a:close/>
              </a:path>
            </a:pathLst>
          </a:custGeom>
          <a:solidFill>
            <a:srgbClr val="EAFB6F"/>
          </a:solidFill>
          <a:ln w="3810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>
            <a:off x="6196920" y="3757828"/>
            <a:ext cx="790922" cy="824295"/>
          </a:xfrm>
          <a:custGeom>
            <a:avLst/>
            <a:gdLst>
              <a:gd name="connsiteX0" fmla="*/ 0 w 790922"/>
              <a:gd name="connsiteY0" fmla="*/ 337060 h 824295"/>
              <a:gd name="connsiteX1" fmla="*/ 0 w 790922"/>
              <a:gd name="connsiteY1" fmla="*/ 337060 h 824295"/>
              <a:gd name="connsiteX2" fmla="*/ 10011 w 790922"/>
              <a:gd name="connsiteY2" fmla="*/ 417153 h 824295"/>
              <a:gd name="connsiteX3" fmla="*/ 16686 w 790922"/>
              <a:gd name="connsiteY3" fmla="*/ 457200 h 824295"/>
              <a:gd name="connsiteX4" fmla="*/ 20023 w 790922"/>
              <a:gd name="connsiteY4" fmla="*/ 523944 h 824295"/>
              <a:gd name="connsiteX5" fmla="*/ 23360 w 790922"/>
              <a:gd name="connsiteY5" fmla="*/ 533956 h 824295"/>
              <a:gd name="connsiteX6" fmla="*/ 30035 w 790922"/>
              <a:gd name="connsiteY6" fmla="*/ 540630 h 824295"/>
              <a:gd name="connsiteX7" fmla="*/ 33372 w 790922"/>
              <a:gd name="connsiteY7" fmla="*/ 550642 h 824295"/>
              <a:gd name="connsiteX8" fmla="*/ 40046 w 790922"/>
              <a:gd name="connsiteY8" fmla="*/ 560654 h 824295"/>
              <a:gd name="connsiteX9" fmla="*/ 43384 w 790922"/>
              <a:gd name="connsiteY9" fmla="*/ 574003 h 824295"/>
              <a:gd name="connsiteX10" fmla="*/ 50058 w 790922"/>
              <a:gd name="connsiteY10" fmla="*/ 597363 h 824295"/>
              <a:gd name="connsiteX11" fmla="*/ 60070 w 790922"/>
              <a:gd name="connsiteY11" fmla="*/ 647422 h 824295"/>
              <a:gd name="connsiteX12" fmla="*/ 80093 w 790922"/>
              <a:gd name="connsiteY12" fmla="*/ 680794 h 824295"/>
              <a:gd name="connsiteX13" fmla="*/ 83430 w 790922"/>
              <a:gd name="connsiteY13" fmla="*/ 690806 h 824295"/>
              <a:gd name="connsiteX14" fmla="*/ 96779 w 790922"/>
              <a:gd name="connsiteY14" fmla="*/ 710829 h 824295"/>
              <a:gd name="connsiteX15" fmla="*/ 110128 w 790922"/>
              <a:gd name="connsiteY15" fmla="*/ 737527 h 824295"/>
              <a:gd name="connsiteX16" fmla="*/ 120140 w 790922"/>
              <a:gd name="connsiteY16" fmla="*/ 754213 h 824295"/>
              <a:gd name="connsiteX17" fmla="*/ 123477 w 790922"/>
              <a:gd name="connsiteY17" fmla="*/ 764225 h 824295"/>
              <a:gd name="connsiteX18" fmla="*/ 143500 w 790922"/>
              <a:gd name="connsiteY18" fmla="*/ 777574 h 824295"/>
              <a:gd name="connsiteX19" fmla="*/ 150175 w 790922"/>
              <a:gd name="connsiteY19" fmla="*/ 784248 h 824295"/>
              <a:gd name="connsiteX20" fmla="*/ 166861 w 790922"/>
              <a:gd name="connsiteY20" fmla="*/ 790922 h 824295"/>
              <a:gd name="connsiteX21" fmla="*/ 200233 w 790922"/>
              <a:gd name="connsiteY21" fmla="*/ 800934 h 824295"/>
              <a:gd name="connsiteX22" fmla="*/ 213582 w 790922"/>
              <a:gd name="connsiteY22" fmla="*/ 807609 h 824295"/>
              <a:gd name="connsiteX23" fmla="*/ 223594 w 790922"/>
              <a:gd name="connsiteY23" fmla="*/ 814283 h 824295"/>
              <a:gd name="connsiteX24" fmla="*/ 236943 w 790922"/>
              <a:gd name="connsiteY24" fmla="*/ 817620 h 824295"/>
              <a:gd name="connsiteX25" fmla="*/ 256966 w 790922"/>
              <a:gd name="connsiteY25" fmla="*/ 824295 h 824295"/>
              <a:gd name="connsiteX26" fmla="*/ 310362 w 790922"/>
              <a:gd name="connsiteY26" fmla="*/ 817620 h 824295"/>
              <a:gd name="connsiteX27" fmla="*/ 357083 w 790922"/>
              <a:gd name="connsiteY27" fmla="*/ 807609 h 824295"/>
              <a:gd name="connsiteX28" fmla="*/ 413816 w 790922"/>
              <a:gd name="connsiteY28" fmla="*/ 800934 h 824295"/>
              <a:gd name="connsiteX29" fmla="*/ 423827 w 790922"/>
              <a:gd name="connsiteY29" fmla="*/ 797597 h 824295"/>
              <a:gd name="connsiteX30" fmla="*/ 430502 w 790922"/>
              <a:gd name="connsiteY30" fmla="*/ 790922 h 824295"/>
              <a:gd name="connsiteX31" fmla="*/ 443851 w 790922"/>
              <a:gd name="connsiteY31" fmla="*/ 780911 h 824295"/>
              <a:gd name="connsiteX32" fmla="*/ 450525 w 790922"/>
              <a:gd name="connsiteY32" fmla="*/ 770899 h 824295"/>
              <a:gd name="connsiteX33" fmla="*/ 463874 w 790922"/>
              <a:gd name="connsiteY33" fmla="*/ 764225 h 824295"/>
              <a:gd name="connsiteX34" fmla="*/ 473886 w 790922"/>
              <a:gd name="connsiteY34" fmla="*/ 757550 h 824295"/>
              <a:gd name="connsiteX35" fmla="*/ 483897 w 790922"/>
              <a:gd name="connsiteY35" fmla="*/ 754213 h 824295"/>
              <a:gd name="connsiteX36" fmla="*/ 513932 w 790922"/>
              <a:gd name="connsiteY36" fmla="*/ 737527 h 824295"/>
              <a:gd name="connsiteX37" fmla="*/ 520607 w 790922"/>
              <a:gd name="connsiteY37" fmla="*/ 730852 h 824295"/>
              <a:gd name="connsiteX38" fmla="*/ 543968 w 790922"/>
              <a:gd name="connsiteY38" fmla="*/ 720841 h 824295"/>
              <a:gd name="connsiteX39" fmla="*/ 567328 w 790922"/>
              <a:gd name="connsiteY39" fmla="*/ 697480 h 824295"/>
              <a:gd name="connsiteX40" fmla="*/ 587351 w 790922"/>
              <a:gd name="connsiteY40" fmla="*/ 684131 h 824295"/>
              <a:gd name="connsiteX41" fmla="*/ 597363 w 790922"/>
              <a:gd name="connsiteY41" fmla="*/ 677457 h 824295"/>
              <a:gd name="connsiteX42" fmla="*/ 607375 w 790922"/>
              <a:gd name="connsiteY42" fmla="*/ 674120 h 824295"/>
              <a:gd name="connsiteX43" fmla="*/ 614049 w 790922"/>
              <a:gd name="connsiteY43" fmla="*/ 667445 h 824295"/>
              <a:gd name="connsiteX44" fmla="*/ 627398 w 790922"/>
              <a:gd name="connsiteY44" fmla="*/ 644084 h 824295"/>
              <a:gd name="connsiteX45" fmla="*/ 637410 w 790922"/>
              <a:gd name="connsiteY45" fmla="*/ 624061 h 824295"/>
              <a:gd name="connsiteX46" fmla="*/ 644084 w 790922"/>
              <a:gd name="connsiteY46" fmla="*/ 610712 h 824295"/>
              <a:gd name="connsiteX47" fmla="*/ 650759 w 790922"/>
              <a:gd name="connsiteY47" fmla="*/ 604038 h 824295"/>
              <a:gd name="connsiteX48" fmla="*/ 654096 w 790922"/>
              <a:gd name="connsiteY48" fmla="*/ 590689 h 824295"/>
              <a:gd name="connsiteX49" fmla="*/ 657433 w 790922"/>
              <a:gd name="connsiteY49" fmla="*/ 580677 h 824295"/>
              <a:gd name="connsiteX50" fmla="*/ 660770 w 790922"/>
              <a:gd name="connsiteY50" fmla="*/ 563991 h 824295"/>
              <a:gd name="connsiteX51" fmla="*/ 664108 w 790922"/>
              <a:gd name="connsiteY51" fmla="*/ 553979 h 824295"/>
              <a:gd name="connsiteX52" fmla="*/ 674119 w 790922"/>
              <a:gd name="connsiteY52" fmla="*/ 543968 h 824295"/>
              <a:gd name="connsiteX53" fmla="*/ 677457 w 790922"/>
              <a:gd name="connsiteY53" fmla="*/ 533956 h 824295"/>
              <a:gd name="connsiteX54" fmla="*/ 684131 w 790922"/>
              <a:gd name="connsiteY54" fmla="*/ 523944 h 824295"/>
              <a:gd name="connsiteX55" fmla="*/ 687468 w 790922"/>
              <a:gd name="connsiteY55" fmla="*/ 503921 h 824295"/>
              <a:gd name="connsiteX56" fmla="*/ 697480 w 790922"/>
              <a:gd name="connsiteY56" fmla="*/ 483898 h 824295"/>
              <a:gd name="connsiteX57" fmla="*/ 700817 w 790922"/>
              <a:gd name="connsiteY57" fmla="*/ 470549 h 824295"/>
              <a:gd name="connsiteX58" fmla="*/ 707492 w 790922"/>
              <a:gd name="connsiteY58" fmla="*/ 463874 h 824295"/>
              <a:gd name="connsiteX59" fmla="*/ 710829 w 790922"/>
              <a:gd name="connsiteY59" fmla="*/ 450525 h 824295"/>
              <a:gd name="connsiteX60" fmla="*/ 717503 w 790922"/>
              <a:gd name="connsiteY60" fmla="*/ 437176 h 824295"/>
              <a:gd name="connsiteX61" fmla="*/ 724178 w 790922"/>
              <a:gd name="connsiteY61" fmla="*/ 417153 h 824295"/>
              <a:gd name="connsiteX62" fmla="*/ 727515 w 790922"/>
              <a:gd name="connsiteY62" fmla="*/ 407141 h 824295"/>
              <a:gd name="connsiteX63" fmla="*/ 734189 w 790922"/>
              <a:gd name="connsiteY63" fmla="*/ 397130 h 824295"/>
              <a:gd name="connsiteX64" fmla="*/ 747538 w 790922"/>
              <a:gd name="connsiteY64" fmla="*/ 373769 h 824295"/>
              <a:gd name="connsiteX65" fmla="*/ 754213 w 790922"/>
              <a:gd name="connsiteY65" fmla="*/ 350409 h 824295"/>
              <a:gd name="connsiteX66" fmla="*/ 764224 w 790922"/>
              <a:gd name="connsiteY66" fmla="*/ 320374 h 824295"/>
              <a:gd name="connsiteX67" fmla="*/ 767562 w 790922"/>
              <a:gd name="connsiteY67" fmla="*/ 310362 h 824295"/>
              <a:gd name="connsiteX68" fmla="*/ 774236 w 790922"/>
              <a:gd name="connsiteY68" fmla="*/ 300350 h 824295"/>
              <a:gd name="connsiteX69" fmla="*/ 777573 w 790922"/>
              <a:gd name="connsiteY69" fmla="*/ 256966 h 824295"/>
              <a:gd name="connsiteX70" fmla="*/ 787585 w 790922"/>
              <a:gd name="connsiteY70" fmla="*/ 240280 h 824295"/>
              <a:gd name="connsiteX71" fmla="*/ 790922 w 790922"/>
              <a:gd name="connsiteY71" fmla="*/ 123477 h 824295"/>
              <a:gd name="connsiteX72" fmla="*/ 780911 w 790922"/>
              <a:gd name="connsiteY72" fmla="*/ 60070 h 824295"/>
              <a:gd name="connsiteX73" fmla="*/ 767562 w 790922"/>
              <a:gd name="connsiteY73" fmla="*/ 13349 h 824295"/>
              <a:gd name="connsiteX74" fmla="*/ 754213 w 790922"/>
              <a:gd name="connsiteY74" fmla="*/ 10012 h 824295"/>
              <a:gd name="connsiteX75" fmla="*/ 714166 w 790922"/>
              <a:gd name="connsiteY75" fmla="*/ 0 h 824295"/>
              <a:gd name="connsiteX76" fmla="*/ 487235 w 790922"/>
              <a:gd name="connsiteY76" fmla="*/ 3337 h 824295"/>
              <a:gd name="connsiteX77" fmla="*/ 460537 w 790922"/>
              <a:gd name="connsiteY77" fmla="*/ 16686 h 824295"/>
              <a:gd name="connsiteX78" fmla="*/ 433839 w 790922"/>
              <a:gd name="connsiteY78" fmla="*/ 23360 h 824295"/>
              <a:gd name="connsiteX79" fmla="*/ 350408 w 790922"/>
              <a:gd name="connsiteY79" fmla="*/ 40047 h 824295"/>
              <a:gd name="connsiteX80" fmla="*/ 297013 w 790922"/>
              <a:gd name="connsiteY80" fmla="*/ 63407 h 824295"/>
              <a:gd name="connsiteX81" fmla="*/ 287001 w 790922"/>
              <a:gd name="connsiteY81" fmla="*/ 70082 h 824295"/>
              <a:gd name="connsiteX82" fmla="*/ 266978 w 790922"/>
              <a:gd name="connsiteY82" fmla="*/ 93442 h 824295"/>
              <a:gd name="connsiteX83" fmla="*/ 246954 w 790922"/>
              <a:gd name="connsiteY83" fmla="*/ 103454 h 824295"/>
              <a:gd name="connsiteX84" fmla="*/ 200233 w 790922"/>
              <a:gd name="connsiteY84" fmla="*/ 116803 h 824295"/>
              <a:gd name="connsiteX85" fmla="*/ 186884 w 790922"/>
              <a:gd name="connsiteY85" fmla="*/ 123477 h 824295"/>
              <a:gd name="connsiteX86" fmla="*/ 120140 w 790922"/>
              <a:gd name="connsiteY86" fmla="*/ 150175 h 824295"/>
              <a:gd name="connsiteX87" fmla="*/ 100116 w 790922"/>
              <a:gd name="connsiteY87" fmla="*/ 170198 h 824295"/>
              <a:gd name="connsiteX88" fmla="*/ 96779 w 790922"/>
              <a:gd name="connsiteY88" fmla="*/ 183547 h 824295"/>
              <a:gd name="connsiteX89" fmla="*/ 90105 w 790922"/>
              <a:gd name="connsiteY89" fmla="*/ 193559 h 824295"/>
              <a:gd name="connsiteX90" fmla="*/ 86768 w 790922"/>
              <a:gd name="connsiteY90" fmla="*/ 203571 h 824295"/>
              <a:gd name="connsiteX91" fmla="*/ 76756 w 790922"/>
              <a:gd name="connsiteY91" fmla="*/ 250292 h 824295"/>
              <a:gd name="connsiteX92" fmla="*/ 70081 w 790922"/>
              <a:gd name="connsiteY92" fmla="*/ 256966 h 824295"/>
              <a:gd name="connsiteX93" fmla="*/ 53395 w 790922"/>
              <a:gd name="connsiteY93" fmla="*/ 287001 h 824295"/>
              <a:gd name="connsiteX94" fmla="*/ 40046 w 790922"/>
              <a:gd name="connsiteY94" fmla="*/ 300350 h 824295"/>
              <a:gd name="connsiteX95" fmla="*/ 33372 w 790922"/>
              <a:gd name="connsiteY95" fmla="*/ 307025 h 824295"/>
              <a:gd name="connsiteX96" fmla="*/ 0 w 790922"/>
              <a:gd name="connsiteY96" fmla="*/ 337060 h 82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790922" h="824295">
                <a:moveTo>
                  <a:pt x="0" y="337060"/>
                </a:moveTo>
                <a:lnTo>
                  <a:pt x="0" y="337060"/>
                </a:lnTo>
                <a:cubicBezTo>
                  <a:pt x="2967" y="363766"/>
                  <a:pt x="5590" y="390632"/>
                  <a:pt x="10011" y="417153"/>
                </a:cubicBezTo>
                <a:cubicBezTo>
                  <a:pt x="19770" y="475702"/>
                  <a:pt x="5782" y="380866"/>
                  <a:pt x="16686" y="457200"/>
                </a:cubicBezTo>
                <a:cubicBezTo>
                  <a:pt x="17798" y="479448"/>
                  <a:pt x="18093" y="501752"/>
                  <a:pt x="20023" y="523944"/>
                </a:cubicBezTo>
                <a:cubicBezTo>
                  <a:pt x="20328" y="527449"/>
                  <a:pt x="21550" y="530940"/>
                  <a:pt x="23360" y="533956"/>
                </a:cubicBezTo>
                <a:cubicBezTo>
                  <a:pt x="24979" y="536654"/>
                  <a:pt x="27810" y="538405"/>
                  <a:pt x="30035" y="540630"/>
                </a:cubicBezTo>
                <a:cubicBezTo>
                  <a:pt x="31147" y="543967"/>
                  <a:pt x="31799" y="547496"/>
                  <a:pt x="33372" y="550642"/>
                </a:cubicBezTo>
                <a:cubicBezTo>
                  <a:pt x="35166" y="554229"/>
                  <a:pt x="38466" y="556967"/>
                  <a:pt x="40046" y="560654"/>
                </a:cubicBezTo>
                <a:cubicBezTo>
                  <a:pt x="41853" y="564870"/>
                  <a:pt x="42124" y="569593"/>
                  <a:pt x="43384" y="574003"/>
                </a:cubicBezTo>
                <a:cubicBezTo>
                  <a:pt x="52949" y="607476"/>
                  <a:pt x="39639" y="555682"/>
                  <a:pt x="50058" y="597363"/>
                </a:cubicBezTo>
                <a:cubicBezTo>
                  <a:pt x="51349" y="608981"/>
                  <a:pt x="52181" y="635589"/>
                  <a:pt x="60070" y="647422"/>
                </a:cubicBezTo>
                <a:cubicBezTo>
                  <a:pt x="69561" y="661658"/>
                  <a:pt x="73936" y="666426"/>
                  <a:pt x="80093" y="680794"/>
                </a:cubicBezTo>
                <a:cubicBezTo>
                  <a:pt x="81479" y="684027"/>
                  <a:pt x="81722" y="687731"/>
                  <a:pt x="83430" y="690806"/>
                </a:cubicBezTo>
                <a:cubicBezTo>
                  <a:pt x="87326" y="697818"/>
                  <a:pt x="94242" y="703219"/>
                  <a:pt x="96779" y="710829"/>
                </a:cubicBezTo>
                <a:cubicBezTo>
                  <a:pt x="104449" y="733837"/>
                  <a:pt x="98480" y="725877"/>
                  <a:pt x="110128" y="737527"/>
                </a:cubicBezTo>
                <a:cubicBezTo>
                  <a:pt x="119581" y="765890"/>
                  <a:pt x="106397" y="731308"/>
                  <a:pt x="120140" y="754213"/>
                </a:cubicBezTo>
                <a:cubicBezTo>
                  <a:pt x="121950" y="757229"/>
                  <a:pt x="120990" y="761737"/>
                  <a:pt x="123477" y="764225"/>
                </a:cubicBezTo>
                <a:cubicBezTo>
                  <a:pt x="129149" y="769897"/>
                  <a:pt x="137827" y="771902"/>
                  <a:pt x="143500" y="777574"/>
                </a:cubicBezTo>
                <a:cubicBezTo>
                  <a:pt x="145725" y="779799"/>
                  <a:pt x="147443" y="782687"/>
                  <a:pt x="150175" y="784248"/>
                </a:cubicBezTo>
                <a:cubicBezTo>
                  <a:pt x="155376" y="787220"/>
                  <a:pt x="161178" y="789028"/>
                  <a:pt x="166861" y="790922"/>
                </a:cubicBezTo>
                <a:cubicBezTo>
                  <a:pt x="181222" y="795709"/>
                  <a:pt x="184776" y="793205"/>
                  <a:pt x="200233" y="800934"/>
                </a:cubicBezTo>
                <a:cubicBezTo>
                  <a:pt x="204683" y="803159"/>
                  <a:pt x="209263" y="805141"/>
                  <a:pt x="213582" y="807609"/>
                </a:cubicBezTo>
                <a:cubicBezTo>
                  <a:pt x="217064" y="809599"/>
                  <a:pt x="219907" y="812703"/>
                  <a:pt x="223594" y="814283"/>
                </a:cubicBezTo>
                <a:cubicBezTo>
                  <a:pt x="227810" y="816090"/>
                  <a:pt x="232550" y="816302"/>
                  <a:pt x="236943" y="817620"/>
                </a:cubicBezTo>
                <a:cubicBezTo>
                  <a:pt x="243682" y="819642"/>
                  <a:pt x="256966" y="824295"/>
                  <a:pt x="256966" y="824295"/>
                </a:cubicBezTo>
                <a:cubicBezTo>
                  <a:pt x="274765" y="822070"/>
                  <a:pt x="292960" y="821970"/>
                  <a:pt x="310362" y="817620"/>
                </a:cubicBezTo>
                <a:cubicBezTo>
                  <a:pt x="325190" y="813913"/>
                  <a:pt x="342776" y="809292"/>
                  <a:pt x="357083" y="807609"/>
                </a:cubicBezTo>
                <a:lnTo>
                  <a:pt x="413816" y="800934"/>
                </a:lnTo>
                <a:cubicBezTo>
                  <a:pt x="417153" y="799822"/>
                  <a:pt x="420811" y="799407"/>
                  <a:pt x="423827" y="797597"/>
                </a:cubicBezTo>
                <a:cubicBezTo>
                  <a:pt x="426525" y="795978"/>
                  <a:pt x="428085" y="792936"/>
                  <a:pt x="430502" y="790922"/>
                </a:cubicBezTo>
                <a:cubicBezTo>
                  <a:pt x="434775" y="787361"/>
                  <a:pt x="439401" y="784248"/>
                  <a:pt x="443851" y="780911"/>
                </a:cubicBezTo>
                <a:cubicBezTo>
                  <a:pt x="446076" y="777574"/>
                  <a:pt x="447444" y="773467"/>
                  <a:pt x="450525" y="770899"/>
                </a:cubicBezTo>
                <a:cubicBezTo>
                  <a:pt x="454347" y="767714"/>
                  <a:pt x="459555" y="766693"/>
                  <a:pt x="463874" y="764225"/>
                </a:cubicBezTo>
                <a:cubicBezTo>
                  <a:pt x="467357" y="762235"/>
                  <a:pt x="470298" y="759344"/>
                  <a:pt x="473886" y="757550"/>
                </a:cubicBezTo>
                <a:cubicBezTo>
                  <a:pt x="477032" y="755977"/>
                  <a:pt x="480822" y="755921"/>
                  <a:pt x="483897" y="754213"/>
                </a:cubicBezTo>
                <a:cubicBezTo>
                  <a:pt x="518322" y="735088"/>
                  <a:pt x="491279" y="745078"/>
                  <a:pt x="513932" y="737527"/>
                </a:cubicBezTo>
                <a:cubicBezTo>
                  <a:pt x="516157" y="735302"/>
                  <a:pt x="517989" y="732597"/>
                  <a:pt x="520607" y="730852"/>
                </a:cubicBezTo>
                <a:cubicBezTo>
                  <a:pt x="528854" y="725354"/>
                  <a:pt x="535069" y="723807"/>
                  <a:pt x="543968" y="720841"/>
                </a:cubicBezTo>
                <a:cubicBezTo>
                  <a:pt x="553543" y="706477"/>
                  <a:pt x="549375" y="710537"/>
                  <a:pt x="567328" y="697480"/>
                </a:cubicBezTo>
                <a:cubicBezTo>
                  <a:pt x="573815" y="692762"/>
                  <a:pt x="580677" y="688581"/>
                  <a:pt x="587351" y="684131"/>
                </a:cubicBezTo>
                <a:cubicBezTo>
                  <a:pt x="590688" y="681906"/>
                  <a:pt x="593558" y="678725"/>
                  <a:pt x="597363" y="677457"/>
                </a:cubicBezTo>
                <a:lnTo>
                  <a:pt x="607375" y="674120"/>
                </a:lnTo>
                <a:cubicBezTo>
                  <a:pt x="609600" y="671895"/>
                  <a:pt x="612084" y="669902"/>
                  <a:pt x="614049" y="667445"/>
                </a:cubicBezTo>
                <a:cubicBezTo>
                  <a:pt x="618607" y="661747"/>
                  <a:pt x="624979" y="650536"/>
                  <a:pt x="627398" y="644084"/>
                </a:cubicBezTo>
                <a:cubicBezTo>
                  <a:pt x="634778" y="624404"/>
                  <a:pt x="625242" y="636229"/>
                  <a:pt x="637410" y="624061"/>
                </a:cubicBezTo>
                <a:cubicBezTo>
                  <a:pt x="639635" y="619611"/>
                  <a:pt x="641324" y="614851"/>
                  <a:pt x="644084" y="610712"/>
                </a:cubicBezTo>
                <a:cubicBezTo>
                  <a:pt x="645829" y="608094"/>
                  <a:pt x="649352" y="606852"/>
                  <a:pt x="650759" y="604038"/>
                </a:cubicBezTo>
                <a:cubicBezTo>
                  <a:pt x="652810" y="599936"/>
                  <a:pt x="652836" y="595099"/>
                  <a:pt x="654096" y="590689"/>
                </a:cubicBezTo>
                <a:cubicBezTo>
                  <a:pt x="655062" y="587307"/>
                  <a:pt x="656580" y="584090"/>
                  <a:pt x="657433" y="580677"/>
                </a:cubicBezTo>
                <a:cubicBezTo>
                  <a:pt x="658809" y="575174"/>
                  <a:pt x="659394" y="569494"/>
                  <a:pt x="660770" y="563991"/>
                </a:cubicBezTo>
                <a:cubicBezTo>
                  <a:pt x="661623" y="560578"/>
                  <a:pt x="662157" y="556906"/>
                  <a:pt x="664108" y="553979"/>
                </a:cubicBezTo>
                <a:cubicBezTo>
                  <a:pt x="666726" y="550052"/>
                  <a:pt x="670782" y="547305"/>
                  <a:pt x="674119" y="543968"/>
                </a:cubicBezTo>
                <a:cubicBezTo>
                  <a:pt x="675232" y="540631"/>
                  <a:pt x="675884" y="537103"/>
                  <a:pt x="677457" y="533956"/>
                </a:cubicBezTo>
                <a:cubicBezTo>
                  <a:pt x="679251" y="530369"/>
                  <a:pt x="682863" y="527749"/>
                  <a:pt x="684131" y="523944"/>
                </a:cubicBezTo>
                <a:cubicBezTo>
                  <a:pt x="686271" y="517525"/>
                  <a:pt x="686000" y="510526"/>
                  <a:pt x="687468" y="503921"/>
                </a:cubicBezTo>
                <a:cubicBezTo>
                  <a:pt x="689771" y="493557"/>
                  <a:pt x="691478" y="492899"/>
                  <a:pt x="697480" y="483898"/>
                </a:cubicBezTo>
                <a:cubicBezTo>
                  <a:pt x="698592" y="479448"/>
                  <a:pt x="698766" y="474651"/>
                  <a:pt x="700817" y="470549"/>
                </a:cubicBezTo>
                <a:cubicBezTo>
                  <a:pt x="702224" y="467735"/>
                  <a:pt x="706085" y="466688"/>
                  <a:pt x="707492" y="463874"/>
                </a:cubicBezTo>
                <a:cubicBezTo>
                  <a:pt x="709543" y="459772"/>
                  <a:pt x="709219" y="454820"/>
                  <a:pt x="710829" y="450525"/>
                </a:cubicBezTo>
                <a:cubicBezTo>
                  <a:pt x="712576" y="445867"/>
                  <a:pt x="715655" y="441795"/>
                  <a:pt x="717503" y="437176"/>
                </a:cubicBezTo>
                <a:cubicBezTo>
                  <a:pt x="720116" y="430644"/>
                  <a:pt x="721953" y="423827"/>
                  <a:pt x="724178" y="417153"/>
                </a:cubicBezTo>
                <a:cubicBezTo>
                  <a:pt x="725290" y="413816"/>
                  <a:pt x="725564" y="410068"/>
                  <a:pt x="727515" y="407141"/>
                </a:cubicBezTo>
                <a:cubicBezTo>
                  <a:pt x="729740" y="403804"/>
                  <a:pt x="732199" y="400612"/>
                  <a:pt x="734189" y="397130"/>
                </a:cubicBezTo>
                <a:cubicBezTo>
                  <a:pt x="751130" y="367483"/>
                  <a:pt x="731274" y="398168"/>
                  <a:pt x="747538" y="373769"/>
                </a:cubicBezTo>
                <a:cubicBezTo>
                  <a:pt x="757987" y="331983"/>
                  <a:pt x="744627" y="383963"/>
                  <a:pt x="754213" y="350409"/>
                </a:cubicBezTo>
                <a:cubicBezTo>
                  <a:pt x="763158" y="319102"/>
                  <a:pt x="750420" y="357183"/>
                  <a:pt x="764224" y="320374"/>
                </a:cubicBezTo>
                <a:cubicBezTo>
                  <a:pt x="765459" y="317080"/>
                  <a:pt x="765989" y="313509"/>
                  <a:pt x="767562" y="310362"/>
                </a:cubicBezTo>
                <a:cubicBezTo>
                  <a:pt x="769356" y="306775"/>
                  <a:pt x="772011" y="303687"/>
                  <a:pt x="774236" y="300350"/>
                </a:cubicBezTo>
                <a:cubicBezTo>
                  <a:pt x="775348" y="285889"/>
                  <a:pt x="774427" y="271125"/>
                  <a:pt x="777573" y="256966"/>
                </a:cubicBezTo>
                <a:cubicBezTo>
                  <a:pt x="778980" y="250634"/>
                  <a:pt x="786940" y="246734"/>
                  <a:pt x="787585" y="240280"/>
                </a:cubicBezTo>
                <a:cubicBezTo>
                  <a:pt x="791461" y="201523"/>
                  <a:pt x="789810" y="162411"/>
                  <a:pt x="790922" y="123477"/>
                </a:cubicBezTo>
                <a:cubicBezTo>
                  <a:pt x="785573" y="69988"/>
                  <a:pt x="790919" y="110111"/>
                  <a:pt x="780911" y="60070"/>
                </a:cubicBezTo>
                <a:cubicBezTo>
                  <a:pt x="780761" y="59320"/>
                  <a:pt x="778800" y="20840"/>
                  <a:pt x="767562" y="13349"/>
                </a:cubicBezTo>
                <a:cubicBezTo>
                  <a:pt x="763746" y="10805"/>
                  <a:pt x="758606" y="11330"/>
                  <a:pt x="754213" y="10012"/>
                </a:cubicBezTo>
                <a:cubicBezTo>
                  <a:pt x="721157" y="95"/>
                  <a:pt x="747489" y="5554"/>
                  <a:pt x="714166" y="0"/>
                </a:cubicBezTo>
                <a:lnTo>
                  <a:pt x="487235" y="3337"/>
                </a:lnTo>
                <a:cubicBezTo>
                  <a:pt x="477307" y="3990"/>
                  <a:pt x="469853" y="13192"/>
                  <a:pt x="460537" y="16686"/>
                </a:cubicBezTo>
                <a:cubicBezTo>
                  <a:pt x="451948" y="19907"/>
                  <a:pt x="442689" y="20946"/>
                  <a:pt x="433839" y="23360"/>
                </a:cubicBezTo>
                <a:cubicBezTo>
                  <a:pt x="371119" y="40465"/>
                  <a:pt x="406423" y="34954"/>
                  <a:pt x="350408" y="40047"/>
                </a:cubicBezTo>
                <a:cubicBezTo>
                  <a:pt x="314476" y="61605"/>
                  <a:pt x="356038" y="38109"/>
                  <a:pt x="297013" y="63407"/>
                </a:cubicBezTo>
                <a:cubicBezTo>
                  <a:pt x="293326" y="64987"/>
                  <a:pt x="289837" y="67246"/>
                  <a:pt x="287001" y="70082"/>
                </a:cubicBezTo>
                <a:cubicBezTo>
                  <a:pt x="277754" y="79329"/>
                  <a:pt x="277870" y="86180"/>
                  <a:pt x="266978" y="93442"/>
                </a:cubicBezTo>
                <a:cubicBezTo>
                  <a:pt x="260769" y="97582"/>
                  <a:pt x="253883" y="100682"/>
                  <a:pt x="246954" y="103454"/>
                </a:cubicBezTo>
                <a:cubicBezTo>
                  <a:pt x="223342" y="112899"/>
                  <a:pt x="220923" y="112665"/>
                  <a:pt x="200233" y="116803"/>
                </a:cubicBezTo>
                <a:cubicBezTo>
                  <a:pt x="195783" y="119028"/>
                  <a:pt x="191649" y="122048"/>
                  <a:pt x="186884" y="123477"/>
                </a:cubicBezTo>
                <a:cubicBezTo>
                  <a:pt x="157248" y="132367"/>
                  <a:pt x="153453" y="116864"/>
                  <a:pt x="120140" y="150175"/>
                </a:cubicBezTo>
                <a:lnTo>
                  <a:pt x="100116" y="170198"/>
                </a:lnTo>
                <a:cubicBezTo>
                  <a:pt x="99004" y="174648"/>
                  <a:pt x="98586" y="179331"/>
                  <a:pt x="96779" y="183547"/>
                </a:cubicBezTo>
                <a:cubicBezTo>
                  <a:pt x="95199" y="187234"/>
                  <a:pt x="91899" y="189972"/>
                  <a:pt x="90105" y="193559"/>
                </a:cubicBezTo>
                <a:cubicBezTo>
                  <a:pt x="88532" y="196705"/>
                  <a:pt x="87880" y="200234"/>
                  <a:pt x="86768" y="203571"/>
                </a:cubicBezTo>
                <a:cubicBezTo>
                  <a:pt x="86022" y="209535"/>
                  <a:pt x="83547" y="243502"/>
                  <a:pt x="76756" y="250292"/>
                </a:cubicBezTo>
                <a:lnTo>
                  <a:pt x="70081" y="256966"/>
                </a:lnTo>
                <a:cubicBezTo>
                  <a:pt x="65885" y="269556"/>
                  <a:pt x="64871" y="275525"/>
                  <a:pt x="53395" y="287001"/>
                </a:cubicBezTo>
                <a:lnTo>
                  <a:pt x="40046" y="300350"/>
                </a:lnTo>
                <a:lnTo>
                  <a:pt x="33372" y="307025"/>
                </a:lnTo>
                <a:cubicBezTo>
                  <a:pt x="29683" y="318092"/>
                  <a:pt x="5562" y="332054"/>
                  <a:pt x="0" y="337060"/>
                </a:cubicBezTo>
                <a:close/>
              </a:path>
            </a:pathLst>
          </a:custGeom>
          <a:solidFill>
            <a:srgbClr val="EAFB6F"/>
          </a:solidFill>
          <a:ln w="3810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04509" y="3475758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flipH="1">
            <a:off x="6208151" y="3421505"/>
            <a:ext cx="784673" cy="696191"/>
          </a:xfrm>
          <a:custGeom>
            <a:avLst/>
            <a:gdLst>
              <a:gd name="connsiteX0" fmla="*/ 5196 w 769087"/>
              <a:gd name="connsiteY0" fmla="*/ 462396 h 519546"/>
              <a:gd name="connsiteX1" fmla="*/ 5196 w 769087"/>
              <a:gd name="connsiteY1" fmla="*/ 462396 h 519546"/>
              <a:gd name="connsiteX2" fmla="*/ 15587 w 769087"/>
              <a:gd name="connsiteY2" fmla="*/ 415636 h 519546"/>
              <a:gd name="connsiteX3" fmla="*/ 36369 w 769087"/>
              <a:gd name="connsiteY3" fmla="*/ 379268 h 519546"/>
              <a:gd name="connsiteX4" fmla="*/ 51955 w 769087"/>
              <a:gd name="connsiteY4" fmla="*/ 363682 h 519546"/>
              <a:gd name="connsiteX5" fmla="*/ 77932 w 769087"/>
              <a:gd name="connsiteY5" fmla="*/ 337705 h 519546"/>
              <a:gd name="connsiteX6" fmla="*/ 88323 w 769087"/>
              <a:gd name="connsiteY6" fmla="*/ 322118 h 519546"/>
              <a:gd name="connsiteX7" fmla="*/ 103910 w 769087"/>
              <a:gd name="connsiteY7" fmla="*/ 306532 h 519546"/>
              <a:gd name="connsiteX8" fmla="*/ 114300 w 769087"/>
              <a:gd name="connsiteY8" fmla="*/ 285750 h 519546"/>
              <a:gd name="connsiteX9" fmla="*/ 135082 w 769087"/>
              <a:gd name="connsiteY9" fmla="*/ 254577 h 519546"/>
              <a:gd name="connsiteX10" fmla="*/ 145473 w 769087"/>
              <a:gd name="connsiteY10" fmla="*/ 238991 h 519546"/>
              <a:gd name="connsiteX11" fmla="*/ 155864 w 769087"/>
              <a:gd name="connsiteY11" fmla="*/ 223405 h 519546"/>
              <a:gd name="connsiteX12" fmla="*/ 171450 w 769087"/>
              <a:gd name="connsiteY12" fmla="*/ 192232 h 519546"/>
              <a:gd name="connsiteX13" fmla="*/ 176646 w 769087"/>
              <a:gd name="connsiteY13" fmla="*/ 176646 h 519546"/>
              <a:gd name="connsiteX14" fmla="*/ 202623 w 769087"/>
              <a:gd name="connsiteY14" fmla="*/ 145473 h 519546"/>
              <a:gd name="connsiteX15" fmla="*/ 207819 w 769087"/>
              <a:gd name="connsiteY15" fmla="*/ 129886 h 519546"/>
              <a:gd name="connsiteX16" fmla="*/ 228600 w 769087"/>
              <a:gd name="connsiteY16" fmla="*/ 119496 h 519546"/>
              <a:gd name="connsiteX17" fmla="*/ 244187 w 769087"/>
              <a:gd name="connsiteY17" fmla="*/ 109105 h 519546"/>
              <a:gd name="connsiteX18" fmla="*/ 259773 w 769087"/>
              <a:gd name="connsiteY18" fmla="*/ 93518 h 519546"/>
              <a:gd name="connsiteX19" fmla="*/ 275360 w 769087"/>
              <a:gd name="connsiteY19" fmla="*/ 83127 h 519546"/>
              <a:gd name="connsiteX20" fmla="*/ 306532 w 769087"/>
              <a:gd name="connsiteY20" fmla="*/ 57150 h 519546"/>
              <a:gd name="connsiteX21" fmla="*/ 358487 w 769087"/>
              <a:gd name="connsiteY21" fmla="*/ 41564 h 519546"/>
              <a:gd name="connsiteX22" fmla="*/ 389660 w 769087"/>
              <a:gd name="connsiteY22" fmla="*/ 31173 h 519546"/>
              <a:gd name="connsiteX23" fmla="*/ 420832 w 769087"/>
              <a:gd name="connsiteY23" fmla="*/ 20782 h 519546"/>
              <a:gd name="connsiteX24" fmla="*/ 436419 w 769087"/>
              <a:gd name="connsiteY24" fmla="*/ 15586 h 519546"/>
              <a:gd name="connsiteX25" fmla="*/ 452005 w 769087"/>
              <a:gd name="connsiteY25" fmla="*/ 5196 h 519546"/>
              <a:gd name="connsiteX26" fmla="*/ 488373 w 769087"/>
              <a:gd name="connsiteY26" fmla="*/ 0 h 519546"/>
              <a:gd name="connsiteX27" fmla="*/ 623455 w 769087"/>
              <a:gd name="connsiteY27" fmla="*/ 10391 h 519546"/>
              <a:gd name="connsiteX28" fmla="*/ 639041 w 769087"/>
              <a:gd name="connsiteY28" fmla="*/ 15586 h 519546"/>
              <a:gd name="connsiteX29" fmla="*/ 690996 w 769087"/>
              <a:gd name="connsiteY29" fmla="*/ 46759 h 519546"/>
              <a:gd name="connsiteX30" fmla="*/ 706582 w 769087"/>
              <a:gd name="connsiteY30" fmla="*/ 57150 h 519546"/>
              <a:gd name="connsiteX31" fmla="*/ 722169 w 769087"/>
              <a:gd name="connsiteY31" fmla="*/ 67541 h 519546"/>
              <a:gd name="connsiteX32" fmla="*/ 732560 w 769087"/>
              <a:gd name="connsiteY32" fmla="*/ 88323 h 519546"/>
              <a:gd name="connsiteX33" fmla="*/ 742950 w 769087"/>
              <a:gd name="connsiteY33" fmla="*/ 124691 h 519546"/>
              <a:gd name="connsiteX34" fmla="*/ 748146 w 769087"/>
              <a:gd name="connsiteY34" fmla="*/ 140277 h 519546"/>
              <a:gd name="connsiteX35" fmla="*/ 753341 w 769087"/>
              <a:gd name="connsiteY35" fmla="*/ 202623 h 519546"/>
              <a:gd name="connsiteX36" fmla="*/ 763732 w 769087"/>
              <a:gd name="connsiteY36" fmla="*/ 233796 h 519546"/>
              <a:gd name="connsiteX37" fmla="*/ 768928 w 769087"/>
              <a:gd name="connsiteY37" fmla="*/ 296141 h 519546"/>
              <a:gd name="connsiteX38" fmla="*/ 763732 w 769087"/>
              <a:gd name="connsiteY38" fmla="*/ 316923 h 519546"/>
              <a:gd name="connsiteX39" fmla="*/ 680605 w 769087"/>
              <a:gd name="connsiteY39" fmla="*/ 301336 h 519546"/>
              <a:gd name="connsiteX40" fmla="*/ 649432 w 769087"/>
              <a:gd name="connsiteY40" fmla="*/ 290946 h 519546"/>
              <a:gd name="connsiteX41" fmla="*/ 426028 w 769087"/>
              <a:gd name="connsiteY41" fmla="*/ 296141 h 519546"/>
              <a:gd name="connsiteX42" fmla="*/ 332510 w 769087"/>
              <a:gd name="connsiteY42" fmla="*/ 316923 h 519546"/>
              <a:gd name="connsiteX43" fmla="*/ 316923 w 769087"/>
              <a:gd name="connsiteY43" fmla="*/ 322118 h 519546"/>
              <a:gd name="connsiteX44" fmla="*/ 280555 w 769087"/>
              <a:gd name="connsiteY44" fmla="*/ 342900 h 519546"/>
              <a:gd name="connsiteX45" fmla="*/ 259773 w 769087"/>
              <a:gd name="connsiteY45" fmla="*/ 353291 h 519546"/>
              <a:gd name="connsiteX46" fmla="*/ 244187 w 769087"/>
              <a:gd name="connsiteY46" fmla="*/ 368877 h 519546"/>
              <a:gd name="connsiteX47" fmla="*/ 213014 w 769087"/>
              <a:gd name="connsiteY47" fmla="*/ 389659 h 519546"/>
              <a:gd name="connsiteX48" fmla="*/ 197428 w 769087"/>
              <a:gd name="connsiteY48" fmla="*/ 400050 h 519546"/>
              <a:gd name="connsiteX49" fmla="*/ 176646 w 769087"/>
              <a:gd name="connsiteY49" fmla="*/ 410441 h 519546"/>
              <a:gd name="connsiteX50" fmla="*/ 155864 w 769087"/>
              <a:gd name="connsiteY50" fmla="*/ 426027 h 519546"/>
              <a:gd name="connsiteX51" fmla="*/ 140278 w 769087"/>
              <a:gd name="connsiteY51" fmla="*/ 436418 h 519546"/>
              <a:gd name="connsiteX52" fmla="*/ 124691 w 769087"/>
              <a:gd name="connsiteY52" fmla="*/ 452005 h 519546"/>
              <a:gd name="connsiteX53" fmla="*/ 109105 w 769087"/>
              <a:gd name="connsiteY53" fmla="*/ 457200 h 519546"/>
              <a:gd name="connsiteX54" fmla="*/ 72737 w 769087"/>
              <a:gd name="connsiteY54" fmla="*/ 467591 h 519546"/>
              <a:gd name="connsiteX55" fmla="*/ 57150 w 769087"/>
              <a:gd name="connsiteY55" fmla="*/ 483177 h 519546"/>
              <a:gd name="connsiteX56" fmla="*/ 20782 w 769087"/>
              <a:gd name="connsiteY56" fmla="*/ 503959 h 519546"/>
              <a:gd name="connsiteX57" fmla="*/ 5196 w 769087"/>
              <a:gd name="connsiteY57" fmla="*/ 519546 h 519546"/>
              <a:gd name="connsiteX58" fmla="*/ 0 w 769087"/>
              <a:gd name="connsiteY58" fmla="*/ 503959 h 519546"/>
              <a:gd name="connsiteX59" fmla="*/ 5196 w 769087"/>
              <a:gd name="connsiteY59" fmla="*/ 488373 h 519546"/>
              <a:gd name="connsiteX60" fmla="*/ 5196 w 769087"/>
              <a:gd name="connsiteY60" fmla="*/ 462396 h 5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69087" h="519546">
                <a:moveTo>
                  <a:pt x="5196" y="462396"/>
                </a:moveTo>
                <a:lnTo>
                  <a:pt x="5196" y="462396"/>
                </a:lnTo>
                <a:cubicBezTo>
                  <a:pt x="8660" y="446809"/>
                  <a:pt x="10891" y="430897"/>
                  <a:pt x="15587" y="415636"/>
                </a:cubicBezTo>
                <a:cubicBezTo>
                  <a:pt x="18065" y="407582"/>
                  <a:pt x="30314" y="386535"/>
                  <a:pt x="36369" y="379268"/>
                </a:cubicBezTo>
                <a:cubicBezTo>
                  <a:pt x="41073" y="373624"/>
                  <a:pt x="47251" y="369326"/>
                  <a:pt x="51955" y="363682"/>
                </a:cubicBezTo>
                <a:cubicBezTo>
                  <a:pt x="73603" y="337705"/>
                  <a:pt x="49358" y="356755"/>
                  <a:pt x="77932" y="337705"/>
                </a:cubicBezTo>
                <a:cubicBezTo>
                  <a:pt x="81396" y="332509"/>
                  <a:pt x="84325" y="326915"/>
                  <a:pt x="88323" y="322118"/>
                </a:cubicBezTo>
                <a:cubicBezTo>
                  <a:pt x="93027" y="316474"/>
                  <a:pt x="99639" y="312511"/>
                  <a:pt x="103910" y="306532"/>
                </a:cubicBezTo>
                <a:cubicBezTo>
                  <a:pt x="108412" y="300230"/>
                  <a:pt x="110315" y="292391"/>
                  <a:pt x="114300" y="285750"/>
                </a:cubicBezTo>
                <a:cubicBezTo>
                  <a:pt x="120725" y="275041"/>
                  <a:pt x="128155" y="264968"/>
                  <a:pt x="135082" y="254577"/>
                </a:cubicBezTo>
                <a:lnTo>
                  <a:pt x="145473" y="238991"/>
                </a:lnTo>
                <a:cubicBezTo>
                  <a:pt x="148937" y="233796"/>
                  <a:pt x="153889" y="229329"/>
                  <a:pt x="155864" y="223405"/>
                </a:cubicBezTo>
                <a:cubicBezTo>
                  <a:pt x="168924" y="184229"/>
                  <a:pt x="151308" y="232515"/>
                  <a:pt x="171450" y="192232"/>
                </a:cubicBezTo>
                <a:cubicBezTo>
                  <a:pt x="173899" y="187334"/>
                  <a:pt x="174197" y="181544"/>
                  <a:pt x="176646" y="176646"/>
                </a:cubicBezTo>
                <a:cubicBezTo>
                  <a:pt x="183880" y="162178"/>
                  <a:pt x="191131" y="156965"/>
                  <a:pt x="202623" y="145473"/>
                </a:cubicBezTo>
                <a:cubicBezTo>
                  <a:pt x="204355" y="140277"/>
                  <a:pt x="203946" y="133759"/>
                  <a:pt x="207819" y="129886"/>
                </a:cubicBezTo>
                <a:cubicBezTo>
                  <a:pt x="213295" y="124410"/>
                  <a:pt x="221876" y="123338"/>
                  <a:pt x="228600" y="119496"/>
                </a:cubicBezTo>
                <a:cubicBezTo>
                  <a:pt x="234022" y="116398"/>
                  <a:pt x="239390" y="113103"/>
                  <a:pt x="244187" y="109105"/>
                </a:cubicBezTo>
                <a:cubicBezTo>
                  <a:pt x="249831" y="104401"/>
                  <a:pt x="254129" y="98222"/>
                  <a:pt x="259773" y="93518"/>
                </a:cubicBezTo>
                <a:cubicBezTo>
                  <a:pt x="264570" y="89520"/>
                  <a:pt x="270563" y="87124"/>
                  <a:pt x="275360" y="83127"/>
                </a:cubicBezTo>
                <a:cubicBezTo>
                  <a:pt x="289342" y="71475"/>
                  <a:pt x="289948" y="64521"/>
                  <a:pt x="306532" y="57150"/>
                </a:cubicBezTo>
                <a:cubicBezTo>
                  <a:pt x="331971" y="45844"/>
                  <a:pt x="335233" y="48540"/>
                  <a:pt x="358487" y="41564"/>
                </a:cubicBezTo>
                <a:cubicBezTo>
                  <a:pt x="368978" y="38417"/>
                  <a:pt x="379269" y="34637"/>
                  <a:pt x="389660" y="31173"/>
                </a:cubicBezTo>
                <a:lnTo>
                  <a:pt x="420832" y="20782"/>
                </a:lnTo>
                <a:cubicBezTo>
                  <a:pt x="426028" y="19050"/>
                  <a:pt x="431862" y="18624"/>
                  <a:pt x="436419" y="15586"/>
                </a:cubicBezTo>
                <a:cubicBezTo>
                  <a:pt x="441614" y="12123"/>
                  <a:pt x="446024" y="6990"/>
                  <a:pt x="452005" y="5196"/>
                </a:cubicBezTo>
                <a:cubicBezTo>
                  <a:pt x="463734" y="1677"/>
                  <a:pt x="476250" y="1732"/>
                  <a:pt x="488373" y="0"/>
                </a:cubicBezTo>
                <a:cubicBezTo>
                  <a:pt x="543464" y="2624"/>
                  <a:pt x="577015" y="-1218"/>
                  <a:pt x="623455" y="10391"/>
                </a:cubicBezTo>
                <a:cubicBezTo>
                  <a:pt x="628768" y="11719"/>
                  <a:pt x="634007" y="13429"/>
                  <a:pt x="639041" y="15586"/>
                </a:cubicBezTo>
                <a:cubicBezTo>
                  <a:pt x="661406" y="25171"/>
                  <a:pt x="668837" y="31986"/>
                  <a:pt x="690996" y="46759"/>
                </a:cubicBezTo>
                <a:lnTo>
                  <a:pt x="706582" y="57150"/>
                </a:lnTo>
                <a:lnTo>
                  <a:pt x="722169" y="67541"/>
                </a:lnTo>
                <a:cubicBezTo>
                  <a:pt x="725633" y="74468"/>
                  <a:pt x="729509" y="81204"/>
                  <a:pt x="732560" y="88323"/>
                </a:cubicBezTo>
                <a:cubicBezTo>
                  <a:pt x="737899" y="100781"/>
                  <a:pt x="739183" y="111508"/>
                  <a:pt x="742950" y="124691"/>
                </a:cubicBezTo>
                <a:cubicBezTo>
                  <a:pt x="744455" y="129957"/>
                  <a:pt x="746414" y="135082"/>
                  <a:pt x="748146" y="140277"/>
                </a:cubicBezTo>
                <a:cubicBezTo>
                  <a:pt x="749878" y="161059"/>
                  <a:pt x="749913" y="182053"/>
                  <a:pt x="753341" y="202623"/>
                </a:cubicBezTo>
                <a:cubicBezTo>
                  <a:pt x="755142" y="213427"/>
                  <a:pt x="763732" y="233796"/>
                  <a:pt x="763732" y="233796"/>
                </a:cubicBezTo>
                <a:cubicBezTo>
                  <a:pt x="765464" y="254578"/>
                  <a:pt x="768928" y="275287"/>
                  <a:pt x="768928" y="296141"/>
                </a:cubicBezTo>
                <a:cubicBezTo>
                  <a:pt x="768928" y="303282"/>
                  <a:pt x="770506" y="314665"/>
                  <a:pt x="763732" y="316923"/>
                </a:cubicBezTo>
                <a:cubicBezTo>
                  <a:pt x="753051" y="320483"/>
                  <a:pt x="689633" y="304345"/>
                  <a:pt x="680605" y="301336"/>
                </a:cubicBezTo>
                <a:lnTo>
                  <a:pt x="649432" y="290946"/>
                </a:lnTo>
                <a:cubicBezTo>
                  <a:pt x="574964" y="292678"/>
                  <a:pt x="500406" y="292084"/>
                  <a:pt x="426028" y="296141"/>
                </a:cubicBezTo>
                <a:cubicBezTo>
                  <a:pt x="382292" y="298527"/>
                  <a:pt x="368378" y="304967"/>
                  <a:pt x="332510" y="316923"/>
                </a:cubicBezTo>
                <a:cubicBezTo>
                  <a:pt x="327314" y="318655"/>
                  <a:pt x="321821" y="319669"/>
                  <a:pt x="316923" y="322118"/>
                </a:cubicBezTo>
                <a:cubicBezTo>
                  <a:pt x="254121" y="353519"/>
                  <a:pt x="331960" y="313526"/>
                  <a:pt x="280555" y="342900"/>
                </a:cubicBezTo>
                <a:cubicBezTo>
                  <a:pt x="273830" y="346743"/>
                  <a:pt x="266075" y="348789"/>
                  <a:pt x="259773" y="353291"/>
                </a:cubicBezTo>
                <a:cubicBezTo>
                  <a:pt x="253794" y="357562"/>
                  <a:pt x="249987" y="364366"/>
                  <a:pt x="244187" y="368877"/>
                </a:cubicBezTo>
                <a:cubicBezTo>
                  <a:pt x="234329" y="376544"/>
                  <a:pt x="223405" y="382732"/>
                  <a:pt x="213014" y="389659"/>
                </a:cubicBezTo>
                <a:cubicBezTo>
                  <a:pt x="207819" y="393123"/>
                  <a:pt x="203013" y="397258"/>
                  <a:pt x="197428" y="400050"/>
                </a:cubicBezTo>
                <a:cubicBezTo>
                  <a:pt x="190501" y="403514"/>
                  <a:pt x="183214" y="406336"/>
                  <a:pt x="176646" y="410441"/>
                </a:cubicBezTo>
                <a:cubicBezTo>
                  <a:pt x="169303" y="415030"/>
                  <a:pt x="162910" y="420994"/>
                  <a:pt x="155864" y="426027"/>
                </a:cubicBezTo>
                <a:cubicBezTo>
                  <a:pt x="150783" y="429656"/>
                  <a:pt x="145075" y="432421"/>
                  <a:pt x="140278" y="436418"/>
                </a:cubicBezTo>
                <a:cubicBezTo>
                  <a:pt x="134633" y="441122"/>
                  <a:pt x="130805" y="447929"/>
                  <a:pt x="124691" y="452005"/>
                </a:cubicBezTo>
                <a:cubicBezTo>
                  <a:pt x="120134" y="455043"/>
                  <a:pt x="114371" y="455696"/>
                  <a:pt x="109105" y="457200"/>
                </a:cubicBezTo>
                <a:cubicBezTo>
                  <a:pt x="63440" y="470247"/>
                  <a:pt x="110106" y="455135"/>
                  <a:pt x="72737" y="467591"/>
                </a:cubicBezTo>
                <a:cubicBezTo>
                  <a:pt x="67541" y="472786"/>
                  <a:pt x="63129" y="478906"/>
                  <a:pt x="57150" y="483177"/>
                </a:cubicBezTo>
                <a:cubicBezTo>
                  <a:pt x="21596" y="508573"/>
                  <a:pt x="50221" y="479426"/>
                  <a:pt x="20782" y="503959"/>
                </a:cubicBezTo>
                <a:cubicBezTo>
                  <a:pt x="15138" y="508663"/>
                  <a:pt x="10391" y="514350"/>
                  <a:pt x="5196" y="519546"/>
                </a:cubicBezTo>
                <a:cubicBezTo>
                  <a:pt x="3464" y="514350"/>
                  <a:pt x="0" y="509436"/>
                  <a:pt x="0" y="503959"/>
                </a:cubicBezTo>
                <a:cubicBezTo>
                  <a:pt x="0" y="498483"/>
                  <a:pt x="4296" y="493775"/>
                  <a:pt x="5196" y="488373"/>
                </a:cubicBezTo>
                <a:cubicBezTo>
                  <a:pt x="6050" y="483248"/>
                  <a:pt x="5196" y="466725"/>
                  <a:pt x="5196" y="462396"/>
                </a:cubicBezTo>
                <a:close/>
              </a:path>
            </a:pathLst>
          </a:custGeom>
          <a:solidFill>
            <a:srgbClr val="E9FC91"/>
          </a:solidFill>
          <a:ln w="57150">
            <a:solidFill>
              <a:srgbClr val="5A1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8059" y="-5448055"/>
            <a:ext cx="681437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9" t="49988" r="5663" b="20911"/>
          <a:stretch/>
        </p:blipFill>
        <p:spPr>
          <a:xfrm>
            <a:off x="0" y="0"/>
            <a:ext cx="12198096" cy="682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7217" y="156109"/>
            <a:ext cx="936025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 ما هِي إلا لَحظات حَتَّى غَمر </a:t>
            </a:r>
            <a:r>
              <a:rPr lang="ar-AE" sz="38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8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وْء الشَّمْس المَكان .</a:t>
            </a:r>
            <a:endParaRPr lang="en-US" sz="3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2" name="البلب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02748" y="-1308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8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3276 0.4527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22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4"/>
          <a:stretch/>
        </p:blipFill>
        <p:spPr>
          <a:xfrm>
            <a:off x="0" y="47630"/>
            <a:ext cx="12192000" cy="6810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5"/>
          <a:stretch/>
        </p:blipFill>
        <p:spPr>
          <a:xfrm>
            <a:off x="222458" y="2402951"/>
            <a:ext cx="4074006" cy="4455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1644" y="187641"/>
            <a:ext cx="990527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3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نَظَر ال</a:t>
            </a:r>
            <a:r>
              <a:rPr lang="ar-AE" sz="33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ضِّ</a:t>
            </a:r>
            <a:r>
              <a:rPr lang="ar-AE" sz="33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فدع حَوله ، فإذا بِهِ جالِس عَلى </a:t>
            </a:r>
            <a:r>
              <a:rPr lang="ar-AE" sz="33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رَأْس ال</a:t>
            </a:r>
            <a:r>
              <a:rPr lang="ar-AE" sz="33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ضِّ</a:t>
            </a:r>
            <a:r>
              <a:rPr lang="ar-AE" sz="33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فدع السَّمين </a:t>
            </a:r>
            <a:r>
              <a:rPr lang="ar-AE" sz="33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33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88">
            <a:off x="4542578" y="2339431"/>
            <a:ext cx="5008877" cy="4843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26764" y="1276680"/>
            <a:ext cx="1849760" cy="23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4"/>
          <a:stretch/>
        </p:blipFill>
        <p:spPr>
          <a:xfrm>
            <a:off x="0" y="47630"/>
            <a:ext cx="12192000" cy="6810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5"/>
          <a:stretch/>
        </p:blipFill>
        <p:spPr>
          <a:xfrm>
            <a:off x="222458" y="2402951"/>
            <a:ext cx="4074006" cy="4455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424">
            <a:off x="5954873" y="1156751"/>
            <a:ext cx="4266386" cy="626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303613">
            <a:off x="3984132" y="1911513"/>
            <a:ext cx="1948069" cy="2524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435" y="171875"/>
            <a:ext cx="9773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حك 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على نفسه و</a:t>
            </a:r>
            <a:r>
              <a:rPr lang="ar-AE" sz="36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حك معه 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ضِّ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فدع السَّمين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FUNNY LAUGH SOUND EFFEC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25669" y="163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sp>
        <p:nvSpPr>
          <p:cNvPr id="2" name="AutoShape 2" descr="نتيجة بحث الصور عن قصة ضفدوع يضيع في الضباب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4" y="990531"/>
            <a:ext cx="4447423" cy="579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9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4"/>
          <a:stretch/>
        </p:blipFill>
        <p:spPr>
          <a:xfrm>
            <a:off x="1" y="47630"/>
            <a:ext cx="12192000" cy="6810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5"/>
          <a:stretch/>
        </p:blipFill>
        <p:spPr>
          <a:xfrm>
            <a:off x="222458" y="2402951"/>
            <a:ext cx="4074006" cy="44550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188">
            <a:off x="5086790" y="1754352"/>
            <a:ext cx="5008877" cy="4843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79703" y="171874"/>
            <a:ext cx="994374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7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ن 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صديقه ، ثم عادا معًا إلى البَركة الخَ</a:t>
            </a:r>
            <a:r>
              <a:rPr lang="ar-AE" sz="37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ضْ</a:t>
            </a:r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راء .</a:t>
            </a:r>
            <a:endParaRPr lang="en-US" sz="37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550" y="4098566"/>
            <a:ext cx="1849760" cy="23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14805 -0.03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06823 0.020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sp>
        <p:nvSpPr>
          <p:cNvPr id="2" name="AutoShape 2" descr="نتيجة بحث الصور عن قصة ضفدوع يضيع في الضباب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1351548"/>
            <a:ext cx="4824413" cy="536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4857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5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4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3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9911" y="1454580"/>
            <a:ext cx="491512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كم عدد الضفادع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التي ظهر بالقصة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161900" y="4791636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6212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3</a:t>
            </a:r>
            <a:endParaRPr lang="en-US" sz="6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4</a:t>
            </a:r>
            <a:endParaRPr lang="en-US" sz="6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084176"/>
            <a:ext cx="3754582" cy="137365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5</a:t>
            </a:r>
            <a:endParaRPr lang="en-US" sz="6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70143" y="1090686"/>
            <a:ext cx="457529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كم عدد الضفادع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التي اختبأت في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البركة الخضراء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251338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سمين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235881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نحيف</a:t>
            </a:r>
            <a:endParaRPr lang="en-US" sz="6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238137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صغير</a:t>
            </a:r>
            <a:endParaRPr lang="en-US" sz="6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24278" y="1129456"/>
            <a:ext cx="486703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 شكل الضفدع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الذي جلس ضفدوع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فوق رأسه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975015" y="4768599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5060373" y="4781140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204613" y="4794045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327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الغميضة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8709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شرطي حرامي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8091" y="5129652"/>
            <a:ext cx="3754582" cy="1288472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لودو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63408" y="1045232"/>
            <a:ext cx="52086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ما هي اللعبة</a:t>
            </a:r>
          </a:p>
          <a:p>
            <a:pPr algn="ctr" rtl="1"/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التي لعبتها</a:t>
            </a:r>
          </a:p>
          <a:p>
            <a:pPr algn="ctr" rtl="1"/>
            <a:r>
              <a:rPr lang="ar-AE" sz="6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الضفادع ؟</a:t>
            </a:r>
            <a:endParaRPr lang="en-US" sz="6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3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6D47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84" y="78473"/>
            <a:ext cx="5602431" cy="4443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93" b="56677"/>
          <a:stretch/>
        </p:blipFill>
        <p:spPr>
          <a:xfrm>
            <a:off x="5089814" y="4799217"/>
            <a:ext cx="2012372" cy="2066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9161900" y="4796301"/>
            <a:ext cx="2071254" cy="2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56395" r="79821" b="381"/>
          <a:stretch/>
        </p:blipFill>
        <p:spPr>
          <a:xfrm>
            <a:off x="1043704" y="4811462"/>
            <a:ext cx="2071254" cy="2061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74126" y="5251338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بين الأشجار</a:t>
            </a:r>
            <a:endParaRPr lang="en-US" sz="48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Dubai" panose="020B0503030403030204" pitchFamily="34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20236" y="5235881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البحيرة الخضراء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82" y="5238137"/>
            <a:ext cx="3754582" cy="107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الحديقة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>
            <a:off x="0" y="1426"/>
            <a:ext cx="3386272" cy="4127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27745"/>
          <a:stretch/>
        </p:blipFill>
        <p:spPr>
          <a:xfrm flipH="1">
            <a:off x="8805728" y="1426"/>
            <a:ext cx="3386272" cy="4127734"/>
          </a:xfrm>
          <a:prstGeom prst="rect">
            <a:avLst/>
          </a:prstGeom>
        </p:spPr>
      </p:pic>
      <p:pic>
        <p:nvPicPr>
          <p:cNvPr id="15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7236" y="1788203"/>
            <a:ext cx="609600" cy="609600"/>
          </a:xfrm>
          <a:prstGeom prst="rect">
            <a:avLst/>
          </a:prstGeom>
        </p:spPr>
      </p:pic>
      <p:pic>
        <p:nvPicPr>
          <p:cNvPr id="16" name="خط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19636" y="1940603"/>
            <a:ext cx="609600" cy="609600"/>
          </a:xfrm>
          <a:prstGeom prst="rect">
            <a:avLst/>
          </a:prstGeom>
        </p:spPr>
      </p:pic>
      <p:pic>
        <p:nvPicPr>
          <p:cNvPr id="17" name="تصفيق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8909" y="2826327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42665" y="1129456"/>
            <a:ext cx="403027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أين اختبأ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الضفدع السمين</a:t>
            </a:r>
          </a:p>
          <a:p>
            <a:pPr algn="ctr" rtl="1"/>
            <a:r>
              <a:rPr lang="ar-AE" sz="6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</a:rPr>
              <a:t>أثناء اللعبة ؟</a:t>
            </a:r>
            <a:endParaRPr lang="en-US" sz="6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6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8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9" y="216568"/>
            <a:ext cx="5580266" cy="664143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38" y="395573"/>
            <a:ext cx="4747487" cy="364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2" t="31578" r="16960" b="56624"/>
          <a:stretch/>
        </p:blipFill>
        <p:spPr bwMode="auto">
          <a:xfrm>
            <a:off x="4957011" y="0"/>
            <a:ext cx="7234989" cy="17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7BAB712-6361-4DE6-927F-F7DAA2653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3" r="58553"/>
          <a:stretch/>
        </p:blipFill>
        <p:spPr>
          <a:xfrm>
            <a:off x="49119" y="3320716"/>
            <a:ext cx="2333134" cy="353728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43119" r="16960" b="45341"/>
          <a:stretch/>
        </p:blipFill>
        <p:spPr bwMode="auto">
          <a:xfrm>
            <a:off x="72191" y="1491915"/>
            <a:ext cx="606391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56203" r="16960" b="29910"/>
          <a:stretch/>
        </p:blipFill>
        <p:spPr bwMode="auto">
          <a:xfrm>
            <a:off x="2414338" y="2863516"/>
            <a:ext cx="9809747" cy="197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72404" r="16960" b="13451"/>
          <a:stretch/>
        </p:blipFill>
        <p:spPr bwMode="auto">
          <a:xfrm>
            <a:off x="2414338" y="5125453"/>
            <a:ext cx="9809747" cy="176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otDmnd">
            <a:fgClr>
              <a:srgbClr val="C889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6" b="574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24844">
            <a:off x="4567668" y="365797"/>
            <a:ext cx="330891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8800" b="1" dirty="0">
                <a:ln>
                  <a:solidFill>
                    <a:srgbClr val="6E7C11"/>
                  </a:solidFill>
                </a:ln>
                <a:solidFill>
                  <a:srgbClr val="6E7C1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8800" b="1" i="0" dirty="0">
                <a:ln>
                  <a:solidFill>
                    <a:srgbClr val="6E7C11"/>
                  </a:solidFill>
                </a:ln>
                <a:solidFill>
                  <a:srgbClr val="6E7C1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فْدوع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60872" y="6260476"/>
            <a:ext cx="4786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2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 rot="224844">
            <a:off x="4481231" y="1664112"/>
            <a:ext cx="288412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5400" b="1" dirty="0">
                <a:ln>
                  <a:solidFill>
                    <a:srgbClr val="6E7C11"/>
                  </a:solidFill>
                </a:ln>
                <a:solidFill>
                  <a:srgbClr val="A5AB5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يضيع </a:t>
            </a:r>
            <a:endParaRPr lang="en-US" sz="5400" b="1" dirty="0">
              <a:ln>
                <a:solidFill>
                  <a:srgbClr val="6E7C11"/>
                </a:solidFill>
              </a:ln>
              <a:solidFill>
                <a:srgbClr val="A5AB5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ctr" rtl="1"/>
            <a:r>
              <a:rPr lang="ar-AE" sz="5400" b="1" dirty="0">
                <a:ln>
                  <a:solidFill>
                    <a:srgbClr val="6E7C11"/>
                  </a:solidFill>
                </a:ln>
                <a:solidFill>
                  <a:srgbClr val="A5AB5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 الضباب</a:t>
            </a:r>
            <a:endParaRPr lang="en-US" sz="5400" b="1" dirty="0">
              <a:ln>
                <a:solidFill>
                  <a:srgbClr val="6E7C11"/>
                </a:solidFill>
              </a:ln>
              <a:solidFill>
                <a:srgbClr val="A5AB5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111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A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4"/>
          <a:stretch/>
        </p:blipFill>
        <p:spPr>
          <a:xfrm>
            <a:off x="0" y="47630"/>
            <a:ext cx="12146655" cy="6810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8024" y="123048"/>
            <a:ext cx="973595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9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نه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</a:t>
            </a:r>
            <a:r>
              <a:rPr lang="ar-AE" sz="39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9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من نومه مبكرًا ، وكان يشعر بال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ضَّ</a:t>
            </a:r>
            <a:r>
              <a:rPr lang="ar-AE" sz="39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جر.</a:t>
            </a:r>
            <a:endParaRPr lang="en-US" sz="39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1" t="17317" b="26753"/>
          <a:stretch/>
        </p:blipFill>
        <p:spPr>
          <a:xfrm>
            <a:off x="3019859" y="1170432"/>
            <a:ext cx="5809729" cy="568756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70486" y="2329247"/>
            <a:ext cx="2524835" cy="2993279"/>
            <a:chOff x="4730730" y="2329247"/>
            <a:chExt cx="2882938" cy="29932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90" b="48506"/>
            <a:stretch/>
          </p:blipFill>
          <p:spPr>
            <a:xfrm>
              <a:off x="4730730" y="2329247"/>
              <a:ext cx="2882938" cy="2993279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5517040" y="3146765"/>
              <a:ext cx="1206189" cy="502307"/>
            </a:xfrm>
            <a:custGeom>
              <a:avLst/>
              <a:gdLst>
                <a:gd name="connsiteX0" fmla="*/ 53130 w 1102062"/>
                <a:gd name="connsiteY0" fmla="*/ 243742 h 460212"/>
                <a:gd name="connsiteX1" fmla="*/ 53130 w 1102062"/>
                <a:gd name="connsiteY1" fmla="*/ 243742 h 460212"/>
                <a:gd name="connsiteX2" fmla="*/ 75524 w 1102062"/>
                <a:gd name="connsiteY2" fmla="*/ 266135 h 460212"/>
                <a:gd name="connsiteX3" fmla="*/ 86720 w 1102062"/>
                <a:gd name="connsiteY3" fmla="*/ 269868 h 460212"/>
                <a:gd name="connsiteX4" fmla="*/ 97917 w 1102062"/>
                <a:gd name="connsiteY4" fmla="*/ 277332 h 460212"/>
                <a:gd name="connsiteX5" fmla="*/ 124043 w 1102062"/>
                <a:gd name="connsiteY5" fmla="*/ 284797 h 460212"/>
                <a:gd name="connsiteX6" fmla="*/ 127775 w 1102062"/>
                <a:gd name="connsiteY6" fmla="*/ 299726 h 460212"/>
                <a:gd name="connsiteX7" fmla="*/ 146436 w 1102062"/>
                <a:gd name="connsiteY7" fmla="*/ 314655 h 460212"/>
                <a:gd name="connsiteX8" fmla="*/ 157633 w 1102062"/>
                <a:gd name="connsiteY8" fmla="*/ 318387 h 460212"/>
                <a:gd name="connsiteX9" fmla="*/ 168830 w 1102062"/>
                <a:gd name="connsiteY9" fmla="*/ 325851 h 460212"/>
                <a:gd name="connsiteX10" fmla="*/ 194955 w 1102062"/>
                <a:gd name="connsiteY10" fmla="*/ 333316 h 460212"/>
                <a:gd name="connsiteX11" fmla="*/ 206152 w 1102062"/>
                <a:gd name="connsiteY11" fmla="*/ 340780 h 460212"/>
                <a:gd name="connsiteX12" fmla="*/ 221081 w 1102062"/>
                <a:gd name="connsiteY12" fmla="*/ 344513 h 460212"/>
                <a:gd name="connsiteX13" fmla="*/ 228546 w 1102062"/>
                <a:gd name="connsiteY13" fmla="*/ 351977 h 460212"/>
                <a:gd name="connsiteX14" fmla="*/ 239742 w 1102062"/>
                <a:gd name="connsiteY14" fmla="*/ 355709 h 460212"/>
                <a:gd name="connsiteX15" fmla="*/ 258404 w 1102062"/>
                <a:gd name="connsiteY15" fmla="*/ 366906 h 460212"/>
                <a:gd name="connsiteX16" fmla="*/ 265868 w 1102062"/>
                <a:gd name="connsiteY16" fmla="*/ 374371 h 460212"/>
                <a:gd name="connsiteX17" fmla="*/ 288262 w 1102062"/>
                <a:gd name="connsiteY17" fmla="*/ 385567 h 460212"/>
                <a:gd name="connsiteX18" fmla="*/ 295726 w 1102062"/>
                <a:gd name="connsiteY18" fmla="*/ 393032 h 460212"/>
                <a:gd name="connsiteX19" fmla="*/ 321852 w 1102062"/>
                <a:gd name="connsiteY19" fmla="*/ 400496 h 460212"/>
                <a:gd name="connsiteX20" fmla="*/ 359174 w 1102062"/>
                <a:gd name="connsiteY20" fmla="*/ 415425 h 460212"/>
                <a:gd name="connsiteX21" fmla="*/ 381568 w 1102062"/>
                <a:gd name="connsiteY21" fmla="*/ 437819 h 460212"/>
                <a:gd name="connsiteX22" fmla="*/ 422622 w 1102062"/>
                <a:gd name="connsiteY22" fmla="*/ 445283 h 460212"/>
                <a:gd name="connsiteX23" fmla="*/ 437551 w 1102062"/>
                <a:gd name="connsiteY23" fmla="*/ 452748 h 460212"/>
                <a:gd name="connsiteX24" fmla="*/ 459945 w 1102062"/>
                <a:gd name="connsiteY24" fmla="*/ 456480 h 460212"/>
                <a:gd name="connsiteX25" fmla="*/ 474874 w 1102062"/>
                <a:gd name="connsiteY25" fmla="*/ 460212 h 460212"/>
                <a:gd name="connsiteX26" fmla="*/ 594306 w 1102062"/>
                <a:gd name="connsiteY26" fmla="*/ 452748 h 460212"/>
                <a:gd name="connsiteX27" fmla="*/ 620431 w 1102062"/>
                <a:gd name="connsiteY27" fmla="*/ 445283 h 460212"/>
                <a:gd name="connsiteX28" fmla="*/ 639093 w 1102062"/>
                <a:gd name="connsiteY28" fmla="*/ 441551 h 460212"/>
                <a:gd name="connsiteX29" fmla="*/ 650289 w 1102062"/>
                <a:gd name="connsiteY29" fmla="*/ 434086 h 460212"/>
                <a:gd name="connsiteX30" fmla="*/ 680147 w 1102062"/>
                <a:gd name="connsiteY30" fmla="*/ 411693 h 460212"/>
                <a:gd name="connsiteX31" fmla="*/ 695076 w 1102062"/>
                <a:gd name="connsiteY31" fmla="*/ 404228 h 460212"/>
                <a:gd name="connsiteX32" fmla="*/ 739863 w 1102062"/>
                <a:gd name="connsiteY32" fmla="*/ 400496 h 460212"/>
                <a:gd name="connsiteX33" fmla="*/ 758524 w 1102062"/>
                <a:gd name="connsiteY33" fmla="*/ 396764 h 460212"/>
                <a:gd name="connsiteX34" fmla="*/ 780918 w 1102062"/>
                <a:gd name="connsiteY34" fmla="*/ 381835 h 460212"/>
                <a:gd name="connsiteX35" fmla="*/ 792115 w 1102062"/>
                <a:gd name="connsiteY35" fmla="*/ 374371 h 460212"/>
                <a:gd name="connsiteX36" fmla="*/ 803311 w 1102062"/>
                <a:gd name="connsiteY36" fmla="*/ 366906 h 460212"/>
                <a:gd name="connsiteX37" fmla="*/ 818240 w 1102062"/>
                <a:gd name="connsiteY37" fmla="*/ 363174 h 460212"/>
                <a:gd name="connsiteX38" fmla="*/ 829437 w 1102062"/>
                <a:gd name="connsiteY38" fmla="*/ 355709 h 460212"/>
                <a:gd name="connsiteX39" fmla="*/ 844366 w 1102062"/>
                <a:gd name="connsiteY39" fmla="*/ 340780 h 460212"/>
                <a:gd name="connsiteX40" fmla="*/ 859295 w 1102062"/>
                <a:gd name="connsiteY40" fmla="*/ 310922 h 460212"/>
                <a:gd name="connsiteX41" fmla="*/ 863027 w 1102062"/>
                <a:gd name="connsiteY41" fmla="*/ 299726 h 460212"/>
                <a:gd name="connsiteX42" fmla="*/ 874224 w 1102062"/>
                <a:gd name="connsiteY42" fmla="*/ 292261 h 460212"/>
                <a:gd name="connsiteX43" fmla="*/ 881689 w 1102062"/>
                <a:gd name="connsiteY43" fmla="*/ 284797 h 460212"/>
                <a:gd name="connsiteX44" fmla="*/ 896618 w 1102062"/>
                <a:gd name="connsiteY44" fmla="*/ 273600 h 460212"/>
                <a:gd name="connsiteX45" fmla="*/ 919011 w 1102062"/>
                <a:gd name="connsiteY45" fmla="*/ 251206 h 460212"/>
                <a:gd name="connsiteX46" fmla="*/ 926475 w 1102062"/>
                <a:gd name="connsiteY46" fmla="*/ 240010 h 460212"/>
                <a:gd name="connsiteX47" fmla="*/ 941404 w 1102062"/>
                <a:gd name="connsiteY47" fmla="*/ 236277 h 460212"/>
                <a:gd name="connsiteX48" fmla="*/ 956333 w 1102062"/>
                <a:gd name="connsiteY48" fmla="*/ 221348 h 460212"/>
                <a:gd name="connsiteX49" fmla="*/ 971262 w 1102062"/>
                <a:gd name="connsiteY49" fmla="*/ 202687 h 460212"/>
                <a:gd name="connsiteX50" fmla="*/ 974995 w 1102062"/>
                <a:gd name="connsiteY50" fmla="*/ 191491 h 460212"/>
                <a:gd name="connsiteX51" fmla="*/ 989924 w 1102062"/>
                <a:gd name="connsiteY51" fmla="*/ 176562 h 460212"/>
                <a:gd name="connsiteX52" fmla="*/ 993656 w 1102062"/>
                <a:gd name="connsiteY52" fmla="*/ 165365 h 460212"/>
                <a:gd name="connsiteX53" fmla="*/ 1008585 w 1102062"/>
                <a:gd name="connsiteY53" fmla="*/ 150436 h 460212"/>
                <a:gd name="connsiteX54" fmla="*/ 1016049 w 1102062"/>
                <a:gd name="connsiteY54" fmla="*/ 142971 h 460212"/>
                <a:gd name="connsiteX55" fmla="*/ 1023514 w 1102062"/>
                <a:gd name="connsiteY55" fmla="*/ 131775 h 460212"/>
                <a:gd name="connsiteX56" fmla="*/ 1027246 w 1102062"/>
                <a:gd name="connsiteY56" fmla="*/ 120578 h 460212"/>
                <a:gd name="connsiteX57" fmla="*/ 1034711 w 1102062"/>
                <a:gd name="connsiteY57" fmla="*/ 113113 h 460212"/>
                <a:gd name="connsiteX58" fmla="*/ 1042175 w 1102062"/>
                <a:gd name="connsiteY58" fmla="*/ 101917 h 460212"/>
                <a:gd name="connsiteX59" fmla="*/ 1049640 w 1102062"/>
                <a:gd name="connsiteY59" fmla="*/ 94452 h 460212"/>
                <a:gd name="connsiteX60" fmla="*/ 1064569 w 1102062"/>
                <a:gd name="connsiteY60" fmla="*/ 75791 h 460212"/>
                <a:gd name="connsiteX61" fmla="*/ 1079498 w 1102062"/>
                <a:gd name="connsiteY61" fmla="*/ 57130 h 460212"/>
                <a:gd name="connsiteX62" fmla="*/ 1090694 w 1102062"/>
                <a:gd name="connsiteY62" fmla="*/ 34736 h 460212"/>
                <a:gd name="connsiteX63" fmla="*/ 1098159 w 1102062"/>
                <a:gd name="connsiteY63" fmla="*/ 27272 h 460212"/>
                <a:gd name="connsiteX64" fmla="*/ 1101891 w 1102062"/>
                <a:gd name="connsiteY64" fmla="*/ 16075 h 460212"/>
                <a:gd name="connsiteX65" fmla="*/ 1098159 w 1102062"/>
                <a:gd name="connsiteY65" fmla="*/ 1146 h 460212"/>
                <a:gd name="connsiteX66" fmla="*/ 911547 w 1102062"/>
                <a:gd name="connsiteY66" fmla="*/ 4878 h 460212"/>
                <a:gd name="connsiteX67" fmla="*/ 866760 w 1102062"/>
                <a:gd name="connsiteY67" fmla="*/ 16075 h 460212"/>
                <a:gd name="connsiteX68" fmla="*/ 859295 w 1102062"/>
                <a:gd name="connsiteY68" fmla="*/ 23539 h 460212"/>
                <a:gd name="connsiteX69" fmla="*/ 825705 w 1102062"/>
                <a:gd name="connsiteY69" fmla="*/ 31004 h 460212"/>
                <a:gd name="connsiteX70" fmla="*/ 788382 w 1102062"/>
                <a:gd name="connsiteY70" fmla="*/ 53397 h 460212"/>
                <a:gd name="connsiteX71" fmla="*/ 769721 w 1102062"/>
                <a:gd name="connsiteY71" fmla="*/ 75791 h 460212"/>
                <a:gd name="connsiteX72" fmla="*/ 758524 w 1102062"/>
                <a:gd name="connsiteY72" fmla="*/ 98184 h 460212"/>
                <a:gd name="connsiteX73" fmla="*/ 754792 w 1102062"/>
                <a:gd name="connsiteY73" fmla="*/ 109381 h 460212"/>
                <a:gd name="connsiteX74" fmla="*/ 724934 w 1102062"/>
                <a:gd name="connsiteY74" fmla="*/ 135507 h 460212"/>
                <a:gd name="connsiteX75" fmla="*/ 687612 w 1102062"/>
                <a:gd name="connsiteY75" fmla="*/ 139239 h 460212"/>
                <a:gd name="connsiteX76" fmla="*/ 672683 w 1102062"/>
                <a:gd name="connsiteY76" fmla="*/ 142971 h 460212"/>
                <a:gd name="connsiteX77" fmla="*/ 650289 w 1102062"/>
                <a:gd name="connsiteY77" fmla="*/ 146704 h 460212"/>
                <a:gd name="connsiteX78" fmla="*/ 624164 w 1102062"/>
                <a:gd name="connsiteY78" fmla="*/ 157900 h 460212"/>
                <a:gd name="connsiteX79" fmla="*/ 598038 w 1102062"/>
                <a:gd name="connsiteY79" fmla="*/ 165365 h 460212"/>
                <a:gd name="connsiteX80" fmla="*/ 568180 w 1102062"/>
                <a:gd name="connsiteY80" fmla="*/ 180294 h 460212"/>
                <a:gd name="connsiteX81" fmla="*/ 523393 w 1102062"/>
                <a:gd name="connsiteY81" fmla="*/ 187758 h 460212"/>
                <a:gd name="connsiteX82" fmla="*/ 504732 w 1102062"/>
                <a:gd name="connsiteY82" fmla="*/ 191491 h 460212"/>
                <a:gd name="connsiteX83" fmla="*/ 467409 w 1102062"/>
                <a:gd name="connsiteY83" fmla="*/ 195223 h 460212"/>
                <a:gd name="connsiteX84" fmla="*/ 445016 w 1102062"/>
                <a:gd name="connsiteY84" fmla="*/ 202687 h 460212"/>
                <a:gd name="connsiteX85" fmla="*/ 433819 w 1102062"/>
                <a:gd name="connsiteY85" fmla="*/ 206419 h 460212"/>
                <a:gd name="connsiteX86" fmla="*/ 400229 w 1102062"/>
                <a:gd name="connsiteY86" fmla="*/ 213884 h 460212"/>
                <a:gd name="connsiteX87" fmla="*/ 127775 w 1102062"/>
                <a:gd name="connsiteY87" fmla="*/ 210152 h 460212"/>
                <a:gd name="connsiteX88" fmla="*/ 86720 w 1102062"/>
                <a:gd name="connsiteY88" fmla="*/ 202687 h 460212"/>
                <a:gd name="connsiteX89" fmla="*/ 41933 w 1102062"/>
                <a:gd name="connsiteY89" fmla="*/ 195223 h 460212"/>
                <a:gd name="connsiteX90" fmla="*/ 879 w 1102062"/>
                <a:gd name="connsiteY90" fmla="*/ 198955 h 460212"/>
                <a:gd name="connsiteX91" fmla="*/ 12075 w 1102062"/>
                <a:gd name="connsiteY91" fmla="*/ 206419 h 460212"/>
                <a:gd name="connsiteX92" fmla="*/ 53130 w 1102062"/>
                <a:gd name="connsiteY92" fmla="*/ 243742 h 460212"/>
                <a:gd name="connsiteX0" fmla="*/ 53130 w 1102062"/>
                <a:gd name="connsiteY0" fmla="*/ 243742 h 460212"/>
                <a:gd name="connsiteX1" fmla="*/ 53130 w 1102062"/>
                <a:gd name="connsiteY1" fmla="*/ 243742 h 460212"/>
                <a:gd name="connsiteX2" fmla="*/ 75524 w 1102062"/>
                <a:gd name="connsiteY2" fmla="*/ 266135 h 460212"/>
                <a:gd name="connsiteX3" fmla="*/ 86720 w 1102062"/>
                <a:gd name="connsiteY3" fmla="*/ 269868 h 460212"/>
                <a:gd name="connsiteX4" fmla="*/ 97917 w 1102062"/>
                <a:gd name="connsiteY4" fmla="*/ 277332 h 460212"/>
                <a:gd name="connsiteX5" fmla="*/ 124043 w 1102062"/>
                <a:gd name="connsiteY5" fmla="*/ 284797 h 460212"/>
                <a:gd name="connsiteX6" fmla="*/ 127775 w 1102062"/>
                <a:gd name="connsiteY6" fmla="*/ 299726 h 460212"/>
                <a:gd name="connsiteX7" fmla="*/ 146436 w 1102062"/>
                <a:gd name="connsiteY7" fmla="*/ 314655 h 460212"/>
                <a:gd name="connsiteX8" fmla="*/ 157633 w 1102062"/>
                <a:gd name="connsiteY8" fmla="*/ 318387 h 460212"/>
                <a:gd name="connsiteX9" fmla="*/ 168830 w 1102062"/>
                <a:gd name="connsiteY9" fmla="*/ 325851 h 460212"/>
                <a:gd name="connsiteX10" fmla="*/ 194955 w 1102062"/>
                <a:gd name="connsiteY10" fmla="*/ 333316 h 460212"/>
                <a:gd name="connsiteX11" fmla="*/ 206152 w 1102062"/>
                <a:gd name="connsiteY11" fmla="*/ 340780 h 460212"/>
                <a:gd name="connsiteX12" fmla="*/ 221081 w 1102062"/>
                <a:gd name="connsiteY12" fmla="*/ 344513 h 460212"/>
                <a:gd name="connsiteX13" fmla="*/ 228546 w 1102062"/>
                <a:gd name="connsiteY13" fmla="*/ 351977 h 460212"/>
                <a:gd name="connsiteX14" fmla="*/ 239742 w 1102062"/>
                <a:gd name="connsiteY14" fmla="*/ 355709 h 460212"/>
                <a:gd name="connsiteX15" fmla="*/ 258404 w 1102062"/>
                <a:gd name="connsiteY15" fmla="*/ 366906 h 460212"/>
                <a:gd name="connsiteX16" fmla="*/ 265868 w 1102062"/>
                <a:gd name="connsiteY16" fmla="*/ 374371 h 460212"/>
                <a:gd name="connsiteX17" fmla="*/ 288262 w 1102062"/>
                <a:gd name="connsiteY17" fmla="*/ 385567 h 460212"/>
                <a:gd name="connsiteX18" fmla="*/ 295726 w 1102062"/>
                <a:gd name="connsiteY18" fmla="*/ 393032 h 460212"/>
                <a:gd name="connsiteX19" fmla="*/ 321852 w 1102062"/>
                <a:gd name="connsiteY19" fmla="*/ 400496 h 460212"/>
                <a:gd name="connsiteX20" fmla="*/ 359174 w 1102062"/>
                <a:gd name="connsiteY20" fmla="*/ 415425 h 460212"/>
                <a:gd name="connsiteX21" fmla="*/ 381568 w 1102062"/>
                <a:gd name="connsiteY21" fmla="*/ 437819 h 460212"/>
                <a:gd name="connsiteX22" fmla="*/ 422622 w 1102062"/>
                <a:gd name="connsiteY22" fmla="*/ 445283 h 460212"/>
                <a:gd name="connsiteX23" fmla="*/ 437551 w 1102062"/>
                <a:gd name="connsiteY23" fmla="*/ 452748 h 460212"/>
                <a:gd name="connsiteX24" fmla="*/ 459945 w 1102062"/>
                <a:gd name="connsiteY24" fmla="*/ 456480 h 460212"/>
                <a:gd name="connsiteX25" fmla="*/ 474874 w 1102062"/>
                <a:gd name="connsiteY25" fmla="*/ 460212 h 460212"/>
                <a:gd name="connsiteX26" fmla="*/ 594306 w 1102062"/>
                <a:gd name="connsiteY26" fmla="*/ 452748 h 460212"/>
                <a:gd name="connsiteX27" fmla="*/ 620431 w 1102062"/>
                <a:gd name="connsiteY27" fmla="*/ 445283 h 460212"/>
                <a:gd name="connsiteX28" fmla="*/ 639093 w 1102062"/>
                <a:gd name="connsiteY28" fmla="*/ 441551 h 460212"/>
                <a:gd name="connsiteX29" fmla="*/ 650289 w 1102062"/>
                <a:gd name="connsiteY29" fmla="*/ 434086 h 460212"/>
                <a:gd name="connsiteX30" fmla="*/ 680147 w 1102062"/>
                <a:gd name="connsiteY30" fmla="*/ 411693 h 460212"/>
                <a:gd name="connsiteX31" fmla="*/ 704752 w 1102062"/>
                <a:gd name="connsiteY31" fmla="*/ 427195 h 460212"/>
                <a:gd name="connsiteX32" fmla="*/ 739863 w 1102062"/>
                <a:gd name="connsiteY32" fmla="*/ 400496 h 460212"/>
                <a:gd name="connsiteX33" fmla="*/ 758524 w 1102062"/>
                <a:gd name="connsiteY33" fmla="*/ 396764 h 460212"/>
                <a:gd name="connsiteX34" fmla="*/ 780918 w 1102062"/>
                <a:gd name="connsiteY34" fmla="*/ 381835 h 460212"/>
                <a:gd name="connsiteX35" fmla="*/ 792115 w 1102062"/>
                <a:gd name="connsiteY35" fmla="*/ 374371 h 460212"/>
                <a:gd name="connsiteX36" fmla="*/ 803311 w 1102062"/>
                <a:gd name="connsiteY36" fmla="*/ 366906 h 460212"/>
                <a:gd name="connsiteX37" fmla="*/ 818240 w 1102062"/>
                <a:gd name="connsiteY37" fmla="*/ 363174 h 460212"/>
                <a:gd name="connsiteX38" fmla="*/ 829437 w 1102062"/>
                <a:gd name="connsiteY38" fmla="*/ 355709 h 460212"/>
                <a:gd name="connsiteX39" fmla="*/ 844366 w 1102062"/>
                <a:gd name="connsiteY39" fmla="*/ 340780 h 460212"/>
                <a:gd name="connsiteX40" fmla="*/ 859295 w 1102062"/>
                <a:gd name="connsiteY40" fmla="*/ 310922 h 460212"/>
                <a:gd name="connsiteX41" fmla="*/ 863027 w 1102062"/>
                <a:gd name="connsiteY41" fmla="*/ 299726 h 460212"/>
                <a:gd name="connsiteX42" fmla="*/ 874224 w 1102062"/>
                <a:gd name="connsiteY42" fmla="*/ 292261 h 460212"/>
                <a:gd name="connsiteX43" fmla="*/ 881689 w 1102062"/>
                <a:gd name="connsiteY43" fmla="*/ 284797 h 460212"/>
                <a:gd name="connsiteX44" fmla="*/ 896618 w 1102062"/>
                <a:gd name="connsiteY44" fmla="*/ 273600 h 460212"/>
                <a:gd name="connsiteX45" fmla="*/ 919011 w 1102062"/>
                <a:gd name="connsiteY45" fmla="*/ 251206 h 460212"/>
                <a:gd name="connsiteX46" fmla="*/ 926475 w 1102062"/>
                <a:gd name="connsiteY46" fmla="*/ 240010 h 460212"/>
                <a:gd name="connsiteX47" fmla="*/ 941404 w 1102062"/>
                <a:gd name="connsiteY47" fmla="*/ 236277 h 460212"/>
                <a:gd name="connsiteX48" fmla="*/ 956333 w 1102062"/>
                <a:gd name="connsiteY48" fmla="*/ 221348 h 460212"/>
                <a:gd name="connsiteX49" fmla="*/ 971262 w 1102062"/>
                <a:gd name="connsiteY49" fmla="*/ 202687 h 460212"/>
                <a:gd name="connsiteX50" fmla="*/ 974995 w 1102062"/>
                <a:gd name="connsiteY50" fmla="*/ 191491 h 460212"/>
                <a:gd name="connsiteX51" fmla="*/ 989924 w 1102062"/>
                <a:gd name="connsiteY51" fmla="*/ 176562 h 460212"/>
                <a:gd name="connsiteX52" fmla="*/ 993656 w 1102062"/>
                <a:gd name="connsiteY52" fmla="*/ 165365 h 460212"/>
                <a:gd name="connsiteX53" fmla="*/ 1008585 w 1102062"/>
                <a:gd name="connsiteY53" fmla="*/ 150436 h 460212"/>
                <a:gd name="connsiteX54" fmla="*/ 1016049 w 1102062"/>
                <a:gd name="connsiteY54" fmla="*/ 142971 h 460212"/>
                <a:gd name="connsiteX55" fmla="*/ 1023514 w 1102062"/>
                <a:gd name="connsiteY55" fmla="*/ 131775 h 460212"/>
                <a:gd name="connsiteX56" fmla="*/ 1027246 w 1102062"/>
                <a:gd name="connsiteY56" fmla="*/ 120578 h 460212"/>
                <a:gd name="connsiteX57" fmla="*/ 1034711 w 1102062"/>
                <a:gd name="connsiteY57" fmla="*/ 113113 h 460212"/>
                <a:gd name="connsiteX58" fmla="*/ 1042175 w 1102062"/>
                <a:gd name="connsiteY58" fmla="*/ 101917 h 460212"/>
                <a:gd name="connsiteX59" fmla="*/ 1049640 w 1102062"/>
                <a:gd name="connsiteY59" fmla="*/ 94452 h 460212"/>
                <a:gd name="connsiteX60" fmla="*/ 1064569 w 1102062"/>
                <a:gd name="connsiteY60" fmla="*/ 75791 h 460212"/>
                <a:gd name="connsiteX61" fmla="*/ 1079498 w 1102062"/>
                <a:gd name="connsiteY61" fmla="*/ 57130 h 460212"/>
                <a:gd name="connsiteX62" fmla="*/ 1090694 w 1102062"/>
                <a:gd name="connsiteY62" fmla="*/ 34736 h 460212"/>
                <a:gd name="connsiteX63" fmla="*/ 1098159 w 1102062"/>
                <a:gd name="connsiteY63" fmla="*/ 27272 h 460212"/>
                <a:gd name="connsiteX64" fmla="*/ 1101891 w 1102062"/>
                <a:gd name="connsiteY64" fmla="*/ 16075 h 460212"/>
                <a:gd name="connsiteX65" fmla="*/ 1098159 w 1102062"/>
                <a:gd name="connsiteY65" fmla="*/ 1146 h 460212"/>
                <a:gd name="connsiteX66" fmla="*/ 911547 w 1102062"/>
                <a:gd name="connsiteY66" fmla="*/ 4878 h 460212"/>
                <a:gd name="connsiteX67" fmla="*/ 866760 w 1102062"/>
                <a:gd name="connsiteY67" fmla="*/ 16075 h 460212"/>
                <a:gd name="connsiteX68" fmla="*/ 859295 w 1102062"/>
                <a:gd name="connsiteY68" fmla="*/ 23539 h 460212"/>
                <a:gd name="connsiteX69" fmla="*/ 825705 w 1102062"/>
                <a:gd name="connsiteY69" fmla="*/ 31004 h 460212"/>
                <a:gd name="connsiteX70" fmla="*/ 788382 w 1102062"/>
                <a:gd name="connsiteY70" fmla="*/ 53397 h 460212"/>
                <a:gd name="connsiteX71" fmla="*/ 769721 w 1102062"/>
                <a:gd name="connsiteY71" fmla="*/ 75791 h 460212"/>
                <a:gd name="connsiteX72" fmla="*/ 758524 w 1102062"/>
                <a:gd name="connsiteY72" fmla="*/ 98184 h 460212"/>
                <a:gd name="connsiteX73" fmla="*/ 754792 w 1102062"/>
                <a:gd name="connsiteY73" fmla="*/ 109381 h 460212"/>
                <a:gd name="connsiteX74" fmla="*/ 724934 w 1102062"/>
                <a:gd name="connsiteY74" fmla="*/ 135507 h 460212"/>
                <a:gd name="connsiteX75" fmla="*/ 687612 w 1102062"/>
                <a:gd name="connsiteY75" fmla="*/ 139239 h 460212"/>
                <a:gd name="connsiteX76" fmla="*/ 672683 w 1102062"/>
                <a:gd name="connsiteY76" fmla="*/ 142971 h 460212"/>
                <a:gd name="connsiteX77" fmla="*/ 650289 w 1102062"/>
                <a:gd name="connsiteY77" fmla="*/ 146704 h 460212"/>
                <a:gd name="connsiteX78" fmla="*/ 624164 w 1102062"/>
                <a:gd name="connsiteY78" fmla="*/ 157900 h 460212"/>
                <a:gd name="connsiteX79" fmla="*/ 598038 w 1102062"/>
                <a:gd name="connsiteY79" fmla="*/ 165365 h 460212"/>
                <a:gd name="connsiteX80" fmla="*/ 568180 w 1102062"/>
                <a:gd name="connsiteY80" fmla="*/ 180294 h 460212"/>
                <a:gd name="connsiteX81" fmla="*/ 523393 w 1102062"/>
                <a:gd name="connsiteY81" fmla="*/ 187758 h 460212"/>
                <a:gd name="connsiteX82" fmla="*/ 504732 w 1102062"/>
                <a:gd name="connsiteY82" fmla="*/ 191491 h 460212"/>
                <a:gd name="connsiteX83" fmla="*/ 467409 w 1102062"/>
                <a:gd name="connsiteY83" fmla="*/ 195223 h 460212"/>
                <a:gd name="connsiteX84" fmla="*/ 445016 w 1102062"/>
                <a:gd name="connsiteY84" fmla="*/ 202687 h 460212"/>
                <a:gd name="connsiteX85" fmla="*/ 433819 w 1102062"/>
                <a:gd name="connsiteY85" fmla="*/ 206419 h 460212"/>
                <a:gd name="connsiteX86" fmla="*/ 400229 w 1102062"/>
                <a:gd name="connsiteY86" fmla="*/ 213884 h 460212"/>
                <a:gd name="connsiteX87" fmla="*/ 127775 w 1102062"/>
                <a:gd name="connsiteY87" fmla="*/ 210152 h 460212"/>
                <a:gd name="connsiteX88" fmla="*/ 86720 w 1102062"/>
                <a:gd name="connsiteY88" fmla="*/ 202687 h 460212"/>
                <a:gd name="connsiteX89" fmla="*/ 41933 w 1102062"/>
                <a:gd name="connsiteY89" fmla="*/ 195223 h 460212"/>
                <a:gd name="connsiteX90" fmla="*/ 879 w 1102062"/>
                <a:gd name="connsiteY90" fmla="*/ 198955 h 460212"/>
                <a:gd name="connsiteX91" fmla="*/ 12075 w 1102062"/>
                <a:gd name="connsiteY91" fmla="*/ 206419 h 460212"/>
                <a:gd name="connsiteX92" fmla="*/ 53130 w 1102062"/>
                <a:gd name="connsiteY92" fmla="*/ 243742 h 460212"/>
                <a:gd name="connsiteX0" fmla="*/ 53130 w 1102062"/>
                <a:gd name="connsiteY0" fmla="*/ 243742 h 460212"/>
                <a:gd name="connsiteX1" fmla="*/ 53130 w 1102062"/>
                <a:gd name="connsiteY1" fmla="*/ 243742 h 460212"/>
                <a:gd name="connsiteX2" fmla="*/ 75524 w 1102062"/>
                <a:gd name="connsiteY2" fmla="*/ 266135 h 460212"/>
                <a:gd name="connsiteX3" fmla="*/ 86720 w 1102062"/>
                <a:gd name="connsiteY3" fmla="*/ 269868 h 460212"/>
                <a:gd name="connsiteX4" fmla="*/ 97917 w 1102062"/>
                <a:gd name="connsiteY4" fmla="*/ 277332 h 460212"/>
                <a:gd name="connsiteX5" fmla="*/ 124043 w 1102062"/>
                <a:gd name="connsiteY5" fmla="*/ 284797 h 460212"/>
                <a:gd name="connsiteX6" fmla="*/ 127775 w 1102062"/>
                <a:gd name="connsiteY6" fmla="*/ 299726 h 460212"/>
                <a:gd name="connsiteX7" fmla="*/ 146436 w 1102062"/>
                <a:gd name="connsiteY7" fmla="*/ 314655 h 460212"/>
                <a:gd name="connsiteX8" fmla="*/ 157633 w 1102062"/>
                <a:gd name="connsiteY8" fmla="*/ 318387 h 460212"/>
                <a:gd name="connsiteX9" fmla="*/ 168830 w 1102062"/>
                <a:gd name="connsiteY9" fmla="*/ 325851 h 460212"/>
                <a:gd name="connsiteX10" fmla="*/ 194955 w 1102062"/>
                <a:gd name="connsiteY10" fmla="*/ 333316 h 460212"/>
                <a:gd name="connsiteX11" fmla="*/ 206152 w 1102062"/>
                <a:gd name="connsiteY11" fmla="*/ 340780 h 460212"/>
                <a:gd name="connsiteX12" fmla="*/ 221081 w 1102062"/>
                <a:gd name="connsiteY12" fmla="*/ 344513 h 460212"/>
                <a:gd name="connsiteX13" fmla="*/ 228546 w 1102062"/>
                <a:gd name="connsiteY13" fmla="*/ 351977 h 460212"/>
                <a:gd name="connsiteX14" fmla="*/ 239742 w 1102062"/>
                <a:gd name="connsiteY14" fmla="*/ 355709 h 460212"/>
                <a:gd name="connsiteX15" fmla="*/ 258404 w 1102062"/>
                <a:gd name="connsiteY15" fmla="*/ 366906 h 460212"/>
                <a:gd name="connsiteX16" fmla="*/ 265868 w 1102062"/>
                <a:gd name="connsiteY16" fmla="*/ 374371 h 460212"/>
                <a:gd name="connsiteX17" fmla="*/ 288262 w 1102062"/>
                <a:gd name="connsiteY17" fmla="*/ 385567 h 460212"/>
                <a:gd name="connsiteX18" fmla="*/ 295726 w 1102062"/>
                <a:gd name="connsiteY18" fmla="*/ 393032 h 460212"/>
                <a:gd name="connsiteX19" fmla="*/ 321852 w 1102062"/>
                <a:gd name="connsiteY19" fmla="*/ 400496 h 460212"/>
                <a:gd name="connsiteX20" fmla="*/ 359174 w 1102062"/>
                <a:gd name="connsiteY20" fmla="*/ 415425 h 460212"/>
                <a:gd name="connsiteX21" fmla="*/ 381568 w 1102062"/>
                <a:gd name="connsiteY21" fmla="*/ 437819 h 460212"/>
                <a:gd name="connsiteX22" fmla="*/ 422622 w 1102062"/>
                <a:gd name="connsiteY22" fmla="*/ 445283 h 460212"/>
                <a:gd name="connsiteX23" fmla="*/ 437551 w 1102062"/>
                <a:gd name="connsiteY23" fmla="*/ 452748 h 460212"/>
                <a:gd name="connsiteX24" fmla="*/ 459945 w 1102062"/>
                <a:gd name="connsiteY24" fmla="*/ 456480 h 460212"/>
                <a:gd name="connsiteX25" fmla="*/ 474874 w 1102062"/>
                <a:gd name="connsiteY25" fmla="*/ 460212 h 460212"/>
                <a:gd name="connsiteX26" fmla="*/ 594306 w 1102062"/>
                <a:gd name="connsiteY26" fmla="*/ 452748 h 460212"/>
                <a:gd name="connsiteX27" fmla="*/ 620431 w 1102062"/>
                <a:gd name="connsiteY27" fmla="*/ 445283 h 460212"/>
                <a:gd name="connsiteX28" fmla="*/ 639093 w 1102062"/>
                <a:gd name="connsiteY28" fmla="*/ 441551 h 460212"/>
                <a:gd name="connsiteX29" fmla="*/ 650289 w 1102062"/>
                <a:gd name="connsiteY29" fmla="*/ 434086 h 460212"/>
                <a:gd name="connsiteX30" fmla="*/ 682566 w 1102062"/>
                <a:gd name="connsiteY30" fmla="*/ 457629 h 460212"/>
                <a:gd name="connsiteX31" fmla="*/ 704752 w 1102062"/>
                <a:gd name="connsiteY31" fmla="*/ 427195 h 460212"/>
                <a:gd name="connsiteX32" fmla="*/ 739863 w 1102062"/>
                <a:gd name="connsiteY32" fmla="*/ 400496 h 460212"/>
                <a:gd name="connsiteX33" fmla="*/ 758524 w 1102062"/>
                <a:gd name="connsiteY33" fmla="*/ 396764 h 460212"/>
                <a:gd name="connsiteX34" fmla="*/ 780918 w 1102062"/>
                <a:gd name="connsiteY34" fmla="*/ 381835 h 460212"/>
                <a:gd name="connsiteX35" fmla="*/ 792115 w 1102062"/>
                <a:gd name="connsiteY35" fmla="*/ 374371 h 460212"/>
                <a:gd name="connsiteX36" fmla="*/ 803311 w 1102062"/>
                <a:gd name="connsiteY36" fmla="*/ 366906 h 460212"/>
                <a:gd name="connsiteX37" fmla="*/ 818240 w 1102062"/>
                <a:gd name="connsiteY37" fmla="*/ 363174 h 460212"/>
                <a:gd name="connsiteX38" fmla="*/ 829437 w 1102062"/>
                <a:gd name="connsiteY38" fmla="*/ 355709 h 460212"/>
                <a:gd name="connsiteX39" fmla="*/ 844366 w 1102062"/>
                <a:gd name="connsiteY39" fmla="*/ 340780 h 460212"/>
                <a:gd name="connsiteX40" fmla="*/ 859295 w 1102062"/>
                <a:gd name="connsiteY40" fmla="*/ 310922 h 460212"/>
                <a:gd name="connsiteX41" fmla="*/ 863027 w 1102062"/>
                <a:gd name="connsiteY41" fmla="*/ 299726 h 460212"/>
                <a:gd name="connsiteX42" fmla="*/ 874224 w 1102062"/>
                <a:gd name="connsiteY42" fmla="*/ 292261 h 460212"/>
                <a:gd name="connsiteX43" fmla="*/ 881689 w 1102062"/>
                <a:gd name="connsiteY43" fmla="*/ 284797 h 460212"/>
                <a:gd name="connsiteX44" fmla="*/ 896618 w 1102062"/>
                <a:gd name="connsiteY44" fmla="*/ 273600 h 460212"/>
                <a:gd name="connsiteX45" fmla="*/ 919011 w 1102062"/>
                <a:gd name="connsiteY45" fmla="*/ 251206 h 460212"/>
                <a:gd name="connsiteX46" fmla="*/ 926475 w 1102062"/>
                <a:gd name="connsiteY46" fmla="*/ 240010 h 460212"/>
                <a:gd name="connsiteX47" fmla="*/ 941404 w 1102062"/>
                <a:gd name="connsiteY47" fmla="*/ 236277 h 460212"/>
                <a:gd name="connsiteX48" fmla="*/ 956333 w 1102062"/>
                <a:gd name="connsiteY48" fmla="*/ 221348 h 460212"/>
                <a:gd name="connsiteX49" fmla="*/ 971262 w 1102062"/>
                <a:gd name="connsiteY49" fmla="*/ 202687 h 460212"/>
                <a:gd name="connsiteX50" fmla="*/ 974995 w 1102062"/>
                <a:gd name="connsiteY50" fmla="*/ 191491 h 460212"/>
                <a:gd name="connsiteX51" fmla="*/ 989924 w 1102062"/>
                <a:gd name="connsiteY51" fmla="*/ 176562 h 460212"/>
                <a:gd name="connsiteX52" fmla="*/ 993656 w 1102062"/>
                <a:gd name="connsiteY52" fmla="*/ 165365 h 460212"/>
                <a:gd name="connsiteX53" fmla="*/ 1008585 w 1102062"/>
                <a:gd name="connsiteY53" fmla="*/ 150436 h 460212"/>
                <a:gd name="connsiteX54" fmla="*/ 1016049 w 1102062"/>
                <a:gd name="connsiteY54" fmla="*/ 142971 h 460212"/>
                <a:gd name="connsiteX55" fmla="*/ 1023514 w 1102062"/>
                <a:gd name="connsiteY55" fmla="*/ 131775 h 460212"/>
                <a:gd name="connsiteX56" fmla="*/ 1027246 w 1102062"/>
                <a:gd name="connsiteY56" fmla="*/ 120578 h 460212"/>
                <a:gd name="connsiteX57" fmla="*/ 1034711 w 1102062"/>
                <a:gd name="connsiteY57" fmla="*/ 113113 h 460212"/>
                <a:gd name="connsiteX58" fmla="*/ 1042175 w 1102062"/>
                <a:gd name="connsiteY58" fmla="*/ 101917 h 460212"/>
                <a:gd name="connsiteX59" fmla="*/ 1049640 w 1102062"/>
                <a:gd name="connsiteY59" fmla="*/ 94452 h 460212"/>
                <a:gd name="connsiteX60" fmla="*/ 1064569 w 1102062"/>
                <a:gd name="connsiteY60" fmla="*/ 75791 h 460212"/>
                <a:gd name="connsiteX61" fmla="*/ 1079498 w 1102062"/>
                <a:gd name="connsiteY61" fmla="*/ 57130 h 460212"/>
                <a:gd name="connsiteX62" fmla="*/ 1090694 w 1102062"/>
                <a:gd name="connsiteY62" fmla="*/ 34736 h 460212"/>
                <a:gd name="connsiteX63" fmla="*/ 1098159 w 1102062"/>
                <a:gd name="connsiteY63" fmla="*/ 27272 h 460212"/>
                <a:gd name="connsiteX64" fmla="*/ 1101891 w 1102062"/>
                <a:gd name="connsiteY64" fmla="*/ 16075 h 460212"/>
                <a:gd name="connsiteX65" fmla="*/ 1098159 w 1102062"/>
                <a:gd name="connsiteY65" fmla="*/ 1146 h 460212"/>
                <a:gd name="connsiteX66" fmla="*/ 911547 w 1102062"/>
                <a:gd name="connsiteY66" fmla="*/ 4878 h 460212"/>
                <a:gd name="connsiteX67" fmla="*/ 866760 w 1102062"/>
                <a:gd name="connsiteY67" fmla="*/ 16075 h 460212"/>
                <a:gd name="connsiteX68" fmla="*/ 859295 w 1102062"/>
                <a:gd name="connsiteY68" fmla="*/ 23539 h 460212"/>
                <a:gd name="connsiteX69" fmla="*/ 825705 w 1102062"/>
                <a:gd name="connsiteY69" fmla="*/ 31004 h 460212"/>
                <a:gd name="connsiteX70" fmla="*/ 788382 w 1102062"/>
                <a:gd name="connsiteY70" fmla="*/ 53397 h 460212"/>
                <a:gd name="connsiteX71" fmla="*/ 769721 w 1102062"/>
                <a:gd name="connsiteY71" fmla="*/ 75791 h 460212"/>
                <a:gd name="connsiteX72" fmla="*/ 758524 w 1102062"/>
                <a:gd name="connsiteY72" fmla="*/ 98184 h 460212"/>
                <a:gd name="connsiteX73" fmla="*/ 754792 w 1102062"/>
                <a:gd name="connsiteY73" fmla="*/ 109381 h 460212"/>
                <a:gd name="connsiteX74" fmla="*/ 724934 w 1102062"/>
                <a:gd name="connsiteY74" fmla="*/ 135507 h 460212"/>
                <a:gd name="connsiteX75" fmla="*/ 687612 w 1102062"/>
                <a:gd name="connsiteY75" fmla="*/ 139239 h 460212"/>
                <a:gd name="connsiteX76" fmla="*/ 672683 w 1102062"/>
                <a:gd name="connsiteY76" fmla="*/ 142971 h 460212"/>
                <a:gd name="connsiteX77" fmla="*/ 650289 w 1102062"/>
                <a:gd name="connsiteY77" fmla="*/ 146704 h 460212"/>
                <a:gd name="connsiteX78" fmla="*/ 624164 w 1102062"/>
                <a:gd name="connsiteY78" fmla="*/ 157900 h 460212"/>
                <a:gd name="connsiteX79" fmla="*/ 598038 w 1102062"/>
                <a:gd name="connsiteY79" fmla="*/ 165365 h 460212"/>
                <a:gd name="connsiteX80" fmla="*/ 568180 w 1102062"/>
                <a:gd name="connsiteY80" fmla="*/ 180294 h 460212"/>
                <a:gd name="connsiteX81" fmla="*/ 523393 w 1102062"/>
                <a:gd name="connsiteY81" fmla="*/ 187758 h 460212"/>
                <a:gd name="connsiteX82" fmla="*/ 504732 w 1102062"/>
                <a:gd name="connsiteY82" fmla="*/ 191491 h 460212"/>
                <a:gd name="connsiteX83" fmla="*/ 467409 w 1102062"/>
                <a:gd name="connsiteY83" fmla="*/ 195223 h 460212"/>
                <a:gd name="connsiteX84" fmla="*/ 445016 w 1102062"/>
                <a:gd name="connsiteY84" fmla="*/ 202687 h 460212"/>
                <a:gd name="connsiteX85" fmla="*/ 433819 w 1102062"/>
                <a:gd name="connsiteY85" fmla="*/ 206419 h 460212"/>
                <a:gd name="connsiteX86" fmla="*/ 400229 w 1102062"/>
                <a:gd name="connsiteY86" fmla="*/ 213884 h 460212"/>
                <a:gd name="connsiteX87" fmla="*/ 127775 w 1102062"/>
                <a:gd name="connsiteY87" fmla="*/ 210152 h 460212"/>
                <a:gd name="connsiteX88" fmla="*/ 86720 w 1102062"/>
                <a:gd name="connsiteY88" fmla="*/ 202687 h 460212"/>
                <a:gd name="connsiteX89" fmla="*/ 41933 w 1102062"/>
                <a:gd name="connsiteY89" fmla="*/ 195223 h 460212"/>
                <a:gd name="connsiteX90" fmla="*/ 879 w 1102062"/>
                <a:gd name="connsiteY90" fmla="*/ 198955 h 460212"/>
                <a:gd name="connsiteX91" fmla="*/ 12075 w 1102062"/>
                <a:gd name="connsiteY91" fmla="*/ 206419 h 460212"/>
                <a:gd name="connsiteX92" fmla="*/ 53130 w 1102062"/>
                <a:gd name="connsiteY92" fmla="*/ 243742 h 460212"/>
                <a:gd name="connsiteX0" fmla="*/ 53130 w 1102062"/>
                <a:gd name="connsiteY0" fmla="*/ 243742 h 469142"/>
                <a:gd name="connsiteX1" fmla="*/ 53130 w 1102062"/>
                <a:gd name="connsiteY1" fmla="*/ 243742 h 469142"/>
                <a:gd name="connsiteX2" fmla="*/ 75524 w 1102062"/>
                <a:gd name="connsiteY2" fmla="*/ 266135 h 469142"/>
                <a:gd name="connsiteX3" fmla="*/ 86720 w 1102062"/>
                <a:gd name="connsiteY3" fmla="*/ 269868 h 469142"/>
                <a:gd name="connsiteX4" fmla="*/ 97917 w 1102062"/>
                <a:gd name="connsiteY4" fmla="*/ 277332 h 469142"/>
                <a:gd name="connsiteX5" fmla="*/ 124043 w 1102062"/>
                <a:gd name="connsiteY5" fmla="*/ 284797 h 469142"/>
                <a:gd name="connsiteX6" fmla="*/ 127775 w 1102062"/>
                <a:gd name="connsiteY6" fmla="*/ 299726 h 469142"/>
                <a:gd name="connsiteX7" fmla="*/ 146436 w 1102062"/>
                <a:gd name="connsiteY7" fmla="*/ 314655 h 469142"/>
                <a:gd name="connsiteX8" fmla="*/ 157633 w 1102062"/>
                <a:gd name="connsiteY8" fmla="*/ 318387 h 469142"/>
                <a:gd name="connsiteX9" fmla="*/ 168830 w 1102062"/>
                <a:gd name="connsiteY9" fmla="*/ 325851 h 469142"/>
                <a:gd name="connsiteX10" fmla="*/ 194955 w 1102062"/>
                <a:gd name="connsiteY10" fmla="*/ 333316 h 469142"/>
                <a:gd name="connsiteX11" fmla="*/ 206152 w 1102062"/>
                <a:gd name="connsiteY11" fmla="*/ 340780 h 469142"/>
                <a:gd name="connsiteX12" fmla="*/ 221081 w 1102062"/>
                <a:gd name="connsiteY12" fmla="*/ 344513 h 469142"/>
                <a:gd name="connsiteX13" fmla="*/ 228546 w 1102062"/>
                <a:gd name="connsiteY13" fmla="*/ 351977 h 469142"/>
                <a:gd name="connsiteX14" fmla="*/ 239742 w 1102062"/>
                <a:gd name="connsiteY14" fmla="*/ 355709 h 469142"/>
                <a:gd name="connsiteX15" fmla="*/ 258404 w 1102062"/>
                <a:gd name="connsiteY15" fmla="*/ 366906 h 469142"/>
                <a:gd name="connsiteX16" fmla="*/ 265868 w 1102062"/>
                <a:gd name="connsiteY16" fmla="*/ 374371 h 469142"/>
                <a:gd name="connsiteX17" fmla="*/ 288262 w 1102062"/>
                <a:gd name="connsiteY17" fmla="*/ 385567 h 469142"/>
                <a:gd name="connsiteX18" fmla="*/ 295726 w 1102062"/>
                <a:gd name="connsiteY18" fmla="*/ 393032 h 469142"/>
                <a:gd name="connsiteX19" fmla="*/ 321852 w 1102062"/>
                <a:gd name="connsiteY19" fmla="*/ 400496 h 469142"/>
                <a:gd name="connsiteX20" fmla="*/ 359174 w 1102062"/>
                <a:gd name="connsiteY20" fmla="*/ 415425 h 469142"/>
                <a:gd name="connsiteX21" fmla="*/ 381568 w 1102062"/>
                <a:gd name="connsiteY21" fmla="*/ 437819 h 469142"/>
                <a:gd name="connsiteX22" fmla="*/ 422622 w 1102062"/>
                <a:gd name="connsiteY22" fmla="*/ 445283 h 469142"/>
                <a:gd name="connsiteX23" fmla="*/ 437551 w 1102062"/>
                <a:gd name="connsiteY23" fmla="*/ 452748 h 469142"/>
                <a:gd name="connsiteX24" fmla="*/ 459945 w 1102062"/>
                <a:gd name="connsiteY24" fmla="*/ 456480 h 469142"/>
                <a:gd name="connsiteX25" fmla="*/ 474874 w 1102062"/>
                <a:gd name="connsiteY25" fmla="*/ 460212 h 469142"/>
                <a:gd name="connsiteX26" fmla="*/ 594306 w 1102062"/>
                <a:gd name="connsiteY26" fmla="*/ 452748 h 469142"/>
                <a:gd name="connsiteX27" fmla="*/ 620431 w 1102062"/>
                <a:gd name="connsiteY27" fmla="*/ 445283 h 469142"/>
                <a:gd name="connsiteX28" fmla="*/ 639093 w 1102062"/>
                <a:gd name="connsiteY28" fmla="*/ 441551 h 469142"/>
                <a:gd name="connsiteX29" fmla="*/ 650289 w 1102062"/>
                <a:gd name="connsiteY29" fmla="*/ 468538 h 469142"/>
                <a:gd name="connsiteX30" fmla="*/ 682566 w 1102062"/>
                <a:gd name="connsiteY30" fmla="*/ 457629 h 469142"/>
                <a:gd name="connsiteX31" fmla="*/ 704752 w 1102062"/>
                <a:gd name="connsiteY31" fmla="*/ 427195 h 469142"/>
                <a:gd name="connsiteX32" fmla="*/ 739863 w 1102062"/>
                <a:gd name="connsiteY32" fmla="*/ 400496 h 469142"/>
                <a:gd name="connsiteX33" fmla="*/ 758524 w 1102062"/>
                <a:gd name="connsiteY33" fmla="*/ 396764 h 469142"/>
                <a:gd name="connsiteX34" fmla="*/ 780918 w 1102062"/>
                <a:gd name="connsiteY34" fmla="*/ 381835 h 469142"/>
                <a:gd name="connsiteX35" fmla="*/ 792115 w 1102062"/>
                <a:gd name="connsiteY35" fmla="*/ 374371 h 469142"/>
                <a:gd name="connsiteX36" fmla="*/ 803311 w 1102062"/>
                <a:gd name="connsiteY36" fmla="*/ 366906 h 469142"/>
                <a:gd name="connsiteX37" fmla="*/ 818240 w 1102062"/>
                <a:gd name="connsiteY37" fmla="*/ 363174 h 469142"/>
                <a:gd name="connsiteX38" fmla="*/ 829437 w 1102062"/>
                <a:gd name="connsiteY38" fmla="*/ 355709 h 469142"/>
                <a:gd name="connsiteX39" fmla="*/ 844366 w 1102062"/>
                <a:gd name="connsiteY39" fmla="*/ 340780 h 469142"/>
                <a:gd name="connsiteX40" fmla="*/ 859295 w 1102062"/>
                <a:gd name="connsiteY40" fmla="*/ 310922 h 469142"/>
                <a:gd name="connsiteX41" fmla="*/ 863027 w 1102062"/>
                <a:gd name="connsiteY41" fmla="*/ 299726 h 469142"/>
                <a:gd name="connsiteX42" fmla="*/ 874224 w 1102062"/>
                <a:gd name="connsiteY42" fmla="*/ 292261 h 469142"/>
                <a:gd name="connsiteX43" fmla="*/ 881689 w 1102062"/>
                <a:gd name="connsiteY43" fmla="*/ 284797 h 469142"/>
                <a:gd name="connsiteX44" fmla="*/ 896618 w 1102062"/>
                <a:gd name="connsiteY44" fmla="*/ 273600 h 469142"/>
                <a:gd name="connsiteX45" fmla="*/ 919011 w 1102062"/>
                <a:gd name="connsiteY45" fmla="*/ 251206 h 469142"/>
                <a:gd name="connsiteX46" fmla="*/ 926475 w 1102062"/>
                <a:gd name="connsiteY46" fmla="*/ 240010 h 469142"/>
                <a:gd name="connsiteX47" fmla="*/ 941404 w 1102062"/>
                <a:gd name="connsiteY47" fmla="*/ 236277 h 469142"/>
                <a:gd name="connsiteX48" fmla="*/ 956333 w 1102062"/>
                <a:gd name="connsiteY48" fmla="*/ 221348 h 469142"/>
                <a:gd name="connsiteX49" fmla="*/ 971262 w 1102062"/>
                <a:gd name="connsiteY49" fmla="*/ 202687 h 469142"/>
                <a:gd name="connsiteX50" fmla="*/ 974995 w 1102062"/>
                <a:gd name="connsiteY50" fmla="*/ 191491 h 469142"/>
                <a:gd name="connsiteX51" fmla="*/ 989924 w 1102062"/>
                <a:gd name="connsiteY51" fmla="*/ 176562 h 469142"/>
                <a:gd name="connsiteX52" fmla="*/ 993656 w 1102062"/>
                <a:gd name="connsiteY52" fmla="*/ 165365 h 469142"/>
                <a:gd name="connsiteX53" fmla="*/ 1008585 w 1102062"/>
                <a:gd name="connsiteY53" fmla="*/ 150436 h 469142"/>
                <a:gd name="connsiteX54" fmla="*/ 1016049 w 1102062"/>
                <a:gd name="connsiteY54" fmla="*/ 142971 h 469142"/>
                <a:gd name="connsiteX55" fmla="*/ 1023514 w 1102062"/>
                <a:gd name="connsiteY55" fmla="*/ 131775 h 469142"/>
                <a:gd name="connsiteX56" fmla="*/ 1027246 w 1102062"/>
                <a:gd name="connsiteY56" fmla="*/ 120578 h 469142"/>
                <a:gd name="connsiteX57" fmla="*/ 1034711 w 1102062"/>
                <a:gd name="connsiteY57" fmla="*/ 113113 h 469142"/>
                <a:gd name="connsiteX58" fmla="*/ 1042175 w 1102062"/>
                <a:gd name="connsiteY58" fmla="*/ 101917 h 469142"/>
                <a:gd name="connsiteX59" fmla="*/ 1049640 w 1102062"/>
                <a:gd name="connsiteY59" fmla="*/ 94452 h 469142"/>
                <a:gd name="connsiteX60" fmla="*/ 1064569 w 1102062"/>
                <a:gd name="connsiteY60" fmla="*/ 75791 h 469142"/>
                <a:gd name="connsiteX61" fmla="*/ 1079498 w 1102062"/>
                <a:gd name="connsiteY61" fmla="*/ 57130 h 469142"/>
                <a:gd name="connsiteX62" fmla="*/ 1090694 w 1102062"/>
                <a:gd name="connsiteY62" fmla="*/ 34736 h 469142"/>
                <a:gd name="connsiteX63" fmla="*/ 1098159 w 1102062"/>
                <a:gd name="connsiteY63" fmla="*/ 27272 h 469142"/>
                <a:gd name="connsiteX64" fmla="*/ 1101891 w 1102062"/>
                <a:gd name="connsiteY64" fmla="*/ 16075 h 469142"/>
                <a:gd name="connsiteX65" fmla="*/ 1098159 w 1102062"/>
                <a:gd name="connsiteY65" fmla="*/ 1146 h 469142"/>
                <a:gd name="connsiteX66" fmla="*/ 911547 w 1102062"/>
                <a:gd name="connsiteY66" fmla="*/ 4878 h 469142"/>
                <a:gd name="connsiteX67" fmla="*/ 866760 w 1102062"/>
                <a:gd name="connsiteY67" fmla="*/ 16075 h 469142"/>
                <a:gd name="connsiteX68" fmla="*/ 859295 w 1102062"/>
                <a:gd name="connsiteY68" fmla="*/ 23539 h 469142"/>
                <a:gd name="connsiteX69" fmla="*/ 825705 w 1102062"/>
                <a:gd name="connsiteY69" fmla="*/ 31004 h 469142"/>
                <a:gd name="connsiteX70" fmla="*/ 788382 w 1102062"/>
                <a:gd name="connsiteY70" fmla="*/ 53397 h 469142"/>
                <a:gd name="connsiteX71" fmla="*/ 769721 w 1102062"/>
                <a:gd name="connsiteY71" fmla="*/ 75791 h 469142"/>
                <a:gd name="connsiteX72" fmla="*/ 758524 w 1102062"/>
                <a:gd name="connsiteY72" fmla="*/ 98184 h 469142"/>
                <a:gd name="connsiteX73" fmla="*/ 754792 w 1102062"/>
                <a:gd name="connsiteY73" fmla="*/ 109381 h 469142"/>
                <a:gd name="connsiteX74" fmla="*/ 724934 w 1102062"/>
                <a:gd name="connsiteY74" fmla="*/ 135507 h 469142"/>
                <a:gd name="connsiteX75" fmla="*/ 687612 w 1102062"/>
                <a:gd name="connsiteY75" fmla="*/ 139239 h 469142"/>
                <a:gd name="connsiteX76" fmla="*/ 672683 w 1102062"/>
                <a:gd name="connsiteY76" fmla="*/ 142971 h 469142"/>
                <a:gd name="connsiteX77" fmla="*/ 650289 w 1102062"/>
                <a:gd name="connsiteY77" fmla="*/ 146704 h 469142"/>
                <a:gd name="connsiteX78" fmla="*/ 624164 w 1102062"/>
                <a:gd name="connsiteY78" fmla="*/ 157900 h 469142"/>
                <a:gd name="connsiteX79" fmla="*/ 598038 w 1102062"/>
                <a:gd name="connsiteY79" fmla="*/ 165365 h 469142"/>
                <a:gd name="connsiteX80" fmla="*/ 568180 w 1102062"/>
                <a:gd name="connsiteY80" fmla="*/ 180294 h 469142"/>
                <a:gd name="connsiteX81" fmla="*/ 523393 w 1102062"/>
                <a:gd name="connsiteY81" fmla="*/ 187758 h 469142"/>
                <a:gd name="connsiteX82" fmla="*/ 504732 w 1102062"/>
                <a:gd name="connsiteY82" fmla="*/ 191491 h 469142"/>
                <a:gd name="connsiteX83" fmla="*/ 467409 w 1102062"/>
                <a:gd name="connsiteY83" fmla="*/ 195223 h 469142"/>
                <a:gd name="connsiteX84" fmla="*/ 445016 w 1102062"/>
                <a:gd name="connsiteY84" fmla="*/ 202687 h 469142"/>
                <a:gd name="connsiteX85" fmla="*/ 433819 w 1102062"/>
                <a:gd name="connsiteY85" fmla="*/ 206419 h 469142"/>
                <a:gd name="connsiteX86" fmla="*/ 400229 w 1102062"/>
                <a:gd name="connsiteY86" fmla="*/ 213884 h 469142"/>
                <a:gd name="connsiteX87" fmla="*/ 127775 w 1102062"/>
                <a:gd name="connsiteY87" fmla="*/ 210152 h 469142"/>
                <a:gd name="connsiteX88" fmla="*/ 86720 w 1102062"/>
                <a:gd name="connsiteY88" fmla="*/ 202687 h 469142"/>
                <a:gd name="connsiteX89" fmla="*/ 41933 w 1102062"/>
                <a:gd name="connsiteY89" fmla="*/ 195223 h 469142"/>
                <a:gd name="connsiteX90" fmla="*/ 879 w 1102062"/>
                <a:gd name="connsiteY90" fmla="*/ 198955 h 469142"/>
                <a:gd name="connsiteX91" fmla="*/ 12075 w 1102062"/>
                <a:gd name="connsiteY91" fmla="*/ 206419 h 469142"/>
                <a:gd name="connsiteX92" fmla="*/ 53130 w 1102062"/>
                <a:gd name="connsiteY92" fmla="*/ 243742 h 469142"/>
                <a:gd name="connsiteX0" fmla="*/ 53130 w 1102062"/>
                <a:gd name="connsiteY0" fmla="*/ 243742 h 469163"/>
                <a:gd name="connsiteX1" fmla="*/ 53130 w 1102062"/>
                <a:gd name="connsiteY1" fmla="*/ 243742 h 469163"/>
                <a:gd name="connsiteX2" fmla="*/ 75524 w 1102062"/>
                <a:gd name="connsiteY2" fmla="*/ 266135 h 469163"/>
                <a:gd name="connsiteX3" fmla="*/ 86720 w 1102062"/>
                <a:gd name="connsiteY3" fmla="*/ 269868 h 469163"/>
                <a:gd name="connsiteX4" fmla="*/ 97917 w 1102062"/>
                <a:gd name="connsiteY4" fmla="*/ 277332 h 469163"/>
                <a:gd name="connsiteX5" fmla="*/ 124043 w 1102062"/>
                <a:gd name="connsiteY5" fmla="*/ 284797 h 469163"/>
                <a:gd name="connsiteX6" fmla="*/ 127775 w 1102062"/>
                <a:gd name="connsiteY6" fmla="*/ 299726 h 469163"/>
                <a:gd name="connsiteX7" fmla="*/ 146436 w 1102062"/>
                <a:gd name="connsiteY7" fmla="*/ 314655 h 469163"/>
                <a:gd name="connsiteX8" fmla="*/ 157633 w 1102062"/>
                <a:gd name="connsiteY8" fmla="*/ 318387 h 469163"/>
                <a:gd name="connsiteX9" fmla="*/ 168830 w 1102062"/>
                <a:gd name="connsiteY9" fmla="*/ 325851 h 469163"/>
                <a:gd name="connsiteX10" fmla="*/ 194955 w 1102062"/>
                <a:gd name="connsiteY10" fmla="*/ 333316 h 469163"/>
                <a:gd name="connsiteX11" fmla="*/ 206152 w 1102062"/>
                <a:gd name="connsiteY11" fmla="*/ 340780 h 469163"/>
                <a:gd name="connsiteX12" fmla="*/ 221081 w 1102062"/>
                <a:gd name="connsiteY12" fmla="*/ 344513 h 469163"/>
                <a:gd name="connsiteX13" fmla="*/ 228546 w 1102062"/>
                <a:gd name="connsiteY13" fmla="*/ 351977 h 469163"/>
                <a:gd name="connsiteX14" fmla="*/ 239742 w 1102062"/>
                <a:gd name="connsiteY14" fmla="*/ 355709 h 469163"/>
                <a:gd name="connsiteX15" fmla="*/ 258404 w 1102062"/>
                <a:gd name="connsiteY15" fmla="*/ 366906 h 469163"/>
                <a:gd name="connsiteX16" fmla="*/ 265868 w 1102062"/>
                <a:gd name="connsiteY16" fmla="*/ 374371 h 469163"/>
                <a:gd name="connsiteX17" fmla="*/ 288262 w 1102062"/>
                <a:gd name="connsiteY17" fmla="*/ 385567 h 469163"/>
                <a:gd name="connsiteX18" fmla="*/ 295726 w 1102062"/>
                <a:gd name="connsiteY18" fmla="*/ 393032 h 469163"/>
                <a:gd name="connsiteX19" fmla="*/ 321852 w 1102062"/>
                <a:gd name="connsiteY19" fmla="*/ 400496 h 469163"/>
                <a:gd name="connsiteX20" fmla="*/ 359174 w 1102062"/>
                <a:gd name="connsiteY20" fmla="*/ 415425 h 469163"/>
                <a:gd name="connsiteX21" fmla="*/ 381568 w 1102062"/>
                <a:gd name="connsiteY21" fmla="*/ 437819 h 469163"/>
                <a:gd name="connsiteX22" fmla="*/ 422622 w 1102062"/>
                <a:gd name="connsiteY22" fmla="*/ 445283 h 469163"/>
                <a:gd name="connsiteX23" fmla="*/ 437551 w 1102062"/>
                <a:gd name="connsiteY23" fmla="*/ 452748 h 469163"/>
                <a:gd name="connsiteX24" fmla="*/ 459945 w 1102062"/>
                <a:gd name="connsiteY24" fmla="*/ 456480 h 469163"/>
                <a:gd name="connsiteX25" fmla="*/ 474874 w 1102062"/>
                <a:gd name="connsiteY25" fmla="*/ 460212 h 469163"/>
                <a:gd name="connsiteX26" fmla="*/ 594306 w 1102062"/>
                <a:gd name="connsiteY26" fmla="*/ 452748 h 469163"/>
                <a:gd name="connsiteX27" fmla="*/ 620431 w 1102062"/>
                <a:gd name="connsiteY27" fmla="*/ 445283 h 469163"/>
                <a:gd name="connsiteX28" fmla="*/ 636674 w 1102062"/>
                <a:gd name="connsiteY28" fmla="*/ 469113 h 469163"/>
                <a:gd name="connsiteX29" fmla="*/ 650289 w 1102062"/>
                <a:gd name="connsiteY29" fmla="*/ 468538 h 469163"/>
                <a:gd name="connsiteX30" fmla="*/ 682566 w 1102062"/>
                <a:gd name="connsiteY30" fmla="*/ 457629 h 469163"/>
                <a:gd name="connsiteX31" fmla="*/ 704752 w 1102062"/>
                <a:gd name="connsiteY31" fmla="*/ 427195 h 469163"/>
                <a:gd name="connsiteX32" fmla="*/ 739863 w 1102062"/>
                <a:gd name="connsiteY32" fmla="*/ 400496 h 469163"/>
                <a:gd name="connsiteX33" fmla="*/ 758524 w 1102062"/>
                <a:gd name="connsiteY33" fmla="*/ 396764 h 469163"/>
                <a:gd name="connsiteX34" fmla="*/ 780918 w 1102062"/>
                <a:gd name="connsiteY34" fmla="*/ 381835 h 469163"/>
                <a:gd name="connsiteX35" fmla="*/ 792115 w 1102062"/>
                <a:gd name="connsiteY35" fmla="*/ 374371 h 469163"/>
                <a:gd name="connsiteX36" fmla="*/ 803311 w 1102062"/>
                <a:gd name="connsiteY36" fmla="*/ 366906 h 469163"/>
                <a:gd name="connsiteX37" fmla="*/ 818240 w 1102062"/>
                <a:gd name="connsiteY37" fmla="*/ 363174 h 469163"/>
                <a:gd name="connsiteX38" fmla="*/ 829437 w 1102062"/>
                <a:gd name="connsiteY38" fmla="*/ 355709 h 469163"/>
                <a:gd name="connsiteX39" fmla="*/ 844366 w 1102062"/>
                <a:gd name="connsiteY39" fmla="*/ 340780 h 469163"/>
                <a:gd name="connsiteX40" fmla="*/ 859295 w 1102062"/>
                <a:gd name="connsiteY40" fmla="*/ 310922 h 469163"/>
                <a:gd name="connsiteX41" fmla="*/ 863027 w 1102062"/>
                <a:gd name="connsiteY41" fmla="*/ 299726 h 469163"/>
                <a:gd name="connsiteX42" fmla="*/ 874224 w 1102062"/>
                <a:gd name="connsiteY42" fmla="*/ 292261 h 469163"/>
                <a:gd name="connsiteX43" fmla="*/ 881689 w 1102062"/>
                <a:gd name="connsiteY43" fmla="*/ 284797 h 469163"/>
                <a:gd name="connsiteX44" fmla="*/ 896618 w 1102062"/>
                <a:gd name="connsiteY44" fmla="*/ 273600 h 469163"/>
                <a:gd name="connsiteX45" fmla="*/ 919011 w 1102062"/>
                <a:gd name="connsiteY45" fmla="*/ 251206 h 469163"/>
                <a:gd name="connsiteX46" fmla="*/ 926475 w 1102062"/>
                <a:gd name="connsiteY46" fmla="*/ 240010 h 469163"/>
                <a:gd name="connsiteX47" fmla="*/ 941404 w 1102062"/>
                <a:gd name="connsiteY47" fmla="*/ 236277 h 469163"/>
                <a:gd name="connsiteX48" fmla="*/ 956333 w 1102062"/>
                <a:gd name="connsiteY48" fmla="*/ 221348 h 469163"/>
                <a:gd name="connsiteX49" fmla="*/ 971262 w 1102062"/>
                <a:gd name="connsiteY49" fmla="*/ 202687 h 469163"/>
                <a:gd name="connsiteX50" fmla="*/ 974995 w 1102062"/>
                <a:gd name="connsiteY50" fmla="*/ 191491 h 469163"/>
                <a:gd name="connsiteX51" fmla="*/ 989924 w 1102062"/>
                <a:gd name="connsiteY51" fmla="*/ 176562 h 469163"/>
                <a:gd name="connsiteX52" fmla="*/ 993656 w 1102062"/>
                <a:gd name="connsiteY52" fmla="*/ 165365 h 469163"/>
                <a:gd name="connsiteX53" fmla="*/ 1008585 w 1102062"/>
                <a:gd name="connsiteY53" fmla="*/ 150436 h 469163"/>
                <a:gd name="connsiteX54" fmla="*/ 1016049 w 1102062"/>
                <a:gd name="connsiteY54" fmla="*/ 142971 h 469163"/>
                <a:gd name="connsiteX55" fmla="*/ 1023514 w 1102062"/>
                <a:gd name="connsiteY55" fmla="*/ 131775 h 469163"/>
                <a:gd name="connsiteX56" fmla="*/ 1027246 w 1102062"/>
                <a:gd name="connsiteY56" fmla="*/ 120578 h 469163"/>
                <a:gd name="connsiteX57" fmla="*/ 1034711 w 1102062"/>
                <a:gd name="connsiteY57" fmla="*/ 113113 h 469163"/>
                <a:gd name="connsiteX58" fmla="*/ 1042175 w 1102062"/>
                <a:gd name="connsiteY58" fmla="*/ 101917 h 469163"/>
                <a:gd name="connsiteX59" fmla="*/ 1049640 w 1102062"/>
                <a:gd name="connsiteY59" fmla="*/ 94452 h 469163"/>
                <a:gd name="connsiteX60" fmla="*/ 1064569 w 1102062"/>
                <a:gd name="connsiteY60" fmla="*/ 75791 h 469163"/>
                <a:gd name="connsiteX61" fmla="*/ 1079498 w 1102062"/>
                <a:gd name="connsiteY61" fmla="*/ 57130 h 469163"/>
                <a:gd name="connsiteX62" fmla="*/ 1090694 w 1102062"/>
                <a:gd name="connsiteY62" fmla="*/ 34736 h 469163"/>
                <a:gd name="connsiteX63" fmla="*/ 1098159 w 1102062"/>
                <a:gd name="connsiteY63" fmla="*/ 27272 h 469163"/>
                <a:gd name="connsiteX64" fmla="*/ 1101891 w 1102062"/>
                <a:gd name="connsiteY64" fmla="*/ 16075 h 469163"/>
                <a:gd name="connsiteX65" fmla="*/ 1098159 w 1102062"/>
                <a:gd name="connsiteY65" fmla="*/ 1146 h 469163"/>
                <a:gd name="connsiteX66" fmla="*/ 911547 w 1102062"/>
                <a:gd name="connsiteY66" fmla="*/ 4878 h 469163"/>
                <a:gd name="connsiteX67" fmla="*/ 866760 w 1102062"/>
                <a:gd name="connsiteY67" fmla="*/ 16075 h 469163"/>
                <a:gd name="connsiteX68" fmla="*/ 859295 w 1102062"/>
                <a:gd name="connsiteY68" fmla="*/ 23539 h 469163"/>
                <a:gd name="connsiteX69" fmla="*/ 825705 w 1102062"/>
                <a:gd name="connsiteY69" fmla="*/ 31004 h 469163"/>
                <a:gd name="connsiteX70" fmla="*/ 788382 w 1102062"/>
                <a:gd name="connsiteY70" fmla="*/ 53397 h 469163"/>
                <a:gd name="connsiteX71" fmla="*/ 769721 w 1102062"/>
                <a:gd name="connsiteY71" fmla="*/ 75791 h 469163"/>
                <a:gd name="connsiteX72" fmla="*/ 758524 w 1102062"/>
                <a:gd name="connsiteY72" fmla="*/ 98184 h 469163"/>
                <a:gd name="connsiteX73" fmla="*/ 754792 w 1102062"/>
                <a:gd name="connsiteY73" fmla="*/ 109381 h 469163"/>
                <a:gd name="connsiteX74" fmla="*/ 724934 w 1102062"/>
                <a:gd name="connsiteY74" fmla="*/ 135507 h 469163"/>
                <a:gd name="connsiteX75" fmla="*/ 687612 w 1102062"/>
                <a:gd name="connsiteY75" fmla="*/ 139239 h 469163"/>
                <a:gd name="connsiteX76" fmla="*/ 672683 w 1102062"/>
                <a:gd name="connsiteY76" fmla="*/ 142971 h 469163"/>
                <a:gd name="connsiteX77" fmla="*/ 650289 w 1102062"/>
                <a:gd name="connsiteY77" fmla="*/ 146704 h 469163"/>
                <a:gd name="connsiteX78" fmla="*/ 624164 w 1102062"/>
                <a:gd name="connsiteY78" fmla="*/ 157900 h 469163"/>
                <a:gd name="connsiteX79" fmla="*/ 598038 w 1102062"/>
                <a:gd name="connsiteY79" fmla="*/ 165365 h 469163"/>
                <a:gd name="connsiteX80" fmla="*/ 568180 w 1102062"/>
                <a:gd name="connsiteY80" fmla="*/ 180294 h 469163"/>
                <a:gd name="connsiteX81" fmla="*/ 523393 w 1102062"/>
                <a:gd name="connsiteY81" fmla="*/ 187758 h 469163"/>
                <a:gd name="connsiteX82" fmla="*/ 504732 w 1102062"/>
                <a:gd name="connsiteY82" fmla="*/ 191491 h 469163"/>
                <a:gd name="connsiteX83" fmla="*/ 467409 w 1102062"/>
                <a:gd name="connsiteY83" fmla="*/ 195223 h 469163"/>
                <a:gd name="connsiteX84" fmla="*/ 445016 w 1102062"/>
                <a:gd name="connsiteY84" fmla="*/ 202687 h 469163"/>
                <a:gd name="connsiteX85" fmla="*/ 433819 w 1102062"/>
                <a:gd name="connsiteY85" fmla="*/ 206419 h 469163"/>
                <a:gd name="connsiteX86" fmla="*/ 400229 w 1102062"/>
                <a:gd name="connsiteY86" fmla="*/ 213884 h 469163"/>
                <a:gd name="connsiteX87" fmla="*/ 127775 w 1102062"/>
                <a:gd name="connsiteY87" fmla="*/ 210152 h 469163"/>
                <a:gd name="connsiteX88" fmla="*/ 86720 w 1102062"/>
                <a:gd name="connsiteY88" fmla="*/ 202687 h 469163"/>
                <a:gd name="connsiteX89" fmla="*/ 41933 w 1102062"/>
                <a:gd name="connsiteY89" fmla="*/ 195223 h 469163"/>
                <a:gd name="connsiteX90" fmla="*/ 879 w 1102062"/>
                <a:gd name="connsiteY90" fmla="*/ 198955 h 469163"/>
                <a:gd name="connsiteX91" fmla="*/ 12075 w 1102062"/>
                <a:gd name="connsiteY91" fmla="*/ 206419 h 469163"/>
                <a:gd name="connsiteX92" fmla="*/ 53130 w 1102062"/>
                <a:gd name="connsiteY92" fmla="*/ 243742 h 469163"/>
                <a:gd name="connsiteX0" fmla="*/ 53130 w 1102062"/>
                <a:gd name="connsiteY0" fmla="*/ 243742 h 475733"/>
                <a:gd name="connsiteX1" fmla="*/ 53130 w 1102062"/>
                <a:gd name="connsiteY1" fmla="*/ 243742 h 475733"/>
                <a:gd name="connsiteX2" fmla="*/ 75524 w 1102062"/>
                <a:gd name="connsiteY2" fmla="*/ 266135 h 475733"/>
                <a:gd name="connsiteX3" fmla="*/ 86720 w 1102062"/>
                <a:gd name="connsiteY3" fmla="*/ 269868 h 475733"/>
                <a:gd name="connsiteX4" fmla="*/ 97917 w 1102062"/>
                <a:gd name="connsiteY4" fmla="*/ 277332 h 475733"/>
                <a:gd name="connsiteX5" fmla="*/ 124043 w 1102062"/>
                <a:gd name="connsiteY5" fmla="*/ 284797 h 475733"/>
                <a:gd name="connsiteX6" fmla="*/ 127775 w 1102062"/>
                <a:gd name="connsiteY6" fmla="*/ 299726 h 475733"/>
                <a:gd name="connsiteX7" fmla="*/ 146436 w 1102062"/>
                <a:gd name="connsiteY7" fmla="*/ 314655 h 475733"/>
                <a:gd name="connsiteX8" fmla="*/ 157633 w 1102062"/>
                <a:gd name="connsiteY8" fmla="*/ 318387 h 475733"/>
                <a:gd name="connsiteX9" fmla="*/ 168830 w 1102062"/>
                <a:gd name="connsiteY9" fmla="*/ 325851 h 475733"/>
                <a:gd name="connsiteX10" fmla="*/ 194955 w 1102062"/>
                <a:gd name="connsiteY10" fmla="*/ 333316 h 475733"/>
                <a:gd name="connsiteX11" fmla="*/ 206152 w 1102062"/>
                <a:gd name="connsiteY11" fmla="*/ 340780 h 475733"/>
                <a:gd name="connsiteX12" fmla="*/ 221081 w 1102062"/>
                <a:gd name="connsiteY12" fmla="*/ 344513 h 475733"/>
                <a:gd name="connsiteX13" fmla="*/ 228546 w 1102062"/>
                <a:gd name="connsiteY13" fmla="*/ 351977 h 475733"/>
                <a:gd name="connsiteX14" fmla="*/ 239742 w 1102062"/>
                <a:gd name="connsiteY14" fmla="*/ 355709 h 475733"/>
                <a:gd name="connsiteX15" fmla="*/ 258404 w 1102062"/>
                <a:gd name="connsiteY15" fmla="*/ 366906 h 475733"/>
                <a:gd name="connsiteX16" fmla="*/ 265868 w 1102062"/>
                <a:gd name="connsiteY16" fmla="*/ 374371 h 475733"/>
                <a:gd name="connsiteX17" fmla="*/ 288262 w 1102062"/>
                <a:gd name="connsiteY17" fmla="*/ 385567 h 475733"/>
                <a:gd name="connsiteX18" fmla="*/ 295726 w 1102062"/>
                <a:gd name="connsiteY18" fmla="*/ 393032 h 475733"/>
                <a:gd name="connsiteX19" fmla="*/ 321852 w 1102062"/>
                <a:gd name="connsiteY19" fmla="*/ 400496 h 475733"/>
                <a:gd name="connsiteX20" fmla="*/ 359174 w 1102062"/>
                <a:gd name="connsiteY20" fmla="*/ 415425 h 475733"/>
                <a:gd name="connsiteX21" fmla="*/ 381568 w 1102062"/>
                <a:gd name="connsiteY21" fmla="*/ 437819 h 475733"/>
                <a:gd name="connsiteX22" fmla="*/ 422622 w 1102062"/>
                <a:gd name="connsiteY22" fmla="*/ 445283 h 475733"/>
                <a:gd name="connsiteX23" fmla="*/ 437551 w 1102062"/>
                <a:gd name="connsiteY23" fmla="*/ 452748 h 475733"/>
                <a:gd name="connsiteX24" fmla="*/ 459945 w 1102062"/>
                <a:gd name="connsiteY24" fmla="*/ 456480 h 475733"/>
                <a:gd name="connsiteX25" fmla="*/ 474874 w 1102062"/>
                <a:gd name="connsiteY25" fmla="*/ 460212 h 475733"/>
                <a:gd name="connsiteX26" fmla="*/ 594306 w 1102062"/>
                <a:gd name="connsiteY26" fmla="*/ 452748 h 475733"/>
                <a:gd name="connsiteX27" fmla="*/ 615593 w 1102062"/>
                <a:gd name="connsiteY27" fmla="*/ 475142 h 475733"/>
                <a:gd name="connsiteX28" fmla="*/ 636674 w 1102062"/>
                <a:gd name="connsiteY28" fmla="*/ 469113 h 475733"/>
                <a:gd name="connsiteX29" fmla="*/ 650289 w 1102062"/>
                <a:gd name="connsiteY29" fmla="*/ 468538 h 475733"/>
                <a:gd name="connsiteX30" fmla="*/ 682566 w 1102062"/>
                <a:gd name="connsiteY30" fmla="*/ 457629 h 475733"/>
                <a:gd name="connsiteX31" fmla="*/ 704752 w 1102062"/>
                <a:gd name="connsiteY31" fmla="*/ 427195 h 475733"/>
                <a:gd name="connsiteX32" fmla="*/ 739863 w 1102062"/>
                <a:gd name="connsiteY32" fmla="*/ 400496 h 475733"/>
                <a:gd name="connsiteX33" fmla="*/ 758524 w 1102062"/>
                <a:gd name="connsiteY33" fmla="*/ 396764 h 475733"/>
                <a:gd name="connsiteX34" fmla="*/ 780918 w 1102062"/>
                <a:gd name="connsiteY34" fmla="*/ 381835 h 475733"/>
                <a:gd name="connsiteX35" fmla="*/ 792115 w 1102062"/>
                <a:gd name="connsiteY35" fmla="*/ 374371 h 475733"/>
                <a:gd name="connsiteX36" fmla="*/ 803311 w 1102062"/>
                <a:gd name="connsiteY36" fmla="*/ 366906 h 475733"/>
                <a:gd name="connsiteX37" fmla="*/ 818240 w 1102062"/>
                <a:gd name="connsiteY37" fmla="*/ 363174 h 475733"/>
                <a:gd name="connsiteX38" fmla="*/ 829437 w 1102062"/>
                <a:gd name="connsiteY38" fmla="*/ 355709 h 475733"/>
                <a:gd name="connsiteX39" fmla="*/ 844366 w 1102062"/>
                <a:gd name="connsiteY39" fmla="*/ 340780 h 475733"/>
                <a:gd name="connsiteX40" fmla="*/ 859295 w 1102062"/>
                <a:gd name="connsiteY40" fmla="*/ 310922 h 475733"/>
                <a:gd name="connsiteX41" fmla="*/ 863027 w 1102062"/>
                <a:gd name="connsiteY41" fmla="*/ 299726 h 475733"/>
                <a:gd name="connsiteX42" fmla="*/ 874224 w 1102062"/>
                <a:gd name="connsiteY42" fmla="*/ 292261 h 475733"/>
                <a:gd name="connsiteX43" fmla="*/ 881689 w 1102062"/>
                <a:gd name="connsiteY43" fmla="*/ 284797 h 475733"/>
                <a:gd name="connsiteX44" fmla="*/ 896618 w 1102062"/>
                <a:gd name="connsiteY44" fmla="*/ 273600 h 475733"/>
                <a:gd name="connsiteX45" fmla="*/ 919011 w 1102062"/>
                <a:gd name="connsiteY45" fmla="*/ 251206 h 475733"/>
                <a:gd name="connsiteX46" fmla="*/ 926475 w 1102062"/>
                <a:gd name="connsiteY46" fmla="*/ 240010 h 475733"/>
                <a:gd name="connsiteX47" fmla="*/ 941404 w 1102062"/>
                <a:gd name="connsiteY47" fmla="*/ 236277 h 475733"/>
                <a:gd name="connsiteX48" fmla="*/ 956333 w 1102062"/>
                <a:gd name="connsiteY48" fmla="*/ 221348 h 475733"/>
                <a:gd name="connsiteX49" fmla="*/ 971262 w 1102062"/>
                <a:gd name="connsiteY49" fmla="*/ 202687 h 475733"/>
                <a:gd name="connsiteX50" fmla="*/ 974995 w 1102062"/>
                <a:gd name="connsiteY50" fmla="*/ 191491 h 475733"/>
                <a:gd name="connsiteX51" fmla="*/ 989924 w 1102062"/>
                <a:gd name="connsiteY51" fmla="*/ 176562 h 475733"/>
                <a:gd name="connsiteX52" fmla="*/ 993656 w 1102062"/>
                <a:gd name="connsiteY52" fmla="*/ 165365 h 475733"/>
                <a:gd name="connsiteX53" fmla="*/ 1008585 w 1102062"/>
                <a:gd name="connsiteY53" fmla="*/ 150436 h 475733"/>
                <a:gd name="connsiteX54" fmla="*/ 1016049 w 1102062"/>
                <a:gd name="connsiteY54" fmla="*/ 142971 h 475733"/>
                <a:gd name="connsiteX55" fmla="*/ 1023514 w 1102062"/>
                <a:gd name="connsiteY55" fmla="*/ 131775 h 475733"/>
                <a:gd name="connsiteX56" fmla="*/ 1027246 w 1102062"/>
                <a:gd name="connsiteY56" fmla="*/ 120578 h 475733"/>
                <a:gd name="connsiteX57" fmla="*/ 1034711 w 1102062"/>
                <a:gd name="connsiteY57" fmla="*/ 113113 h 475733"/>
                <a:gd name="connsiteX58" fmla="*/ 1042175 w 1102062"/>
                <a:gd name="connsiteY58" fmla="*/ 101917 h 475733"/>
                <a:gd name="connsiteX59" fmla="*/ 1049640 w 1102062"/>
                <a:gd name="connsiteY59" fmla="*/ 94452 h 475733"/>
                <a:gd name="connsiteX60" fmla="*/ 1064569 w 1102062"/>
                <a:gd name="connsiteY60" fmla="*/ 75791 h 475733"/>
                <a:gd name="connsiteX61" fmla="*/ 1079498 w 1102062"/>
                <a:gd name="connsiteY61" fmla="*/ 57130 h 475733"/>
                <a:gd name="connsiteX62" fmla="*/ 1090694 w 1102062"/>
                <a:gd name="connsiteY62" fmla="*/ 34736 h 475733"/>
                <a:gd name="connsiteX63" fmla="*/ 1098159 w 1102062"/>
                <a:gd name="connsiteY63" fmla="*/ 27272 h 475733"/>
                <a:gd name="connsiteX64" fmla="*/ 1101891 w 1102062"/>
                <a:gd name="connsiteY64" fmla="*/ 16075 h 475733"/>
                <a:gd name="connsiteX65" fmla="*/ 1098159 w 1102062"/>
                <a:gd name="connsiteY65" fmla="*/ 1146 h 475733"/>
                <a:gd name="connsiteX66" fmla="*/ 911547 w 1102062"/>
                <a:gd name="connsiteY66" fmla="*/ 4878 h 475733"/>
                <a:gd name="connsiteX67" fmla="*/ 866760 w 1102062"/>
                <a:gd name="connsiteY67" fmla="*/ 16075 h 475733"/>
                <a:gd name="connsiteX68" fmla="*/ 859295 w 1102062"/>
                <a:gd name="connsiteY68" fmla="*/ 23539 h 475733"/>
                <a:gd name="connsiteX69" fmla="*/ 825705 w 1102062"/>
                <a:gd name="connsiteY69" fmla="*/ 31004 h 475733"/>
                <a:gd name="connsiteX70" fmla="*/ 788382 w 1102062"/>
                <a:gd name="connsiteY70" fmla="*/ 53397 h 475733"/>
                <a:gd name="connsiteX71" fmla="*/ 769721 w 1102062"/>
                <a:gd name="connsiteY71" fmla="*/ 75791 h 475733"/>
                <a:gd name="connsiteX72" fmla="*/ 758524 w 1102062"/>
                <a:gd name="connsiteY72" fmla="*/ 98184 h 475733"/>
                <a:gd name="connsiteX73" fmla="*/ 754792 w 1102062"/>
                <a:gd name="connsiteY73" fmla="*/ 109381 h 475733"/>
                <a:gd name="connsiteX74" fmla="*/ 724934 w 1102062"/>
                <a:gd name="connsiteY74" fmla="*/ 135507 h 475733"/>
                <a:gd name="connsiteX75" fmla="*/ 687612 w 1102062"/>
                <a:gd name="connsiteY75" fmla="*/ 139239 h 475733"/>
                <a:gd name="connsiteX76" fmla="*/ 672683 w 1102062"/>
                <a:gd name="connsiteY76" fmla="*/ 142971 h 475733"/>
                <a:gd name="connsiteX77" fmla="*/ 650289 w 1102062"/>
                <a:gd name="connsiteY77" fmla="*/ 146704 h 475733"/>
                <a:gd name="connsiteX78" fmla="*/ 624164 w 1102062"/>
                <a:gd name="connsiteY78" fmla="*/ 157900 h 475733"/>
                <a:gd name="connsiteX79" fmla="*/ 598038 w 1102062"/>
                <a:gd name="connsiteY79" fmla="*/ 165365 h 475733"/>
                <a:gd name="connsiteX80" fmla="*/ 568180 w 1102062"/>
                <a:gd name="connsiteY80" fmla="*/ 180294 h 475733"/>
                <a:gd name="connsiteX81" fmla="*/ 523393 w 1102062"/>
                <a:gd name="connsiteY81" fmla="*/ 187758 h 475733"/>
                <a:gd name="connsiteX82" fmla="*/ 504732 w 1102062"/>
                <a:gd name="connsiteY82" fmla="*/ 191491 h 475733"/>
                <a:gd name="connsiteX83" fmla="*/ 467409 w 1102062"/>
                <a:gd name="connsiteY83" fmla="*/ 195223 h 475733"/>
                <a:gd name="connsiteX84" fmla="*/ 445016 w 1102062"/>
                <a:gd name="connsiteY84" fmla="*/ 202687 h 475733"/>
                <a:gd name="connsiteX85" fmla="*/ 433819 w 1102062"/>
                <a:gd name="connsiteY85" fmla="*/ 206419 h 475733"/>
                <a:gd name="connsiteX86" fmla="*/ 400229 w 1102062"/>
                <a:gd name="connsiteY86" fmla="*/ 213884 h 475733"/>
                <a:gd name="connsiteX87" fmla="*/ 127775 w 1102062"/>
                <a:gd name="connsiteY87" fmla="*/ 210152 h 475733"/>
                <a:gd name="connsiteX88" fmla="*/ 86720 w 1102062"/>
                <a:gd name="connsiteY88" fmla="*/ 202687 h 475733"/>
                <a:gd name="connsiteX89" fmla="*/ 41933 w 1102062"/>
                <a:gd name="connsiteY89" fmla="*/ 195223 h 475733"/>
                <a:gd name="connsiteX90" fmla="*/ 879 w 1102062"/>
                <a:gd name="connsiteY90" fmla="*/ 198955 h 475733"/>
                <a:gd name="connsiteX91" fmla="*/ 12075 w 1102062"/>
                <a:gd name="connsiteY91" fmla="*/ 206419 h 475733"/>
                <a:gd name="connsiteX92" fmla="*/ 53130 w 1102062"/>
                <a:gd name="connsiteY92" fmla="*/ 243742 h 475733"/>
                <a:gd name="connsiteX0" fmla="*/ 53130 w 1102062"/>
                <a:gd name="connsiteY0" fmla="*/ 243742 h 476921"/>
                <a:gd name="connsiteX1" fmla="*/ 53130 w 1102062"/>
                <a:gd name="connsiteY1" fmla="*/ 243742 h 476921"/>
                <a:gd name="connsiteX2" fmla="*/ 75524 w 1102062"/>
                <a:gd name="connsiteY2" fmla="*/ 266135 h 476921"/>
                <a:gd name="connsiteX3" fmla="*/ 86720 w 1102062"/>
                <a:gd name="connsiteY3" fmla="*/ 269868 h 476921"/>
                <a:gd name="connsiteX4" fmla="*/ 97917 w 1102062"/>
                <a:gd name="connsiteY4" fmla="*/ 277332 h 476921"/>
                <a:gd name="connsiteX5" fmla="*/ 124043 w 1102062"/>
                <a:gd name="connsiteY5" fmla="*/ 284797 h 476921"/>
                <a:gd name="connsiteX6" fmla="*/ 127775 w 1102062"/>
                <a:gd name="connsiteY6" fmla="*/ 299726 h 476921"/>
                <a:gd name="connsiteX7" fmla="*/ 146436 w 1102062"/>
                <a:gd name="connsiteY7" fmla="*/ 314655 h 476921"/>
                <a:gd name="connsiteX8" fmla="*/ 157633 w 1102062"/>
                <a:gd name="connsiteY8" fmla="*/ 318387 h 476921"/>
                <a:gd name="connsiteX9" fmla="*/ 168830 w 1102062"/>
                <a:gd name="connsiteY9" fmla="*/ 325851 h 476921"/>
                <a:gd name="connsiteX10" fmla="*/ 194955 w 1102062"/>
                <a:gd name="connsiteY10" fmla="*/ 333316 h 476921"/>
                <a:gd name="connsiteX11" fmla="*/ 206152 w 1102062"/>
                <a:gd name="connsiteY11" fmla="*/ 340780 h 476921"/>
                <a:gd name="connsiteX12" fmla="*/ 221081 w 1102062"/>
                <a:gd name="connsiteY12" fmla="*/ 344513 h 476921"/>
                <a:gd name="connsiteX13" fmla="*/ 228546 w 1102062"/>
                <a:gd name="connsiteY13" fmla="*/ 351977 h 476921"/>
                <a:gd name="connsiteX14" fmla="*/ 239742 w 1102062"/>
                <a:gd name="connsiteY14" fmla="*/ 355709 h 476921"/>
                <a:gd name="connsiteX15" fmla="*/ 258404 w 1102062"/>
                <a:gd name="connsiteY15" fmla="*/ 366906 h 476921"/>
                <a:gd name="connsiteX16" fmla="*/ 265868 w 1102062"/>
                <a:gd name="connsiteY16" fmla="*/ 374371 h 476921"/>
                <a:gd name="connsiteX17" fmla="*/ 288262 w 1102062"/>
                <a:gd name="connsiteY17" fmla="*/ 385567 h 476921"/>
                <a:gd name="connsiteX18" fmla="*/ 295726 w 1102062"/>
                <a:gd name="connsiteY18" fmla="*/ 393032 h 476921"/>
                <a:gd name="connsiteX19" fmla="*/ 321852 w 1102062"/>
                <a:gd name="connsiteY19" fmla="*/ 400496 h 476921"/>
                <a:gd name="connsiteX20" fmla="*/ 359174 w 1102062"/>
                <a:gd name="connsiteY20" fmla="*/ 415425 h 476921"/>
                <a:gd name="connsiteX21" fmla="*/ 381568 w 1102062"/>
                <a:gd name="connsiteY21" fmla="*/ 437819 h 476921"/>
                <a:gd name="connsiteX22" fmla="*/ 422622 w 1102062"/>
                <a:gd name="connsiteY22" fmla="*/ 445283 h 476921"/>
                <a:gd name="connsiteX23" fmla="*/ 437551 w 1102062"/>
                <a:gd name="connsiteY23" fmla="*/ 452748 h 476921"/>
                <a:gd name="connsiteX24" fmla="*/ 459945 w 1102062"/>
                <a:gd name="connsiteY24" fmla="*/ 456480 h 476921"/>
                <a:gd name="connsiteX25" fmla="*/ 474874 w 1102062"/>
                <a:gd name="connsiteY25" fmla="*/ 460212 h 476921"/>
                <a:gd name="connsiteX26" fmla="*/ 587048 w 1102062"/>
                <a:gd name="connsiteY26" fmla="*/ 475717 h 476921"/>
                <a:gd name="connsiteX27" fmla="*/ 615593 w 1102062"/>
                <a:gd name="connsiteY27" fmla="*/ 475142 h 476921"/>
                <a:gd name="connsiteX28" fmla="*/ 636674 w 1102062"/>
                <a:gd name="connsiteY28" fmla="*/ 469113 h 476921"/>
                <a:gd name="connsiteX29" fmla="*/ 650289 w 1102062"/>
                <a:gd name="connsiteY29" fmla="*/ 468538 h 476921"/>
                <a:gd name="connsiteX30" fmla="*/ 682566 w 1102062"/>
                <a:gd name="connsiteY30" fmla="*/ 457629 h 476921"/>
                <a:gd name="connsiteX31" fmla="*/ 704752 w 1102062"/>
                <a:gd name="connsiteY31" fmla="*/ 427195 h 476921"/>
                <a:gd name="connsiteX32" fmla="*/ 739863 w 1102062"/>
                <a:gd name="connsiteY32" fmla="*/ 400496 h 476921"/>
                <a:gd name="connsiteX33" fmla="*/ 758524 w 1102062"/>
                <a:gd name="connsiteY33" fmla="*/ 396764 h 476921"/>
                <a:gd name="connsiteX34" fmla="*/ 780918 w 1102062"/>
                <a:gd name="connsiteY34" fmla="*/ 381835 h 476921"/>
                <a:gd name="connsiteX35" fmla="*/ 792115 w 1102062"/>
                <a:gd name="connsiteY35" fmla="*/ 374371 h 476921"/>
                <a:gd name="connsiteX36" fmla="*/ 803311 w 1102062"/>
                <a:gd name="connsiteY36" fmla="*/ 366906 h 476921"/>
                <a:gd name="connsiteX37" fmla="*/ 818240 w 1102062"/>
                <a:gd name="connsiteY37" fmla="*/ 363174 h 476921"/>
                <a:gd name="connsiteX38" fmla="*/ 829437 w 1102062"/>
                <a:gd name="connsiteY38" fmla="*/ 355709 h 476921"/>
                <a:gd name="connsiteX39" fmla="*/ 844366 w 1102062"/>
                <a:gd name="connsiteY39" fmla="*/ 340780 h 476921"/>
                <a:gd name="connsiteX40" fmla="*/ 859295 w 1102062"/>
                <a:gd name="connsiteY40" fmla="*/ 310922 h 476921"/>
                <a:gd name="connsiteX41" fmla="*/ 863027 w 1102062"/>
                <a:gd name="connsiteY41" fmla="*/ 299726 h 476921"/>
                <a:gd name="connsiteX42" fmla="*/ 874224 w 1102062"/>
                <a:gd name="connsiteY42" fmla="*/ 292261 h 476921"/>
                <a:gd name="connsiteX43" fmla="*/ 881689 w 1102062"/>
                <a:gd name="connsiteY43" fmla="*/ 284797 h 476921"/>
                <a:gd name="connsiteX44" fmla="*/ 896618 w 1102062"/>
                <a:gd name="connsiteY44" fmla="*/ 273600 h 476921"/>
                <a:gd name="connsiteX45" fmla="*/ 919011 w 1102062"/>
                <a:gd name="connsiteY45" fmla="*/ 251206 h 476921"/>
                <a:gd name="connsiteX46" fmla="*/ 926475 w 1102062"/>
                <a:gd name="connsiteY46" fmla="*/ 240010 h 476921"/>
                <a:gd name="connsiteX47" fmla="*/ 941404 w 1102062"/>
                <a:gd name="connsiteY47" fmla="*/ 236277 h 476921"/>
                <a:gd name="connsiteX48" fmla="*/ 956333 w 1102062"/>
                <a:gd name="connsiteY48" fmla="*/ 221348 h 476921"/>
                <a:gd name="connsiteX49" fmla="*/ 971262 w 1102062"/>
                <a:gd name="connsiteY49" fmla="*/ 202687 h 476921"/>
                <a:gd name="connsiteX50" fmla="*/ 974995 w 1102062"/>
                <a:gd name="connsiteY50" fmla="*/ 191491 h 476921"/>
                <a:gd name="connsiteX51" fmla="*/ 989924 w 1102062"/>
                <a:gd name="connsiteY51" fmla="*/ 176562 h 476921"/>
                <a:gd name="connsiteX52" fmla="*/ 993656 w 1102062"/>
                <a:gd name="connsiteY52" fmla="*/ 165365 h 476921"/>
                <a:gd name="connsiteX53" fmla="*/ 1008585 w 1102062"/>
                <a:gd name="connsiteY53" fmla="*/ 150436 h 476921"/>
                <a:gd name="connsiteX54" fmla="*/ 1016049 w 1102062"/>
                <a:gd name="connsiteY54" fmla="*/ 142971 h 476921"/>
                <a:gd name="connsiteX55" fmla="*/ 1023514 w 1102062"/>
                <a:gd name="connsiteY55" fmla="*/ 131775 h 476921"/>
                <a:gd name="connsiteX56" fmla="*/ 1027246 w 1102062"/>
                <a:gd name="connsiteY56" fmla="*/ 120578 h 476921"/>
                <a:gd name="connsiteX57" fmla="*/ 1034711 w 1102062"/>
                <a:gd name="connsiteY57" fmla="*/ 113113 h 476921"/>
                <a:gd name="connsiteX58" fmla="*/ 1042175 w 1102062"/>
                <a:gd name="connsiteY58" fmla="*/ 101917 h 476921"/>
                <a:gd name="connsiteX59" fmla="*/ 1049640 w 1102062"/>
                <a:gd name="connsiteY59" fmla="*/ 94452 h 476921"/>
                <a:gd name="connsiteX60" fmla="*/ 1064569 w 1102062"/>
                <a:gd name="connsiteY60" fmla="*/ 75791 h 476921"/>
                <a:gd name="connsiteX61" fmla="*/ 1079498 w 1102062"/>
                <a:gd name="connsiteY61" fmla="*/ 57130 h 476921"/>
                <a:gd name="connsiteX62" fmla="*/ 1090694 w 1102062"/>
                <a:gd name="connsiteY62" fmla="*/ 34736 h 476921"/>
                <a:gd name="connsiteX63" fmla="*/ 1098159 w 1102062"/>
                <a:gd name="connsiteY63" fmla="*/ 27272 h 476921"/>
                <a:gd name="connsiteX64" fmla="*/ 1101891 w 1102062"/>
                <a:gd name="connsiteY64" fmla="*/ 16075 h 476921"/>
                <a:gd name="connsiteX65" fmla="*/ 1098159 w 1102062"/>
                <a:gd name="connsiteY65" fmla="*/ 1146 h 476921"/>
                <a:gd name="connsiteX66" fmla="*/ 911547 w 1102062"/>
                <a:gd name="connsiteY66" fmla="*/ 4878 h 476921"/>
                <a:gd name="connsiteX67" fmla="*/ 866760 w 1102062"/>
                <a:gd name="connsiteY67" fmla="*/ 16075 h 476921"/>
                <a:gd name="connsiteX68" fmla="*/ 859295 w 1102062"/>
                <a:gd name="connsiteY68" fmla="*/ 23539 h 476921"/>
                <a:gd name="connsiteX69" fmla="*/ 825705 w 1102062"/>
                <a:gd name="connsiteY69" fmla="*/ 31004 h 476921"/>
                <a:gd name="connsiteX70" fmla="*/ 788382 w 1102062"/>
                <a:gd name="connsiteY70" fmla="*/ 53397 h 476921"/>
                <a:gd name="connsiteX71" fmla="*/ 769721 w 1102062"/>
                <a:gd name="connsiteY71" fmla="*/ 75791 h 476921"/>
                <a:gd name="connsiteX72" fmla="*/ 758524 w 1102062"/>
                <a:gd name="connsiteY72" fmla="*/ 98184 h 476921"/>
                <a:gd name="connsiteX73" fmla="*/ 754792 w 1102062"/>
                <a:gd name="connsiteY73" fmla="*/ 109381 h 476921"/>
                <a:gd name="connsiteX74" fmla="*/ 724934 w 1102062"/>
                <a:gd name="connsiteY74" fmla="*/ 135507 h 476921"/>
                <a:gd name="connsiteX75" fmla="*/ 687612 w 1102062"/>
                <a:gd name="connsiteY75" fmla="*/ 139239 h 476921"/>
                <a:gd name="connsiteX76" fmla="*/ 672683 w 1102062"/>
                <a:gd name="connsiteY76" fmla="*/ 142971 h 476921"/>
                <a:gd name="connsiteX77" fmla="*/ 650289 w 1102062"/>
                <a:gd name="connsiteY77" fmla="*/ 146704 h 476921"/>
                <a:gd name="connsiteX78" fmla="*/ 624164 w 1102062"/>
                <a:gd name="connsiteY78" fmla="*/ 157900 h 476921"/>
                <a:gd name="connsiteX79" fmla="*/ 598038 w 1102062"/>
                <a:gd name="connsiteY79" fmla="*/ 165365 h 476921"/>
                <a:gd name="connsiteX80" fmla="*/ 568180 w 1102062"/>
                <a:gd name="connsiteY80" fmla="*/ 180294 h 476921"/>
                <a:gd name="connsiteX81" fmla="*/ 523393 w 1102062"/>
                <a:gd name="connsiteY81" fmla="*/ 187758 h 476921"/>
                <a:gd name="connsiteX82" fmla="*/ 504732 w 1102062"/>
                <a:gd name="connsiteY82" fmla="*/ 191491 h 476921"/>
                <a:gd name="connsiteX83" fmla="*/ 467409 w 1102062"/>
                <a:gd name="connsiteY83" fmla="*/ 195223 h 476921"/>
                <a:gd name="connsiteX84" fmla="*/ 445016 w 1102062"/>
                <a:gd name="connsiteY84" fmla="*/ 202687 h 476921"/>
                <a:gd name="connsiteX85" fmla="*/ 433819 w 1102062"/>
                <a:gd name="connsiteY85" fmla="*/ 206419 h 476921"/>
                <a:gd name="connsiteX86" fmla="*/ 400229 w 1102062"/>
                <a:gd name="connsiteY86" fmla="*/ 213884 h 476921"/>
                <a:gd name="connsiteX87" fmla="*/ 127775 w 1102062"/>
                <a:gd name="connsiteY87" fmla="*/ 210152 h 476921"/>
                <a:gd name="connsiteX88" fmla="*/ 86720 w 1102062"/>
                <a:gd name="connsiteY88" fmla="*/ 202687 h 476921"/>
                <a:gd name="connsiteX89" fmla="*/ 41933 w 1102062"/>
                <a:gd name="connsiteY89" fmla="*/ 195223 h 476921"/>
                <a:gd name="connsiteX90" fmla="*/ 879 w 1102062"/>
                <a:gd name="connsiteY90" fmla="*/ 198955 h 476921"/>
                <a:gd name="connsiteX91" fmla="*/ 12075 w 1102062"/>
                <a:gd name="connsiteY91" fmla="*/ 206419 h 476921"/>
                <a:gd name="connsiteX92" fmla="*/ 53130 w 1102062"/>
                <a:gd name="connsiteY92" fmla="*/ 243742 h 476921"/>
                <a:gd name="connsiteX0" fmla="*/ 53130 w 1102062"/>
                <a:gd name="connsiteY0" fmla="*/ 243742 h 476921"/>
                <a:gd name="connsiteX1" fmla="*/ 53130 w 1102062"/>
                <a:gd name="connsiteY1" fmla="*/ 243742 h 476921"/>
                <a:gd name="connsiteX2" fmla="*/ 75524 w 1102062"/>
                <a:gd name="connsiteY2" fmla="*/ 266135 h 476921"/>
                <a:gd name="connsiteX3" fmla="*/ 86720 w 1102062"/>
                <a:gd name="connsiteY3" fmla="*/ 269868 h 476921"/>
                <a:gd name="connsiteX4" fmla="*/ 97917 w 1102062"/>
                <a:gd name="connsiteY4" fmla="*/ 277332 h 476921"/>
                <a:gd name="connsiteX5" fmla="*/ 124043 w 1102062"/>
                <a:gd name="connsiteY5" fmla="*/ 284797 h 476921"/>
                <a:gd name="connsiteX6" fmla="*/ 127775 w 1102062"/>
                <a:gd name="connsiteY6" fmla="*/ 299726 h 476921"/>
                <a:gd name="connsiteX7" fmla="*/ 146436 w 1102062"/>
                <a:gd name="connsiteY7" fmla="*/ 314655 h 476921"/>
                <a:gd name="connsiteX8" fmla="*/ 157633 w 1102062"/>
                <a:gd name="connsiteY8" fmla="*/ 318387 h 476921"/>
                <a:gd name="connsiteX9" fmla="*/ 168830 w 1102062"/>
                <a:gd name="connsiteY9" fmla="*/ 325851 h 476921"/>
                <a:gd name="connsiteX10" fmla="*/ 194955 w 1102062"/>
                <a:gd name="connsiteY10" fmla="*/ 333316 h 476921"/>
                <a:gd name="connsiteX11" fmla="*/ 206152 w 1102062"/>
                <a:gd name="connsiteY11" fmla="*/ 340780 h 476921"/>
                <a:gd name="connsiteX12" fmla="*/ 221081 w 1102062"/>
                <a:gd name="connsiteY12" fmla="*/ 344513 h 476921"/>
                <a:gd name="connsiteX13" fmla="*/ 228546 w 1102062"/>
                <a:gd name="connsiteY13" fmla="*/ 351977 h 476921"/>
                <a:gd name="connsiteX14" fmla="*/ 239742 w 1102062"/>
                <a:gd name="connsiteY14" fmla="*/ 355709 h 476921"/>
                <a:gd name="connsiteX15" fmla="*/ 258404 w 1102062"/>
                <a:gd name="connsiteY15" fmla="*/ 366906 h 476921"/>
                <a:gd name="connsiteX16" fmla="*/ 265868 w 1102062"/>
                <a:gd name="connsiteY16" fmla="*/ 374371 h 476921"/>
                <a:gd name="connsiteX17" fmla="*/ 288262 w 1102062"/>
                <a:gd name="connsiteY17" fmla="*/ 385567 h 476921"/>
                <a:gd name="connsiteX18" fmla="*/ 295726 w 1102062"/>
                <a:gd name="connsiteY18" fmla="*/ 393032 h 476921"/>
                <a:gd name="connsiteX19" fmla="*/ 321852 w 1102062"/>
                <a:gd name="connsiteY19" fmla="*/ 400496 h 476921"/>
                <a:gd name="connsiteX20" fmla="*/ 359174 w 1102062"/>
                <a:gd name="connsiteY20" fmla="*/ 415425 h 476921"/>
                <a:gd name="connsiteX21" fmla="*/ 381568 w 1102062"/>
                <a:gd name="connsiteY21" fmla="*/ 437819 h 476921"/>
                <a:gd name="connsiteX22" fmla="*/ 422622 w 1102062"/>
                <a:gd name="connsiteY22" fmla="*/ 445283 h 476921"/>
                <a:gd name="connsiteX23" fmla="*/ 437551 w 1102062"/>
                <a:gd name="connsiteY23" fmla="*/ 452748 h 476921"/>
                <a:gd name="connsiteX24" fmla="*/ 459945 w 1102062"/>
                <a:gd name="connsiteY24" fmla="*/ 456480 h 476921"/>
                <a:gd name="connsiteX25" fmla="*/ 474874 w 1102062"/>
                <a:gd name="connsiteY25" fmla="*/ 460212 h 476921"/>
                <a:gd name="connsiteX26" fmla="*/ 587048 w 1102062"/>
                <a:gd name="connsiteY26" fmla="*/ 475717 h 476921"/>
                <a:gd name="connsiteX27" fmla="*/ 615593 w 1102062"/>
                <a:gd name="connsiteY27" fmla="*/ 475142 h 476921"/>
                <a:gd name="connsiteX28" fmla="*/ 636674 w 1102062"/>
                <a:gd name="connsiteY28" fmla="*/ 469113 h 476921"/>
                <a:gd name="connsiteX29" fmla="*/ 650289 w 1102062"/>
                <a:gd name="connsiteY29" fmla="*/ 468538 h 476921"/>
                <a:gd name="connsiteX30" fmla="*/ 682566 w 1102062"/>
                <a:gd name="connsiteY30" fmla="*/ 457629 h 476921"/>
                <a:gd name="connsiteX31" fmla="*/ 714428 w 1102062"/>
                <a:gd name="connsiteY31" fmla="*/ 440975 h 476921"/>
                <a:gd name="connsiteX32" fmla="*/ 739863 w 1102062"/>
                <a:gd name="connsiteY32" fmla="*/ 400496 h 476921"/>
                <a:gd name="connsiteX33" fmla="*/ 758524 w 1102062"/>
                <a:gd name="connsiteY33" fmla="*/ 396764 h 476921"/>
                <a:gd name="connsiteX34" fmla="*/ 780918 w 1102062"/>
                <a:gd name="connsiteY34" fmla="*/ 381835 h 476921"/>
                <a:gd name="connsiteX35" fmla="*/ 792115 w 1102062"/>
                <a:gd name="connsiteY35" fmla="*/ 374371 h 476921"/>
                <a:gd name="connsiteX36" fmla="*/ 803311 w 1102062"/>
                <a:gd name="connsiteY36" fmla="*/ 366906 h 476921"/>
                <a:gd name="connsiteX37" fmla="*/ 818240 w 1102062"/>
                <a:gd name="connsiteY37" fmla="*/ 363174 h 476921"/>
                <a:gd name="connsiteX38" fmla="*/ 829437 w 1102062"/>
                <a:gd name="connsiteY38" fmla="*/ 355709 h 476921"/>
                <a:gd name="connsiteX39" fmla="*/ 844366 w 1102062"/>
                <a:gd name="connsiteY39" fmla="*/ 340780 h 476921"/>
                <a:gd name="connsiteX40" fmla="*/ 859295 w 1102062"/>
                <a:gd name="connsiteY40" fmla="*/ 310922 h 476921"/>
                <a:gd name="connsiteX41" fmla="*/ 863027 w 1102062"/>
                <a:gd name="connsiteY41" fmla="*/ 299726 h 476921"/>
                <a:gd name="connsiteX42" fmla="*/ 874224 w 1102062"/>
                <a:gd name="connsiteY42" fmla="*/ 292261 h 476921"/>
                <a:gd name="connsiteX43" fmla="*/ 881689 w 1102062"/>
                <a:gd name="connsiteY43" fmla="*/ 284797 h 476921"/>
                <a:gd name="connsiteX44" fmla="*/ 896618 w 1102062"/>
                <a:gd name="connsiteY44" fmla="*/ 273600 h 476921"/>
                <a:gd name="connsiteX45" fmla="*/ 919011 w 1102062"/>
                <a:gd name="connsiteY45" fmla="*/ 251206 h 476921"/>
                <a:gd name="connsiteX46" fmla="*/ 926475 w 1102062"/>
                <a:gd name="connsiteY46" fmla="*/ 240010 h 476921"/>
                <a:gd name="connsiteX47" fmla="*/ 941404 w 1102062"/>
                <a:gd name="connsiteY47" fmla="*/ 236277 h 476921"/>
                <a:gd name="connsiteX48" fmla="*/ 956333 w 1102062"/>
                <a:gd name="connsiteY48" fmla="*/ 221348 h 476921"/>
                <a:gd name="connsiteX49" fmla="*/ 971262 w 1102062"/>
                <a:gd name="connsiteY49" fmla="*/ 202687 h 476921"/>
                <a:gd name="connsiteX50" fmla="*/ 974995 w 1102062"/>
                <a:gd name="connsiteY50" fmla="*/ 191491 h 476921"/>
                <a:gd name="connsiteX51" fmla="*/ 989924 w 1102062"/>
                <a:gd name="connsiteY51" fmla="*/ 176562 h 476921"/>
                <a:gd name="connsiteX52" fmla="*/ 993656 w 1102062"/>
                <a:gd name="connsiteY52" fmla="*/ 165365 h 476921"/>
                <a:gd name="connsiteX53" fmla="*/ 1008585 w 1102062"/>
                <a:gd name="connsiteY53" fmla="*/ 150436 h 476921"/>
                <a:gd name="connsiteX54" fmla="*/ 1016049 w 1102062"/>
                <a:gd name="connsiteY54" fmla="*/ 142971 h 476921"/>
                <a:gd name="connsiteX55" fmla="*/ 1023514 w 1102062"/>
                <a:gd name="connsiteY55" fmla="*/ 131775 h 476921"/>
                <a:gd name="connsiteX56" fmla="*/ 1027246 w 1102062"/>
                <a:gd name="connsiteY56" fmla="*/ 120578 h 476921"/>
                <a:gd name="connsiteX57" fmla="*/ 1034711 w 1102062"/>
                <a:gd name="connsiteY57" fmla="*/ 113113 h 476921"/>
                <a:gd name="connsiteX58" fmla="*/ 1042175 w 1102062"/>
                <a:gd name="connsiteY58" fmla="*/ 101917 h 476921"/>
                <a:gd name="connsiteX59" fmla="*/ 1049640 w 1102062"/>
                <a:gd name="connsiteY59" fmla="*/ 94452 h 476921"/>
                <a:gd name="connsiteX60" fmla="*/ 1064569 w 1102062"/>
                <a:gd name="connsiteY60" fmla="*/ 75791 h 476921"/>
                <a:gd name="connsiteX61" fmla="*/ 1079498 w 1102062"/>
                <a:gd name="connsiteY61" fmla="*/ 57130 h 476921"/>
                <a:gd name="connsiteX62" fmla="*/ 1090694 w 1102062"/>
                <a:gd name="connsiteY62" fmla="*/ 34736 h 476921"/>
                <a:gd name="connsiteX63" fmla="*/ 1098159 w 1102062"/>
                <a:gd name="connsiteY63" fmla="*/ 27272 h 476921"/>
                <a:gd name="connsiteX64" fmla="*/ 1101891 w 1102062"/>
                <a:gd name="connsiteY64" fmla="*/ 16075 h 476921"/>
                <a:gd name="connsiteX65" fmla="*/ 1098159 w 1102062"/>
                <a:gd name="connsiteY65" fmla="*/ 1146 h 476921"/>
                <a:gd name="connsiteX66" fmla="*/ 911547 w 1102062"/>
                <a:gd name="connsiteY66" fmla="*/ 4878 h 476921"/>
                <a:gd name="connsiteX67" fmla="*/ 866760 w 1102062"/>
                <a:gd name="connsiteY67" fmla="*/ 16075 h 476921"/>
                <a:gd name="connsiteX68" fmla="*/ 859295 w 1102062"/>
                <a:gd name="connsiteY68" fmla="*/ 23539 h 476921"/>
                <a:gd name="connsiteX69" fmla="*/ 825705 w 1102062"/>
                <a:gd name="connsiteY69" fmla="*/ 31004 h 476921"/>
                <a:gd name="connsiteX70" fmla="*/ 788382 w 1102062"/>
                <a:gd name="connsiteY70" fmla="*/ 53397 h 476921"/>
                <a:gd name="connsiteX71" fmla="*/ 769721 w 1102062"/>
                <a:gd name="connsiteY71" fmla="*/ 75791 h 476921"/>
                <a:gd name="connsiteX72" fmla="*/ 758524 w 1102062"/>
                <a:gd name="connsiteY72" fmla="*/ 98184 h 476921"/>
                <a:gd name="connsiteX73" fmla="*/ 754792 w 1102062"/>
                <a:gd name="connsiteY73" fmla="*/ 109381 h 476921"/>
                <a:gd name="connsiteX74" fmla="*/ 724934 w 1102062"/>
                <a:gd name="connsiteY74" fmla="*/ 135507 h 476921"/>
                <a:gd name="connsiteX75" fmla="*/ 687612 w 1102062"/>
                <a:gd name="connsiteY75" fmla="*/ 139239 h 476921"/>
                <a:gd name="connsiteX76" fmla="*/ 672683 w 1102062"/>
                <a:gd name="connsiteY76" fmla="*/ 142971 h 476921"/>
                <a:gd name="connsiteX77" fmla="*/ 650289 w 1102062"/>
                <a:gd name="connsiteY77" fmla="*/ 146704 h 476921"/>
                <a:gd name="connsiteX78" fmla="*/ 624164 w 1102062"/>
                <a:gd name="connsiteY78" fmla="*/ 157900 h 476921"/>
                <a:gd name="connsiteX79" fmla="*/ 598038 w 1102062"/>
                <a:gd name="connsiteY79" fmla="*/ 165365 h 476921"/>
                <a:gd name="connsiteX80" fmla="*/ 568180 w 1102062"/>
                <a:gd name="connsiteY80" fmla="*/ 180294 h 476921"/>
                <a:gd name="connsiteX81" fmla="*/ 523393 w 1102062"/>
                <a:gd name="connsiteY81" fmla="*/ 187758 h 476921"/>
                <a:gd name="connsiteX82" fmla="*/ 504732 w 1102062"/>
                <a:gd name="connsiteY82" fmla="*/ 191491 h 476921"/>
                <a:gd name="connsiteX83" fmla="*/ 467409 w 1102062"/>
                <a:gd name="connsiteY83" fmla="*/ 195223 h 476921"/>
                <a:gd name="connsiteX84" fmla="*/ 445016 w 1102062"/>
                <a:gd name="connsiteY84" fmla="*/ 202687 h 476921"/>
                <a:gd name="connsiteX85" fmla="*/ 433819 w 1102062"/>
                <a:gd name="connsiteY85" fmla="*/ 206419 h 476921"/>
                <a:gd name="connsiteX86" fmla="*/ 400229 w 1102062"/>
                <a:gd name="connsiteY86" fmla="*/ 213884 h 476921"/>
                <a:gd name="connsiteX87" fmla="*/ 127775 w 1102062"/>
                <a:gd name="connsiteY87" fmla="*/ 210152 h 476921"/>
                <a:gd name="connsiteX88" fmla="*/ 86720 w 1102062"/>
                <a:gd name="connsiteY88" fmla="*/ 202687 h 476921"/>
                <a:gd name="connsiteX89" fmla="*/ 41933 w 1102062"/>
                <a:gd name="connsiteY89" fmla="*/ 195223 h 476921"/>
                <a:gd name="connsiteX90" fmla="*/ 879 w 1102062"/>
                <a:gd name="connsiteY90" fmla="*/ 198955 h 476921"/>
                <a:gd name="connsiteX91" fmla="*/ 12075 w 1102062"/>
                <a:gd name="connsiteY91" fmla="*/ 206419 h 476921"/>
                <a:gd name="connsiteX92" fmla="*/ 53130 w 1102062"/>
                <a:gd name="connsiteY92" fmla="*/ 243742 h 476921"/>
                <a:gd name="connsiteX0" fmla="*/ 53130 w 1102062"/>
                <a:gd name="connsiteY0" fmla="*/ 243742 h 476921"/>
                <a:gd name="connsiteX1" fmla="*/ 53130 w 1102062"/>
                <a:gd name="connsiteY1" fmla="*/ 243742 h 476921"/>
                <a:gd name="connsiteX2" fmla="*/ 75524 w 1102062"/>
                <a:gd name="connsiteY2" fmla="*/ 266135 h 476921"/>
                <a:gd name="connsiteX3" fmla="*/ 86720 w 1102062"/>
                <a:gd name="connsiteY3" fmla="*/ 269868 h 476921"/>
                <a:gd name="connsiteX4" fmla="*/ 97917 w 1102062"/>
                <a:gd name="connsiteY4" fmla="*/ 277332 h 476921"/>
                <a:gd name="connsiteX5" fmla="*/ 124043 w 1102062"/>
                <a:gd name="connsiteY5" fmla="*/ 284797 h 476921"/>
                <a:gd name="connsiteX6" fmla="*/ 127775 w 1102062"/>
                <a:gd name="connsiteY6" fmla="*/ 299726 h 476921"/>
                <a:gd name="connsiteX7" fmla="*/ 146436 w 1102062"/>
                <a:gd name="connsiteY7" fmla="*/ 314655 h 476921"/>
                <a:gd name="connsiteX8" fmla="*/ 157633 w 1102062"/>
                <a:gd name="connsiteY8" fmla="*/ 318387 h 476921"/>
                <a:gd name="connsiteX9" fmla="*/ 168830 w 1102062"/>
                <a:gd name="connsiteY9" fmla="*/ 325851 h 476921"/>
                <a:gd name="connsiteX10" fmla="*/ 194955 w 1102062"/>
                <a:gd name="connsiteY10" fmla="*/ 333316 h 476921"/>
                <a:gd name="connsiteX11" fmla="*/ 206152 w 1102062"/>
                <a:gd name="connsiteY11" fmla="*/ 340780 h 476921"/>
                <a:gd name="connsiteX12" fmla="*/ 221081 w 1102062"/>
                <a:gd name="connsiteY12" fmla="*/ 344513 h 476921"/>
                <a:gd name="connsiteX13" fmla="*/ 228546 w 1102062"/>
                <a:gd name="connsiteY13" fmla="*/ 351977 h 476921"/>
                <a:gd name="connsiteX14" fmla="*/ 239742 w 1102062"/>
                <a:gd name="connsiteY14" fmla="*/ 355709 h 476921"/>
                <a:gd name="connsiteX15" fmla="*/ 258404 w 1102062"/>
                <a:gd name="connsiteY15" fmla="*/ 366906 h 476921"/>
                <a:gd name="connsiteX16" fmla="*/ 265868 w 1102062"/>
                <a:gd name="connsiteY16" fmla="*/ 374371 h 476921"/>
                <a:gd name="connsiteX17" fmla="*/ 288262 w 1102062"/>
                <a:gd name="connsiteY17" fmla="*/ 385567 h 476921"/>
                <a:gd name="connsiteX18" fmla="*/ 295726 w 1102062"/>
                <a:gd name="connsiteY18" fmla="*/ 393032 h 476921"/>
                <a:gd name="connsiteX19" fmla="*/ 321852 w 1102062"/>
                <a:gd name="connsiteY19" fmla="*/ 400496 h 476921"/>
                <a:gd name="connsiteX20" fmla="*/ 359174 w 1102062"/>
                <a:gd name="connsiteY20" fmla="*/ 415425 h 476921"/>
                <a:gd name="connsiteX21" fmla="*/ 381568 w 1102062"/>
                <a:gd name="connsiteY21" fmla="*/ 437819 h 476921"/>
                <a:gd name="connsiteX22" fmla="*/ 422622 w 1102062"/>
                <a:gd name="connsiteY22" fmla="*/ 445283 h 476921"/>
                <a:gd name="connsiteX23" fmla="*/ 437551 w 1102062"/>
                <a:gd name="connsiteY23" fmla="*/ 452748 h 476921"/>
                <a:gd name="connsiteX24" fmla="*/ 459945 w 1102062"/>
                <a:gd name="connsiteY24" fmla="*/ 456480 h 476921"/>
                <a:gd name="connsiteX25" fmla="*/ 474874 w 1102062"/>
                <a:gd name="connsiteY25" fmla="*/ 460212 h 476921"/>
                <a:gd name="connsiteX26" fmla="*/ 587048 w 1102062"/>
                <a:gd name="connsiteY26" fmla="*/ 475717 h 476921"/>
                <a:gd name="connsiteX27" fmla="*/ 615593 w 1102062"/>
                <a:gd name="connsiteY27" fmla="*/ 475142 h 476921"/>
                <a:gd name="connsiteX28" fmla="*/ 636674 w 1102062"/>
                <a:gd name="connsiteY28" fmla="*/ 469113 h 476921"/>
                <a:gd name="connsiteX29" fmla="*/ 650289 w 1102062"/>
                <a:gd name="connsiteY29" fmla="*/ 468538 h 476921"/>
                <a:gd name="connsiteX30" fmla="*/ 682566 w 1102062"/>
                <a:gd name="connsiteY30" fmla="*/ 457629 h 476921"/>
                <a:gd name="connsiteX31" fmla="*/ 714428 w 1102062"/>
                <a:gd name="connsiteY31" fmla="*/ 440975 h 476921"/>
                <a:gd name="connsiteX32" fmla="*/ 756796 w 1102062"/>
                <a:gd name="connsiteY32" fmla="*/ 418871 h 476921"/>
                <a:gd name="connsiteX33" fmla="*/ 758524 w 1102062"/>
                <a:gd name="connsiteY33" fmla="*/ 396764 h 476921"/>
                <a:gd name="connsiteX34" fmla="*/ 780918 w 1102062"/>
                <a:gd name="connsiteY34" fmla="*/ 381835 h 476921"/>
                <a:gd name="connsiteX35" fmla="*/ 792115 w 1102062"/>
                <a:gd name="connsiteY35" fmla="*/ 374371 h 476921"/>
                <a:gd name="connsiteX36" fmla="*/ 803311 w 1102062"/>
                <a:gd name="connsiteY36" fmla="*/ 366906 h 476921"/>
                <a:gd name="connsiteX37" fmla="*/ 818240 w 1102062"/>
                <a:gd name="connsiteY37" fmla="*/ 363174 h 476921"/>
                <a:gd name="connsiteX38" fmla="*/ 829437 w 1102062"/>
                <a:gd name="connsiteY38" fmla="*/ 355709 h 476921"/>
                <a:gd name="connsiteX39" fmla="*/ 844366 w 1102062"/>
                <a:gd name="connsiteY39" fmla="*/ 340780 h 476921"/>
                <a:gd name="connsiteX40" fmla="*/ 859295 w 1102062"/>
                <a:gd name="connsiteY40" fmla="*/ 310922 h 476921"/>
                <a:gd name="connsiteX41" fmla="*/ 863027 w 1102062"/>
                <a:gd name="connsiteY41" fmla="*/ 299726 h 476921"/>
                <a:gd name="connsiteX42" fmla="*/ 874224 w 1102062"/>
                <a:gd name="connsiteY42" fmla="*/ 292261 h 476921"/>
                <a:gd name="connsiteX43" fmla="*/ 881689 w 1102062"/>
                <a:gd name="connsiteY43" fmla="*/ 284797 h 476921"/>
                <a:gd name="connsiteX44" fmla="*/ 896618 w 1102062"/>
                <a:gd name="connsiteY44" fmla="*/ 273600 h 476921"/>
                <a:gd name="connsiteX45" fmla="*/ 919011 w 1102062"/>
                <a:gd name="connsiteY45" fmla="*/ 251206 h 476921"/>
                <a:gd name="connsiteX46" fmla="*/ 926475 w 1102062"/>
                <a:gd name="connsiteY46" fmla="*/ 240010 h 476921"/>
                <a:gd name="connsiteX47" fmla="*/ 941404 w 1102062"/>
                <a:gd name="connsiteY47" fmla="*/ 236277 h 476921"/>
                <a:gd name="connsiteX48" fmla="*/ 956333 w 1102062"/>
                <a:gd name="connsiteY48" fmla="*/ 221348 h 476921"/>
                <a:gd name="connsiteX49" fmla="*/ 971262 w 1102062"/>
                <a:gd name="connsiteY49" fmla="*/ 202687 h 476921"/>
                <a:gd name="connsiteX50" fmla="*/ 974995 w 1102062"/>
                <a:gd name="connsiteY50" fmla="*/ 191491 h 476921"/>
                <a:gd name="connsiteX51" fmla="*/ 989924 w 1102062"/>
                <a:gd name="connsiteY51" fmla="*/ 176562 h 476921"/>
                <a:gd name="connsiteX52" fmla="*/ 993656 w 1102062"/>
                <a:gd name="connsiteY52" fmla="*/ 165365 h 476921"/>
                <a:gd name="connsiteX53" fmla="*/ 1008585 w 1102062"/>
                <a:gd name="connsiteY53" fmla="*/ 150436 h 476921"/>
                <a:gd name="connsiteX54" fmla="*/ 1016049 w 1102062"/>
                <a:gd name="connsiteY54" fmla="*/ 142971 h 476921"/>
                <a:gd name="connsiteX55" fmla="*/ 1023514 w 1102062"/>
                <a:gd name="connsiteY55" fmla="*/ 131775 h 476921"/>
                <a:gd name="connsiteX56" fmla="*/ 1027246 w 1102062"/>
                <a:gd name="connsiteY56" fmla="*/ 120578 h 476921"/>
                <a:gd name="connsiteX57" fmla="*/ 1034711 w 1102062"/>
                <a:gd name="connsiteY57" fmla="*/ 113113 h 476921"/>
                <a:gd name="connsiteX58" fmla="*/ 1042175 w 1102062"/>
                <a:gd name="connsiteY58" fmla="*/ 101917 h 476921"/>
                <a:gd name="connsiteX59" fmla="*/ 1049640 w 1102062"/>
                <a:gd name="connsiteY59" fmla="*/ 94452 h 476921"/>
                <a:gd name="connsiteX60" fmla="*/ 1064569 w 1102062"/>
                <a:gd name="connsiteY60" fmla="*/ 75791 h 476921"/>
                <a:gd name="connsiteX61" fmla="*/ 1079498 w 1102062"/>
                <a:gd name="connsiteY61" fmla="*/ 57130 h 476921"/>
                <a:gd name="connsiteX62" fmla="*/ 1090694 w 1102062"/>
                <a:gd name="connsiteY62" fmla="*/ 34736 h 476921"/>
                <a:gd name="connsiteX63" fmla="*/ 1098159 w 1102062"/>
                <a:gd name="connsiteY63" fmla="*/ 27272 h 476921"/>
                <a:gd name="connsiteX64" fmla="*/ 1101891 w 1102062"/>
                <a:gd name="connsiteY64" fmla="*/ 16075 h 476921"/>
                <a:gd name="connsiteX65" fmla="*/ 1098159 w 1102062"/>
                <a:gd name="connsiteY65" fmla="*/ 1146 h 476921"/>
                <a:gd name="connsiteX66" fmla="*/ 911547 w 1102062"/>
                <a:gd name="connsiteY66" fmla="*/ 4878 h 476921"/>
                <a:gd name="connsiteX67" fmla="*/ 866760 w 1102062"/>
                <a:gd name="connsiteY67" fmla="*/ 16075 h 476921"/>
                <a:gd name="connsiteX68" fmla="*/ 859295 w 1102062"/>
                <a:gd name="connsiteY68" fmla="*/ 23539 h 476921"/>
                <a:gd name="connsiteX69" fmla="*/ 825705 w 1102062"/>
                <a:gd name="connsiteY69" fmla="*/ 31004 h 476921"/>
                <a:gd name="connsiteX70" fmla="*/ 788382 w 1102062"/>
                <a:gd name="connsiteY70" fmla="*/ 53397 h 476921"/>
                <a:gd name="connsiteX71" fmla="*/ 769721 w 1102062"/>
                <a:gd name="connsiteY71" fmla="*/ 75791 h 476921"/>
                <a:gd name="connsiteX72" fmla="*/ 758524 w 1102062"/>
                <a:gd name="connsiteY72" fmla="*/ 98184 h 476921"/>
                <a:gd name="connsiteX73" fmla="*/ 754792 w 1102062"/>
                <a:gd name="connsiteY73" fmla="*/ 109381 h 476921"/>
                <a:gd name="connsiteX74" fmla="*/ 724934 w 1102062"/>
                <a:gd name="connsiteY74" fmla="*/ 135507 h 476921"/>
                <a:gd name="connsiteX75" fmla="*/ 687612 w 1102062"/>
                <a:gd name="connsiteY75" fmla="*/ 139239 h 476921"/>
                <a:gd name="connsiteX76" fmla="*/ 672683 w 1102062"/>
                <a:gd name="connsiteY76" fmla="*/ 142971 h 476921"/>
                <a:gd name="connsiteX77" fmla="*/ 650289 w 1102062"/>
                <a:gd name="connsiteY77" fmla="*/ 146704 h 476921"/>
                <a:gd name="connsiteX78" fmla="*/ 624164 w 1102062"/>
                <a:gd name="connsiteY78" fmla="*/ 157900 h 476921"/>
                <a:gd name="connsiteX79" fmla="*/ 598038 w 1102062"/>
                <a:gd name="connsiteY79" fmla="*/ 165365 h 476921"/>
                <a:gd name="connsiteX80" fmla="*/ 568180 w 1102062"/>
                <a:gd name="connsiteY80" fmla="*/ 180294 h 476921"/>
                <a:gd name="connsiteX81" fmla="*/ 523393 w 1102062"/>
                <a:gd name="connsiteY81" fmla="*/ 187758 h 476921"/>
                <a:gd name="connsiteX82" fmla="*/ 504732 w 1102062"/>
                <a:gd name="connsiteY82" fmla="*/ 191491 h 476921"/>
                <a:gd name="connsiteX83" fmla="*/ 467409 w 1102062"/>
                <a:gd name="connsiteY83" fmla="*/ 195223 h 476921"/>
                <a:gd name="connsiteX84" fmla="*/ 445016 w 1102062"/>
                <a:gd name="connsiteY84" fmla="*/ 202687 h 476921"/>
                <a:gd name="connsiteX85" fmla="*/ 433819 w 1102062"/>
                <a:gd name="connsiteY85" fmla="*/ 206419 h 476921"/>
                <a:gd name="connsiteX86" fmla="*/ 400229 w 1102062"/>
                <a:gd name="connsiteY86" fmla="*/ 213884 h 476921"/>
                <a:gd name="connsiteX87" fmla="*/ 127775 w 1102062"/>
                <a:gd name="connsiteY87" fmla="*/ 210152 h 476921"/>
                <a:gd name="connsiteX88" fmla="*/ 86720 w 1102062"/>
                <a:gd name="connsiteY88" fmla="*/ 202687 h 476921"/>
                <a:gd name="connsiteX89" fmla="*/ 41933 w 1102062"/>
                <a:gd name="connsiteY89" fmla="*/ 195223 h 476921"/>
                <a:gd name="connsiteX90" fmla="*/ 879 w 1102062"/>
                <a:gd name="connsiteY90" fmla="*/ 198955 h 476921"/>
                <a:gd name="connsiteX91" fmla="*/ 12075 w 1102062"/>
                <a:gd name="connsiteY91" fmla="*/ 206419 h 476921"/>
                <a:gd name="connsiteX92" fmla="*/ 53130 w 1102062"/>
                <a:gd name="connsiteY92" fmla="*/ 243742 h 476921"/>
                <a:gd name="connsiteX0" fmla="*/ 157249 w 1206181"/>
                <a:gd name="connsiteY0" fmla="*/ 243742 h 476921"/>
                <a:gd name="connsiteX1" fmla="*/ 157249 w 1206181"/>
                <a:gd name="connsiteY1" fmla="*/ 243742 h 476921"/>
                <a:gd name="connsiteX2" fmla="*/ 179643 w 1206181"/>
                <a:gd name="connsiteY2" fmla="*/ 266135 h 476921"/>
                <a:gd name="connsiteX3" fmla="*/ 190839 w 1206181"/>
                <a:gd name="connsiteY3" fmla="*/ 269868 h 476921"/>
                <a:gd name="connsiteX4" fmla="*/ 202036 w 1206181"/>
                <a:gd name="connsiteY4" fmla="*/ 277332 h 476921"/>
                <a:gd name="connsiteX5" fmla="*/ 228162 w 1206181"/>
                <a:gd name="connsiteY5" fmla="*/ 284797 h 476921"/>
                <a:gd name="connsiteX6" fmla="*/ 231894 w 1206181"/>
                <a:gd name="connsiteY6" fmla="*/ 299726 h 476921"/>
                <a:gd name="connsiteX7" fmla="*/ 250555 w 1206181"/>
                <a:gd name="connsiteY7" fmla="*/ 314655 h 476921"/>
                <a:gd name="connsiteX8" fmla="*/ 261752 w 1206181"/>
                <a:gd name="connsiteY8" fmla="*/ 318387 h 476921"/>
                <a:gd name="connsiteX9" fmla="*/ 272949 w 1206181"/>
                <a:gd name="connsiteY9" fmla="*/ 325851 h 476921"/>
                <a:gd name="connsiteX10" fmla="*/ 299074 w 1206181"/>
                <a:gd name="connsiteY10" fmla="*/ 333316 h 476921"/>
                <a:gd name="connsiteX11" fmla="*/ 310271 w 1206181"/>
                <a:gd name="connsiteY11" fmla="*/ 340780 h 476921"/>
                <a:gd name="connsiteX12" fmla="*/ 325200 w 1206181"/>
                <a:gd name="connsiteY12" fmla="*/ 344513 h 476921"/>
                <a:gd name="connsiteX13" fmla="*/ 332665 w 1206181"/>
                <a:gd name="connsiteY13" fmla="*/ 351977 h 476921"/>
                <a:gd name="connsiteX14" fmla="*/ 343861 w 1206181"/>
                <a:gd name="connsiteY14" fmla="*/ 355709 h 476921"/>
                <a:gd name="connsiteX15" fmla="*/ 362523 w 1206181"/>
                <a:gd name="connsiteY15" fmla="*/ 366906 h 476921"/>
                <a:gd name="connsiteX16" fmla="*/ 369987 w 1206181"/>
                <a:gd name="connsiteY16" fmla="*/ 374371 h 476921"/>
                <a:gd name="connsiteX17" fmla="*/ 392381 w 1206181"/>
                <a:gd name="connsiteY17" fmla="*/ 385567 h 476921"/>
                <a:gd name="connsiteX18" fmla="*/ 399845 w 1206181"/>
                <a:gd name="connsiteY18" fmla="*/ 393032 h 476921"/>
                <a:gd name="connsiteX19" fmla="*/ 425971 w 1206181"/>
                <a:gd name="connsiteY19" fmla="*/ 400496 h 476921"/>
                <a:gd name="connsiteX20" fmla="*/ 463293 w 1206181"/>
                <a:gd name="connsiteY20" fmla="*/ 415425 h 476921"/>
                <a:gd name="connsiteX21" fmla="*/ 485687 w 1206181"/>
                <a:gd name="connsiteY21" fmla="*/ 437819 h 476921"/>
                <a:gd name="connsiteX22" fmla="*/ 526741 w 1206181"/>
                <a:gd name="connsiteY22" fmla="*/ 445283 h 476921"/>
                <a:gd name="connsiteX23" fmla="*/ 541670 w 1206181"/>
                <a:gd name="connsiteY23" fmla="*/ 452748 h 476921"/>
                <a:gd name="connsiteX24" fmla="*/ 564064 w 1206181"/>
                <a:gd name="connsiteY24" fmla="*/ 456480 h 476921"/>
                <a:gd name="connsiteX25" fmla="*/ 578993 w 1206181"/>
                <a:gd name="connsiteY25" fmla="*/ 460212 h 476921"/>
                <a:gd name="connsiteX26" fmla="*/ 691167 w 1206181"/>
                <a:gd name="connsiteY26" fmla="*/ 475717 h 476921"/>
                <a:gd name="connsiteX27" fmla="*/ 719712 w 1206181"/>
                <a:gd name="connsiteY27" fmla="*/ 475142 h 476921"/>
                <a:gd name="connsiteX28" fmla="*/ 740793 w 1206181"/>
                <a:gd name="connsiteY28" fmla="*/ 469113 h 476921"/>
                <a:gd name="connsiteX29" fmla="*/ 754408 w 1206181"/>
                <a:gd name="connsiteY29" fmla="*/ 468538 h 476921"/>
                <a:gd name="connsiteX30" fmla="*/ 786685 w 1206181"/>
                <a:gd name="connsiteY30" fmla="*/ 457629 h 476921"/>
                <a:gd name="connsiteX31" fmla="*/ 818547 w 1206181"/>
                <a:gd name="connsiteY31" fmla="*/ 440975 h 476921"/>
                <a:gd name="connsiteX32" fmla="*/ 860915 w 1206181"/>
                <a:gd name="connsiteY32" fmla="*/ 418871 h 476921"/>
                <a:gd name="connsiteX33" fmla="*/ 862643 w 1206181"/>
                <a:gd name="connsiteY33" fmla="*/ 396764 h 476921"/>
                <a:gd name="connsiteX34" fmla="*/ 885037 w 1206181"/>
                <a:gd name="connsiteY34" fmla="*/ 381835 h 476921"/>
                <a:gd name="connsiteX35" fmla="*/ 896234 w 1206181"/>
                <a:gd name="connsiteY35" fmla="*/ 374371 h 476921"/>
                <a:gd name="connsiteX36" fmla="*/ 907430 w 1206181"/>
                <a:gd name="connsiteY36" fmla="*/ 366906 h 476921"/>
                <a:gd name="connsiteX37" fmla="*/ 922359 w 1206181"/>
                <a:gd name="connsiteY37" fmla="*/ 363174 h 476921"/>
                <a:gd name="connsiteX38" fmla="*/ 933556 w 1206181"/>
                <a:gd name="connsiteY38" fmla="*/ 355709 h 476921"/>
                <a:gd name="connsiteX39" fmla="*/ 948485 w 1206181"/>
                <a:gd name="connsiteY39" fmla="*/ 340780 h 476921"/>
                <a:gd name="connsiteX40" fmla="*/ 963414 w 1206181"/>
                <a:gd name="connsiteY40" fmla="*/ 310922 h 476921"/>
                <a:gd name="connsiteX41" fmla="*/ 967146 w 1206181"/>
                <a:gd name="connsiteY41" fmla="*/ 299726 h 476921"/>
                <a:gd name="connsiteX42" fmla="*/ 978343 w 1206181"/>
                <a:gd name="connsiteY42" fmla="*/ 292261 h 476921"/>
                <a:gd name="connsiteX43" fmla="*/ 985808 w 1206181"/>
                <a:gd name="connsiteY43" fmla="*/ 284797 h 476921"/>
                <a:gd name="connsiteX44" fmla="*/ 1000737 w 1206181"/>
                <a:gd name="connsiteY44" fmla="*/ 273600 h 476921"/>
                <a:gd name="connsiteX45" fmla="*/ 1023130 w 1206181"/>
                <a:gd name="connsiteY45" fmla="*/ 251206 h 476921"/>
                <a:gd name="connsiteX46" fmla="*/ 1030594 w 1206181"/>
                <a:gd name="connsiteY46" fmla="*/ 240010 h 476921"/>
                <a:gd name="connsiteX47" fmla="*/ 1045523 w 1206181"/>
                <a:gd name="connsiteY47" fmla="*/ 236277 h 476921"/>
                <a:gd name="connsiteX48" fmla="*/ 1060452 w 1206181"/>
                <a:gd name="connsiteY48" fmla="*/ 221348 h 476921"/>
                <a:gd name="connsiteX49" fmla="*/ 1075381 w 1206181"/>
                <a:gd name="connsiteY49" fmla="*/ 202687 h 476921"/>
                <a:gd name="connsiteX50" fmla="*/ 1079114 w 1206181"/>
                <a:gd name="connsiteY50" fmla="*/ 191491 h 476921"/>
                <a:gd name="connsiteX51" fmla="*/ 1094043 w 1206181"/>
                <a:gd name="connsiteY51" fmla="*/ 176562 h 476921"/>
                <a:gd name="connsiteX52" fmla="*/ 1097775 w 1206181"/>
                <a:gd name="connsiteY52" fmla="*/ 165365 h 476921"/>
                <a:gd name="connsiteX53" fmla="*/ 1112704 w 1206181"/>
                <a:gd name="connsiteY53" fmla="*/ 150436 h 476921"/>
                <a:gd name="connsiteX54" fmla="*/ 1120168 w 1206181"/>
                <a:gd name="connsiteY54" fmla="*/ 142971 h 476921"/>
                <a:gd name="connsiteX55" fmla="*/ 1127633 w 1206181"/>
                <a:gd name="connsiteY55" fmla="*/ 131775 h 476921"/>
                <a:gd name="connsiteX56" fmla="*/ 1131365 w 1206181"/>
                <a:gd name="connsiteY56" fmla="*/ 120578 h 476921"/>
                <a:gd name="connsiteX57" fmla="*/ 1138830 w 1206181"/>
                <a:gd name="connsiteY57" fmla="*/ 113113 h 476921"/>
                <a:gd name="connsiteX58" fmla="*/ 1146294 w 1206181"/>
                <a:gd name="connsiteY58" fmla="*/ 101917 h 476921"/>
                <a:gd name="connsiteX59" fmla="*/ 1153759 w 1206181"/>
                <a:gd name="connsiteY59" fmla="*/ 94452 h 476921"/>
                <a:gd name="connsiteX60" fmla="*/ 1168688 w 1206181"/>
                <a:gd name="connsiteY60" fmla="*/ 75791 h 476921"/>
                <a:gd name="connsiteX61" fmla="*/ 1183617 w 1206181"/>
                <a:gd name="connsiteY61" fmla="*/ 57130 h 476921"/>
                <a:gd name="connsiteX62" fmla="*/ 1194813 w 1206181"/>
                <a:gd name="connsiteY62" fmla="*/ 34736 h 476921"/>
                <a:gd name="connsiteX63" fmla="*/ 1202278 w 1206181"/>
                <a:gd name="connsiteY63" fmla="*/ 27272 h 476921"/>
                <a:gd name="connsiteX64" fmla="*/ 1206010 w 1206181"/>
                <a:gd name="connsiteY64" fmla="*/ 16075 h 476921"/>
                <a:gd name="connsiteX65" fmla="*/ 1202278 w 1206181"/>
                <a:gd name="connsiteY65" fmla="*/ 1146 h 476921"/>
                <a:gd name="connsiteX66" fmla="*/ 1015666 w 1206181"/>
                <a:gd name="connsiteY66" fmla="*/ 4878 h 476921"/>
                <a:gd name="connsiteX67" fmla="*/ 970879 w 1206181"/>
                <a:gd name="connsiteY67" fmla="*/ 16075 h 476921"/>
                <a:gd name="connsiteX68" fmla="*/ 963414 w 1206181"/>
                <a:gd name="connsiteY68" fmla="*/ 23539 h 476921"/>
                <a:gd name="connsiteX69" fmla="*/ 929824 w 1206181"/>
                <a:gd name="connsiteY69" fmla="*/ 31004 h 476921"/>
                <a:gd name="connsiteX70" fmla="*/ 892501 w 1206181"/>
                <a:gd name="connsiteY70" fmla="*/ 53397 h 476921"/>
                <a:gd name="connsiteX71" fmla="*/ 873840 w 1206181"/>
                <a:gd name="connsiteY71" fmla="*/ 75791 h 476921"/>
                <a:gd name="connsiteX72" fmla="*/ 862643 w 1206181"/>
                <a:gd name="connsiteY72" fmla="*/ 98184 h 476921"/>
                <a:gd name="connsiteX73" fmla="*/ 858911 w 1206181"/>
                <a:gd name="connsiteY73" fmla="*/ 109381 h 476921"/>
                <a:gd name="connsiteX74" fmla="*/ 829053 w 1206181"/>
                <a:gd name="connsiteY74" fmla="*/ 135507 h 476921"/>
                <a:gd name="connsiteX75" fmla="*/ 791731 w 1206181"/>
                <a:gd name="connsiteY75" fmla="*/ 139239 h 476921"/>
                <a:gd name="connsiteX76" fmla="*/ 776802 w 1206181"/>
                <a:gd name="connsiteY76" fmla="*/ 142971 h 476921"/>
                <a:gd name="connsiteX77" fmla="*/ 754408 w 1206181"/>
                <a:gd name="connsiteY77" fmla="*/ 146704 h 476921"/>
                <a:gd name="connsiteX78" fmla="*/ 728283 w 1206181"/>
                <a:gd name="connsiteY78" fmla="*/ 157900 h 476921"/>
                <a:gd name="connsiteX79" fmla="*/ 702157 w 1206181"/>
                <a:gd name="connsiteY79" fmla="*/ 165365 h 476921"/>
                <a:gd name="connsiteX80" fmla="*/ 672299 w 1206181"/>
                <a:gd name="connsiteY80" fmla="*/ 180294 h 476921"/>
                <a:gd name="connsiteX81" fmla="*/ 627512 w 1206181"/>
                <a:gd name="connsiteY81" fmla="*/ 187758 h 476921"/>
                <a:gd name="connsiteX82" fmla="*/ 608851 w 1206181"/>
                <a:gd name="connsiteY82" fmla="*/ 191491 h 476921"/>
                <a:gd name="connsiteX83" fmla="*/ 571528 w 1206181"/>
                <a:gd name="connsiteY83" fmla="*/ 195223 h 476921"/>
                <a:gd name="connsiteX84" fmla="*/ 549135 w 1206181"/>
                <a:gd name="connsiteY84" fmla="*/ 202687 h 476921"/>
                <a:gd name="connsiteX85" fmla="*/ 537938 w 1206181"/>
                <a:gd name="connsiteY85" fmla="*/ 206419 h 476921"/>
                <a:gd name="connsiteX86" fmla="*/ 504348 w 1206181"/>
                <a:gd name="connsiteY86" fmla="*/ 213884 h 476921"/>
                <a:gd name="connsiteX87" fmla="*/ 231894 w 1206181"/>
                <a:gd name="connsiteY87" fmla="*/ 210152 h 476921"/>
                <a:gd name="connsiteX88" fmla="*/ 190839 w 1206181"/>
                <a:gd name="connsiteY88" fmla="*/ 202687 h 476921"/>
                <a:gd name="connsiteX89" fmla="*/ 146052 w 1206181"/>
                <a:gd name="connsiteY89" fmla="*/ 195223 h 476921"/>
                <a:gd name="connsiteX90" fmla="*/ 104998 w 1206181"/>
                <a:gd name="connsiteY90" fmla="*/ 198955 h 476921"/>
                <a:gd name="connsiteX91" fmla="*/ 80 w 1206181"/>
                <a:gd name="connsiteY91" fmla="*/ 155889 h 476921"/>
                <a:gd name="connsiteX92" fmla="*/ 157249 w 1206181"/>
                <a:gd name="connsiteY92" fmla="*/ 243742 h 476921"/>
                <a:gd name="connsiteX0" fmla="*/ 157257 w 1206189"/>
                <a:gd name="connsiteY0" fmla="*/ 243742 h 476921"/>
                <a:gd name="connsiteX1" fmla="*/ 157257 w 1206189"/>
                <a:gd name="connsiteY1" fmla="*/ 243742 h 476921"/>
                <a:gd name="connsiteX2" fmla="*/ 179651 w 1206189"/>
                <a:gd name="connsiteY2" fmla="*/ 266135 h 476921"/>
                <a:gd name="connsiteX3" fmla="*/ 190847 w 1206189"/>
                <a:gd name="connsiteY3" fmla="*/ 269868 h 476921"/>
                <a:gd name="connsiteX4" fmla="*/ 202044 w 1206189"/>
                <a:gd name="connsiteY4" fmla="*/ 277332 h 476921"/>
                <a:gd name="connsiteX5" fmla="*/ 228170 w 1206189"/>
                <a:gd name="connsiteY5" fmla="*/ 284797 h 476921"/>
                <a:gd name="connsiteX6" fmla="*/ 231902 w 1206189"/>
                <a:gd name="connsiteY6" fmla="*/ 299726 h 476921"/>
                <a:gd name="connsiteX7" fmla="*/ 250563 w 1206189"/>
                <a:gd name="connsiteY7" fmla="*/ 314655 h 476921"/>
                <a:gd name="connsiteX8" fmla="*/ 261760 w 1206189"/>
                <a:gd name="connsiteY8" fmla="*/ 318387 h 476921"/>
                <a:gd name="connsiteX9" fmla="*/ 272957 w 1206189"/>
                <a:gd name="connsiteY9" fmla="*/ 325851 h 476921"/>
                <a:gd name="connsiteX10" fmla="*/ 299082 w 1206189"/>
                <a:gd name="connsiteY10" fmla="*/ 333316 h 476921"/>
                <a:gd name="connsiteX11" fmla="*/ 310279 w 1206189"/>
                <a:gd name="connsiteY11" fmla="*/ 340780 h 476921"/>
                <a:gd name="connsiteX12" fmla="*/ 325208 w 1206189"/>
                <a:gd name="connsiteY12" fmla="*/ 344513 h 476921"/>
                <a:gd name="connsiteX13" fmla="*/ 332673 w 1206189"/>
                <a:gd name="connsiteY13" fmla="*/ 351977 h 476921"/>
                <a:gd name="connsiteX14" fmla="*/ 343869 w 1206189"/>
                <a:gd name="connsiteY14" fmla="*/ 355709 h 476921"/>
                <a:gd name="connsiteX15" fmla="*/ 362531 w 1206189"/>
                <a:gd name="connsiteY15" fmla="*/ 366906 h 476921"/>
                <a:gd name="connsiteX16" fmla="*/ 369995 w 1206189"/>
                <a:gd name="connsiteY16" fmla="*/ 374371 h 476921"/>
                <a:gd name="connsiteX17" fmla="*/ 392389 w 1206189"/>
                <a:gd name="connsiteY17" fmla="*/ 385567 h 476921"/>
                <a:gd name="connsiteX18" fmla="*/ 399853 w 1206189"/>
                <a:gd name="connsiteY18" fmla="*/ 393032 h 476921"/>
                <a:gd name="connsiteX19" fmla="*/ 425979 w 1206189"/>
                <a:gd name="connsiteY19" fmla="*/ 400496 h 476921"/>
                <a:gd name="connsiteX20" fmla="*/ 463301 w 1206189"/>
                <a:gd name="connsiteY20" fmla="*/ 415425 h 476921"/>
                <a:gd name="connsiteX21" fmla="*/ 485695 w 1206189"/>
                <a:gd name="connsiteY21" fmla="*/ 437819 h 476921"/>
                <a:gd name="connsiteX22" fmla="*/ 526749 w 1206189"/>
                <a:gd name="connsiteY22" fmla="*/ 445283 h 476921"/>
                <a:gd name="connsiteX23" fmla="*/ 541678 w 1206189"/>
                <a:gd name="connsiteY23" fmla="*/ 452748 h 476921"/>
                <a:gd name="connsiteX24" fmla="*/ 564072 w 1206189"/>
                <a:gd name="connsiteY24" fmla="*/ 456480 h 476921"/>
                <a:gd name="connsiteX25" fmla="*/ 579001 w 1206189"/>
                <a:gd name="connsiteY25" fmla="*/ 460212 h 476921"/>
                <a:gd name="connsiteX26" fmla="*/ 691175 w 1206189"/>
                <a:gd name="connsiteY26" fmla="*/ 475717 h 476921"/>
                <a:gd name="connsiteX27" fmla="*/ 719720 w 1206189"/>
                <a:gd name="connsiteY27" fmla="*/ 475142 h 476921"/>
                <a:gd name="connsiteX28" fmla="*/ 740801 w 1206189"/>
                <a:gd name="connsiteY28" fmla="*/ 469113 h 476921"/>
                <a:gd name="connsiteX29" fmla="*/ 754416 w 1206189"/>
                <a:gd name="connsiteY29" fmla="*/ 468538 h 476921"/>
                <a:gd name="connsiteX30" fmla="*/ 786693 w 1206189"/>
                <a:gd name="connsiteY30" fmla="*/ 457629 h 476921"/>
                <a:gd name="connsiteX31" fmla="*/ 818555 w 1206189"/>
                <a:gd name="connsiteY31" fmla="*/ 440975 h 476921"/>
                <a:gd name="connsiteX32" fmla="*/ 860923 w 1206189"/>
                <a:gd name="connsiteY32" fmla="*/ 418871 h 476921"/>
                <a:gd name="connsiteX33" fmla="*/ 862651 w 1206189"/>
                <a:gd name="connsiteY33" fmla="*/ 396764 h 476921"/>
                <a:gd name="connsiteX34" fmla="*/ 885045 w 1206189"/>
                <a:gd name="connsiteY34" fmla="*/ 381835 h 476921"/>
                <a:gd name="connsiteX35" fmla="*/ 896242 w 1206189"/>
                <a:gd name="connsiteY35" fmla="*/ 374371 h 476921"/>
                <a:gd name="connsiteX36" fmla="*/ 907438 w 1206189"/>
                <a:gd name="connsiteY36" fmla="*/ 366906 h 476921"/>
                <a:gd name="connsiteX37" fmla="*/ 922367 w 1206189"/>
                <a:gd name="connsiteY37" fmla="*/ 363174 h 476921"/>
                <a:gd name="connsiteX38" fmla="*/ 933564 w 1206189"/>
                <a:gd name="connsiteY38" fmla="*/ 355709 h 476921"/>
                <a:gd name="connsiteX39" fmla="*/ 948493 w 1206189"/>
                <a:gd name="connsiteY39" fmla="*/ 340780 h 476921"/>
                <a:gd name="connsiteX40" fmla="*/ 963422 w 1206189"/>
                <a:gd name="connsiteY40" fmla="*/ 310922 h 476921"/>
                <a:gd name="connsiteX41" fmla="*/ 967154 w 1206189"/>
                <a:gd name="connsiteY41" fmla="*/ 299726 h 476921"/>
                <a:gd name="connsiteX42" fmla="*/ 978351 w 1206189"/>
                <a:gd name="connsiteY42" fmla="*/ 292261 h 476921"/>
                <a:gd name="connsiteX43" fmla="*/ 985816 w 1206189"/>
                <a:gd name="connsiteY43" fmla="*/ 284797 h 476921"/>
                <a:gd name="connsiteX44" fmla="*/ 1000745 w 1206189"/>
                <a:gd name="connsiteY44" fmla="*/ 273600 h 476921"/>
                <a:gd name="connsiteX45" fmla="*/ 1023138 w 1206189"/>
                <a:gd name="connsiteY45" fmla="*/ 251206 h 476921"/>
                <a:gd name="connsiteX46" fmla="*/ 1030602 w 1206189"/>
                <a:gd name="connsiteY46" fmla="*/ 240010 h 476921"/>
                <a:gd name="connsiteX47" fmla="*/ 1045531 w 1206189"/>
                <a:gd name="connsiteY47" fmla="*/ 236277 h 476921"/>
                <a:gd name="connsiteX48" fmla="*/ 1060460 w 1206189"/>
                <a:gd name="connsiteY48" fmla="*/ 221348 h 476921"/>
                <a:gd name="connsiteX49" fmla="*/ 1075389 w 1206189"/>
                <a:gd name="connsiteY49" fmla="*/ 202687 h 476921"/>
                <a:gd name="connsiteX50" fmla="*/ 1079122 w 1206189"/>
                <a:gd name="connsiteY50" fmla="*/ 191491 h 476921"/>
                <a:gd name="connsiteX51" fmla="*/ 1094051 w 1206189"/>
                <a:gd name="connsiteY51" fmla="*/ 176562 h 476921"/>
                <a:gd name="connsiteX52" fmla="*/ 1097783 w 1206189"/>
                <a:gd name="connsiteY52" fmla="*/ 165365 h 476921"/>
                <a:gd name="connsiteX53" fmla="*/ 1112712 w 1206189"/>
                <a:gd name="connsiteY53" fmla="*/ 150436 h 476921"/>
                <a:gd name="connsiteX54" fmla="*/ 1120176 w 1206189"/>
                <a:gd name="connsiteY54" fmla="*/ 142971 h 476921"/>
                <a:gd name="connsiteX55" fmla="*/ 1127641 w 1206189"/>
                <a:gd name="connsiteY55" fmla="*/ 131775 h 476921"/>
                <a:gd name="connsiteX56" fmla="*/ 1131373 w 1206189"/>
                <a:gd name="connsiteY56" fmla="*/ 120578 h 476921"/>
                <a:gd name="connsiteX57" fmla="*/ 1138838 w 1206189"/>
                <a:gd name="connsiteY57" fmla="*/ 113113 h 476921"/>
                <a:gd name="connsiteX58" fmla="*/ 1146302 w 1206189"/>
                <a:gd name="connsiteY58" fmla="*/ 101917 h 476921"/>
                <a:gd name="connsiteX59" fmla="*/ 1153767 w 1206189"/>
                <a:gd name="connsiteY59" fmla="*/ 94452 h 476921"/>
                <a:gd name="connsiteX60" fmla="*/ 1168696 w 1206189"/>
                <a:gd name="connsiteY60" fmla="*/ 75791 h 476921"/>
                <a:gd name="connsiteX61" fmla="*/ 1183625 w 1206189"/>
                <a:gd name="connsiteY61" fmla="*/ 57130 h 476921"/>
                <a:gd name="connsiteX62" fmla="*/ 1194821 w 1206189"/>
                <a:gd name="connsiteY62" fmla="*/ 34736 h 476921"/>
                <a:gd name="connsiteX63" fmla="*/ 1202286 w 1206189"/>
                <a:gd name="connsiteY63" fmla="*/ 27272 h 476921"/>
                <a:gd name="connsiteX64" fmla="*/ 1206018 w 1206189"/>
                <a:gd name="connsiteY64" fmla="*/ 16075 h 476921"/>
                <a:gd name="connsiteX65" fmla="*/ 1202286 w 1206189"/>
                <a:gd name="connsiteY65" fmla="*/ 1146 h 476921"/>
                <a:gd name="connsiteX66" fmla="*/ 1015674 w 1206189"/>
                <a:gd name="connsiteY66" fmla="*/ 4878 h 476921"/>
                <a:gd name="connsiteX67" fmla="*/ 970887 w 1206189"/>
                <a:gd name="connsiteY67" fmla="*/ 16075 h 476921"/>
                <a:gd name="connsiteX68" fmla="*/ 963422 w 1206189"/>
                <a:gd name="connsiteY68" fmla="*/ 23539 h 476921"/>
                <a:gd name="connsiteX69" fmla="*/ 929832 w 1206189"/>
                <a:gd name="connsiteY69" fmla="*/ 31004 h 476921"/>
                <a:gd name="connsiteX70" fmla="*/ 892509 w 1206189"/>
                <a:gd name="connsiteY70" fmla="*/ 53397 h 476921"/>
                <a:gd name="connsiteX71" fmla="*/ 873848 w 1206189"/>
                <a:gd name="connsiteY71" fmla="*/ 75791 h 476921"/>
                <a:gd name="connsiteX72" fmla="*/ 862651 w 1206189"/>
                <a:gd name="connsiteY72" fmla="*/ 98184 h 476921"/>
                <a:gd name="connsiteX73" fmla="*/ 858919 w 1206189"/>
                <a:gd name="connsiteY73" fmla="*/ 109381 h 476921"/>
                <a:gd name="connsiteX74" fmla="*/ 829061 w 1206189"/>
                <a:gd name="connsiteY74" fmla="*/ 135507 h 476921"/>
                <a:gd name="connsiteX75" fmla="*/ 791739 w 1206189"/>
                <a:gd name="connsiteY75" fmla="*/ 139239 h 476921"/>
                <a:gd name="connsiteX76" fmla="*/ 776810 w 1206189"/>
                <a:gd name="connsiteY76" fmla="*/ 142971 h 476921"/>
                <a:gd name="connsiteX77" fmla="*/ 754416 w 1206189"/>
                <a:gd name="connsiteY77" fmla="*/ 146704 h 476921"/>
                <a:gd name="connsiteX78" fmla="*/ 728291 w 1206189"/>
                <a:gd name="connsiteY78" fmla="*/ 157900 h 476921"/>
                <a:gd name="connsiteX79" fmla="*/ 702165 w 1206189"/>
                <a:gd name="connsiteY79" fmla="*/ 165365 h 476921"/>
                <a:gd name="connsiteX80" fmla="*/ 672307 w 1206189"/>
                <a:gd name="connsiteY80" fmla="*/ 180294 h 476921"/>
                <a:gd name="connsiteX81" fmla="*/ 627520 w 1206189"/>
                <a:gd name="connsiteY81" fmla="*/ 187758 h 476921"/>
                <a:gd name="connsiteX82" fmla="*/ 608859 w 1206189"/>
                <a:gd name="connsiteY82" fmla="*/ 191491 h 476921"/>
                <a:gd name="connsiteX83" fmla="*/ 571536 w 1206189"/>
                <a:gd name="connsiteY83" fmla="*/ 195223 h 476921"/>
                <a:gd name="connsiteX84" fmla="*/ 549143 w 1206189"/>
                <a:gd name="connsiteY84" fmla="*/ 202687 h 476921"/>
                <a:gd name="connsiteX85" fmla="*/ 537946 w 1206189"/>
                <a:gd name="connsiteY85" fmla="*/ 206419 h 476921"/>
                <a:gd name="connsiteX86" fmla="*/ 504356 w 1206189"/>
                <a:gd name="connsiteY86" fmla="*/ 213884 h 476921"/>
                <a:gd name="connsiteX87" fmla="*/ 231902 w 1206189"/>
                <a:gd name="connsiteY87" fmla="*/ 210152 h 476921"/>
                <a:gd name="connsiteX88" fmla="*/ 190847 w 1206189"/>
                <a:gd name="connsiteY88" fmla="*/ 202687 h 476921"/>
                <a:gd name="connsiteX89" fmla="*/ 146060 w 1206189"/>
                <a:gd name="connsiteY89" fmla="*/ 195223 h 476921"/>
                <a:gd name="connsiteX90" fmla="*/ 95330 w 1206189"/>
                <a:gd name="connsiteY90" fmla="*/ 157612 h 476921"/>
                <a:gd name="connsiteX91" fmla="*/ 88 w 1206189"/>
                <a:gd name="connsiteY91" fmla="*/ 155889 h 476921"/>
                <a:gd name="connsiteX92" fmla="*/ 157257 w 1206189"/>
                <a:gd name="connsiteY92" fmla="*/ 243742 h 476921"/>
                <a:gd name="connsiteX0" fmla="*/ 157257 w 1206189"/>
                <a:gd name="connsiteY0" fmla="*/ 243742 h 476921"/>
                <a:gd name="connsiteX1" fmla="*/ 157257 w 1206189"/>
                <a:gd name="connsiteY1" fmla="*/ 243742 h 476921"/>
                <a:gd name="connsiteX2" fmla="*/ 179651 w 1206189"/>
                <a:gd name="connsiteY2" fmla="*/ 266135 h 476921"/>
                <a:gd name="connsiteX3" fmla="*/ 190847 w 1206189"/>
                <a:gd name="connsiteY3" fmla="*/ 269868 h 476921"/>
                <a:gd name="connsiteX4" fmla="*/ 202044 w 1206189"/>
                <a:gd name="connsiteY4" fmla="*/ 277332 h 476921"/>
                <a:gd name="connsiteX5" fmla="*/ 228170 w 1206189"/>
                <a:gd name="connsiteY5" fmla="*/ 284797 h 476921"/>
                <a:gd name="connsiteX6" fmla="*/ 231902 w 1206189"/>
                <a:gd name="connsiteY6" fmla="*/ 299726 h 476921"/>
                <a:gd name="connsiteX7" fmla="*/ 250563 w 1206189"/>
                <a:gd name="connsiteY7" fmla="*/ 314655 h 476921"/>
                <a:gd name="connsiteX8" fmla="*/ 261760 w 1206189"/>
                <a:gd name="connsiteY8" fmla="*/ 318387 h 476921"/>
                <a:gd name="connsiteX9" fmla="*/ 272957 w 1206189"/>
                <a:gd name="connsiteY9" fmla="*/ 325851 h 476921"/>
                <a:gd name="connsiteX10" fmla="*/ 299082 w 1206189"/>
                <a:gd name="connsiteY10" fmla="*/ 333316 h 476921"/>
                <a:gd name="connsiteX11" fmla="*/ 310279 w 1206189"/>
                <a:gd name="connsiteY11" fmla="*/ 340780 h 476921"/>
                <a:gd name="connsiteX12" fmla="*/ 325208 w 1206189"/>
                <a:gd name="connsiteY12" fmla="*/ 344513 h 476921"/>
                <a:gd name="connsiteX13" fmla="*/ 332673 w 1206189"/>
                <a:gd name="connsiteY13" fmla="*/ 351977 h 476921"/>
                <a:gd name="connsiteX14" fmla="*/ 343869 w 1206189"/>
                <a:gd name="connsiteY14" fmla="*/ 355709 h 476921"/>
                <a:gd name="connsiteX15" fmla="*/ 362531 w 1206189"/>
                <a:gd name="connsiteY15" fmla="*/ 366906 h 476921"/>
                <a:gd name="connsiteX16" fmla="*/ 369995 w 1206189"/>
                <a:gd name="connsiteY16" fmla="*/ 374371 h 476921"/>
                <a:gd name="connsiteX17" fmla="*/ 392389 w 1206189"/>
                <a:gd name="connsiteY17" fmla="*/ 385567 h 476921"/>
                <a:gd name="connsiteX18" fmla="*/ 399853 w 1206189"/>
                <a:gd name="connsiteY18" fmla="*/ 393032 h 476921"/>
                <a:gd name="connsiteX19" fmla="*/ 425979 w 1206189"/>
                <a:gd name="connsiteY19" fmla="*/ 400496 h 476921"/>
                <a:gd name="connsiteX20" fmla="*/ 463301 w 1206189"/>
                <a:gd name="connsiteY20" fmla="*/ 415425 h 476921"/>
                <a:gd name="connsiteX21" fmla="*/ 485695 w 1206189"/>
                <a:gd name="connsiteY21" fmla="*/ 437819 h 476921"/>
                <a:gd name="connsiteX22" fmla="*/ 526749 w 1206189"/>
                <a:gd name="connsiteY22" fmla="*/ 445283 h 476921"/>
                <a:gd name="connsiteX23" fmla="*/ 541678 w 1206189"/>
                <a:gd name="connsiteY23" fmla="*/ 452748 h 476921"/>
                <a:gd name="connsiteX24" fmla="*/ 564072 w 1206189"/>
                <a:gd name="connsiteY24" fmla="*/ 456480 h 476921"/>
                <a:gd name="connsiteX25" fmla="*/ 579001 w 1206189"/>
                <a:gd name="connsiteY25" fmla="*/ 460212 h 476921"/>
                <a:gd name="connsiteX26" fmla="*/ 691175 w 1206189"/>
                <a:gd name="connsiteY26" fmla="*/ 475717 h 476921"/>
                <a:gd name="connsiteX27" fmla="*/ 719720 w 1206189"/>
                <a:gd name="connsiteY27" fmla="*/ 475142 h 476921"/>
                <a:gd name="connsiteX28" fmla="*/ 740801 w 1206189"/>
                <a:gd name="connsiteY28" fmla="*/ 469113 h 476921"/>
                <a:gd name="connsiteX29" fmla="*/ 754416 w 1206189"/>
                <a:gd name="connsiteY29" fmla="*/ 468538 h 476921"/>
                <a:gd name="connsiteX30" fmla="*/ 786693 w 1206189"/>
                <a:gd name="connsiteY30" fmla="*/ 457629 h 476921"/>
                <a:gd name="connsiteX31" fmla="*/ 818555 w 1206189"/>
                <a:gd name="connsiteY31" fmla="*/ 440975 h 476921"/>
                <a:gd name="connsiteX32" fmla="*/ 860923 w 1206189"/>
                <a:gd name="connsiteY32" fmla="*/ 418871 h 476921"/>
                <a:gd name="connsiteX33" fmla="*/ 862651 w 1206189"/>
                <a:gd name="connsiteY33" fmla="*/ 396764 h 476921"/>
                <a:gd name="connsiteX34" fmla="*/ 885045 w 1206189"/>
                <a:gd name="connsiteY34" fmla="*/ 381835 h 476921"/>
                <a:gd name="connsiteX35" fmla="*/ 896242 w 1206189"/>
                <a:gd name="connsiteY35" fmla="*/ 374371 h 476921"/>
                <a:gd name="connsiteX36" fmla="*/ 907438 w 1206189"/>
                <a:gd name="connsiteY36" fmla="*/ 366906 h 476921"/>
                <a:gd name="connsiteX37" fmla="*/ 922367 w 1206189"/>
                <a:gd name="connsiteY37" fmla="*/ 363174 h 476921"/>
                <a:gd name="connsiteX38" fmla="*/ 933564 w 1206189"/>
                <a:gd name="connsiteY38" fmla="*/ 355709 h 476921"/>
                <a:gd name="connsiteX39" fmla="*/ 948493 w 1206189"/>
                <a:gd name="connsiteY39" fmla="*/ 340780 h 476921"/>
                <a:gd name="connsiteX40" fmla="*/ 963422 w 1206189"/>
                <a:gd name="connsiteY40" fmla="*/ 310922 h 476921"/>
                <a:gd name="connsiteX41" fmla="*/ 967154 w 1206189"/>
                <a:gd name="connsiteY41" fmla="*/ 299726 h 476921"/>
                <a:gd name="connsiteX42" fmla="*/ 978351 w 1206189"/>
                <a:gd name="connsiteY42" fmla="*/ 292261 h 476921"/>
                <a:gd name="connsiteX43" fmla="*/ 985816 w 1206189"/>
                <a:gd name="connsiteY43" fmla="*/ 284797 h 476921"/>
                <a:gd name="connsiteX44" fmla="*/ 1000745 w 1206189"/>
                <a:gd name="connsiteY44" fmla="*/ 273600 h 476921"/>
                <a:gd name="connsiteX45" fmla="*/ 1023138 w 1206189"/>
                <a:gd name="connsiteY45" fmla="*/ 251206 h 476921"/>
                <a:gd name="connsiteX46" fmla="*/ 1030602 w 1206189"/>
                <a:gd name="connsiteY46" fmla="*/ 240010 h 476921"/>
                <a:gd name="connsiteX47" fmla="*/ 1045531 w 1206189"/>
                <a:gd name="connsiteY47" fmla="*/ 236277 h 476921"/>
                <a:gd name="connsiteX48" fmla="*/ 1060460 w 1206189"/>
                <a:gd name="connsiteY48" fmla="*/ 221348 h 476921"/>
                <a:gd name="connsiteX49" fmla="*/ 1075389 w 1206189"/>
                <a:gd name="connsiteY49" fmla="*/ 202687 h 476921"/>
                <a:gd name="connsiteX50" fmla="*/ 1079122 w 1206189"/>
                <a:gd name="connsiteY50" fmla="*/ 191491 h 476921"/>
                <a:gd name="connsiteX51" fmla="*/ 1094051 w 1206189"/>
                <a:gd name="connsiteY51" fmla="*/ 176562 h 476921"/>
                <a:gd name="connsiteX52" fmla="*/ 1097783 w 1206189"/>
                <a:gd name="connsiteY52" fmla="*/ 165365 h 476921"/>
                <a:gd name="connsiteX53" fmla="*/ 1112712 w 1206189"/>
                <a:gd name="connsiteY53" fmla="*/ 150436 h 476921"/>
                <a:gd name="connsiteX54" fmla="*/ 1120176 w 1206189"/>
                <a:gd name="connsiteY54" fmla="*/ 142971 h 476921"/>
                <a:gd name="connsiteX55" fmla="*/ 1127641 w 1206189"/>
                <a:gd name="connsiteY55" fmla="*/ 131775 h 476921"/>
                <a:gd name="connsiteX56" fmla="*/ 1131373 w 1206189"/>
                <a:gd name="connsiteY56" fmla="*/ 120578 h 476921"/>
                <a:gd name="connsiteX57" fmla="*/ 1138838 w 1206189"/>
                <a:gd name="connsiteY57" fmla="*/ 113113 h 476921"/>
                <a:gd name="connsiteX58" fmla="*/ 1146302 w 1206189"/>
                <a:gd name="connsiteY58" fmla="*/ 101917 h 476921"/>
                <a:gd name="connsiteX59" fmla="*/ 1153767 w 1206189"/>
                <a:gd name="connsiteY59" fmla="*/ 94452 h 476921"/>
                <a:gd name="connsiteX60" fmla="*/ 1168696 w 1206189"/>
                <a:gd name="connsiteY60" fmla="*/ 75791 h 476921"/>
                <a:gd name="connsiteX61" fmla="*/ 1183625 w 1206189"/>
                <a:gd name="connsiteY61" fmla="*/ 57130 h 476921"/>
                <a:gd name="connsiteX62" fmla="*/ 1194821 w 1206189"/>
                <a:gd name="connsiteY62" fmla="*/ 34736 h 476921"/>
                <a:gd name="connsiteX63" fmla="*/ 1202286 w 1206189"/>
                <a:gd name="connsiteY63" fmla="*/ 27272 h 476921"/>
                <a:gd name="connsiteX64" fmla="*/ 1206018 w 1206189"/>
                <a:gd name="connsiteY64" fmla="*/ 16075 h 476921"/>
                <a:gd name="connsiteX65" fmla="*/ 1202286 w 1206189"/>
                <a:gd name="connsiteY65" fmla="*/ 1146 h 476921"/>
                <a:gd name="connsiteX66" fmla="*/ 1015674 w 1206189"/>
                <a:gd name="connsiteY66" fmla="*/ 4878 h 476921"/>
                <a:gd name="connsiteX67" fmla="*/ 970887 w 1206189"/>
                <a:gd name="connsiteY67" fmla="*/ 16075 h 476921"/>
                <a:gd name="connsiteX68" fmla="*/ 963422 w 1206189"/>
                <a:gd name="connsiteY68" fmla="*/ 23539 h 476921"/>
                <a:gd name="connsiteX69" fmla="*/ 929832 w 1206189"/>
                <a:gd name="connsiteY69" fmla="*/ 31004 h 476921"/>
                <a:gd name="connsiteX70" fmla="*/ 892509 w 1206189"/>
                <a:gd name="connsiteY70" fmla="*/ 53397 h 476921"/>
                <a:gd name="connsiteX71" fmla="*/ 873848 w 1206189"/>
                <a:gd name="connsiteY71" fmla="*/ 75791 h 476921"/>
                <a:gd name="connsiteX72" fmla="*/ 862651 w 1206189"/>
                <a:gd name="connsiteY72" fmla="*/ 98184 h 476921"/>
                <a:gd name="connsiteX73" fmla="*/ 858919 w 1206189"/>
                <a:gd name="connsiteY73" fmla="*/ 109381 h 476921"/>
                <a:gd name="connsiteX74" fmla="*/ 829061 w 1206189"/>
                <a:gd name="connsiteY74" fmla="*/ 135507 h 476921"/>
                <a:gd name="connsiteX75" fmla="*/ 791739 w 1206189"/>
                <a:gd name="connsiteY75" fmla="*/ 139239 h 476921"/>
                <a:gd name="connsiteX76" fmla="*/ 776810 w 1206189"/>
                <a:gd name="connsiteY76" fmla="*/ 142971 h 476921"/>
                <a:gd name="connsiteX77" fmla="*/ 754416 w 1206189"/>
                <a:gd name="connsiteY77" fmla="*/ 146704 h 476921"/>
                <a:gd name="connsiteX78" fmla="*/ 728291 w 1206189"/>
                <a:gd name="connsiteY78" fmla="*/ 157900 h 476921"/>
                <a:gd name="connsiteX79" fmla="*/ 702165 w 1206189"/>
                <a:gd name="connsiteY79" fmla="*/ 165365 h 476921"/>
                <a:gd name="connsiteX80" fmla="*/ 672307 w 1206189"/>
                <a:gd name="connsiteY80" fmla="*/ 180294 h 476921"/>
                <a:gd name="connsiteX81" fmla="*/ 627520 w 1206189"/>
                <a:gd name="connsiteY81" fmla="*/ 187758 h 476921"/>
                <a:gd name="connsiteX82" fmla="*/ 608859 w 1206189"/>
                <a:gd name="connsiteY82" fmla="*/ 191491 h 476921"/>
                <a:gd name="connsiteX83" fmla="*/ 571536 w 1206189"/>
                <a:gd name="connsiteY83" fmla="*/ 195223 h 476921"/>
                <a:gd name="connsiteX84" fmla="*/ 549143 w 1206189"/>
                <a:gd name="connsiteY84" fmla="*/ 202687 h 476921"/>
                <a:gd name="connsiteX85" fmla="*/ 537946 w 1206189"/>
                <a:gd name="connsiteY85" fmla="*/ 206419 h 476921"/>
                <a:gd name="connsiteX86" fmla="*/ 504356 w 1206189"/>
                <a:gd name="connsiteY86" fmla="*/ 213884 h 476921"/>
                <a:gd name="connsiteX87" fmla="*/ 231902 w 1206189"/>
                <a:gd name="connsiteY87" fmla="*/ 210152 h 476921"/>
                <a:gd name="connsiteX88" fmla="*/ 190847 w 1206189"/>
                <a:gd name="connsiteY88" fmla="*/ 202687 h 476921"/>
                <a:gd name="connsiteX89" fmla="*/ 167831 w 1206189"/>
                <a:gd name="connsiteY89" fmla="*/ 176849 h 476921"/>
                <a:gd name="connsiteX90" fmla="*/ 95330 w 1206189"/>
                <a:gd name="connsiteY90" fmla="*/ 157612 h 476921"/>
                <a:gd name="connsiteX91" fmla="*/ 88 w 1206189"/>
                <a:gd name="connsiteY91" fmla="*/ 155889 h 476921"/>
                <a:gd name="connsiteX92" fmla="*/ 157257 w 1206189"/>
                <a:gd name="connsiteY92" fmla="*/ 243742 h 476921"/>
                <a:gd name="connsiteX0" fmla="*/ 157257 w 1206189"/>
                <a:gd name="connsiteY0" fmla="*/ 243742 h 476921"/>
                <a:gd name="connsiteX1" fmla="*/ 157257 w 1206189"/>
                <a:gd name="connsiteY1" fmla="*/ 243742 h 476921"/>
                <a:gd name="connsiteX2" fmla="*/ 179651 w 1206189"/>
                <a:gd name="connsiteY2" fmla="*/ 266135 h 476921"/>
                <a:gd name="connsiteX3" fmla="*/ 190847 w 1206189"/>
                <a:gd name="connsiteY3" fmla="*/ 269868 h 476921"/>
                <a:gd name="connsiteX4" fmla="*/ 202044 w 1206189"/>
                <a:gd name="connsiteY4" fmla="*/ 277332 h 476921"/>
                <a:gd name="connsiteX5" fmla="*/ 228170 w 1206189"/>
                <a:gd name="connsiteY5" fmla="*/ 284797 h 476921"/>
                <a:gd name="connsiteX6" fmla="*/ 231902 w 1206189"/>
                <a:gd name="connsiteY6" fmla="*/ 299726 h 476921"/>
                <a:gd name="connsiteX7" fmla="*/ 250563 w 1206189"/>
                <a:gd name="connsiteY7" fmla="*/ 314655 h 476921"/>
                <a:gd name="connsiteX8" fmla="*/ 261760 w 1206189"/>
                <a:gd name="connsiteY8" fmla="*/ 318387 h 476921"/>
                <a:gd name="connsiteX9" fmla="*/ 272957 w 1206189"/>
                <a:gd name="connsiteY9" fmla="*/ 325851 h 476921"/>
                <a:gd name="connsiteX10" fmla="*/ 299082 w 1206189"/>
                <a:gd name="connsiteY10" fmla="*/ 333316 h 476921"/>
                <a:gd name="connsiteX11" fmla="*/ 310279 w 1206189"/>
                <a:gd name="connsiteY11" fmla="*/ 340780 h 476921"/>
                <a:gd name="connsiteX12" fmla="*/ 325208 w 1206189"/>
                <a:gd name="connsiteY12" fmla="*/ 344513 h 476921"/>
                <a:gd name="connsiteX13" fmla="*/ 332673 w 1206189"/>
                <a:gd name="connsiteY13" fmla="*/ 351977 h 476921"/>
                <a:gd name="connsiteX14" fmla="*/ 343869 w 1206189"/>
                <a:gd name="connsiteY14" fmla="*/ 355709 h 476921"/>
                <a:gd name="connsiteX15" fmla="*/ 362531 w 1206189"/>
                <a:gd name="connsiteY15" fmla="*/ 366906 h 476921"/>
                <a:gd name="connsiteX16" fmla="*/ 369995 w 1206189"/>
                <a:gd name="connsiteY16" fmla="*/ 374371 h 476921"/>
                <a:gd name="connsiteX17" fmla="*/ 392389 w 1206189"/>
                <a:gd name="connsiteY17" fmla="*/ 385567 h 476921"/>
                <a:gd name="connsiteX18" fmla="*/ 399853 w 1206189"/>
                <a:gd name="connsiteY18" fmla="*/ 393032 h 476921"/>
                <a:gd name="connsiteX19" fmla="*/ 425979 w 1206189"/>
                <a:gd name="connsiteY19" fmla="*/ 400496 h 476921"/>
                <a:gd name="connsiteX20" fmla="*/ 463301 w 1206189"/>
                <a:gd name="connsiteY20" fmla="*/ 415425 h 476921"/>
                <a:gd name="connsiteX21" fmla="*/ 485695 w 1206189"/>
                <a:gd name="connsiteY21" fmla="*/ 437819 h 476921"/>
                <a:gd name="connsiteX22" fmla="*/ 526749 w 1206189"/>
                <a:gd name="connsiteY22" fmla="*/ 445283 h 476921"/>
                <a:gd name="connsiteX23" fmla="*/ 541678 w 1206189"/>
                <a:gd name="connsiteY23" fmla="*/ 452748 h 476921"/>
                <a:gd name="connsiteX24" fmla="*/ 564072 w 1206189"/>
                <a:gd name="connsiteY24" fmla="*/ 456480 h 476921"/>
                <a:gd name="connsiteX25" fmla="*/ 579001 w 1206189"/>
                <a:gd name="connsiteY25" fmla="*/ 460212 h 476921"/>
                <a:gd name="connsiteX26" fmla="*/ 691175 w 1206189"/>
                <a:gd name="connsiteY26" fmla="*/ 475717 h 476921"/>
                <a:gd name="connsiteX27" fmla="*/ 719720 w 1206189"/>
                <a:gd name="connsiteY27" fmla="*/ 475142 h 476921"/>
                <a:gd name="connsiteX28" fmla="*/ 740801 w 1206189"/>
                <a:gd name="connsiteY28" fmla="*/ 469113 h 476921"/>
                <a:gd name="connsiteX29" fmla="*/ 754416 w 1206189"/>
                <a:gd name="connsiteY29" fmla="*/ 468538 h 476921"/>
                <a:gd name="connsiteX30" fmla="*/ 786693 w 1206189"/>
                <a:gd name="connsiteY30" fmla="*/ 457629 h 476921"/>
                <a:gd name="connsiteX31" fmla="*/ 818555 w 1206189"/>
                <a:gd name="connsiteY31" fmla="*/ 440975 h 476921"/>
                <a:gd name="connsiteX32" fmla="*/ 860923 w 1206189"/>
                <a:gd name="connsiteY32" fmla="*/ 418871 h 476921"/>
                <a:gd name="connsiteX33" fmla="*/ 862651 w 1206189"/>
                <a:gd name="connsiteY33" fmla="*/ 396764 h 476921"/>
                <a:gd name="connsiteX34" fmla="*/ 885045 w 1206189"/>
                <a:gd name="connsiteY34" fmla="*/ 381835 h 476921"/>
                <a:gd name="connsiteX35" fmla="*/ 896242 w 1206189"/>
                <a:gd name="connsiteY35" fmla="*/ 374371 h 476921"/>
                <a:gd name="connsiteX36" fmla="*/ 907438 w 1206189"/>
                <a:gd name="connsiteY36" fmla="*/ 366906 h 476921"/>
                <a:gd name="connsiteX37" fmla="*/ 922367 w 1206189"/>
                <a:gd name="connsiteY37" fmla="*/ 363174 h 476921"/>
                <a:gd name="connsiteX38" fmla="*/ 933564 w 1206189"/>
                <a:gd name="connsiteY38" fmla="*/ 355709 h 476921"/>
                <a:gd name="connsiteX39" fmla="*/ 948493 w 1206189"/>
                <a:gd name="connsiteY39" fmla="*/ 340780 h 476921"/>
                <a:gd name="connsiteX40" fmla="*/ 963422 w 1206189"/>
                <a:gd name="connsiteY40" fmla="*/ 310922 h 476921"/>
                <a:gd name="connsiteX41" fmla="*/ 967154 w 1206189"/>
                <a:gd name="connsiteY41" fmla="*/ 299726 h 476921"/>
                <a:gd name="connsiteX42" fmla="*/ 978351 w 1206189"/>
                <a:gd name="connsiteY42" fmla="*/ 292261 h 476921"/>
                <a:gd name="connsiteX43" fmla="*/ 985816 w 1206189"/>
                <a:gd name="connsiteY43" fmla="*/ 284797 h 476921"/>
                <a:gd name="connsiteX44" fmla="*/ 1000745 w 1206189"/>
                <a:gd name="connsiteY44" fmla="*/ 273600 h 476921"/>
                <a:gd name="connsiteX45" fmla="*/ 1023138 w 1206189"/>
                <a:gd name="connsiteY45" fmla="*/ 251206 h 476921"/>
                <a:gd name="connsiteX46" fmla="*/ 1030602 w 1206189"/>
                <a:gd name="connsiteY46" fmla="*/ 240010 h 476921"/>
                <a:gd name="connsiteX47" fmla="*/ 1045531 w 1206189"/>
                <a:gd name="connsiteY47" fmla="*/ 236277 h 476921"/>
                <a:gd name="connsiteX48" fmla="*/ 1060460 w 1206189"/>
                <a:gd name="connsiteY48" fmla="*/ 221348 h 476921"/>
                <a:gd name="connsiteX49" fmla="*/ 1075389 w 1206189"/>
                <a:gd name="connsiteY49" fmla="*/ 202687 h 476921"/>
                <a:gd name="connsiteX50" fmla="*/ 1079122 w 1206189"/>
                <a:gd name="connsiteY50" fmla="*/ 191491 h 476921"/>
                <a:gd name="connsiteX51" fmla="*/ 1094051 w 1206189"/>
                <a:gd name="connsiteY51" fmla="*/ 176562 h 476921"/>
                <a:gd name="connsiteX52" fmla="*/ 1097783 w 1206189"/>
                <a:gd name="connsiteY52" fmla="*/ 165365 h 476921"/>
                <a:gd name="connsiteX53" fmla="*/ 1112712 w 1206189"/>
                <a:gd name="connsiteY53" fmla="*/ 150436 h 476921"/>
                <a:gd name="connsiteX54" fmla="*/ 1120176 w 1206189"/>
                <a:gd name="connsiteY54" fmla="*/ 142971 h 476921"/>
                <a:gd name="connsiteX55" fmla="*/ 1127641 w 1206189"/>
                <a:gd name="connsiteY55" fmla="*/ 131775 h 476921"/>
                <a:gd name="connsiteX56" fmla="*/ 1131373 w 1206189"/>
                <a:gd name="connsiteY56" fmla="*/ 120578 h 476921"/>
                <a:gd name="connsiteX57" fmla="*/ 1138838 w 1206189"/>
                <a:gd name="connsiteY57" fmla="*/ 113113 h 476921"/>
                <a:gd name="connsiteX58" fmla="*/ 1146302 w 1206189"/>
                <a:gd name="connsiteY58" fmla="*/ 101917 h 476921"/>
                <a:gd name="connsiteX59" fmla="*/ 1153767 w 1206189"/>
                <a:gd name="connsiteY59" fmla="*/ 94452 h 476921"/>
                <a:gd name="connsiteX60" fmla="*/ 1168696 w 1206189"/>
                <a:gd name="connsiteY60" fmla="*/ 75791 h 476921"/>
                <a:gd name="connsiteX61" fmla="*/ 1183625 w 1206189"/>
                <a:gd name="connsiteY61" fmla="*/ 57130 h 476921"/>
                <a:gd name="connsiteX62" fmla="*/ 1194821 w 1206189"/>
                <a:gd name="connsiteY62" fmla="*/ 34736 h 476921"/>
                <a:gd name="connsiteX63" fmla="*/ 1202286 w 1206189"/>
                <a:gd name="connsiteY63" fmla="*/ 27272 h 476921"/>
                <a:gd name="connsiteX64" fmla="*/ 1206018 w 1206189"/>
                <a:gd name="connsiteY64" fmla="*/ 16075 h 476921"/>
                <a:gd name="connsiteX65" fmla="*/ 1202286 w 1206189"/>
                <a:gd name="connsiteY65" fmla="*/ 1146 h 476921"/>
                <a:gd name="connsiteX66" fmla="*/ 1015674 w 1206189"/>
                <a:gd name="connsiteY66" fmla="*/ 4878 h 476921"/>
                <a:gd name="connsiteX67" fmla="*/ 970887 w 1206189"/>
                <a:gd name="connsiteY67" fmla="*/ 16075 h 476921"/>
                <a:gd name="connsiteX68" fmla="*/ 963422 w 1206189"/>
                <a:gd name="connsiteY68" fmla="*/ 23539 h 476921"/>
                <a:gd name="connsiteX69" fmla="*/ 929832 w 1206189"/>
                <a:gd name="connsiteY69" fmla="*/ 31004 h 476921"/>
                <a:gd name="connsiteX70" fmla="*/ 892509 w 1206189"/>
                <a:gd name="connsiteY70" fmla="*/ 53397 h 476921"/>
                <a:gd name="connsiteX71" fmla="*/ 873848 w 1206189"/>
                <a:gd name="connsiteY71" fmla="*/ 75791 h 476921"/>
                <a:gd name="connsiteX72" fmla="*/ 862651 w 1206189"/>
                <a:gd name="connsiteY72" fmla="*/ 98184 h 476921"/>
                <a:gd name="connsiteX73" fmla="*/ 858919 w 1206189"/>
                <a:gd name="connsiteY73" fmla="*/ 109381 h 476921"/>
                <a:gd name="connsiteX74" fmla="*/ 829061 w 1206189"/>
                <a:gd name="connsiteY74" fmla="*/ 135507 h 476921"/>
                <a:gd name="connsiteX75" fmla="*/ 791739 w 1206189"/>
                <a:gd name="connsiteY75" fmla="*/ 139239 h 476921"/>
                <a:gd name="connsiteX76" fmla="*/ 776810 w 1206189"/>
                <a:gd name="connsiteY76" fmla="*/ 142971 h 476921"/>
                <a:gd name="connsiteX77" fmla="*/ 754416 w 1206189"/>
                <a:gd name="connsiteY77" fmla="*/ 146704 h 476921"/>
                <a:gd name="connsiteX78" fmla="*/ 728291 w 1206189"/>
                <a:gd name="connsiteY78" fmla="*/ 157900 h 476921"/>
                <a:gd name="connsiteX79" fmla="*/ 702165 w 1206189"/>
                <a:gd name="connsiteY79" fmla="*/ 165365 h 476921"/>
                <a:gd name="connsiteX80" fmla="*/ 672307 w 1206189"/>
                <a:gd name="connsiteY80" fmla="*/ 180294 h 476921"/>
                <a:gd name="connsiteX81" fmla="*/ 627520 w 1206189"/>
                <a:gd name="connsiteY81" fmla="*/ 187758 h 476921"/>
                <a:gd name="connsiteX82" fmla="*/ 608859 w 1206189"/>
                <a:gd name="connsiteY82" fmla="*/ 191491 h 476921"/>
                <a:gd name="connsiteX83" fmla="*/ 571536 w 1206189"/>
                <a:gd name="connsiteY83" fmla="*/ 195223 h 476921"/>
                <a:gd name="connsiteX84" fmla="*/ 549143 w 1206189"/>
                <a:gd name="connsiteY84" fmla="*/ 202687 h 476921"/>
                <a:gd name="connsiteX85" fmla="*/ 537946 w 1206189"/>
                <a:gd name="connsiteY85" fmla="*/ 206419 h 476921"/>
                <a:gd name="connsiteX86" fmla="*/ 504356 w 1206189"/>
                <a:gd name="connsiteY86" fmla="*/ 213884 h 476921"/>
                <a:gd name="connsiteX87" fmla="*/ 231902 w 1206189"/>
                <a:gd name="connsiteY87" fmla="*/ 210152 h 476921"/>
                <a:gd name="connsiteX88" fmla="*/ 207781 w 1206189"/>
                <a:gd name="connsiteY88" fmla="*/ 186610 h 476921"/>
                <a:gd name="connsiteX89" fmla="*/ 167831 w 1206189"/>
                <a:gd name="connsiteY89" fmla="*/ 176849 h 476921"/>
                <a:gd name="connsiteX90" fmla="*/ 95330 w 1206189"/>
                <a:gd name="connsiteY90" fmla="*/ 157612 h 476921"/>
                <a:gd name="connsiteX91" fmla="*/ 88 w 1206189"/>
                <a:gd name="connsiteY91" fmla="*/ 155889 h 476921"/>
                <a:gd name="connsiteX92" fmla="*/ 157257 w 1206189"/>
                <a:gd name="connsiteY92" fmla="*/ 243742 h 476921"/>
                <a:gd name="connsiteX0" fmla="*/ 157257 w 1206189"/>
                <a:gd name="connsiteY0" fmla="*/ 243742 h 476921"/>
                <a:gd name="connsiteX1" fmla="*/ 157257 w 1206189"/>
                <a:gd name="connsiteY1" fmla="*/ 243742 h 476921"/>
                <a:gd name="connsiteX2" fmla="*/ 179651 w 1206189"/>
                <a:gd name="connsiteY2" fmla="*/ 266135 h 476921"/>
                <a:gd name="connsiteX3" fmla="*/ 190847 w 1206189"/>
                <a:gd name="connsiteY3" fmla="*/ 269868 h 476921"/>
                <a:gd name="connsiteX4" fmla="*/ 202044 w 1206189"/>
                <a:gd name="connsiteY4" fmla="*/ 277332 h 476921"/>
                <a:gd name="connsiteX5" fmla="*/ 228170 w 1206189"/>
                <a:gd name="connsiteY5" fmla="*/ 284797 h 476921"/>
                <a:gd name="connsiteX6" fmla="*/ 231902 w 1206189"/>
                <a:gd name="connsiteY6" fmla="*/ 299726 h 476921"/>
                <a:gd name="connsiteX7" fmla="*/ 250563 w 1206189"/>
                <a:gd name="connsiteY7" fmla="*/ 314655 h 476921"/>
                <a:gd name="connsiteX8" fmla="*/ 261760 w 1206189"/>
                <a:gd name="connsiteY8" fmla="*/ 318387 h 476921"/>
                <a:gd name="connsiteX9" fmla="*/ 272957 w 1206189"/>
                <a:gd name="connsiteY9" fmla="*/ 325851 h 476921"/>
                <a:gd name="connsiteX10" fmla="*/ 299082 w 1206189"/>
                <a:gd name="connsiteY10" fmla="*/ 333316 h 476921"/>
                <a:gd name="connsiteX11" fmla="*/ 310279 w 1206189"/>
                <a:gd name="connsiteY11" fmla="*/ 340780 h 476921"/>
                <a:gd name="connsiteX12" fmla="*/ 325208 w 1206189"/>
                <a:gd name="connsiteY12" fmla="*/ 344513 h 476921"/>
                <a:gd name="connsiteX13" fmla="*/ 332673 w 1206189"/>
                <a:gd name="connsiteY13" fmla="*/ 351977 h 476921"/>
                <a:gd name="connsiteX14" fmla="*/ 343869 w 1206189"/>
                <a:gd name="connsiteY14" fmla="*/ 355709 h 476921"/>
                <a:gd name="connsiteX15" fmla="*/ 362531 w 1206189"/>
                <a:gd name="connsiteY15" fmla="*/ 366906 h 476921"/>
                <a:gd name="connsiteX16" fmla="*/ 369995 w 1206189"/>
                <a:gd name="connsiteY16" fmla="*/ 374371 h 476921"/>
                <a:gd name="connsiteX17" fmla="*/ 392389 w 1206189"/>
                <a:gd name="connsiteY17" fmla="*/ 385567 h 476921"/>
                <a:gd name="connsiteX18" fmla="*/ 399853 w 1206189"/>
                <a:gd name="connsiteY18" fmla="*/ 393032 h 476921"/>
                <a:gd name="connsiteX19" fmla="*/ 425979 w 1206189"/>
                <a:gd name="connsiteY19" fmla="*/ 400496 h 476921"/>
                <a:gd name="connsiteX20" fmla="*/ 463301 w 1206189"/>
                <a:gd name="connsiteY20" fmla="*/ 415425 h 476921"/>
                <a:gd name="connsiteX21" fmla="*/ 485695 w 1206189"/>
                <a:gd name="connsiteY21" fmla="*/ 437819 h 476921"/>
                <a:gd name="connsiteX22" fmla="*/ 526749 w 1206189"/>
                <a:gd name="connsiteY22" fmla="*/ 445283 h 476921"/>
                <a:gd name="connsiteX23" fmla="*/ 541678 w 1206189"/>
                <a:gd name="connsiteY23" fmla="*/ 452748 h 476921"/>
                <a:gd name="connsiteX24" fmla="*/ 564072 w 1206189"/>
                <a:gd name="connsiteY24" fmla="*/ 456480 h 476921"/>
                <a:gd name="connsiteX25" fmla="*/ 579001 w 1206189"/>
                <a:gd name="connsiteY25" fmla="*/ 460212 h 476921"/>
                <a:gd name="connsiteX26" fmla="*/ 691175 w 1206189"/>
                <a:gd name="connsiteY26" fmla="*/ 475717 h 476921"/>
                <a:gd name="connsiteX27" fmla="*/ 719720 w 1206189"/>
                <a:gd name="connsiteY27" fmla="*/ 475142 h 476921"/>
                <a:gd name="connsiteX28" fmla="*/ 740801 w 1206189"/>
                <a:gd name="connsiteY28" fmla="*/ 469113 h 476921"/>
                <a:gd name="connsiteX29" fmla="*/ 754416 w 1206189"/>
                <a:gd name="connsiteY29" fmla="*/ 468538 h 476921"/>
                <a:gd name="connsiteX30" fmla="*/ 786693 w 1206189"/>
                <a:gd name="connsiteY30" fmla="*/ 457629 h 476921"/>
                <a:gd name="connsiteX31" fmla="*/ 818555 w 1206189"/>
                <a:gd name="connsiteY31" fmla="*/ 440975 h 476921"/>
                <a:gd name="connsiteX32" fmla="*/ 860923 w 1206189"/>
                <a:gd name="connsiteY32" fmla="*/ 418871 h 476921"/>
                <a:gd name="connsiteX33" fmla="*/ 862651 w 1206189"/>
                <a:gd name="connsiteY33" fmla="*/ 396764 h 476921"/>
                <a:gd name="connsiteX34" fmla="*/ 885045 w 1206189"/>
                <a:gd name="connsiteY34" fmla="*/ 381835 h 476921"/>
                <a:gd name="connsiteX35" fmla="*/ 896242 w 1206189"/>
                <a:gd name="connsiteY35" fmla="*/ 374371 h 476921"/>
                <a:gd name="connsiteX36" fmla="*/ 907438 w 1206189"/>
                <a:gd name="connsiteY36" fmla="*/ 366906 h 476921"/>
                <a:gd name="connsiteX37" fmla="*/ 922367 w 1206189"/>
                <a:gd name="connsiteY37" fmla="*/ 363174 h 476921"/>
                <a:gd name="connsiteX38" fmla="*/ 933564 w 1206189"/>
                <a:gd name="connsiteY38" fmla="*/ 355709 h 476921"/>
                <a:gd name="connsiteX39" fmla="*/ 948493 w 1206189"/>
                <a:gd name="connsiteY39" fmla="*/ 340780 h 476921"/>
                <a:gd name="connsiteX40" fmla="*/ 963422 w 1206189"/>
                <a:gd name="connsiteY40" fmla="*/ 310922 h 476921"/>
                <a:gd name="connsiteX41" fmla="*/ 967154 w 1206189"/>
                <a:gd name="connsiteY41" fmla="*/ 299726 h 476921"/>
                <a:gd name="connsiteX42" fmla="*/ 978351 w 1206189"/>
                <a:gd name="connsiteY42" fmla="*/ 292261 h 476921"/>
                <a:gd name="connsiteX43" fmla="*/ 985816 w 1206189"/>
                <a:gd name="connsiteY43" fmla="*/ 284797 h 476921"/>
                <a:gd name="connsiteX44" fmla="*/ 1000745 w 1206189"/>
                <a:gd name="connsiteY44" fmla="*/ 273600 h 476921"/>
                <a:gd name="connsiteX45" fmla="*/ 1023138 w 1206189"/>
                <a:gd name="connsiteY45" fmla="*/ 251206 h 476921"/>
                <a:gd name="connsiteX46" fmla="*/ 1030602 w 1206189"/>
                <a:gd name="connsiteY46" fmla="*/ 240010 h 476921"/>
                <a:gd name="connsiteX47" fmla="*/ 1045531 w 1206189"/>
                <a:gd name="connsiteY47" fmla="*/ 236277 h 476921"/>
                <a:gd name="connsiteX48" fmla="*/ 1060460 w 1206189"/>
                <a:gd name="connsiteY48" fmla="*/ 221348 h 476921"/>
                <a:gd name="connsiteX49" fmla="*/ 1075389 w 1206189"/>
                <a:gd name="connsiteY49" fmla="*/ 202687 h 476921"/>
                <a:gd name="connsiteX50" fmla="*/ 1079122 w 1206189"/>
                <a:gd name="connsiteY50" fmla="*/ 191491 h 476921"/>
                <a:gd name="connsiteX51" fmla="*/ 1094051 w 1206189"/>
                <a:gd name="connsiteY51" fmla="*/ 176562 h 476921"/>
                <a:gd name="connsiteX52" fmla="*/ 1097783 w 1206189"/>
                <a:gd name="connsiteY52" fmla="*/ 165365 h 476921"/>
                <a:gd name="connsiteX53" fmla="*/ 1112712 w 1206189"/>
                <a:gd name="connsiteY53" fmla="*/ 150436 h 476921"/>
                <a:gd name="connsiteX54" fmla="*/ 1120176 w 1206189"/>
                <a:gd name="connsiteY54" fmla="*/ 142971 h 476921"/>
                <a:gd name="connsiteX55" fmla="*/ 1127641 w 1206189"/>
                <a:gd name="connsiteY55" fmla="*/ 131775 h 476921"/>
                <a:gd name="connsiteX56" fmla="*/ 1131373 w 1206189"/>
                <a:gd name="connsiteY56" fmla="*/ 120578 h 476921"/>
                <a:gd name="connsiteX57" fmla="*/ 1138838 w 1206189"/>
                <a:gd name="connsiteY57" fmla="*/ 113113 h 476921"/>
                <a:gd name="connsiteX58" fmla="*/ 1146302 w 1206189"/>
                <a:gd name="connsiteY58" fmla="*/ 101917 h 476921"/>
                <a:gd name="connsiteX59" fmla="*/ 1153767 w 1206189"/>
                <a:gd name="connsiteY59" fmla="*/ 94452 h 476921"/>
                <a:gd name="connsiteX60" fmla="*/ 1168696 w 1206189"/>
                <a:gd name="connsiteY60" fmla="*/ 75791 h 476921"/>
                <a:gd name="connsiteX61" fmla="*/ 1183625 w 1206189"/>
                <a:gd name="connsiteY61" fmla="*/ 57130 h 476921"/>
                <a:gd name="connsiteX62" fmla="*/ 1194821 w 1206189"/>
                <a:gd name="connsiteY62" fmla="*/ 34736 h 476921"/>
                <a:gd name="connsiteX63" fmla="*/ 1202286 w 1206189"/>
                <a:gd name="connsiteY63" fmla="*/ 27272 h 476921"/>
                <a:gd name="connsiteX64" fmla="*/ 1206018 w 1206189"/>
                <a:gd name="connsiteY64" fmla="*/ 16075 h 476921"/>
                <a:gd name="connsiteX65" fmla="*/ 1202286 w 1206189"/>
                <a:gd name="connsiteY65" fmla="*/ 1146 h 476921"/>
                <a:gd name="connsiteX66" fmla="*/ 1015674 w 1206189"/>
                <a:gd name="connsiteY66" fmla="*/ 4878 h 476921"/>
                <a:gd name="connsiteX67" fmla="*/ 970887 w 1206189"/>
                <a:gd name="connsiteY67" fmla="*/ 16075 h 476921"/>
                <a:gd name="connsiteX68" fmla="*/ 963422 w 1206189"/>
                <a:gd name="connsiteY68" fmla="*/ 23539 h 476921"/>
                <a:gd name="connsiteX69" fmla="*/ 929832 w 1206189"/>
                <a:gd name="connsiteY69" fmla="*/ 31004 h 476921"/>
                <a:gd name="connsiteX70" fmla="*/ 892509 w 1206189"/>
                <a:gd name="connsiteY70" fmla="*/ 53397 h 476921"/>
                <a:gd name="connsiteX71" fmla="*/ 873848 w 1206189"/>
                <a:gd name="connsiteY71" fmla="*/ 75791 h 476921"/>
                <a:gd name="connsiteX72" fmla="*/ 862651 w 1206189"/>
                <a:gd name="connsiteY72" fmla="*/ 98184 h 476921"/>
                <a:gd name="connsiteX73" fmla="*/ 858919 w 1206189"/>
                <a:gd name="connsiteY73" fmla="*/ 109381 h 476921"/>
                <a:gd name="connsiteX74" fmla="*/ 829061 w 1206189"/>
                <a:gd name="connsiteY74" fmla="*/ 135507 h 476921"/>
                <a:gd name="connsiteX75" fmla="*/ 791739 w 1206189"/>
                <a:gd name="connsiteY75" fmla="*/ 139239 h 476921"/>
                <a:gd name="connsiteX76" fmla="*/ 776810 w 1206189"/>
                <a:gd name="connsiteY76" fmla="*/ 142971 h 476921"/>
                <a:gd name="connsiteX77" fmla="*/ 754416 w 1206189"/>
                <a:gd name="connsiteY77" fmla="*/ 146704 h 476921"/>
                <a:gd name="connsiteX78" fmla="*/ 728291 w 1206189"/>
                <a:gd name="connsiteY78" fmla="*/ 157900 h 476921"/>
                <a:gd name="connsiteX79" fmla="*/ 702165 w 1206189"/>
                <a:gd name="connsiteY79" fmla="*/ 165365 h 476921"/>
                <a:gd name="connsiteX80" fmla="*/ 672307 w 1206189"/>
                <a:gd name="connsiteY80" fmla="*/ 180294 h 476921"/>
                <a:gd name="connsiteX81" fmla="*/ 627520 w 1206189"/>
                <a:gd name="connsiteY81" fmla="*/ 187758 h 476921"/>
                <a:gd name="connsiteX82" fmla="*/ 608859 w 1206189"/>
                <a:gd name="connsiteY82" fmla="*/ 191491 h 476921"/>
                <a:gd name="connsiteX83" fmla="*/ 571536 w 1206189"/>
                <a:gd name="connsiteY83" fmla="*/ 195223 h 476921"/>
                <a:gd name="connsiteX84" fmla="*/ 549143 w 1206189"/>
                <a:gd name="connsiteY84" fmla="*/ 202687 h 476921"/>
                <a:gd name="connsiteX85" fmla="*/ 537946 w 1206189"/>
                <a:gd name="connsiteY85" fmla="*/ 206419 h 476921"/>
                <a:gd name="connsiteX86" fmla="*/ 504356 w 1206189"/>
                <a:gd name="connsiteY86" fmla="*/ 213884 h 476921"/>
                <a:gd name="connsiteX87" fmla="*/ 246417 w 1206189"/>
                <a:gd name="connsiteY87" fmla="*/ 196371 h 476921"/>
                <a:gd name="connsiteX88" fmla="*/ 207781 w 1206189"/>
                <a:gd name="connsiteY88" fmla="*/ 186610 h 476921"/>
                <a:gd name="connsiteX89" fmla="*/ 167831 w 1206189"/>
                <a:gd name="connsiteY89" fmla="*/ 176849 h 476921"/>
                <a:gd name="connsiteX90" fmla="*/ 95330 w 1206189"/>
                <a:gd name="connsiteY90" fmla="*/ 157612 h 476921"/>
                <a:gd name="connsiteX91" fmla="*/ 88 w 1206189"/>
                <a:gd name="connsiteY91" fmla="*/ 155889 h 476921"/>
                <a:gd name="connsiteX92" fmla="*/ 157257 w 1206189"/>
                <a:gd name="connsiteY92" fmla="*/ 243742 h 47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206189" h="476921">
                  <a:moveTo>
                    <a:pt x="157257" y="243742"/>
                  </a:moveTo>
                  <a:lnTo>
                    <a:pt x="157257" y="243742"/>
                  </a:lnTo>
                  <a:cubicBezTo>
                    <a:pt x="164722" y="251206"/>
                    <a:pt x="171318" y="259654"/>
                    <a:pt x="179651" y="266135"/>
                  </a:cubicBezTo>
                  <a:cubicBezTo>
                    <a:pt x="182756" y="268550"/>
                    <a:pt x="187328" y="268109"/>
                    <a:pt x="190847" y="269868"/>
                  </a:cubicBezTo>
                  <a:cubicBezTo>
                    <a:pt x="194859" y="271874"/>
                    <a:pt x="198032" y="275326"/>
                    <a:pt x="202044" y="277332"/>
                  </a:cubicBezTo>
                  <a:cubicBezTo>
                    <a:pt x="207395" y="280007"/>
                    <a:pt x="223391" y="283602"/>
                    <a:pt x="228170" y="284797"/>
                  </a:cubicBezTo>
                  <a:cubicBezTo>
                    <a:pt x="229414" y="289773"/>
                    <a:pt x="229608" y="295138"/>
                    <a:pt x="231902" y="299726"/>
                  </a:cubicBezTo>
                  <a:cubicBezTo>
                    <a:pt x="234215" y="304352"/>
                    <a:pt x="247050" y="312898"/>
                    <a:pt x="250563" y="314655"/>
                  </a:cubicBezTo>
                  <a:cubicBezTo>
                    <a:pt x="254082" y="316414"/>
                    <a:pt x="258241" y="316628"/>
                    <a:pt x="261760" y="318387"/>
                  </a:cubicBezTo>
                  <a:cubicBezTo>
                    <a:pt x="265772" y="320393"/>
                    <a:pt x="268945" y="323845"/>
                    <a:pt x="272957" y="325851"/>
                  </a:cubicBezTo>
                  <a:cubicBezTo>
                    <a:pt x="278315" y="328530"/>
                    <a:pt x="294293" y="332119"/>
                    <a:pt x="299082" y="333316"/>
                  </a:cubicBezTo>
                  <a:cubicBezTo>
                    <a:pt x="302814" y="335804"/>
                    <a:pt x="306156" y="339013"/>
                    <a:pt x="310279" y="340780"/>
                  </a:cubicBezTo>
                  <a:cubicBezTo>
                    <a:pt x="314994" y="342801"/>
                    <a:pt x="320620" y="342219"/>
                    <a:pt x="325208" y="344513"/>
                  </a:cubicBezTo>
                  <a:cubicBezTo>
                    <a:pt x="328355" y="346087"/>
                    <a:pt x="329656" y="350167"/>
                    <a:pt x="332673" y="351977"/>
                  </a:cubicBezTo>
                  <a:cubicBezTo>
                    <a:pt x="336046" y="354001"/>
                    <a:pt x="340137" y="354465"/>
                    <a:pt x="343869" y="355709"/>
                  </a:cubicBezTo>
                  <a:cubicBezTo>
                    <a:pt x="362786" y="374626"/>
                    <a:pt x="338303" y="352369"/>
                    <a:pt x="362531" y="366906"/>
                  </a:cubicBezTo>
                  <a:cubicBezTo>
                    <a:pt x="365548" y="368716"/>
                    <a:pt x="367247" y="372173"/>
                    <a:pt x="369995" y="374371"/>
                  </a:cubicBezTo>
                  <a:cubicBezTo>
                    <a:pt x="380329" y="382639"/>
                    <a:pt x="380564" y="381626"/>
                    <a:pt x="392389" y="385567"/>
                  </a:cubicBezTo>
                  <a:cubicBezTo>
                    <a:pt x="394877" y="388055"/>
                    <a:pt x="396836" y="391222"/>
                    <a:pt x="399853" y="393032"/>
                  </a:cubicBezTo>
                  <a:cubicBezTo>
                    <a:pt x="404033" y="395540"/>
                    <a:pt x="422727" y="399520"/>
                    <a:pt x="425979" y="400496"/>
                  </a:cubicBezTo>
                  <a:cubicBezTo>
                    <a:pt x="449035" y="407413"/>
                    <a:pt x="444598" y="406074"/>
                    <a:pt x="463301" y="415425"/>
                  </a:cubicBezTo>
                  <a:cubicBezTo>
                    <a:pt x="470766" y="422890"/>
                    <a:pt x="475282" y="436084"/>
                    <a:pt x="485695" y="437819"/>
                  </a:cubicBezTo>
                  <a:cubicBezTo>
                    <a:pt x="514345" y="442594"/>
                    <a:pt x="500668" y="440067"/>
                    <a:pt x="526749" y="445283"/>
                  </a:cubicBezTo>
                  <a:cubicBezTo>
                    <a:pt x="531725" y="447771"/>
                    <a:pt x="536349" y="451149"/>
                    <a:pt x="541678" y="452748"/>
                  </a:cubicBezTo>
                  <a:cubicBezTo>
                    <a:pt x="548926" y="454923"/>
                    <a:pt x="556651" y="454996"/>
                    <a:pt x="564072" y="456480"/>
                  </a:cubicBezTo>
                  <a:cubicBezTo>
                    <a:pt x="569102" y="457486"/>
                    <a:pt x="574025" y="458968"/>
                    <a:pt x="579001" y="460212"/>
                  </a:cubicBezTo>
                  <a:cubicBezTo>
                    <a:pt x="611313" y="458743"/>
                    <a:pt x="667722" y="473229"/>
                    <a:pt x="691175" y="475717"/>
                  </a:cubicBezTo>
                  <a:cubicBezTo>
                    <a:pt x="714628" y="478205"/>
                    <a:pt x="711449" y="476243"/>
                    <a:pt x="719720" y="475142"/>
                  </a:cubicBezTo>
                  <a:cubicBezTo>
                    <a:pt x="727991" y="474041"/>
                    <a:pt x="734580" y="470357"/>
                    <a:pt x="740801" y="469113"/>
                  </a:cubicBezTo>
                  <a:cubicBezTo>
                    <a:pt x="744533" y="466625"/>
                    <a:pt x="746767" y="470452"/>
                    <a:pt x="754416" y="468538"/>
                  </a:cubicBezTo>
                  <a:cubicBezTo>
                    <a:pt x="762065" y="466624"/>
                    <a:pt x="776003" y="462223"/>
                    <a:pt x="786693" y="457629"/>
                  </a:cubicBezTo>
                  <a:cubicBezTo>
                    <a:pt x="797383" y="453035"/>
                    <a:pt x="806183" y="447435"/>
                    <a:pt x="818555" y="440975"/>
                  </a:cubicBezTo>
                  <a:cubicBezTo>
                    <a:pt x="830927" y="434515"/>
                    <a:pt x="845994" y="420115"/>
                    <a:pt x="860923" y="418871"/>
                  </a:cubicBezTo>
                  <a:cubicBezTo>
                    <a:pt x="867143" y="417627"/>
                    <a:pt x="858631" y="402937"/>
                    <a:pt x="862651" y="396764"/>
                  </a:cubicBezTo>
                  <a:cubicBezTo>
                    <a:pt x="866671" y="390591"/>
                    <a:pt x="877580" y="386811"/>
                    <a:pt x="885045" y="381835"/>
                  </a:cubicBezTo>
                  <a:lnTo>
                    <a:pt x="896242" y="374371"/>
                  </a:lnTo>
                  <a:cubicBezTo>
                    <a:pt x="899974" y="371883"/>
                    <a:pt x="903086" y="367994"/>
                    <a:pt x="907438" y="366906"/>
                  </a:cubicBezTo>
                  <a:lnTo>
                    <a:pt x="922367" y="363174"/>
                  </a:lnTo>
                  <a:cubicBezTo>
                    <a:pt x="926099" y="360686"/>
                    <a:pt x="930158" y="358628"/>
                    <a:pt x="933564" y="355709"/>
                  </a:cubicBezTo>
                  <a:cubicBezTo>
                    <a:pt x="938907" y="351129"/>
                    <a:pt x="948493" y="340780"/>
                    <a:pt x="948493" y="340780"/>
                  </a:cubicBezTo>
                  <a:cubicBezTo>
                    <a:pt x="957071" y="315049"/>
                    <a:pt x="950395" y="323951"/>
                    <a:pt x="963422" y="310922"/>
                  </a:cubicBezTo>
                  <a:cubicBezTo>
                    <a:pt x="964666" y="307190"/>
                    <a:pt x="964697" y="302798"/>
                    <a:pt x="967154" y="299726"/>
                  </a:cubicBezTo>
                  <a:cubicBezTo>
                    <a:pt x="969956" y="296223"/>
                    <a:pt x="974848" y="295063"/>
                    <a:pt x="978351" y="292261"/>
                  </a:cubicBezTo>
                  <a:cubicBezTo>
                    <a:pt x="981099" y="290063"/>
                    <a:pt x="983113" y="287050"/>
                    <a:pt x="985816" y="284797"/>
                  </a:cubicBezTo>
                  <a:cubicBezTo>
                    <a:pt x="990595" y="280815"/>
                    <a:pt x="996121" y="277761"/>
                    <a:pt x="1000745" y="273600"/>
                  </a:cubicBezTo>
                  <a:cubicBezTo>
                    <a:pt x="1008591" y="266538"/>
                    <a:pt x="1017282" y="259989"/>
                    <a:pt x="1023138" y="251206"/>
                  </a:cubicBezTo>
                  <a:cubicBezTo>
                    <a:pt x="1025626" y="247474"/>
                    <a:pt x="1026870" y="242498"/>
                    <a:pt x="1030602" y="240010"/>
                  </a:cubicBezTo>
                  <a:cubicBezTo>
                    <a:pt x="1034870" y="237165"/>
                    <a:pt x="1040555" y="237521"/>
                    <a:pt x="1045531" y="236277"/>
                  </a:cubicBezTo>
                  <a:lnTo>
                    <a:pt x="1060460" y="221348"/>
                  </a:lnTo>
                  <a:cubicBezTo>
                    <a:pt x="1067406" y="214402"/>
                    <a:pt x="1070678" y="212109"/>
                    <a:pt x="1075389" y="202687"/>
                  </a:cubicBezTo>
                  <a:cubicBezTo>
                    <a:pt x="1077148" y="199168"/>
                    <a:pt x="1076835" y="194692"/>
                    <a:pt x="1079122" y="191491"/>
                  </a:cubicBezTo>
                  <a:cubicBezTo>
                    <a:pt x="1083213" y="185764"/>
                    <a:pt x="1094051" y="176562"/>
                    <a:pt x="1094051" y="176562"/>
                  </a:cubicBezTo>
                  <a:cubicBezTo>
                    <a:pt x="1095295" y="172830"/>
                    <a:pt x="1095496" y="168566"/>
                    <a:pt x="1097783" y="165365"/>
                  </a:cubicBezTo>
                  <a:cubicBezTo>
                    <a:pt x="1101873" y="159638"/>
                    <a:pt x="1107736" y="155412"/>
                    <a:pt x="1112712" y="150436"/>
                  </a:cubicBezTo>
                  <a:cubicBezTo>
                    <a:pt x="1115200" y="147948"/>
                    <a:pt x="1118224" y="145899"/>
                    <a:pt x="1120176" y="142971"/>
                  </a:cubicBezTo>
                  <a:lnTo>
                    <a:pt x="1127641" y="131775"/>
                  </a:lnTo>
                  <a:cubicBezTo>
                    <a:pt x="1128885" y="128043"/>
                    <a:pt x="1129349" y="123952"/>
                    <a:pt x="1131373" y="120578"/>
                  </a:cubicBezTo>
                  <a:cubicBezTo>
                    <a:pt x="1133184" y="117560"/>
                    <a:pt x="1136640" y="115861"/>
                    <a:pt x="1138838" y="113113"/>
                  </a:cubicBezTo>
                  <a:cubicBezTo>
                    <a:pt x="1141640" y="109611"/>
                    <a:pt x="1143500" y="105419"/>
                    <a:pt x="1146302" y="101917"/>
                  </a:cubicBezTo>
                  <a:cubicBezTo>
                    <a:pt x="1148500" y="99169"/>
                    <a:pt x="1151569" y="97200"/>
                    <a:pt x="1153767" y="94452"/>
                  </a:cubicBezTo>
                  <a:cubicBezTo>
                    <a:pt x="1172595" y="70916"/>
                    <a:pt x="1150676" y="93809"/>
                    <a:pt x="1168696" y="75791"/>
                  </a:cubicBezTo>
                  <a:cubicBezTo>
                    <a:pt x="1175962" y="53992"/>
                    <a:pt x="1166743" y="74012"/>
                    <a:pt x="1183625" y="57130"/>
                  </a:cubicBezTo>
                  <a:cubicBezTo>
                    <a:pt x="1197782" y="42973"/>
                    <a:pt x="1185714" y="49914"/>
                    <a:pt x="1194821" y="34736"/>
                  </a:cubicBezTo>
                  <a:cubicBezTo>
                    <a:pt x="1196631" y="31719"/>
                    <a:pt x="1199798" y="29760"/>
                    <a:pt x="1202286" y="27272"/>
                  </a:cubicBezTo>
                  <a:cubicBezTo>
                    <a:pt x="1203530" y="23540"/>
                    <a:pt x="1206018" y="20009"/>
                    <a:pt x="1206018" y="16075"/>
                  </a:cubicBezTo>
                  <a:cubicBezTo>
                    <a:pt x="1206018" y="10946"/>
                    <a:pt x="1207407" y="1447"/>
                    <a:pt x="1202286" y="1146"/>
                  </a:cubicBezTo>
                  <a:cubicBezTo>
                    <a:pt x="1140177" y="-2508"/>
                    <a:pt x="1077878" y="3634"/>
                    <a:pt x="1015674" y="4878"/>
                  </a:cubicBezTo>
                  <a:cubicBezTo>
                    <a:pt x="974609" y="25412"/>
                    <a:pt x="1037211" y="-3820"/>
                    <a:pt x="970887" y="16075"/>
                  </a:cubicBezTo>
                  <a:cubicBezTo>
                    <a:pt x="967517" y="17086"/>
                    <a:pt x="966439" y="21729"/>
                    <a:pt x="963422" y="23539"/>
                  </a:cubicBezTo>
                  <a:cubicBezTo>
                    <a:pt x="956351" y="27781"/>
                    <a:pt x="934361" y="30249"/>
                    <a:pt x="929832" y="31004"/>
                  </a:cubicBezTo>
                  <a:cubicBezTo>
                    <a:pt x="918052" y="36893"/>
                    <a:pt x="901515" y="44390"/>
                    <a:pt x="892509" y="53397"/>
                  </a:cubicBezTo>
                  <a:cubicBezTo>
                    <a:pt x="880647" y="65261"/>
                    <a:pt x="887156" y="58047"/>
                    <a:pt x="873848" y="75791"/>
                  </a:cubicBezTo>
                  <a:cubicBezTo>
                    <a:pt x="864467" y="103935"/>
                    <a:pt x="877122" y="69244"/>
                    <a:pt x="862651" y="98184"/>
                  </a:cubicBezTo>
                  <a:cubicBezTo>
                    <a:pt x="860892" y="101703"/>
                    <a:pt x="860678" y="105862"/>
                    <a:pt x="858919" y="109381"/>
                  </a:cubicBezTo>
                  <a:cubicBezTo>
                    <a:pt x="853648" y="119924"/>
                    <a:pt x="840849" y="134328"/>
                    <a:pt x="829061" y="135507"/>
                  </a:cubicBezTo>
                  <a:lnTo>
                    <a:pt x="791739" y="139239"/>
                  </a:lnTo>
                  <a:cubicBezTo>
                    <a:pt x="786763" y="140483"/>
                    <a:pt x="781840" y="141965"/>
                    <a:pt x="776810" y="142971"/>
                  </a:cubicBezTo>
                  <a:cubicBezTo>
                    <a:pt x="769389" y="144455"/>
                    <a:pt x="761803" y="145062"/>
                    <a:pt x="754416" y="146704"/>
                  </a:cubicBezTo>
                  <a:cubicBezTo>
                    <a:pt x="739253" y="150074"/>
                    <a:pt x="744885" y="151677"/>
                    <a:pt x="728291" y="157900"/>
                  </a:cubicBezTo>
                  <a:cubicBezTo>
                    <a:pt x="712018" y="164002"/>
                    <a:pt x="716332" y="158926"/>
                    <a:pt x="702165" y="165365"/>
                  </a:cubicBezTo>
                  <a:cubicBezTo>
                    <a:pt x="692035" y="169969"/>
                    <a:pt x="683283" y="178465"/>
                    <a:pt x="672307" y="180294"/>
                  </a:cubicBezTo>
                  <a:lnTo>
                    <a:pt x="627520" y="187758"/>
                  </a:lnTo>
                  <a:cubicBezTo>
                    <a:pt x="621273" y="188860"/>
                    <a:pt x="615147" y="190653"/>
                    <a:pt x="608859" y="191491"/>
                  </a:cubicBezTo>
                  <a:cubicBezTo>
                    <a:pt x="596466" y="193144"/>
                    <a:pt x="583977" y="193979"/>
                    <a:pt x="571536" y="195223"/>
                  </a:cubicBezTo>
                  <a:lnTo>
                    <a:pt x="549143" y="202687"/>
                  </a:lnTo>
                  <a:cubicBezTo>
                    <a:pt x="545411" y="203931"/>
                    <a:pt x="541827" y="205772"/>
                    <a:pt x="537946" y="206419"/>
                  </a:cubicBezTo>
                  <a:cubicBezTo>
                    <a:pt x="511672" y="210799"/>
                    <a:pt x="522732" y="207759"/>
                    <a:pt x="504356" y="213884"/>
                  </a:cubicBezTo>
                  <a:cubicBezTo>
                    <a:pt x="413538" y="212640"/>
                    <a:pt x="295846" y="200917"/>
                    <a:pt x="246417" y="196371"/>
                  </a:cubicBezTo>
                  <a:cubicBezTo>
                    <a:pt x="196988" y="191825"/>
                    <a:pt x="220879" y="189864"/>
                    <a:pt x="207781" y="186610"/>
                  </a:cubicBezTo>
                  <a:cubicBezTo>
                    <a:pt x="194683" y="183356"/>
                    <a:pt x="186573" y="181682"/>
                    <a:pt x="167831" y="176849"/>
                  </a:cubicBezTo>
                  <a:cubicBezTo>
                    <a:pt x="149089" y="172016"/>
                    <a:pt x="108196" y="152787"/>
                    <a:pt x="95330" y="157612"/>
                  </a:cubicBezTo>
                  <a:cubicBezTo>
                    <a:pt x="91130" y="159187"/>
                    <a:pt x="-3288" y="152935"/>
                    <a:pt x="88" y="155889"/>
                  </a:cubicBezTo>
                  <a:cubicBezTo>
                    <a:pt x="19630" y="172988"/>
                    <a:pt x="131062" y="229100"/>
                    <a:pt x="157257" y="243742"/>
                  </a:cubicBezTo>
                  <a:close/>
                </a:path>
              </a:pathLst>
            </a:custGeom>
            <a:solidFill>
              <a:srgbClr val="DFF9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4" t="55067" r="51002" b="38807"/>
            <a:stretch/>
          </p:blipFill>
          <p:spPr>
            <a:xfrm rot="10800000">
              <a:off x="5591203" y="3187853"/>
              <a:ext cx="1051497" cy="420130"/>
            </a:xfrm>
            <a:prstGeom prst="rect">
              <a:avLst/>
            </a:prstGeom>
          </p:spPr>
        </p:pic>
      </p:grpSp>
      <p:pic>
        <p:nvPicPr>
          <p:cNvPr id="3" name="frog sound effect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40933" y="1474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9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B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3" t="49655"/>
          <a:stretch/>
        </p:blipFill>
        <p:spPr>
          <a:xfrm>
            <a:off x="-443240" y="2319559"/>
            <a:ext cx="2391310" cy="3549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74607" r="15321"/>
          <a:stretch/>
        </p:blipFill>
        <p:spPr>
          <a:xfrm>
            <a:off x="0" y="0"/>
            <a:ext cx="12192000" cy="3048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5"/>
          <a:stretch/>
        </p:blipFill>
        <p:spPr>
          <a:xfrm>
            <a:off x="0" y="-255309"/>
            <a:ext cx="12206000" cy="7113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9" t="49988" r="5663" b="20911"/>
          <a:stretch/>
        </p:blipFill>
        <p:spPr>
          <a:xfrm>
            <a:off x="0" y="0"/>
            <a:ext cx="12198096" cy="6821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1763" y="108811"/>
            <a:ext cx="96311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كان الجو باردًا ، و </a:t>
            </a:r>
            <a:r>
              <a:rPr lang="ar-AE" sz="44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باب خَفيف يغلف المكان .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817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46927 0.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t="62510" r="46038" b="16952"/>
          <a:stretch/>
        </p:blipFill>
        <p:spPr>
          <a:xfrm>
            <a:off x="90744" y="2713841"/>
            <a:ext cx="12101256" cy="2663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5"/>
          <a:stretch/>
        </p:blipFill>
        <p:spPr>
          <a:xfrm>
            <a:off x="-14000" y="-255309"/>
            <a:ext cx="12206000" cy="7113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0" y="3099727"/>
            <a:ext cx="1800710" cy="1959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04" y="1370777"/>
            <a:ext cx="4492962" cy="43450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943" y="3778008"/>
            <a:ext cx="1717132" cy="2200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5136">
            <a:off x="2281459" y="4262223"/>
            <a:ext cx="2184496" cy="19742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70" y="4011465"/>
            <a:ext cx="2175668" cy="21756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0768" y="108811"/>
            <a:ext cx="94131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بَعْد قَليل حَضَرَ أصْدقاء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44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لِيَلْعبوا مَعَهُ .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" name="frog sound effect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40933" y="1474305"/>
            <a:ext cx="609600" cy="609600"/>
          </a:xfrm>
          <a:prstGeom prst="rect">
            <a:avLst/>
          </a:prstGeom>
        </p:spPr>
      </p:pic>
      <p:pic>
        <p:nvPicPr>
          <p:cNvPr id="15" name="frog sound effect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93333" y="1626705"/>
            <a:ext cx="609600" cy="609600"/>
          </a:xfrm>
          <a:prstGeom prst="rect">
            <a:avLst/>
          </a:prstGeom>
        </p:spPr>
      </p:pic>
      <p:pic>
        <p:nvPicPr>
          <p:cNvPr id="16" name="frog sound effect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45733" y="1779105"/>
            <a:ext cx="609600" cy="609600"/>
          </a:xfrm>
          <a:prstGeom prst="rect">
            <a:avLst/>
          </a:prstGeom>
        </p:spPr>
      </p:pic>
      <p:pic>
        <p:nvPicPr>
          <p:cNvPr id="18" name="frog sound effect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98133" y="1931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36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3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72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72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08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308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44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29378" r="15321" b="13847"/>
          <a:stretch/>
        </p:blipFill>
        <p:spPr>
          <a:xfrm>
            <a:off x="-76200" y="1"/>
            <a:ext cx="122682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59969" y="187641"/>
            <a:ext cx="9414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فَقَرروا أن يَلْعبوا بِجانِب البِرْكة الخَ</a:t>
            </a:r>
            <a:r>
              <a:rPr lang="ar-AE" sz="36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ضْ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راء لُعْبة الغُمَّي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ْ</a:t>
            </a:r>
            <a:r>
              <a:rPr lang="ar-AE" sz="3600" b="1" i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6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ة .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2" y="2231285"/>
            <a:ext cx="2732329" cy="2949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67" y="1841300"/>
            <a:ext cx="2032806" cy="2194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19" y="3908559"/>
            <a:ext cx="2732329" cy="2949441"/>
          </a:xfrm>
          <a:prstGeom prst="rect">
            <a:avLst/>
          </a:prstGeom>
        </p:spPr>
      </p:pic>
      <p:pic>
        <p:nvPicPr>
          <p:cNvPr id="2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40070" y="163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7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5"/>
          <a:stretch/>
        </p:blipFill>
        <p:spPr>
          <a:xfrm>
            <a:off x="-14000" y="-255309"/>
            <a:ext cx="12206000" cy="7113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1" t="44066" b="39687"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304224" y="0"/>
            <a:ext cx="9735951" cy="1631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69095" y="171875"/>
            <a:ext cx="974657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أغمض </a:t>
            </a:r>
            <a:r>
              <a:rPr lang="ar-AE" sz="36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ضَ</a:t>
            </a:r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فْدوع </a:t>
            </a:r>
            <a:r>
              <a:rPr lang="ar-AE" sz="3700" b="1" i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عينيه ،و بدأ يعُدُّ . . واحد . . اثنان . . ثلاثة.</a:t>
            </a:r>
            <a:endParaRPr lang="en-US" sz="37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Chick sound effect animal sounds (128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69044" y="1085850"/>
            <a:ext cx="20955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0" b="72656"/>
          <a:stretch/>
        </p:blipFill>
        <p:spPr>
          <a:xfrm>
            <a:off x="5078540" y="2690175"/>
            <a:ext cx="7559419" cy="4167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70" b="96936" l="576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71486" r="36810" b="14186"/>
          <a:stretch/>
        </p:blipFill>
        <p:spPr>
          <a:xfrm rot="10800000">
            <a:off x="6952592" y="3009900"/>
            <a:ext cx="2159437" cy="384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70" b="96936" l="57600" r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71486" r="31874" b="14186"/>
          <a:stretch/>
        </p:blipFill>
        <p:spPr>
          <a:xfrm rot="10800000" flipH="1">
            <a:off x="8678993" y="3032555"/>
            <a:ext cx="3932111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5244</TotalTime>
  <Words>539</Words>
  <Application>Microsoft Office PowerPoint</Application>
  <PresentationFormat>شاشة عريضة</PresentationFormat>
  <Paragraphs>113</Paragraphs>
  <Slides>29</Slides>
  <Notes>17</Notes>
  <HiddenSlides>0</HiddenSlides>
  <MMClips>26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7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175</cp:revision>
  <dcterms:created xsi:type="dcterms:W3CDTF">2019-08-30T13:43:06Z</dcterms:created>
  <dcterms:modified xsi:type="dcterms:W3CDTF">2022-01-09T10:37:35Z</dcterms:modified>
</cp:coreProperties>
</file>