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68" r:id="rId3"/>
    <p:sldId id="271" r:id="rId4"/>
    <p:sldId id="267" r:id="rId5"/>
    <p:sldId id="513" r:id="rId6"/>
    <p:sldId id="375" r:id="rId7"/>
    <p:sldId id="376" r:id="rId8"/>
    <p:sldId id="258" r:id="rId9"/>
    <p:sldId id="5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a Aljafari" initials="SA" lastIdx="1" clrIdx="0">
    <p:extLst>
      <p:ext uri="{19B8F6BF-5375-455C-9EA6-DF929625EA0E}">
        <p15:presenceInfo xmlns:p15="http://schemas.microsoft.com/office/powerpoint/2012/main" userId="S::SA28588@moe.gov.ae::05d1d398-c5c6-48fd-876f-7b34b26f5a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5149-1025-4593-9A70-34AFD6BE6120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7A15A-BB78-4B87-802D-BAACF5CA4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1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78C9-69D9-4BE3-A07A-D6AB1CC98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A0B78-8539-446F-90ED-4E495A361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4ADB3-2478-4CFA-A454-A018ABE3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683CB-1819-46E5-AF70-E38C13DC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802C0-C5A7-49CD-9160-EC17C0F7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90C8-17E6-4C62-84C4-F97988DB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B3353-9BCC-4E4F-BCC4-03AA5D60D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3BF9-0997-471D-BBC7-7905B6F6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27444-C569-491C-B74D-C6B378DB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352C-D4EA-496C-B079-351A92D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04318-51CC-43BA-852B-996CF7955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4780B-0053-4535-9093-44054123A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EB65C-FAD2-4E43-8D10-C875417E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DCB91-1BC1-4D9B-B93E-935043A6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F1FA6-AEEE-4CAA-8931-BA471747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F8EC-1A99-48B6-864F-C0909058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7CD0-FCDA-4232-A0F6-269CCE347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FECC4-0839-4BE6-830E-A61D2EC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483A7-6FB0-48E7-8AC8-23F04E75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F9BD8-5D0B-4B21-A81A-3501A595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0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5353-61A3-41C4-AEF6-6FCF220A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F7CF-FFBC-4C6C-B696-7AF9AB474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0F8-B364-4757-B40A-8B4B2B5E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0E3B3-5CC4-4CD1-8BA4-377B3131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F5FC3-9350-4856-8090-0E475D55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F692-F0D1-4F5D-AEA8-13EA7239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D617-E870-4560-8A20-DB94F95C6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B4058-2B58-4AED-B426-ECB094402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410B3-77E6-43A6-875E-AD00421E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7FC89-FD16-49A2-96FC-C74817E9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A33DC-BB7A-4CE8-9717-E773FDD1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0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1D0F-8F9D-437C-929C-9DABBC7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99937-2BBA-4704-A71F-1ECD6370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2F226-8404-41D4-9D1F-0B23CEF68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B91D5-9602-4A2C-8415-9AB7A3016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4CA0A-7BCC-45ED-A931-C6D812EC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9A55F-BE7A-490A-B7C7-9232BE0A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2484D-FADC-48D5-89FB-E6F74E35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68E11-3E8E-444D-8DCF-F7BC1DFD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D2DC-C7BA-439D-8420-A89D6B7C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038B3-8282-49C6-9615-71865AA5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551F2-88CC-4424-8364-51087766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E1EF9-167E-4112-B7A0-9609834A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1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8D3B29-022A-4E63-8744-3DD29E24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AB460-61CC-49BB-B880-A9036F48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8E44A-22EB-417A-A4A1-D73E1E1C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2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A3E9-40B3-4484-A29B-4CE17684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D037-593A-4B2B-9D2D-182E3AD4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2581B-E7F9-41BC-85B6-6A4A982D8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0A03B-C546-438C-A8E9-6E78305D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326C2-60CA-4204-82CA-3B5A0F87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7F89E-01A0-4A65-9665-1E1CAEC0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EDEB-6ADB-45B0-B2C0-DAEB9624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27F8F-8E6F-46BB-BDEC-F6FAE6609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BCB14-E356-4C79-AE92-46CC31E24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213CC-0830-46F3-8C4C-D666091E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4528F-30BA-4E6D-ADB9-1300148A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98B7C-1FF5-4C47-A429-45581DF0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0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90436-15CE-4636-80DE-D99A6C92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289F1-04AA-426E-9C7E-E95A5E3D3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5D547-FF8E-41C6-9FF5-E5D979831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D1657-B679-483D-9D45-3265530049E9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EB18-E9AB-4103-847F-4D8C43C31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0B377-253D-4564-B655-D345EF1A2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openxmlformats.org/officeDocument/2006/relationships/image" Target="../media/image4.jp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307310-409C-4ADF-BBF3-40CE9FE5C41F}"/>
              </a:ext>
            </a:extLst>
          </p:cNvPr>
          <p:cNvSpPr/>
          <p:nvPr/>
        </p:nvSpPr>
        <p:spPr>
          <a:xfrm>
            <a:off x="1972318" y="520232"/>
            <a:ext cx="7715917" cy="506605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CED32-380B-4455-8455-68DF8001D65B}"/>
              </a:ext>
            </a:extLst>
          </p:cNvPr>
          <p:cNvSpPr txBox="1"/>
          <p:nvPr/>
        </p:nvSpPr>
        <p:spPr>
          <a:xfrm>
            <a:off x="2242834" y="1735496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F2A45-87F2-49E8-A6E2-A05290EA50CD}"/>
              </a:ext>
            </a:extLst>
          </p:cNvPr>
          <p:cNvSpPr txBox="1"/>
          <p:nvPr/>
        </p:nvSpPr>
        <p:spPr>
          <a:xfrm>
            <a:off x="3957048" y="625612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D3A1865-FA19-4F2A-9B0A-5FE8D28F4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9" y="5809568"/>
            <a:ext cx="1069848" cy="97536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A243A2-BCDE-47B2-B370-0A46D25D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100021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379F99-9864-41C2-90DA-5CBEE489F21A}"/>
              </a:ext>
            </a:extLst>
          </p:cNvPr>
          <p:cNvSpPr/>
          <p:nvPr/>
        </p:nvSpPr>
        <p:spPr>
          <a:xfrm>
            <a:off x="741569" y="1473886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98850-A562-41DB-9EE6-0625C59234E9}"/>
              </a:ext>
            </a:extLst>
          </p:cNvPr>
          <p:cNvSpPr txBox="1"/>
          <p:nvPr/>
        </p:nvSpPr>
        <p:spPr>
          <a:xfrm>
            <a:off x="8299938" y="6368704"/>
            <a:ext cx="33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المعلمة سناء الجعفري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94EF4-59AE-4273-BC7A-FF3F0A9372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93" y="3752850"/>
            <a:ext cx="2238375" cy="3105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8C1CE6-0598-473C-8082-DB45EAB636B9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1.11111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22222E-6 L 2.083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0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brick wall&#10;&#10;Description automatically generated">
            <a:extLst>
              <a:ext uri="{FF2B5EF4-FFF2-40B4-BE49-F238E27FC236}">
                <a16:creationId xmlns:a16="http://schemas.microsoft.com/office/drawing/2014/main" id="{3C8B7358-4A86-4D04-A735-7BA70D92D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516" r="4457" b="4946"/>
          <a:stretch/>
        </p:blipFill>
        <p:spPr>
          <a:xfrm>
            <a:off x="2315004" y="854765"/>
            <a:ext cx="7909651" cy="584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5CD88-9288-47EE-AEC0-C8D5A849C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4" b="89916" l="3361" r="97899">
                        <a14:foregroundMark x1="6513" y1="66176" x2="6513" y2="66176"/>
                        <a14:foregroundMark x1="3571" y1="59034" x2="3571" y2="59034"/>
                        <a14:foregroundMark x1="97899" y1="57773" x2="97899" y2="5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25" b="29444"/>
          <a:stretch/>
        </p:blipFill>
        <p:spPr>
          <a:xfrm>
            <a:off x="2473377" y="956603"/>
            <a:ext cx="7644984" cy="5744000"/>
          </a:xfrm>
          <a:prstGeom prst="rect">
            <a:avLst/>
          </a:prstGeom>
        </p:spPr>
      </p:pic>
      <p:pic>
        <p:nvPicPr>
          <p:cNvPr id="15" name="Picture 14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CE29E469-A365-4247-9A91-2F95748405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r="10357" b="14486"/>
          <a:stretch/>
        </p:blipFill>
        <p:spPr>
          <a:xfrm rot="943064">
            <a:off x="6750763" y="1070727"/>
            <a:ext cx="3415392" cy="2072566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494A2CD-0F6C-402C-8300-CFEA624096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89" b="93609" l="9929" r="89894">
                        <a14:foregroundMark x1="57801" y1="40789" x2="57801" y2="4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19"/>
          <a:stretch/>
        </p:blipFill>
        <p:spPr>
          <a:xfrm>
            <a:off x="-480926" y="3924720"/>
            <a:ext cx="3232850" cy="3410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11FDF9-311A-47AE-BCA5-3B7C12D01B07}"/>
              </a:ext>
            </a:extLst>
          </p:cNvPr>
          <p:cNvSpPr/>
          <p:nvPr/>
        </p:nvSpPr>
        <p:spPr>
          <a:xfrm>
            <a:off x="6899356" y="3171527"/>
            <a:ext cx="24465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اليوم</a:t>
            </a:r>
            <a:r>
              <a:rPr lang="ar-BH" sz="4000" dirty="0">
                <a:cs typeface="(AH) Manal Black" pitchFamily="2" charset="-78"/>
              </a:rPr>
              <a:t>/ </a:t>
            </a:r>
            <a:r>
              <a:rPr lang="ar-AE" sz="4000" dirty="0">
                <a:cs typeface="(AH) Manal Black" pitchFamily="2" charset="-78"/>
              </a:rPr>
              <a:t>الأربعاء</a:t>
            </a:r>
            <a:r>
              <a:rPr lang="ar-BH" sz="4000" dirty="0">
                <a:cs typeface="(AH) Manal Black" pitchFamily="2" charset="-78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01C515-D03A-4582-B627-A11C7DBA4234}"/>
              </a:ext>
            </a:extLst>
          </p:cNvPr>
          <p:cNvSpPr/>
          <p:nvPr/>
        </p:nvSpPr>
        <p:spPr>
          <a:xfrm>
            <a:off x="7063698" y="3140338"/>
            <a:ext cx="1146373" cy="114342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59235-5957-43D8-8BF3-B8F3E1A791DF}"/>
              </a:ext>
            </a:extLst>
          </p:cNvPr>
          <p:cNvSpPr/>
          <p:nvPr/>
        </p:nvSpPr>
        <p:spPr>
          <a:xfrm>
            <a:off x="4551574" y="4074878"/>
            <a:ext cx="28921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1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3</a:t>
            </a:r>
            <a:r>
              <a:rPr lang="ar-BH" sz="4000" dirty="0">
                <a:cs typeface="(AH) Manal Black" pitchFamily="2" charset="-78"/>
              </a:rPr>
              <a:t>/ يناير/2021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7D668B-CF2C-4A7C-87D1-A27779CAAC89}"/>
              </a:ext>
            </a:extLst>
          </p:cNvPr>
          <p:cNvSpPr/>
          <p:nvPr/>
        </p:nvSpPr>
        <p:spPr>
          <a:xfrm>
            <a:off x="2156630" y="5154187"/>
            <a:ext cx="41955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1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2</a:t>
            </a:r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9</a:t>
            </a:r>
            <a:r>
              <a:rPr lang="ar-BH" sz="4000" dirty="0">
                <a:cs typeface="(AH) Manal Black" pitchFamily="2" charset="-78"/>
              </a:rPr>
              <a:t>/ جماد</a:t>
            </a:r>
            <a:r>
              <a:rPr lang="ar-BH" sz="1600" dirty="0">
                <a:cs typeface="(AH) Manal Black" pitchFamily="2" charset="-78"/>
              </a:rPr>
              <a:t>1 </a:t>
            </a:r>
            <a:r>
              <a:rPr lang="ar-BH" sz="4000" dirty="0">
                <a:cs typeface="(AH) Manal Black" pitchFamily="2" charset="-78"/>
              </a:rPr>
              <a:t>/1442هـ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F4C15E-E420-47F6-9119-542908A74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5" y="99579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38217-51EB-4F46-BAD1-F9355BB2A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45" y="1616496"/>
            <a:ext cx="1372745" cy="1379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8D7E29-8F96-4661-8312-598CB6BF8E45}"/>
              </a:ext>
            </a:extLst>
          </p:cNvPr>
          <p:cNvSpPr/>
          <p:nvPr/>
        </p:nvSpPr>
        <p:spPr>
          <a:xfrm>
            <a:off x="441642" y="1469470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869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D3EF3F-9C7C-429C-87A9-A3BAE9ACB798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37562A-D7A7-420E-B26E-FF441FDB9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5A103E3-D4AF-4857-AD93-5A6CC0C62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AC0FE3-0D8B-4516-8325-C433886FD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24C87F-D2CF-4E1C-A6C0-49128F9707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AAACE80-4725-443C-8FFC-D1EF1D6F40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334213-BE64-4551-926E-D2EC94BB5CB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AC338-3852-4DFF-8B18-66BC43D1754D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8FEC0-B972-4E8B-9431-0449B6A4192B}"/>
              </a:ext>
            </a:extLst>
          </p:cNvPr>
          <p:cNvSpPr txBox="1"/>
          <p:nvPr/>
        </p:nvSpPr>
        <p:spPr>
          <a:xfrm>
            <a:off x="6904388" y="626114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FEA0-97BB-4F19-BC53-2A903330C0F3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49A0A-9542-4DB7-A3CB-4CE652C783C0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7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B405608A-033B-4450-AD98-C1B2AD0F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DC1368A-ECD1-46E7-8D33-EB826F804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1DCAF-DA20-4E17-A85B-67876C2D89D7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07E1DC-B432-4F7A-AD1E-429AA7FAB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7F8C9-DE22-4857-94E1-34ECCD3601A9}"/>
              </a:ext>
            </a:extLst>
          </p:cNvPr>
          <p:cNvSpPr txBox="1"/>
          <p:nvPr/>
        </p:nvSpPr>
        <p:spPr>
          <a:xfrm>
            <a:off x="303689" y="35461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25F4EB-C102-4267-AEC3-C96A1566308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93" y="3752850"/>
            <a:ext cx="2238375" cy="31051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D6C56C-3F67-4830-9BD4-DF2128348E84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30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F2BCEA-B7C5-45EC-B239-A5E81AE612D3}"/>
              </a:ext>
            </a:extLst>
          </p:cNvPr>
          <p:cNvSpPr/>
          <p:nvPr/>
        </p:nvSpPr>
        <p:spPr>
          <a:xfrm>
            <a:off x="291080" y="2334484"/>
            <a:ext cx="3633608" cy="2154630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4F8ED1-C685-46AF-B8B4-60E6C28954FA}"/>
              </a:ext>
            </a:extLst>
          </p:cNvPr>
          <p:cNvSpPr/>
          <p:nvPr/>
        </p:nvSpPr>
        <p:spPr>
          <a:xfrm>
            <a:off x="4881389" y="941694"/>
            <a:ext cx="6723431" cy="439642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D6F5-B696-4D99-9107-2224697E9438}"/>
              </a:ext>
            </a:extLst>
          </p:cNvPr>
          <p:cNvSpPr txBox="1">
            <a:spLocks/>
          </p:cNvSpPr>
          <p:nvPr/>
        </p:nvSpPr>
        <p:spPr>
          <a:xfrm>
            <a:off x="5802257" y="2863556"/>
            <a:ext cx="4845862" cy="11032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محادثة 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99B57E-07AC-4258-B6C2-0FD7D0045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1" y="87139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37E18-51ED-4378-912F-A63D6985E61C}"/>
              </a:ext>
            </a:extLst>
          </p:cNvPr>
          <p:cNvSpPr txBox="1"/>
          <p:nvPr/>
        </p:nvSpPr>
        <p:spPr>
          <a:xfrm>
            <a:off x="3618896" y="1090968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8BD7F-CBE1-438A-B5FA-F7BA4BBD1EAC}"/>
              </a:ext>
            </a:extLst>
          </p:cNvPr>
          <p:cNvSpPr txBox="1"/>
          <p:nvPr/>
        </p:nvSpPr>
        <p:spPr>
          <a:xfrm>
            <a:off x="5122965" y="1670927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D30F2-5C75-496A-815E-6D165C4AAA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93" y="3752850"/>
            <a:ext cx="2238375" cy="31051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CD433C-CA62-4B32-9D61-9EB387F8D909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6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5EFF6D-9079-4B0E-BF36-594217414AFF}"/>
              </a:ext>
            </a:extLst>
          </p:cNvPr>
          <p:cNvSpPr/>
          <p:nvPr/>
        </p:nvSpPr>
        <p:spPr>
          <a:xfrm>
            <a:off x="548641" y="243840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090817-51F7-4F64-98B5-A79E4337B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" y="64910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791DEB-AF32-4320-B2B7-789C054F87CB}"/>
              </a:ext>
            </a:extLst>
          </p:cNvPr>
          <p:cNvSpPr/>
          <p:nvPr/>
        </p:nvSpPr>
        <p:spPr>
          <a:xfrm>
            <a:off x="656328" y="1122776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797504-9D0D-499D-B385-937D9EE0A7AC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رحلة التغيير">
            <a:hlinkClick r:id="" action="ppaction://media"/>
            <a:extLst>
              <a:ext uri="{FF2B5EF4-FFF2-40B4-BE49-F238E27FC236}">
                <a16:creationId xmlns:a16="http://schemas.microsoft.com/office/drawing/2014/main" id="{3308820C-E2CB-49AA-92E0-D69512539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3287" y="243840"/>
            <a:ext cx="9175036" cy="630672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833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6947102" y="40115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2CDFBB-D7F5-4718-97F7-2B75FF82E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" y="75472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2C34F-055F-4183-8AA3-2FA301826407}"/>
              </a:ext>
            </a:extLst>
          </p:cNvPr>
          <p:cNvSpPr/>
          <p:nvPr/>
        </p:nvSpPr>
        <p:spPr>
          <a:xfrm>
            <a:off x="541950" y="1228397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360D3D-70AC-458A-ABE4-738C47C5866A}"/>
              </a:ext>
            </a:extLst>
          </p:cNvPr>
          <p:cNvSpPr/>
          <p:nvPr/>
        </p:nvSpPr>
        <p:spPr>
          <a:xfrm>
            <a:off x="541950" y="7442359"/>
            <a:ext cx="5425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400" dirty="0"/>
              <a:t> </a:t>
            </a:r>
            <a:r>
              <a:rPr lang="ar-BH" sz="2000" dirty="0">
                <a:ln w="0"/>
                <a:cs typeface="(AH) Manal Black" pitchFamily="2" charset="-78"/>
              </a:rPr>
              <a:t>يجيب المتعلم عن الأسئلة(من-ماذا-متى-أين-لماذا-كيف)</a:t>
            </a:r>
            <a:r>
              <a:rPr lang="ar-AE" sz="2000" dirty="0">
                <a:ln w="0"/>
                <a:cs typeface="(AH) Manal Black" pitchFamily="2" charset="-78"/>
              </a:rPr>
              <a:t>.</a:t>
            </a:r>
            <a:endParaRPr lang="ar-BH" sz="2000" u="sng" dirty="0">
              <a:ln w="0"/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F016F-94A8-40F8-90BD-C2DFC0BB5F5E}"/>
              </a:ext>
            </a:extLst>
          </p:cNvPr>
          <p:cNvSpPr/>
          <p:nvPr/>
        </p:nvSpPr>
        <p:spPr>
          <a:xfrm>
            <a:off x="1847115" y="2504762"/>
            <a:ext cx="9336370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أن يتحدث الطالب بطلاقة و بثقة عن موضوع محدد.</a:t>
            </a:r>
            <a:endParaRPr lang="ar-BH" sz="36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2FACFF-B495-42C8-9A1D-24C7D34A29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93" y="3752850"/>
            <a:ext cx="2238375" cy="3105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AB6A92-6AAC-4CC8-8E34-5D23CCD29BDC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4" grpId="1" build="allAtOnce"/>
      <p:bldP spid="14" grpId="2" build="allAtOnce"/>
      <p:bldP spid="14" grpId="3" build="allAtOnce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F55E26-16FD-4C66-AF83-D85C146E30D7}"/>
              </a:ext>
            </a:extLst>
          </p:cNvPr>
          <p:cNvSpPr/>
          <p:nvPr/>
        </p:nvSpPr>
        <p:spPr>
          <a:xfrm>
            <a:off x="548641" y="243840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D33382-D1E5-4149-9581-ACD27371D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" y="64910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D2CF43-AE05-4B92-9B4E-54F80D43E372}"/>
              </a:ext>
            </a:extLst>
          </p:cNvPr>
          <p:cNvSpPr/>
          <p:nvPr/>
        </p:nvSpPr>
        <p:spPr>
          <a:xfrm>
            <a:off x="1025019" y="1122776"/>
            <a:ext cx="966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الموضوع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C59DF-107F-48CD-8178-46E84E08C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2" t="20704" r="27192" b="58363"/>
          <a:stretch/>
        </p:blipFill>
        <p:spPr>
          <a:xfrm>
            <a:off x="524170" y="2109205"/>
            <a:ext cx="9787875" cy="2639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F2435-40C7-4F59-AC93-FE350074B0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93" y="3752850"/>
            <a:ext cx="2238375" cy="31051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0960DB-EF1A-47A8-B493-EE3C837B0BBC}"/>
              </a:ext>
            </a:extLst>
          </p:cNvPr>
          <p:cNvSpPr/>
          <p:nvPr/>
        </p:nvSpPr>
        <p:spPr>
          <a:xfrm>
            <a:off x="10343363" y="4609239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13EC36-63F2-4CE2-9A7C-2F0004D20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8CDF118-CECC-495D-B649-8A8E3A370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917B8A-EC77-4075-9EB6-7541AE9DAD8F}"/>
              </a:ext>
            </a:extLst>
          </p:cNvPr>
          <p:cNvSpPr/>
          <p:nvPr/>
        </p:nvSpPr>
        <p:spPr>
          <a:xfrm>
            <a:off x="4884965" y="3627069"/>
            <a:ext cx="309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وقت التّحدث </a:t>
            </a:r>
            <a:endParaRPr lang="en-US" sz="5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25A2-37CF-480F-85CC-21F85F4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13" y="3232345"/>
            <a:ext cx="2238375" cy="3105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ED2332-586D-482B-83B1-967D5334FC62}"/>
              </a:ext>
            </a:extLst>
          </p:cNvPr>
          <p:cNvSpPr/>
          <p:nvPr/>
        </p:nvSpPr>
        <p:spPr>
          <a:xfrm>
            <a:off x="1930883" y="4088734"/>
            <a:ext cx="12859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حصة</a:t>
            </a:r>
          </a:p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</a:rPr>
              <a:t> محادثة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44" y="104774"/>
            <a:ext cx="9861226" cy="624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6096000" y="510288"/>
            <a:ext cx="507540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24391" y="-16682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5258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146</Words>
  <Application>Microsoft Office PowerPoint</Application>
  <PresentationFormat>Widescreen</PresentationFormat>
  <Paragraphs>46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 Rezvan-fat</vt:lpstr>
      <vt:lpstr>Aldhabi</vt:lpstr>
      <vt:lpstr>Arial</vt:lpstr>
      <vt:lpstr>Calibri</vt:lpstr>
      <vt:lpstr>Calibri Light</vt:lpstr>
      <vt:lpstr>Sakkal Majalla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fatmah ali</cp:lastModifiedBy>
  <cp:revision>61</cp:revision>
  <dcterms:created xsi:type="dcterms:W3CDTF">2021-01-12T08:06:23Z</dcterms:created>
  <dcterms:modified xsi:type="dcterms:W3CDTF">2021-01-13T08:31:46Z</dcterms:modified>
</cp:coreProperties>
</file>