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257" r:id="rId3"/>
    <p:sldId id="265" r:id="rId4"/>
    <p:sldId id="266" r:id="rId5"/>
    <p:sldId id="267" r:id="rId6"/>
    <p:sldId id="268" r:id="rId7"/>
    <p:sldId id="259" r:id="rId8"/>
    <p:sldId id="269" r:id="rId9"/>
    <p:sldId id="279" r:id="rId10"/>
    <p:sldId id="280" r:id="rId11"/>
    <p:sldId id="271" r:id="rId12"/>
    <p:sldId id="270" r:id="rId13"/>
    <p:sldId id="272" r:id="rId14"/>
    <p:sldId id="273" r:id="rId15"/>
    <p:sldId id="274" r:id="rId16"/>
    <p:sldId id="27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>
        <p:scale>
          <a:sx n="51" d="100"/>
          <a:sy n="51" d="100"/>
        </p:scale>
        <p:origin x="-676" y="-4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D5F78-D3A2-463C-A93D-5ED35C639D8D}" type="datetimeFigureOut">
              <a:rPr lang="en-US" smtClean="0"/>
              <a:pPr/>
              <a:t>12/15/2021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32CC14-4AD0-4FBC-8435-9E095DCD35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5960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1676E-7CAD-451A-BA10-4F5A8EDD8B1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9252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53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07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6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414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267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121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974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82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7347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9411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85709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3A-7739-4A35-B644-F0D9D9515368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3B7D-4975-4A85-9582-C8FBB012CF2F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77192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3A-7739-4A35-B644-F0D9D9515368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3B7D-4975-4A85-9582-C8FBB012CF2F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7097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3A-7739-4A35-B644-F0D9D9515368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3B7D-4975-4A85-9582-C8FBB012CF2F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000622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3A-7739-4A35-B644-F0D9D9515368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3B7D-4975-4A85-9582-C8FBB012CF2F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7159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3A-7739-4A35-B644-F0D9D9515368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3B7D-4975-4A85-9582-C8FBB012CF2F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4869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3A-7739-4A35-B644-F0D9D9515368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3B7D-4975-4A85-9582-C8FBB012CF2F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6853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3A-7739-4A35-B644-F0D9D9515368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3B7D-4975-4A85-9582-C8FBB012CF2F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970979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3A-7739-4A35-B644-F0D9D9515368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3B7D-4975-4A85-9582-C8FBB012CF2F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4521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16521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86CB4E3A-7739-4A35-B644-F0D9D9515368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7AF43B7D-4975-4A85-9582-C8FBB012CF2F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93352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3A-7739-4A35-B644-F0D9D9515368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3B7D-4975-4A85-9582-C8FBB012CF2F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81478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3A-7739-4A35-B644-F0D9D9515368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3B7D-4975-4A85-9582-C8FBB012CF2F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64676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3A-7739-4A35-B644-F0D9D9515368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3B7D-4975-4A85-9582-C8FBB012CF2F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3898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3A-7739-4A35-B644-F0D9D9515368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3B7D-4975-4A85-9582-C8FBB012CF2F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88108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srgbClr val="6F6F6F"/>
                </a:solidFill>
                <a:effectLst>
                  <a:glow rad="38100">
                    <a:prstClr val="black">
                      <a:lumMod val="65000"/>
                      <a:lumOff val="35000"/>
                      <a:alpha val="40000"/>
                    </a:prst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3A-7739-4A35-B644-F0D9D9515368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3B7D-4975-4A85-9582-C8FBB012CF2F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99322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3A-7739-4A35-B644-F0D9D9515368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3B7D-4975-4A85-9582-C8FBB012CF2F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50513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3A-7739-4A35-B644-F0D9D9515368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3B7D-4975-4A85-9582-C8FBB012CF2F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81439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3A-7739-4A35-B644-F0D9D9515368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43B7D-4975-4A85-9582-C8FBB012CF2F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3694893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261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1pPr>
            <a:lvl2pPr marL="485357" indent="0">
              <a:buNone/>
              <a:defRPr sz="1875">
                <a:solidFill>
                  <a:schemeClr val="tx1">
                    <a:tint val="75000"/>
                  </a:schemeClr>
                </a:solidFill>
              </a:defRPr>
            </a:lvl2pPr>
            <a:lvl3pPr marL="970714" indent="0">
              <a:buNone/>
              <a:defRPr sz="1704">
                <a:solidFill>
                  <a:schemeClr val="tx1">
                    <a:tint val="75000"/>
                  </a:schemeClr>
                </a:solidFill>
              </a:defRPr>
            </a:lvl3pPr>
            <a:lvl4pPr marL="1456071" indent="0">
              <a:buNone/>
              <a:defRPr sz="1449">
                <a:solidFill>
                  <a:schemeClr val="tx1">
                    <a:tint val="75000"/>
                  </a:schemeClr>
                </a:solidFill>
              </a:defRPr>
            </a:lvl4pPr>
            <a:lvl5pPr marL="1941427" indent="0">
              <a:buNone/>
              <a:defRPr sz="1449">
                <a:solidFill>
                  <a:schemeClr val="tx1">
                    <a:tint val="75000"/>
                  </a:schemeClr>
                </a:solidFill>
              </a:defRPr>
            </a:lvl5pPr>
            <a:lvl6pPr marL="2426784" indent="0">
              <a:buNone/>
              <a:defRPr sz="1449">
                <a:solidFill>
                  <a:schemeClr val="tx1">
                    <a:tint val="75000"/>
                  </a:schemeClr>
                </a:solidFill>
              </a:defRPr>
            </a:lvl6pPr>
            <a:lvl7pPr marL="2912141" indent="0">
              <a:buNone/>
              <a:defRPr sz="1449">
                <a:solidFill>
                  <a:schemeClr val="tx1">
                    <a:tint val="75000"/>
                  </a:schemeClr>
                </a:solidFill>
              </a:defRPr>
            </a:lvl7pPr>
            <a:lvl8pPr marL="3397498" indent="0">
              <a:buNone/>
              <a:defRPr sz="1449">
                <a:solidFill>
                  <a:schemeClr val="tx1">
                    <a:tint val="75000"/>
                  </a:schemeClr>
                </a:solidFill>
              </a:defRPr>
            </a:lvl8pPr>
            <a:lvl9pPr marL="3882855" indent="0">
              <a:buNone/>
              <a:defRPr sz="144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1525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983"/>
            </a:lvl1pPr>
            <a:lvl2pPr>
              <a:defRPr sz="2557"/>
            </a:lvl2pPr>
            <a:lvl3pPr>
              <a:defRPr sz="2131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983"/>
            </a:lvl1pPr>
            <a:lvl2pPr>
              <a:defRPr sz="2557"/>
            </a:lvl2pPr>
            <a:lvl3pPr>
              <a:defRPr sz="2131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8046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557" b="1"/>
            </a:lvl1pPr>
            <a:lvl2pPr marL="485357" indent="0">
              <a:buNone/>
              <a:defRPr sz="2131" b="1"/>
            </a:lvl2pPr>
            <a:lvl3pPr marL="970714" indent="0">
              <a:buNone/>
              <a:defRPr sz="1875" b="1"/>
            </a:lvl3pPr>
            <a:lvl4pPr marL="1456071" indent="0">
              <a:buNone/>
              <a:defRPr sz="1704" b="1"/>
            </a:lvl4pPr>
            <a:lvl5pPr marL="1941427" indent="0">
              <a:buNone/>
              <a:defRPr sz="1704" b="1"/>
            </a:lvl5pPr>
            <a:lvl6pPr marL="2426784" indent="0">
              <a:buNone/>
              <a:defRPr sz="1704" b="1"/>
            </a:lvl6pPr>
            <a:lvl7pPr marL="2912141" indent="0">
              <a:buNone/>
              <a:defRPr sz="1704" b="1"/>
            </a:lvl7pPr>
            <a:lvl8pPr marL="3397498" indent="0">
              <a:buNone/>
              <a:defRPr sz="1704" b="1"/>
            </a:lvl8pPr>
            <a:lvl9pPr marL="3882855" indent="0">
              <a:buNone/>
              <a:defRPr sz="170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557"/>
            </a:lvl1pPr>
            <a:lvl2pPr>
              <a:defRPr sz="2131"/>
            </a:lvl2pPr>
            <a:lvl3pPr>
              <a:defRPr sz="1875"/>
            </a:lvl3pPr>
            <a:lvl4pPr>
              <a:defRPr sz="1704"/>
            </a:lvl4pPr>
            <a:lvl5pPr>
              <a:defRPr sz="1704"/>
            </a:lvl5pPr>
            <a:lvl6pPr>
              <a:defRPr sz="1704"/>
            </a:lvl6pPr>
            <a:lvl7pPr>
              <a:defRPr sz="1704"/>
            </a:lvl7pPr>
            <a:lvl8pPr>
              <a:defRPr sz="1704"/>
            </a:lvl8pPr>
            <a:lvl9pPr>
              <a:defRPr sz="170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557" b="1"/>
            </a:lvl1pPr>
            <a:lvl2pPr marL="485357" indent="0">
              <a:buNone/>
              <a:defRPr sz="2131" b="1"/>
            </a:lvl2pPr>
            <a:lvl3pPr marL="970714" indent="0">
              <a:buNone/>
              <a:defRPr sz="1875" b="1"/>
            </a:lvl3pPr>
            <a:lvl4pPr marL="1456071" indent="0">
              <a:buNone/>
              <a:defRPr sz="1704" b="1"/>
            </a:lvl4pPr>
            <a:lvl5pPr marL="1941427" indent="0">
              <a:buNone/>
              <a:defRPr sz="1704" b="1"/>
            </a:lvl5pPr>
            <a:lvl6pPr marL="2426784" indent="0">
              <a:buNone/>
              <a:defRPr sz="1704" b="1"/>
            </a:lvl6pPr>
            <a:lvl7pPr marL="2912141" indent="0">
              <a:buNone/>
              <a:defRPr sz="1704" b="1"/>
            </a:lvl7pPr>
            <a:lvl8pPr marL="3397498" indent="0">
              <a:buNone/>
              <a:defRPr sz="1704" b="1"/>
            </a:lvl8pPr>
            <a:lvl9pPr marL="3882855" indent="0">
              <a:buNone/>
              <a:defRPr sz="1704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557"/>
            </a:lvl1pPr>
            <a:lvl2pPr>
              <a:defRPr sz="2131"/>
            </a:lvl2pPr>
            <a:lvl3pPr>
              <a:defRPr sz="1875"/>
            </a:lvl3pPr>
            <a:lvl4pPr>
              <a:defRPr sz="1704"/>
            </a:lvl4pPr>
            <a:lvl5pPr>
              <a:defRPr sz="1704"/>
            </a:lvl5pPr>
            <a:lvl6pPr>
              <a:defRPr sz="1704"/>
            </a:lvl6pPr>
            <a:lvl7pPr>
              <a:defRPr sz="1704"/>
            </a:lvl7pPr>
            <a:lvl8pPr>
              <a:defRPr sz="1704"/>
            </a:lvl8pPr>
            <a:lvl9pPr>
              <a:defRPr sz="170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8479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41476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8759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131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1"/>
            <a:ext cx="6815667" cy="5853113"/>
          </a:xfrm>
        </p:spPr>
        <p:txBody>
          <a:bodyPr/>
          <a:lstStyle>
            <a:lvl1pPr>
              <a:defRPr sz="3409"/>
            </a:lvl1pPr>
            <a:lvl2pPr>
              <a:defRPr sz="2983"/>
            </a:lvl2pPr>
            <a:lvl3pPr>
              <a:defRPr sz="2557"/>
            </a:lvl3pPr>
            <a:lvl4pPr>
              <a:defRPr sz="2131"/>
            </a:lvl4pPr>
            <a:lvl5pPr>
              <a:defRPr sz="2131"/>
            </a:lvl5pPr>
            <a:lvl6pPr>
              <a:defRPr sz="2131"/>
            </a:lvl6pPr>
            <a:lvl7pPr>
              <a:defRPr sz="2131"/>
            </a:lvl7pPr>
            <a:lvl8pPr>
              <a:defRPr sz="2131"/>
            </a:lvl8pPr>
            <a:lvl9pPr>
              <a:defRPr sz="213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49"/>
            </a:lvl1pPr>
            <a:lvl2pPr marL="485357" indent="0">
              <a:buNone/>
              <a:defRPr sz="1278"/>
            </a:lvl2pPr>
            <a:lvl3pPr marL="970714" indent="0">
              <a:buNone/>
              <a:defRPr sz="1023"/>
            </a:lvl3pPr>
            <a:lvl4pPr marL="1456071" indent="0">
              <a:buNone/>
              <a:defRPr sz="937"/>
            </a:lvl4pPr>
            <a:lvl5pPr marL="1941427" indent="0">
              <a:buNone/>
              <a:defRPr sz="937"/>
            </a:lvl5pPr>
            <a:lvl6pPr marL="2426784" indent="0">
              <a:buNone/>
              <a:defRPr sz="937"/>
            </a:lvl6pPr>
            <a:lvl7pPr marL="2912141" indent="0">
              <a:buNone/>
              <a:defRPr sz="937"/>
            </a:lvl7pPr>
            <a:lvl8pPr marL="3397498" indent="0">
              <a:buNone/>
              <a:defRPr sz="937"/>
            </a:lvl8pPr>
            <a:lvl9pPr marL="3882855" indent="0">
              <a:buNone/>
              <a:defRPr sz="93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5964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131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3409"/>
            </a:lvl1pPr>
            <a:lvl2pPr marL="485357" indent="0">
              <a:buNone/>
              <a:defRPr sz="2983"/>
            </a:lvl2pPr>
            <a:lvl3pPr marL="970714" indent="0">
              <a:buNone/>
              <a:defRPr sz="2557"/>
            </a:lvl3pPr>
            <a:lvl4pPr marL="1456071" indent="0">
              <a:buNone/>
              <a:defRPr sz="2131"/>
            </a:lvl4pPr>
            <a:lvl5pPr marL="1941427" indent="0">
              <a:buNone/>
              <a:defRPr sz="2131"/>
            </a:lvl5pPr>
            <a:lvl6pPr marL="2426784" indent="0">
              <a:buNone/>
              <a:defRPr sz="2131"/>
            </a:lvl6pPr>
            <a:lvl7pPr marL="2912141" indent="0">
              <a:buNone/>
              <a:defRPr sz="2131"/>
            </a:lvl7pPr>
            <a:lvl8pPr marL="3397498" indent="0">
              <a:buNone/>
              <a:defRPr sz="2131"/>
            </a:lvl8pPr>
            <a:lvl9pPr marL="3882855" indent="0">
              <a:buNone/>
              <a:defRPr sz="213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49"/>
            </a:lvl1pPr>
            <a:lvl2pPr marL="485357" indent="0">
              <a:buNone/>
              <a:defRPr sz="1278"/>
            </a:lvl2pPr>
            <a:lvl3pPr marL="970714" indent="0">
              <a:buNone/>
              <a:defRPr sz="1023"/>
            </a:lvl3pPr>
            <a:lvl4pPr marL="1456071" indent="0">
              <a:buNone/>
              <a:defRPr sz="937"/>
            </a:lvl4pPr>
            <a:lvl5pPr marL="1941427" indent="0">
              <a:buNone/>
              <a:defRPr sz="937"/>
            </a:lvl5pPr>
            <a:lvl6pPr marL="2426784" indent="0">
              <a:buNone/>
              <a:defRPr sz="937"/>
            </a:lvl6pPr>
            <a:lvl7pPr marL="2912141" indent="0">
              <a:buNone/>
              <a:defRPr sz="937"/>
            </a:lvl7pPr>
            <a:lvl8pPr marL="3397498" indent="0">
              <a:buNone/>
              <a:defRPr sz="937"/>
            </a:lvl8pPr>
            <a:lvl9pPr marL="3882855" indent="0">
              <a:buNone/>
              <a:defRPr sz="937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11187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13907" tIns="56953" rIns="113907" bIns="56953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13907" tIns="56953" rIns="113907" bIns="5695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13907" tIns="56953" rIns="113907" bIns="56953" rtlCol="0" anchor="ctr"/>
          <a:lstStyle>
            <a:lvl1pPr algn="l">
              <a:defRPr sz="127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0714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70714"/>
              <a:t>12/15/2021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13907" tIns="56953" rIns="113907" bIns="56953" rtlCol="0" anchor="ctr"/>
          <a:lstStyle>
            <a:lvl1pPr algn="ctr">
              <a:defRPr sz="127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071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13907" tIns="56953" rIns="113907" bIns="56953" rtlCol="0" anchor="ctr"/>
          <a:lstStyle>
            <a:lvl1pPr algn="r">
              <a:defRPr sz="127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70714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7071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7911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70714" rtl="0" eaLnBrk="1" latinLnBrk="0" hangingPunct="1">
        <a:spcBef>
          <a:spcPct val="0"/>
        </a:spcBef>
        <a:buNone/>
        <a:defRPr sz="468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4018" indent="-364018" algn="l" defTabSz="970714" rtl="0" eaLnBrk="1" latinLnBrk="0" hangingPunct="1">
        <a:spcBef>
          <a:spcPct val="20000"/>
        </a:spcBef>
        <a:buFont typeface="Arial" pitchFamily="34" charset="0"/>
        <a:buChar char="•"/>
        <a:defRPr sz="3409" kern="1200">
          <a:solidFill>
            <a:schemeClr val="tx1"/>
          </a:solidFill>
          <a:latin typeface="+mn-lt"/>
          <a:ea typeface="+mn-ea"/>
          <a:cs typeface="+mn-cs"/>
        </a:defRPr>
      </a:lvl1pPr>
      <a:lvl2pPr marL="788705" indent="-303348" algn="l" defTabSz="970714" rtl="0" eaLnBrk="1" latinLnBrk="0" hangingPunct="1">
        <a:spcBef>
          <a:spcPct val="20000"/>
        </a:spcBef>
        <a:buFont typeface="Arial" pitchFamily="34" charset="0"/>
        <a:buChar char="–"/>
        <a:defRPr sz="2983" kern="1200">
          <a:solidFill>
            <a:schemeClr val="tx1"/>
          </a:solidFill>
          <a:latin typeface="+mn-lt"/>
          <a:ea typeface="+mn-ea"/>
          <a:cs typeface="+mn-cs"/>
        </a:defRPr>
      </a:lvl2pPr>
      <a:lvl3pPr marL="1213392" indent="-242678" algn="l" defTabSz="970714" rtl="0" eaLnBrk="1" latinLnBrk="0" hangingPunct="1">
        <a:spcBef>
          <a:spcPct val="20000"/>
        </a:spcBef>
        <a:buFont typeface="Arial" pitchFamily="34" charset="0"/>
        <a:buChar char="•"/>
        <a:defRPr sz="2557" kern="1200">
          <a:solidFill>
            <a:schemeClr val="tx1"/>
          </a:solidFill>
          <a:latin typeface="+mn-lt"/>
          <a:ea typeface="+mn-ea"/>
          <a:cs typeface="+mn-cs"/>
        </a:defRPr>
      </a:lvl3pPr>
      <a:lvl4pPr marL="1698749" indent="-242678" algn="l" defTabSz="970714" rtl="0" eaLnBrk="1" latinLnBrk="0" hangingPunct="1">
        <a:spcBef>
          <a:spcPct val="20000"/>
        </a:spcBef>
        <a:buFont typeface="Arial" pitchFamily="34" charset="0"/>
        <a:buChar char="–"/>
        <a:defRPr sz="2131" kern="1200">
          <a:solidFill>
            <a:schemeClr val="tx1"/>
          </a:solidFill>
          <a:latin typeface="+mn-lt"/>
          <a:ea typeface="+mn-ea"/>
          <a:cs typeface="+mn-cs"/>
        </a:defRPr>
      </a:lvl4pPr>
      <a:lvl5pPr marL="2184106" indent="-242678" algn="l" defTabSz="970714" rtl="0" eaLnBrk="1" latinLnBrk="0" hangingPunct="1">
        <a:spcBef>
          <a:spcPct val="20000"/>
        </a:spcBef>
        <a:buFont typeface="Arial" pitchFamily="34" charset="0"/>
        <a:buChar char="»"/>
        <a:defRPr sz="2131" kern="1200">
          <a:solidFill>
            <a:schemeClr val="tx1"/>
          </a:solidFill>
          <a:latin typeface="+mn-lt"/>
          <a:ea typeface="+mn-ea"/>
          <a:cs typeface="+mn-cs"/>
        </a:defRPr>
      </a:lvl5pPr>
      <a:lvl6pPr marL="2669463" indent="-242678" algn="l" defTabSz="970714" rtl="0" eaLnBrk="1" latinLnBrk="0" hangingPunct="1">
        <a:spcBef>
          <a:spcPct val="20000"/>
        </a:spcBef>
        <a:buFont typeface="Arial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6pPr>
      <a:lvl7pPr marL="3154820" indent="-242678" algn="l" defTabSz="970714" rtl="0" eaLnBrk="1" latinLnBrk="0" hangingPunct="1">
        <a:spcBef>
          <a:spcPct val="20000"/>
        </a:spcBef>
        <a:buFont typeface="Arial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7pPr>
      <a:lvl8pPr marL="3640177" indent="-242678" algn="l" defTabSz="970714" rtl="0" eaLnBrk="1" latinLnBrk="0" hangingPunct="1">
        <a:spcBef>
          <a:spcPct val="20000"/>
        </a:spcBef>
        <a:buFont typeface="Arial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8pPr>
      <a:lvl9pPr marL="4125533" indent="-242678" algn="l" defTabSz="970714" rtl="0" eaLnBrk="1" latinLnBrk="0" hangingPunct="1">
        <a:spcBef>
          <a:spcPct val="20000"/>
        </a:spcBef>
        <a:buFont typeface="Arial" pitchFamily="34" charset="0"/>
        <a:buChar char="•"/>
        <a:defRPr sz="21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0714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1pPr>
      <a:lvl2pPr marL="485357" algn="l" defTabSz="970714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2pPr>
      <a:lvl3pPr marL="970714" algn="l" defTabSz="970714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456071" algn="l" defTabSz="970714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4pPr>
      <a:lvl5pPr marL="1941427" algn="l" defTabSz="970714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5pPr>
      <a:lvl6pPr marL="2426784" algn="l" defTabSz="970714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6pPr>
      <a:lvl7pPr marL="2912141" algn="l" defTabSz="970714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7pPr>
      <a:lvl8pPr marL="3397498" algn="l" defTabSz="970714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8pPr>
      <a:lvl9pPr marL="3882855" algn="l" defTabSz="970714" rtl="0" eaLnBrk="1" latinLnBrk="0" hangingPunct="1">
        <a:defRPr sz="18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86CB4E3A-7739-4A35-B644-F0D9D9515368}" type="datetimeFigureOut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12/15/2021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7AF43B7D-4975-4A85-9582-C8FBB012CF2F}" type="slidenum">
              <a:rPr lang="en-US" smtClean="0">
                <a:solidFill>
                  <a:prstClr val="white">
                    <a:lumMod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lumMod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80365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Image result for سنجاب clipart"/>
          <p:cNvSpPr>
            <a:spLocks noChangeAspect="1" noChangeArrowheads="1"/>
          </p:cNvSpPr>
          <p:nvPr/>
        </p:nvSpPr>
        <p:spPr bwMode="auto">
          <a:xfrm>
            <a:off x="1202995" y="-144462"/>
            <a:ext cx="337691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85799" tIns="42900" rIns="85799" bIns="42900" numCol="1" anchor="t" anchorCtr="0" compatLnSpc="1">
            <a:prstTxWarp prst="textNoShape">
              <a:avLst/>
            </a:prstTxWarp>
          </a:bodyPr>
          <a:lstStyle/>
          <a:p>
            <a:pPr defTabSz="970714"/>
            <a:endParaRPr lang="en-US" sz="1875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451" b="97858" l="0" r="100000">
                        <a14:foregroundMark x1="45710" y1="15333" x2="39803" y2="6313"/>
                        <a14:foregroundMark x1="39241" y1="7215" x2="39241" y2="7215"/>
                        <a14:foregroundMark x1="38959" y1="7441" x2="38959" y2="7441"/>
                        <a14:foregroundMark x1="38959" y1="7441" x2="28551" y2="9583"/>
                        <a14:foregroundMark x1="43601" y1="22097" x2="27004" y2="22322"/>
                        <a14:foregroundMark x1="73277" y1="48816" x2="94515" y2="26494"/>
                        <a14:foregroundMark x1="25879" y1="68095" x2="36287" y2="63923"/>
                        <a14:foregroundMark x1="46835" y1="73957" x2="45992" y2="95378"/>
                        <a14:backgroundMark x1="25035" y1="3720" x2="25035" y2="3720"/>
                        <a14:backgroundMark x1="25035" y1="3720" x2="18284" y2="14205"/>
                        <a14:backgroundMark x1="18284" y1="15784" x2="22644" y2="29763"/>
                        <a14:backgroundMark x1="22363" y1="29989" x2="1688" y2="52988"/>
                        <a14:backgroundMark x1="1969" y1="53439" x2="1406" y2="57723"/>
                        <a14:backgroundMark x1="1406" y1="57723" x2="22363" y2="72830"/>
                        <a14:backgroundMark x1="22363" y1="72830" x2="27567" y2="99775"/>
                        <a14:backgroundMark x1="56399" y1="65163" x2="62447" y2="82525"/>
                        <a14:backgroundMark x1="61322" y1="79820" x2="56399" y2="98873"/>
                        <a14:backgroundMark x1="57525" y1="65389" x2="61603" y2="50507"/>
                        <a14:backgroundMark x1="56399" y1="64938" x2="60478" y2="52086"/>
                        <a14:backgroundMark x1="60478" y1="52086" x2="72714" y2="60879"/>
                        <a14:backgroundMark x1="72996" y1="60879" x2="86639" y2="36753"/>
                        <a14:backgroundMark x1="86639" y1="36753" x2="97328" y2="31116"/>
                        <a14:backgroundMark x1="97328" y1="31116" x2="98875" y2="26719"/>
                        <a14:backgroundMark x1="98875" y1="26719" x2="95640" y2="24915"/>
                        <a14:backgroundMark x1="94515" y1="25141" x2="77918" y2="29763"/>
                        <a14:backgroundMark x1="77918" y1="29763" x2="70042" y2="43517"/>
                        <a14:backgroundMark x1="70042" y1="43517" x2="59634" y2="34837"/>
                        <a14:backgroundMark x1="64838" y1="38557" x2="55837" y2="26043"/>
                        <a14:backgroundMark x1="55837" y1="26268" x2="53165" y2="26494"/>
                        <a14:backgroundMark x1="53165" y1="26494" x2="48805" y2="6539"/>
                        <a14:backgroundMark x1="49367" y1="6990" x2="40928" y2="225"/>
                        <a14:backgroundMark x1="40928" y1="225" x2="29114" y2="451"/>
                        <a14:backgroundMark x1="29114" y1="451" x2="23769" y2="3269"/>
                        <a14:backgroundMark x1="26442" y1="64374" x2="14768" y2="54228"/>
                        <a14:backgroundMark x1="15049" y1="53777" x2="19128" y2="49718"/>
                        <a14:backgroundMark x1="19128" y1="49718" x2="24473" y2="54002"/>
                        <a14:backgroundMark x1="24473" y1="54002" x2="26442" y2="634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411010" y="4014840"/>
            <a:ext cx="1360509" cy="226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5-Point Star 9"/>
          <p:cNvSpPr/>
          <p:nvPr/>
        </p:nvSpPr>
        <p:spPr>
          <a:xfrm>
            <a:off x="2389738" y="228600"/>
            <a:ext cx="581857" cy="634622"/>
          </a:xfrm>
          <a:prstGeom prst="star5">
            <a:avLst/>
          </a:prstGeom>
          <a:solidFill>
            <a:schemeClr val="accent4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799" tIns="42900" rIns="85799" bIns="4290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534" dirty="0">
              <a:solidFill>
                <a:prstClr val="white"/>
              </a:solidFill>
            </a:endParaRPr>
          </a:p>
        </p:txBody>
      </p:sp>
      <p:sp>
        <p:nvSpPr>
          <p:cNvPr id="2" name="Oval Callout 1"/>
          <p:cNvSpPr/>
          <p:nvPr/>
        </p:nvSpPr>
        <p:spPr>
          <a:xfrm>
            <a:off x="6269770" y="768866"/>
            <a:ext cx="3257955" cy="2202935"/>
          </a:xfrm>
          <a:prstGeom prst="wedgeEllipseCallout">
            <a:avLst>
              <a:gd name="adj1" fmla="val 56577"/>
              <a:gd name="adj2" fmla="val 11703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85799" tIns="42900" rIns="85799" bIns="42900" rtlCol="0" anchor="ctr"/>
          <a:lstStyle/>
          <a:p>
            <a:pPr algn="ctr" defTabSz="970714"/>
            <a:r>
              <a:rPr lang="ar-AE" sz="2983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السّلام عليكم:</a:t>
            </a:r>
          </a:p>
          <a:p>
            <a:pPr algn="ctr" defTabSz="970714"/>
            <a:r>
              <a:rPr lang="ar-AE" sz="2983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كيْف حالكم!</a:t>
            </a:r>
          </a:p>
          <a:p>
            <a:pPr algn="ctr" defTabSz="970714"/>
            <a:r>
              <a:rPr lang="ar-EG" sz="2983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ما</a:t>
            </a:r>
            <a:r>
              <a:rPr lang="ar-AE" sz="2983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ar-EG" sz="2983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هو ال</a:t>
            </a:r>
            <a:r>
              <a:rPr lang="ar-AE" sz="2983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ْ</a:t>
            </a:r>
            <a:r>
              <a:rPr lang="ar-EG" sz="2983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ي</a:t>
            </a:r>
            <a:r>
              <a:rPr lang="ar-AE" sz="2983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َ</a:t>
            </a:r>
            <a:r>
              <a:rPr lang="ar-EG" sz="2983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وم؟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6635" b="84360" l="1563" r="32750">
                        <a14:foregroundMark x1="30438" y1="43602" x2="30438" y2="43602"/>
                        <a14:foregroundMark x1="28313" y1="49131" x2="28313" y2="49131"/>
                        <a14:foregroundMark x1="28313" y1="33649" x2="28313" y2="33649"/>
                        <a14:foregroundMark x1="26625" y1="36335" x2="26625" y2="36335"/>
                        <a14:foregroundMark x1="27063" y1="46919" x2="27063" y2="46919"/>
                        <a14:foregroundMark x1="24813" y1="39021" x2="24813" y2="39021"/>
                        <a14:foregroundMark x1="24813" y1="47235" x2="24813" y2="47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03" r="67173" b="15623"/>
          <a:stretch/>
        </p:blipFill>
        <p:spPr>
          <a:xfrm>
            <a:off x="619916" y="1174202"/>
            <a:ext cx="3033905" cy="3327778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>
            <a:off x="3101825" y="5288551"/>
            <a:ext cx="1103991" cy="454584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0714"/>
            <a:endParaRPr lang="en-US" sz="1875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21653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417" y="0"/>
            <a:ext cx="11536470" cy="656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567429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74498" y="0"/>
            <a:ext cx="64175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160722" y="263046"/>
            <a:ext cx="6760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2000" b="1" dirty="0" smtClean="0"/>
              <a:t>أَتــعَــاوَن  مَــعَ زَمِــيــلي لِــنُـجِـيــب  عَـلَـى الأسْــئِــلَـة   :</a:t>
            </a:r>
            <a:endParaRPr lang="en-US" sz="20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995804" y="237994"/>
            <a:ext cx="65803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b="1" dirty="0" smtClean="0"/>
              <a:t>* أَكْـــُــبُ  الـيَــوم الأَوّل  فِــي الأُسْــبُــوع عِــنْــدَ رقم 1</a:t>
            </a:r>
            <a:endParaRPr lang="en-US" sz="20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367419" y="1302707"/>
            <a:ext cx="1072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2000" b="1" dirty="0" smtClean="0">
                <a:solidFill>
                  <a:schemeClr val="bg1"/>
                </a:solidFill>
              </a:rPr>
              <a:t>الأَحَــــد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3441" y="3609584"/>
            <a:ext cx="1770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2000" b="1" dirty="0" smtClean="0">
                <a:solidFill>
                  <a:schemeClr val="bg1"/>
                </a:solidFill>
              </a:rPr>
              <a:t>الــجُـــمْــعَـــة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54663" y="5352790"/>
            <a:ext cx="1770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2000" b="1" dirty="0" smtClean="0">
                <a:solidFill>
                  <a:schemeClr val="bg1"/>
                </a:solidFill>
              </a:rPr>
              <a:t>الــجُـــمْــعَـــة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6938359" y="609600"/>
            <a:ext cx="2074999" cy="2074999"/>
          </a:xfrm>
          <a:prstGeom prst="rect">
            <a:avLst/>
          </a:prstGeom>
        </p:spPr>
      </p:pic>
      <p:pic>
        <p:nvPicPr>
          <p:cNvPr id="35" name="Picture 2" descr="C:\Users\Rana\Desktop\ساعة.jpg"/>
          <p:cNvPicPr>
            <a:picLocks noChangeAspect="1" noChangeArrowheads="1"/>
          </p:cNvPicPr>
          <p:nvPr/>
        </p:nvPicPr>
        <p:blipFill rotWithShape="1">
          <a:blip r:embed="rId3" cstate="print"/>
          <a:srcRect/>
          <a:stretch/>
        </p:blipFill>
        <p:spPr bwMode="auto">
          <a:xfrm>
            <a:off x="2345789" y="609599"/>
            <a:ext cx="2075000" cy="2075000"/>
          </a:xfrm>
          <a:prstGeom prst="rect">
            <a:avLst/>
          </a:prstGeom>
          <a:noFill/>
        </p:spPr>
      </p:pic>
      <p:pic>
        <p:nvPicPr>
          <p:cNvPr id="37" name="Picture 3" descr="C:\Users\Rana\Desktop\تعلمت.jpeg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3607848" y="2997644"/>
            <a:ext cx="4766895" cy="313080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303644" y="1087731"/>
            <a:ext cx="2750866" cy="855884"/>
          </a:xfrm>
          <a:prstGeom prst="rec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3F3F3F">
                    <a:lumMod val="50000"/>
                  </a:srgbClr>
                </a:solidFill>
              </a:rPr>
              <a:t>3</a:t>
            </a:r>
            <a:r>
              <a:rPr lang="ar-EG" sz="2000" b="1" dirty="0">
                <a:solidFill>
                  <a:srgbClr val="3F3F3F">
                    <a:lumMod val="50000"/>
                  </a:srgbClr>
                </a:solidFill>
              </a:rPr>
              <a:t>دقائق </a:t>
            </a:r>
            <a:endParaRPr lang="ar-EG" sz="3600" b="1" dirty="0">
              <a:solidFill>
                <a:srgbClr val="3F3F3F">
                  <a:lumMod val="50000"/>
                </a:srgbClr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3F3F3F">
                    <a:lumMod val="50000"/>
                  </a:srgbClr>
                </a:solidFill>
              </a:rPr>
              <a:t>3</a:t>
            </a:r>
            <a:r>
              <a:rPr lang="en-CA" sz="2000" b="1" dirty="0">
                <a:solidFill>
                  <a:srgbClr val="3F3F3F">
                    <a:lumMod val="50000"/>
                  </a:srgbClr>
                </a:solidFill>
              </a:rPr>
              <a:t> minutes</a:t>
            </a:r>
            <a:endParaRPr lang="en-US" sz="2000" b="1" dirty="0">
              <a:solidFill>
                <a:srgbClr val="3F3F3F">
                  <a:lumMod val="50000"/>
                </a:srgb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82108" y="4996669"/>
            <a:ext cx="24238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8000" b="1" dirty="0">
                <a:solidFill>
                  <a:schemeClr val="accent2">
                    <a:lumMod val="50000"/>
                  </a:schemeClr>
                </a:solidFill>
                <a:latin typeface="Adobe Naskh Medium" panose="01010101010101010101" pitchFamily="50" charset="-78"/>
                <a:cs typeface="Adobe Naskh Medium" panose="01010101010101010101" pitchFamily="50" charset="-78"/>
              </a:rPr>
              <a:t>مـاذا</a:t>
            </a:r>
            <a:endParaRPr lang="en-US" sz="8000" b="1" dirty="0">
              <a:solidFill>
                <a:schemeClr val="accent2">
                  <a:lumMod val="50000"/>
                </a:schemeClr>
              </a:solidFill>
              <a:latin typeface="Adobe Naskh Medium" panose="01010101010101010101" pitchFamily="50" charset="-78"/>
              <a:cs typeface="Adobe Naskh Medium" panose="01010101010101010101" pitchFamily="50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35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5293" y="973668"/>
            <a:ext cx="8761413" cy="706964"/>
          </a:xfrm>
        </p:spPr>
        <p:txBody>
          <a:bodyPr>
            <a:normAutofit fontScale="90000"/>
          </a:bodyPr>
          <a:lstStyle/>
          <a:p>
            <a:pPr algn="ctr"/>
            <a:r>
              <a:rPr lang="ar-AE" sz="6600" b="1" dirty="0">
                <a:solidFill>
                  <a:srgbClr val="FFC000"/>
                </a:solidFill>
              </a:rPr>
              <a:t>الواجب المنزلي</a:t>
            </a:r>
            <a:endParaRPr lang="en-US" sz="6600" b="1" dirty="0">
              <a:solidFill>
                <a:srgbClr val="FFC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7808" y="2316566"/>
            <a:ext cx="11529391" cy="135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ar-SA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أكتب مايلي على الدفتر</a:t>
            </a:r>
            <a:r>
              <a:rPr lang="ar-AE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5408" y="4066118"/>
            <a:ext cx="11529391" cy="1127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GB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Write the following notes in your note book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3882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312" y="782877"/>
            <a:ext cx="11624153" cy="6075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loud 2"/>
          <p:cNvSpPr/>
          <p:nvPr/>
        </p:nvSpPr>
        <p:spPr>
          <a:xfrm>
            <a:off x="3088017" y="0"/>
            <a:ext cx="5845995" cy="91440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200" b="1" dirty="0" smtClean="0">
                <a:solidFill>
                  <a:schemeClr val="bg1"/>
                </a:solidFill>
              </a:rPr>
              <a:t>الأَيــام </a:t>
            </a:r>
            <a:r>
              <a:rPr lang="ar-SA" sz="3200" b="1" dirty="0" smtClean="0">
                <a:solidFill>
                  <a:schemeClr val="bg1"/>
                </a:solidFill>
              </a:rPr>
              <a:t>- </a:t>
            </a:r>
            <a:r>
              <a:rPr lang="ar-SA" sz="3200" b="1" dirty="0" smtClean="0">
                <a:solidFill>
                  <a:schemeClr val="bg1"/>
                </a:solidFill>
              </a:rPr>
              <a:t>الإستماع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1" y="47332"/>
            <a:ext cx="9212238" cy="6724778"/>
          </a:xfrm>
          <a:prstGeom prst="rect">
            <a:avLst/>
          </a:prstGeom>
          <a:solidFill>
            <a:schemeClr val="bg1">
              <a:lumMod val="85000"/>
            </a:schemeClr>
          </a:solidFill>
          <a:ln w="762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w Cen MT" panose="020B0602020104020603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92598214"/>
              </p:ext>
            </p:extLst>
          </p:nvPr>
        </p:nvGraphicFramePr>
        <p:xfrm>
          <a:off x="1941286" y="158309"/>
          <a:ext cx="8768080" cy="41357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525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525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525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5258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5258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5258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25258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35778">
                <a:tc>
                  <a:txBody>
                    <a:bodyPr/>
                    <a:lstStyle/>
                    <a:p>
                      <a:pPr algn="ctr"/>
                      <a:r>
                        <a:rPr lang="ar-JO" sz="2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السبت</a:t>
                      </a:r>
                      <a:endParaRPr lang="en-US" sz="2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الجمعة</a:t>
                      </a:r>
                      <a:endParaRPr lang="en-US" sz="2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الخميس</a:t>
                      </a:r>
                      <a:endParaRPr lang="en-US" sz="2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الأربعاء</a:t>
                      </a:r>
                      <a:endParaRPr lang="en-US" sz="2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الثلاثاء</a:t>
                      </a:r>
                      <a:endParaRPr lang="en-US" sz="2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الإثنين</a:t>
                      </a:r>
                      <a:endParaRPr lang="en-US" sz="2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8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الأحد</a:t>
                      </a:r>
                      <a:endParaRPr lang="en-US" sz="2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966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24998">
                <a:tc>
                  <a:txBody>
                    <a:bodyPr/>
                    <a:lstStyle/>
                    <a:p>
                      <a:pPr algn="ctr"/>
                      <a:r>
                        <a:rPr lang="ar-JO" sz="2800" dirty="0" smtClean="0">
                          <a:solidFill>
                            <a:schemeClr val="bg1"/>
                          </a:solidFill>
                        </a:rPr>
                        <a:t>11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800" dirty="0" smtClean="0">
                          <a:solidFill>
                            <a:schemeClr val="bg1"/>
                          </a:solidFill>
                        </a:rPr>
                        <a:t>10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dirty="0" smtClean="0">
                          <a:solidFill>
                            <a:schemeClr val="bg1"/>
                          </a:solidFill>
                        </a:rPr>
                        <a:t>9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dirty="0" smtClean="0">
                          <a:solidFill>
                            <a:schemeClr val="bg1"/>
                          </a:solidFill>
                        </a:rPr>
                        <a:t>8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dirty="0" smtClean="0">
                          <a:solidFill>
                            <a:schemeClr val="bg1"/>
                          </a:solidFill>
                        </a:rPr>
                        <a:t>7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dirty="0" smtClean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dirty="0" smtClean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24998">
                <a:tc>
                  <a:txBody>
                    <a:bodyPr/>
                    <a:lstStyle/>
                    <a:p>
                      <a:pPr algn="ctr"/>
                      <a:r>
                        <a:rPr lang="ar-JO" sz="2800" dirty="0" smtClean="0">
                          <a:solidFill>
                            <a:schemeClr val="bg1"/>
                          </a:solidFill>
                        </a:rPr>
                        <a:t>18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800" dirty="0" smtClean="0">
                          <a:solidFill>
                            <a:schemeClr val="bg1"/>
                          </a:solidFill>
                        </a:rPr>
                        <a:t>17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dirty="0" smtClean="0">
                          <a:solidFill>
                            <a:schemeClr val="bg1"/>
                          </a:solidFill>
                        </a:rPr>
                        <a:t>16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dirty="0" smtClean="0">
                          <a:solidFill>
                            <a:schemeClr val="bg1"/>
                          </a:solidFill>
                        </a:rPr>
                        <a:t>15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dirty="0" smtClean="0">
                          <a:solidFill>
                            <a:schemeClr val="bg1"/>
                          </a:solidFill>
                        </a:rPr>
                        <a:t>14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dirty="0" smtClean="0">
                          <a:solidFill>
                            <a:schemeClr val="bg1"/>
                          </a:solidFill>
                        </a:rPr>
                        <a:t>13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dirty="0" smtClean="0">
                          <a:solidFill>
                            <a:schemeClr val="bg1"/>
                          </a:solidFill>
                        </a:rPr>
                        <a:t>12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24998">
                <a:tc>
                  <a:txBody>
                    <a:bodyPr/>
                    <a:lstStyle/>
                    <a:p>
                      <a:pPr algn="ctr"/>
                      <a:r>
                        <a:rPr lang="ar-JO" sz="2800" dirty="0" smtClean="0">
                          <a:solidFill>
                            <a:schemeClr val="bg1"/>
                          </a:solidFill>
                        </a:rPr>
                        <a:t>25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800" dirty="0" smtClean="0">
                          <a:solidFill>
                            <a:schemeClr val="bg1"/>
                          </a:solidFill>
                        </a:rPr>
                        <a:t>24</a:t>
                      </a:r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dirty="0" smtClean="0">
                          <a:solidFill>
                            <a:schemeClr val="bg1"/>
                          </a:solidFill>
                        </a:rPr>
                        <a:t>23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dirty="0" smtClean="0">
                          <a:solidFill>
                            <a:schemeClr val="bg1"/>
                          </a:solidFill>
                        </a:rPr>
                        <a:t>22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dirty="0" smtClean="0">
                          <a:solidFill>
                            <a:schemeClr val="bg1"/>
                          </a:solidFill>
                        </a:rPr>
                        <a:t>21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dirty="0" smtClean="0">
                          <a:solidFill>
                            <a:schemeClr val="bg1"/>
                          </a:solidFill>
                        </a:rPr>
                        <a:t>20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2400" dirty="0" smtClean="0">
                          <a:solidFill>
                            <a:schemeClr val="tx1"/>
                          </a:solidFill>
                        </a:rPr>
                        <a:t>18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24998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dirty="0" smtClean="0">
                          <a:solidFill>
                            <a:schemeClr val="bg1"/>
                          </a:solidFill>
                        </a:rPr>
                        <a:t>30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dirty="0" smtClean="0">
                          <a:solidFill>
                            <a:schemeClr val="bg1"/>
                          </a:solidFill>
                        </a:rPr>
                        <a:t>29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dirty="0" smtClean="0">
                          <a:solidFill>
                            <a:schemeClr val="bg1"/>
                          </a:solidFill>
                        </a:rPr>
                        <a:t>28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dirty="0" smtClean="0">
                          <a:solidFill>
                            <a:schemeClr val="bg1"/>
                          </a:solidFill>
                        </a:rPr>
                        <a:t>27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JO" sz="2400" dirty="0" smtClean="0">
                          <a:solidFill>
                            <a:schemeClr val="bg1"/>
                          </a:solidFill>
                        </a:rPr>
                        <a:t>26</a:t>
                      </a:r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099932"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222079" y="742864"/>
            <a:ext cx="91110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FF0000"/>
              </a:solidFill>
              <a:latin typeface="Tw Cen MT" panose="020B0602020104020603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27453" y="737613"/>
            <a:ext cx="911100" cy="457200"/>
          </a:xfrm>
          <a:prstGeom prst="rect">
            <a:avLst/>
          </a:prstGeom>
          <a:solidFill>
            <a:srgbClr val="FE5868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807189" y="744218"/>
            <a:ext cx="911100" cy="457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87883" y="737613"/>
            <a:ext cx="911100" cy="413454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9525">
                <a:solidFill>
                  <a:prstClr val="white"/>
                </a:solidFill>
                <a:prstDash val="solid"/>
              </a:ln>
              <a:solidFill>
                <a:prstClr val="black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w Cen MT" panose="020B0602020104020603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68678" y="1350026"/>
            <a:ext cx="911100" cy="45720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22079" y="1379092"/>
            <a:ext cx="91110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90173" y="1379092"/>
            <a:ext cx="911100" cy="457200"/>
          </a:xfrm>
          <a:prstGeom prst="rect">
            <a:avLst/>
          </a:prstGeom>
          <a:solidFill>
            <a:srgbClr val="FE5868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801360" y="1387535"/>
            <a:ext cx="911100" cy="457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337549" y="1379092"/>
            <a:ext cx="9111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41287" y="1987828"/>
            <a:ext cx="911100" cy="457200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b="1">
              <a:ln/>
              <a:solidFill>
                <a:srgbClr val="42BA97"/>
              </a:solidFill>
              <a:latin typeface="Tw Cen MT" panose="020B0602020104020603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618710" y="2647830"/>
            <a:ext cx="911100" cy="45720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22079" y="2008128"/>
            <a:ext cx="911100" cy="4572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491338" y="2055806"/>
            <a:ext cx="911100" cy="457200"/>
          </a:xfrm>
          <a:prstGeom prst="rect">
            <a:avLst/>
          </a:prstGeom>
          <a:solidFill>
            <a:srgbClr val="FE5868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777457" y="1997560"/>
            <a:ext cx="911100" cy="457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84517" y="1370881"/>
            <a:ext cx="911100" cy="457200"/>
          </a:xfrm>
          <a:prstGeom prst="rect">
            <a:avLst/>
          </a:prstGeom>
          <a:solidFill>
            <a:srgbClr val="F9C6FA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475480" y="2662051"/>
            <a:ext cx="911100" cy="457200"/>
          </a:xfrm>
          <a:prstGeom prst="rect">
            <a:avLst/>
          </a:prstGeom>
          <a:solidFill>
            <a:srgbClr val="FE5868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759994" y="2662051"/>
            <a:ext cx="911100" cy="4572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88980" y="2008128"/>
            <a:ext cx="911100" cy="457200"/>
          </a:xfrm>
          <a:prstGeom prst="rect">
            <a:avLst/>
          </a:prstGeom>
          <a:solidFill>
            <a:srgbClr val="F9C6FA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084517" y="2640462"/>
            <a:ext cx="911100" cy="457200"/>
          </a:xfrm>
          <a:prstGeom prst="rect">
            <a:avLst/>
          </a:prstGeom>
          <a:solidFill>
            <a:srgbClr val="F9C6FA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370212" y="2019041"/>
            <a:ext cx="9111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602833" y="1350026"/>
            <a:ext cx="911100" cy="45720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114165" y="741845"/>
            <a:ext cx="911100" cy="457200"/>
          </a:xfrm>
          <a:prstGeom prst="rect">
            <a:avLst/>
          </a:prstGeom>
          <a:solidFill>
            <a:srgbClr val="F9C6FA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337549" y="2662051"/>
            <a:ext cx="9111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9674390" y="1962490"/>
            <a:ext cx="911100" cy="45720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357773" y="723163"/>
            <a:ext cx="911100" cy="4572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2683C6">
                  <a:lumMod val="40000"/>
                  <a:lumOff val="60000"/>
                </a:srgbClr>
              </a:solidFill>
              <a:latin typeface="Tw Cen MT" panose="020B0602020104020603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9602833" y="703099"/>
            <a:ext cx="911100" cy="457200"/>
          </a:xfrm>
          <a:prstGeom prst="rect">
            <a:avLst/>
          </a:prstGeom>
          <a:solidFill>
            <a:schemeClr val="bg2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rgbClr val="2683C6"/>
                </a:solidFill>
                <a:prstDash val="solid"/>
              </a:ln>
              <a:solidFill>
                <a:srgbClr val="FF0000"/>
              </a:solidFill>
              <a:latin typeface="Tw Cen MT" panose="020B0602020104020603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8106181" y="48152"/>
            <a:ext cx="1414284" cy="734720"/>
          </a:xfrm>
          <a:prstGeom prst="ellipse">
            <a:avLst/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w Cen MT" panose="020B0602020104020603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549305" y="1836292"/>
            <a:ext cx="1117720" cy="715852"/>
          </a:xfrm>
          <a:prstGeom prst="rect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900" b="1">
              <a:solidFill>
                <a:prstClr val="white"/>
              </a:solidFill>
              <a:latin typeface="Tw Cen MT" panose="020B0602020104020603"/>
            </a:endParaRPr>
          </a:p>
        </p:txBody>
      </p:sp>
      <p:pic>
        <p:nvPicPr>
          <p:cNvPr id="34" name="Picture 33" descr="49308144-empty-button-with-red-corner-ribbon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74913" y="4402796"/>
            <a:ext cx="2544484" cy="188653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615" y="4404150"/>
            <a:ext cx="2545228" cy="188382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191" y="4364976"/>
            <a:ext cx="2545228" cy="1883827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8437394" y="5053129"/>
            <a:ext cx="145804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540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.......</a:t>
            </a:r>
            <a:endParaRPr lang="en-US" sz="54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524847" y="5086781"/>
            <a:ext cx="13483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يناير </a:t>
            </a:r>
            <a:endParaRPr lang="en-US" sz="5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511397" y="5053129"/>
            <a:ext cx="171732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JO" sz="5400" b="0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</a:t>
            </a:r>
            <a:r>
              <a:rPr lang="ar-AE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5400" b="0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2886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3" grpId="0" animBg="1"/>
      <p:bldP spid="37" grpId="0"/>
      <p:bldP spid="38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6FD8FAB-14E0-4ED2-86B6-791A21C3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137"/>
          <a:stretch/>
        </p:blipFill>
        <p:spPr>
          <a:xfrm>
            <a:off x="0" y="0"/>
            <a:ext cx="11849100" cy="678304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EEE56BEF-C4AF-4CDB-BAFB-5AECF1198BD6}"/>
              </a:ext>
            </a:extLst>
          </p:cNvPr>
          <p:cNvSpPr txBox="1">
            <a:spLocks/>
          </p:cNvSpPr>
          <p:nvPr/>
        </p:nvSpPr>
        <p:spPr>
          <a:xfrm>
            <a:off x="1859790" y="2188188"/>
            <a:ext cx="8491243" cy="20162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8000" b="1" dirty="0" smtClean="0">
                <a:solidFill>
                  <a:schemeClr val="bg1"/>
                </a:solidFill>
                <a:cs typeface="+mn-cs"/>
              </a:rPr>
              <a:t>التمهيد</a:t>
            </a:r>
            <a:endParaRPr lang="ar-AE" sz="8000" b="1" dirty="0">
              <a:solidFill>
                <a:schemeClr val="bg1"/>
              </a:solidFill>
              <a:cs typeface="+mn-cs"/>
            </a:endParaRPr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xmlns="" id="{E8A61FDA-158F-4216-899B-C79EDEC19D23}"/>
              </a:ext>
            </a:extLst>
          </p:cNvPr>
          <p:cNvGrpSpPr/>
          <p:nvPr/>
        </p:nvGrpSpPr>
        <p:grpSpPr>
          <a:xfrm>
            <a:off x="7147352" y="1655811"/>
            <a:ext cx="2113384" cy="1066801"/>
            <a:chOff x="-4648200" y="2819400"/>
            <a:chExt cx="1949355" cy="1066801"/>
          </a:xfrm>
        </p:grpSpPr>
        <p:pic>
          <p:nvPicPr>
            <p:cNvPr id="7" name="Picture 4" descr="2 clipart min, 2 min Transparent FREE for download on ...">
              <a:extLst>
                <a:ext uri="{FF2B5EF4-FFF2-40B4-BE49-F238E27FC236}">
                  <a16:creationId xmlns:a16="http://schemas.microsoft.com/office/drawing/2014/main" xmlns="" id="{74CE4DCC-B1CF-4C08-A69F-1F7CEC22447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48200" y="2819400"/>
              <a:ext cx="1949355" cy="106680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B1797530-E7F9-4864-BC12-84C064885C66}"/>
                </a:ext>
              </a:extLst>
            </p:cNvPr>
            <p:cNvSpPr txBox="1"/>
            <p:nvPr/>
          </p:nvSpPr>
          <p:spPr>
            <a:xfrm>
              <a:off x="-3733801" y="3352800"/>
              <a:ext cx="7250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ar-EG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دقائق</a:t>
              </a:r>
              <a:endParaRPr lang="en-GB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9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140403" y="2527739"/>
            <a:ext cx="5229118" cy="4330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88946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xmlns="" id="{471776BB-1A86-4CA8-8C5C-EDE7581F9452}"/>
              </a:ext>
            </a:extLst>
          </p:cNvPr>
          <p:cNvSpPr/>
          <p:nvPr/>
        </p:nvSpPr>
        <p:spPr>
          <a:xfrm>
            <a:off x="8704509" y="448415"/>
            <a:ext cx="3222661" cy="1054855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dirty="0">
                <a:solidFill>
                  <a:schemeClr val="tx1"/>
                </a:solidFill>
              </a:rPr>
              <a:t>استراتيجية التفكير  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4" name="Picture 13" descr="Related image">
            <a:extLst>
              <a:ext uri="{FF2B5EF4-FFF2-40B4-BE49-F238E27FC236}">
                <a16:creationId xmlns:a16="http://schemas.microsoft.com/office/drawing/2014/main" xmlns="" id="{E058EF47-F51A-4F5A-BE43-C8FDD7452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27552" y="0"/>
            <a:ext cx="1628384" cy="118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xmlns="" id="{86F5534F-ECBC-4E11-A836-3576C43BBB59}"/>
              </a:ext>
            </a:extLst>
          </p:cNvPr>
          <p:cNvSpPr/>
          <p:nvPr/>
        </p:nvSpPr>
        <p:spPr>
          <a:xfrm>
            <a:off x="2598133" y="373253"/>
            <a:ext cx="5867736" cy="120518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SA" sz="3600" b="1" dirty="0" smtClean="0">
                <a:solidFill>
                  <a:schemeClr val="accent2"/>
                </a:solidFill>
              </a:rPr>
              <a:t>ماذا ترى في </a:t>
            </a:r>
            <a:r>
              <a:rPr lang="ar-SA" sz="3600" b="1" dirty="0" smtClean="0">
                <a:solidFill>
                  <a:schemeClr val="accent2"/>
                </a:solidFill>
              </a:rPr>
              <a:t>الص</a:t>
            </a:r>
            <a:r>
              <a:rPr lang="ar-AE" sz="3600" b="1" dirty="0" smtClean="0">
                <a:solidFill>
                  <a:schemeClr val="accent2"/>
                </a:solidFill>
              </a:rPr>
              <a:t>ُّ</a:t>
            </a:r>
            <a:r>
              <a:rPr lang="ar-SA" sz="3600" b="1" dirty="0" smtClean="0">
                <a:solidFill>
                  <a:schemeClr val="accent2"/>
                </a:solidFill>
              </a:rPr>
              <a:t>ور</a:t>
            </a:r>
            <a:r>
              <a:rPr lang="ar-AE" sz="3600" b="1" dirty="0" smtClean="0">
                <a:solidFill>
                  <a:schemeClr val="accent2"/>
                </a:solidFill>
              </a:rPr>
              <a:t>َة ؟ </a:t>
            </a:r>
            <a:endParaRPr lang="en-US" sz="3600" b="1" dirty="0">
              <a:solidFill>
                <a:schemeClr val="accent2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23497" y="1801639"/>
            <a:ext cx="5973762" cy="478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8311080" y="2154725"/>
            <a:ext cx="34483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3600" b="1" dirty="0" smtClean="0"/>
              <a:t>1/  أَقْــرَأُ الـعِــنْــوان .</a:t>
            </a:r>
            <a:endParaRPr lang="en-US" sz="3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646570" y="3454898"/>
            <a:ext cx="44602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000" b="1" dirty="0" smtClean="0"/>
              <a:t>2/  أَأَتَــوقَــع  مَــوْضُـوع الـنَّـص  والـعِـنـوان .</a:t>
            </a:r>
            <a:endParaRPr lang="en-US" sz="2000" b="1" dirty="0"/>
          </a:p>
        </p:txBody>
      </p:sp>
      <p:pic>
        <p:nvPicPr>
          <p:cNvPr id="19" name="tabl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132394"/>
            <a:ext cx="2319916" cy="572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856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10ECC823-1DF3-4379-9BAA-47A3120AFC8E}"/>
              </a:ext>
            </a:extLst>
          </p:cNvPr>
          <p:cNvSpPr/>
          <p:nvPr/>
        </p:nvSpPr>
        <p:spPr>
          <a:xfrm>
            <a:off x="99391" y="1166191"/>
            <a:ext cx="11993218" cy="4943061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ar-DZ" sz="4000" b="1" u="sng" dirty="0">
                <a:solidFill>
                  <a:srgbClr val="FFFF00"/>
                </a:solidFill>
              </a:rPr>
              <a:t>الأهداف : </a:t>
            </a:r>
          </a:p>
          <a:p>
            <a:pPr algn="r">
              <a:lnSpc>
                <a:spcPct val="200000"/>
              </a:lnSpc>
            </a:pPr>
            <a:r>
              <a:rPr lang="ar-DZ" sz="3600" b="1" dirty="0"/>
              <a:t>1- أن </a:t>
            </a:r>
            <a:r>
              <a:rPr lang="ar-SA" sz="3600" b="1" dirty="0" smtClean="0"/>
              <a:t>يستمع الطالب لنص الإستماع</a:t>
            </a:r>
            <a:r>
              <a:rPr lang="ar-SA" sz="3600" b="1" dirty="0"/>
              <a:t> </a:t>
            </a:r>
            <a:r>
              <a:rPr lang="ar-SA" sz="3600" b="1" dirty="0" smtClean="0"/>
              <a:t>ويحوط </a:t>
            </a:r>
            <a:r>
              <a:rPr lang="ar-SA" sz="3600" b="1" dirty="0"/>
              <a:t>بعض الكلمات المسموعة ويحدد معناها</a:t>
            </a:r>
            <a:r>
              <a:rPr lang="ar-DZ" sz="3600" b="1" dirty="0" smtClean="0"/>
              <a:t>.</a:t>
            </a:r>
            <a:endParaRPr lang="ar-DZ" sz="3600" b="1" dirty="0"/>
          </a:p>
          <a:p>
            <a:pPr algn="r">
              <a:lnSpc>
                <a:spcPct val="200000"/>
              </a:lnSpc>
            </a:pPr>
            <a:r>
              <a:rPr lang="ar-SA" sz="3600" b="1" dirty="0" smtClean="0"/>
              <a:t>2- أن يجيب على أسئلة النص المسموع بعد فهم المعنى الكلي للنص.</a:t>
            </a:r>
            <a:endParaRPr lang="ar-DZ" sz="3600" dirty="0"/>
          </a:p>
        </p:txBody>
      </p:sp>
    </p:spTree>
    <p:extLst>
      <p:ext uri="{BB962C8B-B14F-4D97-AF65-F5344CB8AC3E}">
        <p14:creationId xmlns:p14="http://schemas.microsoft.com/office/powerpoint/2010/main" xmlns="" val="2237077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Animated Emoji | Symbols &amp; Emoticon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86912" y="4367213"/>
            <a:ext cx="2490787" cy="249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Welcome to my world of emoticon faces | Funny emoji faces, Funny emoji, Emoticons  emoji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1475" y="415925"/>
            <a:ext cx="3784600" cy="378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 rot="21159159">
            <a:off x="4211063" y="2420944"/>
            <a:ext cx="721864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JO" sz="8000" b="1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وَقْتُ الاسْتِماع </a:t>
            </a:r>
            <a:endParaRPr lang="en-US" sz="8000" b="1" dirty="0">
              <a:ln w="0"/>
              <a:solidFill>
                <a:prstClr val="white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844392" y="4438870"/>
            <a:ext cx="193357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5391276" y="5007447"/>
          <a:ext cx="2910752" cy="1492941"/>
        </p:xfrm>
        <a:graphic>
          <a:graphicData uri="http://schemas.openxmlformats.org/presentationml/2006/ole">
            <p:oleObj spid="_x0000_s1027" name="Packager Shell Object" showAsIcon="1" r:id="rId6" imgW="1280520" imgH="481320" progId="Package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49123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Arrow Callout 3"/>
          <p:cNvSpPr/>
          <p:nvPr/>
        </p:nvSpPr>
        <p:spPr>
          <a:xfrm>
            <a:off x="7951304" y="159026"/>
            <a:ext cx="3965714" cy="1441174"/>
          </a:xfrm>
          <a:prstGeom prst="downArrow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6000" b="1" dirty="0" smtClean="0">
                <a:solidFill>
                  <a:schemeClr val="bg1"/>
                </a:solidFill>
              </a:rPr>
              <a:t>أثناء </a:t>
            </a:r>
            <a:r>
              <a:rPr lang="ar-SA" sz="3600" b="1" dirty="0" smtClean="0">
                <a:solidFill>
                  <a:schemeClr val="bg1"/>
                </a:solidFill>
              </a:rPr>
              <a:t>الإستماع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0625" y="159026"/>
            <a:ext cx="7302673" cy="88458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3600" b="1" dirty="0" smtClean="0">
                <a:solidFill>
                  <a:schemeClr val="bg1"/>
                </a:solidFill>
              </a:rPr>
              <a:t>أحوط الكلمات التالية عند سماعها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576165" y="1847452"/>
            <a:ext cx="4310564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ar-SA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1- </a:t>
            </a:r>
            <a:r>
              <a:rPr lang="ar-AE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وَحْــدِي</a:t>
            </a:r>
            <a:endParaRPr lang="ar-SA" sz="36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/>
            <a:r>
              <a:rPr lang="ar-SA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2- </a:t>
            </a:r>
            <a:r>
              <a:rPr lang="ar-AE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الــحَـــافِــلَــة</a:t>
            </a:r>
            <a:endParaRPr lang="ar-SA" sz="36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/>
            <a:r>
              <a:rPr lang="ar-SA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3- </a:t>
            </a:r>
            <a:r>
              <a:rPr lang="ar-AE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مُــجْــتَــمِــعَــة</a:t>
            </a:r>
            <a:endParaRPr lang="ar-SA" sz="36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/>
            <a:r>
              <a:rPr lang="ar-SA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4- </a:t>
            </a:r>
            <a:r>
              <a:rPr lang="ar-AE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رُجُـــوعِــي</a:t>
            </a:r>
            <a:endParaRPr lang="ar-SA" sz="36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/>
            <a:r>
              <a:rPr lang="ar-SA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5- </a:t>
            </a:r>
            <a:r>
              <a:rPr lang="ar-AE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الأَيَـام</a:t>
            </a:r>
            <a:endParaRPr lang="ar-SA" sz="36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/>
            <a:r>
              <a:rPr lang="ar-SA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6- </a:t>
            </a:r>
            <a:r>
              <a:rPr lang="ar-AE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الأَحَــد</a:t>
            </a:r>
            <a:endParaRPr lang="ar-SA" sz="3600" b="1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/>
            <a:r>
              <a:rPr lang="ar-SA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7- </a:t>
            </a:r>
            <a:r>
              <a:rPr lang="ar-AE" sz="36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الشُّــهُـور </a:t>
            </a:r>
            <a:endParaRPr lang="ar-SA" sz="3600" b="1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r"/>
            <a:r>
              <a:rPr lang="ar-SA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8- </a:t>
            </a:r>
            <a:r>
              <a:rPr lang="ar-AE" sz="36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الطَّــعَـام</a:t>
            </a:r>
            <a:endParaRPr lang="en-US" sz="36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1708498" y="2977758"/>
          <a:ext cx="2911475" cy="1493838"/>
        </p:xfrm>
        <a:graphic>
          <a:graphicData uri="http://schemas.openxmlformats.org/presentationml/2006/ole">
            <p:oleObj spid="_x0000_s4098" name="Packager Shell Object" showAsIcon="1" r:id="rId3" imgW="1280520" imgH="481320" progId="Package">
              <p:embed/>
            </p:oleObj>
          </a:graphicData>
        </a:graphic>
      </p:graphicFrame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035A84B-6F44-4C5F-975D-DE9BAF1EAD6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7891" y="2465539"/>
            <a:ext cx="2399476" cy="325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9257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06630" y="959002"/>
            <a:ext cx="2698793" cy="198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501009" y="1478071"/>
            <a:ext cx="2484976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ar-AE" sz="5400" dirty="0" smtClean="0"/>
              <a:t>وَحْــدِي </a:t>
            </a:r>
            <a:endParaRPr lang="en-US" sz="54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60077" y="4233796"/>
            <a:ext cx="3331923" cy="2624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939451"/>
            <a:ext cx="3526752" cy="2492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81404" y="4113277"/>
            <a:ext cx="2923024" cy="2375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4928" b="31293"/>
          <a:stretch/>
        </p:blipFill>
        <p:spPr>
          <a:xfrm>
            <a:off x="208722" y="73233"/>
            <a:ext cx="11658600" cy="67150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rot="16200000" flipH="1">
            <a:off x="3097060" y="3829833"/>
            <a:ext cx="6043808" cy="125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114789" y="4473880"/>
            <a:ext cx="2839239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ar-AE" sz="5400" dirty="0" smtClean="0"/>
              <a:t>حَــافِــلَــة</a:t>
            </a:r>
            <a:endParaRPr lang="en-US" sz="5400" dirty="0"/>
          </a:p>
        </p:txBody>
      </p:sp>
      <p:sp>
        <p:nvSpPr>
          <p:cNvPr id="11" name="TextBox 10"/>
          <p:cNvSpPr txBox="1"/>
          <p:nvPr/>
        </p:nvSpPr>
        <p:spPr>
          <a:xfrm>
            <a:off x="2645081" y="803753"/>
            <a:ext cx="3294492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ar-AE" sz="5400" dirty="0" smtClean="0"/>
              <a:t>مُـجْـتَـمِـعَـة</a:t>
            </a:r>
            <a:endParaRPr lang="en-US" sz="5400" dirty="0"/>
          </a:p>
        </p:txBody>
      </p:sp>
      <p:sp>
        <p:nvSpPr>
          <p:cNvPr id="12" name="TextBox 11"/>
          <p:cNvSpPr txBox="1"/>
          <p:nvPr/>
        </p:nvSpPr>
        <p:spPr>
          <a:xfrm>
            <a:off x="1027134" y="4638804"/>
            <a:ext cx="1975221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ar-AE" sz="5400" dirty="0" smtClean="0"/>
              <a:t>رُجُــوعٌ</a:t>
            </a:r>
            <a:endParaRPr lang="en-US" sz="5400" dirty="0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3419605" y="1753644"/>
            <a:ext cx="1615858" cy="343692"/>
          </a:xfrm>
          <a:prstGeom prst="rect">
            <a:avLst/>
          </a:prstGeom>
          <a:solidFill>
            <a:srgbClr val="F8F9FA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Arial" pitchFamily="34" charset="0"/>
              </a:rPr>
              <a:t>combined</a:t>
            </a: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7290148" y="2617939"/>
            <a:ext cx="1152395" cy="343692"/>
          </a:xfrm>
          <a:prstGeom prst="rect">
            <a:avLst/>
          </a:prstGeom>
          <a:solidFill>
            <a:srgbClr val="F8F9FA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Arial" pitchFamily="34" charset="0"/>
              </a:rPr>
              <a:t>lonely</a:t>
            </a:r>
            <a:r>
              <a:rPr kumimoji="0" lang="en-US" sz="9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6538586" y="5536504"/>
            <a:ext cx="1791222" cy="405247"/>
          </a:xfrm>
          <a:prstGeom prst="rect">
            <a:avLst/>
          </a:prstGeom>
          <a:solidFill>
            <a:srgbClr val="F8F9FA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Arial" pitchFamily="34" charset="0"/>
              </a:rPr>
              <a:t>bus</a:t>
            </a: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1340285" y="5611661"/>
            <a:ext cx="1252603" cy="405247"/>
          </a:xfrm>
          <a:prstGeom prst="rect">
            <a:avLst/>
          </a:prstGeom>
          <a:solidFill>
            <a:srgbClr val="F8F9FA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  <a:cs typeface="Arial" pitchFamily="34" charset="0"/>
              </a:rPr>
              <a:t>back</a:t>
            </a: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80643" y="6382"/>
            <a:ext cx="4073399" cy="6394418"/>
          </a:xfrm>
          <a:prstGeom prst="rect">
            <a:avLst/>
          </a:prstGeom>
          <a:ln w="38100">
            <a:solidFill>
              <a:srgbClr val="FF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r-AE" dirty="0" smtClean="0"/>
          </a:p>
          <a:p>
            <a:pPr algn="ctr"/>
            <a:endParaRPr lang="ar-AE" dirty="0"/>
          </a:p>
          <a:p>
            <a:pPr algn="ctr"/>
            <a:endParaRPr lang="ar-AE" dirty="0"/>
          </a:p>
          <a:p>
            <a:pPr algn="ctr"/>
            <a:r>
              <a:rPr lang="ar-AE" sz="2000" b="1" u="sng" dirty="0" smtClean="0"/>
              <a:t>س/ أكمل الخريطة الذهنية بكل ما يتعلق بـ</a:t>
            </a:r>
          </a:p>
          <a:p>
            <a:pPr algn="ctr"/>
            <a:r>
              <a:rPr lang="ar-AE" sz="2000" b="1" u="sng" dirty="0" smtClean="0"/>
              <a:t>«إعادة التدوير»</a:t>
            </a:r>
            <a:endParaRPr lang="ar-AE" sz="2000" b="1" u="sng" dirty="0"/>
          </a:p>
          <a:p>
            <a:pPr algn="ctr"/>
            <a:endParaRPr lang="ar-AE" sz="2000" b="1" dirty="0" smtClean="0"/>
          </a:p>
          <a:p>
            <a:pPr algn="ctr"/>
            <a:endParaRPr lang="ar-AE" sz="2000" b="1" dirty="0"/>
          </a:p>
          <a:p>
            <a:pPr algn="ctr"/>
            <a:r>
              <a:rPr lang="ar-AE" dirty="0" smtClean="0"/>
              <a:t/>
            </a:r>
            <a:br>
              <a:rPr lang="ar-AE" dirty="0" smtClean="0"/>
            </a:br>
            <a:endParaRPr lang="ar-AE" dirty="0"/>
          </a:p>
          <a:p>
            <a:pPr algn="ctr"/>
            <a:endParaRPr lang="ar-AE" dirty="0"/>
          </a:p>
          <a:p>
            <a:pPr algn="ctr"/>
            <a:endParaRPr lang="ar-AE" dirty="0"/>
          </a:p>
          <a:p>
            <a:pPr algn="ctr"/>
            <a:endParaRPr lang="ar-AE" dirty="0"/>
          </a:p>
          <a:p>
            <a:pPr algn="ctr"/>
            <a:endParaRPr lang="ar-AE" dirty="0"/>
          </a:p>
          <a:p>
            <a:pPr algn="ctr"/>
            <a:endParaRPr lang="ar-AE" dirty="0"/>
          </a:p>
          <a:p>
            <a:pPr algn="r">
              <a:lnSpc>
                <a:spcPct val="150000"/>
              </a:lnSpc>
            </a:pPr>
            <a:endParaRPr lang="ar-AE" dirty="0"/>
          </a:p>
          <a:p>
            <a:pPr algn="r">
              <a:lnSpc>
                <a:spcPct val="150000"/>
              </a:lnSpc>
            </a:pPr>
            <a:endParaRPr lang="ar-AE" sz="2400" b="1" dirty="0" smtClean="0"/>
          </a:p>
          <a:p>
            <a:pPr algn="r">
              <a:lnSpc>
                <a:spcPct val="150000"/>
              </a:lnSpc>
            </a:pPr>
            <a:r>
              <a:rPr lang="ar-EG" sz="2400" b="1" dirty="0" smtClean="0"/>
              <a:t>أفضل </a:t>
            </a:r>
            <a:r>
              <a:rPr lang="ar-AE" sz="2400" b="1" dirty="0" smtClean="0"/>
              <a:t>إعادة التدوير لأنه: </a:t>
            </a:r>
            <a:r>
              <a:rPr lang="ar-AE" sz="900" b="1" dirty="0" smtClean="0"/>
              <a:t>....................................................................................................................</a:t>
            </a:r>
          </a:p>
          <a:p>
            <a:pPr algn="r">
              <a:lnSpc>
                <a:spcPct val="150000"/>
              </a:lnSpc>
            </a:pPr>
            <a:endParaRPr lang="ar-AE" sz="900" b="1" dirty="0" smtClean="0"/>
          </a:p>
          <a:p>
            <a:pPr algn="r">
              <a:lnSpc>
                <a:spcPct val="150000"/>
              </a:lnSpc>
            </a:pPr>
            <a:r>
              <a:rPr lang="ar-AE" sz="900" b="1" dirty="0">
                <a:solidFill>
                  <a:prstClr val="black"/>
                </a:solidFill>
              </a:rPr>
              <a:t>....................................................................................................................</a:t>
            </a:r>
            <a:endParaRPr lang="ar-AE" sz="2400" b="1" dirty="0" smtClean="0"/>
          </a:p>
          <a:p>
            <a:pPr algn="r">
              <a:lnSpc>
                <a:spcPct val="150000"/>
              </a:lnSpc>
            </a:pPr>
            <a:r>
              <a:rPr lang="ar-EG" sz="2400" b="1" dirty="0" smtClean="0"/>
              <a:t> </a:t>
            </a:r>
            <a:endParaRPr lang="en-US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11280" y="44261"/>
            <a:ext cx="4165600" cy="635653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ar-AE" dirty="0"/>
          </a:p>
          <a:p>
            <a:pPr algn="ctr"/>
            <a:endParaRPr lang="ar-AE" dirty="0"/>
          </a:p>
          <a:p>
            <a:pPr algn="r"/>
            <a:r>
              <a:rPr lang="ar-AE" sz="2400" b="1" u="sng" dirty="0" smtClean="0"/>
              <a:t>س/ أعبرعن هذه الصورة بفقرة مناسبة.</a:t>
            </a:r>
            <a:endParaRPr lang="ar-AE" sz="2400" b="1" u="sng" dirty="0"/>
          </a:p>
          <a:p>
            <a:pPr algn="ctr"/>
            <a:endParaRPr lang="ar-AE" dirty="0"/>
          </a:p>
          <a:p>
            <a:pPr algn="ctr"/>
            <a:endParaRPr lang="ar-AE" dirty="0"/>
          </a:p>
          <a:p>
            <a:pPr algn="ctr"/>
            <a:endParaRPr lang="ar-AE" dirty="0"/>
          </a:p>
          <a:p>
            <a:pPr algn="ctr"/>
            <a:endParaRPr lang="ar-AE" dirty="0"/>
          </a:p>
          <a:p>
            <a:pPr algn="ctr"/>
            <a:endParaRPr lang="ar-AE" dirty="0"/>
          </a:p>
          <a:p>
            <a:pPr algn="ctr"/>
            <a:endParaRPr lang="ar-AE" dirty="0"/>
          </a:p>
          <a:p>
            <a:pPr algn="ctr"/>
            <a:endParaRPr lang="ar-AE" dirty="0"/>
          </a:p>
          <a:p>
            <a:pPr algn="ctr"/>
            <a:endParaRPr lang="ar-AE" dirty="0"/>
          </a:p>
          <a:p>
            <a:pPr algn="ctr"/>
            <a:endParaRPr lang="ar-AE" dirty="0"/>
          </a:p>
          <a:p>
            <a:pPr algn="ctr"/>
            <a:endParaRPr lang="ar-AE" dirty="0"/>
          </a:p>
          <a:p>
            <a:pPr algn="ctr"/>
            <a:endParaRPr lang="ar-AE" dirty="0"/>
          </a:p>
          <a:p>
            <a:pPr algn="ctr"/>
            <a:endParaRPr lang="ar-AE" sz="100" dirty="0"/>
          </a:p>
          <a:p>
            <a:pPr algn="ctr">
              <a:lnSpc>
                <a:spcPct val="150000"/>
              </a:lnSpc>
            </a:pPr>
            <a:r>
              <a:rPr lang="ar-AE" dirty="0"/>
              <a:t>--------------------------------------------------------------------------------------------------------------------------------------------------------------------------------------------------------------------------------------------------------------------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9113520" y="127948"/>
            <a:ext cx="2103120" cy="56896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تقييم 1 </a:t>
            </a:r>
            <a:r>
              <a:rPr lang="ar-AE" dirty="0"/>
              <a:t>  </a:t>
            </a:r>
            <a:r>
              <a:rPr lang="ar-AE" sz="2000" b="1" dirty="0"/>
              <a:t>1+</a:t>
            </a:r>
            <a:endParaRPr lang="en-US" b="1" dirty="0"/>
          </a:p>
        </p:txBody>
      </p:sp>
      <p:sp>
        <p:nvSpPr>
          <p:cNvPr id="9" name="Oval 8"/>
          <p:cNvSpPr/>
          <p:nvPr/>
        </p:nvSpPr>
        <p:spPr>
          <a:xfrm>
            <a:off x="4346533" y="0"/>
            <a:ext cx="3356974" cy="471099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chemeClr val="bg1"/>
                </a:solidFill>
              </a:rPr>
              <a:t>تقييم 2 </a:t>
            </a:r>
            <a:r>
              <a:rPr lang="ar-AE" dirty="0">
                <a:solidFill>
                  <a:schemeClr val="bg1"/>
                </a:solidFill>
              </a:rPr>
              <a:t>  </a:t>
            </a:r>
            <a:r>
              <a:rPr lang="ar-AE" sz="2000" b="1" dirty="0">
                <a:solidFill>
                  <a:schemeClr val="bg1"/>
                </a:solidFill>
              </a:rPr>
              <a:t>2+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433098" y="127948"/>
            <a:ext cx="2103120" cy="5240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/>
              <a:t>تقييم 3 </a:t>
            </a:r>
            <a:r>
              <a:rPr lang="ar-AE" dirty="0"/>
              <a:t>  </a:t>
            </a:r>
            <a:r>
              <a:rPr lang="ar-AE" sz="2000" b="1" dirty="0"/>
              <a:t>3+</a:t>
            </a:r>
            <a:endParaRPr lang="en-US" b="1" dirty="0"/>
          </a:p>
        </p:txBody>
      </p:sp>
      <p:sp>
        <p:nvSpPr>
          <p:cNvPr id="13" name="Rectangle 12"/>
          <p:cNvSpPr/>
          <p:nvPr/>
        </p:nvSpPr>
        <p:spPr>
          <a:xfrm>
            <a:off x="10072734" y="2704088"/>
            <a:ext cx="70403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14350" indent="-514350" algn="ctr" rtl="1">
              <a:buFont typeface="+mj-lt"/>
              <a:buAutoNum type="arabicPeriod"/>
            </a:pP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285" t="33644" r="27199" b="17294"/>
          <a:stretch/>
        </p:blipFill>
        <p:spPr>
          <a:xfrm>
            <a:off x="4174263" y="1488709"/>
            <a:ext cx="3984012" cy="3174378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9" name="Cloud 28"/>
          <p:cNvSpPr/>
          <p:nvPr/>
        </p:nvSpPr>
        <p:spPr>
          <a:xfrm>
            <a:off x="5459626" y="2198652"/>
            <a:ext cx="1397430" cy="1409662"/>
          </a:xfrm>
          <a:prstGeom prst="cloud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b="1" dirty="0" smtClean="0">
                <a:solidFill>
                  <a:schemeClr val="tx1"/>
                </a:solidFill>
              </a:rPr>
              <a:t>إعادة التدوير</a:t>
            </a:r>
            <a:r>
              <a:rPr lang="ar-EG" sz="2000" b="1" dirty="0" smtClean="0">
                <a:solidFill>
                  <a:schemeClr val="tx1"/>
                </a:solidFill>
              </a:rPr>
              <a:t> 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175663" y="4201585"/>
            <a:ext cx="977601" cy="4425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4443840" y="4237316"/>
            <a:ext cx="1093833" cy="43243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7239309" y="3472886"/>
            <a:ext cx="948560" cy="4414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4166351" y="1496692"/>
            <a:ext cx="935581" cy="45998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7254383" y="2529694"/>
            <a:ext cx="933486" cy="44052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ounded Rectangle 50"/>
          <p:cNvSpPr/>
          <p:nvPr/>
        </p:nvSpPr>
        <p:spPr>
          <a:xfrm>
            <a:off x="4184461" y="2375358"/>
            <a:ext cx="907985" cy="4839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7287598" y="1408419"/>
            <a:ext cx="884362" cy="43545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/>
          <p:cNvSpPr/>
          <p:nvPr/>
        </p:nvSpPr>
        <p:spPr>
          <a:xfrm>
            <a:off x="4186050" y="3394190"/>
            <a:ext cx="896185" cy="42824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8393239" y="5842836"/>
            <a:ext cx="3692588" cy="45582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AE" sz="2400" dirty="0" smtClean="0"/>
              <a:t>إعادة التدوير- النفايات - أعمال فنية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0386" y="1258717"/>
            <a:ext cx="3750775" cy="2410892"/>
          </a:xfrm>
          <a:prstGeom prst="rect">
            <a:avLst/>
          </a:prstGeom>
        </p:spPr>
      </p:pic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42126" y="713984"/>
            <a:ext cx="3949874" cy="6144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46324" y="350729"/>
            <a:ext cx="3908120" cy="6507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538619"/>
            <a:ext cx="4196219" cy="6319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60118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esh" id="{789EC3FE-34FD-429C-9918-760025E6C145}" vid="{B8BE45C0-8141-4D58-8C71-A009BC26FBB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221</Words>
  <Application>Microsoft Office PowerPoint</Application>
  <PresentationFormat>Custom</PresentationFormat>
  <Paragraphs>120</Paragraphs>
  <Slides>15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5_Office Theme</vt:lpstr>
      <vt:lpstr>Mesh</vt:lpstr>
      <vt:lpstr>Package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الواجب المنزلي</vt:lpstr>
      <vt:lpstr>Slide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Haneen</dc:creator>
  <cp:lastModifiedBy>lenovo</cp:lastModifiedBy>
  <cp:revision>13</cp:revision>
  <dcterms:created xsi:type="dcterms:W3CDTF">2021-01-31T07:24:33Z</dcterms:created>
  <dcterms:modified xsi:type="dcterms:W3CDTF">2021-12-15T17:39:18Z</dcterms:modified>
</cp:coreProperties>
</file>